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24FA-A646-47B9-A06A-525811CE0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104008"/>
            <a:ext cx="8361229" cy="1782672"/>
          </a:xfrm>
        </p:spPr>
        <p:txBody>
          <a:bodyPr/>
          <a:lstStyle/>
          <a:p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8C09F-B8FA-4E0C-B41B-C477089C2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709" y="5495409"/>
            <a:ext cx="6831673" cy="123913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Lê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E2573-CDCC-4DB3-A83A-C763B039E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958" y="4154749"/>
            <a:ext cx="2006354" cy="154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B5CE-B834-4615-0ED2-6E1ED743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1.Lý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AEF1-69B9-2FE7-293C-0A802E88A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92" y="1638300"/>
            <a:ext cx="8612155" cy="3581400"/>
          </a:xfrm>
        </p:spPr>
        <p:txBody>
          <a:bodyPr/>
          <a:lstStyle/>
          <a:p>
            <a:pPr marL="530352" lvl="1" indent="0">
              <a:lnSpc>
                <a:spcPct val="150000"/>
              </a:lnSpc>
              <a:buNone/>
            </a:pP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nhìu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18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C415-425F-5076-4F12-5665FA8B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2. Cơ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7A1B04-EA88-6163-869D-E476E6490F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32691" y="1686995"/>
            <a:ext cx="2772604" cy="174513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69A1CD-69B9-38FA-5D00-A4C3DB9D597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756504"/>
            <a:ext cx="4443984" cy="1745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C8CB60-5470-81B7-06EC-B38B65702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620" y="4427065"/>
            <a:ext cx="1790855" cy="1257409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044DCE3-6FD4-94CA-C8F5-2FDE87CF46D8}"/>
              </a:ext>
            </a:extLst>
          </p:cNvPr>
          <p:cNvSpPr txBox="1">
            <a:spLocks/>
          </p:cNvSpPr>
          <p:nvPr/>
        </p:nvSpPr>
        <p:spPr>
          <a:xfrm>
            <a:off x="6003432" y="5294648"/>
            <a:ext cx="4443984" cy="500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D82C8-A3FD-4698-15D1-35B3DA32FF6D}"/>
              </a:ext>
            </a:extLst>
          </p:cNvPr>
          <p:cNvSpPr txBox="1"/>
          <p:nvPr/>
        </p:nvSpPr>
        <p:spPr>
          <a:xfrm>
            <a:off x="2032691" y="3483351"/>
            <a:ext cx="1279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Table lớp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FBD5F0-4649-105D-6195-E906418D77F7}"/>
              </a:ext>
            </a:extLst>
          </p:cNvPr>
          <p:cNvSpPr txBox="1"/>
          <p:nvPr/>
        </p:nvSpPr>
        <p:spPr>
          <a:xfrm>
            <a:off x="6003432" y="4501635"/>
            <a:ext cx="2070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Table SINHVIEN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298E3E-A853-69D5-49EC-7FF1F5E5FD6F}"/>
              </a:ext>
            </a:extLst>
          </p:cNvPr>
          <p:cNvSpPr txBox="1"/>
          <p:nvPr/>
        </p:nvSpPr>
        <p:spPr>
          <a:xfrm>
            <a:off x="1938447" y="5765446"/>
            <a:ext cx="1705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Table taiKhoan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9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0B72-3640-EC78-0C70-1F83EDE1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3. Chức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DC32-5691-7914-B743-F2C532B07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7753" y="1558211"/>
            <a:ext cx="5005800" cy="3581401"/>
          </a:xfrm>
        </p:spPr>
        <p:txBody>
          <a:bodyPr/>
          <a:lstStyle/>
          <a:p>
            <a:pPr marL="0" indent="0">
              <a:buNone/>
            </a:pPr>
            <a:r>
              <a:rPr lang="en-US" sz="3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. Chức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đăng nhập vào hệ thống.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BD95D5-E8EF-674C-F84D-45F8B2F302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81603" y="1558211"/>
            <a:ext cx="3070102" cy="3581400"/>
          </a:xfrm>
        </p:spPr>
      </p:pic>
    </p:spTree>
    <p:extLst>
      <p:ext uri="{BB962C8B-B14F-4D97-AF65-F5344CB8AC3E}">
        <p14:creationId xmlns:p14="http://schemas.microsoft.com/office/powerpoint/2010/main" val="412676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253C-0E3E-D13E-05D1-3EDB8789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617029" cy="3009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. Chức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99EF09-B80B-CB37-DD70-F659937DF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8206" y="1142694"/>
            <a:ext cx="4244708" cy="3543607"/>
          </a:xfrm>
        </p:spPr>
      </p:pic>
    </p:spTree>
    <p:extLst>
      <p:ext uri="{BB962C8B-B14F-4D97-AF65-F5344CB8AC3E}">
        <p14:creationId xmlns:p14="http://schemas.microsoft.com/office/powerpoint/2010/main" val="253731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B010-3A85-70B1-3CD3-CF797988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5439747" cy="173082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. Trang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Giao diện Trang chủ sau khi người dùng đã đăng nhập thành công.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588F9A-06DE-8F53-3D57-52ADA27D4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9823" y="1063691"/>
            <a:ext cx="3442506" cy="5108510"/>
          </a:xfrm>
        </p:spPr>
      </p:pic>
    </p:spTree>
    <p:extLst>
      <p:ext uri="{BB962C8B-B14F-4D97-AF65-F5344CB8AC3E}">
        <p14:creationId xmlns:p14="http://schemas.microsoft.com/office/powerpoint/2010/main" val="14349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590F-E26D-F64E-A632-0AD843E9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639147"/>
          </a:xfrm>
        </p:spPr>
        <p:txBody>
          <a:bodyPr>
            <a:normAutofit/>
          </a:bodyPr>
          <a:lstStyle/>
          <a:p>
            <a:r>
              <a:rPr lang="en-US" sz="3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. Quản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BBFEF-DFB2-76FE-B579-1494CC4F0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1050153"/>
            <a:ext cx="4443984" cy="82391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D5815-250E-B870-F222-20445FFAF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9261" y="298540"/>
            <a:ext cx="4443984" cy="82391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19A6E-F8A8-28C0-3863-EB9CB0F76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2617" y="3377372"/>
            <a:ext cx="4443984" cy="2562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C6A915-5554-C778-B65B-D36D5F32D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52015" y="2047436"/>
            <a:ext cx="4443984" cy="2562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79380A-E036-9284-A725-0A333A46D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60" y="2487186"/>
            <a:ext cx="3772227" cy="2392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93AB40-D8A7-5C19-C34A-8A984F6B1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677" y="1093204"/>
            <a:ext cx="3523346" cy="21109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F68C07-1E2C-9387-3355-82D7BD1E4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677" y="3874722"/>
            <a:ext cx="3523346" cy="223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590F-E26D-F64E-A632-0AD843E9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639147"/>
          </a:xfrm>
        </p:spPr>
        <p:txBody>
          <a:bodyPr>
            <a:normAutofit/>
          </a:bodyPr>
          <a:lstStyle/>
          <a:p>
            <a:r>
              <a:rPr lang="en-US" sz="3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. Quản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BBFEF-DFB2-76FE-B579-1494CC4F0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1050153"/>
            <a:ext cx="4443984" cy="823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D5815-250E-B870-F222-20445FFAF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3947" y="0"/>
            <a:ext cx="4443984" cy="82391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19A6E-F8A8-28C0-3863-EB9CB0F76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5497" y="3485909"/>
            <a:ext cx="4443984" cy="2562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C6A915-5554-C778-B65B-D36D5F32D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52015" y="2047436"/>
            <a:ext cx="4443984" cy="2562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E89F9-AC4C-6C70-48B5-57C03F99B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13" y="2489613"/>
            <a:ext cx="2858437" cy="3583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396700-51A0-D86F-2D57-B487B264F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946" y="287795"/>
            <a:ext cx="2872989" cy="31813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7419F2-7CBA-1F17-7A45-87E7914DE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496" y="4024311"/>
            <a:ext cx="3676919" cy="21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9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6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E50568-3F4F-4C28-BC89-3BC7A162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20" y="2778145"/>
            <a:ext cx="3791823" cy="34366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0FE2D8-234A-44BD-A598-B165C481E364}"/>
              </a:ext>
            </a:extLst>
          </p:cNvPr>
          <p:cNvSpPr/>
          <p:nvPr/>
        </p:nvSpPr>
        <p:spPr>
          <a:xfrm>
            <a:off x="572366" y="1854815"/>
            <a:ext cx="115190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638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{8B7B5827-FDF2-45DE-AD98-89B5EA96E2A4}tf10001105</Template>
  <TotalTime>199</TotalTime>
  <Words>266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Franklin Gothic Book</vt:lpstr>
      <vt:lpstr>Times New Roman</vt:lpstr>
      <vt:lpstr>Crop</vt:lpstr>
      <vt:lpstr>Nhóm 7  Quản lý sinh viên</vt:lpstr>
      <vt:lpstr>1.Lý do chọn đề tài:</vt:lpstr>
      <vt:lpstr>2. Cơ sở dữ liệu của ứng dụng:</vt:lpstr>
      <vt:lpstr>3. Chức năng của ứng dụng:</vt:lpstr>
      <vt:lpstr>b. Chức năng đăng ký: - Người dùng nhập tên tài khoản và mật khẩu mà mình muốn để tạo tài khoản đăng nhập</vt:lpstr>
      <vt:lpstr>c. Trang chủ: - Giao diện Trang chủ sau khi người dùng đã đăng nhập thành công.</vt:lpstr>
      <vt:lpstr>d. Quản lý lớp học:</vt:lpstr>
      <vt:lpstr>d. Quản lý sinh viên: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7  Spinner</dc:title>
  <dc:creator>Bravo</dc:creator>
  <cp:lastModifiedBy>khoan</cp:lastModifiedBy>
  <cp:revision>10</cp:revision>
  <dcterms:created xsi:type="dcterms:W3CDTF">2022-03-13T14:13:53Z</dcterms:created>
  <dcterms:modified xsi:type="dcterms:W3CDTF">2022-06-25T16:27:15Z</dcterms:modified>
</cp:coreProperties>
</file>