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1" r:id="rId1"/>
    <p:sldMasterId id="2147483742" r:id="rId2"/>
    <p:sldMasterId id="2147483743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Chango" panose="020B0604020202020204" charset="0"/>
      <p:regular r:id="rId16"/>
    </p:embeddedFont>
    <p:embeddedFont>
      <p:font typeface="Alfa Slab One" panose="020B0604020202020204" charset="0"/>
      <p:regular r:id="rId17"/>
    </p:embeddedFont>
    <p:embeddedFont>
      <p:font typeface="Luckiest Guy" panose="020B0604020202020204" charset="0"/>
      <p:regular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Sriracha" panose="020B0604020202020204" charset="-34"/>
      <p:regular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d59c9da60c_0_5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d59c9da60c_0_5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d5e754c544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d5e754c544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d59c9da60c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d59c9da60c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59c9da60c_0_5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d59c9da60c_0_5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d60a63fd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d60a63fd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06c80545b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06c80545b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d06c80545b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d06c80545b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d558259a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d558259ae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d06c80545b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d06c80545b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d06c80545b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d06c80545b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1016772">
            <a:off x="4169846" y="-1546118"/>
            <a:ext cx="4961207" cy="3955579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rot="10800000">
            <a:off x="2771798" y="2090660"/>
            <a:ext cx="6541354" cy="3052840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-3877627" y="-1173820"/>
            <a:ext cx="8838307" cy="4134497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-174">
            <a:off x="1603801" y="1030798"/>
            <a:ext cx="59364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695">
            <a:off x="1603812" y="1966340"/>
            <a:ext cx="59364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763575" y="1388550"/>
            <a:ext cx="5616900" cy="2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 idx="2"/>
          </p:nvPr>
        </p:nvSpPr>
        <p:spPr>
          <a:xfrm>
            <a:off x="1429250" y="2940575"/>
            <a:ext cx="238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"/>
          </p:nvPr>
        </p:nvSpPr>
        <p:spPr>
          <a:xfrm>
            <a:off x="1547463" y="33374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 rot="5400000">
            <a:off x="3578074" y="-422476"/>
            <a:ext cx="5869049" cy="5262802"/>
          </a:xfrm>
          <a:custGeom>
            <a:avLst/>
            <a:gdLst/>
            <a:ahLst/>
            <a:cxnLst/>
            <a:rect l="l" t="t" r="r" b="b"/>
            <a:pathLst>
              <a:path w="161983" h="110790" extrusionOk="0">
                <a:moveTo>
                  <a:pt x="1" y="0"/>
                </a:moveTo>
                <a:lnTo>
                  <a:pt x="1856" y="131"/>
                </a:lnTo>
                <a:lnTo>
                  <a:pt x="5786" y="590"/>
                </a:lnTo>
                <a:lnTo>
                  <a:pt x="9890" y="1310"/>
                </a:lnTo>
                <a:lnTo>
                  <a:pt x="14190" y="2336"/>
                </a:lnTo>
                <a:lnTo>
                  <a:pt x="18644" y="3690"/>
                </a:lnTo>
                <a:lnTo>
                  <a:pt x="23228" y="5436"/>
                </a:lnTo>
                <a:lnTo>
                  <a:pt x="27944" y="7554"/>
                </a:lnTo>
                <a:lnTo>
                  <a:pt x="32746" y="10108"/>
                </a:lnTo>
                <a:lnTo>
                  <a:pt x="37636" y="13142"/>
                </a:lnTo>
                <a:lnTo>
                  <a:pt x="42570" y="16679"/>
                </a:lnTo>
                <a:lnTo>
                  <a:pt x="46325" y="19713"/>
                </a:lnTo>
                <a:lnTo>
                  <a:pt x="48813" y="21896"/>
                </a:lnTo>
                <a:lnTo>
                  <a:pt x="51324" y="24210"/>
                </a:lnTo>
                <a:lnTo>
                  <a:pt x="53813" y="26699"/>
                </a:lnTo>
                <a:lnTo>
                  <a:pt x="56323" y="29318"/>
                </a:lnTo>
                <a:lnTo>
                  <a:pt x="58833" y="32113"/>
                </a:lnTo>
                <a:lnTo>
                  <a:pt x="61322" y="35060"/>
                </a:lnTo>
                <a:lnTo>
                  <a:pt x="63811" y="38182"/>
                </a:lnTo>
                <a:lnTo>
                  <a:pt x="66278" y="41456"/>
                </a:lnTo>
                <a:lnTo>
                  <a:pt x="68744" y="44927"/>
                </a:lnTo>
                <a:lnTo>
                  <a:pt x="71189" y="48573"/>
                </a:lnTo>
                <a:lnTo>
                  <a:pt x="73613" y="52415"/>
                </a:lnTo>
                <a:lnTo>
                  <a:pt x="74813" y="54402"/>
                </a:lnTo>
                <a:lnTo>
                  <a:pt x="76189" y="56694"/>
                </a:lnTo>
                <a:lnTo>
                  <a:pt x="79005" y="61082"/>
                </a:lnTo>
                <a:lnTo>
                  <a:pt x="81821" y="65229"/>
                </a:lnTo>
                <a:lnTo>
                  <a:pt x="84681" y="69137"/>
                </a:lnTo>
                <a:lnTo>
                  <a:pt x="87562" y="72848"/>
                </a:lnTo>
                <a:lnTo>
                  <a:pt x="90466" y="76341"/>
                </a:lnTo>
                <a:lnTo>
                  <a:pt x="93369" y="79594"/>
                </a:lnTo>
                <a:lnTo>
                  <a:pt x="96294" y="82672"/>
                </a:lnTo>
                <a:lnTo>
                  <a:pt x="99220" y="85554"/>
                </a:lnTo>
                <a:lnTo>
                  <a:pt x="102167" y="88217"/>
                </a:lnTo>
                <a:lnTo>
                  <a:pt x="105114" y="90727"/>
                </a:lnTo>
                <a:lnTo>
                  <a:pt x="108039" y="93041"/>
                </a:lnTo>
                <a:lnTo>
                  <a:pt x="110986" y="95181"/>
                </a:lnTo>
                <a:lnTo>
                  <a:pt x="113890" y="97146"/>
                </a:lnTo>
                <a:lnTo>
                  <a:pt x="116815" y="98957"/>
                </a:lnTo>
                <a:lnTo>
                  <a:pt x="119697" y="100617"/>
                </a:lnTo>
                <a:lnTo>
                  <a:pt x="122578" y="102123"/>
                </a:lnTo>
                <a:lnTo>
                  <a:pt x="125438" y="103476"/>
                </a:lnTo>
                <a:lnTo>
                  <a:pt x="128254" y="104699"/>
                </a:lnTo>
                <a:lnTo>
                  <a:pt x="131048" y="105790"/>
                </a:lnTo>
                <a:lnTo>
                  <a:pt x="135174" y="107209"/>
                </a:lnTo>
                <a:lnTo>
                  <a:pt x="140545" y="108672"/>
                </a:lnTo>
                <a:lnTo>
                  <a:pt x="145718" y="109720"/>
                </a:lnTo>
                <a:lnTo>
                  <a:pt x="150696" y="110375"/>
                </a:lnTo>
                <a:lnTo>
                  <a:pt x="155411" y="110724"/>
                </a:lnTo>
                <a:lnTo>
                  <a:pt x="159864" y="110790"/>
                </a:lnTo>
                <a:lnTo>
                  <a:pt x="161982" y="110724"/>
                </a:lnTo>
                <a:lnTo>
                  <a:pt x="1619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 idx="3"/>
          </p:nvPr>
        </p:nvSpPr>
        <p:spPr>
          <a:xfrm>
            <a:off x="5331913" y="2940575"/>
            <a:ext cx="23829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/>
          <p:nvPr/>
        </p:nvSpPr>
        <p:spPr>
          <a:xfrm rot="5400000" flipH="1">
            <a:off x="-2327875" y="1764050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/>
          </p:nvPr>
        </p:nvSpPr>
        <p:spPr>
          <a:xfrm>
            <a:off x="720000" y="28319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32288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3"/>
          </p:nvPr>
        </p:nvSpPr>
        <p:spPr>
          <a:xfrm>
            <a:off x="3498750" y="28319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4"/>
          </p:nvPr>
        </p:nvSpPr>
        <p:spPr>
          <a:xfrm>
            <a:off x="3498750" y="32288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5"/>
          </p:nvPr>
        </p:nvSpPr>
        <p:spPr>
          <a:xfrm>
            <a:off x="6277500" y="28319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6"/>
          </p:nvPr>
        </p:nvSpPr>
        <p:spPr>
          <a:xfrm>
            <a:off x="6277500" y="32288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548325" y="3353998"/>
            <a:ext cx="11067317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>
            <a:off x="-1798619" y="-307273"/>
            <a:ext cx="5740079" cy="261494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2501681" y="-1616397"/>
            <a:ext cx="6876738" cy="7231998"/>
            <a:chOff x="2501681" y="-1616397"/>
            <a:chExt cx="6876738" cy="7231998"/>
          </a:xfrm>
        </p:grpSpPr>
        <p:sp>
          <p:nvSpPr>
            <p:cNvPr id="107" name="Google Shape;107;p14"/>
            <p:cNvSpPr/>
            <p:nvPr/>
          </p:nvSpPr>
          <p:spPr>
            <a:xfrm rot="-10677882">
              <a:off x="2534597" y="3611912"/>
              <a:ext cx="4241499" cy="1928978"/>
            </a:xfrm>
            <a:custGeom>
              <a:avLst/>
              <a:gdLst/>
              <a:ahLst/>
              <a:cxnLst/>
              <a:rect l="l" t="t" r="r" b="b"/>
              <a:pathLst>
                <a:path w="133014" h="60493" extrusionOk="0">
                  <a:moveTo>
                    <a:pt x="133013" y="0"/>
                  </a:moveTo>
                  <a:lnTo>
                    <a:pt x="46958" y="1419"/>
                  </a:lnTo>
                  <a:lnTo>
                    <a:pt x="1" y="3602"/>
                  </a:lnTo>
                  <a:lnTo>
                    <a:pt x="721" y="4606"/>
                  </a:lnTo>
                  <a:lnTo>
                    <a:pt x="1529" y="5567"/>
                  </a:lnTo>
                  <a:lnTo>
                    <a:pt x="2664" y="6833"/>
                  </a:lnTo>
                  <a:lnTo>
                    <a:pt x="5153" y="9147"/>
                  </a:lnTo>
                  <a:lnTo>
                    <a:pt x="7816" y="11287"/>
                  </a:lnTo>
                  <a:lnTo>
                    <a:pt x="10610" y="13229"/>
                  </a:lnTo>
                  <a:lnTo>
                    <a:pt x="12051" y="14146"/>
                  </a:lnTo>
                  <a:lnTo>
                    <a:pt x="13754" y="15216"/>
                  </a:lnTo>
                  <a:lnTo>
                    <a:pt x="16286" y="16875"/>
                  </a:lnTo>
                  <a:lnTo>
                    <a:pt x="17923" y="18054"/>
                  </a:lnTo>
                  <a:lnTo>
                    <a:pt x="19473" y="19320"/>
                  </a:lnTo>
                  <a:lnTo>
                    <a:pt x="20871" y="20695"/>
                  </a:lnTo>
                  <a:lnTo>
                    <a:pt x="22093" y="22202"/>
                  </a:lnTo>
                  <a:lnTo>
                    <a:pt x="23119" y="23861"/>
                  </a:lnTo>
                  <a:lnTo>
                    <a:pt x="23512" y="24756"/>
                  </a:lnTo>
                  <a:lnTo>
                    <a:pt x="23774" y="25454"/>
                  </a:lnTo>
                  <a:lnTo>
                    <a:pt x="24189" y="26852"/>
                  </a:lnTo>
                  <a:lnTo>
                    <a:pt x="24604" y="28991"/>
                  </a:lnTo>
                  <a:lnTo>
                    <a:pt x="25040" y="31916"/>
                  </a:lnTo>
                  <a:lnTo>
                    <a:pt x="25477" y="34056"/>
                  </a:lnTo>
                  <a:lnTo>
                    <a:pt x="25892" y="35453"/>
                  </a:lnTo>
                  <a:lnTo>
                    <a:pt x="26154" y="36130"/>
                  </a:lnTo>
                  <a:lnTo>
                    <a:pt x="26546" y="36959"/>
                  </a:lnTo>
                  <a:lnTo>
                    <a:pt x="27529" y="38509"/>
                  </a:lnTo>
                  <a:lnTo>
                    <a:pt x="28708" y="39884"/>
                  </a:lnTo>
                  <a:lnTo>
                    <a:pt x="30083" y="41129"/>
                  </a:lnTo>
                  <a:lnTo>
                    <a:pt x="31589" y="42220"/>
                  </a:lnTo>
                  <a:lnTo>
                    <a:pt x="33205" y="43181"/>
                  </a:lnTo>
                  <a:lnTo>
                    <a:pt x="34908" y="43988"/>
                  </a:lnTo>
                  <a:lnTo>
                    <a:pt x="36654" y="44687"/>
                  </a:lnTo>
                  <a:lnTo>
                    <a:pt x="37549" y="44993"/>
                  </a:lnTo>
                  <a:lnTo>
                    <a:pt x="39317" y="45538"/>
                  </a:lnTo>
                  <a:lnTo>
                    <a:pt x="42941" y="46433"/>
                  </a:lnTo>
                  <a:lnTo>
                    <a:pt x="46565" y="47307"/>
                  </a:lnTo>
                  <a:lnTo>
                    <a:pt x="50123" y="48333"/>
                  </a:lnTo>
                  <a:lnTo>
                    <a:pt x="51870" y="49009"/>
                  </a:lnTo>
                  <a:lnTo>
                    <a:pt x="53158" y="49468"/>
                  </a:lnTo>
                  <a:lnTo>
                    <a:pt x="57349" y="51018"/>
                  </a:lnTo>
                  <a:lnTo>
                    <a:pt x="60689" y="52371"/>
                  </a:lnTo>
                  <a:lnTo>
                    <a:pt x="64073" y="53965"/>
                  </a:lnTo>
                  <a:lnTo>
                    <a:pt x="66387" y="55275"/>
                  </a:lnTo>
                  <a:lnTo>
                    <a:pt x="67762" y="56192"/>
                  </a:lnTo>
                  <a:lnTo>
                    <a:pt x="68897" y="57130"/>
                  </a:lnTo>
                  <a:lnTo>
                    <a:pt x="69814" y="58069"/>
                  </a:lnTo>
                  <a:lnTo>
                    <a:pt x="70404" y="59030"/>
                  </a:lnTo>
                  <a:lnTo>
                    <a:pt x="70622" y="60012"/>
                  </a:lnTo>
                  <a:lnTo>
                    <a:pt x="70578" y="60492"/>
                  </a:lnTo>
                  <a:lnTo>
                    <a:pt x="71102" y="59313"/>
                  </a:lnTo>
                  <a:lnTo>
                    <a:pt x="72368" y="56912"/>
                  </a:lnTo>
                  <a:lnTo>
                    <a:pt x="73569" y="55166"/>
                  </a:lnTo>
                  <a:lnTo>
                    <a:pt x="75185" y="53397"/>
                  </a:lnTo>
                  <a:lnTo>
                    <a:pt x="76691" y="52153"/>
                  </a:lnTo>
                  <a:lnTo>
                    <a:pt x="77826" y="51367"/>
                  </a:lnTo>
                  <a:lnTo>
                    <a:pt x="79114" y="50647"/>
                  </a:lnTo>
                  <a:lnTo>
                    <a:pt x="80533" y="50014"/>
                  </a:lnTo>
                  <a:lnTo>
                    <a:pt x="82105" y="49446"/>
                  </a:lnTo>
                  <a:lnTo>
                    <a:pt x="83829" y="49009"/>
                  </a:lnTo>
                  <a:lnTo>
                    <a:pt x="84768" y="48835"/>
                  </a:lnTo>
                  <a:lnTo>
                    <a:pt x="85750" y="48660"/>
                  </a:lnTo>
                  <a:lnTo>
                    <a:pt x="87824" y="48180"/>
                  </a:lnTo>
                  <a:lnTo>
                    <a:pt x="91121" y="47241"/>
                  </a:lnTo>
                  <a:lnTo>
                    <a:pt x="97866" y="45015"/>
                  </a:lnTo>
                  <a:lnTo>
                    <a:pt x="101883" y="43792"/>
                  </a:lnTo>
                  <a:lnTo>
                    <a:pt x="102822" y="43508"/>
                  </a:lnTo>
                  <a:lnTo>
                    <a:pt x="104677" y="42788"/>
                  </a:lnTo>
                  <a:lnTo>
                    <a:pt x="106468" y="41871"/>
                  </a:lnTo>
                  <a:lnTo>
                    <a:pt x="108127" y="40779"/>
                  </a:lnTo>
                  <a:lnTo>
                    <a:pt x="109611" y="39535"/>
                  </a:lnTo>
                  <a:lnTo>
                    <a:pt x="110899" y="38094"/>
                  </a:lnTo>
                  <a:lnTo>
                    <a:pt x="111925" y="36479"/>
                  </a:lnTo>
                  <a:lnTo>
                    <a:pt x="112645" y="34711"/>
                  </a:lnTo>
                  <a:lnTo>
                    <a:pt x="112864" y="33772"/>
                  </a:lnTo>
                  <a:lnTo>
                    <a:pt x="112973" y="33030"/>
                  </a:lnTo>
                  <a:lnTo>
                    <a:pt x="113060" y="31567"/>
                  </a:lnTo>
                  <a:lnTo>
                    <a:pt x="112973" y="29362"/>
                  </a:lnTo>
                  <a:lnTo>
                    <a:pt x="112187" y="24931"/>
                  </a:lnTo>
                  <a:lnTo>
                    <a:pt x="111663" y="21983"/>
                  </a:lnTo>
                  <a:lnTo>
                    <a:pt x="111576" y="21285"/>
                  </a:lnTo>
                  <a:lnTo>
                    <a:pt x="111598" y="19800"/>
                  </a:lnTo>
                  <a:lnTo>
                    <a:pt x="111838" y="18229"/>
                  </a:lnTo>
                  <a:lnTo>
                    <a:pt x="112296" y="16613"/>
                  </a:lnTo>
                  <a:lnTo>
                    <a:pt x="112973" y="14954"/>
                  </a:lnTo>
                  <a:lnTo>
                    <a:pt x="113846" y="13295"/>
                  </a:lnTo>
                  <a:lnTo>
                    <a:pt x="114894" y="11636"/>
                  </a:lnTo>
                  <a:lnTo>
                    <a:pt x="116138" y="9999"/>
                  </a:lnTo>
                  <a:lnTo>
                    <a:pt x="117557" y="8427"/>
                  </a:lnTo>
                  <a:lnTo>
                    <a:pt x="119151" y="6899"/>
                  </a:lnTo>
                  <a:lnTo>
                    <a:pt x="120897" y="5458"/>
                  </a:lnTo>
                  <a:lnTo>
                    <a:pt x="122797" y="4126"/>
                  </a:lnTo>
                  <a:lnTo>
                    <a:pt x="124849" y="2926"/>
                  </a:lnTo>
                  <a:lnTo>
                    <a:pt x="127010" y="1856"/>
                  </a:lnTo>
                  <a:lnTo>
                    <a:pt x="129324" y="961"/>
                  </a:lnTo>
                  <a:lnTo>
                    <a:pt x="131747" y="262"/>
                  </a:lnTo>
                  <a:lnTo>
                    <a:pt x="133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255863" y="2778475"/>
              <a:ext cx="2632271" cy="2662058"/>
            </a:xfrm>
            <a:custGeom>
              <a:avLst/>
              <a:gdLst/>
              <a:ahLst/>
              <a:cxnLst/>
              <a:rect l="l" t="t" r="r" b="b"/>
              <a:pathLst>
                <a:path w="40562" h="41021" extrusionOk="0">
                  <a:moveTo>
                    <a:pt x="2730" y="8078"/>
                  </a:moveTo>
                  <a:lnTo>
                    <a:pt x="2642" y="8078"/>
                  </a:lnTo>
                  <a:lnTo>
                    <a:pt x="2577" y="8078"/>
                  </a:lnTo>
                  <a:lnTo>
                    <a:pt x="2991" y="8558"/>
                  </a:lnTo>
                  <a:lnTo>
                    <a:pt x="3712" y="9541"/>
                  </a:lnTo>
                  <a:lnTo>
                    <a:pt x="4585" y="11047"/>
                  </a:lnTo>
                  <a:lnTo>
                    <a:pt x="5480" y="13296"/>
                  </a:lnTo>
                  <a:lnTo>
                    <a:pt x="6179" y="15981"/>
                  </a:lnTo>
                  <a:lnTo>
                    <a:pt x="7205" y="21089"/>
                  </a:lnTo>
                  <a:lnTo>
                    <a:pt x="8733" y="28468"/>
                  </a:lnTo>
                  <a:lnTo>
                    <a:pt x="10217" y="34733"/>
                  </a:lnTo>
                  <a:lnTo>
                    <a:pt x="11178" y="38444"/>
                  </a:lnTo>
                  <a:lnTo>
                    <a:pt x="11243" y="38684"/>
                  </a:lnTo>
                  <a:lnTo>
                    <a:pt x="11484" y="39143"/>
                  </a:lnTo>
                  <a:lnTo>
                    <a:pt x="11986" y="39710"/>
                  </a:lnTo>
                  <a:lnTo>
                    <a:pt x="12946" y="40278"/>
                  </a:lnTo>
                  <a:lnTo>
                    <a:pt x="14169" y="40693"/>
                  </a:lnTo>
                  <a:lnTo>
                    <a:pt x="15609" y="40933"/>
                  </a:lnTo>
                  <a:lnTo>
                    <a:pt x="17203" y="41020"/>
                  </a:lnTo>
                  <a:lnTo>
                    <a:pt x="19779" y="40977"/>
                  </a:lnTo>
                  <a:lnTo>
                    <a:pt x="23337" y="40605"/>
                  </a:lnTo>
                  <a:lnTo>
                    <a:pt x="26634" y="40060"/>
                  </a:lnTo>
                  <a:lnTo>
                    <a:pt x="30301" y="39296"/>
                  </a:lnTo>
                  <a:lnTo>
                    <a:pt x="30891" y="39121"/>
                  </a:lnTo>
                  <a:lnTo>
                    <a:pt x="31589" y="35890"/>
                  </a:lnTo>
                  <a:lnTo>
                    <a:pt x="32572" y="30236"/>
                  </a:lnTo>
                  <a:lnTo>
                    <a:pt x="33467" y="23316"/>
                  </a:lnTo>
                  <a:lnTo>
                    <a:pt x="34209" y="18295"/>
                  </a:lnTo>
                  <a:lnTo>
                    <a:pt x="34755" y="16286"/>
                  </a:lnTo>
                  <a:lnTo>
                    <a:pt x="35213" y="15108"/>
                  </a:lnTo>
                  <a:lnTo>
                    <a:pt x="35803" y="14060"/>
                  </a:lnTo>
                  <a:lnTo>
                    <a:pt x="36545" y="13121"/>
                  </a:lnTo>
                  <a:lnTo>
                    <a:pt x="37440" y="12291"/>
                  </a:lnTo>
                  <a:lnTo>
                    <a:pt x="38531" y="11549"/>
                  </a:lnTo>
                  <a:lnTo>
                    <a:pt x="39186" y="11200"/>
                  </a:lnTo>
                  <a:lnTo>
                    <a:pt x="39317" y="11113"/>
                  </a:lnTo>
                  <a:lnTo>
                    <a:pt x="39426" y="11069"/>
                  </a:lnTo>
                  <a:lnTo>
                    <a:pt x="39295" y="11069"/>
                  </a:lnTo>
                  <a:lnTo>
                    <a:pt x="39295" y="11069"/>
                  </a:lnTo>
                  <a:lnTo>
                    <a:pt x="39798" y="10654"/>
                  </a:lnTo>
                  <a:lnTo>
                    <a:pt x="40300" y="9977"/>
                  </a:lnTo>
                  <a:lnTo>
                    <a:pt x="40496" y="9497"/>
                  </a:lnTo>
                  <a:lnTo>
                    <a:pt x="40540" y="9235"/>
                  </a:lnTo>
                  <a:lnTo>
                    <a:pt x="40562" y="8908"/>
                  </a:lnTo>
                  <a:lnTo>
                    <a:pt x="40431" y="8253"/>
                  </a:lnTo>
                  <a:lnTo>
                    <a:pt x="40103" y="7598"/>
                  </a:lnTo>
                  <a:lnTo>
                    <a:pt x="39579" y="6943"/>
                  </a:lnTo>
                  <a:lnTo>
                    <a:pt x="38881" y="6288"/>
                  </a:lnTo>
                  <a:lnTo>
                    <a:pt x="38007" y="5633"/>
                  </a:lnTo>
                  <a:lnTo>
                    <a:pt x="36414" y="4694"/>
                  </a:lnTo>
                  <a:lnTo>
                    <a:pt x="33772" y="3494"/>
                  </a:lnTo>
                  <a:lnTo>
                    <a:pt x="30607" y="2424"/>
                  </a:lnTo>
                  <a:lnTo>
                    <a:pt x="27027" y="1507"/>
                  </a:lnTo>
                  <a:lnTo>
                    <a:pt x="23097" y="787"/>
                  </a:lnTo>
                  <a:lnTo>
                    <a:pt x="21023" y="503"/>
                  </a:lnTo>
                  <a:lnTo>
                    <a:pt x="20958" y="503"/>
                  </a:lnTo>
                  <a:lnTo>
                    <a:pt x="20892" y="481"/>
                  </a:lnTo>
                  <a:lnTo>
                    <a:pt x="20827" y="481"/>
                  </a:lnTo>
                  <a:lnTo>
                    <a:pt x="20761" y="459"/>
                  </a:lnTo>
                  <a:lnTo>
                    <a:pt x="18688" y="219"/>
                  </a:lnTo>
                  <a:lnTo>
                    <a:pt x="14758" y="1"/>
                  </a:lnTo>
                  <a:lnTo>
                    <a:pt x="11112" y="45"/>
                  </a:lnTo>
                  <a:lnTo>
                    <a:pt x="7838" y="328"/>
                  </a:lnTo>
                  <a:lnTo>
                    <a:pt x="5022" y="852"/>
                  </a:lnTo>
                  <a:lnTo>
                    <a:pt x="3297" y="1398"/>
                  </a:lnTo>
                  <a:lnTo>
                    <a:pt x="2293" y="1813"/>
                  </a:lnTo>
                  <a:lnTo>
                    <a:pt x="1485" y="2293"/>
                  </a:lnTo>
                  <a:lnTo>
                    <a:pt x="830" y="2817"/>
                  </a:lnTo>
                  <a:lnTo>
                    <a:pt x="350" y="3363"/>
                  </a:lnTo>
                  <a:lnTo>
                    <a:pt x="66" y="3974"/>
                  </a:lnTo>
                  <a:lnTo>
                    <a:pt x="23" y="4302"/>
                  </a:lnTo>
                  <a:lnTo>
                    <a:pt x="1" y="4542"/>
                  </a:lnTo>
                  <a:lnTo>
                    <a:pt x="44" y="5022"/>
                  </a:lnTo>
                  <a:lnTo>
                    <a:pt x="285" y="5721"/>
                  </a:lnTo>
                  <a:lnTo>
                    <a:pt x="983" y="6681"/>
                  </a:lnTo>
                  <a:lnTo>
                    <a:pt x="2053" y="7620"/>
                  </a:lnTo>
                  <a:lnTo>
                    <a:pt x="2730" y="80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646859" y="2951356"/>
              <a:ext cx="1863006" cy="548298"/>
            </a:xfrm>
            <a:custGeom>
              <a:avLst/>
              <a:gdLst/>
              <a:ahLst/>
              <a:cxnLst/>
              <a:rect l="l" t="t" r="r" b="b"/>
              <a:pathLst>
                <a:path w="28708" h="8449" extrusionOk="0">
                  <a:moveTo>
                    <a:pt x="28708" y="6222"/>
                  </a:moveTo>
                  <a:lnTo>
                    <a:pt x="28664" y="6418"/>
                  </a:lnTo>
                  <a:lnTo>
                    <a:pt x="28468" y="6768"/>
                  </a:lnTo>
                  <a:lnTo>
                    <a:pt x="27922" y="7248"/>
                  </a:lnTo>
                  <a:lnTo>
                    <a:pt x="26743" y="7750"/>
                  </a:lnTo>
                  <a:lnTo>
                    <a:pt x="25128" y="8143"/>
                  </a:lnTo>
                  <a:lnTo>
                    <a:pt x="23097" y="8383"/>
                  </a:lnTo>
                  <a:lnTo>
                    <a:pt x="20762" y="8449"/>
                  </a:lnTo>
                  <a:lnTo>
                    <a:pt x="18142" y="8383"/>
                  </a:lnTo>
                  <a:lnTo>
                    <a:pt x="15326" y="8143"/>
                  </a:lnTo>
                  <a:lnTo>
                    <a:pt x="13863" y="7947"/>
                  </a:lnTo>
                  <a:lnTo>
                    <a:pt x="12379" y="7728"/>
                  </a:lnTo>
                  <a:lnTo>
                    <a:pt x="9606" y="7182"/>
                  </a:lnTo>
                  <a:lnTo>
                    <a:pt x="7074" y="6549"/>
                  </a:lnTo>
                  <a:lnTo>
                    <a:pt x="4847" y="5829"/>
                  </a:lnTo>
                  <a:lnTo>
                    <a:pt x="2970" y="5065"/>
                  </a:lnTo>
                  <a:lnTo>
                    <a:pt x="1507" y="4257"/>
                  </a:lnTo>
                  <a:lnTo>
                    <a:pt x="503" y="3428"/>
                  </a:lnTo>
                  <a:lnTo>
                    <a:pt x="110" y="2816"/>
                  </a:lnTo>
                  <a:lnTo>
                    <a:pt x="1" y="2423"/>
                  </a:lnTo>
                  <a:lnTo>
                    <a:pt x="23" y="2227"/>
                  </a:lnTo>
                  <a:lnTo>
                    <a:pt x="66" y="2052"/>
                  </a:lnTo>
                  <a:lnTo>
                    <a:pt x="263" y="1703"/>
                  </a:lnTo>
                  <a:lnTo>
                    <a:pt x="787" y="1223"/>
                  </a:lnTo>
                  <a:lnTo>
                    <a:pt x="1966" y="699"/>
                  </a:lnTo>
                  <a:lnTo>
                    <a:pt x="3603" y="328"/>
                  </a:lnTo>
                  <a:lnTo>
                    <a:pt x="5611" y="88"/>
                  </a:lnTo>
                  <a:lnTo>
                    <a:pt x="7969" y="0"/>
                  </a:lnTo>
                  <a:lnTo>
                    <a:pt x="10567" y="88"/>
                  </a:lnTo>
                  <a:lnTo>
                    <a:pt x="13383" y="328"/>
                  </a:lnTo>
                  <a:lnTo>
                    <a:pt x="14867" y="524"/>
                  </a:lnTo>
                  <a:lnTo>
                    <a:pt x="16330" y="742"/>
                  </a:lnTo>
                  <a:lnTo>
                    <a:pt x="19124" y="1288"/>
                  </a:lnTo>
                  <a:lnTo>
                    <a:pt x="21657" y="1921"/>
                  </a:lnTo>
                  <a:lnTo>
                    <a:pt x="23883" y="2642"/>
                  </a:lnTo>
                  <a:lnTo>
                    <a:pt x="25761" y="3406"/>
                  </a:lnTo>
                  <a:lnTo>
                    <a:pt x="27223" y="4214"/>
                  </a:lnTo>
                  <a:lnTo>
                    <a:pt x="28228" y="5021"/>
                  </a:lnTo>
                  <a:lnTo>
                    <a:pt x="28621" y="5632"/>
                  </a:lnTo>
                  <a:lnTo>
                    <a:pt x="28708" y="6025"/>
                  </a:lnTo>
                  <a:lnTo>
                    <a:pt x="28708" y="62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-5400000">
              <a:off x="5650066" y="313172"/>
              <a:ext cx="5657923" cy="1798784"/>
            </a:xfrm>
            <a:custGeom>
              <a:avLst/>
              <a:gdLst/>
              <a:ahLst/>
              <a:cxnLst/>
              <a:rect l="l" t="t" r="r" b="b"/>
              <a:pathLst>
                <a:path w="156307" h="72936" extrusionOk="0">
                  <a:moveTo>
                    <a:pt x="156306" y="0"/>
                  </a:moveTo>
                  <a:lnTo>
                    <a:pt x="155258" y="1113"/>
                  </a:lnTo>
                  <a:lnTo>
                    <a:pt x="153184" y="3689"/>
                  </a:lnTo>
                  <a:lnTo>
                    <a:pt x="150106" y="8099"/>
                  </a:lnTo>
                  <a:lnTo>
                    <a:pt x="146854" y="13076"/>
                  </a:lnTo>
                  <a:lnTo>
                    <a:pt x="144496" y="16526"/>
                  </a:lnTo>
                  <a:lnTo>
                    <a:pt x="141898" y="19997"/>
                  </a:lnTo>
                  <a:lnTo>
                    <a:pt x="139016" y="23446"/>
                  </a:lnTo>
                  <a:lnTo>
                    <a:pt x="136637" y="25956"/>
                  </a:lnTo>
                  <a:lnTo>
                    <a:pt x="134912" y="27594"/>
                  </a:lnTo>
                  <a:lnTo>
                    <a:pt x="133100" y="29165"/>
                  </a:lnTo>
                  <a:lnTo>
                    <a:pt x="131179" y="30672"/>
                  </a:lnTo>
                  <a:lnTo>
                    <a:pt x="129127" y="32113"/>
                  </a:lnTo>
                  <a:lnTo>
                    <a:pt x="126944" y="33488"/>
                  </a:lnTo>
                  <a:lnTo>
                    <a:pt x="124630" y="34754"/>
                  </a:lnTo>
                  <a:lnTo>
                    <a:pt x="122163" y="35933"/>
                  </a:lnTo>
                  <a:lnTo>
                    <a:pt x="119566" y="37003"/>
                  </a:lnTo>
                  <a:lnTo>
                    <a:pt x="116793" y="37963"/>
                  </a:lnTo>
                  <a:lnTo>
                    <a:pt x="113846" y="38793"/>
                  </a:lnTo>
                  <a:lnTo>
                    <a:pt x="110746" y="39513"/>
                  </a:lnTo>
                  <a:lnTo>
                    <a:pt x="107450" y="40059"/>
                  </a:lnTo>
                  <a:lnTo>
                    <a:pt x="103957" y="40474"/>
                  </a:lnTo>
                  <a:lnTo>
                    <a:pt x="100289" y="40714"/>
                  </a:lnTo>
                  <a:lnTo>
                    <a:pt x="96404" y="40779"/>
                  </a:lnTo>
                  <a:lnTo>
                    <a:pt x="94373" y="40736"/>
                  </a:lnTo>
                  <a:lnTo>
                    <a:pt x="89549" y="40648"/>
                  </a:lnTo>
                  <a:lnTo>
                    <a:pt x="80249" y="40757"/>
                  </a:lnTo>
                  <a:lnTo>
                    <a:pt x="71408" y="41238"/>
                  </a:lnTo>
                  <a:lnTo>
                    <a:pt x="63025" y="42067"/>
                  </a:lnTo>
                  <a:lnTo>
                    <a:pt x="55100" y="43181"/>
                  </a:lnTo>
                  <a:lnTo>
                    <a:pt x="47634" y="44621"/>
                  </a:lnTo>
                  <a:lnTo>
                    <a:pt x="40649" y="46346"/>
                  </a:lnTo>
                  <a:lnTo>
                    <a:pt x="34165" y="48311"/>
                  </a:lnTo>
                  <a:lnTo>
                    <a:pt x="28184" y="50537"/>
                  </a:lnTo>
                  <a:lnTo>
                    <a:pt x="22682" y="52961"/>
                  </a:lnTo>
                  <a:lnTo>
                    <a:pt x="18928" y="54947"/>
                  </a:lnTo>
                  <a:lnTo>
                    <a:pt x="16570" y="56301"/>
                  </a:lnTo>
                  <a:lnTo>
                    <a:pt x="14343" y="57720"/>
                  </a:lnTo>
                  <a:lnTo>
                    <a:pt x="12269" y="59182"/>
                  </a:lnTo>
                  <a:lnTo>
                    <a:pt x="10305" y="60667"/>
                  </a:lnTo>
                  <a:lnTo>
                    <a:pt x="8471" y="62217"/>
                  </a:lnTo>
                  <a:lnTo>
                    <a:pt x="6790" y="63788"/>
                  </a:lnTo>
                  <a:lnTo>
                    <a:pt x="5240" y="65382"/>
                  </a:lnTo>
                  <a:lnTo>
                    <a:pt x="3843" y="67019"/>
                  </a:lnTo>
                  <a:lnTo>
                    <a:pt x="2555" y="68678"/>
                  </a:lnTo>
                  <a:lnTo>
                    <a:pt x="1441" y="70359"/>
                  </a:lnTo>
                  <a:lnTo>
                    <a:pt x="437" y="72084"/>
                  </a:lnTo>
                  <a:lnTo>
                    <a:pt x="1" y="72935"/>
                  </a:lnTo>
                  <a:lnTo>
                    <a:pt x="156306" y="72935"/>
                  </a:lnTo>
                  <a:lnTo>
                    <a:pt x="156306" y="72914"/>
                  </a:lnTo>
                  <a:lnTo>
                    <a:pt x="156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2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3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4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5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6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7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8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 rot="-8100184">
            <a:off x="-1901599" y="585171"/>
            <a:ext cx="5346381" cy="4486593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719978" y="-2745944"/>
            <a:ext cx="10420203" cy="10741623"/>
            <a:chOff x="719978" y="-2745944"/>
            <a:chExt cx="10420203" cy="10741623"/>
          </a:xfrm>
        </p:grpSpPr>
        <p:sp>
          <p:nvSpPr>
            <p:cNvPr id="123" name="Google Shape;123;p15"/>
            <p:cNvSpPr/>
            <p:nvPr/>
          </p:nvSpPr>
          <p:spPr>
            <a:xfrm>
              <a:off x="4039650" y="-1034000"/>
              <a:ext cx="5514900" cy="703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 rot="7200027">
              <a:off x="1837586" y="-1028399"/>
              <a:ext cx="8184988" cy="7306533"/>
            </a:xfrm>
            <a:custGeom>
              <a:avLst/>
              <a:gdLst/>
              <a:ahLst/>
              <a:cxnLst/>
              <a:rect l="l" t="t" r="r" b="b"/>
              <a:pathLst>
                <a:path w="88392" h="92540" extrusionOk="0">
                  <a:moveTo>
                    <a:pt x="43465" y="1"/>
                  </a:moveTo>
                  <a:lnTo>
                    <a:pt x="41675" y="66"/>
                  </a:lnTo>
                  <a:lnTo>
                    <a:pt x="39907" y="263"/>
                  </a:lnTo>
                  <a:lnTo>
                    <a:pt x="38160" y="568"/>
                  </a:lnTo>
                  <a:lnTo>
                    <a:pt x="35562" y="1179"/>
                  </a:lnTo>
                  <a:lnTo>
                    <a:pt x="32201" y="2336"/>
                  </a:lnTo>
                  <a:lnTo>
                    <a:pt x="28926" y="3843"/>
                  </a:lnTo>
                  <a:lnTo>
                    <a:pt x="25739" y="5633"/>
                  </a:lnTo>
                  <a:lnTo>
                    <a:pt x="22704" y="7707"/>
                  </a:lnTo>
                  <a:lnTo>
                    <a:pt x="19779" y="10021"/>
                  </a:lnTo>
                  <a:lnTo>
                    <a:pt x="17028" y="12509"/>
                  </a:lnTo>
                  <a:lnTo>
                    <a:pt x="14409" y="15195"/>
                  </a:lnTo>
                  <a:lnTo>
                    <a:pt x="11964" y="17989"/>
                  </a:lnTo>
                  <a:lnTo>
                    <a:pt x="9693" y="20892"/>
                  </a:lnTo>
                  <a:lnTo>
                    <a:pt x="7620" y="23861"/>
                  </a:lnTo>
                  <a:lnTo>
                    <a:pt x="5742" y="26852"/>
                  </a:lnTo>
                  <a:lnTo>
                    <a:pt x="4891" y="28358"/>
                  </a:lnTo>
                  <a:lnTo>
                    <a:pt x="4258" y="29559"/>
                  </a:lnTo>
                  <a:lnTo>
                    <a:pt x="3057" y="32004"/>
                  </a:lnTo>
                  <a:lnTo>
                    <a:pt x="2009" y="34536"/>
                  </a:lnTo>
                  <a:lnTo>
                    <a:pt x="1136" y="37134"/>
                  </a:lnTo>
                  <a:lnTo>
                    <a:pt x="503" y="39754"/>
                  </a:lnTo>
                  <a:lnTo>
                    <a:pt x="110" y="42417"/>
                  </a:lnTo>
                  <a:lnTo>
                    <a:pt x="1" y="45080"/>
                  </a:lnTo>
                  <a:lnTo>
                    <a:pt x="219" y="47744"/>
                  </a:lnTo>
                  <a:lnTo>
                    <a:pt x="481" y="49075"/>
                  </a:lnTo>
                  <a:lnTo>
                    <a:pt x="634" y="49730"/>
                  </a:lnTo>
                  <a:lnTo>
                    <a:pt x="1027" y="51018"/>
                  </a:lnTo>
                  <a:lnTo>
                    <a:pt x="1551" y="52284"/>
                  </a:lnTo>
                  <a:lnTo>
                    <a:pt x="2162" y="53507"/>
                  </a:lnTo>
                  <a:lnTo>
                    <a:pt x="2882" y="54686"/>
                  </a:lnTo>
                  <a:lnTo>
                    <a:pt x="3668" y="55799"/>
                  </a:lnTo>
                  <a:lnTo>
                    <a:pt x="4563" y="56847"/>
                  </a:lnTo>
                  <a:lnTo>
                    <a:pt x="5524" y="57807"/>
                  </a:lnTo>
                  <a:lnTo>
                    <a:pt x="6550" y="58681"/>
                  </a:lnTo>
                  <a:lnTo>
                    <a:pt x="7641" y="59467"/>
                  </a:lnTo>
                  <a:lnTo>
                    <a:pt x="8777" y="60143"/>
                  </a:lnTo>
                  <a:lnTo>
                    <a:pt x="9977" y="60689"/>
                  </a:lnTo>
                  <a:lnTo>
                    <a:pt x="11222" y="61126"/>
                  </a:lnTo>
                  <a:lnTo>
                    <a:pt x="12488" y="61409"/>
                  </a:lnTo>
                  <a:lnTo>
                    <a:pt x="13798" y="61562"/>
                  </a:lnTo>
                  <a:lnTo>
                    <a:pt x="15129" y="61562"/>
                  </a:lnTo>
                  <a:lnTo>
                    <a:pt x="15784" y="61497"/>
                  </a:lnTo>
                  <a:lnTo>
                    <a:pt x="17312" y="61235"/>
                  </a:lnTo>
                  <a:lnTo>
                    <a:pt x="19626" y="60842"/>
                  </a:lnTo>
                  <a:lnTo>
                    <a:pt x="20805" y="60864"/>
                  </a:lnTo>
                  <a:lnTo>
                    <a:pt x="21591" y="60995"/>
                  </a:lnTo>
                  <a:lnTo>
                    <a:pt x="21984" y="61104"/>
                  </a:lnTo>
                  <a:lnTo>
                    <a:pt x="22290" y="61213"/>
                  </a:lnTo>
                  <a:lnTo>
                    <a:pt x="22879" y="61540"/>
                  </a:lnTo>
                  <a:lnTo>
                    <a:pt x="23403" y="61977"/>
                  </a:lnTo>
                  <a:lnTo>
                    <a:pt x="23796" y="62501"/>
                  </a:lnTo>
                  <a:lnTo>
                    <a:pt x="23949" y="62807"/>
                  </a:lnTo>
                  <a:lnTo>
                    <a:pt x="24102" y="63200"/>
                  </a:lnTo>
                  <a:lnTo>
                    <a:pt x="24211" y="63985"/>
                  </a:lnTo>
                  <a:lnTo>
                    <a:pt x="24080" y="64771"/>
                  </a:lnTo>
                  <a:lnTo>
                    <a:pt x="23796" y="65514"/>
                  </a:lnTo>
                  <a:lnTo>
                    <a:pt x="23141" y="66605"/>
                  </a:lnTo>
                  <a:lnTo>
                    <a:pt x="22093" y="68046"/>
                  </a:lnTo>
                  <a:lnTo>
                    <a:pt x="21591" y="68745"/>
                  </a:lnTo>
                  <a:lnTo>
                    <a:pt x="21285" y="69247"/>
                  </a:lnTo>
                  <a:lnTo>
                    <a:pt x="20783" y="70294"/>
                  </a:lnTo>
                  <a:lnTo>
                    <a:pt x="20456" y="71386"/>
                  </a:lnTo>
                  <a:lnTo>
                    <a:pt x="20259" y="72499"/>
                  </a:lnTo>
                  <a:lnTo>
                    <a:pt x="20194" y="73635"/>
                  </a:lnTo>
                  <a:lnTo>
                    <a:pt x="20259" y="74792"/>
                  </a:lnTo>
                  <a:lnTo>
                    <a:pt x="20456" y="75927"/>
                  </a:lnTo>
                  <a:lnTo>
                    <a:pt x="20783" y="77062"/>
                  </a:lnTo>
                  <a:lnTo>
                    <a:pt x="21198" y="78153"/>
                  </a:lnTo>
                  <a:lnTo>
                    <a:pt x="21744" y="79223"/>
                  </a:lnTo>
                  <a:lnTo>
                    <a:pt x="22377" y="80249"/>
                  </a:lnTo>
                  <a:lnTo>
                    <a:pt x="23097" y="81210"/>
                  </a:lnTo>
                  <a:lnTo>
                    <a:pt x="23905" y="82105"/>
                  </a:lnTo>
                  <a:lnTo>
                    <a:pt x="24800" y="82912"/>
                  </a:lnTo>
                  <a:lnTo>
                    <a:pt x="25739" y="83611"/>
                  </a:lnTo>
                  <a:lnTo>
                    <a:pt x="26765" y="84222"/>
                  </a:lnTo>
                  <a:lnTo>
                    <a:pt x="27311" y="84484"/>
                  </a:lnTo>
                  <a:lnTo>
                    <a:pt x="28402" y="84964"/>
                  </a:lnTo>
                  <a:lnTo>
                    <a:pt x="30651" y="85576"/>
                  </a:lnTo>
                  <a:lnTo>
                    <a:pt x="32965" y="85860"/>
                  </a:lnTo>
                  <a:lnTo>
                    <a:pt x="35322" y="85838"/>
                  </a:lnTo>
                  <a:lnTo>
                    <a:pt x="37680" y="85532"/>
                  </a:lnTo>
                  <a:lnTo>
                    <a:pt x="40016" y="84964"/>
                  </a:lnTo>
                  <a:lnTo>
                    <a:pt x="42286" y="84200"/>
                  </a:lnTo>
                  <a:lnTo>
                    <a:pt x="44491" y="83218"/>
                  </a:lnTo>
                  <a:lnTo>
                    <a:pt x="45561" y="82672"/>
                  </a:lnTo>
                  <a:lnTo>
                    <a:pt x="46740" y="82017"/>
                  </a:lnTo>
                  <a:lnTo>
                    <a:pt x="48617" y="81101"/>
                  </a:lnTo>
                  <a:lnTo>
                    <a:pt x="49883" y="80598"/>
                  </a:lnTo>
                  <a:lnTo>
                    <a:pt x="51149" y="80249"/>
                  </a:lnTo>
                  <a:lnTo>
                    <a:pt x="52416" y="80096"/>
                  </a:lnTo>
                  <a:lnTo>
                    <a:pt x="53616" y="80184"/>
                  </a:lnTo>
                  <a:lnTo>
                    <a:pt x="54773" y="80598"/>
                  </a:lnTo>
                  <a:lnTo>
                    <a:pt x="55297" y="80948"/>
                  </a:lnTo>
                  <a:lnTo>
                    <a:pt x="55603" y="81166"/>
                  </a:lnTo>
                  <a:lnTo>
                    <a:pt x="56083" y="81668"/>
                  </a:lnTo>
                  <a:lnTo>
                    <a:pt x="56651" y="82498"/>
                  </a:lnTo>
                  <a:lnTo>
                    <a:pt x="57109" y="83764"/>
                  </a:lnTo>
                  <a:lnTo>
                    <a:pt x="57349" y="85161"/>
                  </a:lnTo>
                  <a:lnTo>
                    <a:pt x="57415" y="87453"/>
                  </a:lnTo>
                  <a:lnTo>
                    <a:pt x="57437" y="89811"/>
                  </a:lnTo>
                  <a:lnTo>
                    <a:pt x="57546" y="91361"/>
                  </a:lnTo>
                  <a:lnTo>
                    <a:pt x="57677" y="92103"/>
                  </a:lnTo>
                  <a:lnTo>
                    <a:pt x="57742" y="92278"/>
                  </a:lnTo>
                  <a:lnTo>
                    <a:pt x="57982" y="92496"/>
                  </a:lnTo>
                  <a:lnTo>
                    <a:pt x="58310" y="92540"/>
                  </a:lnTo>
                  <a:lnTo>
                    <a:pt x="58594" y="92387"/>
                  </a:lnTo>
                  <a:lnTo>
                    <a:pt x="58681" y="92234"/>
                  </a:lnTo>
                  <a:lnTo>
                    <a:pt x="59838" y="89855"/>
                  </a:lnTo>
                  <a:lnTo>
                    <a:pt x="61955" y="85008"/>
                  </a:lnTo>
                  <a:lnTo>
                    <a:pt x="63658" y="81472"/>
                  </a:lnTo>
                  <a:lnTo>
                    <a:pt x="64924" y="79223"/>
                  </a:lnTo>
                  <a:lnTo>
                    <a:pt x="66343" y="77084"/>
                  </a:lnTo>
                  <a:lnTo>
                    <a:pt x="68024" y="75119"/>
                  </a:lnTo>
                  <a:lnTo>
                    <a:pt x="68985" y="74202"/>
                  </a:lnTo>
                  <a:lnTo>
                    <a:pt x="69662" y="73613"/>
                  </a:lnTo>
                  <a:lnTo>
                    <a:pt x="71168" y="72456"/>
                  </a:lnTo>
                  <a:lnTo>
                    <a:pt x="73678" y="70818"/>
                  </a:lnTo>
                  <a:lnTo>
                    <a:pt x="77346" y="68679"/>
                  </a:lnTo>
                  <a:lnTo>
                    <a:pt x="80075" y="66998"/>
                  </a:lnTo>
                  <a:lnTo>
                    <a:pt x="81821" y="65797"/>
                  </a:lnTo>
                  <a:lnTo>
                    <a:pt x="83436" y="64509"/>
                  </a:lnTo>
                  <a:lnTo>
                    <a:pt x="84921" y="63112"/>
                  </a:lnTo>
                  <a:lnTo>
                    <a:pt x="86187" y="61606"/>
                  </a:lnTo>
                  <a:lnTo>
                    <a:pt x="87213" y="59925"/>
                  </a:lnTo>
                  <a:lnTo>
                    <a:pt x="87955" y="58069"/>
                  </a:lnTo>
                  <a:lnTo>
                    <a:pt x="88370" y="56017"/>
                  </a:lnTo>
                  <a:lnTo>
                    <a:pt x="88392" y="53747"/>
                  </a:lnTo>
                  <a:lnTo>
                    <a:pt x="87999" y="51237"/>
                  </a:lnTo>
                  <a:lnTo>
                    <a:pt x="87606" y="49861"/>
                  </a:lnTo>
                  <a:lnTo>
                    <a:pt x="87322" y="48988"/>
                  </a:lnTo>
                  <a:lnTo>
                    <a:pt x="86689" y="47416"/>
                  </a:lnTo>
                  <a:lnTo>
                    <a:pt x="85969" y="46041"/>
                  </a:lnTo>
                  <a:lnTo>
                    <a:pt x="85205" y="44862"/>
                  </a:lnTo>
                  <a:lnTo>
                    <a:pt x="84375" y="43858"/>
                  </a:lnTo>
                  <a:lnTo>
                    <a:pt x="83502" y="43006"/>
                  </a:lnTo>
                  <a:lnTo>
                    <a:pt x="82629" y="42286"/>
                  </a:lnTo>
                  <a:lnTo>
                    <a:pt x="81734" y="41740"/>
                  </a:lnTo>
                  <a:lnTo>
                    <a:pt x="80380" y="41107"/>
                  </a:lnTo>
                  <a:lnTo>
                    <a:pt x="78699" y="40671"/>
                  </a:lnTo>
                  <a:lnTo>
                    <a:pt x="77193" y="40561"/>
                  </a:lnTo>
                  <a:lnTo>
                    <a:pt x="76014" y="40671"/>
                  </a:lnTo>
                  <a:lnTo>
                    <a:pt x="75578" y="40802"/>
                  </a:lnTo>
                  <a:lnTo>
                    <a:pt x="74617" y="41107"/>
                  </a:lnTo>
                  <a:lnTo>
                    <a:pt x="72805" y="41500"/>
                  </a:lnTo>
                  <a:lnTo>
                    <a:pt x="71168" y="41631"/>
                  </a:lnTo>
                  <a:lnTo>
                    <a:pt x="69705" y="41478"/>
                  </a:lnTo>
                  <a:lnTo>
                    <a:pt x="68439" y="41042"/>
                  </a:lnTo>
                  <a:lnTo>
                    <a:pt x="67413" y="40299"/>
                  </a:lnTo>
                  <a:lnTo>
                    <a:pt x="66649" y="39273"/>
                  </a:lnTo>
                  <a:lnTo>
                    <a:pt x="66190" y="37964"/>
                  </a:lnTo>
                  <a:lnTo>
                    <a:pt x="66081" y="37178"/>
                  </a:lnTo>
                  <a:lnTo>
                    <a:pt x="66016" y="36283"/>
                  </a:lnTo>
                  <a:lnTo>
                    <a:pt x="66081" y="34252"/>
                  </a:lnTo>
                  <a:lnTo>
                    <a:pt x="66431" y="30781"/>
                  </a:lnTo>
                  <a:lnTo>
                    <a:pt x="66845" y="26896"/>
                  </a:lnTo>
                  <a:lnTo>
                    <a:pt x="67020" y="24232"/>
                  </a:lnTo>
                  <a:lnTo>
                    <a:pt x="67042" y="21547"/>
                  </a:lnTo>
                  <a:lnTo>
                    <a:pt x="66802" y="18906"/>
                  </a:lnTo>
                  <a:lnTo>
                    <a:pt x="66540" y="17640"/>
                  </a:lnTo>
                  <a:lnTo>
                    <a:pt x="66190" y="16199"/>
                  </a:lnTo>
                  <a:lnTo>
                    <a:pt x="65208" y="13404"/>
                  </a:lnTo>
                  <a:lnTo>
                    <a:pt x="63876" y="10785"/>
                  </a:lnTo>
                  <a:lnTo>
                    <a:pt x="62261" y="8362"/>
                  </a:lnTo>
                  <a:lnTo>
                    <a:pt x="60340" y="6179"/>
                  </a:lnTo>
                  <a:lnTo>
                    <a:pt x="58157" y="4279"/>
                  </a:lnTo>
                  <a:lnTo>
                    <a:pt x="56367" y="3079"/>
                  </a:lnTo>
                  <a:lnTo>
                    <a:pt x="55079" y="2380"/>
                  </a:lnTo>
                  <a:lnTo>
                    <a:pt x="53769" y="1791"/>
                  </a:lnTo>
                  <a:lnTo>
                    <a:pt x="52394" y="1289"/>
                  </a:lnTo>
                  <a:lnTo>
                    <a:pt x="51673" y="1070"/>
                  </a:lnTo>
                  <a:lnTo>
                    <a:pt x="50756" y="830"/>
                  </a:lnTo>
                  <a:lnTo>
                    <a:pt x="48923" y="437"/>
                  </a:lnTo>
                  <a:lnTo>
                    <a:pt x="47089" y="175"/>
                  </a:lnTo>
                  <a:lnTo>
                    <a:pt x="45277" y="22"/>
                  </a:lnTo>
                  <a:lnTo>
                    <a:pt x="43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 rot="-8512773">
            <a:off x="-3589426" y="-1393603"/>
            <a:ext cx="5615993" cy="3866912"/>
            <a:chOff x="2634676" y="2522355"/>
            <a:chExt cx="3585898" cy="2468737"/>
          </a:xfrm>
        </p:grpSpPr>
        <p:sp>
          <p:nvSpPr>
            <p:cNvPr id="126" name="Google Shape;126;p15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 rot="-5400000">
              <a:off x="4109457" y="3438025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3802500" y="1283500"/>
            <a:ext cx="4621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/>
          <p:nvPr/>
        </p:nvSpPr>
        <p:spPr>
          <a:xfrm rot="10800000">
            <a:off x="-3872077" y="-110159"/>
            <a:ext cx="9346377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 rot="-5400000">
            <a:off x="3798148" y="2466641"/>
            <a:ext cx="9346377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 idx="3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4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title" idx="5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6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9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3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14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5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914400" y="3824651"/>
            <a:ext cx="9189289" cy="155949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5400000" flipH="1">
            <a:off x="-2058789" y="997057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rot="293461" flipH="1">
            <a:off x="3159084" y="1129824"/>
            <a:ext cx="6187766" cy="6080233"/>
          </a:xfrm>
          <a:custGeom>
            <a:avLst/>
            <a:gdLst/>
            <a:ahLst/>
            <a:cxnLst/>
            <a:rect l="l" t="t" r="r" b="b"/>
            <a:pathLst>
              <a:path w="98889" h="97155" extrusionOk="0">
                <a:moveTo>
                  <a:pt x="23854" y="0"/>
                </a:moveTo>
                <a:lnTo>
                  <a:pt x="21382" y="164"/>
                </a:lnTo>
                <a:lnTo>
                  <a:pt x="18877" y="508"/>
                </a:lnTo>
                <a:lnTo>
                  <a:pt x="16356" y="1081"/>
                </a:lnTo>
                <a:lnTo>
                  <a:pt x="15079" y="1441"/>
                </a:lnTo>
                <a:lnTo>
                  <a:pt x="14178" y="1736"/>
                </a:lnTo>
                <a:lnTo>
                  <a:pt x="12410" y="2456"/>
                </a:lnTo>
                <a:lnTo>
                  <a:pt x="10691" y="3324"/>
                </a:lnTo>
                <a:lnTo>
                  <a:pt x="9038" y="4339"/>
                </a:lnTo>
                <a:lnTo>
                  <a:pt x="7466" y="5485"/>
                </a:lnTo>
                <a:lnTo>
                  <a:pt x="5992" y="6746"/>
                </a:lnTo>
                <a:lnTo>
                  <a:pt x="4633" y="8121"/>
                </a:lnTo>
                <a:lnTo>
                  <a:pt x="3405" y="9611"/>
                </a:lnTo>
                <a:lnTo>
                  <a:pt x="2341" y="11183"/>
                </a:lnTo>
                <a:lnTo>
                  <a:pt x="1457" y="12836"/>
                </a:lnTo>
                <a:lnTo>
                  <a:pt x="753" y="14555"/>
                </a:lnTo>
                <a:lnTo>
                  <a:pt x="278" y="16356"/>
                </a:lnTo>
                <a:lnTo>
                  <a:pt x="16" y="18190"/>
                </a:lnTo>
                <a:lnTo>
                  <a:pt x="0" y="20089"/>
                </a:lnTo>
                <a:lnTo>
                  <a:pt x="262" y="22005"/>
                </a:lnTo>
                <a:lnTo>
                  <a:pt x="802" y="23937"/>
                </a:lnTo>
                <a:lnTo>
                  <a:pt x="1212" y="24919"/>
                </a:lnTo>
                <a:lnTo>
                  <a:pt x="1605" y="25803"/>
                </a:lnTo>
                <a:lnTo>
                  <a:pt x="2505" y="27391"/>
                </a:lnTo>
                <a:lnTo>
                  <a:pt x="3487" y="28783"/>
                </a:lnTo>
                <a:lnTo>
                  <a:pt x="4584" y="30011"/>
                </a:lnTo>
                <a:lnTo>
                  <a:pt x="5779" y="31091"/>
                </a:lnTo>
                <a:lnTo>
                  <a:pt x="7040" y="32041"/>
                </a:lnTo>
                <a:lnTo>
                  <a:pt x="8366" y="32876"/>
                </a:lnTo>
                <a:lnTo>
                  <a:pt x="9758" y="33613"/>
                </a:lnTo>
                <a:lnTo>
                  <a:pt x="11935" y="34595"/>
                </a:lnTo>
                <a:lnTo>
                  <a:pt x="14981" y="35725"/>
                </a:lnTo>
                <a:lnTo>
                  <a:pt x="18108" y="36822"/>
                </a:lnTo>
                <a:lnTo>
                  <a:pt x="21251" y="38017"/>
                </a:lnTo>
                <a:lnTo>
                  <a:pt x="22807" y="38705"/>
                </a:lnTo>
                <a:lnTo>
                  <a:pt x="24084" y="39310"/>
                </a:lnTo>
                <a:lnTo>
                  <a:pt x="26916" y="40849"/>
                </a:lnTo>
                <a:lnTo>
                  <a:pt x="29094" y="42225"/>
                </a:lnTo>
                <a:lnTo>
                  <a:pt x="30485" y="43240"/>
                </a:lnTo>
                <a:lnTo>
                  <a:pt x="31795" y="44304"/>
                </a:lnTo>
                <a:lnTo>
                  <a:pt x="32958" y="45417"/>
                </a:lnTo>
                <a:lnTo>
                  <a:pt x="33956" y="46596"/>
                </a:lnTo>
                <a:lnTo>
                  <a:pt x="34726" y="47808"/>
                </a:lnTo>
                <a:lnTo>
                  <a:pt x="35233" y="49052"/>
                </a:lnTo>
                <a:lnTo>
                  <a:pt x="35397" y="50018"/>
                </a:lnTo>
                <a:lnTo>
                  <a:pt x="35413" y="50656"/>
                </a:lnTo>
                <a:lnTo>
                  <a:pt x="35348" y="51311"/>
                </a:lnTo>
                <a:lnTo>
                  <a:pt x="35184" y="51950"/>
                </a:lnTo>
                <a:lnTo>
                  <a:pt x="34906" y="52605"/>
                </a:lnTo>
                <a:lnTo>
                  <a:pt x="34529" y="53276"/>
                </a:lnTo>
                <a:lnTo>
                  <a:pt x="34038" y="53931"/>
                </a:lnTo>
                <a:lnTo>
                  <a:pt x="33449" y="54586"/>
                </a:lnTo>
                <a:lnTo>
                  <a:pt x="32712" y="55241"/>
                </a:lnTo>
                <a:lnTo>
                  <a:pt x="31877" y="55896"/>
                </a:lnTo>
                <a:lnTo>
                  <a:pt x="31386" y="56223"/>
                </a:lnTo>
                <a:lnTo>
                  <a:pt x="29798" y="57238"/>
                </a:lnTo>
                <a:lnTo>
                  <a:pt x="27391" y="58744"/>
                </a:lnTo>
                <a:lnTo>
                  <a:pt x="25852" y="59809"/>
                </a:lnTo>
                <a:lnTo>
                  <a:pt x="24477" y="60987"/>
                </a:lnTo>
                <a:lnTo>
                  <a:pt x="23560" y="61986"/>
                </a:lnTo>
                <a:lnTo>
                  <a:pt x="23036" y="62707"/>
                </a:lnTo>
                <a:lnTo>
                  <a:pt x="22561" y="63492"/>
                </a:lnTo>
                <a:lnTo>
                  <a:pt x="22168" y="64344"/>
                </a:lnTo>
                <a:lnTo>
                  <a:pt x="21873" y="65261"/>
                </a:lnTo>
                <a:lnTo>
                  <a:pt x="21661" y="66259"/>
                </a:lnTo>
                <a:lnTo>
                  <a:pt x="21595" y="66800"/>
                </a:lnTo>
                <a:lnTo>
                  <a:pt x="21546" y="67438"/>
                </a:lnTo>
                <a:lnTo>
                  <a:pt x="21611" y="68601"/>
                </a:lnTo>
                <a:lnTo>
                  <a:pt x="21841" y="69648"/>
                </a:lnTo>
                <a:lnTo>
                  <a:pt x="22217" y="70582"/>
                </a:lnTo>
                <a:lnTo>
                  <a:pt x="22725" y="71433"/>
                </a:lnTo>
                <a:lnTo>
                  <a:pt x="23331" y="72203"/>
                </a:lnTo>
                <a:lnTo>
                  <a:pt x="24395" y="73267"/>
                </a:lnTo>
                <a:lnTo>
                  <a:pt x="26851" y="75166"/>
                </a:lnTo>
                <a:lnTo>
                  <a:pt x="28848" y="76852"/>
                </a:lnTo>
                <a:lnTo>
                  <a:pt x="29568" y="77589"/>
                </a:lnTo>
                <a:lnTo>
                  <a:pt x="30207" y="78408"/>
                </a:lnTo>
                <a:lnTo>
                  <a:pt x="30747" y="79308"/>
                </a:lnTo>
                <a:lnTo>
                  <a:pt x="30960" y="79799"/>
                </a:lnTo>
                <a:lnTo>
                  <a:pt x="31140" y="80274"/>
                </a:lnTo>
                <a:lnTo>
                  <a:pt x="31320" y="81338"/>
                </a:lnTo>
                <a:lnTo>
                  <a:pt x="31288" y="82517"/>
                </a:lnTo>
                <a:lnTo>
                  <a:pt x="31091" y="83778"/>
                </a:lnTo>
                <a:lnTo>
                  <a:pt x="30714" y="85104"/>
                </a:lnTo>
                <a:lnTo>
                  <a:pt x="30207" y="86479"/>
                </a:lnTo>
                <a:lnTo>
                  <a:pt x="29568" y="87855"/>
                </a:lnTo>
                <a:lnTo>
                  <a:pt x="28815" y="89230"/>
                </a:lnTo>
                <a:lnTo>
                  <a:pt x="27964" y="90572"/>
                </a:lnTo>
                <a:lnTo>
                  <a:pt x="27031" y="91849"/>
                </a:lnTo>
                <a:lnTo>
                  <a:pt x="26048" y="93061"/>
                </a:lnTo>
                <a:lnTo>
                  <a:pt x="25017" y="94158"/>
                </a:lnTo>
                <a:lnTo>
                  <a:pt x="23953" y="95124"/>
                </a:lnTo>
                <a:lnTo>
                  <a:pt x="22889" y="95942"/>
                </a:lnTo>
                <a:lnTo>
                  <a:pt x="21841" y="96597"/>
                </a:lnTo>
                <a:lnTo>
                  <a:pt x="20793" y="97039"/>
                </a:lnTo>
                <a:lnTo>
                  <a:pt x="20302" y="97154"/>
                </a:lnTo>
                <a:lnTo>
                  <a:pt x="20302" y="97154"/>
                </a:lnTo>
                <a:lnTo>
                  <a:pt x="21513" y="96876"/>
                </a:lnTo>
                <a:lnTo>
                  <a:pt x="23773" y="96188"/>
                </a:lnTo>
                <a:lnTo>
                  <a:pt x="25868" y="95353"/>
                </a:lnTo>
                <a:lnTo>
                  <a:pt x="27849" y="94387"/>
                </a:lnTo>
                <a:lnTo>
                  <a:pt x="29716" y="93274"/>
                </a:lnTo>
                <a:lnTo>
                  <a:pt x="31533" y="92013"/>
                </a:lnTo>
                <a:lnTo>
                  <a:pt x="33301" y="90621"/>
                </a:lnTo>
                <a:lnTo>
                  <a:pt x="35086" y="89099"/>
                </a:lnTo>
                <a:lnTo>
                  <a:pt x="36003" y="88280"/>
                </a:lnTo>
                <a:lnTo>
                  <a:pt x="36887" y="87511"/>
                </a:lnTo>
                <a:lnTo>
                  <a:pt x="38704" y="86250"/>
                </a:lnTo>
                <a:lnTo>
                  <a:pt x="40538" y="85333"/>
                </a:lnTo>
                <a:lnTo>
                  <a:pt x="42388" y="84662"/>
                </a:lnTo>
                <a:lnTo>
                  <a:pt x="44271" y="84236"/>
                </a:lnTo>
                <a:lnTo>
                  <a:pt x="46154" y="83991"/>
                </a:lnTo>
                <a:lnTo>
                  <a:pt x="49002" y="83860"/>
                </a:lnTo>
                <a:lnTo>
                  <a:pt x="52817" y="83909"/>
                </a:lnTo>
                <a:lnTo>
                  <a:pt x="55666" y="83892"/>
                </a:lnTo>
                <a:lnTo>
                  <a:pt x="57565" y="83778"/>
                </a:lnTo>
                <a:lnTo>
                  <a:pt x="59448" y="83532"/>
                </a:lnTo>
                <a:lnTo>
                  <a:pt x="61314" y="83090"/>
                </a:lnTo>
                <a:lnTo>
                  <a:pt x="63164" y="82419"/>
                </a:lnTo>
                <a:lnTo>
                  <a:pt x="64998" y="81469"/>
                </a:lnTo>
                <a:lnTo>
                  <a:pt x="65899" y="80880"/>
                </a:lnTo>
                <a:lnTo>
                  <a:pt x="66635" y="80340"/>
                </a:lnTo>
                <a:lnTo>
                  <a:pt x="67798" y="79259"/>
                </a:lnTo>
                <a:lnTo>
                  <a:pt x="68649" y="78146"/>
                </a:lnTo>
                <a:lnTo>
                  <a:pt x="69222" y="77032"/>
                </a:lnTo>
                <a:lnTo>
                  <a:pt x="69550" y="75886"/>
                </a:lnTo>
                <a:lnTo>
                  <a:pt x="69664" y="74724"/>
                </a:lnTo>
                <a:lnTo>
                  <a:pt x="69582" y="73545"/>
                </a:lnTo>
                <a:lnTo>
                  <a:pt x="69386" y="72350"/>
                </a:lnTo>
                <a:lnTo>
                  <a:pt x="68878" y="70533"/>
                </a:lnTo>
                <a:lnTo>
                  <a:pt x="68027" y="68028"/>
                </a:lnTo>
                <a:lnTo>
                  <a:pt x="67405" y="66096"/>
                </a:lnTo>
                <a:lnTo>
                  <a:pt x="67077" y="64786"/>
                </a:lnTo>
                <a:lnTo>
                  <a:pt x="66832" y="63460"/>
                </a:lnTo>
                <a:lnTo>
                  <a:pt x="66734" y="62117"/>
                </a:lnTo>
                <a:lnTo>
                  <a:pt x="66766" y="61446"/>
                </a:lnTo>
                <a:lnTo>
                  <a:pt x="66815" y="60725"/>
                </a:lnTo>
                <a:lnTo>
                  <a:pt x="66979" y="59367"/>
                </a:lnTo>
                <a:lnTo>
                  <a:pt x="67241" y="58106"/>
                </a:lnTo>
                <a:lnTo>
                  <a:pt x="67601" y="56960"/>
                </a:lnTo>
                <a:lnTo>
                  <a:pt x="68027" y="55912"/>
                </a:lnTo>
                <a:lnTo>
                  <a:pt x="68518" y="54946"/>
                </a:lnTo>
                <a:lnTo>
                  <a:pt x="69091" y="54062"/>
                </a:lnTo>
                <a:lnTo>
                  <a:pt x="69746" y="53260"/>
                </a:lnTo>
                <a:lnTo>
                  <a:pt x="70434" y="52523"/>
                </a:lnTo>
                <a:lnTo>
                  <a:pt x="71203" y="51868"/>
                </a:lnTo>
                <a:lnTo>
                  <a:pt x="72431" y="50968"/>
                </a:lnTo>
                <a:lnTo>
                  <a:pt x="74232" y="49985"/>
                </a:lnTo>
                <a:lnTo>
                  <a:pt x="76180" y="49150"/>
                </a:lnTo>
                <a:lnTo>
                  <a:pt x="79275" y="48119"/>
                </a:lnTo>
                <a:lnTo>
                  <a:pt x="83597" y="46924"/>
                </a:lnTo>
                <a:lnTo>
                  <a:pt x="86790" y="45958"/>
                </a:lnTo>
                <a:lnTo>
                  <a:pt x="88820" y="45188"/>
                </a:lnTo>
                <a:lnTo>
                  <a:pt x="90752" y="44271"/>
                </a:lnTo>
                <a:lnTo>
                  <a:pt x="92520" y="43174"/>
                </a:lnTo>
                <a:lnTo>
                  <a:pt x="93322" y="42519"/>
                </a:lnTo>
                <a:lnTo>
                  <a:pt x="93912" y="42012"/>
                </a:lnTo>
                <a:lnTo>
                  <a:pt x="94976" y="40915"/>
                </a:lnTo>
                <a:lnTo>
                  <a:pt x="95909" y="39736"/>
                </a:lnTo>
                <a:lnTo>
                  <a:pt x="96695" y="38492"/>
                </a:lnTo>
                <a:lnTo>
                  <a:pt x="97366" y="37198"/>
                </a:lnTo>
                <a:lnTo>
                  <a:pt x="97906" y="35856"/>
                </a:lnTo>
                <a:lnTo>
                  <a:pt x="98316" y="34448"/>
                </a:lnTo>
                <a:lnTo>
                  <a:pt x="98627" y="33023"/>
                </a:lnTo>
                <a:lnTo>
                  <a:pt x="98725" y="32287"/>
                </a:lnTo>
                <a:lnTo>
                  <a:pt x="98840" y="31304"/>
                </a:lnTo>
                <a:lnTo>
                  <a:pt x="98889" y="29307"/>
                </a:lnTo>
                <a:lnTo>
                  <a:pt x="98758" y="27293"/>
                </a:lnTo>
                <a:lnTo>
                  <a:pt x="98447" y="25263"/>
                </a:lnTo>
                <a:lnTo>
                  <a:pt x="97972" y="23249"/>
                </a:lnTo>
                <a:lnTo>
                  <a:pt x="97333" y="21252"/>
                </a:lnTo>
                <a:lnTo>
                  <a:pt x="96548" y="19320"/>
                </a:lnTo>
                <a:lnTo>
                  <a:pt x="95631" y="17437"/>
                </a:lnTo>
                <a:lnTo>
                  <a:pt x="94567" y="15636"/>
                </a:lnTo>
                <a:lnTo>
                  <a:pt x="93388" y="13933"/>
                </a:lnTo>
                <a:lnTo>
                  <a:pt x="92094" y="12329"/>
                </a:lnTo>
                <a:lnTo>
                  <a:pt x="90686" y="10872"/>
                </a:lnTo>
                <a:lnTo>
                  <a:pt x="89196" y="9562"/>
                </a:lnTo>
                <a:lnTo>
                  <a:pt x="87608" y="8416"/>
                </a:lnTo>
                <a:lnTo>
                  <a:pt x="85938" y="7450"/>
                </a:lnTo>
                <a:lnTo>
                  <a:pt x="84203" y="6680"/>
                </a:lnTo>
                <a:lnTo>
                  <a:pt x="83319" y="6386"/>
                </a:lnTo>
                <a:lnTo>
                  <a:pt x="82402" y="6124"/>
                </a:lnTo>
                <a:lnTo>
                  <a:pt x="80568" y="5649"/>
                </a:lnTo>
                <a:lnTo>
                  <a:pt x="78751" y="5289"/>
                </a:lnTo>
                <a:lnTo>
                  <a:pt x="76934" y="5010"/>
                </a:lnTo>
                <a:lnTo>
                  <a:pt x="74232" y="4732"/>
                </a:lnTo>
                <a:lnTo>
                  <a:pt x="70647" y="4552"/>
                </a:lnTo>
                <a:lnTo>
                  <a:pt x="65260" y="4552"/>
                </a:lnTo>
                <a:lnTo>
                  <a:pt x="59824" y="4601"/>
                </a:lnTo>
                <a:lnTo>
                  <a:pt x="56157" y="4519"/>
                </a:lnTo>
                <a:lnTo>
                  <a:pt x="54307" y="4421"/>
                </a:lnTo>
                <a:lnTo>
                  <a:pt x="53046" y="4323"/>
                </a:lnTo>
                <a:lnTo>
                  <a:pt x="50574" y="4028"/>
                </a:lnTo>
                <a:lnTo>
                  <a:pt x="46890" y="3439"/>
                </a:lnTo>
                <a:lnTo>
                  <a:pt x="39621" y="1932"/>
                </a:lnTo>
                <a:lnTo>
                  <a:pt x="33596" y="786"/>
                </a:lnTo>
                <a:lnTo>
                  <a:pt x="31173" y="426"/>
                </a:lnTo>
                <a:lnTo>
                  <a:pt x="28750" y="164"/>
                </a:lnTo>
                <a:lnTo>
                  <a:pt x="26310" y="17"/>
                </a:lnTo>
                <a:lnTo>
                  <a:pt x="2385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4572000" y="2629025"/>
            <a:ext cx="29226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2"/>
          </p:nvPr>
        </p:nvSpPr>
        <p:spPr>
          <a:xfrm>
            <a:off x="5568600" y="1406850"/>
            <a:ext cx="9294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4572000" y="3155525"/>
            <a:ext cx="2922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-928150" y="3569926"/>
            <a:ext cx="4915848" cy="5370891"/>
          </a:xfrm>
          <a:custGeom>
            <a:avLst/>
            <a:gdLst/>
            <a:ahLst/>
            <a:cxnLst/>
            <a:rect l="l" t="t" r="r" b="b"/>
            <a:pathLst>
              <a:path w="116510" h="108739" extrusionOk="0">
                <a:moveTo>
                  <a:pt x="32375" y="1"/>
                </a:moveTo>
                <a:lnTo>
                  <a:pt x="32353" y="23"/>
                </a:lnTo>
                <a:lnTo>
                  <a:pt x="32178" y="285"/>
                </a:lnTo>
                <a:lnTo>
                  <a:pt x="31982" y="568"/>
                </a:lnTo>
                <a:lnTo>
                  <a:pt x="31611" y="1158"/>
                </a:lnTo>
                <a:lnTo>
                  <a:pt x="31065" y="2380"/>
                </a:lnTo>
                <a:lnTo>
                  <a:pt x="30869" y="3035"/>
                </a:lnTo>
                <a:lnTo>
                  <a:pt x="30672" y="3887"/>
                </a:lnTo>
                <a:lnTo>
                  <a:pt x="30607" y="5633"/>
                </a:lnTo>
                <a:lnTo>
                  <a:pt x="30694" y="6528"/>
                </a:lnTo>
                <a:lnTo>
                  <a:pt x="30759" y="7052"/>
                </a:lnTo>
                <a:lnTo>
                  <a:pt x="30978" y="8100"/>
                </a:lnTo>
                <a:lnTo>
                  <a:pt x="31130" y="8602"/>
                </a:lnTo>
                <a:lnTo>
                  <a:pt x="31283" y="8995"/>
                </a:lnTo>
                <a:lnTo>
                  <a:pt x="31698" y="9737"/>
                </a:lnTo>
                <a:lnTo>
                  <a:pt x="32440" y="10763"/>
                </a:lnTo>
                <a:lnTo>
                  <a:pt x="33008" y="11374"/>
                </a:lnTo>
                <a:lnTo>
                  <a:pt x="33379" y="11724"/>
                </a:lnTo>
                <a:lnTo>
                  <a:pt x="34165" y="12335"/>
                </a:lnTo>
                <a:lnTo>
                  <a:pt x="35475" y="13099"/>
                </a:lnTo>
                <a:lnTo>
                  <a:pt x="36392" y="13536"/>
                </a:lnTo>
                <a:lnTo>
                  <a:pt x="36937" y="13754"/>
                </a:lnTo>
                <a:lnTo>
                  <a:pt x="38029" y="14103"/>
                </a:lnTo>
                <a:lnTo>
                  <a:pt x="39710" y="14387"/>
                </a:lnTo>
                <a:lnTo>
                  <a:pt x="40867" y="14453"/>
                </a:lnTo>
                <a:lnTo>
                  <a:pt x="42788" y="14540"/>
                </a:lnTo>
                <a:lnTo>
                  <a:pt x="45626" y="14453"/>
                </a:lnTo>
                <a:lnTo>
                  <a:pt x="47547" y="14256"/>
                </a:lnTo>
                <a:lnTo>
                  <a:pt x="48486" y="14103"/>
                </a:lnTo>
                <a:lnTo>
                  <a:pt x="52481" y="13361"/>
                </a:lnTo>
                <a:lnTo>
                  <a:pt x="56476" y="12641"/>
                </a:lnTo>
                <a:lnTo>
                  <a:pt x="59073" y="12160"/>
                </a:lnTo>
                <a:lnTo>
                  <a:pt x="61693" y="11789"/>
                </a:lnTo>
                <a:lnTo>
                  <a:pt x="63243" y="11615"/>
                </a:lnTo>
                <a:lnTo>
                  <a:pt x="66365" y="11440"/>
                </a:lnTo>
                <a:lnTo>
                  <a:pt x="67915" y="11484"/>
                </a:lnTo>
                <a:lnTo>
                  <a:pt x="69006" y="11549"/>
                </a:lnTo>
                <a:lnTo>
                  <a:pt x="71124" y="11724"/>
                </a:lnTo>
                <a:lnTo>
                  <a:pt x="72172" y="11942"/>
                </a:lnTo>
                <a:lnTo>
                  <a:pt x="73132" y="12182"/>
                </a:lnTo>
                <a:lnTo>
                  <a:pt x="74507" y="12706"/>
                </a:lnTo>
                <a:lnTo>
                  <a:pt x="75337" y="13208"/>
                </a:lnTo>
                <a:lnTo>
                  <a:pt x="75730" y="13536"/>
                </a:lnTo>
                <a:lnTo>
                  <a:pt x="76669" y="14343"/>
                </a:lnTo>
                <a:lnTo>
                  <a:pt x="77520" y="15260"/>
                </a:lnTo>
                <a:lnTo>
                  <a:pt x="77826" y="15631"/>
                </a:lnTo>
                <a:lnTo>
                  <a:pt x="78371" y="16439"/>
                </a:lnTo>
                <a:lnTo>
                  <a:pt x="78568" y="16854"/>
                </a:lnTo>
                <a:lnTo>
                  <a:pt x="78764" y="17443"/>
                </a:lnTo>
                <a:lnTo>
                  <a:pt x="79026" y="18600"/>
                </a:lnTo>
                <a:lnTo>
                  <a:pt x="79092" y="19779"/>
                </a:lnTo>
                <a:lnTo>
                  <a:pt x="79004" y="20980"/>
                </a:lnTo>
                <a:lnTo>
                  <a:pt x="78895" y="21591"/>
                </a:lnTo>
                <a:lnTo>
                  <a:pt x="78699" y="22333"/>
                </a:lnTo>
                <a:lnTo>
                  <a:pt x="78153" y="23730"/>
                </a:lnTo>
                <a:lnTo>
                  <a:pt x="77433" y="25018"/>
                </a:lnTo>
                <a:lnTo>
                  <a:pt x="76581" y="26241"/>
                </a:lnTo>
                <a:lnTo>
                  <a:pt x="76101" y="26852"/>
                </a:lnTo>
                <a:lnTo>
                  <a:pt x="75643" y="27376"/>
                </a:lnTo>
                <a:lnTo>
                  <a:pt x="74617" y="28315"/>
                </a:lnTo>
                <a:lnTo>
                  <a:pt x="72936" y="29559"/>
                </a:lnTo>
                <a:lnTo>
                  <a:pt x="71800" y="30345"/>
                </a:lnTo>
                <a:lnTo>
                  <a:pt x="70709" y="30978"/>
                </a:lnTo>
                <a:lnTo>
                  <a:pt x="69530" y="31480"/>
                </a:lnTo>
                <a:lnTo>
                  <a:pt x="68482" y="31982"/>
                </a:lnTo>
                <a:lnTo>
                  <a:pt x="66343" y="32812"/>
                </a:lnTo>
                <a:lnTo>
                  <a:pt x="64138" y="33467"/>
                </a:lnTo>
                <a:lnTo>
                  <a:pt x="61911" y="33991"/>
                </a:lnTo>
                <a:lnTo>
                  <a:pt x="60776" y="34187"/>
                </a:lnTo>
                <a:lnTo>
                  <a:pt x="58746" y="34515"/>
                </a:lnTo>
                <a:lnTo>
                  <a:pt x="54642" y="34864"/>
                </a:lnTo>
                <a:lnTo>
                  <a:pt x="52590" y="34908"/>
                </a:lnTo>
                <a:lnTo>
                  <a:pt x="49206" y="34908"/>
                </a:lnTo>
                <a:lnTo>
                  <a:pt x="45844" y="34842"/>
                </a:lnTo>
                <a:lnTo>
                  <a:pt x="44491" y="34711"/>
                </a:lnTo>
                <a:lnTo>
                  <a:pt x="43137" y="34515"/>
                </a:lnTo>
                <a:lnTo>
                  <a:pt x="41129" y="34318"/>
                </a:lnTo>
                <a:lnTo>
                  <a:pt x="39077" y="34165"/>
                </a:lnTo>
                <a:lnTo>
                  <a:pt x="35780" y="33947"/>
                </a:lnTo>
                <a:lnTo>
                  <a:pt x="32462" y="33816"/>
                </a:lnTo>
                <a:lnTo>
                  <a:pt x="30847" y="33816"/>
                </a:lnTo>
                <a:lnTo>
                  <a:pt x="29231" y="33882"/>
                </a:lnTo>
                <a:lnTo>
                  <a:pt x="27725" y="33947"/>
                </a:lnTo>
                <a:lnTo>
                  <a:pt x="24712" y="34187"/>
                </a:lnTo>
                <a:lnTo>
                  <a:pt x="23228" y="34427"/>
                </a:lnTo>
                <a:lnTo>
                  <a:pt x="22289" y="34602"/>
                </a:lnTo>
                <a:lnTo>
                  <a:pt x="20434" y="35060"/>
                </a:lnTo>
                <a:lnTo>
                  <a:pt x="17705" y="35890"/>
                </a:lnTo>
                <a:lnTo>
                  <a:pt x="15937" y="36589"/>
                </a:lnTo>
                <a:lnTo>
                  <a:pt x="15107" y="36938"/>
                </a:lnTo>
                <a:lnTo>
                  <a:pt x="13513" y="37702"/>
                </a:lnTo>
                <a:lnTo>
                  <a:pt x="11963" y="38575"/>
                </a:lnTo>
                <a:lnTo>
                  <a:pt x="10457" y="39536"/>
                </a:lnTo>
                <a:lnTo>
                  <a:pt x="9737" y="40060"/>
                </a:lnTo>
                <a:lnTo>
                  <a:pt x="8820" y="40780"/>
                </a:lnTo>
                <a:lnTo>
                  <a:pt x="7117" y="42374"/>
                </a:lnTo>
                <a:lnTo>
                  <a:pt x="6266" y="43203"/>
                </a:lnTo>
                <a:lnTo>
                  <a:pt x="5545" y="43945"/>
                </a:lnTo>
                <a:lnTo>
                  <a:pt x="4235" y="45583"/>
                </a:lnTo>
                <a:lnTo>
                  <a:pt x="3122" y="47351"/>
                </a:lnTo>
                <a:lnTo>
                  <a:pt x="2205" y="49228"/>
                </a:lnTo>
                <a:lnTo>
                  <a:pt x="1834" y="50211"/>
                </a:lnTo>
                <a:lnTo>
                  <a:pt x="1376" y="51542"/>
                </a:lnTo>
                <a:lnTo>
                  <a:pt x="612" y="54577"/>
                </a:lnTo>
                <a:lnTo>
                  <a:pt x="437" y="55865"/>
                </a:lnTo>
                <a:lnTo>
                  <a:pt x="197" y="58113"/>
                </a:lnTo>
                <a:lnTo>
                  <a:pt x="44" y="60384"/>
                </a:lnTo>
                <a:lnTo>
                  <a:pt x="0" y="61868"/>
                </a:lnTo>
                <a:lnTo>
                  <a:pt x="44" y="64073"/>
                </a:lnTo>
                <a:lnTo>
                  <a:pt x="219" y="65558"/>
                </a:lnTo>
                <a:lnTo>
                  <a:pt x="350" y="66278"/>
                </a:lnTo>
                <a:lnTo>
                  <a:pt x="633" y="67697"/>
                </a:lnTo>
                <a:lnTo>
                  <a:pt x="1179" y="70491"/>
                </a:lnTo>
                <a:lnTo>
                  <a:pt x="1528" y="71867"/>
                </a:lnTo>
                <a:lnTo>
                  <a:pt x="2533" y="75097"/>
                </a:lnTo>
                <a:lnTo>
                  <a:pt x="3646" y="78285"/>
                </a:lnTo>
                <a:lnTo>
                  <a:pt x="3930" y="79049"/>
                </a:lnTo>
                <a:lnTo>
                  <a:pt x="4541" y="80555"/>
                </a:lnTo>
                <a:lnTo>
                  <a:pt x="5261" y="81996"/>
                </a:lnTo>
                <a:lnTo>
                  <a:pt x="6135" y="83371"/>
                </a:lnTo>
                <a:lnTo>
                  <a:pt x="6593" y="84048"/>
                </a:lnTo>
                <a:lnTo>
                  <a:pt x="7030" y="84681"/>
                </a:lnTo>
                <a:lnTo>
                  <a:pt x="7466" y="85292"/>
                </a:lnTo>
                <a:lnTo>
                  <a:pt x="8340" y="86493"/>
                </a:lnTo>
                <a:lnTo>
                  <a:pt x="9737" y="88217"/>
                </a:lnTo>
                <a:lnTo>
                  <a:pt x="10763" y="89287"/>
                </a:lnTo>
                <a:lnTo>
                  <a:pt x="11287" y="89811"/>
                </a:lnTo>
                <a:lnTo>
                  <a:pt x="12356" y="90750"/>
                </a:lnTo>
                <a:lnTo>
                  <a:pt x="14561" y="92540"/>
                </a:lnTo>
                <a:lnTo>
                  <a:pt x="16875" y="94155"/>
                </a:lnTo>
                <a:lnTo>
                  <a:pt x="19320" y="95596"/>
                </a:lnTo>
                <a:lnTo>
                  <a:pt x="20608" y="96251"/>
                </a:lnTo>
                <a:lnTo>
                  <a:pt x="23446" y="97692"/>
                </a:lnTo>
                <a:lnTo>
                  <a:pt x="26350" y="99045"/>
                </a:lnTo>
                <a:lnTo>
                  <a:pt x="28642" y="100028"/>
                </a:lnTo>
                <a:lnTo>
                  <a:pt x="33335" y="101731"/>
                </a:lnTo>
                <a:lnTo>
                  <a:pt x="35715" y="102516"/>
                </a:lnTo>
                <a:lnTo>
                  <a:pt x="39426" y="103761"/>
                </a:lnTo>
                <a:lnTo>
                  <a:pt x="43159" y="104896"/>
                </a:lnTo>
                <a:lnTo>
                  <a:pt x="45429" y="105485"/>
                </a:lnTo>
                <a:lnTo>
                  <a:pt x="49948" y="106555"/>
                </a:lnTo>
                <a:lnTo>
                  <a:pt x="52219" y="107057"/>
                </a:lnTo>
                <a:lnTo>
                  <a:pt x="54467" y="107450"/>
                </a:lnTo>
                <a:lnTo>
                  <a:pt x="56738" y="107756"/>
                </a:lnTo>
                <a:lnTo>
                  <a:pt x="58309" y="107996"/>
                </a:lnTo>
                <a:lnTo>
                  <a:pt x="59859" y="108192"/>
                </a:lnTo>
                <a:lnTo>
                  <a:pt x="61802" y="108367"/>
                </a:lnTo>
                <a:lnTo>
                  <a:pt x="63767" y="108498"/>
                </a:lnTo>
                <a:lnTo>
                  <a:pt x="66343" y="108651"/>
                </a:lnTo>
                <a:lnTo>
                  <a:pt x="68919" y="108738"/>
                </a:lnTo>
                <a:lnTo>
                  <a:pt x="69858" y="108738"/>
                </a:lnTo>
                <a:lnTo>
                  <a:pt x="71648" y="108629"/>
                </a:lnTo>
                <a:lnTo>
                  <a:pt x="72565" y="108542"/>
                </a:lnTo>
                <a:lnTo>
                  <a:pt x="73547" y="108454"/>
                </a:lnTo>
                <a:lnTo>
                  <a:pt x="75468" y="108192"/>
                </a:lnTo>
                <a:lnTo>
                  <a:pt x="76429" y="107996"/>
                </a:lnTo>
                <a:lnTo>
                  <a:pt x="77520" y="107756"/>
                </a:lnTo>
                <a:lnTo>
                  <a:pt x="79681" y="107166"/>
                </a:lnTo>
                <a:lnTo>
                  <a:pt x="81799" y="106468"/>
                </a:lnTo>
                <a:lnTo>
                  <a:pt x="83851" y="105616"/>
                </a:lnTo>
                <a:lnTo>
                  <a:pt x="84855" y="105114"/>
                </a:lnTo>
                <a:lnTo>
                  <a:pt x="86383" y="104350"/>
                </a:lnTo>
                <a:lnTo>
                  <a:pt x="89308" y="102647"/>
                </a:lnTo>
                <a:lnTo>
                  <a:pt x="90706" y="101709"/>
                </a:lnTo>
                <a:lnTo>
                  <a:pt x="91164" y="101338"/>
                </a:lnTo>
                <a:lnTo>
                  <a:pt x="91579" y="100988"/>
                </a:lnTo>
                <a:lnTo>
                  <a:pt x="92299" y="100508"/>
                </a:lnTo>
                <a:lnTo>
                  <a:pt x="93631" y="99482"/>
                </a:lnTo>
                <a:lnTo>
                  <a:pt x="95508" y="97736"/>
                </a:lnTo>
                <a:lnTo>
                  <a:pt x="96643" y="96491"/>
                </a:lnTo>
                <a:lnTo>
                  <a:pt x="97560" y="95465"/>
                </a:lnTo>
                <a:lnTo>
                  <a:pt x="99307" y="93369"/>
                </a:lnTo>
                <a:lnTo>
                  <a:pt x="100966" y="91208"/>
                </a:lnTo>
                <a:lnTo>
                  <a:pt x="102494" y="88960"/>
                </a:lnTo>
                <a:lnTo>
                  <a:pt x="103236" y="87803"/>
                </a:lnTo>
                <a:lnTo>
                  <a:pt x="104175" y="86275"/>
                </a:lnTo>
                <a:lnTo>
                  <a:pt x="105943" y="83153"/>
                </a:lnTo>
                <a:lnTo>
                  <a:pt x="106751" y="81559"/>
                </a:lnTo>
                <a:lnTo>
                  <a:pt x="107908" y="79245"/>
                </a:lnTo>
                <a:lnTo>
                  <a:pt x="109130" y="76953"/>
                </a:lnTo>
                <a:lnTo>
                  <a:pt x="109807" y="75665"/>
                </a:lnTo>
                <a:lnTo>
                  <a:pt x="111051" y="73045"/>
                </a:lnTo>
                <a:lnTo>
                  <a:pt x="111575" y="71692"/>
                </a:lnTo>
                <a:lnTo>
                  <a:pt x="112383" y="69487"/>
                </a:lnTo>
                <a:lnTo>
                  <a:pt x="113846" y="65034"/>
                </a:lnTo>
                <a:lnTo>
                  <a:pt x="114479" y="62785"/>
                </a:lnTo>
                <a:lnTo>
                  <a:pt x="114806" y="61497"/>
                </a:lnTo>
                <a:lnTo>
                  <a:pt x="115374" y="58877"/>
                </a:lnTo>
                <a:lnTo>
                  <a:pt x="115614" y="57568"/>
                </a:lnTo>
                <a:lnTo>
                  <a:pt x="115941" y="55494"/>
                </a:lnTo>
                <a:lnTo>
                  <a:pt x="116203" y="53398"/>
                </a:lnTo>
                <a:lnTo>
                  <a:pt x="116378" y="52372"/>
                </a:lnTo>
                <a:lnTo>
                  <a:pt x="116465" y="51324"/>
                </a:lnTo>
                <a:lnTo>
                  <a:pt x="116509" y="49600"/>
                </a:lnTo>
                <a:lnTo>
                  <a:pt x="116465" y="46172"/>
                </a:lnTo>
                <a:lnTo>
                  <a:pt x="116269" y="44469"/>
                </a:lnTo>
                <a:lnTo>
                  <a:pt x="115985" y="42395"/>
                </a:lnTo>
                <a:lnTo>
                  <a:pt x="115658" y="40300"/>
                </a:lnTo>
                <a:lnTo>
                  <a:pt x="115483" y="39448"/>
                </a:lnTo>
                <a:lnTo>
                  <a:pt x="115046" y="37767"/>
                </a:lnTo>
                <a:lnTo>
                  <a:pt x="114239" y="35279"/>
                </a:lnTo>
                <a:lnTo>
                  <a:pt x="113606" y="33663"/>
                </a:lnTo>
                <a:lnTo>
                  <a:pt x="113147" y="32528"/>
                </a:lnTo>
                <a:lnTo>
                  <a:pt x="112165" y="30323"/>
                </a:lnTo>
                <a:lnTo>
                  <a:pt x="111073" y="28184"/>
                </a:lnTo>
                <a:lnTo>
                  <a:pt x="109873" y="26132"/>
                </a:lnTo>
                <a:lnTo>
                  <a:pt x="108541" y="24145"/>
                </a:lnTo>
                <a:lnTo>
                  <a:pt x="107100" y="22246"/>
                </a:lnTo>
                <a:lnTo>
                  <a:pt x="105550" y="20434"/>
                </a:lnTo>
                <a:lnTo>
                  <a:pt x="103869" y="18710"/>
                </a:lnTo>
                <a:lnTo>
                  <a:pt x="102996" y="17880"/>
                </a:lnTo>
                <a:lnTo>
                  <a:pt x="102167" y="17138"/>
                </a:lnTo>
                <a:lnTo>
                  <a:pt x="100486" y="15719"/>
                </a:lnTo>
                <a:lnTo>
                  <a:pt x="97800" y="13776"/>
                </a:lnTo>
                <a:lnTo>
                  <a:pt x="95945" y="12575"/>
                </a:lnTo>
                <a:lnTo>
                  <a:pt x="94133" y="11484"/>
                </a:lnTo>
                <a:lnTo>
                  <a:pt x="91317" y="10043"/>
                </a:lnTo>
                <a:lnTo>
                  <a:pt x="89374" y="9213"/>
                </a:lnTo>
                <a:lnTo>
                  <a:pt x="88392" y="8842"/>
                </a:lnTo>
                <a:lnTo>
                  <a:pt x="87104" y="8384"/>
                </a:lnTo>
                <a:lnTo>
                  <a:pt x="84484" y="7620"/>
                </a:lnTo>
                <a:lnTo>
                  <a:pt x="81821" y="7030"/>
                </a:lnTo>
                <a:lnTo>
                  <a:pt x="79135" y="6572"/>
                </a:lnTo>
                <a:lnTo>
                  <a:pt x="77782" y="6419"/>
                </a:lnTo>
                <a:lnTo>
                  <a:pt x="75948" y="6223"/>
                </a:lnTo>
                <a:lnTo>
                  <a:pt x="71757" y="5939"/>
                </a:lnTo>
                <a:lnTo>
                  <a:pt x="68766" y="5873"/>
                </a:lnTo>
                <a:lnTo>
                  <a:pt x="67347" y="5895"/>
                </a:lnTo>
                <a:lnTo>
                  <a:pt x="65994" y="5895"/>
                </a:lnTo>
                <a:lnTo>
                  <a:pt x="64640" y="5982"/>
                </a:lnTo>
                <a:lnTo>
                  <a:pt x="61649" y="6266"/>
                </a:lnTo>
                <a:lnTo>
                  <a:pt x="58702" y="6637"/>
                </a:lnTo>
                <a:lnTo>
                  <a:pt x="54773" y="7227"/>
                </a:lnTo>
                <a:lnTo>
                  <a:pt x="50821" y="7882"/>
                </a:lnTo>
                <a:lnTo>
                  <a:pt x="47831" y="8340"/>
                </a:lnTo>
                <a:lnTo>
                  <a:pt x="44818" y="8755"/>
                </a:lnTo>
                <a:lnTo>
                  <a:pt x="43421" y="8886"/>
                </a:lnTo>
                <a:lnTo>
                  <a:pt x="42024" y="8886"/>
                </a:lnTo>
                <a:lnTo>
                  <a:pt x="40779" y="8908"/>
                </a:lnTo>
                <a:lnTo>
                  <a:pt x="38880" y="8908"/>
                </a:lnTo>
                <a:lnTo>
                  <a:pt x="37636" y="8733"/>
                </a:lnTo>
                <a:lnTo>
                  <a:pt x="37025" y="8558"/>
                </a:lnTo>
                <a:lnTo>
                  <a:pt x="36108" y="8275"/>
                </a:lnTo>
                <a:lnTo>
                  <a:pt x="34776" y="7772"/>
                </a:lnTo>
                <a:lnTo>
                  <a:pt x="33968" y="7292"/>
                </a:lnTo>
                <a:lnTo>
                  <a:pt x="33597" y="6987"/>
                </a:lnTo>
                <a:lnTo>
                  <a:pt x="33204" y="6637"/>
                </a:lnTo>
                <a:lnTo>
                  <a:pt x="32899" y="6244"/>
                </a:lnTo>
                <a:lnTo>
                  <a:pt x="32549" y="5589"/>
                </a:lnTo>
                <a:lnTo>
                  <a:pt x="32069" y="4236"/>
                </a:lnTo>
                <a:lnTo>
                  <a:pt x="31916" y="2861"/>
                </a:lnTo>
                <a:lnTo>
                  <a:pt x="32047" y="1420"/>
                </a:lnTo>
                <a:lnTo>
                  <a:pt x="32266" y="699"/>
                </a:lnTo>
                <a:lnTo>
                  <a:pt x="32331" y="372"/>
                </a:lnTo>
                <a:lnTo>
                  <a:pt x="32418" y="23"/>
                </a:lnTo>
                <a:lnTo>
                  <a:pt x="323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10800000" flipH="1">
            <a:off x="161925" y="-45832"/>
            <a:ext cx="11067317" cy="1798423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 rot="6512977" flipH="1">
            <a:off x="-392491" y="860799"/>
            <a:ext cx="3569828" cy="2438938"/>
            <a:chOff x="2634676" y="2522355"/>
            <a:chExt cx="3585898" cy="2468737"/>
          </a:xfrm>
        </p:grpSpPr>
        <p:sp>
          <p:nvSpPr>
            <p:cNvPr id="165" name="Google Shape;165;p18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rot="-5400000">
              <a:off x="4109457" y="3438025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 flipH="1">
            <a:off x="-609839" y="3851745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 rot="-5400000" flipH="1">
            <a:off x="5815236" y="2303320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26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26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3"/>
          </p:nvPr>
        </p:nvSpPr>
        <p:spPr>
          <a:xfrm>
            <a:off x="3438750" y="3592200"/>
            <a:ext cx="226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4"/>
          </p:nvPr>
        </p:nvSpPr>
        <p:spPr>
          <a:xfrm>
            <a:off x="3438750" y="3989100"/>
            <a:ext cx="226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title" idx="5"/>
          </p:nvPr>
        </p:nvSpPr>
        <p:spPr>
          <a:xfrm>
            <a:off x="6157500" y="3592200"/>
            <a:ext cx="226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6"/>
          </p:nvPr>
        </p:nvSpPr>
        <p:spPr>
          <a:xfrm>
            <a:off x="6157500" y="3989100"/>
            <a:ext cx="226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26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26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title" idx="9"/>
          </p:nvPr>
        </p:nvSpPr>
        <p:spPr>
          <a:xfrm>
            <a:off x="6157500" y="2029250"/>
            <a:ext cx="226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13"/>
          </p:nvPr>
        </p:nvSpPr>
        <p:spPr>
          <a:xfrm>
            <a:off x="6157500" y="2426150"/>
            <a:ext cx="2266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CUSTOM_2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 idx="2"/>
          </p:nvPr>
        </p:nvSpPr>
        <p:spPr>
          <a:xfrm>
            <a:off x="2572500" y="30548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1"/>
          </p:nvPr>
        </p:nvSpPr>
        <p:spPr>
          <a:xfrm>
            <a:off x="2572500" y="34517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 idx="3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4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 idx="5"/>
          </p:nvPr>
        </p:nvSpPr>
        <p:spPr>
          <a:xfrm>
            <a:off x="720000" y="17110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6"/>
          </p:nvPr>
        </p:nvSpPr>
        <p:spPr>
          <a:xfrm>
            <a:off x="720000" y="210790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 idx="7"/>
          </p:nvPr>
        </p:nvSpPr>
        <p:spPr>
          <a:xfrm>
            <a:off x="4425000" y="17110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8"/>
          </p:nvPr>
        </p:nvSpPr>
        <p:spPr>
          <a:xfrm>
            <a:off x="4425000" y="210790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/>
          <p:nvPr/>
        </p:nvSpPr>
        <p:spPr>
          <a:xfrm flipH="1">
            <a:off x="-269" y="3354000"/>
            <a:ext cx="10968844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 rot="5400000">
            <a:off x="5926166" y="844761"/>
            <a:ext cx="4347370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58300" y="3320100"/>
            <a:ext cx="3907675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21"/>
          <p:cNvGrpSpPr/>
          <p:nvPr/>
        </p:nvGrpSpPr>
        <p:grpSpPr>
          <a:xfrm>
            <a:off x="-8085677" y="2958215"/>
            <a:ext cx="33304358" cy="3294539"/>
            <a:chOff x="-8085677" y="2729615"/>
            <a:chExt cx="33304358" cy="3294539"/>
          </a:xfrm>
        </p:grpSpPr>
        <p:sp>
          <p:nvSpPr>
            <p:cNvPr id="204" name="Google Shape;204;p21"/>
            <p:cNvSpPr/>
            <p:nvPr/>
          </p:nvSpPr>
          <p:spPr>
            <a:xfrm>
              <a:off x="-8085677" y="3375138"/>
              <a:ext cx="33304358" cy="2649016"/>
            </a:xfrm>
            <a:custGeom>
              <a:avLst/>
              <a:gdLst/>
              <a:ahLst/>
              <a:cxnLst/>
              <a:rect l="l" t="t" r="r" b="b"/>
              <a:pathLst>
                <a:path w="241183" h="32310" extrusionOk="0">
                  <a:moveTo>
                    <a:pt x="89548" y="0"/>
                  </a:moveTo>
                  <a:lnTo>
                    <a:pt x="80271" y="131"/>
                  </a:lnTo>
                  <a:lnTo>
                    <a:pt x="71429" y="590"/>
                  </a:lnTo>
                  <a:lnTo>
                    <a:pt x="63025" y="1419"/>
                  </a:lnTo>
                  <a:lnTo>
                    <a:pt x="55100" y="2554"/>
                  </a:lnTo>
                  <a:lnTo>
                    <a:pt x="47634" y="3973"/>
                  </a:lnTo>
                  <a:lnTo>
                    <a:pt x="40670" y="5698"/>
                  </a:lnTo>
                  <a:lnTo>
                    <a:pt x="34165" y="7663"/>
                  </a:lnTo>
                  <a:lnTo>
                    <a:pt x="28183" y="9889"/>
                  </a:lnTo>
                  <a:lnTo>
                    <a:pt x="22704" y="12334"/>
                  </a:lnTo>
                  <a:lnTo>
                    <a:pt x="18927" y="14299"/>
                  </a:lnTo>
                  <a:lnTo>
                    <a:pt x="16569" y="15674"/>
                  </a:lnTo>
                  <a:lnTo>
                    <a:pt x="14365" y="17071"/>
                  </a:lnTo>
                  <a:lnTo>
                    <a:pt x="12269" y="18534"/>
                  </a:lnTo>
                  <a:lnTo>
                    <a:pt x="10304" y="20040"/>
                  </a:lnTo>
                  <a:lnTo>
                    <a:pt x="8492" y="21569"/>
                  </a:lnTo>
                  <a:lnTo>
                    <a:pt x="6789" y="23140"/>
                  </a:lnTo>
                  <a:lnTo>
                    <a:pt x="5240" y="24734"/>
                  </a:lnTo>
                  <a:lnTo>
                    <a:pt x="3842" y="26371"/>
                  </a:lnTo>
                  <a:lnTo>
                    <a:pt x="2576" y="28030"/>
                  </a:lnTo>
                  <a:lnTo>
                    <a:pt x="1441" y="29733"/>
                  </a:lnTo>
                  <a:lnTo>
                    <a:pt x="437" y="31436"/>
                  </a:lnTo>
                  <a:lnTo>
                    <a:pt x="0" y="32309"/>
                  </a:lnTo>
                  <a:lnTo>
                    <a:pt x="241182" y="32309"/>
                  </a:lnTo>
                  <a:lnTo>
                    <a:pt x="241182" y="8841"/>
                  </a:lnTo>
                  <a:lnTo>
                    <a:pt x="240898" y="9103"/>
                  </a:lnTo>
                  <a:lnTo>
                    <a:pt x="240244" y="9584"/>
                  </a:lnTo>
                  <a:lnTo>
                    <a:pt x="239087" y="10260"/>
                  </a:lnTo>
                  <a:lnTo>
                    <a:pt x="237122" y="11003"/>
                  </a:lnTo>
                  <a:lnTo>
                    <a:pt x="234742" y="11592"/>
                  </a:lnTo>
                  <a:lnTo>
                    <a:pt x="231970" y="12029"/>
                  </a:lnTo>
                  <a:lnTo>
                    <a:pt x="228848" y="12312"/>
                  </a:lnTo>
                  <a:lnTo>
                    <a:pt x="225377" y="12487"/>
                  </a:lnTo>
                  <a:lnTo>
                    <a:pt x="221600" y="12531"/>
                  </a:lnTo>
                  <a:lnTo>
                    <a:pt x="215401" y="12400"/>
                  </a:lnTo>
                  <a:lnTo>
                    <a:pt x="206188" y="11854"/>
                  </a:lnTo>
                  <a:lnTo>
                    <a:pt x="196146" y="10981"/>
                  </a:lnTo>
                  <a:lnTo>
                    <a:pt x="185449" y="9867"/>
                  </a:lnTo>
                  <a:lnTo>
                    <a:pt x="168574" y="7859"/>
                  </a:lnTo>
                  <a:lnTo>
                    <a:pt x="145456" y="4956"/>
                  </a:lnTo>
                  <a:lnTo>
                    <a:pt x="128581" y="2925"/>
                  </a:lnTo>
                  <a:lnTo>
                    <a:pt x="117862" y="1747"/>
                  </a:lnTo>
                  <a:lnTo>
                    <a:pt x="107777" y="851"/>
                  </a:lnTo>
                  <a:lnTo>
                    <a:pt x="98564" y="240"/>
                  </a:lnTo>
                  <a:lnTo>
                    <a:pt x="94373" y="109"/>
                  </a:lnTo>
                  <a:lnTo>
                    <a:pt x="89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 rot="-5145112">
              <a:off x="927682" y="2998692"/>
              <a:ext cx="1360342" cy="883926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 rot="-5145112">
              <a:off x="2903782" y="2998692"/>
              <a:ext cx="1360342" cy="883926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 rot="-5145112">
              <a:off x="4879882" y="2998692"/>
              <a:ext cx="1360342" cy="883926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 rot="-5145112">
              <a:off x="6855982" y="2998692"/>
              <a:ext cx="1360342" cy="883926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2_1_1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/>
          </p:nvPr>
        </p:nvSpPr>
        <p:spPr>
          <a:xfrm>
            <a:off x="3824400" y="33309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1"/>
          </p:nvPr>
        </p:nvSpPr>
        <p:spPr>
          <a:xfrm>
            <a:off x="3824400" y="372780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3"/>
          </p:nvPr>
        </p:nvSpPr>
        <p:spPr>
          <a:xfrm>
            <a:off x="6277500" y="33309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6277500" y="372780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 idx="5"/>
          </p:nvPr>
        </p:nvSpPr>
        <p:spPr>
          <a:xfrm>
            <a:off x="3824400" y="16917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3824400" y="208865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 idx="7"/>
          </p:nvPr>
        </p:nvSpPr>
        <p:spPr>
          <a:xfrm>
            <a:off x="6277500" y="16917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6277500" y="208865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/>
          <p:nvPr/>
        </p:nvSpPr>
        <p:spPr>
          <a:xfrm rot="10800000" flipH="1">
            <a:off x="-144525" y="3026029"/>
            <a:ext cx="4632919" cy="2369671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 rot="-5400000">
            <a:off x="5075788" y="2439543"/>
            <a:ext cx="7111969" cy="155949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 rot="10800000">
            <a:off x="1165164" y="1156130"/>
            <a:ext cx="6813561" cy="3568295"/>
          </a:xfrm>
          <a:custGeom>
            <a:avLst/>
            <a:gdLst/>
            <a:ahLst/>
            <a:cxnLst/>
            <a:rect l="l" t="t" r="r" b="b"/>
            <a:pathLst>
              <a:path w="112384" h="78853" extrusionOk="0">
                <a:moveTo>
                  <a:pt x="93194" y="1"/>
                </a:moveTo>
                <a:lnTo>
                  <a:pt x="89810" y="175"/>
                </a:lnTo>
                <a:lnTo>
                  <a:pt x="88108" y="328"/>
                </a:lnTo>
                <a:lnTo>
                  <a:pt x="86470" y="525"/>
                </a:lnTo>
                <a:lnTo>
                  <a:pt x="83218" y="1092"/>
                </a:lnTo>
                <a:lnTo>
                  <a:pt x="81580" y="1398"/>
                </a:lnTo>
                <a:lnTo>
                  <a:pt x="80096" y="1616"/>
                </a:lnTo>
                <a:lnTo>
                  <a:pt x="77127" y="1965"/>
                </a:lnTo>
                <a:lnTo>
                  <a:pt x="75621" y="2053"/>
                </a:lnTo>
                <a:lnTo>
                  <a:pt x="74027" y="2053"/>
                </a:lnTo>
                <a:lnTo>
                  <a:pt x="70927" y="1791"/>
                </a:lnTo>
                <a:lnTo>
                  <a:pt x="69355" y="1551"/>
                </a:lnTo>
                <a:lnTo>
                  <a:pt x="66779" y="1092"/>
                </a:lnTo>
                <a:lnTo>
                  <a:pt x="64203" y="699"/>
                </a:lnTo>
                <a:lnTo>
                  <a:pt x="63287" y="612"/>
                </a:lnTo>
                <a:lnTo>
                  <a:pt x="61453" y="568"/>
                </a:lnTo>
                <a:lnTo>
                  <a:pt x="60558" y="656"/>
                </a:lnTo>
                <a:lnTo>
                  <a:pt x="59816" y="743"/>
                </a:lnTo>
                <a:lnTo>
                  <a:pt x="58397" y="1027"/>
                </a:lnTo>
                <a:lnTo>
                  <a:pt x="56999" y="1420"/>
                </a:lnTo>
                <a:lnTo>
                  <a:pt x="55624" y="1922"/>
                </a:lnTo>
                <a:lnTo>
                  <a:pt x="54947" y="2227"/>
                </a:lnTo>
                <a:lnTo>
                  <a:pt x="53463" y="2970"/>
                </a:lnTo>
                <a:lnTo>
                  <a:pt x="51978" y="3712"/>
                </a:lnTo>
                <a:lnTo>
                  <a:pt x="51193" y="4061"/>
                </a:lnTo>
                <a:lnTo>
                  <a:pt x="49621" y="4651"/>
                </a:lnTo>
                <a:lnTo>
                  <a:pt x="48791" y="4847"/>
                </a:lnTo>
                <a:lnTo>
                  <a:pt x="48355" y="4934"/>
                </a:lnTo>
                <a:lnTo>
                  <a:pt x="47525" y="5000"/>
                </a:lnTo>
                <a:lnTo>
                  <a:pt x="46695" y="4891"/>
                </a:lnTo>
                <a:lnTo>
                  <a:pt x="45910" y="4607"/>
                </a:lnTo>
                <a:lnTo>
                  <a:pt x="45538" y="4367"/>
                </a:lnTo>
                <a:lnTo>
                  <a:pt x="44949" y="4018"/>
                </a:lnTo>
                <a:lnTo>
                  <a:pt x="44338" y="3690"/>
                </a:lnTo>
                <a:lnTo>
                  <a:pt x="43836" y="3384"/>
                </a:lnTo>
                <a:lnTo>
                  <a:pt x="42788" y="3013"/>
                </a:lnTo>
                <a:lnTo>
                  <a:pt x="41696" y="2861"/>
                </a:lnTo>
                <a:lnTo>
                  <a:pt x="40605" y="2904"/>
                </a:lnTo>
                <a:lnTo>
                  <a:pt x="40059" y="2970"/>
                </a:lnTo>
                <a:lnTo>
                  <a:pt x="39098" y="3144"/>
                </a:lnTo>
                <a:lnTo>
                  <a:pt x="37701" y="3603"/>
                </a:lnTo>
                <a:lnTo>
                  <a:pt x="36828" y="4018"/>
                </a:lnTo>
                <a:lnTo>
                  <a:pt x="36392" y="4280"/>
                </a:lnTo>
                <a:lnTo>
                  <a:pt x="36064" y="4476"/>
                </a:lnTo>
                <a:lnTo>
                  <a:pt x="35715" y="4672"/>
                </a:lnTo>
                <a:lnTo>
                  <a:pt x="35278" y="4891"/>
                </a:lnTo>
                <a:lnTo>
                  <a:pt x="34361" y="5153"/>
                </a:lnTo>
                <a:lnTo>
                  <a:pt x="33881" y="5218"/>
                </a:lnTo>
                <a:lnTo>
                  <a:pt x="33204" y="5240"/>
                </a:lnTo>
                <a:lnTo>
                  <a:pt x="31873" y="5087"/>
                </a:lnTo>
                <a:lnTo>
                  <a:pt x="31218" y="4956"/>
                </a:lnTo>
                <a:lnTo>
                  <a:pt x="29122" y="4541"/>
                </a:lnTo>
                <a:lnTo>
                  <a:pt x="27070" y="4039"/>
                </a:lnTo>
                <a:lnTo>
                  <a:pt x="25978" y="3799"/>
                </a:lnTo>
                <a:lnTo>
                  <a:pt x="23774" y="3603"/>
                </a:lnTo>
                <a:lnTo>
                  <a:pt x="22682" y="3603"/>
                </a:lnTo>
                <a:lnTo>
                  <a:pt x="21743" y="3625"/>
                </a:lnTo>
                <a:lnTo>
                  <a:pt x="19910" y="3930"/>
                </a:lnTo>
                <a:lnTo>
                  <a:pt x="18993" y="4149"/>
                </a:lnTo>
                <a:lnTo>
                  <a:pt x="17879" y="4454"/>
                </a:lnTo>
                <a:lnTo>
                  <a:pt x="15740" y="5306"/>
                </a:lnTo>
                <a:lnTo>
                  <a:pt x="14736" y="5873"/>
                </a:lnTo>
                <a:lnTo>
                  <a:pt x="13950" y="6332"/>
                </a:lnTo>
                <a:lnTo>
                  <a:pt x="12465" y="7336"/>
                </a:lnTo>
                <a:lnTo>
                  <a:pt x="11046" y="8449"/>
                </a:lnTo>
                <a:lnTo>
                  <a:pt x="9693" y="9650"/>
                </a:lnTo>
                <a:lnTo>
                  <a:pt x="9060" y="10283"/>
                </a:lnTo>
                <a:lnTo>
                  <a:pt x="8296" y="11091"/>
                </a:lnTo>
                <a:lnTo>
                  <a:pt x="6942" y="12837"/>
                </a:lnTo>
                <a:lnTo>
                  <a:pt x="5829" y="14714"/>
                </a:lnTo>
                <a:lnTo>
                  <a:pt x="4912" y="16701"/>
                </a:lnTo>
                <a:lnTo>
                  <a:pt x="4519" y="17727"/>
                </a:lnTo>
                <a:lnTo>
                  <a:pt x="4235" y="18600"/>
                </a:lnTo>
                <a:lnTo>
                  <a:pt x="3821" y="20347"/>
                </a:lnTo>
                <a:lnTo>
                  <a:pt x="3449" y="23032"/>
                </a:lnTo>
                <a:lnTo>
                  <a:pt x="3362" y="24822"/>
                </a:lnTo>
                <a:lnTo>
                  <a:pt x="3319" y="26394"/>
                </a:lnTo>
                <a:lnTo>
                  <a:pt x="3406" y="29494"/>
                </a:lnTo>
                <a:lnTo>
                  <a:pt x="3515" y="31022"/>
                </a:lnTo>
                <a:lnTo>
                  <a:pt x="3602" y="32441"/>
                </a:lnTo>
                <a:lnTo>
                  <a:pt x="3646" y="35257"/>
                </a:lnTo>
                <a:lnTo>
                  <a:pt x="3537" y="36676"/>
                </a:lnTo>
                <a:lnTo>
                  <a:pt x="3449" y="37549"/>
                </a:lnTo>
                <a:lnTo>
                  <a:pt x="3166" y="39274"/>
                </a:lnTo>
                <a:lnTo>
                  <a:pt x="2576" y="41806"/>
                </a:lnTo>
                <a:lnTo>
                  <a:pt x="2052" y="43465"/>
                </a:lnTo>
                <a:lnTo>
                  <a:pt x="1528" y="44950"/>
                </a:lnTo>
                <a:lnTo>
                  <a:pt x="1070" y="46434"/>
                </a:lnTo>
                <a:lnTo>
                  <a:pt x="721" y="47678"/>
                </a:lnTo>
                <a:lnTo>
                  <a:pt x="262" y="50211"/>
                </a:lnTo>
                <a:lnTo>
                  <a:pt x="131" y="51499"/>
                </a:lnTo>
                <a:lnTo>
                  <a:pt x="66" y="52350"/>
                </a:lnTo>
                <a:lnTo>
                  <a:pt x="0" y="54053"/>
                </a:lnTo>
                <a:lnTo>
                  <a:pt x="88" y="55756"/>
                </a:lnTo>
                <a:lnTo>
                  <a:pt x="350" y="57458"/>
                </a:lnTo>
                <a:lnTo>
                  <a:pt x="546" y="58310"/>
                </a:lnTo>
                <a:lnTo>
                  <a:pt x="764" y="59183"/>
                </a:lnTo>
                <a:lnTo>
                  <a:pt x="1376" y="60864"/>
                </a:lnTo>
                <a:lnTo>
                  <a:pt x="2161" y="62436"/>
                </a:lnTo>
                <a:lnTo>
                  <a:pt x="3188" y="63898"/>
                </a:lnTo>
                <a:lnTo>
                  <a:pt x="3799" y="64597"/>
                </a:lnTo>
                <a:lnTo>
                  <a:pt x="4279" y="65099"/>
                </a:lnTo>
                <a:lnTo>
                  <a:pt x="5305" y="66038"/>
                </a:lnTo>
                <a:lnTo>
                  <a:pt x="6921" y="67326"/>
                </a:lnTo>
                <a:lnTo>
                  <a:pt x="8099" y="68090"/>
                </a:lnTo>
                <a:lnTo>
                  <a:pt x="8711" y="68417"/>
                </a:lnTo>
                <a:lnTo>
                  <a:pt x="9322" y="68745"/>
                </a:lnTo>
                <a:lnTo>
                  <a:pt x="9977" y="69072"/>
                </a:lnTo>
                <a:lnTo>
                  <a:pt x="10675" y="69400"/>
                </a:lnTo>
                <a:lnTo>
                  <a:pt x="11308" y="69618"/>
                </a:lnTo>
                <a:lnTo>
                  <a:pt x="11898" y="69967"/>
                </a:lnTo>
                <a:lnTo>
                  <a:pt x="12007" y="70033"/>
                </a:lnTo>
                <a:lnTo>
                  <a:pt x="12138" y="70054"/>
                </a:lnTo>
                <a:lnTo>
                  <a:pt x="12313" y="70033"/>
                </a:lnTo>
                <a:lnTo>
                  <a:pt x="12618" y="70164"/>
                </a:lnTo>
                <a:lnTo>
                  <a:pt x="12771" y="70295"/>
                </a:lnTo>
                <a:lnTo>
                  <a:pt x="13251" y="70557"/>
                </a:lnTo>
                <a:lnTo>
                  <a:pt x="13797" y="70731"/>
                </a:lnTo>
                <a:lnTo>
                  <a:pt x="14059" y="70775"/>
                </a:lnTo>
                <a:lnTo>
                  <a:pt x="14299" y="70862"/>
                </a:lnTo>
                <a:lnTo>
                  <a:pt x="14627" y="71037"/>
                </a:lnTo>
                <a:lnTo>
                  <a:pt x="15369" y="71255"/>
                </a:lnTo>
                <a:lnTo>
                  <a:pt x="16482" y="71495"/>
                </a:lnTo>
                <a:lnTo>
                  <a:pt x="17181" y="71757"/>
                </a:lnTo>
                <a:lnTo>
                  <a:pt x="17486" y="71735"/>
                </a:lnTo>
                <a:lnTo>
                  <a:pt x="18076" y="71910"/>
                </a:lnTo>
                <a:lnTo>
                  <a:pt x="18360" y="71976"/>
                </a:lnTo>
                <a:lnTo>
                  <a:pt x="19015" y="72150"/>
                </a:lnTo>
                <a:lnTo>
                  <a:pt x="19691" y="72216"/>
                </a:lnTo>
                <a:lnTo>
                  <a:pt x="20543" y="72281"/>
                </a:lnTo>
                <a:lnTo>
                  <a:pt x="22180" y="72347"/>
                </a:lnTo>
                <a:lnTo>
                  <a:pt x="22988" y="72281"/>
                </a:lnTo>
                <a:lnTo>
                  <a:pt x="23250" y="72259"/>
                </a:lnTo>
                <a:lnTo>
                  <a:pt x="23512" y="72259"/>
                </a:lnTo>
                <a:lnTo>
                  <a:pt x="25324" y="72172"/>
                </a:lnTo>
                <a:lnTo>
                  <a:pt x="27135" y="71954"/>
                </a:lnTo>
                <a:lnTo>
                  <a:pt x="28118" y="71801"/>
                </a:lnTo>
                <a:lnTo>
                  <a:pt x="29100" y="71604"/>
                </a:lnTo>
                <a:lnTo>
                  <a:pt x="30301" y="71386"/>
                </a:lnTo>
                <a:lnTo>
                  <a:pt x="31502" y="71190"/>
                </a:lnTo>
                <a:lnTo>
                  <a:pt x="32397" y="71059"/>
                </a:lnTo>
                <a:lnTo>
                  <a:pt x="34165" y="70862"/>
                </a:lnTo>
                <a:lnTo>
                  <a:pt x="35060" y="70840"/>
                </a:lnTo>
                <a:lnTo>
                  <a:pt x="35955" y="70928"/>
                </a:lnTo>
                <a:lnTo>
                  <a:pt x="36850" y="71059"/>
                </a:lnTo>
                <a:lnTo>
                  <a:pt x="37483" y="71124"/>
                </a:lnTo>
                <a:lnTo>
                  <a:pt x="38684" y="71473"/>
                </a:lnTo>
                <a:lnTo>
                  <a:pt x="39229" y="71801"/>
                </a:lnTo>
                <a:lnTo>
                  <a:pt x="39557" y="71997"/>
                </a:lnTo>
                <a:lnTo>
                  <a:pt x="40059" y="72478"/>
                </a:lnTo>
                <a:lnTo>
                  <a:pt x="40430" y="73045"/>
                </a:lnTo>
                <a:lnTo>
                  <a:pt x="40627" y="73722"/>
                </a:lnTo>
                <a:lnTo>
                  <a:pt x="40648" y="74115"/>
                </a:lnTo>
                <a:lnTo>
                  <a:pt x="40648" y="74552"/>
                </a:lnTo>
                <a:lnTo>
                  <a:pt x="40692" y="74988"/>
                </a:lnTo>
                <a:lnTo>
                  <a:pt x="40758" y="75774"/>
                </a:lnTo>
                <a:lnTo>
                  <a:pt x="41063" y="77302"/>
                </a:lnTo>
                <a:lnTo>
                  <a:pt x="41260" y="78066"/>
                </a:lnTo>
                <a:lnTo>
                  <a:pt x="41369" y="78372"/>
                </a:lnTo>
                <a:lnTo>
                  <a:pt x="41827" y="78721"/>
                </a:lnTo>
                <a:lnTo>
                  <a:pt x="42133" y="78808"/>
                </a:lnTo>
                <a:lnTo>
                  <a:pt x="42570" y="78852"/>
                </a:lnTo>
                <a:lnTo>
                  <a:pt x="43137" y="78721"/>
                </a:lnTo>
                <a:lnTo>
                  <a:pt x="43465" y="78503"/>
                </a:lnTo>
                <a:lnTo>
                  <a:pt x="43639" y="78350"/>
                </a:lnTo>
                <a:lnTo>
                  <a:pt x="43945" y="78023"/>
                </a:lnTo>
                <a:lnTo>
                  <a:pt x="44294" y="77651"/>
                </a:lnTo>
                <a:lnTo>
                  <a:pt x="44905" y="76953"/>
                </a:lnTo>
                <a:lnTo>
                  <a:pt x="46084" y="75490"/>
                </a:lnTo>
                <a:lnTo>
                  <a:pt x="46608" y="74704"/>
                </a:lnTo>
                <a:lnTo>
                  <a:pt x="46739" y="74530"/>
                </a:lnTo>
                <a:lnTo>
                  <a:pt x="47067" y="74311"/>
                </a:lnTo>
                <a:lnTo>
                  <a:pt x="47285" y="74246"/>
                </a:lnTo>
                <a:lnTo>
                  <a:pt x="48136" y="73984"/>
                </a:lnTo>
                <a:lnTo>
                  <a:pt x="49009" y="73657"/>
                </a:lnTo>
                <a:lnTo>
                  <a:pt x="50101" y="73220"/>
                </a:lnTo>
                <a:lnTo>
                  <a:pt x="52350" y="72543"/>
                </a:lnTo>
                <a:lnTo>
                  <a:pt x="53507" y="72347"/>
                </a:lnTo>
                <a:lnTo>
                  <a:pt x="55078" y="72085"/>
                </a:lnTo>
                <a:lnTo>
                  <a:pt x="58287" y="71735"/>
                </a:lnTo>
                <a:lnTo>
                  <a:pt x="59903" y="71604"/>
                </a:lnTo>
                <a:lnTo>
                  <a:pt x="60842" y="71539"/>
                </a:lnTo>
                <a:lnTo>
                  <a:pt x="61802" y="71430"/>
                </a:lnTo>
                <a:lnTo>
                  <a:pt x="63920" y="71233"/>
                </a:lnTo>
                <a:lnTo>
                  <a:pt x="68133" y="71124"/>
                </a:lnTo>
                <a:lnTo>
                  <a:pt x="70229" y="71233"/>
                </a:lnTo>
                <a:lnTo>
                  <a:pt x="71669" y="71342"/>
                </a:lnTo>
                <a:lnTo>
                  <a:pt x="73110" y="71452"/>
                </a:lnTo>
                <a:lnTo>
                  <a:pt x="75839" y="71648"/>
                </a:lnTo>
                <a:lnTo>
                  <a:pt x="78590" y="71866"/>
                </a:lnTo>
                <a:lnTo>
                  <a:pt x="80249" y="72019"/>
                </a:lnTo>
                <a:lnTo>
                  <a:pt x="83589" y="72259"/>
                </a:lnTo>
                <a:lnTo>
                  <a:pt x="85270" y="72325"/>
                </a:lnTo>
                <a:lnTo>
                  <a:pt x="88130" y="72412"/>
                </a:lnTo>
                <a:lnTo>
                  <a:pt x="91055" y="72500"/>
                </a:lnTo>
                <a:lnTo>
                  <a:pt x="92583" y="72456"/>
                </a:lnTo>
                <a:lnTo>
                  <a:pt x="95683" y="72259"/>
                </a:lnTo>
                <a:lnTo>
                  <a:pt x="97211" y="72128"/>
                </a:lnTo>
                <a:lnTo>
                  <a:pt x="98106" y="71976"/>
                </a:lnTo>
                <a:lnTo>
                  <a:pt x="99852" y="71604"/>
                </a:lnTo>
                <a:lnTo>
                  <a:pt x="101533" y="71081"/>
                </a:lnTo>
                <a:lnTo>
                  <a:pt x="103171" y="70360"/>
                </a:lnTo>
                <a:lnTo>
                  <a:pt x="103957" y="69945"/>
                </a:lnTo>
                <a:lnTo>
                  <a:pt x="104742" y="69487"/>
                </a:lnTo>
                <a:lnTo>
                  <a:pt x="106205" y="68483"/>
                </a:lnTo>
                <a:lnTo>
                  <a:pt x="106860" y="67871"/>
                </a:lnTo>
                <a:lnTo>
                  <a:pt x="107362" y="67326"/>
                </a:lnTo>
                <a:lnTo>
                  <a:pt x="108344" y="66234"/>
                </a:lnTo>
                <a:lnTo>
                  <a:pt x="108781" y="65623"/>
                </a:lnTo>
                <a:lnTo>
                  <a:pt x="109196" y="65012"/>
                </a:lnTo>
                <a:lnTo>
                  <a:pt x="109829" y="63680"/>
                </a:lnTo>
                <a:lnTo>
                  <a:pt x="109982" y="62960"/>
                </a:lnTo>
                <a:lnTo>
                  <a:pt x="110025" y="62719"/>
                </a:lnTo>
                <a:lnTo>
                  <a:pt x="110091" y="62523"/>
                </a:lnTo>
                <a:lnTo>
                  <a:pt x="110418" y="61388"/>
                </a:lnTo>
                <a:lnTo>
                  <a:pt x="110746" y="59117"/>
                </a:lnTo>
                <a:lnTo>
                  <a:pt x="110724" y="57960"/>
                </a:lnTo>
                <a:lnTo>
                  <a:pt x="110680" y="56869"/>
                </a:lnTo>
                <a:lnTo>
                  <a:pt x="110637" y="55777"/>
                </a:lnTo>
                <a:lnTo>
                  <a:pt x="110593" y="54402"/>
                </a:lnTo>
                <a:lnTo>
                  <a:pt x="110266" y="51695"/>
                </a:lnTo>
                <a:lnTo>
                  <a:pt x="110025" y="50342"/>
                </a:lnTo>
                <a:lnTo>
                  <a:pt x="109894" y="49599"/>
                </a:lnTo>
                <a:lnTo>
                  <a:pt x="109851" y="48137"/>
                </a:lnTo>
                <a:lnTo>
                  <a:pt x="109938" y="47395"/>
                </a:lnTo>
                <a:lnTo>
                  <a:pt x="110113" y="46347"/>
                </a:lnTo>
                <a:lnTo>
                  <a:pt x="110658" y="44273"/>
                </a:lnTo>
                <a:lnTo>
                  <a:pt x="111030" y="43269"/>
                </a:lnTo>
                <a:lnTo>
                  <a:pt x="111444" y="42264"/>
                </a:lnTo>
                <a:lnTo>
                  <a:pt x="112099" y="40191"/>
                </a:lnTo>
                <a:lnTo>
                  <a:pt x="112274" y="39121"/>
                </a:lnTo>
                <a:lnTo>
                  <a:pt x="112361" y="38575"/>
                </a:lnTo>
                <a:lnTo>
                  <a:pt x="112383" y="37462"/>
                </a:lnTo>
                <a:lnTo>
                  <a:pt x="112252" y="36370"/>
                </a:lnTo>
                <a:lnTo>
                  <a:pt x="111968" y="35301"/>
                </a:lnTo>
                <a:lnTo>
                  <a:pt x="111728" y="34798"/>
                </a:lnTo>
                <a:lnTo>
                  <a:pt x="111030" y="33270"/>
                </a:lnTo>
                <a:lnTo>
                  <a:pt x="110244" y="31764"/>
                </a:lnTo>
                <a:lnTo>
                  <a:pt x="109763" y="30913"/>
                </a:lnTo>
                <a:lnTo>
                  <a:pt x="108868" y="29166"/>
                </a:lnTo>
                <a:lnTo>
                  <a:pt x="108497" y="28271"/>
                </a:lnTo>
                <a:lnTo>
                  <a:pt x="108213" y="27529"/>
                </a:lnTo>
                <a:lnTo>
                  <a:pt x="107886" y="26416"/>
                </a:lnTo>
                <a:lnTo>
                  <a:pt x="107777" y="25651"/>
                </a:lnTo>
                <a:lnTo>
                  <a:pt x="107799" y="25237"/>
                </a:lnTo>
                <a:lnTo>
                  <a:pt x="107886" y="24494"/>
                </a:lnTo>
                <a:lnTo>
                  <a:pt x="107995" y="23774"/>
                </a:lnTo>
                <a:lnTo>
                  <a:pt x="108148" y="22879"/>
                </a:lnTo>
                <a:lnTo>
                  <a:pt x="108454" y="21111"/>
                </a:lnTo>
                <a:lnTo>
                  <a:pt x="108737" y="20281"/>
                </a:lnTo>
                <a:lnTo>
                  <a:pt x="108912" y="19757"/>
                </a:lnTo>
                <a:lnTo>
                  <a:pt x="109152" y="18753"/>
                </a:lnTo>
                <a:lnTo>
                  <a:pt x="109327" y="17203"/>
                </a:lnTo>
                <a:lnTo>
                  <a:pt x="109370" y="16155"/>
                </a:lnTo>
                <a:lnTo>
                  <a:pt x="109370" y="14780"/>
                </a:lnTo>
                <a:lnTo>
                  <a:pt x="109087" y="12073"/>
                </a:lnTo>
                <a:lnTo>
                  <a:pt x="108781" y="10719"/>
                </a:lnTo>
                <a:lnTo>
                  <a:pt x="108628" y="9999"/>
                </a:lnTo>
                <a:lnTo>
                  <a:pt x="108126" y="8624"/>
                </a:lnTo>
                <a:lnTo>
                  <a:pt x="107755" y="7991"/>
                </a:lnTo>
                <a:lnTo>
                  <a:pt x="107646" y="7641"/>
                </a:lnTo>
                <a:lnTo>
                  <a:pt x="107318" y="7052"/>
                </a:lnTo>
                <a:lnTo>
                  <a:pt x="106685" y="6222"/>
                </a:lnTo>
                <a:lnTo>
                  <a:pt x="106292" y="5677"/>
                </a:lnTo>
                <a:lnTo>
                  <a:pt x="105987" y="5262"/>
                </a:lnTo>
                <a:lnTo>
                  <a:pt x="105288" y="4498"/>
                </a:lnTo>
                <a:lnTo>
                  <a:pt x="104153" y="3515"/>
                </a:lnTo>
                <a:lnTo>
                  <a:pt x="103302" y="2948"/>
                </a:lnTo>
                <a:lnTo>
                  <a:pt x="102385" y="2380"/>
                </a:lnTo>
                <a:lnTo>
                  <a:pt x="100420" y="1420"/>
                </a:lnTo>
                <a:lnTo>
                  <a:pt x="99416" y="1027"/>
                </a:lnTo>
                <a:lnTo>
                  <a:pt x="98302" y="677"/>
                </a:lnTo>
                <a:lnTo>
                  <a:pt x="96054" y="154"/>
                </a:lnTo>
                <a:lnTo>
                  <a:pt x="94897" y="44"/>
                </a:lnTo>
                <a:lnTo>
                  <a:pt x="931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 rot="-4325069">
            <a:off x="3971255" y="-2025535"/>
            <a:ext cx="3477319" cy="2394221"/>
            <a:chOff x="2634676" y="2522355"/>
            <a:chExt cx="3585898" cy="2468737"/>
          </a:xfrm>
        </p:grpSpPr>
        <p:sp>
          <p:nvSpPr>
            <p:cNvPr id="224" name="Google Shape;224;p23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 rot="-5400000">
              <a:off x="4109457" y="3438025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3"/>
          <p:cNvSpPr/>
          <p:nvPr/>
        </p:nvSpPr>
        <p:spPr>
          <a:xfrm rot="5400000">
            <a:off x="5926166" y="569236"/>
            <a:ext cx="4347370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 rot="5400000" flipH="1">
            <a:off x="-2660357" y="1797541"/>
            <a:ext cx="7211614" cy="250495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 hasCustomPrompt="1"/>
          </p:nvPr>
        </p:nvSpPr>
        <p:spPr>
          <a:xfrm>
            <a:off x="1942475" y="2309125"/>
            <a:ext cx="5259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1"/>
          </p:nvPr>
        </p:nvSpPr>
        <p:spPr>
          <a:xfrm>
            <a:off x="1942500" y="3306613"/>
            <a:ext cx="52590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 rot="5400000" flipH="1">
            <a:off x="-2381783" y="1919063"/>
            <a:ext cx="5915048" cy="1305372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/>
          <p:nvPr/>
        </p:nvSpPr>
        <p:spPr>
          <a:xfrm rot="1977051">
            <a:off x="1867099" y="-1685461"/>
            <a:ext cx="5217382" cy="6714069"/>
          </a:xfrm>
          <a:custGeom>
            <a:avLst/>
            <a:gdLst/>
            <a:ahLst/>
            <a:cxnLst/>
            <a:rect l="l" t="t" r="r" b="b"/>
            <a:pathLst>
              <a:path w="152880" h="196736" extrusionOk="0">
                <a:moveTo>
                  <a:pt x="79092" y="0"/>
                </a:moveTo>
                <a:lnTo>
                  <a:pt x="77390" y="44"/>
                </a:lnTo>
                <a:lnTo>
                  <a:pt x="75709" y="197"/>
                </a:lnTo>
                <a:lnTo>
                  <a:pt x="74901" y="328"/>
                </a:lnTo>
                <a:lnTo>
                  <a:pt x="73984" y="503"/>
                </a:lnTo>
                <a:lnTo>
                  <a:pt x="72216" y="939"/>
                </a:lnTo>
                <a:lnTo>
                  <a:pt x="70469" y="1507"/>
                </a:lnTo>
                <a:lnTo>
                  <a:pt x="68767" y="2162"/>
                </a:lnTo>
                <a:lnTo>
                  <a:pt x="67086" y="2926"/>
                </a:lnTo>
                <a:lnTo>
                  <a:pt x="65470" y="3799"/>
                </a:lnTo>
                <a:lnTo>
                  <a:pt x="63898" y="4759"/>
                </a:lnTo>
                <a:lnTo>
                  <a:pt x="62392" y="5807"/>
                </a:lnTo>
                <a:lnTo>
                  <a:pt x="60951" y="6942"/>
                </a:lnTo>
                <a:lnTo>
                  <a:pt x="59576" y="8165"/>
                </a:lnTo>
                <a:lnTo>
                  <a:pt x="58288" y="9475"/>
                </a:lnTo>
                <a:lnTo>
                  <a:pt x="57065" y="10850"/>
                </a:lnTo>
                <a:lnTo>
                  <a:pt x="55952" y="12291"/>
                </a:lnTo>
                <a:lnTo>
                  <a:pt x="54904" y="13797"/>
                </a:lnTo>
                <a:lnTo>
                  <a:pt x="53966" y="15391"/>
                </a:lnTo>
                <a:lnTo>
                  <a:pt x="53136" y="17028"/>
                </a:lnTo>
                <a:lnTo>
                  <a:pt x="52765" y="17858"/>
                </a:lnTo>
                <a:lnTo>
                  <a:pt x="52306" y="18971"/>
                </a:lnTo>
                <a:lnTo>
                  <a:pt x="51521" y="21220"/>
                </a:lnTo>
                <a:lnTo>
                  <a:pt x="50538" y="24669"/>
                </a:lnTo>
                <a:lnTo>
                  <a:pt x="49447" y="29319"/>
                </a:lnTo>
                <a:lnTo>
                  <a:pt x="48595" y="32811"/>
                </a:lnTo>
                <a:lnTo>
                  <a:pt x="47919" y="35104"/>
                </a:lnTo>
                <a:lnTo>
                  <a:pt x="47526" y="36217"/>
                </a:lnTo>
                <a:lnTo>
                  <a:pt x="47133" y="37265"/>
                </a:lnTo>
                <a:lnTo>
                  <a:pt x="46281" y="39317"/>
                </a:lnTo>
                <a:lnTo>
                  <a:pt x="44819" y="42308"/>
                </a:lnTo>
                <a:lnTo>
                  <a:pt x="42614" y="46194"/>
                </a:lnTo>
                <a:lnTo>
                  <a:pt x="40234" y="49970"/>
                </a:lnTo>
                <a:lnTo>
                  <a:pt x="39012" y="51826"/>
                </a:lnTo>
                <a:lnTo>
                  <a:pt x="37462" y="54205"/>
                </a:lnTo>
                <a:lnTo>
                  <a:pt x="34253" y="58921"/>
                </a:lnTo>
                <a:lnTo>
                  <a:pt x="31633" y="62283"/>
                </a:lnTo>
                <a:lnTo>
                  <a:pt x="29799" y="64422"/>
                </a:lnTo>
                <a:lnTo>
                  <a:pt x="27835" y="66430"/>
                </a:lnTo>
                <a:lnTo>
                  <a:pt x="25717" y="68308"/>
                </a:lnTo>
                <a:lnTo>
                  <a:pt x="24604" y="69181"/>
                </a:lnTo>
                <a:lnTo>
                  <a:pt x="23643" y="69901"/>
                </a:lnTo>
                <a:lnTo>
                  <a:pt x="21613" y="71233"/>
                </a:lnTo>
                <a:lnTo>
                  <a:pt x="18513" y="73089"/>
                </a:lnTo>
                <a:lnTo>
                  <a:pt x="14322" y="75468"/>
                </a:lnTo>
                <a:lnTo>
                  <a:pt x="11287" y="77433"/>
                </a:lnTo>
                <a:lnTo>
                  <a:pt x="9388" y="78874"/>
                </a:lnTo>
                <a:lnTo>
                  <a:pt x="8471" y="79660"/>
                </a:lnTo>
                <a:lnTo>
                  <a:pt x="7489" y="80576"/>
                </a:lnTo>
                <a:lnTo>
                  <a:pt x="5699" y="82585"/>
                </a:lnTo>
                <a:lnTo>
                  <a:pt x="4127" y="84768"/>
                </a:lnTo>
                <a:lnTo>
                  <a:pt x="2795" y="87104"/>
                </a:lnTo>
                <a:lnTo>
                  <a:pt x="1682" y="89571"/>
                </a:lnTo>
                <a:lnTo>
                  <a:pt x="852" y="92125"/>
                </a:lnTo>
                <a:lnTo>
                  <a:pt x="285" y="94744"/>
                </a:lnTo>
                <a:lnTo>
                  <a:pt x="1" y="97429"/>
                </a:lnTo>
                <a:lnTo>
                  <a:pt x="1" y="98761"/>
                </a:lnTo>
                <a:lnTo>
                  <a:pt x="23" y="100115"/>
                </a:lnTo>
                <a:lnTo>
                  <a:pt x="328" y="102778"/>
                </a:lnTo>
                <a:lnTo>
                  <a:pt x="918" y="105419"/>
                </a:lnTo>
                <a:lnTo>
                  <a:pt x="1769" y="107974"/>
                </a:lnTo>
                <a:lnTo>
                  <a:pt x="2882" y="110419"/>
                </a:lnTo>
                <a:lnTo>
                  <a:pt x="4236" y="112754"/>
                </a:lnTo>
                <a:lnTo>
                  <a:pt x="5808" y="114916"/>
                </a:lnTo>
                <a:lnTo>
                  <a:pt x="7620" y="116902"/>
                </a:lnTo>
                <a:lnTo>
                  <a:pt x="8624" y="117819"/>
                </a:lnTo>
                <a:lnTo>
                  <a:pt x="9563" y="118627"/>
                </a:lnTo>
                <a:lnTo>
                  <a:pt x="11571" y="120111"/>
                </a:lnTo>
                <a:lnTo>
                  <a:pt x="14715" y="122120"/>
                </a:lnTo>
                <a:lnTo>
                  <a:pt x="19059" y="124652"/>
                </a:lnTo>
                <a:lnTo>
                  <a:pt x="22202" y="126682"/>
                </a:lnTo>
                <a:lnTo>
                  <a:pt x="24189" y="128189"/>
                </a:lnTo>
                <a:lnTo>
                  <a:pt x="25128" y="128996"/>
                </a:lnTo>
                <a:lnTo>
                  <a:pt x="26023" y="129848"/>
                </a:lnTo>
                <a:lnTo>
                  <a:pt x="27682" y="131638"/>
                </a:lnTo>
                <a:lnTo>
                  <a:pt x="29188" y="133581"/>
                </a:lnTo>
                <a:lnTo>
                  <a:pt x="30542" y="135633"/>
                </a:lnTo>
                <a:lnTo>
                  <a:pt x="31742" y="137794"/>
                </a:lnTo>
                <a:lnTo>
                  <a:pt x="32812" y="140042"/>
                </a:lnTo>
                <a:lnTo>
                  <a:pt x="33772" y="142335"/>
                </a:lnTo>
                <a:lnTo>
                  <a:pt x="34624" y="144670"/>
                </a:lnTo>
                <a:lnTo>
                  <a:pt x="34995" y="145849"/>
                </a:lnTo>
                <a:lnTo>
                  <a:pt x="35453" y="147268"/>
                </a:lnTo>
                <a:lnTo>
                  <a:pt x="36239" y="150128"/>
                </a:lnTo>
                <a:lnTo>
                  <a:pt x="36916" y="153032"/>
                </a:lnTo>
                <a:lnTo>
                  <a:pt x="37484" y="155957"/>
                </a:lnTo>
                <a:lnTo>
                  <a:pt x="37942" y="158926"/>
                </a:lnTo>
                <a:lnTo>
                  <a:pt x="38270" y="161873"/>
                </a:lnTo>
                <a:lnTo>
                  <a:pt x="38488" y="164864"/>
                </a:lnTo>
                <a:lnTo>
                  <a:pt x="38575" y="167833"/>
                </a:lnTo>
                <a:lnTo>
                  <a:pt x="38575" y="170823"/>
                </a:lnTo>
                <a:lnTo>
                  <a:pt x="38444" y="173792"/>
                </a:lnTo>
                <a:lnTo>
                  <a:pt x="38182" y="176761"/>
                </a:lnTo>
                <a:lnTo>
                  <a:pt x="37833" y="179730"/>
                </a:lnTo>
                <a:lnTo>
                  <a:pt x="37353" y="182677"/>
                </a:lnTo>
                <a:lnTo>
                  <a:pt x="36741" y="185602"/>
                </a:lnTo>
                <a:lnTo>
                  <a:pt x="36043" y="188484"/>
                </a:lnTo>
                <a:lnTo>
                  <a:pt x="35213" y="191366"/>
                </a:lnTo>
                <a:lnTo>
                  <a:pt x="34755" y="192785"/>
                </a:lnTo>
                <a:lnTo>
                  <a:pt x="41741" y="196736"/>
                </a:lnTo>
                <a:lnTo>
                  <a:pt x="42352" y="195972"/>
                </a:lnTo>
                <a:lnTo>
                  <a:pt x="43662" y="194618"/>
                </a:lnTo>
                <a:lnTo>
                  <a:pt x="45102" y="193440"/>
                </a:lnTo>
                <a:lnTo>
                  <a:pt x="46652" y="192435"/>
                </a:lnTo>
                <a:lnTo>
                  <a:pt x="48290" y="191584"/>
                </a:lnTo>
                <a:lnTo>
                  <a:pt x="50036" y="190885"/>
                </a:lnTo>
                <a:lnTo>
                  <a:pt x="51848" y="190340"/>
                </a:lnTo>
                <a:lnTo>
                  <a:pt x="53725" y="189903"/>
                </a:lnTo>
                <a:lnTo>
                  <a:pt x="55647" y="189597"/>
                </a:lnTo>
                <a:lnTo>
                  <a:pt x="57611" y="189379"/>
                </a:lnTo>
                <a:lnTo>
                  <a:pt x="60624" y="189248"/>
                </a:lnTo>
                <a:lnTo>
                  <a:pt x="64662" y="189335"/>
                </a:lnTo>
                <a:lnTo>
                  <a:pt x="68657" y="189685"/>
                </a:lnTo>
                <a:lnTo>
                  <a:pt x="70600" y="189903"/>
                </a:lnTo>
                <a:lnTo>
                  <a:pt x="72543" y="190143"/>
                </a:lnTo>
                <a:lnTo>
                  <a:pt x="76538" y="190558"/>
                </a:lnTo>
                <a:lnTo>
                  <a:pt x="80555" y="190820"/>
                </a:lnTo>
                <a:lnTo>
                  <a:pt x="84550" y="190820"/>
                </a:lnTo>
                <a:lnTo>
                  <a:pt x="87475" y="190580"/>
                </a:lnTo>
                <a:lnTo>
                  <a:pt x="89374" y="190296"/>
                </a:lnTo>
                <a:lnTo>
                  <a:pt x="91252" y="189881"/>
                </a:lnTo>
                <a:lnTo>
                  <a:pt x="93042" y="189335"/>
                </a:lnTo>
                <a:lnTo>
                  <a:pt x="94788" y="188659"/>
                </a:lnTo>
                <a:lnTo>
                  <a:pt x="96447" y="187829"/>
                </a:lnTo>
                <a:lnTo>
                  <a:pt x="98019" y="186825"/>
                </a:lnTo>
                <a:lnTo>
                  <a:pt x="99504" y="185646"/>
                </a:lnTo>
                <a:lnTo>
                  <a:pt x="100180" y="184969"/>
                </a:lnTo>
                <a:lnTo>
                  <a:pt x="100770" y="184358"/>
                </a:lnTo>
                <a:lnTo>
                  <a:pt x="101818" y="183092"/>
                </a:lnTo>
                <a:lnTo>
                  <a:pt x="102735" y="181760"/>
                </a:lnTo>
                <a:lnTo>
                  <a:pt x="103521" y="180341"/>
                </a:lnTo>
                <a:lnTo>
                  <a:pt x="104219" y="178857"/>
                </a:lnTo>
                <a:lnTo>
                  <a:pt x="104787" y="177329"/>
                </a:lnTo>
                <a:lnTo>
                  <a:pt x="105507" y="174949"/>
                </a:lnTo>
                <a:lnTo>
                  <a:pt x="106162" y="171653"/>
                </a:lnTo>
                <a:lnTo>
                  <a:pt x="106577" y="168247"/>
                </a:lnTo>
                <a:lnTo>
                  <a:pt x="106926" y="163095"/>
                </a:lnTo>
                <a:lnTo>
                  <a:pt x="107057" y="159690"/>
                </a:lnTo>
                <a:lnTo>
                  <a:pt x="107166" y="158009"/>
                </a:lnTo>
                <a:lnTo>
                  <a:pt x="107472" y="154581"/>
                </a:lnTo>
                <a:lnTo>
                  <a:pt x="108018" y="151132"/>
                </a:lnTo>
                <a:lnTo>
                  <a:pt x="108847" y="147792"/>
                </a:lnTo>
                <a:lnTo>
                  <a:pt x="109677" y="145391"/>
                </a:lnTo>
                <a:lnTo>
                  <a:pt x="110332" y="143863"/>
                </a:lnTo>
                <a:lnTo>
                  <a:pt x="111096" y="142422"/>
                </a:lnTo>
                <a:lnTo>
                  <a:pt x="111947" y="141047"/>
                </a:lnTo>
                <a:lnTo>
                  <a:pt x="112929" y="139780"/>
                </a:lnTo>
                <a:lnTo>
                  <a:pt x="114021" y="138602"/>
                </a:lnTo>
                <a:lnTo>
                  <a:pt x="115222" y="137554"/>
                </a:lnTo>
                <a:lnTo>
                  <a:pt x="116575" y="136615"/>
                </a:lnTo>
                <a:lnTo>
                  <a:pt x="117296" y="136200"/>
                </a:lnTo>
                <a:lnTo>
                  <a:pt x="118125" y="135785"/>
                </a:lnTo>
                <a:lnTo>
                  <a:pt x="119828" y="135131"/>
                </a:lnTo>
                <a:lnTo>
                  <a:pt x="121596" y="134650"/>
                </a:lnTo>
                <a:lnTo>
                  <a:pt x="123408" y="134323"/>
                </a:lnTo>
                <a:lnTo>
                  <a:pt x="126202" y="134083"/>
                </a:lnTo>
                <a:lnTo>
                  <a:pt x="130001" y="134017"/>
                </a:lnTo>
                <a:lnTo>
                  <a:pt x="133821" y="134061"/>
                </a:lnTo>
                <a:lnTo>
                  <a:pt x="137576" y="133930"/>
                </a:lnTo>
                <a:lnTo>
                  <a:pt x="140305" y="133581"/>
                </a:lnTo>
                <a:lnTo>
                  <a:pt x="142073" y="133188"/>
                </a:lnTo>
                <a:lnTo>
                  <a:pt x="143776" y="132620"/>
                </a:lnTo>
                <a:lnTo>
                  <a:pt x="145413" y="131834"/>
                </a:lnTo>
                <a:lnTo>
                  <a:pt x="146199" y="131354"/>
                </a:lnTo>
                <a:lnTo>
                  <a:pt x="146788" y="130939"/>
                </a:lnTo>
                <a:lnTo>
                  <a:pt x="147880" y="130044"/>
                </a:lnTo>
                <a:lnTo>
                  <a:pt x="148862" y="129040"/>
                </a:lnTo>
                <a:lnTo>
                  <a:pt x="149714" y="127948"/>
                </a:lnTo>
                <a:lnTo>
                  <a:pt x="150478" y="126770"/>
                </a:lnTo>
                <a:lnTo>
                  <a:pt x="151111" y="125525"/>
                </a:lnTo>
                <a:lnTo>
                  <a:pt x="151657" y="124215"/>
                </a:lnTo>
                <a:lnTo>
                  <a:pt x="152093" y="122862"/>
                </a:lnTo>
                <a:lnTo>
                  <a:pt x="152573" y="120744"/>
                </a:lnTo>
                <a:lnTo>
                  <a:pt x="152879" y="117819"/>
                </a:lnTo>
                <a:lnTo>
                  <a:pt x="152792" y="114872"/>
                </a:lnTo>
                <a:lnTo>
                  <a:pt x="152355" y="111969"/>
                </a:lnTo>
                <a:lnTo>
                  <a:pt x="152006" y="110550"/>
                </a:lnTo>
                <a:lnTo>
                  <a:pt x="151613" y="109174"/>
                </a:lnTo>
                <a:lnTo>
                  <a:pt x="150630" y="106467"/>
                </a:lnTo>
                <a:lnTo>
                  <a:pt x="149473" y="103848"/>
                </a:lnTo>
                <a:lnTo>
                  <a:pt x="148164" y="101272"/>
                </a:lnTo>
                <a:lnTo>
                  <a:pt x="146046" y="97495"/>
                </a:lnTo>
                <a:lnTo>
                  <a:pt x="143165" y="92452"/>
                </a:lnTo>
                <a:lnTo>
                  <a:pt x="141811" y="89898"/>
                </a:lnTo>
                <a:lnTo>
                  <a:pt x="141156" y="88610"/>
                </a:lnTo>
                <a:lnTo>
                  <a:pt x="139955" y="85925"/>
                </a:lnTo>
                <a:lnTo>
                  <a:pt x="138951" y="83174"/>
                </a:lnTo>
                <a:lnTo>
                  <a:pt x="138144" y="80358"/>
                </a:lnTo>
                <a:lnTo>
                  <a:pt x="137620" y="77498"/>
                </a:lnTo>
                <a:lnTo>
                  <a:pt x="137401" y="74660"/>
                </a:lnTo>
                <a:lnTo>
                  <a:pt x="137510" y="72543"/>
                </a:lnTo>
                <a:lnTo>
                  <a:pt x="137685" y="71146"/>
                </a:lnTo>
                <a:lnTo>
                  <a:pt x="137969" y="69749"/>
                </a:lnTo>
                <a:lnTo>
                  <a:pt x="138362" y="68395"/>
                </a:lnTo>
                <a:lnTo>
                  <a:pt x="138602" y="67718"/>
                </a:lnTo>
                <a:lnTo>
                  <a:pt x="138951" y="66845"/>
                </a:lnTo>
                <a:lnTo>
                  <a:pt x="139781" y="65186"/>
                </a:lnTo>
                <a:lnTo>
                  <a:pt x="141178" y="62741"/>
                </a:lnTo>
                <a:lnTo>
                  <a:pt x="142597" y="60340"/>
                </a:lnTo>
                <a:lnTo>
                  <a:pt x="143426" y="58702"/>
                </a:lnTo>
                <a:lnTo>
                  <a:pt x="144147" y="57021"/>
                </a:lnTo>
                <a:lnTo>
                  <a:pt x="144627" y="55275"/>
                </a:lnTo>
                <a:lnTo>
                  <a:pt x="144780" y="54380"/>
                </a:lnTo>
                <a:lnTo>
                  <a:pt x="144845" y="53747"/>
                </a:lnTo>
                <a:lnTo>
                  <a:pt x="144867" y="52503"/>
                </a:lnTo>
                <a:lnTo>
                  <a:pt x="144736" y="51258"/>
                </a:lnTo>
                <a:lnTo>
                  <a:pt x="144496" y="50058"/>
                </a:lnTo>
                <a:lnTo>
                  <a:pt x="144103" y="48901"/>
                </a:lnTo>
                <a:lnTo>
                  <a:pt x="143623" y="47765"/>
                </a:lnTo>
                <a:lnTo>
                  <a:pt x="142706" y="46128"/>
                </a:lnTo>
                <a:lnTo>
                  <a:pt x="141134" y="44098"/>
                </a:lnTo>
                <a:lnTo>
                  <a:pt x="139279" y="42286"/>
                </a:lnTo>
                <a:lnTo>
                  <a:pt x="137183" y="40714"/>
                </a:lnTo>
                <a:lnTo>
                  <a:pt x="134934" y="39404"/>
                </a:lnTo>
                <a:lnTo>
                  <a:pt x="133756" y="38880"/>
                </a:lnTo>
                <a:lnTo>
                  <a:pt x="132577" y="38378"/>
                </a:lnTo>
                <a:lnTo>
                  <a:pt x="130154" y="37592"/>
                </a:lnTo>
                <a:lnTo>
                  <a:pt x="126464" y="36632"/>
                </a:lnTo>
                <a:lnTo>
                  <a:pt x="121421" y="35693"/>
                </a:lnTo>
                <a:lnTo>
                  <a:pt x="116379" y="34733"/>
                </a:lnTo>
                <a:lnTo>
                  <a:pt x="113890" y="34121"/>
                </a:lnTo>
                <a:lnTo>
                  <a:pt x="112646" y="33772"/>
                </a:lnTo>
                <a:lnTo>
                  <a:pt x="110179" y="32921"/>
                </a:lnTo>
                <a:lnTo>
                  <a:pt x="107799" y="31851"/>
                </a:lnTo>
                <a:lnTo>
                  <a:pt x="105529" y="30585"/>
                </a:lnTo>
                <a:lnTo>
                  <a:pt x="103455" y="29100"/>
                </a:lnTo>
                <a:lnTo>
                  <a:pt x="101621" y="27376"/>
                </a:lnTo>
                <a:lnTo>
                  <a:pt x="100442" y="25913"/>
                </a:lnTo>
                <a:lnTo>
                  <a:pt x="99766" y="24887"/>
                </a:lnTo>
                <a:lnTo>
                  <a:pt x="99154" y="23796"/>
                </a:lnTo>
                <a:lnTo>
                  <a:pt x="98674" y="22639"/>
                </a:lnTo>
                <a:lnTo>
                  <a:pt x="98478" y="22027"/>
                </a:lnTo>
                <a:lnTo>
                  <a:pt x="98281" y="21372"/>
                </a:lnTo>
                <a:lnTo>
                  <a:pt x="97976" y="19997"/>
                </a:lnTo>
                <a:lnTo>
                  <a:pt x="97714" y="17923"/>
                </a:lnTo>
                <a:lnTo>
                  <a:pt x="97474" y="15129"/>
                </a:lnTo>
                <a:lnTo>
                  <a:pt x="97190" y="13055"/>
                </a:lnTo>
                <a:lnTo>
                  <a:pt x="96928" y="11680"/>
                </a:lnTo>
                <a:lnTo>
                  <a:pt x="96731" y="11003"/>
                </a:lnTo>
                <a:lnTo>
                  <a:pt x="96469" y="10217"/>
                </a:lnTo>
                <a:lnTo>
                  <a:pt x="95814" y="8733"/>
                </a:lnTo>
                <a:lnTo>
                  <a:pt x="94985" y="7379"/>
                </a:lnTo>
                <a:lnTo>
                  <a:pt x="94002" y="6135"/>
                </a:lnTo>
                <a:lnTo>
                  <a:pt x="92889" y="4978"/>
                </a:lnTo>
                <a:lnTo>
                  <a:pt x="91667" y="3974"/>
                </a:lnTo>
                <a:lnTo>
                  <a:pt x="90313" y="3057"/>
                </a:lnTo>
                <a:lnTo>
                  <a:pt x="88872" y="2271"/>
                </a:lnTo>
                <a:lnTo>
                  <a:pt x="87366" y="1594"/>
                </a:lnTo>
                <a:lnTo>
                  <a:pt x="85772" y="1026"/>
                </a:lnTo>
                <a:lnTo>
                  <a:pt x="84135" y="590"/>
                </a:lnTo>
                <a:lnTo>
                  <a:pt x="82476" y="284"/>
                </a:lnTo>
                <a:lnTo>
                  <a:pt x="80773" y="88"/>
                </a:lnTo>
                <a:lnTo>
                  <a:pt x="790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24"/>
          <p:cNvGrpSpPr/>
          <p:nvPr/>
        </p:nvGrpSpPr>
        <p:grpSpPr>
          <a:xfrm rot="8807897">
            <a:off x="-1218622" y="3686399"/>
            <a:ext cx="3477269" cy="2394499"/>
            <a:chOff x="2634676" y="2522355"/>
            <a:chExt cx="3585898" cy="2468737"/>
          </a:xfrm>
        </p:grpSpPr>
        <p:sp>
          <p:nvSpPr>
            <p:cNvPr id="242" name="Google Shape;242;p24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rot="-5400000">
              <a:off x="4109457" y="3438025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4"/>
          <p:cNvSpPr/>
          <p:nvPr/>
        </p:nvSpPr>
        <p:spPr>
          <a:xfrm rot="5400000" flipH="1">
            <a:off x="5197007" y="1086507"/>
            <a:ext cx="5452038" cy="29704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2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3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 idx="4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5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-424425" y="-232750"/>
            <a:ext cx="5354126" cy="2489932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4725450" y="3280650"/>
            <a:ext cx="4492654" cy="209636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4419600" y="2571750"/>
            <a:ext cx="4976685" cy="2817220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 rot="10800000" flipH="1">
            <a:off x="3665925" y="-47540"/>
            <a:ext cx="6321000" cy="648590"/>
          </a:xfrm>
          <a:custGeom>
            <a:avLst/>
            <a:gdLst/>
            <a:ahLst/>
            <a:cxnLst/>
            <a:rect l="l" t="t" r="r" b="b"/>
            <a:pathLst>
              <a:path w="252840" h="26328" extrusionOk="0">
                <a:moveTo>
                  <a:pt x="55952" y="0"/>
                </a:moveTo>
                <a:lnTo>
                  <a:pt x="48704" y="219"/>
                </a:lnTo>
                <a:lnTo>
                  <a:pt x="41980" y="721"/>
                </a:lnTo>
                <a:lnTo>
                  <a:pt x="35759" y="1485"/>
                </a:lnTo>
                <a:lnTo>
                  <a:pt x="30039" y="2489"/>
                </a:lnTo>
                <a:lnTo>
                  <a:pt x="24844" y="3733"/>
                </a:lnTo>
                <a:lnTo>
                  <a:pt x="20150" y="5240"/>
                </a:lnTo>
                <a:lnTo>
                  <a:pt x="15937" y="6964"/>
                </a:lnTo>
                <a:lnTo>
                  <a:pt x="13142" y="8383"/>
                </a:lnTo>
                <a:lnTo>
                  <a:pt x="11418" y="9409"/>
                </a:lnTo>
                <a:lnTo>
                  <a:pt x="9802" y="10479"/>
                </a:lnTo>
                <a:lnTo>
                  <a:pt x="8318" y="11614"/>
                </a:lnTo>
                <a:lnTo>
                  <a:pt x="6964" y="12771"/>
                </a:lnTo>
                <a:lnTo>
                  <a:pt x="5720" y="13994"/>
                </a:lnTo>
                <a:lnTo>
                  <a:pt x="4607" y="15260"/>
                </a:lnTo>
                <a:lnTo>
                  <a:pt x="3603" y="16570"/>
                </a:lnTo>
                <a:lnTo>
                  <a:pt x="2729" y="17923"/>
                </a:lnTo>
                <a:lnTo>
                  <a:pt x="1965" y="19320"/>
                </a:lnTo>
                <a:lnTo>
                  <a:pt x="1310" y="20761"/>
                </a:lnTo>
                <a:lnTo>
                  <a:pt x="786" y="22245"/>
                </a:lnTo>
                <a:lnTo>
                  <a:pt x="393" y="23774"/>
                </a:lnTo>
                <a:lnTo>
                  <a:pt x="110" y="25324"/>
                </a:lnTo>
                <a:lnTo>
                  <a:pt x="1" y="26131"/>
                </a:lnTo>
                <a:lnTo>
                  <a:pt x="245556" y="26131"/>
                </a:lnTo>
                <a:lnTo>
                  <a:pt x="244632" y="26066"/>
                </a:lnTo>
                <a:lnTo>
                  <a:pt x="239895" y="25542"/>
                </a:lnTo>
                <a:lnTo>
                  <a:pt x="232450" y="24407"/>
                </a:lnTo>
                <a:lnTo>
                  <a:pt x="219221" y="22049"/>
                </a:lnTo>
                <a:lnTo>
                  <a:pt x="197806" y="17879"/>
                </a:lnTo>
                <a:lnTo>
                  <a:pt x="179337" y="14343"/>
                </a:lnTo>
                <a:lnTo>
                  <a:pt x="166130" y="11941"/>
                </a:lnTo>
                <a:lnTo>
                  <a:pt x="152267" y="9562"/>
                </a:lnTo>
                <a:lnTo>
                  <a:pt x="137816" y="7292"/>
                </a:lnTo>
                <a:lnTo>
                  <a:pt x="122862" y="5174"/>
                </a:lnTo>
                <a:lnTo>
                  <a:pt x="107515" y="3318"/>
                </a:lnTo>
                <a:lnTo>
                  <a:pt x="91819" y="1769"/>
                </a:lnTo>
                <a:lnTo>
                  <a:pt x="79878" y="873"/>
                </a:lnTo>
                <a:lnTo>
                  <a:pt x="71866" y="415"/>
                </a:lnTo>
                <a:lnTo>
                  <a:pt x="67849" y="240"/>
                </a:lnTo>
                <a:lnTo>
                  <a:pt x="63745" y="66"/>
                </a:lnTo>
                <a:lnTo>
                  <a:pt x="55952" y="0"/>
                </a:lnTo>
                <a:close/>
                <a:moveTo>
                  <a:pt x="245556" y="26131"/>
                </a:moveTo>
                <a:lnTo>
                  <a:pt x="247404" y="26262"/>
                </a:lnTo>
                <a:lnTo>
                  <a:pt x="249849" y="26328"/>
                </a:lnTo>
                <a:lnTo>
                  <a:pt x="251945" y="26240"/>
                </a:lnTo>
                <a:lnTo>
                  <a:pt x="252840" y="261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r>
              <a:rPr lang="en"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" name="Google Shape;273;p27"/>
          <p:cNvSpPr/>
          <p:nvPr/>
        </p:nvSpPr>
        <p:spPr>
          <a:xfrm rot="10800000" flipH="1">
            <a:off x="602623" y="-75384"/>
            <a:ext cx="9365915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4267200" y="2333625"/>
            <a:ext cx="5363837" cy="3036380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/>
          <p:nvPr/>
        </p:nvSpPr>
        <p:spPr>
          <a:xfrm>
            <a:off x="-548325" y="3353998"/>
            <a:ext cx="11067317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 rot="-5400000">
            <a:off x="-1798619" y="-307273"/>
            <a:ext cx="5740079" cy="261494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 rot="5400000" flipH="1">
            <a:off x="-2381783" y="1919063"/>
            <a:ext cx="5915048" cy="1305372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0"/>
          <p:cNvSpPr/>
          <p:nvPr/>
        </p:nvSpPr>
        <p:spPr>
          <a:xfrm rot="-1572600">
            <a:off x="1873499" y="-72485"/>
            <a:ext cx="3972032" cy="5111471"/>
          </a:xfrm>
          <a:custGeom>
            <a:avLst/>
            <a:gdLst/>
            <a:ahLst/>
            <a:cxnLst/>
            <a:rect l="l" t="t" r="r" b="b"/>
            <a:pathLst>
              <a:path w="152880" h="196736" extrusionOk="0">
                <a:moveTo>
                  <a:pt x="79092" y="0"/>
                </a:moveTo>
                <a:lnTo>
                  <a:pt x="77390" y="44"/>
                </a:lnTo>
                <a:lnTo>
                  <a:pt x="75709" y="197"/>
                </a:lnTo>
                <a:lnTo>
                  <a:pt x="74901" y="328"/>
                </a:lnTo>
                <a:lnTo>
                  <a:pt x="73984" y="503"/>
                </a:lnTo>
                <a:lnTo>
                  <a:pt x="72216" y="939"/>
                </a:lnTo>
                <a:lnTo>
                  <a:pt x="70469" y="1507"/>
                </a:lnTo>
                <a:lnTo>
                  <a:pt x="68767" y="2162"/>
                </a:lnTo>
                <a:lnTo>
                  <a:pt x="67086" y="2926"/>
                </a:lnTo>
                <a:lnTo>
                  <a:pt x="65470" y="3799"/>
                </a:lnTo>
                <a:lnTo>
                  <a:pt x="63898" y="4759"/>
                </a:lnTo>
                <a:lnTo>
                  <a:pt x="62392" y="5807"/>
                </a:lnTo>
                <a:lnTo>
                  <a:pt x="60951" y="6942"/>
                </a:lnTo>
                <a:lnTo>
                  <a:pt x="59576" y="8165"/>
                </a:lnTo>
                <a:lnTo>
                  <a:pt x="58288" y="9475"/>
                </a:lnTo>
                <a:lnTo>
                  <a:pt x="57065" y="10850"/>
                </a:lnTo>
                <a:lnTo>
                  <a:pt x="55952" y="12291"/>
                </a:lnTo>
                <a:lnTo>
                  <a:pt x="54904" y="13797"/>
                </a:lnTo>
                <a:lnTo>
                  <a:pt x="53966" y="15391"/>
                </a:lnTo>
                <a:lnTo>
                  <a:pt x="53136" y="17028"/>
                </a:lnTo>
                <a:lnTo>
                  <a:pt x="52765" y="17858"/>
                </a:lnTo>
                <a:lnTo>
                  <a:pt x="52306" y="18971"/>
                </a:lnTo>
                <a:lnTo>
                  <a:pt x="51521" y="21220"/>
                </a:lnTo>
                <a:lnTo>
                  <a:pt x="50538" y="24669"/>
                </a:lnTo>
                <a:lnTo>
                  <a:pt x="49447" y="29319"/>
                </a:lnTo>
                <a:lnTo>
                  <a:pt x="48595" y="32811"/>
                </a:lnTo>
                <a:lnTo>
                  <a:pt x="47919" y="35104"/>
                </a:lnTo>
                <a:lnTo>
                  <a:pt x="47526" y="36217"/>
                </a:lnTo>
                <a:lnTo>
                  <a:pt x="47133" y="37265"/>
                </a:lnTo>
                <a:lnTo>
                  <a:pt x="46281" y="39317"/>
                </a:lnTo>
                <a:lnTo>
                  <a:pt x="44819" y="42308"/>
                </a:lnTo>
                <a:lnTo>
                  <a:pt x="42614" y="46194"/>
                </a:lnTo>
                <a:lnTo>
                  <a:pt x="40234" y="49970"/>
                </a:lnTo>
                <a:lnTo>
                  <a:pt x="39012" y="51826"/>
                </a:lnTo>
                <a:lnTo>
                  <a:pt x="37462" y="54205"/>
                </a:lnTo>
                <a:lnTo>
                  <a:pt x="34253" y="58921"/>
                </a:lnTo>
                <a:lnTo>
                  <a:pt x="31633" y="62283"/>
                </a:lnTo>
                <a:lnTo>
                  <a:pt x="29799" y="64422"/>
                </a:lnTo>
                <a:lnTo>
                  <a:pt x="27835" y="66430"/>
                </a:lnTo>
                <a:lnTo>
                  <a:pt x="25717" y="68308"/>
                </a:lnTo>
                <a:lnTo>
                  <a:pt x="24604" y="69181"/>
                </a:lnTo>
                <a:lnTo>
                  <a:pt x="23643" y="69901"/>
                </a:lnTo>
                <a:lnTo>
                  <a:pt x="21613" y="71233"/>
                </a:lnTo>
                <a:lnTo>
                  <a:pt x="18513" y="73089"/>
                </a:lnTo>
                <a:lnTo>
                  <a:pt x="14322" y="75468"/>
                </a:lnTo>
                <a:lnTo>
                  <a:pt x="11287" y="77433"/>
                </a:lnTo>
                <a:lnTo>
                  <a:pt x="9388" y="78874"/>
                </a:lnTo>
                <a:lnTo>
                  <a:pt x="8471" y="79660"/>
                </a:lnTo>
                <a:lnTo>
                  <a:pt x="7489" y="80576"/>
                </a:lnTo>
                <a:lnTo>
                  <a:pt x="5699" y="82585"/>
                </a:lnTo>
                <a:lnTo>
                  <a:pt x="4127" y="84768"/>
                </a:lnTo>
                <a:lnTo>
                  <a:pt x="2795" y="87104"/>
                </a:lnTo>
                <a:lnTo>
                  <a:pt x="1682" y="89571"/>
                </a:lnTo>
                <a:lnTo>
                  <a:pt x="852" y="92125"/>
                </a:lnTo>
                <a:lnTo>
                  <a:pt x="285" y="94744"/>
                </a:lnTo>
                <a:lnTo>
                  <a:pt x="1" y="97429"/>
                </a:lnTo>
                <a:lnTo>
                  <a:pt x="1" y="98761"/>
                </a:lnTo>
                <a:lnTo>
                  <a:pt x="23" y="100115"/>
                </a:lnTo>
                <a:lnTo>
                  <a:pt x="328" y="102778"/>
                </a:lnTo>
                <a:lnTo>
                  <a:pt x="918" y="105419"/>
                </a:lnTo>
                <a:lnTo>
                  <a:pt x="1769" y="107974"/>
                </a:lnTo>
                <a:lnTo>
                  <a:pt x="2882" y="110419"/>
                </a:lnTo>
                <a:lnTo>
                  <a:pt x="4236" y="112754"/>
                </a:lnTo>
                <a:lnTo>
                  <a:pt x="5808" y="114916"/>
                </a:lnTo>
                <a:lnTo>
                  <a:pt x="7620" y="116902"/>
                </a:lnTo>
                <a:lnTo>
                  <a:pt x="8624" y="117819"/>
                </a:lnTo>
                <a:lnTo>
                  <a:pt x="9563" y="118627"/>
                </a:lnTo>
                <a:lnTo>
                  <a:pt x="11571" y="120111"/>
                </a:lnTo>
                <a:lnTo>
                  <a:pt x="14715" y="122120"/>
                </a:lnTo>
                <a:lnTo>
                  <a:pt x="19059" y="124652"/>
                </a:lnTo>
                <a:lnTo>
                  <a:pt x="22202" y="126682"/>
                </a:lnTo>
                <a:lnTo>
                  <a:pt x="24189" y="128189"/>
                </a:lnTo>
                <a:lnTo>
                  <a:pt x="25128" y="128996"/>
                </a:lnTo>
                <a:lnTo>
                  <a:pt x="26023" y="129848"/>
                </a:lnTo>
                <a:lnTo>
                  <a:pt x="27682" y="131638"/>
                </a:lnTo>
                <a:lnTo>
                  <a:pt x="29188" y="133581"/>
                </a:lnTo>
                <a:lnTo>
                  <a:pt x="30542" y="135633"/>
                </a:lnTo>
                <a:lnTo>
                  <a:pt x="31742" y="137794"/>
                </a:lnTo>
                <a:lnTo>
                  <a:pt x="32812" y="140042"/>
                </a:lnTo>
                <a:lnTo>
                  <a:pt x="33772" y="142335"/>
                </a:lnTo>
                <a:lnTo>
                  <a:pt x="34624" y="144670"/>
                </a:lnTo>
                <a:lnTo>
                  <a:pt x="34995" y="145849"/>
                </a:lnTo>
                <a:lnTo>
                  <a:pt x="35453" y="147268"/>
                </a:lnTo>
                <a:lnTo>
                  <a:pt x="36239" y="150128"/>
                </a:lnTo>
                <a:lnTo>
                  <a:pt x="36916" y="153032"/>
                </a:lnTo>
                <a:lnTo>
                  <a:pt x="37484" y="155957"/>
                </a:lnTo>
                <a:lnTo>
                  <a:pt x="37942" y="158926"/>
                </a:lnTo>
                <a:lnTo>
                  <a:pt x="38270" y="161873"/>
                </a:lnTo>
                <a:lnTo>
                  <a:pt x="38488" y="164864"/>
                </a:lnTo>
                <a:lnTo>
                  <a:pt x="38575" y="167833"/>
                </a:lnTo>
                <a:lnTo>
                  <a:pt x="38575" y="170823"/>
                </a:lnTo>
                <a:lnTo>
                  <a:pt x="38444" y="173792"/>
                </a:lnTo>
                <a:lnTo>
                  <a:pt x="38182" y="176761"/>
                </a:lnTo>
                <a:lnTo>
                  <a:pt x="37833" y="179730"/>
                </a:lnTo>
                <a:lnTo>
                  <a:pt x="37353" y="182677"/>
                </a:lnTo>
                <a:lnTo>
                  <a:pt x="36741" y="185602"/>
                </a:lnTo>
                <a:lnTo>
                  <a:pt x="36043" y="188484"/>
                </a:lnTo>
                <a:lnTo>
                  <a:pt x="35213" y="191366"/>
                </a:lnTo>
                <a:lnTo>
                  <a:pt x="34755" y="192785"/>
                </a:lnTo>
                <a:lnTo>
                  <a:pt x="41741" y="196736"/>
                </a:lnTo>
                <a:lnTo>
                  <a:pt x="42352" y="195972"/>
                </a:lnTo>
                <a:lnTo>
                  <a:pt x="43662" y="194618"/>
                </a:lnTo>
                <a:lnTo>
                  <a:pt x="45102" y="193440"/>
                </a:lnTo>
                <a:lnTo>
                  <a:pt x="46652" y="192435"/>
                </a:lnTo>
                <a:lnTo>
                  <a:pt x="48290" y="191584"/>
                </a:lnTo>
                <a:lnTo>
                  <a:pt x="50036" y="190885"/>
                </a:lnTo>
                <a:lnTo>
                  <a:pt x="51848" y="190340"/>
                </a:lnTo>
                <a:lnTo>
                  <a:pt x="53725" y="189903"/>
                </a:lnTo>
                <a:lnTo>
                  <a:pt x="55647" y="189597"/>
                </a:lnTo>
                <a:lnTo>
                  <a:pt x="57611" y="189379"/>
                </a:lnTo>
                <a:lnTo>
                  <a:pt x="60624" y="189248"/>
                </a:lnTo>
                <a:lnTo>
                  <a:pt x="64662" y="189335"/>
                </a:lnTo>
                <a:lnTo>
                  <a:pt x="68657" y="189685"/>
                </a:lnTo>
                <a:lnTo>
                  <a:pt x="70600" y="189903"/>
                </a:lnTo>
                <a:lnTo>
                  <a:pt x="72543" y="190143"/>
                </a:lnTo>
                <a:lnTo>
                  <a:pt x="76538" y="190558"/>
                </a:lnTo>
                <a:lnTo>
                  <a:pt x="80555" y="190820"/>
                </a:lnTo>
                <a:lnTo>
                  <a:pt x="84550" y="190820"/>
                </a:lnTo>
                <a:lnTo>
                  <a:pt x="87475" y="190580"/>
                </a:lnTo>
                <a:lnTo>
                  <a:pt x="89374" y="190296"/>
                </a:lnTo>
                <a:lnTo>
                  <a:pt x="91252" y="189881"/>
                </a:lnTo>
                <a:lnTo>
                  <a:pt x="93042" y="189335"/>
                </a:lnTo>
                <a:lnTo>
                  <a:pt x="94788" y="188659"/>
                </a:lnTo>
                <a:lnTo>
                  <a:pt x="96447" y="187829"/>
                </a:lnTo>
                <a:lnTo>
                  <a:pt x="98019" y="186825"/>
                </a:lnTo>
                <a:lnTo>
                  <a:pt x="99504" y="185646"/>
                </a:lnTo>
                <a:lnTo>
                  <a:pt x="100180" y="184969"/>
                </a:lnTo>
                <a:lnTo>
                  <a:pt x="100770" y="184358"/>
                </a:lnTo>
                <a:lnTo>
                  <a:pt x="101818" y="183092"/>
                </a:lnTo>
                <a:lnTo>
                  <a:pt x="102735" y="181760"/>
                </a:lnTo>
                <a:lnTo>
                  <a:pt x="103521" y="180341"/>
                </a:lnTo>
                <a:lnTo>
                  <a:pt x="104219" y="178857"/>
                </a:lnTo>
                <a:lnTo>
                  <a:pt x="104787" y="177329"/>
                </a:lnTo>
                <a:lnTo>
                  <a:pt x="105507" y="174949"/>
                </a:lnTo>
                <a:lnTo>
                  <a:pt x="106162" y="171653"/>
                </a:lnTo>
                <a:lnTo>
                  <a:pt x="106577" y="168247"/>
                </a:lnTo>
                <a:lnTo>
                  <a:pt x="106926" y="163095"/>
                </a:lnTo>
                <a:lnTo>
                  <a:pt x="107057" y="159690"/>
                </a:lnTo>
                <a:lnTo>
                  <a:pt x="107166" y="158009"/>
                </a:lnTo>
                <a:lnTo>
                  <a:pt x="107472" y="154581"/>
                </a:lnTo>
                <a:lnTo>
                  <a:pt x="108018" y="151132"/>
                </a:lnTo>
                <a:lnTo>
                  <a:pt x="108847" y="147792"/>
                </a:lnTo>
                <a:lnTo>
                  <a:pt x="109677" y="145391"/>
                </a:lnTo>
                <a:lnTo>
                  <a:pt x="110332" y="143863"/>
                </a:lnTo>
                <a:lnTo>
                  <a:pt x="111096" y="142422"/>
                </a:lnTo>
                <a:lnTo>
                  <a:pt x="111947" y="141047"/>
                </a:lnTo>
                <a:lnTo>
                  <a:pt x="112929" y="139780"/>
                </a:lnTo>
                <a:lnTo>
                  <a:pt x="114021" y="138602"/>
                </a:lnTo>
                <a:lnTo>
                  <a:pt x="115222" y="137554"/>
                </a:lnTo>
                <a:lnTo>
                  <a:pt x="116575" y="136615"/>
                </a:lnTo>
                <a:lnTo>
                  <a:pt x="117296" y="136200"/>
                </a:lnTo>
                <a:lnTo>
                  <a:pt x="118125" y="135785"/>
                </a:lnTo>
                <a:lnTo>
                  <a:pt x="119828" y="135131"/>
                </a:lnTo>
                <a:lnTo>
                  <a:pt x="121596" y="134650"/>
                </a:lnTo>
                <a:lnTo>
                  <a:pt x="123408" y="134323"/>
                </a:lnTo>
                <a:lnTo>
                  <a:pt x="126202" y="134083"/>
                </a:lnTo>
                <a:lnTo>
                  <a:pt x="130001" y="134017"/>
                </a:lnTo>
                <a:lnTo>
                  <a:pt x="133821" y="134061"/>
                </a:lnTo>
                <a:lnTo>
                  <a:pt x="137576" y="133930"/>
                </a:lnTo>
                <a:lnTo>
                  <a:pt x="140305" y="133581"/>
                </a:lnTo>
                <a:lnTo>
                  <a:pt x="142073" y="133188"/>
                </a:lnTo>
                <a:lnTo>
                  <a:pt x="143776" y="132620"/>
                </a:lnTo>
                <a:lnTo>
                  <a:pt x="145413" y="131834"/>
                </a:lnTo>
                <a:lnTo>
                  <a:pt x="146199" y="131354"/>
                </a:lnTo>
                <a:lnTo>
                  <a:pt x="146788" y="130939"/>
                </a:lnTo>
                <a:lnTo>
                  <a:pt x="147880" y="130044"/>
                </a:lnTo>
                <a:lnTo>
                  <a:pt x="148862" y="129040"/>
                </a:lnTo>
                <a:lnTo>
                  <a:pt x="149714" y="127948"/>
                </a:lnTo>
                <a:lnTo>
                  <a:pt x="150478" y="126770"/>
                </a:lnTo>
                <a:lnTo>
                  <a:pt x="151111" y="125525"/>
                </a:lnTo>
                <a:lnTo>
                  <a:pt x="151657" y="124215"/>
                </a:lnTo>
                <a:lnTo>
                  <a:pt x="152093" y="122862"/>
                </a:lnTo>
                <a:lnTo>
                  <a:pt x="152573" y="120744"/>
                </a:lnTo>
                <a:lnTo>
                  <a:pt x="152879" y="117819"/>
                </a:lnTo>
                <a:lnTo>
                  <a:pt x="152792" y="114872"/>
                </a:lnTo>
                <a:lnTo>
                  <a:pt x="152355" y="111969"/>
                </a:lnTo>
                <a:lnTo>
                  <a:pt x="152006" y="110550"/>
                </a:lnTo>
                <a:lnTo>
                  <a:pt x="151613" y="109174"/>
                </a:lnTo>
                <a:lnTo>
                  <a:pt x="150630" y="106467"/>
                </a:lnTo>
                <a:lnTo>
                  <a:pt x="149473" y="103848"/>
                </a:lnTo>
                <a:lnTo>
                  <a:pt x="148164" y="101272"/>
                </a:lnTo>
                <a:lnTo>
                  <a:pt x="146046" y="97495"/>
                </a:lnTo>
                <a:lnTo>
                  <a:pt x="143165" y="92452"/>
                </a:lnTo>
                <a:lnTo>
                  <a:pt x="141811" y="89898"/>
                </a:lnTo>
                <a:lnTo>
                  <a:pt x="141156" y="88610"/>
                </a:lnTo>
                <a:lnTo>
                  <a:pt x="139955" y="85925"/>
                </a:lnTo>
                <a:lnTo>
                  <a:pt x="138951" y="83174"/>
                </a:lnTo>
                <a:lnTo>
                  <a:pt x="138144" y="80358"/>
                </a:lnTo>
                <a:lnTo>
                  <a:pt x="137620" y="77498"/>
                </a:lnTo>
                <a:lnTo>
                  <a:pt x="137401" y="74660"/>
                </a:lnTo>
                <a:lnTo>
                  <a:pt x="137510" y="72543"/>
                </a:lnTo>
                <a:lnTo>
                  <a:pt x="137685" y="71146"/>
                </a:lnTo>
                <a:lnTo>
                  <a:pt x="137969" y="69749"/>
                </a:lnTo>
                <a:lnTo>
                  <a:pt x="138362" y="68395"/>
                </a:lnTo>
                <a:lnTo>
                  <a:pt x="138602" y="67718"/>
                </a:lnTo>
                <a:lnTo>
                  <a:pt x="138951" y="66845"/>
                </a:lnTo>
                <a:lnTo>
                  <a:pt x="139781" y="65186"/>
                </a:lnTo>
                <a:lnTo>
                  <a:pt x="141178" y="62741"/>
                </a:lnTo>
                <a:lnTo>
                  <a:pt x="142597" y="60340"/>
                </a:lnTo>
                <a:lnTo>
                  <a:pt x="143426" y="58702"/>
                </a:lnTo>
                <a:lnTo>
                  <a:pt x="144147" y="57021"/>
                </a:lnTo>
                <a:lnTo>
                  <a:pt x="144627" y="55275"/>
                </a:lnTo>
                <a:lnTo>
                  <a:pt x="144780" y="54380"/>
                </a:lnTo>
                <a:lnTo>
                  <a:pt x="144845" y="53747"/>
                </a:lnTo>
                <a:lnTo>
                  <a:pt x="144867" y="52503"/>
                </a:lnTo>
                <a:lnTo>
                  <a:pt x="144736" y="51258"/>
                </a:lnTo>
                <a:lnTo>
                  <a:pt x="144496" y="50058"/>
                </a:lnTo>
                <a:lnTo>
                  <a:pt x="144103" y="48901"/>
                </a:lnTo>
                <a:lnTo>
                  <a:pt x="143623" y="47765"/>
                </a:lnTo>
                <a:lnTo>
                  <a:pt x="142706" y="46128"/>
                </a:lnTo>
                <a:lnTo>
                  <a:pt x="141134" y="44098"/>
                </a:lnTo>
                <a:lnTo>
                  <a:pt x="139279" y="42286"/>
                </a:lnTo>
                <a:lnTo>
                  <a:pt x="137183" y="40714"/>
                </a:lnTo>
                <a:lnTo>
                  <a:pt x="134934" y="39404"/>
                </a:lnTo>
                <a:lnTo>
                  <a:pt x="133756" y="38880"/>
                </a:lnTo>
                <a:lnTo>
                  <a:pt x="132577" y="38378"/>
                </a:lnTo>
                <a:lnTo>
                  <a:pt x="130154" y="37592"/>
                </a:lnTo>
                <a:lnTo>
                  <a:pt x="126464" y="36632"/>
                </a:lnTo>
                <a:lnTo>
                  <a:pt x="121421" y="35693"/>
                </a:lnTo>
                <a:lnTo>
                  <a:pt x="116379" y="34733"/>
                </a:lnTo>
                <a:lnTo>
                  <a:pt x="113890" y="34121"/>
                </a:lnTo>
                <a:lnTo>
                  <a:pt x="112646" y="33772"/>
                </a:lnTo>
                <a:lnTo>
                  <a:pt x="110179" y="32921"/>
                </a:lnTo>
                <a:lnTo>
                  <a:pt x="107799" y="31851"/>
                </a:lnTo>
                <a:lnTo>
                  <a:pt x="105529" y="30585"/>
                </a:lnTo>
                <a:lnTo>
                  <a:pt x="103455" y="29100"/>
                </a:lnTo>
                <a:lnTo>
                  <a:pt x="101621" y="27376"/>
                </a:lnTo>
                <a:lnTo>
                  <a:pt x="100442" y="25913"/>
                </a:lnTo>
                <a:lnTo>
                  <a:pt x="99766" y="24887"/>
                </a:lnTo>
                <a:lnTo>
                  <a:pt x="99154" y="23796"/>
                </a:lnTo>
                <a:lnTo>
                  <a:pt x="98674" y="22639"/>
                </a:lnTo>
                <a:lnTo>
                  <a:pt x="98478" y="22027"/>
                </a:lnTo>
                <a:lnTo>
                  <a:pt x="98281" y="21372"/>
                </a:lnTo>
                <a:lnTo>
                  <a:pt x="97976" y="19997"/>
                </a:lnTo>
                <a:lnTo>
                  <a:pt x="97714" y="17923"/>
                </a:lnTo>
                <a:lnTo>
                  <a:pt x="97474" y="15129"/>
                </a:lnTo>
                <a:lnTo>
                  <a:pt x="97190" y="13055"/>
                </a:lnTo>
                <a:lnTo>
                  <a:pt x="96928" y="11680"/>
                </a:lnTo>
                <a:lnTo>
                  <a:pt x="96731" y="11003"/>
                </a:lnTo>
                <a:lnTo>
                  <a:pt x="96469" y="10217"/>
                </a:lnTo>
                <a:lnTo>
                  <a:pt x="95814" y="8733"/>
                </a:lnTo>
                <a:lnTo>
                  <a:pt x="94985" y="7379"/>
                </a:lnTo>
                <a:lnTo>
                  <a:pt x="94002" y="6135"/>
                </a:lnTo>
                <a:lnTo>
                  <a:pt x="92889" y="4978"/>
                </a:lnTo>
                <a:lnTo>
                  <a:pt x="91667" y="3974"/>
                </a:lnTo>
                <a:lnTo>
                  <a:pt x="90313" y="3057"/>
                </a:lnTo>
                <a:lnTo>
                  <a:pt x="88872" y="2271"/>
                </a:lnTo>
                <a:lnTo>
                  <a:pt x="87366" y="1594"/>
                </a:lnTo>
                <a:lnTo>
                  <a:pt x="85772" y="1026"/>
                </a:lnTo>
                <a:lnTo>
                  <a:pt x="84135" y="590"/>
                </a:lnTo>
                <a:lnTo>
                  <a:pt x="82476" y="284"/>
                </a:lnTo>
                <a:lnTo>
                  <a:pt x="80773" y="88"/>
                </a:lnTo>
                <a:lnTo>
                  <a:pt x="790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/>
          <p:nvPr/>
        </p:nvSpPr>
        <p:spPr>
          <a:xfrm rot="5400000" flipH="1">
            <a:off x="5197007" y="1086507"/>
            <a:ext cx="5452038" cy="29704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0" y="1793125"/>
            <a:ext cx="373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4572000" y="2365825"/>
            <a:ext cx="3736500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14411" y="2365825"/>
            <a:ext cx="8632836" cy="299876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 rot="10800000">
            <a:off x="2823000" y="-41475"/>
            <a:ext cx="6321000" cy="658200"/>
          </a:xfrm>
          <a:custGeom>
            <a:avLst/>
            <a:gdLst/>
            <a:ahLst/>
            <a:cxnLst/>
            <a:rect l="l" t="t" r="r" b="b"/>
            <a:pathLst>
              <a:path w="252840" h="26328" extrusionOk="0">
                <a:moveTo>
                  <a:pt x="55952" y="0"/>
                </a:moveTo>
                <a:lnTo>
                  <a:pt x="48704" y="219"/>
                </a:lnTo>
                <a:lnTo>
                  <a:pt x="41980" y="721"/>
                </a:lnTo>
                <a:lnTo>
                  <a:pt x="35759" y="1485"/>
                </a:lnTo>
                <a:lnTo>
                  <a:pt x="30039" y="2489"/>
                </a:lnTo>
                <a:lnTo>
                  <a:pt x="24844" y="3733"/>
                </a:lnTo>
                <a:lnTo>
                  <a:pt x="20150" y="5240"/>
                </a:lnTo>
                <a:lnTo>
                  <a:pt x="15937" y="6964"/>
                </a:lnTo>
                <a:lnTo>
                  <a:pt x="13142" y="8383"/>
                </a:lnTo>
                <a:lnTo>
                  <a:pt x="11418" y="9409"/>
                </a:lnTo>
                <a:lnTo>
                  <a:pt x="9802" y="10479"/>
                </a:lnTo>
                <a:lnTo>
                  <a:pt x="8318" y="11614"/>
                </a:lnTo>
                <a:lnTo>
                  <a:pt x="6964" y="12771"/>
                </a:lnTo>
                <a:lnTo>
                  <a:pt x="5720" y="13994"/>
                </a:lnTo>
                <a:lnTo>
                  <a:pt x="4607" y="15260"/>
                </a:lnTo>
                <a:lnTo>
                  <a:pt x="3603" y="16570"/>
                </a:lnTo>
                <a:lnTo>
                  <a:pt x="2729" y="17923"/>
                </a:lnTo>
                <a:lnTo>
                  <a:pt x="1965" y="19320"/>
                </a:lnTo>
                <a:lnTo>
                  <a:pt x="1310" y="20761"/>
                </a:lnTo>
                <a:lnTo>
                  <a:pt x="786" y="22245"/>
                </a:lnTo>
                <a:lnTo>
                  <a:pt x="393" y="23774"/>
                </a:lnTo>
                <a:lnTo>
                  <a:pt x="110" y="25324"/>
                </a:lnTo>
                <a:lnTo>
                  <a:pt x="1" y="26131"/>
                </a:lnTo>
                <a:lnTo>
                  <a:pt x="245556" y="26131"/>
                </a:lnTo>
                <a:lnTo>
                  <a:pt x="244632" y="26066"/>
                </a:lnTo>
                <a:lnTo>
                  <a:pt x="239895" y="25542"/>
                </a:lnTo>
                <a:lnTo>
                  <a:pt x="232450" y="24407"/>
                </a:lnTo>
                <a:lnTo>
                  <a:pt x="219221" y="22049"/>
                </a:lnTo>
                <a:lnTo>
                  <a:pt x="197806" y="17879"/>
                </a:lnTo>
                <a:lnTo>
                  <a:pt x="179337" y="14343"/>
                </a:lnTo>
                <a:lnTo>
                  <a:pt x="166130" y="11941"/>
                </a:lnTo>
                <a:lnTo>
                  <a:pt x="152267" y="9562"/>
                </a:lnTo>
                <a:lnTo>
                  <a:pt x="137816" y="7292"/>
                </a:lnTo>
                <a:lnTo>
                  <a:pt x="122862" y="5174"/>
                </a:lnTo>
                <a:lnTo>
                  <a:pt x="107515" y="3318"/>
                </a:lnTo>
                <a:lnTo>
                  <a:pt x="91819" y="1769"/>
                </a:lnTo>
                <a:lnTo>
                  <a:pt x="79878" y="873"/>
                </a:lnTo>
                <a:lnTo>
                  <a:pt x="71866" y="415"/>
                </a:lnTo>
                <a:lnTo>
                  <a:pt x="67849" y="240"/>
                </a:lnTo>
                <a:lnTo>
                  <a:pt x="63745" y="66"/>
                </a:lnTo>
                <a:lnTo>
                  <a:pt x="55952" y="0"/>
                </a:lnTo>
                <a:close/>
                <a:moveTo>
                  <a:pt x="245556" y="26131"/>
                </a:moveTo>
                <a:lnTo>
                  <a:pt x="247404" y="26262"/>
                </a:lnTo>
                <a:lnTo>
                  <a:pt x="249849" y="26328"/>
                </a:lnTo>
                <a:lnTo>
                  <a:pt x="251945" y="26240"/>
                </a:lnTo>
                <a:lnTo>
                  <a:pt x="252840" y="261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 rot="5400000">
            <a:off x="3578074" y="-422476"/>
            <a:ext cx="5869049" cy="5262802"/>
          </a:xfrm>
          <a:custGeom>
            <a:avLst/>
            <a:gdLst/>
            <a:ahLst/>
            <a:cxnLst/>
            <a:rect l="l" t="t" r="r" b="b"/>
            <a:pathLst>
              <a:path w="161983" h="110790" extrusionOk="0">
                <a:moveTo>
                  <a:pt x="1" y="0"/>
                </a:moveTo>
                <a:lnTo>
                  <a:pt x="1856" y="131"/>
                </a:lnTo>
                <a:lnTo>
                  <a:pt x="5786" y="590"/>
                </a:lnTo>
                <a:lnTo>
                  <a:pt x="9890" y="1310"/>
                </a:lnTo>
                <a:lnTo>
                  <a:pt x="14190" y="2336"/>
                </a:lnTo>
                <a:lnTo>
                  <a:pt x="18644" y="3690"/>
                </a:lnTo>
                <a:lnTo>
                  <a:pt x="23228" y="5436"/>
                </a:lnTo>
                <a:lnTo>
                  <a:pt x="27944" y="7554"/>
                </a:lnTo>
                <a:lnTo>
                  <a:pt x="32746" y="10108"/>
                </a:lnTo>
                <a:lnTo>
                  <a:pt x="37636" y="13142"/>
                </a:lnTo>
                <a:lnTo>
                  <a:pt x="42570" y="16679"/>
                </a:lnTo>
                <a:lnTo>
                  <a:pt x="46325" y="19713"/>
                </a:lnTo>
                <a:lnTo>
                  <a:pt x="48813" y="21896"/>
                </a:lnTo>
                <a:lnTo>
                  <a:pt x="51324" y="24210"/>
                </a:lnTo>
                <a:lnTo>
                  <a:pt x="53813" y="26699"/>
                </a:lnTo>
                <a:lnTo>
                  <a:pt x="56323" y="29318"/>
                </a:lnTo>
                <a:lnTo>
                  <a:pt x="58833" y="32113"/>
                </a:lnTo>
                <a:lnTo>
                  <a:pt x="61322" y="35060"/>
                </a:lnTo>
                <a:lnTo>
                  <a:pt x="63811" y="38182"/>
                </a:lnTo>
                <a:lnTo>
                  <a:pt x="66278" y="41456"/>
                </a:lnTo>
                <a:lnTo>
                  <a:pt x="68744" y="44927"/>
                </a:lnTo>
                <a:lnTo>
                  <a:pt x="71189" y="48573"/>
                </a:lnTo>
                <a:lnTo>
                  <a:pt x="73613" y="52415"/>
                </a:lnTo>
                <a:lnTo>
                  <a:pt x="74813" y="54402"/>
                </a:lnTo>
                <a:lnTo>
                  <a:pt x="76189" y="56694"/>
                </a:lnTo>
                <a:lnTo>
                  <a:pt x="79005" y="61082"/>
                </a:lnTo>
                <a:lnTo>
                  <a:pt x="81821" y="65229"/>
                </a:lnTo>
                <a:lnTo>
                  <a:pt x="84681" y="69137"/>
                </a:lnTo>
                <a:lnTo>
                  <a:pt x="87562" y="72848"/>
                </a:lnTo>
                <a:lnTo>
                  <a:pt x="90466" y="76341"/>
                </a:lnTo>
                <a:lnTo>
                  <a:pt x="93369" y="79594"/>
                </a:lnTo>
                <a:lnTo>
                  <a:pt x="96294" y="82672"/>
                </a:lnTo>
                <a:lnTo>
                  <a:pt x="99220" y="85554"/>
                </a:lnTo>
                <a:lnTo>
                  <a:pt x="102167" y="88217"/>
                </a:lnTo>
                <a:lnTo>
                  <a:pt x="105114" y="90727"/>
                </a:lnTo>
                <a:lnTo>
                  <a:pt x="108039" y="93041"/>
                </a:lnTo>
                <a:lnTo>
                  <a:pt x="110986" y="95181"/>
                </a:lnTo>
                <a:lnTo>
                  <a:pt x="113890" y="97146"/>
                </a:lnTo>
                <a:lnTo>
                  <a:pt x="116815" y="98957"/>
                </a:lnTo>
                <a:lnTo>
                  <a:pt x="119697" y="100617"/>
                </a:lnTo>
                <a:lnTo>
                  <a:pt x="122578" y="102123"/>
                </a:lnTo>
                <a:lnTo>
                  <a:pt x="125438" y="103476"/>
                </a:lnTo>
                <a:lnTo>
                  <a:pt x="128254" y="104699"/>
                </a:lnTo>
                <a:lnTo>
                  <a:pt x="131048" y="105790"/>
                </a:lnTo>
                <a:lnTo>
                  <a:pt x="135174" y="107209"/>
                </a:lnTo>
                <a:lnTo>
                  <a:pt x="140545" y="108672"/>
                </a:lnTo>
                <a:lnTo>
                  <a:pt x="145718" y="109720"/>
                </a:lnTo>
                <a:lnTo>
                  <a:pt x="150696" y="110375"/>
                </a:lnTo>
                <a:lnTo>
                  <a:pt x="155411" y="110724"/>
                </a:lnTo>
                <a:lnTo>
                  <a:pt x="159864" y="110790"/>
                </a:lnTo>
                <a:lnTo>
                  <a:pt x="161982" y="110724"/>
                </a:lnTo>
                <a:lnTo>
                  <a:pt x="1619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/>
          <p:nvPr/>
        </p:nvSpPr>
        <p:spPr>
          <a:xfrm rot="5400000" flipH="1">
            <a:off x="-2327875" y="1764050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 rot="-1016772">
            <a:off x="4169779" y="-1546100"/>
            <a:ext cx="4961207" cy="3955498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/>
          <p:nvPr/>
        </p:nvSpPr>
        <p:spPr>
          <a:xfrm rot="10800000">
            <a:off x="2771798" y="2090660"/>
            <a:ext cx="6541354" cy="3052840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 rot="5400000">
            <a:off x="-3877627" y="-1173820"/>
            <a:ext cx="8838307" cy="4134497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rot="-174">
            <a:off x="1603825" y="1030798"/>
            <a:ext cx="5936400" cy="9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 rot="-695">
            <a:off x="1603850" y="1966340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1649400" y="2476625"/>
            <a:ext cx="29226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13144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1"/>
          </p:nvPr>
        </p:nvSpPr>
        <p:spPr>
          <a:xfrm>
            <a:off x="1649400" y="3003125"/>
            <a:ext cx="29226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5"/>
          <p:cNvSpPr/>
          <p:nvPr/>
        </p:nvSpPr>
        <p:spPr>
          <a:xfrm rot="5400000">
            <a:off x="5546969" y="1223956"/>
            <a:ext cx="5105763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 rot="9577579">
            <a:off x="-94006" y="3009159"/>
            <a:ext cx="4961347" cy="3955443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5358300" y="3320100"/>
            <a:ext cx="3907675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title" idx="2"/>
          </p:nvPr>
        </p:nvSpPr>
        <p:spPr>
          <a:xfrm>
            <a:off x="1429250" y="2940575"/>
            <a:ext cx="23829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37"/>
          <p:cNvSpPr txBox="1">
            <a:spLocks noGrp="1"/>
          </p:cNvSpPr>
          <p:nvPr>
            <p:ph type="subTitle" idx="1"/>
          </p:nvPr>
        </p:nvSpPr>
        <p:spPr>
          <a:xfrm>
            <a:off x="154746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7"/>
          <p:cNvSpPr/>
          <p:nvPr/>
        </p:nvSpPr>
        <p:spPr>
          <a:xfrm rot="5400000">
            <a:off x="3578074" y="-422476"/>
            <a:ext cx="5869049" cy="5262802"/>
          </a:xfrm>
          <a:custGeom>
            <a:avLst/>
            <a:gdLst/>
            <a:ahLst/>
            <a:cxnLst/>
            <a:rect l="l" t="t" r="r" b="b"/>
            <a:pathLst>
              <a:path w="161983" h="110790" extrusionOk="0">
                <a:moveTo>
                  <a:pt x="1" y="0"/>
                </a:moveTo>
                <a:lnTo>
                  <a:pt x="1856" y="131"/>
                </a:lnTo>
                <a:lnTo>
                  <a:pt x="5786" y="590"/>
                </a:lnTo>
                <a:lnTo>
                  <a:pt x="9890" y="1310"/>
                </a:lnTo>
                <a:lnTo>
                  <a:pt x="14190" y="2336"/>
                </a:lnTo>
                <a:lnTo>
                  <a:pt x="18644" y="3690"/>
                </a:lnTo>
                <a:lnTo>
                  <a:pt x="23228" y="5436"/>
                </a:lnTo>
                <a:lnTo>
                  <a:pt x="27944" y="7554"/>
                </a:lnTo>
                <a:lnTo>
                  <a:pt x="32746" y="10108"/>
                </a:lnTo>
                <a:lnTo>
                  <a:pt x="37636" y="13142"/>
                </a:lnTo>
                <a:lnTo>
                  <a:pt x="42570" y="16679"/>
                </a:lnTo>
                <a:lnTo>
                  <a:pt x="46325" y="19713"/>
                </a:lnTo>
                <a:lnTo>
                  <a:pt x="48813" y="21896"/>
                </a:lnTo>
                <a:lnTo>
                  <a:pt x="51324" y="24210"/>
                </a:lnTo>
                <a:lnTo>
                  <a:pt x="53813" y="26699"/>
                </a:lnTo>
                <a:lnTo>
                  <a:pt x="56323" y="29318"/>
                </a:lnTo>
                <a:lnTo>
                  <a:pt x="58833" y="32113"/>
                </a:lnTo>
                <a:lnTo>
                  <a:pt x="61322" y="35060"/>
                </a:lnTo>
                <a:lnTo>
                  <a:pt x="63811" y="38182"/>
                </a:lnTo>
                <a:lnTo>
                  <a:pt x="66278" y="41456"/>
                </a:lnTo>
                <a:lnTo>
                  <a:pt x="68744" y="44927"/>
                </a:lnTo>
                <a:lnTo>
                  <a:pt x="71189" y="48573"/>
                </a:lnTo>
                <a:lnTo>
                  <a:pt x="73613" y="52415"/>
                </a:lnTo>
                <a:lnTo>
                  <a:pt x="74813" y="54402"/>
                </a:lnTo>
                <a:lnTo>
                  <a:pt x="76189" y="56694"/>
                </a:lnTo>
                <a:lnTo>
                  <a:pt x="79005" y="61082"/>
                </a:lnTo>
                <a:lnTo>
                  <a:pt x="81821" y="65229"/>
                </a:lnTo>
                <a:lnTo>
                  <a:pt x="84681" y="69137"/>
                </a:lnTo>
                <a:lnTo>
                  <a:pt x="87562" y="72848"/>
                </a:lnTo>
                <a:lnTo>
                  <a:pt x="90466" y="76341"/>
                </a:lnTo>
                <a:lnTo>
                  <a:pt x="93369" y="79594"/>
                </a:lnTo>
                <a:lnTo>
                  <a:pt x="96294" y="82672"/>
                </a:lnTo>
                <a:lnTo>
                  <a:pt x="99220" y="85554"/>
                </a:lnTo>
                <a:lnTo>
                  <a:pt x="102167" y="88217"/>
                </a:lnTo>
                <a:lnTo>
                  <a:pt x="105114" y="90727"/>
                </a:lnTo>
                <a:lnTo>
                  <a:pt x="108039" y="93041"/>
                </a:lnTo>
                <a:lnTo>
                  <a:pt x="110986" y="95181"/>
                </a:lnTo>
                <a:lnTo>
                  <a:pt x="113890" y="97146"/>
                </a:lnTo>
                <a:lnTo>
                  <a:pt x="116815" y="98957"/>
                </a:lnTo>
                <a:lnTo>
                  <a:pt x="119697" y="100617"/>
                </a:lnTo>
                <a:lnTo>
                  <a:pt x="122578" y="102123"/>
                </a:lnTo>
                <a:lnTo>
                  <a:pt x="125438" y="103476"/>
                </a:lnTo>
                <a:lnTo>
                  <a:pt x="128254" y="104699"/>
                </a:lnTo>
                <a:lnTo>
                  <a:pt x="131048" y="105790"/>
                </a:lnTo>
                <a:lnTo>
                  <a:pt x="135174" y="107209"/>
                </a:lnTo>
                <a:lnTo>
                  <a:pt x="140545" y="108672"/>
                </a:lnTo>
                <a:lnTo>
                  <a:pt x="145718" y="109720"/>
                </a:lnTo>
                <a:lnTo>
                  <a:pt x="150696" y="110375"/>
                </a:lnTo>
                <a:lnTo>
                  <a:pt x="155411" y="110724"/>
                </a:lnTo>
                <a:lnTo>
                  <a:pt x="159864" y="110790"/>
                </a:lnTo>
                <a:lnTo>
                  <a:pt x="161982" y="110724"/>
                </a:lnTo>
                <a:lnTo>
                  <a:pt x="1619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title" idx="3"/>
          </p:nvPr>
        </p:nvSpPr>
        <p:spPr>
          <a:xfrm>
            <a:off x="5331913" y="2940575"/>
            <a:ext cx="23829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7"/>
          <p:cNvSpPr/>
          <p:nvPr/>
        </p:nvSpPr>
        <p:spPr>
          <a:xfrm rot="5400000" flipH="1">
            <a:off x="-2327875" y="1764050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8"/>
          <p:cNvSpPr/>
          <p:nvPr/>
        </p:nvSpPr>
        <p:spPr>
          <a:xfrm rot="10800000">
            <a:off x="-3872077" y="-110159"/>
            <a:ext cx="9346377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 rot="-5400000">
            <a:off x="3798148" y="2466641"/>
            <a:ext cx="9346377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4572000" y="1704763"/>
            <a:ext cx="3843900" cy="17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subTitle" idx="1"/>
          </p:nvPr>
        </p:nvSpPr>
        <p:spPr>
          <a:xfrm>
            <a:off x="4580175" y="3429313"/>
            <a:ext cx="3843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9"/>
          <p:cNvSpPr/>
          <p:nvPr/>
        </p:nvSpPr>
        <p:spPr>
          <a:xfrm rot="-10582548">
            <a:off x="-412618" y="1756883"/>
            <a:ext cx="7986526" cy="3638169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92263" y="-48650"/>
            <a:ext cx="4051725" cy="276977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/>
          <p:nvPr/>
        </p:nvSpPr>
        <p:spPr>
          <a:xfrm rot="-8100184">
            <a:off x="-1901546" y="585224"/>
            <a:ext cx="5346381" cy="4486593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40"/>
          <p:cNvGrpSpPr/>
          <p:nvPr/>
        </p:nvGrpSpPr>
        <p:grpSpPr>
          <a:xfrm>
            <a:off x="719997" y="-2745978"/>
            <a:ext cx="10420203" cy="10741623"/>
            <a:chOff x="719997" y="-2745978"/>
            <a:chExt cx="10420203" cy="10741623"/>
          </a:xfrm>
        </p:grpSpPr>
        <p:sp>
          <p:nvSpPr>
            <p:cNvPr id="326" name="Google Shape;326;p40"/>
            <p:cNvSpPr/>
            <p:nvPr/>
          </p:nvSpPr>
          <p:spPr>
            <a:xfrm>
              <a:off x="4039650" y="-1034000"/>
              <a:ext cx="5514900" cy="703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 rot="7200027">
              <a:off x="1837605" y="-1028433"/>
              <a:ext cx="8184988" cy="7306533"/>
            </a:xfrm>
            <a:custGeom>
              <a:avLst/>
              <a:gdLst/>
              <a:ahLst/>
              <a:cxnLst/>
              <a:rect l="l" t="t" r="r" b="b"/>
              <a:pathLst>
                <a:path w="88392" h="92540" extrusionOk="0">
                  <a:moveTo>
                    <a:pt x="43465" y="1"/>
                  </a:moveTo>
                  <a:lnTo>
                    <a:pt x="41675" y="66"/>
                  </a:lnTo>
                  <a:lnTo>
                    <a:pt x="39907" y="263"/>
                  </a:lnTo>
                  <a:lnTo>
                    <a:pt x="38160" y="568"/>
                  </a:lnTo>
                  <a:lnTo>
                    <a:pt x="35562" y="1179"/>
                  </a:lnTo>
                  <a:lnTo>
                    <a:pt x="32201" y="2336"/>
                  </a:lnTo>
                  <a:lnTo>
                    <a:pt x="28926" y="3843"/>
                  </a:lnTo>
                  <a:lnTo>
                    <a:pt x="25739" y="5633"/>
                  </a:lnTo>
                  <a:lnTo>
                    <a:pt x="22704" y="7707"/>
                  </a:lnTo>
                  <a:lnTo>
                    <a:pt x="19779" y="10021"/>
                  </a:lnTo>
                  <a:lnTo>
                    <a:pt x="17028" y="12509"/>
                  </a:lnTo>
                  <a:lnTo>
                    <a:pt x="14409" y="15195"/>
                  </a:lnTo>
                  <a:lnTo>
                    <a:pt x="11964" y="17989"/>
                  </a:lnTo>
                  <a:lnTo>
                    <a:pt x="9693" y="20892"/>
                  </a:lnTo>
                  <a:lnTo>
                    <a:pt x="7620" y="23861"/>
                  </a:lnTo>
                  <a:lnTo>
                    <a:pt x="5742" y="26852"/>
                  </a:lnTo>
                  <a:lnTo>
                    <a:pt x="4891" y="28358"/>
                  </a:lnTo>
                  <a:lnTo>
                    <a:pt x="4258" y="29559"/>
                  </a:lnTo>
                  <a:lnTo>
                    <a:pt x="3057" y="32004"/>
                  </a:lnTo>
                  <a:lnTo>
                    <a:pt x="2009" y="34536"/>
                  </a:lnTo>
                  <a:lnTo>
                    <a:pt x="1136" y="37134"/>
                  </a:lnTo>
                  <a:lnTo>
                    <a:pt x="503" y="39754"/>
                  </a:lnTo>
                  <a:lnTo>
                    <a:pt x="110" y="42417"/>
                  </a:lnTo>
                  <a:lnTo>
                    <a:pt x="1" y="45080"/>
                  </a:lnTo>
                  <a:lnTo>
                    <a:pt x="219" y="47744"/>
                  </a:lnTo>
                  <a:lnTo>
                    <a:pt x="481" y="49075"/>
                  </a:lnTo>
                  <a:lnTo>
                    <a:pt x="634" y="49730"/>
                  </a:lnTo>
                  <a:lnTo>
                    <a:pt x="1027" y="51018"/>
                  </a:lnTo>
                  <a:lnTo>
                    <a:pt x="1551" y="52284"/>
                  </a:lnTo>
                  <a:lnTo>
                    <a:pt x="2162" y="53507"/>
                  </a:lnTo>
                  <a:lnTo>
                    <a:pt x="2882" y="54686"/>
                  </a:lnTo>
                  <a:lnTo>
                    <a:pt x="3668" y="55799"/>
                  </a:lnTo>
                  <a:lnTo>
                    <a:pt x="4563" y="56847"/>
                  </a:lnTo>
                  <a:lnTo>
                    <a:pt x="5524" y="57807"/>
                  </a:lnTo>
                  <a:lnTo>
                    <a:pt x="6550" y="58681"/>
                  </a:lnTo>
                  <a:lnTo>
                    <a:pt x="7641" y="59467"/>
                  </a:lnTo>
                  <a:lnTo>
                    <a:pt x="8777" y="60143"/>
                  </a:lnTo>
                  <a:lnTo>
                    <a:pt x="9977" y="60689"/>
                  </a:lnTo>
                  <a:lnTo>
                    <a:pt x="11222" y="61126"/>
                  </a:lnTo>
                  <a:lnTo>
                    <a:pt x="12488" y="61409"/>
                  </a:lnTo>
                  <a:lnTo>
                    <a:pt x="13798" y="61562"/>
                  </a:lnTo>
                  <a:lnTo>
                    <a:pt x="15129" y="61562"/>
                  </a:lnTo>
                  <a:lnTo>
                    <a:pt x="15784" y="61497"/>
                  </a:lnTo>
                  <a:lnTo>
                    <a:pt x="17312" y="61235"/>
                  </a:lnTo>
                  <a:lnTo>
                    <a:pt x="19626" y="60842"/>
                  </a:lnTo>
                  <a:lnTo>
                    <a:pt x="20805" y="60864"/>
                  </a:lnTo>
                  <a:lnTo>
                    <a:pt x="21591" y="60995"/>
                  </a:lnTo>
                  <a:lnTo>
                    <a:pt x="21984" y="61104"/>
                  </a:lnTo>
                  <a:lnTo>
                    <a:pt x="22290" y="61213"/>
                  </a:lnTo>
                  <a:lnTo>
                    <a:pt x="22879" y="61540"/>
                  </a:lnTo>
                  <a:lnTo>
                    <a:pt x="23403" y="61977"/>
                  </a:lnTo>
                  <a:lnTo>
                    <a:pt x="23796" y="62501"/>
                  </a:lnTo>
                  <a:lnTo>
                    <a:pt x="23949" y="62807"/>
                  </a:lnTo>
                  <a:lnTo>
                    <a:pt x="24102" y="63200"/>
                  </a:lnTo>
                  <a:lnTo>
                    <a:pt x="24211" y="63985"/>
                  </a:lnTo>
                  <a:lnTo>
                    <a:pt x="24080" y="64771"/>
                  </a:lnTo>
                  <a:lnTo>
                    <a:pt x="23796" y="65514"/>
                  </a:lnTo>
                  <a:lnTo>
                    <a:pt x="23141" y="66605"/>
                  </a:lnTo>
                  <a:lnTo>
                    <a:pt x="22093" y="68046"/>
                  </a:lnTo>
                  <a:lnTo>
                    <a:pt x="21591" y="68745"/>
                  </a:lnTo>
                  <a:lnTo>
                    <a:pt x="21285" y="69247"/>
                  </a:lnTo>
                  <a:lnTo>
                    <a:pt x="20783" y="70294"/>
                  </a:lnTo>
                  <a:lnTo>
                    <a:pt x="20456" y="71386"/>
                  </a:lnTo>
                  <a:lnTo>
                    <a:pt x="20259" y="72499"/>
                  </a:lnTo>
                  <a:lnTo>
                    <a:pt x="20194" y="73635"/>
                  </a:lnTo>
                  <a:lnTo>
                    <a:pt x="20259" y="74792"/>
                  </a:lnTo>
                  <a:lnTo>
                    <a:pt x="20456" y="75927"/>
                  </a:lnTo>
                  <a:lnTo>
                    <a:pt x="20783" y="77062"/>
                  </a:lnTo>
                  <a:lnTo>
                    <a:pt x="21198" y="78153"/>
                  </a:lnTo>
                  <a:lnTo>
                    <a:pt x="21744" y="79223"/>
                  </a:lnTo>
                  <a:lnTo>
                    <a:pt x="22377" y="80249"/>
                  </a:lnTo>
                  <a:lnTo>
                    <a:pt x="23097" y="81210"/>
                  </a:lnTo>
                  <a:lnTo>
                    <a:pt x="23905" y="82105"/>
                  </a:lnTo>
                  <a:lnTo>
                    <a:pt x="24800" y="82912"/>
                  </a:lnTo>
                  <a:lnTo>
                    <a:pt x="25739" y="83611"/>
                  </a:lnTo>
                  <a:lnTo>
                    <a:pt x="26765" y="84222"/>
                  </a:lnTo>
                  <a:lnTo>
                    <a:pt x="27311" y="84484"/>
                  </a:lnTo>
                  <a:lnTo>
                    <a:pt x="28402" y="84964"/>
                  </a:lnTo>
                  <a:lnTo>
                    <a:pt x="30651" y="85576"/>
                  </a:lnTo>
                  <a:lnTo>
                    <a:pt x="32965" y="85860"/>
                  </a:lnTo>
                  <a:lnTo>
                    <a:pt x="35322" y="85838"/>
                  </a:lnTo>
                  <a:lnTo>
                    <a:pt x="37680" y="85532"/>
                  </a:lnTo>
                  <a:lnTo>
                    <a:pt x="40016" y="84964"/>
                  </a:lnTo>
                  <a:lnTo>
                    <a:pt x="42286" y="84200"/>
                  </a:lnTo>
                  <a:lnTo>
                    <a:pt x="44491" y="83218"/>
                  </a:lnTo>
                  <a:lnTo>
                    <a:pt x="45561" y="82672"/>
                  </a:lnTo>
                  <a:lnTo>
                    <a:pt x="46740" y="82017"/>
                  </a:lnTo>
                  <a:lnTo>
                    <a:pt x="48617" y="81101"/>
                  </a:lnTo>
                  <a:lnTo>
                    <a:pt x="49883" y="80598"/>
                  </a:lnTo>
                  <a:lnTo>
                    <a:pt x="51149" y="80249"/>
                  </a:lnTo>
                  <a:lnTo>
                    <a:pt x="52416" y="80096"/>
                  </a:lnTo>
                  <a:lnTo>
                    <a:pt x="53616" y="80184"/>
                  </a:lnTo>
                  <a:lnTo>
                    <a:pt x="54773" y="80598"/>
                  </a:lnTo>
                  <a:lnTo>
                    <a:pt x="55297" y="80948"/>
                  </a:lnTo>
                  <a:lnTo>
                    <a:pt x="55603" y="81166"/>
                  </a:lnTo>
                  <a:lnTo>
                    <a:pt x="56083" y="81668"/>
                  </a:lnTo>
                  <a:lnTo>
                    <a:pt x="56651" y="82498"/>
                  </a:lnTo>
                  <a:lnTo>
                    <a:pt x="57109" y="83764"/>
                  </a:lnTo>
                  <a:lnTo>
                    <a:pt x="57349" y="85161"/>
                  </a:lnTo>
                  <a:lnTo>
                    <a:pt x="57415" y="87453"/>
                  </a:lnTo>
                  <a:lnTo>
                    <a:pt x="57437" y="89811"/>
                  </a:lnTo>
                  <a:lnTo>
                    <a:pt x="57546" y="91361"/>
                  </a:lnTo>
                  <a:lnTo>
                    <a:pt x="57677" y="92103"/>
                  </a:lnTo>
                  <a:lnTo>
                    <a:pt x="57742" y="92278"/>
                  </a:lnTo>
                  <a:lnTo>
                    <a:pt x="57982" y="92496"/>
                  </a:lnTo>
                  <a:lnTo>
                    <a:pt x="58310" y="92540"/>
                  </a:lnTo>
                  <a:lnTo>
                    <a:pt x="58594" y="92387"/>
                  </a:lnTo>
                  <a:lnTo>
                    <a:pt x="58681" y="92234"/>
                  </a:lnTo>
                  <a:lnTo>
                    <a:pt x="59838" y="89855"/>
                  </a:lnTo>
                  <a:lnTo>
                    <a:pt x="61955" y="85008"/>
                  </a:lnTo>
                  <a:lnTo>
                    <a:pt x="63658" y="81472"/>
                  </a:lnTo>
                  <a:lnTo>
                    <a:pt x="64924" y="79223"/>
                  </a:lnTo>
                  <a:lnTo>
                    <a:pt x="66343" y="77084"/>
                  </a:lnTo>
                  <a:lnTo>
                    <a:pt x="68024" y="75119"/>
                  </a:lnTo>
                  <a:lnTo>
                    <a:pt x="68985" y="74202"/>
                  </a:lnTo>
                  <a:lnTo>
                    <a:pt x="69662" y="73613"/>
                  </a:lnTo>
                  <a:lnTo>
                    <a:pt x="71168" y="72456"/>
                  </a:lnTo>
                  <a:lnTo>
                    <a:pt x="73678" y="70818"/>
                  </a:lnTo>
                  <a:lnTo>
                    <a:pt x="77346" y="68679"/>
                  </a:lnTo>
                  <a:lnTo>
                    <a:pt x="80075" y="66998"/>
                  </a:lnTo>
                  <a:lnTo>
                    <a:pt x="81821" y="65797"/>
                  </a:lnTo>
                  <a:lnTo>
                    <a:pt x="83436" y="64509"/>
                  </a:lnTo>
                  <a:lnTo>
                    <a:pt x="84921" y="63112"/>
                  </a:lnTo>
                  <a:lnTo>
                    <a:pt x="86187" y="61606"/>
                  </a:lnTo>
                  <a:lnTo>
                    <a:pt x="87213" y="59925"/>
                  </a:lnTo>
                  <a:lnTo>
                    <a:pt x="87955" y="58069"/>
                  </a:lnTo>
                  <a:lnTo>
                    <a:pt x="88370" y="56017"/>
                  </a:lnTo>
                  <a:lnTo>
                    <a:pt x="88392" y="53747"/>
                  </a:lnTo>
                  <a:lnTo>
                    <a:pt x="87999" y="51237"/>
                  </a:lnTo>
                  <a:lnTo>
                    <a:pt x="87606" y="49861"/>
                  </a:lnTo>
                  <a:lnTo>
                    <a:pt x="87322" y="48988"/>
                  </a:lnTo>
                  <a:lnTo>
                    <a:pt x="86689" y="47416"/>
                  </a:lnTo>
                  <a:lnTo>
                    <a:pt x="85969" y="46041"/>
                  </a:lnTo>
                  <a:lnTo>
                    <a:pt x="85205" y="44862"/>
                  </a:lnTo>
                  <a:lnTo>
                    <a:pt x="84375" y="43858"/>
                  </a:lnTo>
                  <a:lnTo>
                    <a:pt x="83502" y="43006"/>
                  </a:lnTo>
                  <a:lnTo>
                    <a:pt x="82629" y="42286"/>
                  </a:lnTo>
                  <a:lnTo>
                    <a:pt x="81734" y="41740"/>
                  </a:lnTo>
                  <a:lnTo>
                    <a:pt x="80380" y="41107"/>
                  </a:lnTo>
                  <a:lnTo>
                    <a:pt x="78699" y="40671"/>
                  </a:lnTo>
                  <a:lnTo>
                    <a:pt x="77193" y="40561"/>
                  </a:lnTo>
                  <a:lnTo>
                    <a:pt x="76014" y="40671"/>
                  </a:lnTo>
                  <a:lnTo>
                    <a:pt x="75578" y="40802"/>
                  </a:lnTo>
                  <a:lnTo>
                    <a:pt x="74617" y="41107"/>
                  </a:lnTo>
                  <a:lnTo>
                    <a:pt x="72805" y="41500"/>
                  </a:lnTo>
                  <a:lnTo>
                    <a:pt x="71168" y="41631"/>
                  </a:lnTo>
                  <a:lnTo>
                    <a:pt x="69705" y="41478"/>
                  </a:lnTo>
                  <a:lnTo>
                    <a:pt x="68439" y="41042"/>
                  </a:lnTo>
                  <a:lnTo>
                    <a:pt x="67413" y="40299"/>
                  </a:lnTo>
                  <a:lnTo>
                    <a:pt x="66649" y="39273"/>
                  </a:lnTo>
                  <a:lnTo>
                    <a:pt x="66190" y="37964"/>
                  </a:lnTo>
                  <a:lnTo>
                    <a:pt x="66081" y="37178"/>
                  </a:lnTo>
                  <a:lnTo>
                    <a:pt x="66016" y="36283"/>
                  </a:lnTo>
                  <a:lnTo>
                    <a:pt x="66081" y="34252"/>
                  </a:lnTo>
                  <a:lnTo>
                    <a:pt x="66431" y="30781"/>
                  </a:lnTo>
                  <a:lnTo>
                    <a:pt x="66845" y="26896"/>
                  </a:lnTo>
                  <a:lnTo>
                    <a:pt x="67020" y="24232"/>
                  </a:lnTo>
                  <a:lnTo>
                    <a:pt x="67042" y="21547"/>
                  </a:lnTo>
                  <a:lnTo>
                    <a:pt x="66802" y="18906"/>
                  </a:lnTo>
                  <a:lnTo>
                    <a:pt x="66540" y="17640"/>
                  </a:lnTo>
                  <a:lnTo>
                    <a:pt x="66190" y="16199"/>
                  </a:lnTo>
                  <a:lnTo>
                    <a:pt x="65208" y="13404"/>
                  </a:lnTo>
                  <a:lnTo>
                    <a:pt x="63876" y="10785"/>
                  </a:lnTo>
                  <a:lnTo>
                    <a:pt x="62261" y="8362"/>
                  </a:lnTo>
                  <a:lnTo>
                    <a:pt x="60340" y="6179"/>
                  </a:lnTo>
                  <a:lnTo>
                    <a:pt x="58157" y="4279"/>
                  </a:lnTo>
                  <a:lnTo>
                    <a:pt x="56367" y="3079"/>
                  </a:lnTo>
                  <a:lnTo>
                    <a:pt x="55079" y="2380"/>
                  </a:lnTo>
                  <a:lnTo>
                    <a:pt x="53769" y="1791"/>
                  </a:lnTo>
                  <a:lnTo>
                    <a:pt x="52394" y="1289"/>
                  </a:lnTo>
                  <a:lnTo>
                    <a:pt x="51673" y="1070"/>
                  </a:lnTo>
                  <a:lnTo>
                    <a:pt x="50756" y="830"/>
                  </a:lnTo>
                  <a:lnTo>
                    <a:pt x="48923" y="437"/>
                  </a:lnTo>
                  <a:lnTo>
                    <a:pt x="47089" y="175"/>
                  </a:lnTo>
                  <a:lnTo>
                    <a:pt x="45277" y="22"/>
                  </a:lnTo>
                  <a:lnTo>
                    <a:pt x="43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40"/>
          <p:cNvGrpSpPr/>
          <p:nvPr/>
        </p:nvGrpSpPr>
        <p:grpSpPr>
          <a:xfrm rot="-8512773">
            <a:off x="-3589333" y="-1393428"/>
            <a:ext cx="5615993" cy="3866870"/>
            <a:chOff x="2634676" y="2522355"/>
            <a:chExt cx="3585898" cy="2468737"/>
          </a:xfrm>
        </p:grpSpPr>
        <p:sp>
          <p:nvSpPr>
            <p:cNvPr id="329" name="Google Shape;329;p40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40"/>
          <p:cNvSpPr txBox="1">
            <a:spLocks noGrp="1"/>
          </p:cNvSpPr>
          <p:nvPr>
            <p:ph type="title"/>
          </p:nvPr>
        </p:nvSpPr>
        <p:spPr>
          <a:xfrm>
            <a:off x="3802500" y="1283500"/>
            <a:ext cx="4621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/>
          </p:nvPr>
        </p:nvSpPr>
        <p:spPr>
          <a:xfrm>
            <a:off x="720000" y="1553788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subTitle" idx="1"/>
          </p:nvPr>
        </p:nvSpPr>
        <p:spPr>
          <a:xfrm>
            <a:off x="720000" y="2953013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3" name="Google Shape;343;p41"/>
          <p:cNvSpPr/>
          <p:nvPr/>
        </p:nvSpPr>
        <p:spPr>
          <a:xfrm>
            <a:off x="41849" y="2584325"/>
            <a:ext cx="9186231" cy="3347645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1"/>
          <p:cNvSpPr/>
          <p:nvPr/>
        </p:nvSpPr>
        <p:spPr>
          <a:xfrm rot="10800000">
            <a:off x="-1387432" y="-274464"/>
            <a:ext cx="11067317" cy="2858789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1682350"/>
            <a:ext cx="7608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633200" y="1682350"/>
            <a:ext cx="268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1633200" y="2029750"/>
            <a:ext cx="2682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3"/>
          </p:nvPr>
        </p:nvSpPr>
        <p:spPr>
          <a:xfrm>
            <a:off x="720000" y="3343800"/>
            <a:ext cx="7608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1633203" y="3343800"/>
            <a:ext cx="268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5"/>
          </p:nvPr>
        </p:nvSpPr>
        <p:spPr>
          <a:xfrm>
            <a:off x="1633200" y="3691200"/>
            <a:ext cx="2682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6"/>
          </p:nvPr>
        </p:nvSpPr>
        <p:spPr>
          <a:xfrm>
            <a:off x="4572000" y="1682350"/>
            <a:ext cx="7608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7"/>
          </p:nvPr>
        </p:nvSpPr>
        <p:spPr>
          <a:xfrm>
            <a:off x="5485200" y="1682350"/>
            <a:ext cx="268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8"/>
          </p:nvPr>
        </p:nvSpPr>
        <p:spPr>
          <a:xfrm>
            <a:off x="5485200" y="2029750"/>
            <a:ext cx="2682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9"/>
          </p:nvPr>
        </p:nvSpPr>
        <p:spPr>
          <a:xfrm>
            <a:off x="4572000" y="3343800"/>
            <a:ext cx="7608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3"/>
          </p:nvPr>
        </p:nvSpPr>
        <p:spPr>
          <a:xfrm>
            <a:off x="5485200" y="3343800"/>
            <a:ext cx="26826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4"/>
          </p:nvPr>
        </p:nvSpPr>
        <p:spPr>
          <a:xfrm>
            <a:off x="5485200" y="3691200"/>
            <a:ext cx="26826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3770875" y="348992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 rot="10800000">
            <a:off x="-325125" y="-44517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>
            <a:spLocks noGrp="1"/>
          </p:cNvSpPr>
          <p:nvPr>
            <p:ph type="title"/>
          </p:nvPr>
        </p:nvSpPr>
        <p:spPr>
          <a:xfrm>
            <a:off x="1763575" y="1388550"/>
            <a:ext cx="56169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3"/>
          <p:cNvSpPr/>
          <p:nvPr/>
        </p:nvSpPr>
        <p:spPr>
          <a:xfrm rot="10800000">
            <a:off x="1165164" y="1156130"/>
            <a:ext cx="6813561" cy="3568295"/>
          </a:xfrm>
          <a:custGeom>
            <a:avLst/>
            <a:gdLst/>
            <a:ahLst/>
            <a:cxnLst/>
            <a:rect l="l" t="t" r="r" b="b"/>
            <a:pathLst>
              <a:path w="112384" h="78853" extrusionOk="0">
                <a:moveTo>
                  <a:pt x="93194" y="1"/>
                </a:moveTo>
                <a:lnTo>
                  <a:pt x="89810" y="175"/>
                </a:lnTo>
                <a:lnTo>
                  <a:pt x="88108" y="328"/>
                </a:lnTo>
                <a:lnTo>
                  <a:pt x="86470" y="525"/>
                </a:lnTo>
                <a:lnTo>
                  <a:pt x="83218" y="1092"/>
                </a:lnTo>
                <a:lnTo>
                  <a:pt x="81580" y="1398"/>
                </a:lnTo>
                <a:lnTo>
                  <a:pt x="80096" y="1616"/>
                </a:lnTo>
                <a:lnTo>
                  <a:pt x="77127" y="1965"/>
                </a:lnTo>
                <a:lnTo>
                  <a:pt x="75621" y="2053"/>
                </a:lnTo>
                <a:lnTo>
                  <a:pt x="74027" y="2053"/>
                </a:lnTo>
                <a:lnTo>
                  <a:pt x="70927" y="1791"/>
                </a:lnTo>
                <a:lnTo>
                  <a:pt x="69355" y="1551"/>
                </a:lnTo>
                <a:lnTo>
                  <a:pt x="66779" y="1092"/>
                </a:lnTo>
                <a:lnTo>
                  <a:pt x="64203" y="699"/>
                </a:lnTo>
                <a:lnTo>
                  <a:pt x="63287" y="612"/>
                </a:lnTo>
                <a:lnTo>
                  <a:pt x="61453" y="568"/>
                </a:lnTo>
                <a:lnTo>
                  <a:pt x="60558" y="656"/>
                </a:lnTo>
                <a:lnTo>
                  <a:pt x="59816" y="743"/>
                </a:lnTo>
                <a:lnTo>
                  <a:pt x="58397" y="1027"/>
                </a:lnTo>
                <a:lnTo>
                  <a:pt x="56999" y="1420"/>
                </a:lnTo>
                <a:lnTo>
                  <a:pt x="55624" y="1922"/>
                </a:lnTo>
                <a:lnTo>
                  <a:pt x="54947" y="2227"/>
                </a:lnTo>
                <a:lnTo>
                  <a:pt x="53463" y="2970"/>
                </a:lnTo>
                <a:lnTo>
                  <a:pt x="51978" y="3712"/>
                </a:lnTo>
                <a:lnTo>
                  <a:pt x="51193" y="4061"/>
                </a:lnTo>
                <a:lnTo>
                  <a:pt x="49621" y="4651"/>
                </a:lnTo>
                <a:lnTo>
                  <a:pt x="48791" y="4847"/>
                </a:lnTo>
                <a:lnTo>
                  <a:pt x="48355" y="4934"/>
                </a:lnTo>
                <a:lnTo>
                  <a:pt x="47525" y="5000"/>
                </a:lnTo>
                <a:lnTo>
                  <a:pt x="46695" y="4891"/>
                </a:lnTo>
                <a:lnTo>
                  <a:pt x="45910" y="4607"/>
                </a:lnTo>
                <a:lnTo>
                  <a:pt x="45538" y="4367"/>
                </a:lnTo>
                <a:lnTo>
                  <a:pt x="44949" y="4018"/>
                </a:lnTo>
                <a:lnTo>
                  <a:pt x="44338" y="3690"/>
                </a:lnTo>
                <a:lnTo>
                  <a:pt x="43836" y="3384"/>
                </a:lnTo>
                <a:lnTo>
                  <a:pt x="42788" y="3013"/>
                </a:lnTo>
                <a:lnTo>
                  <a:pt x="41696" y="2861"/>
                </a:lnTo>
                <a:lnTo>
                  <a:pt x="40605" y="2904"/>
                </a:lnTo>
                <a:lnTo>
                  <a:pt x="40059" y="2970"/>
                </a:lnTo>
                <a:lnTo>
                  <a:pt x="39098" y="3144"/>
                </a:lnTo>
                <a:lnTo>
                  <a:pt x="37701" y="3603"/>
                </a:lnTo>
                <a:lnTo>
                  <a:pt x="36828" y="4018"/>
                </a:lnTo>
                <a:lnTo>
                  <a:pt x="36392" y="4280"/>
                </a:lnTo>
                <a:lnTo>
                  <a:pt x="36064" y="4476"/>
                </a:lnTo>
                <a:lnTo>
                  <a:pt x="35715" y="4672"/>
                </a:lnTo>
                <a:lnTo>
                  <a:pt x="35278" y="4891"/>
                </a:lnTo>
                <a:lnTo>
                  <a:pt x="34361" y="5153"/>
                </a:lnTo>
                <a:lnTo>
                  <a:pt x="33881" y="5218"/>
                </a:lnTo>
                <a:lnTo>
                  <a:pt x="33204" y="5240"/>
                </a:lnTo>
                <a:lnTo>
                  <a:pt x="31873" y="5087"/>
                </a:lnTo>
                <a:lnTo>
                  <a:pt x="31218" y="4956"/>
                </a:lnTo>
                <a:lnTo>
                  <a:pt x="29122" y="4541"/>
                </a:lnTo>
                <a:lnTo>
                  <a:pt x="27070" y="4039"/>
                </a:lnTo>
                <a:lnTo>
                  <a:pt x="25978" y="3799"/>
                </a:lnTo>
                <a:lnTo>
                  <a:pt x="23774" y="3603"/>
                </a:lnTo>
                <a:lnTo>
                  <a:pt x="22682" y="3603"/>
                </a:lnTo>
                <a:lnTo>
                  <a:pt x="21743" y="3625"/>
                </a:lnTo>
                <a:lnTo>
                  <a:pt x="19910" y="3930"/>
                </a:lnTo>
                <a:lnTo>
                  <a:pt x="18993" y="4149"/>
                </a:lnTo>
                <a:lnTo>
                  <a:pt x="17879" y="4454"/>
                </a:lnTo>
                <a:lnTo>
                  <a:pt x="15740" y="5306"/>
                </a:lnTo>
                <a:lnTo>
                  <a:pt x="14736" y="5873"/>
                </a:lnTo>
                <a:lnTo>
                  <a:pt x="13950" y="6332"/>
                </a:lnTo>
                <a:lnTo>
                  <a:pt x="12465" y="7336"/>
                </a:lnTo>
                <a:lnTo>
                  <a:pt x="11046" y="8449"/>
                </a:lnTo>
                <a:lnTo>
                  <a:pt x="9693" y="9650"/>
                </a:lnTo>
                <a:lnTo>
                  <a:pt x="9060" y="10283"/>
                </a:lnTo>
                <a:lnTo>
                  <a:pt x="8296" y="11091"/>
                </a:lnTo>
                <a:lnTo>
                  <a:pt x="6942" y="12837"/>
                </a:lnTo>
                <a:lnTo>
                  <a:pt x="5829" y="14714"/>
                </a:lnTo>
                <a:lnTo>
                  <a:pt x="4912" y="16701"/>
                </a:lnTo>
                <a:lnTo>
                  <a:pt x="4519" y="17727"/>
                </a:lnTo>
                <a:lnTo>
                  <a:pt x="4235" y="18600"/>
                </a:lnTo>
                <a:lnTo>
                  <a:pt x="3821" y="20347"/>
                </a:lnTo>
                <a:lnTo>
                  <a:pt x="3449" y="23032"/>
                </a:lnTo>
                <a:lnTo>
                  <a:pt x="3362" y="24822"/>
                </a:lnTo>
                <a:lnTo>
                  <a:pt x="3319" y="26394"/>
                </a:lnTo>
                <a:lnTo>
                  <a:pt x="3406" y="29494"/>
                </a:lnTo>
                <a:lnTo>
                  <a:pt x="3515" y="31022"/>
                </a:lnTo>
                <a:lnTo>
                  <a:pt x="3602" y="32441"/>
                </a:lnTo>
                <a:lnTo>
                  <a:pt x="3646" y="35257"/>
                </a:lnTo>
                <a:lnTo>
                  <a:pt x="3537" y="36676"/>
                </a:lnTo>
                <a:lnTo>
                  <a:pt x="3449" y="37549"/>
                </a:lnTo>
                <a:lnTo>
                  <a:pt x="3166" y="39274"/>
                </a:lnTo>
                <a:lnTo>
                  <a:pt x="2576" y="41806"/>
                </a:lnTo>
                <a:lnTo>
                  <a:pt x="2052" y="43465"/>
                </a:lnTo>
                <a:lnTo>
                  <a:pt x="1528" y="44950"/>
                </a:lnTo>
                <a:lnTo>
                  <a:pt x="1070" y="46434"/>
                </a:lnTo>
                <a:lnTo>
                  <a:pt x="721" y="47678"/>
                </a:lnTo>
                <a:lnTo>
                  <a:pt x="262" y="50211"/>
                </a:lnTo>
                <a:lnTo>
                  <a:pt x="131" y="51499"/>
                </a:lnTo>
                <a:lnTo>
                  <a:pt x="66" y="52350"/>
                </a:lnTo>
                <a:lnTo>
                  <a:pt x="0" y="54053"/>
                </a:lnTo>
                <a:lnTo>
                  <a:pt x="88" y="55756"/>
                </a:lnTo>
                <a:lnTo>
                  <a:pt x="350" y="57458"/>
                </a:lnTo>
                <a:lnTo>
                  <a:pt x="546" y="58310"/>
                </a:lnTo>
                <a:lnTo>
                  <a:pt x="764" y="59183"/>
                </a:lnTo>
                <a:lnTo>
                  <a:pt x="1376" y="60864"/>
                </a:lnTo>
                <a:lnTo>
                  <a:pt x="2161" y="62436"/>
                </a:lnTo>
                <a:lnTo>
                  <a:pt x="3188" y="63898"/>
                </a:lnTo>
                <a:lnTo>
                  <a:pt x="3799" y="64597"/>
                </a:lnTo>
                <a:lnTo>
                  <a:pt x="4279" y="65099"/>
                </a:lnTo>
                <a:lnTo>
                  <a:pt x="5305" y="66038"/>
                </a:lnTo>
                <a:lnTo>
                  <a:pt x="6921" y="67326"/>
                </a:lnTo>
                <a:lnTo>
                  <a:pt x="8099" y="68090"/>
                </a:lnTo>
                <a:lnTo>
                  <a:pt x="8711" y="68417"/>
                </a:lnTo>
                <a:lnTo>
                  <a:pt x="9322" y="68745"/>
                </a:lnTo>
                <a:lnTo>
                  <a:pt x="9977" y="69072"/>
                </a:lnTo>
                <a:lnTo>
                  <a:pt x="10675" y="69400"/>
                </a:lnTo>
                <a:lnTo>
                  <a:pt x="11308" y="69618"/>
                </a:lnTo>
                <a:lnTo>
                  <a:pt x="11898" y="69967"/>
                </a:lnTo>
                <a:lnTo>
                  <a:pt x="12007" y="70033"/>
                </a:lnTo>
                <a:lnTo>
                  <a:pt x="12138" y="70054"/>
                </a:lnTo>
                <a:lnTo>
                  <a:pt x="12313" y="70033"/>
                </a:lnTo>
                <a:lnTo>
                  <a:pt x="12618" y="70164"/>
                </a:lnTo>
                <a:lnTo>
                  <a:pt x="12771" y="70295"/>
                </a:lnTo>
                <a:lnTo>
                  <a:pt x="13251" y="70557"/>
                </a:lnTo>
                <a:lnTo>
                  <a:pt x="13797" y="70731"/>
                </a:lnTo>
                <a:lnTo>
                  <a:pt x="14059" y="70775"/>
                </a:lnTo>
                <a:lnTo>
                  <a:pt x="14299" y="70862"/>
                </a:lnTo>
                <a:lnTo>
                  <a:pt x="14627" y="71037"/>
                </a:lnTo>
                <a:lnTo>
                  <a:pt x="15369" y="71255"/>
                </a:lnTo>
                <a:lnTo>
                  <a:pt x="16482" y="71495"/>
                </a:lnTo>
                <a:lnTo>
                  <a:pt x="17181" y="71757"/>
                </a:lnTo>
                <a:lnTo>
                  <a:pt x="17486" y="71735"/>
                </a:lnTo>
                <a:lnTo>
                  <a:pt x="18076" y="71910"/>
                </a:lnTo>
                <a:lnTo>
                  <a:pt x="18360" y="71976"/>
                </a:lnTo>
                <a:lnTo>
                  <a:pt x="19015" y="72150"/>
                </a:lnTo>
                <a:lnTo>
                  <a:pt x="19691" y="72216"/>
                </a:lnTo>
                <a:lnTo>
                  <a:pt x="20543" y="72281"/>
                </a:lnTo>
                <a:lnTo>
                  <a:pt x="22180" y="72347"/>
                </a:lnTo>
                <a:lnTo>
                  <a:pt x="22988" y="72281"/>
                </a:lnTo>
                <a:lnTo>
                  <a:pt x="23250" y="72259"/>
                </a:lnTo>
                <a:lnTo>
                  <a:pt x="23512" y="72259"/>
                </a:lnTo>
                <a:lnTo>
                  <a:pt x="25324" y="72172"/>
                </a:lnTo>
                <a:lnTo>
                  <a:pt x="27135" y="71954"/>
                </a:lnTo>
                <a:lnTo>
                  <a:pt x="28118" y="71801"/>
                </a:lnTo>
                <a:lnTo>
                  <a:pt x="29100" y="71604"/>
                </a:lnTo>
                <a:lnTo>
                  <a:pt x="30301" y="71386"/>
                </a:lnTo>
                <a:lnTo>
                  <a:pt x="31502" y="71190"/>
                </a:lnTo>
                <a:lnTo>
                  <a:pt x="32397" y="71059"/>
                </a:lnTo>
                <a:lnTo>
                  <a:pt x="34165" y="70862"/>
                </a:lnTo>
                <a:lnTo>
                  <a:pt x="35060" y="70840"/>
                </a:lnTo>
                <a:lnTo>
                  <a:pt x="35955" y="70928"/>
                </a:lnTo>
                <a:lnTo>
                  <a:pt x="36850" y="71059"/>
                </a:lnTo>
                <a:lnTo>
                  <a:pt x="37483" y="71124"/>
                </a:lnTo>
                <a:lnTo>
                  <a:pt x="38684" y="71473"/>
                </a:lnTo>
                <a:lnTo>
                  <a:pt x="39229" y="71801"/>
                </a:lnTo>
                <a:lnTo>
                  <a:pt x="39557" y="71997"/>
                </a:lnTo>
                <a:lnTo>
                  <a:pt x="40059" y="72478"/>
                </a:lnTo>
                <a:lnTo>
                  <a:pt x="40430" y="73045"/>
                </a:lnTo>
                <a:lnTo>
                  <a:pt x="40627" y="73722"/>
                </a:lnTo>
                <a:lnTo>
                  <a:pt x="40648" y="74115"/>
                </a:lnTo>
                <a:lnTo>
                  <a:pt x="40648" y="74552"/>
                </a:lnTo>
                <a:lnTo>
                  <a:pt x="40692" y="74988"/>
                </a:lnTo>
                <a:lnTo>
                  <a:pt x="40758" y="75774"/>
                </a:lnTo>
                <a:lnTo>
                  <a:pt x="41063" y="77302"/>
                </a:lnTo>
                <a:lnTo>
                  <a:pt x="41260" y="78066"/>
                </a:lnTo>
                <a:lnTo>
                  <a:pt x="41369" y="78372"/>
                </a:lnTo>
                <a:lnTo>
                  <a:pt x="41827" y="78721"/>
                </a:lnTo>
                <a:lnTo>
                  <a:pt x="42133" y="78808"/>
                </a:lnTo>
                <a:lnTo>
                  <a:pt x="42570" y="78852"/>
                </a:lnTo>
                <a:lnTo>
                  <a:pt x="43137" y="78721"/>
                </a:lnTo>
                <a:lnTo>
                  <a:pt x="43465" y="78503"/>
                </a:lnTo>
                <a:lnTo>
                  <a:pt x="43639" y="78350"/>
                </a:lnTo>
                <a:lnTo>
                  <a:pt x="43945" y="78023"/>
                </a:lnTo>
                <a:lnTo>
                  <a:pt x="44294" y="77651"/>
                </a:lnTo>
                <a:lnTo>
                  <a:pt x="44905" y="76953"/>
                </a:lnTo>
                <a:lnTo>
                  <a:pt x="46084" y="75490"/>
                </a:lnTo>
                <a:lnTo>
                  <a:pt x="46608" y="74704"/>
                </a:lnTo>
                <a:lnTo>
                  <a:pt x="46739" y="74530"/>
                </a:lnTo>
                <a:lnTo>
                  <a:pt x="47067" y="74311"/>
                </a:lnTo>
                <a:lnTo>
                  <a:pt x="47285" y="74246"/>
                </a:lnTo>
                <a:lnTo>
                  <a:pt x="48136" y="73984"/>
                </a:lnTo>
                <a:lnTo>
                  <a:pt x="49009" y="73657"/>
                </a:lnTo>
                <a:lnTo>
                  <a:pt x="50101" y="73220"/>
                </a:lnTo>
                <a:lnTo>
                  <a:pt x="52350" y="72543"/>
                </a:lnTo>
                <a:lnTo>
                  <a:pt x="53507" y="72347"/>
                </a:lnTo>
                <a:lnTo>
                  <a:pt x="55078" y="72085"/>
                </a:lnTo>
                <a:lnTo>
                  <a:pt x="58287" y="71735"/>
                </a:lnTo>
                <a:lnTo>
                  <a:pt x="59903" y="71604"/>
                </a:lnTo>
                <a:lnTo>
                  <a:pt x="60842" y="71539"/>
                </a:lnTo>
                <a:lnTo>
                  <a:pt x="61802" y="71430"/>
                </a:lnTo>
                <a:lnTo>
                  <a:pt x="63920" y="71233"/>
                </a:lnTo>
                <a:lnTo>
                  <a:pt x="68133" y="71124"/>
                </a:lnTo>
                <a:lnTo>
                  <a:pt x="70229" y="71233"/>
                </a:lnTo>
                <a:lnTo>
                  <a:pt x="71669" y="71342"/>
                </a:lnTo>
                <a:lnTo>
                  <a:pt x="73110" y="71452"/>
                </a:lnTo>
                <a:lnTo>
                  <a:pt x="75839" y="71648"/>
                </a:lnTo>
                <a:lnTo>
                  <a:pt x="78590" y="71866"/>
                </a:lnTo>
                <a:lnTo>
                  <a:pt x="80249" y="72019"/>
                </a:lnTo>
                <a:lnTo>
                  <a:pt x="83589" y="72259"/>
                </a:lnTo>
                <a:lnTo>
                  <a:pt x="85270" y="72325"/>
                </a:lnTo>
                <a:lnTo>
                  <a:pt x="88130" y="72412"/>
                </a:lnTo>
                <a:lnTo>
                  <a:pt x="91055" y="72500"/>
                </a:lnTo>
                <a:lnTo>
                  <a:pt x="92583" y="72456"/>
                </a:lnTo>
                <a:lnTo>
                  <a:pt x="95683" y="72259"/>
                </a:lnTo>
                <a:lnTo>
                  <a:pt x="97211" y="72128"/>
                </a:lnTo>
                <a:lnTo>
                  <a:pt x="98106" y="71976"/>
                </a:lnTo>
                <a:lnTo>
                  <a:pt x="99852" y="71604"/>
                </a:lnTo>
                <a:lnTo>
                  <a:pt x="101533" y="71081"/>
                </a:lnTo>
                <a:lnTo>
                  <a:pt x="103171" y="70360"/>
                </a:lnTo>
                <a:lnTo>
                  <a:pt x="103957" y="69945"/>
                </a:lnTo>
                <a:lnTo>
                  <a:pt x="104742" y="69487"/>
                </a:lnTo>
                <a:lnTo>
                  <a:pt x="106205" y="68483"/>
                </a:lnTo>
                <a:lnTo>
                  <a:pt x="106860" y="67871"/>
                </a:lnTo>
                <a:lnTo>
                  <a:pt x="107362" y="67326"/>
                </a:lnTo>
                <a:lnTo>
                  <a:pt x="108344" y="66234"/>
                </a:lnTo>
                <a:lnTo>
                  <a:pt x="108781" y="65623"/>
                </a:lnTo>
                <a:lnTo>
                  <a:pt x="109196" y="65012"/>
                </a:lnTo>
                <a:lnTo>
                  <a:pt x="109829" y="63680"/>
                </a:lnTo>
                <a:lnTo>
                  <a:pt x="109982" y="62960"/>
                </a:lnTo>
                <a:lnTo>
                  <a:pt x="110025" y="62719"/>
                </a:lnTo>
                <a:lnTo>
                  <a:pt x="110091" y="62523"/>
                </a:lnTo>
                <a:lnTo>
                  <a:pt x="110418" y="61388"/>
                </a:lnTo>
                <a:lnTo>
                  <a:pt x="110746" y="59117"/>
                </a:lnTo>
                <a:lnTo>
                  <a:pt x="110724" y="57960"/>
                </a:lnTo>
                <a:lnTo>
                  <a:pt x="110680" y="56869"/>
                </a:lnTo>
                <a:lnTo>
                  <a:pt x="110637" y="55777"/>
                </a:lnTo>
                <a:lnTo>
                  <a:pt x="110593" y="54402"/>
                </a:lnTo>
                <a:lnTo>
                  <a:pt x="110266" y="51695"/>
                </a:lnTo>
                <a:lnTo>
                  <a:pt x="110025" y="50342"/>
                </a:lnTo>
                <a:lnTo>
                  <a:pt x="109894" y="49599"/>
                </a:lnTo>
                <a:lnTo>
                  <a:pt x="109851" y="48137"/>
                </a:lnTo>
                <a:lnTo>
                  <a:pt x="109938" y="47395"/>
                </a:lnTo>
                <a:lnTo>
                  <a:pt x="110113" y="46347"/>
                </a:lnTo>
                <a:lnTo>
                  <a:pt x="110658" y="44273"/>
                </a:lnTo>
                <a:lnTo>
                  <a:pt x="111030" y="43269"/>
                </a:lnTo>
                <a:lnTo>
                  <a:pt x="111444" y="42264"/>
                </a:lnTo>
                <a:lnTo>
                  <a:pt x="112099" y="40191"/>
                </a:lnTo>
                <a:lnTo>
                  <a:pt x="112274" y="39121"/>
                </a:lnTo>
                <a:lnTo>
                  <a:pt x="112361" y="38575"/>
                </a:lnTo>
                <a:lnTo>
                  <a:pt x="112383" y="37462"/>
                </a:lnTo>
                <a:lnTo>
                  <a:pt x="112252" y="36370"/>
                </a:lnTo>
                <a:lnTo>
                  <a:pt x="111968" y="35301"/>
                </a:lnTo>
                <a:lnTo>
                  <a:pt x="111728" y="34798"/>
                </a:lnTo>
                <a:lnTo>
                  <a:pt x="111030" y="33270"/>
                </a:lnTo>
                <a:lnTo>
                  <a:pt x="110244" y="31764"/>
                </a:lnTo>
                <a:lnTo>
                  <a:pt x="109763" y="30913"/>
                </a:lnTo>
                <a:lnTo>
                  <a:pt x="108868" y="29166"/>
                </a:lnTo>
                <a:lnTo>
                  <a:pt x="108497" y="28271"/>
                </a:lnTo>
                <a:lnTo>
                  <a:pt x="108213" y="27529"/>
                </a:lnTo>
                <a:lnTo>
                  <a:pt x="107886" y="26416"/>
                </a:lnTo>
                <a:lnTo>
                  <a:pt x="107777" y="25651"/>
                </a:lnTo>
                <a:lnTo>
                  <a:pt x="107799" y="25237"/>
                </a:lnTo>
                <a:lnTo>
                  <a:pt x="107886" y="24494"/>
                </a:lnTo>
                <a:lnTo>
                  <a:pt x="107995" y="23774"/>
                </a:lnTo>
                <a:lnTo>
                  <a:pt x="108148" y="22879"/>
                </a:lnTo>
                <a:lnTo>
                  <a:pt x="108454" y="21111"/>
                </a:lnTo>
                <a:lnTo>
                  <a:pt x="108737" y="20281"/>
                </a:lnTo>
                <a:lnTo>
                  <a:pt x="108912" y="19757"/>
                </a:lnTo>
                <a:lnTo>
                  <a:pt x="109152" y="18753"/>
                </a:lnTo>
                <a:lnTo>
                  <a:pt x="109327" y="17203"/>
                </a:lnTo>
                <a:lnTo>
                  <a:pt x="109370" y="16155"/>
                </a:lnTo>
                <a:lnTo>
                  <a:pt x="109370" y="14780"/>
                </a:lnTo>
                <a:lnTo>
                  <a:pt x="109087" y="12073"/>
                </a:lnTo>
                <a:lnTo>
                  <a:pt x="108781" y="10719"/>
                </a:lnTo>
                <a:lnTo>
                  <a:pt x="108628" y="9999"/>
                </a:lnTo>
                <a:lnTo>
                  <a:pt x="108126" y="8624"/>
                </a:lnTo>
                <a:lnTo>
                  <a:pt x="107755" y="7991"/>
                </a:lnTo>
                <a:lnTo>
                  <a:pt x="107646" y="7641"/>
                </a:lnTo>
                <a:lnTo>
                  <a:pt x="107318" y="7052"/>
                </a:lnTo>
                <a:lnTo>
                  <a:pt x="106685" y="6222"/>
                </a:lnTo>
                <a:lnTo>
                  <a:pt x="106292" y="5677"/>
                </a:lnTo>
                <a:lnTo>
                  <a:pt x="105987" y="5262"/>
                </a:lnTo>
                <a:lnTo>
                  <a:pt x="105288" y="4498"/>
                </a:lnTo>
                <a:lnTo>
                  <a:pt x="104153" y="3515"/>
                </a:lnTo>
                <a:lnTo>
                  <a:pt x="103302" y="2948"/>
                </a:lnTo>
                <a:lnTo>
                  <a:pt x="102385" y="2380"/>
                </a:lnTo>
                <a:lnTo>
                  <a:pt x="100420" y="1420"/>
                </a:lnTo>
                <a:lnTo>
                  <a:pt x="99416" y="1027"/>
                </a:lnTo>
                <a:lnTo>
                  <a:pt x="98302" y="677"/>
                </a:lnTo>
                <a:lnTo>
                  <a:pt x="96054" y="154"/>
                </a:lnTo>
                <a:lnTo>
                  <a:pt x="94897" y="44"/>
                </a:lnTo>
                <a:lnTo>
                  <a:pt x="931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43"/>
          <p:cNvGrpSpPr/>
          <p:nvPr/>
        </p:nvGrpSpPr>
        <p:grpSpPr>
          <a:xfrm rot="-4325069">
            <a:off x="3971330" y="-2025428"/>
            <a:ext cx="3477319" cy="2394297"/>
            <a:chOff x="2634676" y="2522355"/>
            <a:chExt cx="3585898" cy="2468737"/>
          </a:xfrm>
        </p:grpSpPr>
        <p:sp>
          <p:nvSpPr>
            <p:cNvPr id="350" name="Google Shape;350;p43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3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3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3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3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3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3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3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3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3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43"/>
          <p:cNvSpPr/>
          <p:nvPr/>
        </p:nvSpPr>
        <p:spPr>
          <a:xfrm rot="5400000">
            <a:off x="5926166" y="569236"/>
            <a:ext cx="4347370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3"/>
          <p:cNvSpPr/>
          <p:nvPr/>
        </p:nvSpPr>
        <p:spPr>
          <a:xfrm rot="5400000" flipH="1">
            <a:off x="-2660357" y="1797541"/>
            <a:ext cx="7211614" cy="250495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3"/>
          <p:cNvSpPr txBox="1">
            <a:spLocks noGrp="1"/>
          </p:cNvSpPr>
          <p:nvPr>
            <p:ph type="title" hasCustomPrompt="1"/>
          </p:nvPr>
        </p:nvSpPr>
        <p:spPr>
          <a:xfrm>
            <a:off x="1942475" y="2309125"/>
            <a:ext cx="52590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3" name="Google Shape;363;p43"/>
          <p:cNvSpPr txBox="1">
            <a:spLocks noGrp="1"/>
          </p:cNvSpPr>
          <p:nvPr>
            <p:ph type="subTitle" idx="1"/>
          </p:nvPr>
        </p:nvSpPr>
        <p:spPr>
          <a:xfrm>
            <a:off x="1942500" y="3306613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>
            <a:spLocks noGrp="1"/>
          </p:cNvSpPr>
          <p:nvPr>
            <p:ph type="title" hasCustomPrompt="1"/>
          </p:nvPr>
        </p:nvSpPr>
        <p:spPr>
          <a:xfrm>
            <a:off x="720000" y="16823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67" name="Google Shape;367;p45"/>
          <p:cNvSpPr txBox="1">
            <a:spLocks noGrp="1"/>
          </p:cNvSpPr>
          <p:nvPr>
            <p:ph type="subTitle" idx="1"/>
          </p:nvPr>
        </p:nvSpPr>
        <p:spPr>
          <a:xfrm>
            <a:off x="1633200" y="168235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68" name="Google Shape;368;p45"/>
          <p:cNvSpPr txBox="1">
            <a:spLocks noGrp="1"/>
          </p:cNvSpPr>
          <p:nvPr>
            <p:ph type="subTitle" idx="2"/>
          </p:nvPr>
        </p:nvSpPr>
        <p:spPr>
          <a:xfrm>
            <a:off x="1633200" y="202975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3438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70" name="Google Shape;370;p45"/>
          <p:cNvSpPr txBox="1">
            <a:spLocks noGrp="1"/>
          </p:cNvSpPr>
          <p:nvPr>
            <p:ph type="subTitle" idx="4"/>
          </p:nvPr>
        </p:nvSpPr>
        <p:spPr>
          <a:xfrm>
            <a:off x="1633203" y="334380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71" name="Google Shape;371;p45"/>
          <p:cNvSpPr txBox="1">
            <a:spLocks noGrp="1"/>
          </p:cNvSpPr>
          <p:nvPr>
            <p:ph type="subTitle" idx="5"/>
          </p:nvPr>
        </p:nvSpPr>
        <p:spPr>
          <a:xfrm>
            <a:off x="1633200" y="369120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5"/>
          <p:cNvSpPr txBox="1">
            <a:spLocks noGrp="1"/>
          </p:cNvSpPr>
          <p:nvPr>
            <p:ph type="title" idx="6" hasCustomPrompt="1"/>
          </p:nvPr>
        </p:nvSpPr>
        <p:spPr>
          <a:xfrm>
            <a:off x="4572000" y="16823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73" name="Google Shape;373;p45"/>
          <p:cNvSpPr txBox="1">
            <a:spLocks noGrp="1"/>
          </p:cNvSpPr>
          <p:nvPr>
            <p:ph type="subTitle" idx="7"/>
          </p:nvPr>
        </p:nvSpPr>
        <p:spPr>
          <a:xfrm>
            <a:off x="5485200" y="168235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subTitle" idx="8"/>
          </p:nvPr>
        </p:nvSpPr>
        <p:spPr>
          <a:xfrm>
            <a:off x="5485200" y="202975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title" idx="9" hasCustomPrompt="1"/>
          </p:nvPr>
        </p:nvSpPr>
        <p:spPr>
          <a:xfrm>
            <a:off x="4572000" y="33438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76" name="Google Shape;376;p45"/>
          <p:cNvSpPr txBox="1">
            <a:spLocks noGrp="1"/>
          </p:cNvSpPr>
          <p:nvPr>
            <p:ph type="subTitle" idx="13"/>
          </p:nvPr>
        </p:nvSpPr>
        <p:spPr>
          <a:xfrm>
            <a:off x="5485200" y="334380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377" name="Google Shape;377;p45"/>
          <p:cNvSpPr txBox="1">
            <a:spLocks noGrp="1"/>
          </p:cNvSpPr>
          <p:nvPr>
            <p:ph type="subTitle" idx="14"/>
          </p:nvPr>
        </p:nvSpPr>
        <p:spPr>
          <a:xfrm>
            <a:off x="5485200" y="369120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5"/>
          <p:cNvSpPr/>
          <p:nvPr/>
        </p:nvSpPr>
        <p:spPr>
          <a:xfrm>
            <a:off x="3770875" y="348992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5"/>
          <p:cNvSpPr/>
          <p:nvPr/>
        </p:nvSpPr>
        <p:spPr>
          <a:xfrm rot="10800000">
            <a:off x="-325125" y="-44517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>
            <a:spLocks noGrp="1"/>
          </p:cNvSpPr>
          <p:nvPr>
            <p:ph type="title"/>
          </p:nvPr>
        </p:nvSpPr>
        <p:spPr>
          <a:xfrm>
            <a:off x="4572000" y="1793125"/>
            <a:ext cx="373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6"/>
          <p:cNvSpPr txBox="1">
            <a:spLocks noGrp="1"/>
          </p:cNvSpPr>
          <p:nvPr>
            <p:ph type="subTitle" idx="1"/>
          </p:nvPr>
        </p:nvSpPr>
        <p:spPr>
          <a:xfrm>
            <a:off x="4572000" y="2365825"/>
            <a:ext cx="3736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46"/>
          <p:cNvSpPr/>
          <p:nvPr/>
        </p:nvSpPr>
        <p:spPr>
          <a:xfrm flipH="1">
            <a:off x="-114411" y="2365825"/>
            <a:ext cx="8632836" cy="299876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6"/>
          <p:cNvSpPr/>
          <p:nvPr/>
        </p:nvSpPr>
        <p:spPr>
          <a:xfrm rot="10800000">
            <a:off x="2823000" y="-41475"/>
            <a:ext cx="6321000" cy="658200"/>
          </a:xfrm>
          <a:custGeom>
            <a:avLst/>
            <a:gdLst/>
            <a:ahLst/>
            <a:cxnLst/>
            <a:rect l="l" t="t" r="r" b="b"/>
            <a:pathLst>
              <a:path w="252840" h="26328" extrusionOk="0">
                <a:moveTo>
                  <a:pt x="55952" y="0"/>
                </a:moveTo>
                <a:lnTo>
                  <a:pt x="48704" y="219"/>
                </a:lnTo>
                <a:lnTo>
                  <a:pt x="41980" y="721"/>
                </a:lnTo>
                <a:lnTo>
                  <a:pt x="35759" y="1485"/>
                </a:lnTo>
                <a:lnTo>
                  <a:pt x="30039" y="2489"/>
                </a:lnTo>
                <a:lnTo>
                  <a:pt x="24844" y="3733"/>
                </a:lnTo>
                <a:lnTo>
                  <a:pt x="20150" y="5240"/>
                </a:lnTo>
                <a:lnTo>
                  <a:pt x="15937" y="6964"/>
                </a:lnTo>
                <a:lnTo>
                  <a:pt x="13142" y="8383"/>
                </a:lnTo>
                <a:lnTo>
                  <a:pt x="11418" y="9409"/>
                </a:lnTo>
                <a:lnTo>
                  <a:pt x="9802" y="10479"/>
                </a:lnTo>
                <a:lnTo>
                  <a:pt x="8318" y="11614"/>
                </a:lnTo>
                <a:lnTo>
                  <a:pt x="6964" y="12771"/>
                </a:lnTo>
                <a:lnTo>
                  <a:pt x="5720" y="13994"/>
                </a:lnTo>
                <a:lnTo>
                  <a:pt x="4607" y="15260"/>
                </a:lnTo>
                <a:lnTo>
                  <a:pt x="3603" y="16570"/>
                </a:lnTo>
                <a:lnTo>
                  <a:pt x="2729" y="17923"/>
                </a:lnTo>
                <a:lnTo>
                  <a:pt x="1965" y="19320"/>
                </a:lnTo>
                <a:lnTo>
                  <a:pt x="1310" y="20761"/>
                </a:lnTo>
                <a:lnTo>
                  <a:pt x="786" y="22245"/>
                </a:lnTo>
                <a:lnTo>
                  <a:pt x="393" y="23774"/>
                </a:lnTo>
                <a:lnTo>
                  <a:pt x="110" y="25324"/>
                </a:lnTo>
                <a:lnTo>
                  <a:pt x="1" y="26131"/>
                </a:lnTo>
                <a:lnTo>
                  <a:pt x="245556" y="26131"/>
                </a:lnTo>
                <a:lnTo>
                  <a:pt x="244632" y="26066"/>
                </a:lnTo>
                <a:lnTo>
                  <a:pt x="239895" y="25542"/>
                </a:lnTo>
                <a:lnTo>
                  <a:pt x="232450" y="24407"/>
                </a:lnTo>
                <a:lnTo>
                  <a:pt x="219221" y="22049"/>
                </a:lnTo>
                <a:lnTo>
                  <a:pt x="197806" y="17879"/>
                </a:lnTo>
                <a:lnTo>
                  <a:pt x="179337" y="14343"/>
                </a:lnTo>
                <a:lnTo>
                  <a:pt x="166130" y="11941"/>
                </a:lnTo>
                <a:lnTo>
                  <a:pt x="152267" y="9562"/>
                </a:lnTo>
                <a:lnTo>
                  <a:pt x="137816" y="7292"/>
                </a:lnTo>
                <a:lnTo>
                  <a:pt x="122862" y="5174"/>
                </a:lnTo>
                <a:lnTo>
                  <a:pt x="107515" y="3318"/>
                </a:lnTo>
                <a:lnTo>
                  <a:pt x="91819" y="1769"/>
                </a:lnTo>
                <a:lnTo>
                  <a:pt x="79878" y="873"/>
                </a:lnTo>
                <a:lnTo>
                  <a:pt x="71866" y="415"/>
                </a:lnTo>
                <a:lnTo>
                  <a:pt x="67849" y="240"/>
                </a:lnTo>
                <a:lnTo>
                  <a:pt x="63745" y="66"/>
                </a:lnTo>
                <a:lnTo>
                  <a:pt x="55952" y="0"/>
                </a:lnTo>
                <a:close/>
                <a:moveTo>
                  <a:pt x="245556" y="26131"/>
                </a:moveTo>
                <a:lnTo>
                  <a:pt x="247404" y="26262"/>
                </a:lnTo>
                <a:lnTo>
                  <a:pt x="249849" y="26328"/>
                </a:lnTo>
                <a:lnTo>
                  <a:pt x="251945" y="26240"/>
                </a:lnTo>
                <a:lnTo>
                  <a:pt x="252840" y="261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47"/>
          <p:cNvSpPr txBox="1">
            <a:spLocks noGrp="1"/>
          </p:cNvSpPr>
          <p:nvPr>
            <p:ph type="subTitle" idx="1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9" name="Google Shape;389;p47"/>
          <p:cNvSpPr/>
          <p:nvPr/>
        </p:nvSpPr>
        <p:spPr>
          <a:xfrm rot="4767465">
            <a:off x="5045724" y="209528"/>
            <a:ext cx="5363485" cy="5005751"/>
          </a:xfrm>
          <a:custGeom>
            <a:avLst/>
            <a:gdLst/>
            <a:ahLst/>
            <a:cxnLst/>
            <a:rect l="l" t="t" r="r" b="b"/>
            <a:pathLst>
              <a:path w="116510" h="108739" extrusionOk="0">
                <a:moveTo>
                  <a:pt x="32375" y="1"/>
                </a:moveTo>
                <a:lnTo>
                  <a:pt x="32353" y="23"/>
                </a:lnTo>
                <a:lnTo>
                  <a:pt x="32178" y="285"/>
                </a:lnTo>
                <a:lnTo>
                  <a:pt x="31982" y="568"/>
                </a:lnTo>
                <a:lnTo>
                  <a:pt x="31611" y="1158"/>
                </a:lnTo>
                <a:lnTo>
                  <a:pt x="31065" y="2380"/>
                </a:lnTo>
                <a:lnTo>
                  <a:pt x="30869" y="3035"/>
                </a:lnTo>
                <a:lnTo>
                  <a:pt x="30672" y="3887"/>
                </a:lnTo>
                <a:lnTo>
                  <a:pt x="30607" y="5633"/>
                </a:lnTo>
                <a:lnTo>
                  <a:pt x="30694" y="6528"/>
                </a:lnTo>
                <a:lnTo>
                  <a:pt x="30759" y="7052"/>
                </a:lnTo>
                <a:lnTo>
                  <a:pt x="30978" y="8100"/>
                </a:lnTo>
                <a:lnTo>
                  <a:pt x="31130" y="8602"/>
                </a:lnTo>
                <a:lnTo>
                  <a:pt x="31283" y="8995"/>
                </a:lnTo>
                <a:lnTo>
                  <a:pt x="31698" y="9737"/>
                </a:lnTo>
                <a:lnTo>
                  <a:pt x="32440" y="10763"/>
                </a:lnTo>
                <a:lnTo>
                  <a:pt x="33008" y="11374"/>
                </a:lnTo>
                <a:lnTo>
                  <a:pt x="33379" y="11724"/>
                </a:lnTo>
                <a:lnTo>
                  <a:pt x="34165" y="12335"/>
                </a:lnTo>
                <a:lnTo>
                  <a:pt x="35475" y="13099"/>
                </a:lnTo>
                <a:lnTo>
                  <a:pt x="36392" y="13536"/>
                </a:lnTo>
                <a:lnTo>
                  <a:pt x="36937" y="13754"/>
                </a:lnTo>
                <a:lnTo>
                  <a:pt x="38029" y="14103"/>
                </a:lnTo>
                <a:lnTo>
                  <a:pt x="39710" y="14387"/>
                </a:lnTo>
                <a:lnTo>
                  <a:pt x="40867" y="14453"/>
                </a:lnTo>
                <a:lnTo>
                  <a:pt x="42788" y="14540"/>
                </a:lnTo>
                <a:lnTo>
                  <a:pt x="45626" y="14453"/>
                </a:lnTo>
                <a:lnTo>
                  <a:pt x="47547" y="14256"/>
                </a:lnTo>
                <a:lnTo>
                  <a:pt x="48486" y="14103"/>
                </a:lnTo>
                <a:lnTo>
                  <a:pt x="52481" y="13361"/>
                </a:lnTo>
                <a:lnTo>
                  <a:pt x="56476" y="12641"/>
                </a:lnTo>
                <a:lnTo>
                  <a:pt x="59073" y="12160"/>
                </a:lnTo>
                <a:lnTo>
                  <a:pt x="61693" y="11789"/>
                </a:lnTo>
                <a:lnTo>
                  <a:pt x="63243" y="11615"/>
                </a:lnTo>
                <a:lnTo>
                  <a:pt x="66365" y="11440"/>
                </a:lnTo>
                <a:lnTo>
                  <a:pt x="67915" y="11484"/>
                </a:lnTo>
                <a:lnTo>
                  <a:pt x="69006" y="11549"/>
                </a:lnTo>
                <a:lnTo>
                  <a:pt x="71124" y="11724"/>
                </a:lnTo>
                <a:lnTo>
                  <a:pt x="72172" y="11942"/>
                </a:lnTo>
                <a:lnTo>
                  <a:pt x="73132" y="12182"/>
                </a:lnTo>
                <a:lnTo>
                  <a:pt x="74507" y="12706"/>
                </a:lnTo>
                <a:lnTo>
                  <a:pt x="75337" y="13208"/>
                </a:lnTo>
                <a:lnTo>
                  <a:pt x="75730" y="13536"/>
                </a:lnTo>
                <a:lnTo>
                  <a:pt x="76669" y="14343"/>
                </a:lnTo>
                <a:lnTo>
                  <a:pt x="77520" y="15260"/>
                </a:lnTo>
                <a:lnTo>
                  <a:pt x="77826" y="15631"/>
                </a:lnTo>
                <a:lnTo>
                  <a:pt x="78371" y="16439"/>
                </a:lnTo>
                <a:lnTo>
                  <a:pt x="78568" y="16854"/>
                </a:lnTo>
                <a:lnTo>
                  <a:pt x="78764" y="17443"/>
                </a:lnTo>
                <a:lnTo>
                  <a:pt x="79026" y="18600"/>
                </a:lnTo>
                <a:lnTo>
                  <a:pt x="79092" y="19779"/>
                </a:lnTo>
                <a:lnTo>
                  <a:pt x="79004" y="20980"/>
                </a:lnTo>
                <a:lnTo>
                  <a:pt x="78895" y="21591"/>
                </a:lnTo>
                <a:lnTo>
                  <a:pt x="78699" y="22333"/>
                </a:lnTo>
                <a:lnTo>
                  <a:pt x="78153" y="23730"/>
                </a:lnTo>
                <a:lnTo>
                  <a:pt x="77433" y="25018"/>
                </a:lnTo>
                <a:lnTo>
                  <a:pt x="76581" y="26241"/>
                </a:lnTo>
                <a:lnTo>
                  <a:pt x="76101" y="26852"/>
                </a:lnTo>
                <a:lnTo>
                  <a:pt x="75643" y="27376"/>
                </a:lnTo>
                <a:lnTo>
                  <a:pt x="74617" y="28315"/>
                </a:lnTo>
                <a:lnTo>
                  <a:pt x="72936" y="29559"/>
                </a:lnTo>
                <a:lnTo>
                  <a:pt x="71800" y="30345"/>
                </a:lnTo>
                <a:lnTo>
                  <a:pt x="70709" y="30978"/>
                </a:lnTo>
                <a:lnTo>
                  <a:pt x="69530" y="31480"/>
                </a:lnTo>
                <a:lnTo>
                  <a:pt x="68482" y="31982"/>
                </a:lnTo>
                <a:lnTo>
                  <a:pt x="66343" y="32812"/>
                </a:lnTo>
                <a:lnTo>
                  <a:pt x="64138" y="33467"/>
                </a:lnTo>
                <a:lnTo>
                  <a:pt x="61911" y="33991"/>
                </a:lnTo>
                <a:lnTo>
                  <a:pt x="60776" y="34187"/>
                </a:lnTo>
                <a:lnTo>
                  <a:pt x="58746" y="34515"/>
                </a:lnTo>
                <a:lnTo>
                  <a:pt x="54642" y="34864"/>
                </a:lnTo>
                <a:lnTo>
                  <a:pt x="52590" y="34908"/>
                </a:lnTo>
                <a:lnTo>
                  <a:pt x="49206" y="34908"/>
                </a:lnTo>
                <a:lnTo>
                  <a:pt x="45844" y="34842"/>
                </a:lnTo>
                <a:lnTo>
                  <a:pt x="44491" y="34711"/>
                </a:lnTo>
                <a:lnTo>
                  <a:pt x="43137" y="34515"/>
                </a:lnTo>
                <a:lnTo>
                  <a:pt x="41129" y="34318"/>
                </a:lnTo>
                <a:lnTo>
                  <a:pt x="39077" y="34165"/>
                </a:lnTo>
                <a:lnTo>
                  <a:pt x="35780" y="33947"/>
                </a:lnTo>
                <a:lnTo>
                  <a:pt x="32462" y="33816"/>
                </a:lnTo>
                <a:lnTo>
                  <a:pt x="30847" y="33816"/>
                </a:lnTo>
                <a:lnTo>
                  <a:pt x="29231" y="33882"/>
                </a:lnTo>
                <a:lnTo>
                  <a:pt x="27725" y="33947"/>
                </a:lnTo>
                <a:lnTo>
                  <a:pt x="24712" y="34187"/>
                </a:lnTo>
                <a:lnTo>
                  <a:pt x="23228" y="34427"/>
                </a:lnTo>
                <a:lnTo>
                  <a:pt x="22289" y="34602"/>
                </a:lnTo>
                <a:lnTo>
                  <a:pt x="20434" y="35060"/>
                </a:lnTo>
                <a:lnTo>
                  <a:pt x="17705" y="35890"/>
                </a:lnTo>
                <a:lnTo>
                  <a:pt x="15937" y="36589"/>
                </a:lnTo>
                <a:lnTo>
                  <a:pt x="15107" y="36938"/>
                </a:lnTo>
                <a:lnTo>
                  <a:pt x="13513" y="37702"/>
                </a:lnTo>
                <a:lnTo>
                  <a:pt x="11963" y="38575"/>
                </a:lnTo>
                <a:lnTo>
                  <a:pt x="10457" y="39536"/>
                </a:lnTo>
                <a:lnTo>
                  <a:pt x="9737" y="40060"/>
                </a:lnTo>
                <a:lnTo>
                  <a:pt x="8820" y="40780"/>
                </a:lnTo>
                <a:lnTo>
                  <a:pt x="7117" y="42374"/>
                </a:lnTo>
                <a:lnTo>
                  <a:pt x="6266" y="43203"/>
                </a:lnTo>
                <a:lnTo>
                  <a:pt x="5545" y="43945"/>
                </a:lnTo>
                <a:lnTo>
                  <a:pt x="4235" y="45583"/>
                </a:lnTo>
                <a:lnTo>
                  <a:pt x="3122" y="47351"/>
                </a:lnTo>
                <a:lnTo>
                  <a:pt x="2205" y="49228"/>
                </a:lnTo>
                <a:lnTo>
                  <a:pt x="1834" y="50211"/>
                </a:lnTo>
                <a:lnTo>
                  <a:pt x="1376" y="51542"/>
                </a:lnTo>
                <a:lnTo>
                  <a:pt x="612" y="54577"/>
                </a:lnTo>
                <a:lnTo>
                  <a:pt x="437" y="55865"/>
                </a:lnTo>
                <a:lnTo>
                  <a:pt x="197" y="58113"/>
                </a:lnTo>
                <a:lnTo>
                  <a:pt x="44" y="60384"/>
                </a:lnTo>
                <a:lnTo>
                  <a:pt x="0" y="61868"/>
                </a:lnTo>
                <a:lnTo>
                  <a:pt x="44" y="64073"/>
                </a:lnTo>
                <a:lnTo>
                  <a:pt x="219" y="65558"/>
                </a:lnTo>
                <a:lnTo>
                  <a:pt x="350" y="66278"/>
                </a:lnTo>
                <a:lnTo>
                  <a:pt x="633" y="67697"/>
                </a:lnTo>
                <a:lnTo>
                  <a:pt x="1179" y="70491"/>
                </a:lnTo>
                <a:lnTo>
                  <a:pt x="1528" y="71867"/>
                </a:lnTo>
                <a:lnTo>
                  <a:pt x="2533" y="75097"/>
                </a:lnTo>
                <a:lnTo>
                  <a:pt x="3646" y="78285"/>
                </a:lnTo>
                <a:lnTo>
                  <a:pt x="3930" y="79049"/>
                </a:lnTo>
                <a:lnTo>
                  <a:pt x="4541" y="80555"/>
                </a:lnTo>
                <a:lnTo>
                  <a:pt x="5261" y="81996"/>
                </a:lnTo>
                <a:lnTo>
                  <a:pt x="6135" y="83371"/>
                </a:lnTo>
                <a:lnTo>
                  <a:pt x="6593" y="84048"/>
                </a:lnTo>
                <a:lnTo>
                  <a:pt x="7030" y="84681"/>
                </a:lnTo>
                <a:lnTo>
                  <a:pt x="7466" y="85292"/>
                </a:lnTo>
                <a:lnTo>
                  <a:pt x="8340" y="86493"/>
                </a:lnTo>
                <a:lnTo>
                  <a:pt x="9737" y="88217"/>
                </a:lnTo>
                <a:lnTo>
                  <a:pt x="10763" y="89287"/>
                </a:lnTo>
                <a:lnTo>
                  <a:pt x="11287" y="89811"/>
                </a:lnTo>
                <a:lnTo>
                  <a:pt x="12356" y="90750"/>
                </a:lnTo>
                <a:lnTo>
                  <a:pt x="14561" y="92540"/>
                </a:lnTo>
                <a:lnTo>
                  <a:pt x="16875" y="94155"/>
                </a:lnTo>
                <a:lnTo>
                  <a:pt x="19320" y="95596"/>
                </a:lnTo>
                <a:lnTo>
                  <a:pt x="20608" y="96251"/>
                </a:lnTo>
                <a:lnTo>
                  <a:pt x="23446" y="97692"/>
                </a:lnTo>
                <a:lnTo>
                  <a:pt x="26350" y="99045"/>
                </a:lnTo>
                <a:lnTo>
                  <a:pt x="28642" y="100028"/>
                </a:lnTo>
                <a:lnTo>
                  <a:pt x="33335" y="101731"/>
                </a:lnTo>
                <a:lnTo>
                  <a:pt x="35715" y="102516"/>
                </a:lnTo>
                <a:lnTo>
                  <a:pt x="39426" y="103761"/>
                </a:lnTo>
                <a:lnTo>
                  <a:pt x="43159" y="104896"/>
                </a:lnTo>
                <a:lnTo>
                  <a:pt x="45429" y="105485"/>
                </a:lnTo>
                <a:lnTo>
                  <a:pt x="49948" y="106555"/>
                </a:lnTo>
                <a:lnTo>
                  <a:pt x="52219" y="107057"/>
                </a:lnTo>
                <a:lnTo>
                  <a:pt x="54467" y="107450"/>
                </a:lnTo>
                <a:lnTo>
                  <a:pt x="56738" y="107756"/>
                </a:lnTo>
                <a:lnTo>
                  <a:pt x="58309" y="107996"/>
                </a:lnTo>
                <a:lnTo>
                  <a:pt x="59859" y="108192"/>
                </a:lnTo>
                <a:lnTo>
                  <a:pt x="61802" y="108367"/>
                </a:lnTo>
                <a:lnTo>
                  <a:pt x="63767" y="108498"/>
                </a:lnTo>
                <a:lnTo>
                  <a:pt x="66343" y="108651"/>
                </a:lnTo>
                <a:lnTo>
                  <a:pt x="68919" y="108738"/>
                </a:lnTo>
                <a:lnTo>
                  <a:pt x="69858" y="108738"/>
                </a:lnTo>
                <a:lnTo>
                  <a:pt x="71648" y="108629"/>
                </a:lnTo>
                <a:lnTo>
                  <a:pt x="72565" y="108542"/>
                </a:lnTo>
                <a:lnTo>
                  <a:pt x="73547" y="108454"/>
                </a:lnTo>
                <a:lnTo>
                  <a:pt x="75468" y="108192"/>
                </a:lnTo>
                <a:lnTo>
                  <a:pt x="76429" y="107996"/>
                </a:lnTo>
                <a:lnTo>
                  <a:pt x="77520" y="107756"/>
                </a:lnTo>
                <a:lnTo>
                  <a:pt x="79681" y="107166"/>
                </a:lnTo>
                <a:lnTo>
                  <a:pt x="81799" y="106468"/>
                </a:lnTo>
                <a:lnTo>
                  <a:pt x="83851" y="105616"/>
                </a:lnTo>
                <a:lnTo>
                  <a:pt x="84855" y="105114"/>
                </a:lnTo>
                <a:lnTo>
                  <a:pt x="86383" y="104350"/>
                </a:lnTo>
                <a:lnTo>
                  <a:pt x="89308" y="102647"/>
                </a:lnTo>
                <a:lnTo>
                  <a:pt x="90706" y="101709"/>
                </a:lnTo>
                <a:lnTo>
                  <a:pt x="91164" y="101338"/>
                </a:lnTo>
                <a:lnTo>
                  <a:pt x="91579" y="100988"/>
                </a:lnTo>
                <a:lnTo>
                  <a:pt x="92299" y="100508"/>
                </a:lnTo>
                <a:lnTo>
                  <a:pt x="93631" y="99482"/>
                </a:lnTo>
                <a:lnTo>
                  <a:pt x="95508" y="97736"/>
                </a:lnTo>
                <a:lnTo>
                  <a:pt x="96643" y="96491"/>
                </a:lnTo>
                <a:lnTo>
                  <a:pt x="97560" y="95465"/>
                </a:lnTo>
                <a:lnTo>
                  <a:pt x="99307" y="93369"/>
                </a:lnTo>
                <a:lnTo>
                  <a:pt x="100966" y="91208"/>
                </a:lnTo>
                <a:lnTo>
                  <a:pt x="102494" y="88960"/>
                </a:lnTo>
                <a:lnTo>
                  <a:pt x="103236" y="87803"/>
                </a:lnTo>
                <a:lnTo>
                  <a:pt x="104175" y="86275"/>
                </a:lnTo>
                <a:lnTo>
                  <a:pt x="105943" y="83153"/>
                </a:lnTo>
                <a:lnTo>
                  <a:pt x="106751" y="81559"/>
                </a:lnTo>
                <a:lnTo>
                  <a:pt x="107908" y="79245"/>
                </a:lnTo>
                <a:lnTo>
                  <a:pt x="109130" y="76953"/>
                </a:lnTo>
                <a:lnTo>
                  <a:pt x="109807" y="75665"/>
                </a:lnTo>
                <a:lnTo>
                  <a:pt x="111051" y="73045"/>
                </a:lnTo>
                <a:lnTo>
                  <a:pt x="111575" y="71692"/>
                </a:lnTo>
                <a:lnTo>
                  <a:pt x="112383" y="69487"/>
                </a:lnTo>
                <a:lnTo>
                  <a:pt x="113846" y="65034"/>
                </a:lnTo>
                <a:lnTo>
                  <a:pt x="114479" y="62785"/>
                </a:lnTo>
                <a:lnTo>
                  <a:pt x="114806" y="61497"/>
                </a:lnTo>
                <a:lnTo>
                  <a:pt x="115374" y="58877"/>
                </a:lnTo>
                <a:lnTo>
                  <a:pt x="115614" y="57568"/>
                </a:lnTo>
                <a:lnTo>
                  <a:pt x="115941" y="55494"/>
                </a:lnTo>
                <a:lnTo>
                  <a:pt x="116203" y="53398"/>
                </a:lnTo>
                <a:lnTo>
                  <a:pt x="116378" y="52372"/>
                </a:lnTo>
                <a:lnTo>
                  <a:pt x="116465" y="51324"/>
                </a:lnTo>
                <a:lnTo>
                  <a:pt x="116509" y="49600"/>
                </a:lnTo>
                <a:lnTo>
                  <a:pt x="116465" y="46172"/>
                </a:lnTo>
                <a:lnTo>
                  <a:pt x="116269" y="44469"/>
                </a:lnTo>
                <a:lnTo>
                  <a:pt x="115985" y="42395"/>
                </a:lnTo>
                <a:lnTo>
                  <a:pt x="115658" y="40300"/>
                </a:lnTo>
                <a:lnTo>
                  <a:pt x="115483" y="39448"/>
                </a:lnTo>
                <a:lnTo>
                  <a:pt x="115046" y="37767"/>
                </a:lnTo>
                <a:lnTo>
                  <a:pt x="114239" y="35279"/>
                </a:lnTo>
                <a:lnTo>
                  <a:pt x="113606" y="33663"/>
                </a:lnTo>
                <a:lnTo>
                  <a:pt x="113147" y="32528"/>
                </a:lnTo>
                <a:lnTo>
                  <a:pt x="112165" y="30323"/>
                </a:lnTo>
                <a:lnTo>
                  <a:pt x="111073" y="28184"/>
                </a:lnTo>
                <a:lnTo>
                  <a:pt x="109873" y="26132"/>
                </a:lnTo>
                <a:lnTo>
                  <a:pt x="108541" y="24145"/>
                </a:lnTo>
                <a:lnTo>
                  <a:pt x="107100" y="22246"/>
                </a:lnTo>
                <a:lnTo>
                  <a:pt x="105550" y="20434"/>
                </a:lnTo>
                <a:lnTo>
                  <a:pt x="103869" y="18710"/>
                </a:lnTo>
                <a:lnTo>
                  <a:pt x="102996" y="17880"/>
                </a:lnTo>
                <a:lnTo>
                  <a:pt x="102167" y="17138"/>
                </a:lnTo>
                <a:lnTo>
                  <a:pt x="100486" y="15719"/>
                </a:lnTo>
                <a:lnTo>
                  <a:pt x="97800" y="13776"/>
                </a:lnTo>
                <a:lnTo>
                  <a:pt x="95945" y="12575"/>
                </a:lnTo>
                <a:lnTo>
                  <a:pt x="94133" y="11484"/>
                </a:lnTo>
                <a:lnTo>
                  <a:pt x="91317" y="10043"/>
                </a:lnTo>
                <a:lnTo>
                  <a:pt x="89374" y="9213"/>
                </a:lnTo>
                <a:lnTo>
                  <a:pt x="88392" y="8842"/>
                </a:lnTo>
                <a:lnTo>
                  <a:pt x="87104" y="8384"/>
                </a:lnTo>
                <a:lnTo>
                  <a:pt x="84484" y="7620"/>
                </a:lnTo>
                <a:lnTo>
                  <a:pt x="81821" y="7030"/>
                </a:lnTo>
                <a:lnTo>
                  <a:pt x="79135" y="6572"/>
                </a:lnTo>
                <a:lnTo>
                  <a:pt x="77782" y="6419"/>
                </a:lnTo>
                <a:lnTo>
                  <a:pt x="75948" y="6223"/>
                </a:lnTo>
                <a:lnTo>
                  <a:pt x="71757" y="5939"/>
                </a:lnTo>
                <a:lnTo>
                  <a:pt x="68766" y="5873"/>
                </a:lnTo>
                <a:lnTo>
                  <a:pt x="67347" y="5895"/>
                </a:lnTo>
                <a:lnTo>
                  <a:pt x="65994" y="5895"/>
                </a:lnTo>
                <a:lnTo>
                  <a:pt x="64640" y="5982"/>
                </a:lnTo>
                <a:lnTo>
                  <a:pt x="61649" y="6266"/>
                </a:lnTo>
                <a:lnTo>
                  <a:pt x="58702" y="6637"/>
                </a:lnTo>
                <a:lnTo>
                  <a:pt x="54773" y="7227"/>
                </a:lnTo>
                <a:lnTo>
                  <a:pt x="50821" y="7882"/>
                </a:lnTo>
                <a:lnTo>
                  <a:pt x="47831" y="8340"/>
                </a:lnTo>
                <a:lnTo>
                  <a:pt x="44818" y="8755"/>
                </a:lnTo>
                <a:lnTo>
                  <a:pt x="43421" y="8886"/>
                </a:lnTo>
                <a:lnTo>
                  <a:pt x="42024" y="8886"/>
                </a:lnTo>
                <a:lnTo>
                  <a:pt x="40779" y="8908"/>
                </a:lnTo>
                <a:lnTo>
                  <a:pt x="38880" y="8908"/>
                </a:lnTo>
                <a:lnTo>
                  <a:pt x="37636" y="8733"/>
                </a:lnTo>
                <a:lnTo>
                  <a:pt x="37025" y="8558"/>
                </a:lnTo>
                <a:lnTo>
                  <a:pt x="36108" y="8275"/>
                </a:lnTo>
                <a:lnTo>
                  <a:pt x="34776" y="7772"/>
                </a:lnTo>
                <a:lnTo>
                  <a:pt x="33968" y="7292"/>
                </a:lnTo>
                <a:lnTo>
                  <a:pt x="33597" y="6987"/>
                </a:lnTo>
                <a:lnTo>
                  <a:pt x="33204" y="6637"/>
                </a:lnTo>
                <a:lnTo>
                  <a:pt x="32899" y="6244"/>
                </a:lnTo>
                <a:lnTo>
                  <a:pt x="32549" y="5589"/>
                </a:lnTo>
                <a:lnTo>
                  <a:pt x="32069" y="4236"/>
                </a:lnTo>
                <a:lnTo>
                  <a:pt x="31916" y="2861"/>
                </a:lnTo>
                <a:lnTo>
                  <a:pt x="32047" y="1420"/>
                </a:lnTo>
                <a:lnTo>
                  <a:pt x="32266" y="699"/>
                </a:lnTo>
                <a:lnTo>
                  <a:pt x="32331" y="372"/>
                </a:lnTo>
                <a:lnTo>
                  <a:pt x="32418" y="23"/>
                </a:lnTo>
                <a:lnTo>
                  <a:pt x="323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47"/>
          <p:cNvGrpSpPr/>
          <p:nvPr/>
        </p:nvGrpSpPr>
        <p:grpSpPr>
          <a:xfrm rot="-1788171">
            <a:off x="5375419" y="615617"/>
            <a:ext cx="3517325" cy="3912446"/>
            <a:chOff x="5656113" y="926894"/>
            <a:chExt cx="2957487" cy="3289718"/>
          </a:xfrm>
        </p:grpSpPr>
        <p:sp>
          <p:nvSpPr>
            <p:cNvPr id="391" name="Google Shape;391;p47"/>
            <p:cNvSpPr/>
            <p:nvPr/>
          </p:nvSpPr>
          <p:spPr>
            <a:xfrm rot="5480237" flipH="1">
              <a:off x="6997738" y="2137221"/>
              <a:ext cx="2010" cy="3962"/>
            </a:xfrm>
            <a:custGeom>
              <a:avLst/>
              <a:gdLst/>
              <a:ahLst/>
              <a:cxnLst/>
              <a:rect l="l" t="t" r="r" b="b"/>
              <a:pathLst>
                <a:path w="34" h="67" extrusionOk="0">
                  <a:moveTo>
                    <a:pt x="33" y="1"/>
                  </a:moveTo>
                  <a:lnTo>
                    <a:pt x="17" y="34"/>
                  </a:lnTo>
                  <a:lnTo>
                    <a:pt x="17" y="34"/>
                  </a:lnTo>
                  <a:lnTo>
                    <a:pt x="33" y="17"/>
                  </a:lnTo>
                  <a:lnTo>
                    <a:pt x="33" y="1"/>
                  </a:lnTo>
                  <a:close/>
                  <a:moveTo>
                    <a:pt x="17" y="34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50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FD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" name="Google Shape;392;p47"/>
            <p:cNvGrpSpPr/>
            <p:nvPr/>
          </p:nvGrpSpPr>
          <p:grpSpPr>
            <a:xfrm>
              <a:off x="5656113" y="926894"/>
              <a:ext cx="2957487" cy="3289718"/>
              <a:chOff x="5656113" y="926894"/>
              <a:chExt cx="2957487" cy="3289718"/>
            </a:xfrm>
          </p:grpSpPr>
          <p:sp>
            <p:nvSpPr>
              <p:cNvPr id="393" name="Google Shape;393;p47"/>
              <p:cNvSpPr/>
              <p:nvPr/>
            </p:nvSpPr>
            <p:spPr>
              <a:xfrm rot="5274300" flipH="1">
                <a:off x="5540930" y="1150327"/>
                <a:ext cx="3187855" cy="2842853"/>
              </a:xfrm>
              <a:custGeom>
                <a:avLst/>
                <a:gdLst/>
                <a:ahLst/>
                <a:cxnLst/>
                <a:rect l="l" t="t" r="r" b="b"/>
                <a:pathLst>
                  <a:path w="28686" h="25411" extrusionOk="0">
                    <a:moveTo>
                      <a:pt x="13754" y="14474"/>
                    </a:moveTo>
                    <a:lnTo>
                      <a:pt x="13885" y="14539"/>
                    </a:lnTo>
                    <a:lnTo>
                      <a:pt x="13929" y="14626"/>
                    </a:lnTo>
                    <a:lnTo>
                      <a:pt x="13994" y="14736"/>
                    </a:lnTo>
                    <a:lnTo>
                      <a:pt x="13907" y="14867"/>
                    </a:lnTo>
                    <a:lnTo>
                      <a:pt x="13841" y="14910"/>
                    </a:lnTo>
                    <a:lnTo>
                      <a:pt x="13252" y="15216"/>
                    </a:lnTo>
                    <a:lnTo>
                      <a:pt x="12684" y="15543"/>
                    </a:lnTo>
                    <a:lnTo>
                      <a:pt x="12641" y="15565"/>
                    </a:lnTo>
                    <a:lnTo>
                      <a:pt x="12553" y="15609"/>
                    </a:lnTo>
                    <a:lnTo>
                      <a:pt x="12379" y="15522"/>
                    </a:lnTo>
                    <a:lnTo>
                      <a:pt x="12291" y="15369"/>
                    </a:lnTo>
                    <a:lnTo>
                      <a:pt x="12291" y="15281"/>
                    </a:lnTo>
                    <a:lnTo>
                      <a:pt x="12379" y="15194"/>
                    </a:lnTo>
                    <a:lnTo>
                      <a:pt x="12444" y="15172"/>
                    </a:lnTo>
                    <a:lnTo>
                      <a:pt x="13034" y="14845"/>
                    </a:lnTo>
                    <a:lnTo>
                      <a:pt x="13645" y="14517"/>
                    </a:lnTo>
                    <a:lnTo>
                      <a:pt x="13754" y="14474"/>
                    </a:lnTo>
                    <a:close/>
                    <a:moveTo>
                      <a:pt x="11658" y="15631"/>
                    </a:moveTo>
                    <a:lnTo>
                      <a:pt x="11789" y="15653"/>
                    </a:lnTo>
                    <a:lnTo>
                      <a:pt x="11942" y="15718"/>
                    </a:lnTo>
                    <a:lnTo>
                      <a:pt x="12051" y="15871"/>
                    </a:lnTo>
                    <a:lnTo>
                      <a:pt x="12008" y="15914"/>
                    </a:lnTo>
                    <a:lnTo>
                      <a:pt x="11942" y="15936"/>
                    </a:lnTo>
                    <a:lnTo>
                      <a:pt x="11418" y="16242"/>
                    </a:lnTo>
                    <a:lnTo>
                      <a:pt x="10894" y="16548"/>
                    </a:lnTo>
                    <a:lnTo>
                      <a:pt x="10829" y="16569"/>
                    </a:lnTo>
                    <a:lnTo>
                      <a:pt x="10741" y="16548"/>
                    </a:lnTo>
                    <a:lnTo>
                      <a:pt x="10720" y="16482"/>
                    </a:lnTo>
                    <a:lnTo>
                      <a:pt x="10741" y="16351"/>
                    </a:lnTo>
                    <a:lnTo>
                      <a:pt x="10960" y="16045"/>
                    </a:lnTo>
                    <a:lnTo>
                      <a:pt x="11287" y="15762"/>
                    </a:lnTo>
                    <a:lnTo>
                      <a:pt x="11658" y="15631"/>
                    </a:lnTo>
                    <a:close/>
                    <a:moveTo>
                      <a:pt x="14300" y="15587"/>
                    </a:moveTo>
                    <a:lnTo>
                      <a:pt x="14518" y="15653"/>
                    </a:lnTo>
                    <a:lnTo>
                      <a:pt x="14736" y="15936"/>
                    </a:lnTo>
                    <a:lnTo>
                      <a:pt x="14889" y="16198"/>
                    </a:lnTo>
                    <a:lnTo>
                      <a:pt x="14955" y="16307"/>
                    </a:lnTo>
                    <a:lnTo>
                      <a:pt x="14998" y="16373"/>
                    </a:lnTo>
                    <a:lnTo>
                      <a:pt x="14955" y="16504"/>
                    </a:lnTo>
                    <a:lnTo>
                      <a:pt x="14845" y="16548"/>
                    </a:lnTo>
                    <a:lnTo>
                      <a:pt x="13863" y="17028"/>
                    </a:lnTo>
                    <a:lnTo>
                      <a:pt x="13754" y="17071"/>
                    </a:lnTo>
                    <a:lnTo>
                      <a:pt x="13579" y="17050"/>
                    </a:lnTo>
                    <a:lnTo>
                      <a:pt x="13514" y="16962"/>
                    </a:lnTo>
                    <a:lnTo>
                      <a:pt x="13143" y="16438"/>
                    </a:lnTo>
                    <a:lnTo>
                      <a:pt x="13186" y="16133"/>
                    </a:lnTo>
                    <a:lnTo>
                      <a:pt x="13732" y="15871"/>
                    </a:lnTo>
                    <a:lnTo>
                      <a:pt x="13972" y="15718"/>
                    </a:lnTo>
                    <a:lnTo>
                      <a:pt x="14300" y="15587"/>
                    </a:lnTo>
                    <a:close/>
                    <a:moveTo>
                      <a:pt x="12488" y="16548"/>
                    </a:moveTo>
                    <a:lnTo>
                      <a:pt x="12684" y="16613"/>
                    </a:lnTo>
                    <a:lnTo>
                      <a:pt x="12793" y="16766"/>
                    </a:lnTo>
                    <a:lnTo>
                      <a:pt x="12968" y="17028"/>
                    </a:lnTo>
                    <a:lnTo>
                      <a:pt x="13143" y="17290"/>
                    </a:lnTo>
                    <a:lnTo>
                      <a:pt x="13143" y="17399"/>
                    </a:lnTo>
                    <a:lnTo>
                      <a:pt x="13077" y="17443"/>
                    </a:lnTo>
                    <a:lnTo>
                      <a:pt x="12444" y="17748"/>
                    </a:lnTo>
                    <a:lnTo>
                      <a:pt x="11811" y="18076"/>
                    </a:lnTo>
                    <a:lnTo>
                      <a:pt x="11724" y="18119"/>
                    </a:lnTo>
                    <a:lnTo>
                      <a:pt x="11593" y="18098"/>
                    </a:lnTo>
                    <a:lnTo>
                      <a:pt x="11549" y="18010"/>
                    </a:lnTo>
                    <a:lnTo>
                      <a:pt x="11353" y="17814"/>
                    </a:lnTo>
                    <a:lnTo>
                      <a:pt x="11178" y="17552"/>
                    </a:lnTo>
                    <a:lnTo>
                      <a:pt x="11200" y="17355"/>
                    </a:lnTo>
                    <a:lnTo>
                      <a:pt x="11440" y="17159"/>
                    </a:lnTo>
                    <a:lnTo>
                      <a:pt x="11680" y="17028"/>
                    </a:lnTo>
                    <a:lnTo>
                      <a:pt x="12008" y="16853"/>
                    </a:lnTo>
                    <a:lnTo>
                      <a:pt x="12335" y="16657"/>
                    </a:lnTo>
                    <a:lnTo>
                      <a:pt x="12488" y="16548"/>
                    </a:lnTo>
                    <a:close/>
                    <a:moveTo>
                      <a:pt x="15369" y="17159"/>
                    </a:moveTo>
                    <a:lnTo>
                      <a:pt x="15500" y="17202"/>
                    </a:lnTo>
                    <a:lnTo>
                      <a:pt x="15806" y="17486"/>
                    </a:lnTo>
                    <a:lnTo>
                      <a:pt x="16046" y="17879"/>
                    </a:lnTo>
                    <a:lnTo>
                      <a:pt x="16046" y="17923"/>
                    </a:lnTo>
                    <a:lnTo>
                      <a:pt x="16068" y="17967"/>
                    </a:lnTo>
                    <a:lnTo>
                      <a:pt x="16024" y="18076"/>
                    </a:lnTo>
                    <a:lnTo>
                      <a:pt x="15915" y="18119"/>
                    </a:lnTo>
                    <a:lnTo>
                      <a:pt x="15369" y="18403"/>
                    </a:lnTo>
                    <a:lnTo>
                      <a:pt x="14867" y="18709"/>
                    </a:lnTo>
                    <a:lnTo>
                      <a:pt x="14780" y="18752"/>
                    </a:lnTo>
                    <a:lnTo>
                      <a:pt x="14649" y="18709"/>
                    </a:lnTo>
                    <a:lnTo>
                      <a:pt x="14605" y="18621"/>
                    </a:lnTo>
                    <a:lnTo>
                      <a:pt x="14518" y="18447"/>
                    </a:lnTo>
                    <a:lnTo>
                      <a:pt x="14409" y="18294"/>
                    </a:lnTo>
                    <a:lnTo>
                      <a:pt x="14191" y="17967"/>
                    </a:lnTo>
                    <a:lnTo>
                      <a:pt x="14300" y="17683"/>
                    </a:lnTo>
                    <a:lnTo>
                      <a:pt x="14649" y="17530"/>
                    </a:lnTo>
                    <a:lnTo>
                      <a:pt x="14780" y="17464"/>
                    </a:lnTo>
                    <a:lnTo>
                      <a:pt x="14889" y="17421"/>
                    </a:lnTo>
                    <a:lnTo>
                      <a:pt x="15042" y="17333"/>
                    </a:lnTo>
                    <a:lnTo>
                      <a:pt x="15369" y="17159"/>
                    </a:lnTo>
                    <a:close/>
                    <a:moveTo>
                      <a:pt x="19910" y="13753"/>
                    </a:moveTo>
                    <a:lnTo>
                      <a:pt x="20478" y="13819"/>
                    </a:lnTo>
                    <a:lnTo>
                      <a:pt x="20762" y="13884"/>
                    </a:lnTo>
                    <a:lnTo>
                      <a:pt x="21133" y="14081"/>
                    </a:lnTo>
                    <a:lnTo>
                      <a:pt x="21635" y="14605"/>
                    </a:lnTo>
                    <a:lnTo>
                      <a:pt x="21831" y="15281"/>
                    </a:lnTo>
                    <a:lnTo>
                      <a:pt x="21722" y="16024"/>
                    </a:lnTo>
                    <a:lnTo>
                      <a:pt x="21526" y="16373"/>
                    </a:lnTo>
                    <a:lnTo>
                      <a:pt x="21351" y="16635"/>
                    </a:lnTo>
                    <a:lnTo>
                      <a:pt x="20914" y="17071"/>
                    </a:lnTo>
                    <a:lnTo>
                      <a:pt x="20194" y="17617"/>
                    </a:lnTo>
                    <a:lnTo>
                      <a:pt x="19670" y="17901"/>
                    </a:lnTo>
                    <a:lnTo>
                      <a:pt x="18731" y="18381"/>
                    </a:lnTo>
                    <a:lnTo>
                      <a:pt x="17793" y="18840"/>
                    </a:lnTo>
                    <a:lnTo>
                      <a:pt x="17618" y="18883"/>
                    </a:lnTo>
                    <a:lnTo>
                      <a:pt x="17334" y="18709"/>
                    </a:lnTo>
                    <a:lnTo>
                      <a:pt x="17203" y="18469"/>
                    </a:lnTo>
                    <a:lnTo>
                      <a:pt x="17181" y="18338"/>
                    </a:lnTo>
                    <a:lnTo>
                      <a:pt x="17334" y="18250"/>
                    </a:lnTo>
                    <a:lnTo>
                      <a:pt x="17443" y="18207"/>
                    </a:lnTo>
                    <a:lnTo>
                      <a:pt x="18142" y="17792"/>
                    </a:lnTo>
                    <a:lnTo>
                      <a:pt x="18884" y="17377"/>
                    </a:lnTo>
                    <a:lnTo>
                      <a:pt x="19037" y="17290"/>
                    </a:lnTo>
                    <a:lnTo>
                      <a:pt x="19212" y="17028"/>
                    </a:lnTo>
                    <a:lnTo>
                      <a:pt x="19146" y="16810"/>
                    </a:lnTo>
                    <a:lnTo>
                      <a:pt x="19037" y="16679"/>
                    </a:lnTo>
                    <a:lnTo>
                      <a:pt x="18688" y="16569"/>
                    </a:lnTo>
                    <a:lnTo>
                      <a:pt x="18469" y="16657"/>
                    </a:lnTo>
                    <a:lnTo>
                      <a:pt x="17727" y="17050"/>
                    </a:lnTo>
                    <a:lnTo>
                      <a:pt x="17007" y="17486"/>
                    </a:lnTo>
                    <a:lnTo>
                      <a:pt x="16810" y="17617"/>
                    </a:lnTo>
                    <a:lnTo>
                      <a:pt x="16505" y="17552"/>
                    </a:lnTo>
                    <a:lnTo>
                      <a:pt x="16374" y="17355"/>
                    </a:lnTo>
                    <a:lnTo>
                      <a:pt x="16155" y="17028"/>
                    </a:lnTo>
                    <a:lnTo>
                      <a:pt x="16243" y="16744"/>
                    </a:lnTo>
                    <a:lnTo>
                      <a:pt x="16592" y="16569"/>
                    </a:lnTo>
                    <a:lnTo>
                      <a:pt x="17443" y="16133"/>
                    </a:lnTo>
                    <a:lnTo>
                      <a:pt x="18229" y="15609"/>
                    </a:lnTo>
                    <a:lnTo>
                      <a:pt x="18360" y="15522"/>
                    </a:lnTo>
                    <a:lnTo>
                      <a:pt x="18513" y="15260"/>
                    </a:lnTo>
                    <a:lnTo>
                      <a:pt x="18447" y="15085"/>
                    </a:lnTo>
                    <a:lnTo>
                      <a:pt x="18338" y="14954"/>
                    </a:lnTo>
                    <a:lnTo>
                      <a:pt x="18055" y="14932"/>
                    </a:lnTo>
                    <a:lnTo>
                      <a:pt x="17902" y="14976"/>
                    </a:lnTo>
                    <a:lnTo>
                      <a:pt x="16854" y="15456"/>
                    </a:lnTo>
                    <a:lnTo>
                      <a:pt x="15828" y="16024"/>
                    </a:lnTo>
                    <a:lnTo>
                      <a:pt x="15697" y="16089"/>
                    </a:lnTo>
                    <a:lnTo>
                      <a:pt x="15522" y="16067"/>
                    </a:lnTo>
                    <a:lnTo>
                      <a:pt x="15435" y="15936"/>
                    </a:lnTo>
                    <a:lnTo>
                      <a:pt x="15282" y="15674"/>
                    </a:lnTo>
                    <a:lnTo>
                      <a:pt x="15107" y="15412"/>
                    </a:lnTo>
                    <a:lnTo>
                      <a:pt x="15042" y="15325"/>
                    </a:lnTo>
                    <a:lnTo>
                      <a:pt x="15086" y="15150"/>
                    </a:lnTo>
                    <a:lnTo>
                      <a:pt x="15195" y="15107"/>
                    </a:lnTo>
                    <a:lnTo>
                      <a:pt x="16155" y="14605"/>
                    </a:lnTo>
                    <a:lnTo>
                      <a:pt x="17662" y="14059"/>
                    </a:lnTo>
                    <a:lnTo>
                      <a:pt x="18688" y="13819"/>
                    </a:lnTo>
                    <a:lnTo>
                      <a:pt x="19233" y="13753"/>
                    </a:lnTo>
                    <a:close/>
                    <a:moveTo>
                      <a:pt x="13579" y="18010"/>
                    </a:moveTo>
                    <a:lnTo>
                      <a:pt x="13732" y="18054"/>
                    </a:lnTo>
                    <a:lnTo>
                      <a:pt x="13798" y="18163"/>
                    </a:lnTo>
                    <a:lnTo>
                      <a:pt x="14016" y="18490"/>
                    </a:lnTo>
                    <a:lnTo>
                      <a:pt x="14234" y="18840"/>
                    </a:lnTo>
                    <a:lnTo>
                      <a:pt x="14278" y="18905"/>
                    </a:lnTo>
                    <a:lnTo>
                      <a:pt x="14256" y="19036"/>
                    </a:lnTo>
                    <a:lnTo>
                      <a:pt x="14191" y="19080"/>
                    </a:lnTo>
                    <a:lnTo>
                      <a:pt x="13579" y="19407"/>
                    </a:lnTo>
                    <a:lnTo>
                      <a:pt x="12990" y="19735"/>
                    </a:lnTo>
                    <a:lnTo>
                      <a:pt x="12946" y="19735"/>
                    </a:lnTo>
                    <a:lnTo>
                      <a:pt x="12881" y="19757"/>
                    </a:lnTo>
                    <a:lnTo>
                      <a:pt x="12793" y="19735"/>
                    </a:lnTo>
                    <a:lnTo>
                      <a:pt x="12772" y="19691"/>
                    </a:lnTo>
                    <a:lnTo>
                      <a:pt x="12466" y="19276"/>
                    </a:lnTo>
                    <a:lnTo>
                      <a:pt x="12160" y="18862"/>
                    </a:lnTo>
                    <a:lnTo>
                      <a:pt x="12117" y="18796"/>
                    </a:lnTo>
                    <a:lnTo>
                      <a:pt x="12182" y="18687"/>
                    </a:lnTo>
                    <a:lnTo>
                      <a:pt x="12248" y="18643"/>
                    </a:lnTo>
                    <a:lnTo>
                      <a:pt x="12859" y="18359"/>
                    </a:lnTo>
                    <a:lnTo>
                      <a:pt x="13470" y="18054"/>
                    </a:lnTo>
                    <a:lnTo>
                      <a:pt x="13579" y="18010"/>
                    </a:lnTo>
                    <a:close/>
                    <a:moveTo>
                      <a:pt x="16592" y="18709"/>
                    </a:moveTo>
                    <a:lnTo>
                      <a:pt x="16723" y="18774"/>
                    </a:lnTo>
                    <a:lnTo>
                      <a:pt x="17050" y="19189"/>
                    </a:lnTo>
                    <a:lnTo>
                      <a:pt x="17007" y="19320"/>
                    </a:lnTo>
                    <a:lnTo>
                      <a:pt x="16854" y="19320"/>
                    </a:lnTo>
                    <a:lnTo>
                      <a:pt x="16243" y="19669"/>
                    </a:lnTo>
                    <a:lnTo>
                      <a:pt x="15610" y="20019"/>
                    </a:lnTo>
                    <a:lnTo>
                      <a:pt x="15457" y="20062"/>
                    </a:lnTo>
                    <a:lnTo>
                      <a:pt x="15348" y="19931"/>
                    </a:lnTo>
                    <a:lnTo>
                      <a:pt x="15304" y="19822"/>
                    </a:lnTo>
                    <a:lnTo>
                      <a:pt x="15260" y="19735"/>
                    </a:lnTo>
                    <a:lnTo>
                      <a:pt x="15173" y="19582"/>
                    </a:lnTo>
                    <a:lnTo>
                      <a:pt x="15217" y="19473"/>
                    </a:lnTo>
                    <a:lnTo>
                      <a:pt x="15304" y="19407"/>
                    </a:lnTo>
                    <a:lnTo>
                      <a:pt x="15872" y="19102"/>
                    </a:lnTo>
                    <a:lnTo>
                      <a:pt x="16461" y="18774"/>
                    </a:lnTo>
                    <a:lnTo>
                      <a:pt x="16592" y="18709"/>
                    </a:lnTo>
                    <a:close/>
                    <a:moveTo>
                      <a:pt x="14693" y="19800"/>
                    </a:moveTo>
                    <a:lnTo>
                      <a:pt x="14845" y="19822"/>
                    </a:lnTo>
                    <a:lnTo>
                      <a:pt x="14955" y="19997"/>
                    </a:lnTo>
                    <a:lnTo>
                      <a:pt x="15042" y="20128"/>
                    </a:lnTo>
                    <a:lnTo>
                      <a:pt x="15107" y="20237"/>
                    </a:lnTo>
                    <a:lnTo>
                      <a:pt x="15020" y="20390"/>
                    </a:lnTo>
                    <a:lnTo>
                      <a:pt x="14933" y="20455"/>
                    </a:lnTo>
                    <a:lnTo>
                      <a:pt x="14431" y="20695"/>
                    </a:lnTo>
                    <a:lnTo>
                      <a:pt x="13950" y="20957"/>
                    </a:lnTo>
                    <a:lnTo>
                      <a:pt x="13863" y="21001"/>
                    </a:lnTo>
                    <a:lnTo>
                      <a:pt x="13798" y="21023"/>
                    </a:lnTo>
                    <a:lnTo>
                      <a:pt x="13557" y="20826"/>
                    </a:lnTo>
                    <a:lnTo>
                      <a:pt x="13427" y="20586"/>
                    </a:lnTo>
                    <a:lnTo>
                      <a:pt x="13383" y="20499"/>
                    </a:lnTo>
                    <a:lnTo>
                      <a:pt x="13536" y="20390"/>
                    </a:lnTo>
                    <a:lnTo>
                      <a:pt x="13623" y="20368"/>
                    </a:lnTo>
                    <a:lnTo>
                      <a:pt x="14103" y="20128"/>
                    </a:lnTo>
                    <a:lnTo>
                      <a:pt x="14605" y="19844"/>
                    </a:lnTo>
                    <a:lnTo>
                      <a:pt x="14693" y="19800"/>
                    </a:lnTo>
                    <a:close/>
                    <a:moveTo>
                      <a:pt x="11505" y="19036"/>
                    </a:moveTo>
                    <a:lnTo>
                      <a:pt x="11636" y="19058"/>
                    </a:lnTo>
                    <a:lnTo>
                      <a:pt x="11702" y="19167"/>
                    </a:lnTo>
                    <a:lnTo>
                      <a:pt x="11942" y="19538"/>
                    </a:lnTo>
                    <a:lnTo>
                      <a:pt x="12226" y="19909"/>
                    </a:lnTo>
                    <a:lnTo>
                      <a:pt x="12269" y="19997"/>
                    </a:lnTo>
                    <a:lnTo>
                      <a:pt x="12248" y="20128"/>
                    </a:lnTo>
                    <a:lnTo>
                      <a:pt x="12139" y="20193"/>
                    </a:lnTo>
                    <a:lnTo>
                      <a:pt x="11265" y="20674"/>
                    </a:lnTo>
                    <a:lnTo>
                      <a:pt x="10370" y="21154"/>
                    </a:lnTo>
                    <a:lnTo>
                      <a:pt x="10261" y="21219"/>
                    </a:lnTo>
                    <a:lnTo>
                      <a:pt x="10152" y="21154"/>
                    </a:lnTo>
                    <a:lnTo>
                      <a:pt x="10108" y="21023"/>
                    </a:lnTo>
                    <a:lnTo>
                      <a:pt x="10086" y="20739"/>
                    </a:lnTo>
                    <a:lnTo>
                      <a:pt x="10152" y="20237"/>
                    </a:lnTo>
                    <a:lnTo>
                      <a:pt x="10370" y="19822"/>
                    </a:lnTo>
                    <a:lnTo>
                      <a:pt x="10741" y="19473"/>
                    </a:lnTo>
                    <a:lnTo>
                      <a:pt x="10960" y="19320"/>
                    </a:lnTo>
                    <a:lnTo>
                      <a:pt x="11243" y="19167"/>
                    </a:lnTo>
                    <a:lnTo>
                      <a:pt x="11505" y="19036"/>
                    </a:lnTo>
                    <a:close/>
                    <a:moveTo>
                      <a:pt x="10501" y="17705"/>
                    </a:moveTo>
                    <a:lnTo>
                      <a:pt x="10763" y="17726"/>
                    </a:lnTo>
                    <a:lnTo>
                      <a:pt x="10894" y="17901"/>
                    </a:lnTo>
                    <a:lnTo>
                      <a:pt x="11047" y="18207"/>
                    </a:lnTo>
                    <a:lnTo>
                      <a:pt x="11003" y="18469"/>
                    </a:lnTo>
                    <a:lnTo>
                      <a:pt x="10698" y="18643"/>
                    </a:lnTo>
                    <a:lnTo>
                      <a:pt x="10261" y="18883"/>
                    </a:lnTo>
                    <a:lnTo>
                      <a:pt x="9846" y="19189"/>
                    </a:lnTo>
                    <a:lnTo>
                      <a:pt x="9606" y="19386"/>
                    </a:lnTo>
                    <a:lnTo>
                      <a:pt x="9301" y="19866"/>
                    </a:lnTo>
                    <a:lnTo>
                      <a:pt x="9191" y="20412"/>
                    </a:lnTo>
                    <a:lnTo>
                      <a:pt x="9279" y="20979"/>
                    </a:lnTo>
                    <a:lnTo>
                      <a:pt x="9410" y="21263"/>
                    </a:lnTo>
                    <a:lnTo>
                      <a:pt x="9497" y="21416"/>
                    </a:lnTo>
                    <a:lnTo>
                      <a:pt x="9410" y="21612"/>
                    </a:lnTo>
                    <a:lnTo>
                      <a:pt x="9279" y="21700"/>
                    </a:lnTo>
                    <a:lnTo>
                      <a:pt x="9082" y="21809"/>
                    </a:lnTo>
                    <a:lnTo>
                      <a:pt x="8667" y="21940"/>
                    </a:lnTo>
                    <a:lnTo>
                      <a:pt x="8449" y="21940"/>
                    </a:lnTo>
                    <a:lnTo>
                      <a:pt x="8056" y="21896"/>
                    </a:lnTo>
                    <a:lnTo>
                      <a:pt x="7379" y="21547"/>
                    </a:lnTo>
                    <a:lnTo>
                      <a:pt x="7096" y="21241"/>
                    </a:lnTo>
                    <a:lnTo>
                      <a:pt x="7008" y="21066"/>
                    </a:lnTo>
                    <a:lnTo>
                      <a:pt x="6921" y="20717"/>
                    </a:lnTo>
                    <a:lnTo>
                      <a:pt x="6965" y="20368"/>
                    </a:lnTo>
                    <a:lnTo>
                      <a:pt x="7118" y="20019"/>
                    </a:lnTo>
                    <a:lnTo>
                      <a:pt x="7249" y="19844"/>
                    </a:lnTo>
                    <a:lnTo>
                      <a:pt x="7751" y="19364"/>
                    </a:lnTo>
                    <a:lnTo>
                      <a:pt x="8340" y="18993"/>
                    </a:lnTo>
                    <a:lnTo>
                      <a:pt x="9344" y="18403"/>
                    </a:lnTo>
                    <a:lnTo>
                      <a:pt x="10348" y="17792"/>
                    </a:lnTo>
                    <a:lnTo>
                      <a:pt x="10501" y="17705"/>
                    </a:lnTo>
                    <a:close/>
                    <a:moveTo>
                      <a:pt x="10108" y="16417"/>
                    </a:moveTo>
                    <a:lnTo>
                      <a:pt x="10196" y="16526"/>
                    </a:lnTo>
                    <a:lnTo>
                      <a:pt x="10261" y="16635"/>
                    </a:lnTo>
                    <a:lnTo>
                      <a:pt x="10261" y="16897"/>
                    </a:lnTo>
                    <a:lnTo>
                      <a:pt x="10086" y="17028"/>
                    </a:lnTo>
                    <a:lnTo>
                      <a:pt x="8995" y="17683"/>
                    </a:lnTo>
                    <a:lnTo>
                      <a:pt x="7903" y="18338"/>
                    </a:lnTo>
                    <a:lnTo>
                      <a:pt x="7510" y="18600"/>
                    </a:lnTo>
                    <a:lnTo>
                      <a:pt x="6790" y="19145"/>
                    </a:lnTo>
                    <a:lnTo>
                      <a:pt x="6484" y="19495"/>
                    </a:lnTo>
                    <a:lnTo>
                      <a:pt x="6266" y="19778"/>
                    </a:lnTo>
                    <a:lnTo>
                      <a:pt x="6048" y="20390"/>
                    </a:lnTo>
                    <a:lnTo>
                      <a:pt x="6070" y="21001"/>
                    </a:lnTo>
                    <a:lnTo>
                      <a:pt x="6310" y="21590"/>
                    </a:lnTo>
                    <a:lnTo>
                      <a:pt x="6550" y="21874"/>
                    </a:lnTo>
                    <a:lnTo>
                      <a:pt x="6856" y="22180"/>
                    </a:lnTo>
                    <a:lnTo>
                      <a:pt x="7532" y="22616"/>
                    </a:lnTo>
                    <a:lnTo>
                      <a:pt x="8275" y="22769"/>
                    </a:lnTo>
                    <a:lnTo>
                      <a:pt x="9082" y="22638"/>
                    </a:lnTo>
                    <a:lnTo>
                      <a:pt x="9497" y="22464"/>
                    </a:lnTo>
                    <a:lnTo>
                      <a:pt x="11003" y="21721"/>
                    </a:lnTo>
                    <a:lnTo>
                      <a:pt x="12531" y="20935"/>
                    </a:lnTo>
                    <a:lnTo>
                      <a:pt x="12750" y="20870"/>
                    </a:lnTo>
                    <a:lnTo>
                      <a:pt x="13099" y="21001"/>
                    </a:lnTo>
                    <a:lnTo>
                      <a:pt x="13208" y="21219"/>
                    </a:lnTo>
                    <a:lnTo>
                      <a:pt x="13230" y="21307"/>
                    </a:lnTo>
                    <a:lnTo>
                      <a:pt x="13165" y="21372"/>
                    </a:lnTo>
                    <a:lnTo>
                      <a:pt x="13099" y="21394"/>
                    </a:lnTo>
                    <a:lnTo>
                      <a:pt x="11636" y="22180"/>
                    </a:lnTo>
                    <a:lnTo>
                      <a:pt x="9410" y="23228"/>
                    </a:lnTo>
                    <a:lnTo>
                      <a:pt x="7838" y="23730"/>
                    </a:lnTo>
                    <a:lnTo>
                      <a:pt x="7008" y="23861"/>
                    </a:lnTo>
                    <a:lnTo>
                      <a:pt x="6725" y="23883"/>
                    </a:lnTo>
                    <a:lnTo>
                      <a:pt x="6441" y="23904"/>
                    </a:lnTo>
                    <a:lnTo>
                      <a:pt x="6048" y="23904"/>
                    </a:lnTo>
                    <a:lnTo>
                      <a:pt x="5284" y="23730"/>
                    </a:lnTo>
                    <a:lnTo>
                      <a:pt x="4913" y="23555"/>
                    </a:lnTo>
                    <a:lnTo>
                      <a:pt x="4476" y="23337"/>
                    </a:lnTo>
                    <a:lnTo>
                      <a:pt x="3908" y="22726"/>
                    </a:lnTo>
                    <a:lnTo>
                      <a:pt x="3646" y="21940"/>
                    </a:lnTo>
                    <a:lnTo>
                      <a:pt x="3756" y="21088"/>
                    </a:lnTo>
                    <a:lnTo>
                      <a:pt x="3974" y="20674"/>
                    </a:lnTo>
                    <a:lnTo>
                      <a:pt x="4258" y="20237"/>
                    </a:lnTo>
                    <a:lnTo>
                      <a:pt x="5022" y="19517"/>
                    </a:lnTo>
                    <a:lnTo>
                      <a:pt x="5458" y="19255"/>
                    </a:lnTo>
                    <a:lnTo>
                      <a:pt x="7641" y="17901"/>
                    </a:lnTo>
                    <a:lnTo>
                      <a:pt x="9846" y="16591"/>
                    </a:lnTo>
                    <a:lnTo>
                      <a:pt x="9934" y="16526"/>
                    </a:lnTo>
                    <a:lnTo>
                      <a:pt x="10108" y="16417"/>
                    </a:lnTo>
                    <a:close/>
                    <a:moveTo>
                      <a:pt x="20565" y="0"/>
                    </a:moveTo>
                    <a:lnTo>
                      <a:pt x="20216" y="22"/>
                    </a:lnTo>
                    <a:lnTo>
                      <a:pt x="19626" y="218"/>
                    </a:lnTo>
                    <a:lnTo>
                      <a:pt x="19190" y="590"/>
                    </a:lnTo>
                    <a:lnTo>
                      <a:pt x="18971" y="1135"/>
                    </a:lnTo>
                    <a:lnTo>
                      <a:pt x="18928" y="1485"/>
                    </a:lnTo>
                    <a:lnTo>
                      <a:pt x="18884" y="2140"/>
                    </a:lnTo>
                    <a:lnTo>
                      <a:pt x="18513" y="3318"/>
                    </a:lnTo>
                    <a:lnTo>
                      <a:pt x="17880" y="4366"/>
                    </a:lnTo>
                    <a:lnTo>
                      <a:pt x="17072" y="5305"/>
                    </a:lnTo>
                    <a:lnTo>
                      <a:pt x="16636" y="5763"/>
                    </a:lnTo>
                    <a:lnTo>
                      <a:pt x="16155" y="6244"/>
                    </a:lnTo>
                    <a:lnTo>
                      <a:pt x="15129" y="7095"/>
                    </a:lnTo>
                    <a:lnTo>
                      <a:pt x="13448" y="8208"/>
                    </a:lnTo>
                    <a:lnTo>
                      <a:pt x="12269" y="8907"/>
                    </a:lnTo>
                    <a:lnTo>
                      <a:pt x="11898" y="9125"/>
                    </a:lnTo>
                    <a:lnTo>
                      <a:pt x="11549" y="9344"/>
                    </a:lnTo>
                    <a:lnTo>
                      <a:pt x="11396" y="9409"/>
                    </a:lnTo>
                    <a:lnTo>
                      <a:pt x="11243" y="9344"/>
                    </a:lnTo>
                    <a:lnTo>
                      <a:pt x="11178" y="9278"/>
                    </a:lnTo>
                    <a:lnTo>
                      <a:pt x="11178" y="9147"/>
                    </a:lnTo>
                    <a:lnTo>
                      <a:pt x="11222" y="9060"/>
                    </a:lnTo>
                    <a:lnTo>
                      <a:pt x="11265" y="8907"/>
                    </a:lnTo>
                    <a:lnTo>
                      <a:pt x="11134" y="8710"/>
                    </a:lnTo>
                    <a:lnTo>
                      <a:pt x="10960" y="8689"/>
                    </a:lnTo>
                    <a:lnTo>
                      <a:pt x="10741" y="8689"/>
                    </a:lnTo>
                    <a:lnTo>
                      <a:pt x="10327" y="8820"/>
                    </a:lnTo>
                    <a:lnTo>
                      <a:pt x="10152" y="8929"/>
                    </a:lnTo>
                    <a:lnTo>
                      <a:pt x="10043" y="8994"/>
                    </a:lnTo>
                    <a:lnTo>
                      <a:pt x="9934" y="9191"/>
                    </a:lnTo>
                    <a:lnTo>
                      <a:pt x="9955" y="9322"/>
                    </a:lnTo>
                    <a:lnTo>
                      <a:pt x="10021" y="9431"/>
                    </a:lnTo>
                    <a:lnTo>
                      <a:pt x="10217" y="9562"/>
                    </a:lnTo>
                    <a:lnTo>
                      <a:pt x="10370" y="9562"/>
                    </a:lnTo>
                    <a:lnTo>
                      <a:pt x="10523" y="9518"/>
                    </a:lnTo>
                    <a:lnTo>
                      <a:pt x="10676" y="9584"/>
                    </a:lnTo>
                    <a:lnTo>
                      <a:pt x="10741" y="9693"/>
                    </a:lnTo>
                    <a:lnTo>
                      <a:pt x="10698" y="9867"/>
                    </a:lnTo>
                    <a:lnTo>
                      <a:pt x="10589" y="9933"/>
                    </a:lnTo>
                    <a:lnTo>
                      <a:pt x="8122" y="11330"/>
                    </a:lnTo>
                    <a:lnTo>
                      <a:pt x="6615" y="12203"/>
                    </a:lnTo>
                    <a:lnTo>
                      <a:pt x="3668" y="14081"/>
                    </a:lnTo>
                    <a:lnTo>
                      <a:pt x="2271" y="15107"/>
                    </a:lnTo>
                    <a:lnTo>
                      <a:pt x="1813" y="15456"/>
                    </a:lnTo>
                    <a:lnTo>
                      <a:pt x="1092" y="16264"/>
                    </a:lnTo>
                    <a:lnTo>
                      <a:pt x="525" y="17181"/>
                    </a:lnTo>
                    <a:lnTo>
                      <a:pt x="154" y="18207"/>
                    </a:lnTo>
                    <a:lnTo>
                      <a:pt x="44" y="18774"/>
                    </a:lnTo>
                    <a:lnTo>
                      <a:pt x="23" y="18883"/>
                    </a:lnTo>
                    <a:lnTo>
                      <a:pt x="23" y="18971"/>
                    </a:lnTo>
                    <a:lnTo>
                      <a:pt x="1" y="19429"/>
                    </a:lnTo>
                    <a:lnTo>
                      <a:pt x="44" y="20193"/>
                    </a:lnTo>
                    <a:lnTo>
                      <a:pt x="285" y="21023"/>
                    </a:lnTo>
                    <a:lnTo>
                      <a:pt x="547" y="21503"/>
                    </a:lnTo>
                    <a:lnTo>
                      <a:pt x="787" y="22027"/>
                    </a:lnTo>
                    <a:lnTo>
                      <a:pt x="1398" y="23009"/>
                    </a:lnTo>
                    <a:lnTo>
                      <a:pt x="2140" y="23861"/>
                    </a:lnTo>
                    <a:lnTo>
                      <a:pt x="3035" y="24603"/>
                    </a:lnTo>
                    <a:lnTo>
                      <a:pt x="3537" y="24887"/>
                    </a:lnTo>
                    <a:lnTo>
                      <a:pt x="3930" y="25083"/>
                    </a:lnTo>
                    <a:lnTo>
                      <a:pt x="4760" y="25323"/>
                    </a:lnTo>
                    <a:lnTo>
                      <a:pt x="5175" y="25411"/>
                    </a:lnTo>
                    <a:lnTo>
                      <a:pt x="6484" y="25411"/>
                    </a:lnTo>
                    <a:lnTo>
                      <a:pt x="6877" y="25302"/>
                    </a:lnTo>
                    <a:lnTo>
                      <a:pt x="7292" y="25258"/>
                    </a:lnTo>
                    <a:lnTo>
                      <a:pt x="8296" y="24974"/>
                    </a:lnTo>
                    <a:lnTo>
                      <a:pt x="10174" y="24166"/>
                    </a:lnTo>
                    <a:lnTo>
                      <a:pt x="11112" y="23730"/>
                    </a:lnTo>
                    <a:lnTo>
                      <a:pt x="13557" y="22485"/>
                    </a:lnTo>
                    <a:lnTo>
                      <a:pt x="18404" y="19888"/>
                    </a:lnTo>
                    <a:lnTo>
                      <a:pt x="20827" y="18534"/>
                    </a:lnTo>
                    <a:lnTo>
                      <a:pt x="21285" y="18250"/>
                    </a:lnTo>
                    <a:lnTo>
                      <a:pt x="22093" y="17574"/>
                    </a:lnTo>
                    <a:lnTo>
                      <a:pt x="22421" y="17181"/>
                    </a:lnTo>
                    <a:lnTo>
                      <a:pt x="22617" y="16897"/>
                    </a:lnTo>
                    <a:lnTo>
                      <a:pt x="22879" y="16286"/>
                    </a:lnTo>
                    <a:lnTo>
                      <a:pt x="23032" y="15631"/>
                    </a:lnTo>
                    <a:lnTo>
                      <a:pt x="23032" y="14976"/>
                    </a:lnTo>
                    <a:lnTo>
                      <a:pt x="22857" y="14343"/>
                    </a:lnTo>
                    <a:lnTo>
                      <a:pt x="22508" y="13775"/>
                    </a:lnTo>
                    <a:lnTo>
                      <a:pt x="21962" y="13295"/>
                    </a:lnTo>
                    <a:lnTo>
                      <a:pt x="21198" y="12967"/>
                    </a:lnTo>
                    <a:lnTo>
                      <a:pt x="20718" y="12858"/>
                    </a:lnTo>
                    <a:lnTo>
                      <a:pt x="20194" y="12793"/>
                    </a:lnTo>
                    <a:lnTo>
                      <a:pt x="19168" y="12771"/>
                    </a:lnTo>
                    <a:lnTo>
                      <a:pt x="18164" y="12924"/>
                    </a:lnTo>
                    <a:lnTo>
                      <a:pt x="17159" y="13208"/>
                    </a:lnTo>
                    <a:lnTo>
                      <a:pt x="16679" y="13404"/>
                    </a:lnTo>
                    <a:lnTo>
                      <a:pt x="15741" y="13797"/>
                    </a:lnTo>
                    <a:lnTo>
                      <a:pt x="14845" y="14255"/>
                    </a:lnTo>
                    <a:lnTo>
                      <a:pt x="14736" y="14321"/>
                    </a:lnTo>
                    <a:lnTo>
                      <a:pt x="14540" y="14321"/>
                    </a:lnTo>
                    <a:lnTo>
                      <a:pt x="14453" y="14190"/>
                    </a:lnTo>
                    <a:lnTo>
                      <a:pt x="14409" y="14059"/>
                    </a:lnTo>
                    <a:lnTo>
                      <a:pt x="14562" y="13950"/>
                    </a:lnTo>
                    <a:lnTo>
                      <a:pt x="14649" y="13928"/>
                    </a:lnTo>
                    <a:lnTo>
                      <a:pt x="15522" y="13469"/>
                    </a:lnTo>
                    <a:lnTo>
                      <a:pt x="17312" y="12684"/>
                    </a:lnTo>
                    <a:lnTo>
                      <a:pt x="19146" y="12072"/>
                    </a:lnTo>
                    <a:lnTo>
                      <a:pt x="21045" y="11592"/>
                    </a:lnTo>
                    <a:lnTo>
                      <a:pt x="22028" y="11439"/>
                    </a:lnTo>
                    <a:lnTo>
                      <a:pt x="22552" y="11374"/>
                    </a:lnTo>
                    <a:lnTo>
                      <a:pt x="23621" y="11330"/>
                    </a:lnTo>
                    <a:lnTo>
                      <a:pt x="24669" y="11439"/>
                    </a:lnTo>
                    <a:lnTo>
                      <a:pt x="25695" y="11745"/>
                    </a:lnTo>
                    <a:lnTo>
                      <a:pt x="26197" y="11985"/>
                    </a:lnTo>
                    <a:lnTo>
                      <a:pt x="26656" y="12203"/>
                    </a:lnTo>
                    <a:lnTo>
                      <a:pt x="27158" y="12312"/>
                    </a:lnTo>
                    <a:lnTo>
                      <a:pt x="27398" y="12356"/>
                    </a:lnTo>
                    <a:lnTo>
                      <a:pt x="27856" y="12291"/>
                    </a:lnTo>
                    <a:lnTo>
                      <a:pt x="28206" y="12051"/>
                    </a:lnTo>
                    <a:lnTo>
                      <a:pt x="28468" y="11679"/>
                    </a:lnTo>
                    <a:lnTo>
                      <a:pt x="28533" y="11439"/>
                    </a:lnTo>
                    <a:lnTo>
                      <a:pt x="28577" y="11177"/>
                    </a:lnTo>
                    <a:lnTo>
                      <a:pt x="28686" y="10959"/>
                    </a:lnTo>
                    <a:lnTo>
                      <a:pt x="28686" y="10435"/>
                    </a:lnTo>
                    <a:lnTo>
                      <a:pt x="28533" y="9715"/>
                    </a:lnTo>
                    <a:lnTo>
                      <a:pt x="28380" y="9016"/>
                    </a:lnTo>
                    <a:lnTo>
                      <a:pt x="28228" y="8383"/>
                    </a:lnTo>
                    <a:lnTo>
                      <a:pt x="27769" y="7160"/>
                    </a:lnTo>
                    <a:lnTo>
                      <a:pt x="26874" y="5480"/>
                    </a:lnTo>
                    <a:lnTo>
                      <a:pt x="26132" y="4432"/>
                    </a:lnTo>
                    <a:lnTo>
                      <a:pt x="25433" y="3471"/>
                    </a:lnTo>
                    <a:lnTo>
                      <a:pt x="23861" y="1681"/>
                    </a:lnTo>
                    <a:lnTo>
                      <a:pt x="22966" y="917"/>
                    </a:lnTo>
                    <a:lnTo>
                      <a:pt x="22704" y="699"/>
                    </a:lnTo>
                    <a:lnTo>
                      <a:pt x="22159" y="349"/>
                    </a:lnTo>
                    <a:lnTo>
                      <a:pt x="21569" y="131"/>
                    </a:lnTo>
                    <a:lnTo>
                      <a:pt x="20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4" name="Google Shape;394;p47"/>
              <p:cNvGrpSpPr/>
              <p:nvPr/>
            </p:nvGrpSpPr>
            <p:grpSpPr>
              <a:xfrm>
                <a:off x="6423260" y="1075428"/>
                <a:ext cx="1966495" cy="2893701"/>
                <a:chOff x="6423260" y="1075428"/>
                <a:chExt cx="1966495" cy="2893701"/>
              </a:xfrm>
            </p:grpSpPr>
            <p:sp>
              <p:nvSpPr>
                <p:cNvPr id="395" name="Google Shape;395;p47"/>
                <p:cNvSpPr/>
                <p:nvPr/>
              </p:nvSpPr>
              <p:spPr>
                <a:xfrm rot="5480138" flipH="1">
                  <a:off x="7166485" y="3210958"/>
                  <a:ext cx="40657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3" extrusionOk="0">
                      <a:moveTo>
                        <a:pt x="285" y="0"/>
                      </a:moveTo>
                      <a:lnTo>
                        <a:pt x="197" y="22"/>
                      </a:lnTo>
                      <a:lnTo>
                        <a:pt x="66" y="66"/>
                      </a:lnTo>
                      <a:lnTo>
                        <a:pt x="1" y="197"/>
                      </a:lnTo>
                      <a:lnTo>
                        <a:pt x="44" y="262"/>
                      </a:lnTo>
                      <a:lnTo>
                        <a:pt x="110" y="241"/>
                      </a:lnTo>
                      <a:lnTo>
                        <a:pt x="263" y="219"/>
                      </a:lnTo>
                      <a:lnTo>
                        <a:pt x="372" y="66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6" name="Google Shape;396;p47"/>
                <p:cNvGrpSpPr/>
                <p:nvPr/>
              </p:nvGrpSpPr>
              <p:grpSpPr>
                <a:xfrm rot="5480224">
                  <a:off x="5981442" y="1572024"/>
                  <a:ext cx="2850130" cy="1900507"/>
                  <a:chOff x="5345630" y="1616594"/>
                  <a:chExt cx="2409602" cy="1606757"/>
                </a:xfrm>
              </p:grpSpPr>
              <p:sp>
                <p:nvSpPr>
                  <p:cNvPr id="397" name="Google Shape;397;p47"/>
                  <p:cNvSpPr/>
                  <p:nvPr/>
                </p:nvSpPr>
                <p:spPr>
                  <a:xfrm flipH="1">
                    <a:off x="5345630" y="1616594"/>
                    <a:ext cx="581011" cy="897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8" h="9715" extrusionOk="0">
                        <a:moveTo>
                          <a:pt x="328" y="0"/>
                        </a:moveTo>
                        <a:lnTo>
                          <a:pt x="22" y="22"/>
                        </a:lnTo>
                        <a:lnTo>
                          <a:pt x="0" y="175"/>
                        </a:lnTo>
                        <a:lnTo>
                          <a:pt x="66" y="350"/>
                        </a:lnTo>
                        <a:lnTo>
                          <a:pt x="786" y="1921"/>
                        </a:lnTo>
                        <a:lnTo>
                          <a:pt x="2467" y="4956"/>
                        </a:lnTo>
                        <a:lnTo>
                          <a:pt x="3449" y="6375"/>
                        </a:lnTo>
                        <a:lnTo>
                          <a:pt x="4061" y="7226"/>
                        </a:lnTo>
                        <a:lnTo>
                          <a:pt x="5349" y="8842"/>
                        </a:lnTo>
                        <a:lnTo>
                          <a:pt x="6047" y="9606"/>
                        </a:lnTo>
                        <a:lnTo>
                          <a:pt x="6113" y="9671"/>
                        </a:lnTo>
                        <a:lnTo>
                          <a:pt x="6222" y="9715"/>
                        </a:lnTo>
                        <a:lnTo>
                          <a:pt x="6287" y="9627"/>
                        </a:lnTo>
                        <a:lnTo>
                          <a:pt x="6287" y="8929"/>
                        </a:lnTo>
                        <a:lnTo>
                          <a:pt x="6244" y="8863"/>
                        </a:lnTo>
                        <a:lnTo>
                          <a:pt x="6244" y="8776"/>
                        </a:lnTo>
                        <a:lnTo>
                          <a:pt x="6200" y="8383"/>
                        </a:lnTo>
                        <a:lnTo>
                          <a:pt x="6025" y="7641"/>
                        </a:lnTo>
                        <a:lnTo>
                          <a:pt x="5894" y="7292"/>
                        </a:lnTo>
                        <a:lnTo>
                          <a:pt x="5436" y="6222"/>
                        </a:lnTo>
                        <a:lnTo>
                          <a:pt x="4344" y="4235"/>
                        </a:lnTo>
                        <a:lnTo>
                          <a:pt x="3013" y="2423"/>
                        </a:lnTo>
                        <a:lnTo>
                          <a:pt x="1463" y="764"/>
                        </a:lnTo>
                        <a:lnTo>
                          <a:pt x="61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47"/>
                  <p:cNvSpPr/>
                  <p:nvPr/>
                </p:nvSpPr>
                <p:spPr>
                  <a:xfrm flipH="1">
                    <a:off x="6544884" y="2333724"/>
                    <a:ext cx="1210348" cy="889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9628" extrusionOk="0">
                        <a:moveTo>
                          <a:pt x="12924" y="0"/>
                        </a:moveTo>
                        <a:lnTo>
                          <a:pt x="12771" y="87"/>
                        </a:lnTo>
                        <a:lnTo>
                          <a:pt x="10020" y="1441"/>
                        </a:lnTo>
                        <a:lnTo>
                          <a:pt x="7248" y="2794"/>
                        </a:lnTo>
                        <a:lnTo>
                          <a:pt x="6004" y="3428"/>
                        </a:lnTo>
                        <a:lnTo>
                          <a:pt x="4214" y="4475"/>
                        </a:lnTo>
                        <a:lnTo>
                          <a:pt x="3078" y="5283"/>
                        </a:lnTo>
                        <a:lnTo>
                          <a:pt x="2533" y="5720"/>
                        </a:lnTo>
                        <a:lnTo>
                          <a:pt x="2074" y="6113"/>
                        </a:lnTo>
                        <a:lnTo>
                          <a:pt x="1266" y="6964"/>
                        </a:lnTo>
                        <a:lnTo>
                          <a:pt x="612" y="7925"/>
                        </a:lnTo>
                        <a:lnTo>
                          <a:pt x="131" y="9016"/>
                        </a:lnTo>
                        <a:lnTo>
                          <a:pt x="0" y="9627"/>
                        </a:lnTo>
                        <a:lnTo>
                          <a:pt x="109" y="9627"/>
                        </a:lnTo>
                        <a:lnTo>
                          <a:pt x="306" y="8972"/>
                        </a:lnTo>
                        <a:lnTo>
                          <a:pt x="568" y="8339"/>
                        </a:lnTo>
                        <a:lnTo>
                          <a:pt x="1048" y="7553"/>
                        </a:lnTo>
                        <a:lnTo>
                          <a:pt x="2227" y="6222"/>
                        </a:lnTo>
                        <a:lnTo>
                          <a:pt x="2947" y="5654"/>
                        </a:lnTo>
                        <a:lnTo>
                          <a:pt x="3646" y="5152"/>
                        </a:lnTo>
                        <a:lnTo>
                          <a:pt x="5109" y="4213"/>
                        </a:lnTo>
                        <a:lnTo>
                          <a:pt x="7401" y="2991"/>
                        </a:lnTo>
                        <a:lnTo>
                          <a:pt x="8951" y="2227"/>
                        </a:lnTo>
                        <a:lnTo>
                          <a:pt x="10959" y="1266"/>
                        </a:lnTo>
                        <a:lnTo>
                          <a:pt x="12902" y="197"/>
                        </a:lnTo>
                        <a:lnTo>
                          <a:pt x="13033" y="153"/>
                        </a:lnTo>
                        <a:lnTo>
                          <a:pt x="13099" y="22"/>
                        </a:lnTo>
                        <a:lnTo>
                          <a:pt x="129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47"/>
                  <p:cNvSpPr/>
                  <p:nvPr/>
                </p:nvSpPr>
                <p:spPr>
                  <a:xfrm flipH="1">
                    <a:off x="6066807" y="1664008"/>
                    <a:ext cx="254285" cy="44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2" h="4804" extrusionOk="0">
                        <a:moveTo>
                          <a:pt x="2577" y="0"/>
                        </a:moveTo>
                        <a:lnTo>
                          <a:pt x="2533" y="88"/>
                        </a:lnTo>
                        <a:lnTo>
                          <a:pt x="2533" y="131"/>
                        </a:lnTo>
                        <a:lnTo>
                          <a:pt x="2533" y="677"/>
                        </a:lnTo>
                        <a:lnTo>
                          <a:pt x="2358" y="1681"/>
                        </a:lnTo>
                        <a:lnTo>
                          <a:pt x="1987" y="2598"/>
                        </a:lnTo>
                        <a:lnTo>
                          <a:pt x="1376" y="3428"/>
                        </a:lnTo>
                        <a:lnTo>
                          <a:pt x="983" y="3799"/>
                        </a:lnTo>
                        <a:lnTo>
                          <a:pt x="481" y="4257"/>
                        </a:lnTo>
                        <a:lnTo>
                          <a:pt x="1" y="4716"/>
                        </a:lnTo>
                        <a:lnTo>
                          <a:pt x="23" y="4759"/>
                        </a:lnTo>
                        <a:lnTo>
                          <a:pt x="88" y="4803"/>
                        </a:lnTo>
                        <a:lnTo>
                          <a:pt x="306" y="4738"/>
                        </a:lnTo>
                        <a:lnTo>
                          <a:pt x="939" y="4236"/>
                        </a:lnTo>
                        <a:lnTo>
                          <a:pt x="1616" y="3493"/>
                        </a:lnTo>
                        <a:lnTo>
                          <a:pt x="2184" y="2664"/>
                        </a:lnTo>
                        <a:lnTo>
                          <a:pt x="2358" y="2293"/>
                        </a:lnTo>
                        <a:lnTo>
                          <a:pt x="2620" y="1507"/>
                        </a:lnTo>
                        <a:lnTo>
                          <a:pt x="2751" y="590"/>
                        </a:lnTo>
                        <a:lnTo>
                          <a:pt x="2664" y="153"/>
                        </a:lnTo>
                        <a:lnTo>
                          <a:pt x="257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47"/>
                  <p:cNvSpPr/>
                  <p:nvPr/>
                </p:nvSpPr>
                <p:spPr>
                  <a:xfrm flipH="1">
                    <a:off x="7212567" y="2624137"/>
                    <a:ext cx="464033" cy="351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2" h="3800" extrusionOk="0">
                        <a:moveTo>
                          <a:pt x="4847" y="1"/>
                        </a:moveTo>
                        <a:lnTo>
                          <a:pt x="4738" y="66"/>
                        </a:lnTo>
                        <a:lnTo>
                          <a:pt x="3428" y="721"/>
                        </a:lnTo>
                        <a:lnTo>
                          <a:pt x="2184" y="1485"/>
                        </a:lnTo>
                        <a:lnTo>
                          <a:pt x="1572" y="1900"/>
                        </a:lnTo>
                        <a:lnTo>
                          <a:pt x="743" y="2599"/>
                        </a:lnTo>
                        <a:lnTo>
                          <a:pt x="284" y="3144"/>
                        </a:lnTo>
                        <a:lnTo>
                          <a:pt x="110" y="3472"/>
                        </a:lnTo>
                        <a:lnTo>
                          <a:pt x="44" y="3537"/>
                        </a:lnTo>
                        <a:lnTo>
                          <a:pt x="1" y="3690"/>
                        </a:lnTo>
                        <a:lnTo>
                          <a:pt x="44" y="3799"/>
                        </a:lnTo>
                        <a:lnTo>
                          <a:pt x="241" y="3581"/>
                        </a:lnTo>
                        <a:lnTo>
                          <a:pt x="394" y="3319"/>
                        </a:lnTo>
                        <a:lnTo>
                          <a:pt x="852" y="2730"/>
                        </a:lnTo>
                        <a:lnTo>
                          <a:pt x="1398" y="2249"/>
                        </a:lnTo>
                        <a:lnTo>
                          <a:pt x="2162" y="1704"/>
                        </a:lnTo>
                        <a:lnTo>
                          <a:pt x="3756" y="743"/>
                        </a:lnTo>
                        <a:lnTo>
                          <a:pt x="4563" y="306"/>
                        </a:lnTo>
                        <a:lnTo>
                          <a:pt x="4825" y="197"/>
                        </a:lnTo>
                        <a:lnTo>
                          <a:pt x="502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47"/>
                  <p:cNvSpPr/>
                  <p:nvPr/>
                </p:nvSpPr>
                <p:spPr>
                  <a:xfrm flipH="1">
                    <a:off x="5432748" y="2213235"/>
                    <a:ext cx="264356" cy="355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" h="3843" extrusionOk="0">
                        <a:moveTo>
                          <a:pt x="1" y="1"/>
                        </a:moveTo>
                        <a:lnTo>
                          <a:pt x="1" y="175"/>
                        </a:lnTo>
                        <a:lnTo>
                          <a:pt x="175" y="656"/>
                        </a:lnTo>
                        <a:lnTo>
                          <a:pt x="699" y="1572"/>
                        </a:lnTo>
                        <a:lnTo>
                          <a:pt x="1638" y="2839"/>
                        </a:lnTo>
                        <a:lnTo>
                          <a:pt x="2337" y="3537"/>
                        </a:lnTo>
                        <a:lnTo>
                          <a:pt x="2730" y="3799"/>
                        </a:lnTo>
                        <a:lnTo>
                          <a:pt x="2861" y="3843"/>
                        </a:lnTo>
                        <a:lnTo>
                          <a:pt x="2861" y="3843"/>
                        </a:lnTo>
                        <a:lnTo>
                          <a:pt x="2031" y="2904"/>
                        </a:lnTo>
                        <a:lnTo>
                          <a:pt x="1289" y="2009"/>
                        </a:lnTo>
                        <a:lnTo>
                          <a:pt x="940" y="1529"/>
                        </a:lnTo>
                        <a:lnTo>
                          <a:pt x="350" y="50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47"/>
                  <p:cNvSpPr/>
                  <p:nvPr/>
                </p:nvSpPr>
                <p:spPr>
                  <a:xfrm flipH="1">
                    <a:off x="6885748" y="2265070"/>
                    <a:ext cx="80850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569" extrusionOk="0">
                        <a:moveTo>
                          <a:pt x="569" y="1"/>
                        </a:moveTo>
                        <a:lnTo>
                          <a:pt x="459" y="45"/>
                        </a:lnTo>
                        <a:lnTo>
                          <a:pt x="307" y="88"/>
                        </a:lnTo>
                        <a:lnTo>
                          <a:pt x="176" y="154"/>
                        </a:lnTo>
                        <a:lnTo>
                          <a:pt x="23" y="241"/>
                        </a:lnTo>
                        <a:lnTo>
                          <a:pt x="1" y="394"/>
                        </a:lnTo>
                        <a:lnTo>
                          <a:pt x="23" y="481"/>
                        </a:lnTo>
                        <a:lnTo>
                          <a:pt x="154" y="569"/>
                        </a:lnTo>
                        <a:lnTo>
                          <a:pt x="241" y="569"/>
                        </a:lnTo>
                        <a:lnTo>
                          <a:pt x="481" y="503"/>
                        </a:lnTo>
                        <a:lnTo>
                          <a:pt x="656" y="438"/>
                        </a:lnTo>
                        <a:lnTo>
                          <a:pt x="743" y="372"/>
                        </a:lnTo>
                        <a:lnTo>
                          <a:pt x="874" y="219"/>
                        </a:lnTo>
                        <a:lnTo>
                          <a:pt x="852" y="110"/>
                        </a:lnTo>
                        <a:lnTo>
                          <a:pt x="76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403" name="Google Shape;403;p47"/>
          <p:cNvSpPr/>
          <p:nvPr/>
        </p:nvSpPr>
        <p:spPr>
          <a:xfrm flipH="1">
            <a:off x="-766425" y="348157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48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48"/>
          <p:cNvSpPr/>
          <p:nvPr/>
        </p:nvSpPr>
        <p:spPr>
          <a:xfrm>
            <a:off x="-424425" y="-232750"/>
            <a:ext cx="5354126" cy="2489932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8"/>
          <p:cNvSpPr/>
          <p:nvPr/>
        </p:nvSpPr>
        <p:spPr>
          <a:xfrm>
            <a:off x="4725450" y="3280650"/>
            <a:ext cx="4492654" cy="209636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>
            <a:spLocks noGrp="1"/>
          </p:cNvSpPr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9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9"/>
          <p:cNvSpPr/>
          <p:nvPr/>
        </p:nvSpPr>
        <p:spPr>
          <a:xfrm>
            <a:off x="4419600" y="2571750"/>
            <a:ext cx="4976685" cy="2817220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9"/>
          <p:cNvSpPr/>
          <p:nvPr/>
        </p:nvSpPr>
        <p:spPr>
          <a:xfrm rot="10800000" flipH="1">
            <a:off x="3665925" y="-47540"/>
            <a:ext cx="6321000" cy="648590"/>
          </a:xfrm>
          <a:custGeom>
            <a:avLst/>
            <a:gdLst/>
            <a:ahLst/>
            <a:cxnLst/>
            <a:rect l="l" t="t" r="r" b="b"/>
            <a:pathLst>
              <a:path w="252840" h="26328" extrusionOk="0">
                <a:moveTo>
                  <a:pt x="55952" y="0"/>
                </a:moveTo>
                <a:lnTo>
                  <a:pt x="48704" y="219"/>
                </a:lnTo>
                <a:lnTo>
                  <a:pt x="41980" y="721"/>
                </a:lnTo>
                <a:lnTo>
                  <a:pt x="35759" y="1485"/>
                </a:lnTo>
                <a:lnTo>
                  <a:pt x="30039" y="2489"/>
                </a:lnTo>
                <a:lnTo>
                  <a:pt x="24844" y="3733"/>
                </a:lnTo>
                <a:lnTo>
                  <a:pt x="20150" y="5240"/>
                </a:lnTo>
                <a:lnTo>
                  <a:pt x="15937" y="6964"/>
                </a:lnTo>
                <a:lnTo>
                  <a:pt x="13142" y="8383"/>
                </a:lnTo>
                <a:lnTo>
                  <a:pt x="11418" y="9409"/>
                </a:lnTo>
                <a:lnTo>
                  <a:pt x="9802" y="10479"/>
                </a:lnTo>
                <a:lnTo>
                  <a:pt x="8318" y="11614"/>
                </a:lnTo>
                <a:lnTo>
                  <a:pt x="6964" y="12771"/>
                </a:lnTo>
                <a:lnTo>
                  <a:pt x="5720" y="13994"/>
                </a:lnTo>
                <a:lnTo>
                  <a:pt x="4607" y="15260"/>
                </a:lnTo>
                <a:lnTo>
                  <a:pt x="3603" y="16570"/>
                </a:lnTo>
                <a:lnTo>
                  <a:pt x="2729" y="17923"/>
                </a:lnTo>
                <a:lnTo>
                  <a:pt x="1965" y="19320"/>
                </a:lnTo>
                <a:lnTo>
                  <a:pt x="1310" y="20761"/>
                </a:lnTo>
                <a:lnTo>
                  <a:pt x="786" y="22245"/>
                </a:lnTo>
                <a:lnTo>
                  <a:pt x="393" y="23774"/>
                </a:lnTo>
                <a:lnTo>
                  <a:pt x="110" y="25324"/>
                </a:lnTo>
                <a:lnTo>
                  <a:pt x="1" y="26131"/>
                </a:lnTo>
                <a:lnTo>
                  <a:pt x="245556" y="26131"/>
                </a:lnTo>
                <a:lnTo>
                  <a:pt x="244632" y="26066"/>
                </a:lnTo>
                <a:lnTo>
                  <a:pt x="239895" y="25542"/>
                </a:lnTo>
                <a:lnTo>
                  <a:pt x="232450" y="24407"/>
                </a:lnTo>
                <a:lnTo>
                  <a:pt x="219221" y="22049"/>
                </a:lnTo>
                <a:lnTo>
                  <a:pt x="197806" y="17879"/>
                </a:lnTo>
                <a:lnTo>
                  <a:pt x="179337" y="14343"/>
                </a:lnTo>
                <a:lnTo>
                  <a:pt x="166130" y="11941"/>
                </a:lnTo>
                <a:lnTo>
                  <a:pt x="152267" y="9562"/>
                </a:lnTo>
                <a:lnTo>
                  <a:pt x="137816" y="7292"/>
                </a:lnTo>
                <a:lnTo>
                  <a:pt x="122862" y="5174"/>
                </a:lnTo>
                <a:lnTo>
                  <a:pt x="107515" y="3318"/>
                </a:lnTo>
                <a:lnTo>
                  <a:pt x="91819" y="1769"/>
                </a:lnTo>
                <a:lnTo>
                  <a:pt x="79878" y="873"/>
                </a:lnTo>
                <a:lnTo>
                  <a:pt x="71866" y="415"/>
                </a:lnTo>
                <a:lnTo>
                  <a:pt x="67849" y="240"/>
                </a:lnTo>
                <a:lnTo>
                  <a:pt x="63745" y="66"/>
                </a:lnTo>
                <a:lnTo>
                  <a:pt x="55952" y="0"/>
                </a:lnTo>
                <a:close/>
                <a:moveTo>
                  <a:pt x="245556" y="26131"/>
                </a:moveTo>
                <a:lnTo>
                  <a:pt x="247404" y="26262"/>
                </a:lnTo>
                <a:lnTo>
                  <a:pt x="249849" y="26328"/>
                </a:lnTo>
                <a:lnTo>
                  <a:pt x="251945" y="26240"/>
                </a:lnTo>
                <a:lnTo>
                  <a:pt x="252840" y="261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0"/>
          <p:cNvSpPr txBox="1">
            <a:spLocks noGrp="1"/>
          </p:cNvSpPr>
          <p:nvPr>
            <p:ph type="title" idx="2"/>
          </p:nvPr>
        </p:nvSpPr>
        <p:spPr>
          <a:xfrm>
            <a:off x="720000" y="28319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7" name="Google Shape;417;p50"/>
          <p:cNvSpPr txBox="1">
            <a:spLocks noGrp="1"/>
          </p:cNvSpPr>
          <p:nvPr>
            <p:ph type="subTitle" idx="1"/>
          </p:nvPr>
        </p:nvSpPr>
        <p:spPr>
          <a:xfrm>
            <a:off x="720000" y="32288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0"/>
          <p:cNvSpPr txBox="1">
            <a:spLocks noGrp="1"/>
          </p:cNvSpPr>
          <p:nvPr>
            <p:ph type="title" idx="3"/>
          </p:nvPr>
        </p:nvSpPr>
        <p:spPr>
          <a:xfrm>
            <a:off x="3498750" y="28319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9" name="Google Shape;419;p50"/>
          <p:cNvSpPr txBox="1">
            <a:spLocks noGrp="1"/>
          </p:cNvSpPr>
          <p:nvPr>
            <p:ph type="subTitle" idx="4"/>
          </p:nvPr>
        </p:nvSpPr>
        <p:spPr>
          <a:xfrm>
            <a:off x="3498750" y="32288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0"/>
          <p:cNvSpPr txBox="1">
            <a:spLocks noGrp="1"/>
          </p:cNvSpPr>
          <p:nvPr>
            <p:ph type="title" idx="5"/>
          </p:nvPr>
        </p:nvSpPr>
        <p:spPr>
          <a:xfrm>
            <a:off x="6277500" y="28319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50"/>
          <p:cNvSpPr txBox="1">
            <a:spLocks noGrp="1"/>
          </p:cNvSpPr>
          <p:nvPr>
            <p:ph type="subTitle" idx="6"/>
          </p:nvPr>
        </p:nvSpPr>
        <p:spPr>
          <a:xfrm>
            <a:off x="6277500" y="32288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0"/>
          <p:cNvSpPr/>
          <p:nvPr/>
        </p:nvSpPr>
        <p:spPr>
          <a:xfrm>
            <a:off x="-548325" y="3353998"/>
            <a:ext cx="11067317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0"/>
          <p:cNvSpPr/>
          <p:nvPr/>
        </p:nvSpPr>
        <p:spPr>
          <a:xfrm rot="-5400000">
            <a:off x="-1798619" y="-307273"/>
            <a:ext cx="5740079" cy="261494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1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51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51"/>
          <p:cNvSpPr txBox="1">
            <a:spLocks noGrp="1"/>
          </p:cNvSpPr>
          <p:nvPr>
            <p:ph type="title" idx="3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9" name="Google Shape;429;p51"/>
          <p:cNvSpPr txBox="1">
            <a:spLocks noGrp="1"/>
          </p:cNvSpPr>
          <p:nvPr>
            <p:ph type="subTitle" idx="4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1"/>
          <p:cNvSpPr txBox="1">
            <a:spLocks noGrp="1"/>
          </p:cNvSpPr>
          <p:nvPr>
            <p:ph type="title" idx="5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1" name="Google Shape;431;p51"/>
          <p:cNvSpPr txBox="1">
            <a:spLocks noGrp="1"/>
          </p:cNvSpPr>
          <p:nvPr>
            <p:ph type="subTitle" idx="6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51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51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1"/>
          <p:cNvSpPr txBox="1">
            <a:spLocks noGrp="1"/>
          </p:cNvSpPr>
          <p:nvPr>
            <p:ph type="title" idx="9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5" name="Google Shape;435;p51"/>
          <p:cNvSpPr txBox="1">
            <a:spLocks noGrp="1"/>
          </p:cNvSpPr>
          <p:nvPr>
            <p:ph type="subTitle" idx="13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title" idx="14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7" name="Google Shape;437;p51"/>
          <p:cNvSpPr txBox="1">
            <a:spLocks noGrp="1"/>
          </p:cNvSpPr>
          <p:nvPr>
            <p:ph type="subTitle" idx="15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51"/>
          <p:cNvSpPr/>
          <p:nvPr/>
        </p:nvSpPr>
        <p:spPr>
          <a:xfrm>
            <a:off x="914400" y="3824651"/>
            <a:ext cx="9189289" cy="155949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1"/>
          <p:cNvSpPr/>
          <p:nvPr/>
        </p:nvSpPr>
        <p:spPr>
          <a:xfrm rot="5400000" flipH="1">
            <a:off x="-2058789" y="997057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1553788"/>
            <a:ext cx="38520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720000" y="2953013"/>
            <a:ext cx="3852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1849" y="2584325"/>
            <a:ext cx="9186231" cy="3347645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 rot="10800000">
            <a:off x="-1387432" y="-274464"/>
            <a:ext cx="11067317" cy="2858789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 flipH="1">
            <a:off x="-609839" y="3851745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2"/>
          <p:cNvSpPr/>
          <p:nvPr/>
        </p:nvSpPr>
        <p:spPr>
          <a:xfrm rot="-5400000" flipH="1">
            <a:off x="5815236" y="2303320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52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26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5" name="Google Shape;445;p52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52"/>
          <p:cNvSpPr txBox="1">
            <a:spLocks noGrp="1"/>
          </p:cNvSpPr>
          <p:nvPr>
            <p:ph type="title" idx="3"/>
          </p:nvPr>
        </p:nvSpPr>
        <p:spPr>
          <a:xfrm>
            <a:off x="3438750" y="359220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7" name="Google Shape;447;p52"/>
          <p:cNvSpPr txBox="1">
            <a:spLocks noGrp="1"/>
          </p:cNvSpPr>
          <p:nvPr>
            <p:ph type="subTitle" idx="4"/>
          </p:nvPr>
        </p:nvSpPr>
        <p:spPr>
          <a:xfrm>
            <a:off x="3438750" y="398910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52"/>
          <p:cNvSpPr txBox="1">
            <a:spLocks noGrp="1"/>
          </p:cNvSpPr>
          <p:nvPr>
            <p:ph type="title" idx="5"/>
          </p:nvPr>
        </p:nvSpPr>
        <p:spPr>
          <a:xfrm>
            <a:off x="6157500" y="359220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9" name="Google Shape;449;p52"/>
          <p:cNvSpPr txBox="1">
            <a:spLocks noGrp="1"/>
          </p:cNvSpPr>
          <p:nvPr>
            <p:ph type="subTitle" idx="6"/>
          </p:nvPr>
        </p:nvSpPr>
        <p:spPr>
          <a:xfrm>
            <a:off x="6157500" y="398910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2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1" name="Google Shape;451;p52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2"/>
          <p:cNvSpPr txBox="1">
            <a:spLocks noGrp="1"/>
          </p:cNvSpPr>
          <p:nvPr>
            <p:ph type="title" idx="9"/>
          </p:nvPr>
        </p:nvSpPr>
        <p:spPr>
          <a:xfrm>
            <a:off x="6157500" y="202925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3" name="Google Shape;453;p52"/>
          <p:cNvSpPr txBox="1">
            <a:spLocks noGrp="1"/>
          </p:cNvSpPr>
          <p:nvPr>
            <p:ph type="subTitle" idx="13"/>
          </p:nvPr>
        </p:nvSpPr>
        <p:spPr>
          <a:xfrm>
            <a:off x="6157500" y="242615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"/>
          <p:cNvSpPr/>
          <p:nvPr/>
        </p:nvSpPr>
        <p:spPr>
          <a:xfrm rot="5400000" flipH="1">
            <a:off x="-2381783" y="1919063"/>
            <a:ext cx="5915048" cy="1305372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3"/>
          <p:cNvSpPr/>
          <p:nvPr/>
        </p:nvSpPr>
        <p:spPr>
          <a:xfrm rot="1977051">
            <a:off x="1867099" y="-1685461"/>
            <a:ext cx="5217382" cy="6714069"/>
          </a:xfrm>
          <a:custGeom>
            <a:avLst/>
            <a:gdLst/>
            <a:ahLst/>
            <a:cxnLst/>
            <a:rect l="l" t="t" r="r" b="b"/>
            <a:pathLst>
              <a:path w="152880" h="196736" extrusionOk="0">
                <a:moveTo>
                  <a:pt x="79092" y="0"/>
                </a:moveTo>
                <a:lnTo>
                  <a:pt x="77390" y="44"/>
                </a:lnTo>
                <a:lnTo>
                  <a:pt x="75709" y="197"/>
                </a:lnTo>
                <a:lnTo>
                  <a:pt x="74901" y="328"/>
                </a:lnTo>
                <a:lnTo>
                  <a:pt x="73984" y="503"/>
                </a:lnTo>
                <a:lnTo>
                  <a:pt x="72216" y="939"/>
                </a:lnTo>
                <a:lnTo>
                  <a:pt x="70469" y="1507"/>
                </a:lnTo>
                <a:lnTo>
                  <a:pt x="68767" y="2162"/>
                </a:lnTo>
                <a:lnTo>
                  <a:pt x="67086" y="2926"/>
                </a:lnTo>
                <a:lnTo>
                  <a:pt x="65470" y="3799"/>
                </a:lnTo>
                <a:lnTo>
                  <a:pt x="63898" y="4759"/>
                </a:lnTo>
                <a:lnTo>
                  <a:pt x="62392" y="5807"/>
                </a:lnTo>
                <a:lnTo>
                  <a:pt x="60951" y="6942"/>
                </a:lnTo>
                <a:lnTo>
                  <a:pt x="59576" y="8165"/>
                </a:lnTo>
                <a:lnTo>
                  <a:pt x="58288" y="9475"/>
                </a:lnTo>
                <a:lnTo>
                  <a:pt x="57065" y="10850"/>
                </a:lnTo>
                <a:lnTo>
                  <a:pt x="55952" y="12291"/>
                </a:lnTo>
                <a:lnTo>
                  <a:pt x="54904" y="13797"/>
                </a:lnTo>
                <a:lnTo>
                  <a:pt x="53966" y="15391"/>
                </a:lnTo>
                <a:lnTo>
                  <a:pt x="53136" y="17028"/>
                </a:lnTo>
                <a:lnTo>
                  <a:pt x="52765" y="17858"/>
                </a:lnTo>
                <a:lnTo>
                  <a:pt x="52306" y="18971"/>
                </a:lnTo>
                <a:lnTo>
                  <a:pt x="51521" y="21220"/>
                </a:lnTo>
                <a:lnTo>
                  <a:pt x="50538" y="24669"/>
                </a:lnTo>
                <a:lnTo>
                  <a:pt x="49447" y="29319"/>
                </a:lnTo>
                <a:lnTo>
                  <a:pt x="48595" y="32811"/>
                </a:lnTo>
                <a:lnTo>
                  <a:pt x="47919" y="35104"/>
                </a:lnTo>
                <a:lnTo>
                  <a:pt x="47526" y="36217"/>
                </a:lnTo>
                <a:lnTo>
                  <a:pt x="47133" y="37265"/>
                </a:lnTo>
                <a:lnTo>
                  <a:pt x="46281" y="39317"/>
                </a:lnTo>
                <a:lnTo>
                  <a:pt x="44819" y="42308"/>
                </a:lnTo>
                <a:lnTo>
                  <a:pt x="42614" y="46194"/>
                </a:lnTo>
                <a:lnTo>
                  <a:pt x="40234" y="49970"/>
                </a:lnTo>
                <a:lnTo>
                  <a:pt x="39012" y="51826"/>
                </a:lnTo>
                <a:lnTo>
                  <a:pt x="37462" y="54205"/>
                </a:lnTo>
                <a:lnTo>
                  <a:pt x="34253" y="58921"/>
                </a:lnTo>
                <a:lnTo>
                  <a:pt x="31633" y="62283"/>
                </a:lnTo>
                <a:lnTo>
                  <a:pt x="29799" y="64422"/>
                </a:lnTo>
                <a:lnTo>
                  <a:pt x="27835" y="66430"/>
                </a:lnTo>
                <a:lnTo>
                  <a:pt x="25717" y="68308"/>
                </a:lnTo>
                <a:lnTo>
                  <a:pt x="24604" y="69181"/>
                </a:lnTo>
                <a:lnTo>
                  <a:pt x="23643" y="69901"/>
                </a:lnTo>
                <a:lnTo>
                  <a:pt x="21613" y="71233"/>
                </a:lnTo>
                <a:lnTo>
                  <a:pt x="18513" y="73089"/>
                </a:lnTo>
                <a:lnTo>
                  <a:pt x="14322" y="75468"/>
                </a:lnTo>
                <a:lnTo>
                  <a:pt x="11287" y="77433"/>
                </a:lnTo>
                <a:lnTo>
                  <a:pt x="9388" y="78874"/>
                </a:lnTo>
                <a:lnTo>
                  <a:pt x="8471" y="79660"/>
                </a:lnTo>
                <a:lnTo>
                  <a:pt x="7489" y="80576"/>
                </a:lnTo>
                <a:lnTo>
                  <a:pt x="5699" y="82585"/>
                </a:lnTo>
                <a:lnTo>
                  <a:pt x="4127" y="84768"/>
                </a:lnTo>
                <a:lnTo>
                  <a:pt x="2795" y="87104"/>
                </a:lnTo>
                <a:lnTo>
                  <a:pt x="1682" y="89571"/>
                </a:lnTo>
                <a:lnTo>
                  <a:pt x="852" y="92125"/>
                </a:lnTo>
                <a:lnTo>
                  <a:pt x="285" y="94744"/>
                </a:lnTo>
                <a:lnTo>
                  <a:pt x="1" y="97429"/>
                </a:lnTo>
                <a:lnTo>
                  <a:pt x="1" y="98761"/>
                </a:lnTo>
                <a:lnTo>
                  <a:pt x="23" y="100115"/>
                </a:lnTo>
                <a:lnTo>
                  <a:pt x="328" y="102778"/>
                </a:lnTo>
                <a:lnTo>
                  <a:pt x="918" y="105419"/>
                </a:lnTo>
                <a:lnTo>
                  <a:pt x="1769" y="107974"/>
                </a:lnTo>
                <a:lnTo>
                  <a:pt x="2882" y="110419"/>
                </a:lnTo>
                <a:lnTo>
                  <a:pt x="4236" y="112754"/>
                </a:lnTo>
                <a:lnTo>
                  <a:pt x="5808" y="114916"/>
                </a:lnTo>
                <a:lnTo>
                  <a:pt x="7620" y="116902"/>
                </a:lnTo>
                <a:lnTo>
                  <a:pt x="8624" y="117819"/>
                </a:lnTo>
                <a:lnTo>
                  <a:pt x="9563" y="118627"/>
                </a:lnTo>
                <a:lnTo>
                  <a:pt x="11571" y="120111"/>
                </a:lnTo>
                <a:lnTo>
                  <a:pt x="14715" y="122120"/>
                </a:lnTo>
                <a:lnTo>
                  <a:pt x="19059" y="124652"/>
                </a:lnTo>
                <a:lnTo>
                  <a:pt x="22202" y="126682"/>
                </a:lnTo>
                <a:lnTo>
                  <a:pt x="24189" y="128189"/>
                </a:lnTo>
                <a:lnTo>
                  <a:pt x="25128" y="128996"/>
                </a:lnTo>
                <a:lnTo>
                  <a:pt x="26023" y="129848"/>
                </a:lnTo>
                <a:lnTo>
                  <a:pt x="27682" y="131638"/>
                </a:lnTo>
                <a:lnTo>
                  <a:pt x="29188" y="133581"/>
                </a:lnTo>
                <a:lnTo>
                  <a:pt x="30542" y="135633"/>
                </a:lnTo>
                <a:lnTo>
                  <a:pt x="31742" y="137794"/>
                </a:lnTo>
                <a:lnTo>
                  <a:pt x="32812" y="140042"/>
                </a:lnTo>
                <a:lnTo>
                  <a:pt x="33772" y="142335"/>
                </a:lnTo>
                <a:lnTo>
                  <a:pt x="34624" y="144670"/>
                </a:lnTo>
                <a:lnTo>
                  <a:pt x="34995" y="145849"/>
                </a:lnTo>
                <a:lnTo>
                  <a:pt x="35453" y="147268"/>
                </a:lnTo>
                <a:lnTo>
                  <a:pt x="36239" y="150128"/>
                </a:lnTo>
                <a:lnTo>
                  <a:pt x="36916" y="153032"/>
                </a:lnTo>
                <a:lnTo>
                  <a:pt x="37484" y="155957"/>
                </a:lnTo>
                <a:lnTo>
                  <a:pt x="37942" y="158926"/>
                </a:lnTo>
                <a:lnTo>
                  <a:pt x="38270" y="161873"/>
                </a:lnTo>
                <a:lnTo>
                  <a:pt x="38488" y="164864"/>
                </a:lnTo>
                <a:lnTo>
                  <a:pt x="38575" y="167833"/>
                </a:lnTo>
                <a:lnTo>
                  <a:pt x="38575" y="170823"/>
                </a:lnTo>
                <a:lnTo>
                  <a:pt x="38444" y="173792"/>
                </a:lnTo>
                <a:lnTo>
                  <a:pt x="38182" y="176761"/>
                </a:lnTo>
                <a:lnTo>
                  <a:pt x="37833" y="179730"/>
                </a:lnTo>
                <a:lnTo>
                  <a:pt x="37353" y="182677"/>
                </a:lnTo>
                <a:lnTo>
                  <a:pt x="36741" y="185602"/>
                </a:lnTo>
                <a:lnTo>
                  <a:pt x="36043" y="188484"/>
                </a:lnTo>
                <a:lnTo>
                  <a:pt x="35213" y="191366"/>
                </a:lnTo>
                <a:lnTo>
                  <a:pt x="34755" y="192785"/>
                </a:lnTo>
                <a:lnTo>
                  <a:pt x="41741" y="196736"/>
                </a:lnTo>
                <a:lnTo>
                  <a:pt x="42352" y="195972"/>
                </a:lnTo>
                <a:lnTo>
                  <a:pt x="43662" y="194618"/>
                </a:lnTo>
                <a:lnTo>
                  <a:pt x="45102" y="193440"/>
                </a:lnTo>
                <a:lnTo>
                  <a:pt x="46652" y="192435"/>
                </a:lnTo>
                <a:lnTo>
                  <a:pt x="48290" y="191584"/>
                </a:lnTo>
                <a:lnTo>
                  <a:pt x="50036" y="190885"/>
                </a:lnTo>
                <a:lnTo>
                  <a:pt x="51848" y="190340"/>
                </a:lnTo>
                <a:lnTo>
                  <a:pt x="53725" y="189903"/>
                </a:lnTo>
                <a:lnTo>
                  <a:pt x="55647" y="189597"/>
                </a:lnTo>
                <a:lnTo>
                  <a:pt x="57611" y="189379"/>
                </a:lnTo>
                <a:lnTo>
                  <a:pt x="60624" y="189248"/>
                </a:lnTo>
                <a:lnTo>
                  <a:pt x="64662" y="189335"/>
                </a:lnTo>
                <a:lnTo>
                  <a:pt x="68657" y="189685"/>
                </a:lnTo>
                <a:lnTo>
                  <a:pt x="70600" y="189903"/>
                </a:lnTo>
                <a:lnTo>
                  <a:pt x="72543" y="190143"/>
                </a:lnTo>
                <a:lnTo>
                  <a:pt x="76538" y="190558"/>
                </a:lnTo>
                <a:lnTo>
                  <a:pt x="80555" y="190820"/>
                </a:lnTo>
                <a:lnTo>
                  <a:pt x="84550" y="190820"/>
                </a:lnTo>
                <a:lnTo>
                  <a:pt x="87475" y="190580"/>
                </a:lnTo>
                <a:lnTo>
                  <a:pt x="89374" y="190296"/>
                </a:lnTo>
                <a:lnTo>
                  <a:pt x="91252" y="189881"/>
                </a:lnTo>
                <a:lnTo>
                  <a:pt x="93042" y="189335"/>
                </a:lnTo>
                <a:lnTo>
                  <a:pt x="94788" y="188659"/>
                </a:lnTo>
                <a:lnTo>
                  <a:pt x="96447" y="187829"/>
                </a:lnTo>
                <a:lnTo>
                  <a:pt x="98019" y="186825"/>
                </a:lnTo>
                <a:lnTo>
                  <a:pt x="99504" y="185646"/>
                </a:lnTo>
                <a:lnTo>
                  <a:pt x="100180" y="184969"/>
                </a:lnTo>
                <a:lnTo>
                  <a:pt x="100770" y="184358"/>
                </a:lnTo>
                <a:lnTo>
                  <a:pt x="101818" y="183092"/>
                </a:lnTo>
                <a:lnTo>
                  <a:pt x="102735" y="181760"/>
                </a:lnTo>
                <a:lnTo>
                  <a:pt x="103521" y="180341"/>
                </a:lnTo>
                <a:lnTo>
                  <a:pt x="104219" y="178857"/>
                </a:lnTo>
                <a:lnTo>
                  <a:pt x="104787" y="177329"/>
                </a:lnTo>
                <a:lnTo>
                  <a:pt x="105507" y="174949"/>
                </a:lnTo>
                <a:lnTo>
                  <a:pt x="106162" y="171653"/>
                </a:lnTo>
                <a:lnTo>
                  <a:pt x="106577" y="168247"/>
                </a:lnTo>
                <a:lnTo>
                  <a:pt x="106926" y="163095"/>
                </a:lnTo>
                <a:lnTo>
                  <a:pt x="107057" y="159690"/>
                </a:lnTo>
                <a:lnTo>
                  <a:pt x="107166" y="158009"/>
                </a:lnTo>
                <a:lnTo>
                  <a:pt x="107472" y="154581"/>
                </a:lnTo>
                <a:lnTo>
                  <a:pt x="108018" y="151132"/>
                </a:lnTo>
                <a:lnTo>
                  <a:pt x="108847" y="147792"/>
                </a:lnTo>
                <a:lnTo>
                  <a:pt x="109677" y="145391"/>
                </a:lnTo>
                <a:lnTo>
                  <a:pt x="110332" y="143863"/>
                </a:lnTo>
                <a:lnTo>
                  <a:pt x="111096" y="142422"/>
                </a:lnTo>
                <a:lnTo>
                  <a:pt x="111947" y="141047"/>
                </a:lnTo>
                <a:lnTo>
                  <a:pt x="112929" y="139780"/>
                </a:lnTo>
                <a:lnTo>
                  <a:pt x="114021" y="138602"/>
                </a:lnTo>
                <a:lnTo>
                  <a:pt x="115222" y="137554"/>
                </a:lnTo>
                <a:lnTo>
                  <a:pt x="116575" y="136615"/>
                </a:lnTo>
                <a:lnTo>
                  <a:pt x="117296" y="136200"/>
                </a:lnTo>
                <a:lnTo>
                  <a:pt x="118125" y="135785"/>
                </a:lnTo>
                <a:lnTo>
                  <a:pt x="119828" y="135131"/>
                </a:lnTo>
                <a:lnTo>
                  <a:pt x="121596" y="134650"/>
                </a:lnTo>
                <a:lnTo>
                  <a:pt x="123408" y="134323"/>
                </a:lnTo>
                <a:lnTo>
                  <a:pt x="126202" y="134083"/>
                </a:lnTo>
                <a:lnTo>
                  <a:pt x="130001" y="134017"/>
                </a:lnTo>
                <a:lnTo>
                  <a:pt x="133821" y="134061"/>
                </a:lnTo>
                <a:lnTo>
                  <a:pt x="137576" y="133930"/>
                </a:lnTo>
                <a:lnTo>
                  <a:pt x="140305" y="133581"/>
                </a:lnTo>
                <a:lnTo>
                  <a:pt x="142073" y="133188"/>
                </a:lnTo>
                <a:lnTo>
                  <a:pt x="143776" y="132620"/>
                </a:lnTo>
                <a:lnTo>
                  <a:pt x="145413" y="131834"/>
                </a:lnTo>
                <a:lnTo>
                  <a:pt x="146199" y="131354"/>
                </a:lnTo>
                <a:lnTo>
                  <a:pt x="146788" y="130939"/>
                </a:lnTo>
                <a:lnTo>
                  <a:pt x="147880" y="130044"/>
                </a:lnTo>
                <a:lnTo>
                  <a:pt x="148862" y="129040"/>
                </a:lnTo>
                <a:lnTo>
                  <a:pt x="149714" y="127948"/>
                </a:lnTo>
                <a:lnTo>
                  <a:pt x="150478" y="126770"/>
                </a:lnTo>
                <a:lnTo>
                  <a:pt x="151111" y="125525"/>
                </a:lnTo>
                <a:lnTo>
                  <a:pt x="151657" y="124215"/>
                </a:lnTo>
                <a:lnTo>
                  <a:pt x="152093" y="122862"/>
                </a:lnTo>
                <a:lnTo>
                  <a:pt x="152573" y="120744"/>
                </a:lnTo>
                <a:lnTo>
                  <a:pt x="152879" y="117819"/>
                </a:lnTo>
                <a:lnTo>
                  <a:pt x="152792" y="114872"/>
                </a:lnTo>
                <a:lnTo>
                  <a:pt x="152355" y="111969"/>
                </a:lnTo>
                <a:lnTo>
                  <a:pt x="152006" y="110550"/>
                </a:lnTo>
                <a:lnTo>
                  <a:pt x="151613" y="109174"/>
                </a:lnTo>
                <a:lnTo>
                  <a:pt x="150630" y="106467"/>
                </a:lnTo>
                <a:lnTo>
                  <a:pt x="149473" y="103848"/>
                </a:lnTo>
                <a:lnTo>
                  <a:pt x="148164" y="101272"/>
                </a:lnTo>
                <a:lnTo>
                  <a:pt x="146046" y="97495"/>
                </a:lnTo>
                <a:lnTo>
                  <a:pt x="143165" y="92452"/>
                </a:lnTo>
                <a:lnTo>
                  <a:pt x="141811" y="89898"/>
                </a:lnTo>
                <a:lnTo>
                  <a:pt x="141156" y="88610"/>
                </a:lnTo>
                <a:lnTo>
                  <a:pt x="139955" y="85925"/>
                </a:lnTo>
                <a:lnTo>
                  <a:pt x="138951" y="83174"/>
                </a:lnTo>
                <a:lnTo>
                  <a:pt x="138144" y="80358"/>
                </a:lnTo>
                <a:lnTo>
                  <a:pt x="137620" y="77498"/>
                </a:lnTo>
                <a:lnTo>
                  <a:pt x="137401" y="74660"/>
                </a:lnTo>
                <a:lnTo>
                  <a:pt x="137510" y="72543"/>
                </a:lnTo>
                <a:lnTo>
                  <a:pt x="137685" y="71146"/>
                </a:lnTo>
                <a:lnTo>
                  <a:pt x="137969" y="69749"/>
                </a:lnTo>
                <a:lnTo>
                  <a:pt x="138362" y="68395"/>
                </a:lnTo>
                <a:lnTo>
                  <a:pt x="138602" y="67718"/>
                </a:lnTo>
                <a:lnTo>
                  <a:pt x="138951" y="66845"/>
                </a:lnTo>
                <a:lnTo>
                  <a:pt x="139781" y="65186"/>
                </a:lnTo>
                <a:lnTo>
                  <a:pt x="141178" y="62741"/>
                </a:lnTo>
                <a:lnTo>
                  <a:pt x="142597" y="60340"/>
                </a:lnTo>
                <a:lnTo>
                  <a:pt x="143426" y="58702"/>
                </a:lnTo>
                <a:lnTo>
                  <a:pt x="144147" y="57021"/>
                </a:lnTo>
                <a:lnTo>
                  <a:pt x="144627" y="55275"/>
                </a:lnTo>
                <a:lnTo>
                  <a:pt x="144780" y="54380"/>
                </a:lnTo>
                <a:lnTo>
                  <a:pt x="144845" y="53747"/>
                </a:lnTo>
                <a:lnTo>
                  <a:pt x="144867" y="52503"/>
                </a:lnTo>
                <a:lnTo>
                  <a:pt x="144736" y="51258"/>
                </a:lnTo>
                <a:lnTo>
                  <a:pt x="144496" y="50058"/>
                </a:lnTo>
                <a:lnTo>
                  <a:pt x="144103" y="48901"/>
                </a:lnTo>
                <a:lnTo>
                  <a:pt x="143623" y="47765"/>
                </a:lnTo>
                <a:lnTo>
                  <a:pt x="142706" y="46128"/>
                </a:lnTo>
                <a:lnTo>
                  <a:pt x="141134" y="44098"/>
                </a:lnTo>
                <a:lnTo>
                  <a:pt x="139279" y="42286"/>
                </a:lnTo>
                <a:lnTo>
                  <a:pt x="137183" y="40714"/>
                </a:lnTo>
                <a:lnTo>
                  <a:pt x="134934" y="39404"/>
                </a:lnTo>
                <a:lnTo>
                  <a:pt x="133756" y="38880"/>
                </a:lnTo>
                <a:lnTo>
                  <a:pt x="132577" y="38378"/>
                </a:lnTo>
                <a:lnTo>
                  <a:pt x="130154" y="37592"/>
                </a:lnTo>
                <a:lnTo>
                  <a:pt x="126464" y="36632"/>
                </a:lnTo>
                <a:lnTo>
                  <a:pt x="121421" y="35693"/>
                </a:lnTo>
                <a:lnTo>
                  <a:pt x="116379" y="34733"/>
                </a:lnTo>
                <a:lnTo>
                  <a:pt x="113890" y="34121"/>
                </a:lnTo>
                <a:lnTo>
                  <a:pt x="112646" y="33772"/>
                </a:lnTo>
                <a:lnTo>
                  <a:pt x="110179" y="32921"/>
                </a:lnTo>
                <a:lnTo>
                  <a:pt x="107799" y="31851"/>
                </a:lnTo>
                <a:lnTo>
                  <a:pt x="105529" y="30585"/>
                </a:lnTo>
                <a:lnTo>
                  <a:pt x="103455" y="29100"/>
                </a:lnTo>
                <a:lnTo>
                  <a:pt x="101621" y="27376"/>
                </a:lnTo>
                <a:lnTo>
                  <a:pt x="100442" y="25913"/>
                </a:lnTo>
                <a:lnTo>
                  <a:pt x="99766" y="24887"/>
                </a:lnTo>
                <a:lnTo>
                  <a:pt x="99154" y="23796"/>
                </a:lnTo>
                <a:lnTo>
                  <a:pt x="98674" y="22639"/>
                </a:lnTo>
                <a:lnTo>
                  <a:pt x="98478" y="22027"/>
                </a:lnTo>
                <a:lnTo>
                  <a:pt x="98281" y="21372"/>
                </a:lnTo>
                <a:lnTo>
                  <a:pt x="97976" y="19997"/>
                </a:lnTo>
                <a:lnTo>
                  <a:pt x="97714" y="17923"/>
                </a:lnTo>
                <a:lnTo>
                  <a:pt x="97474" y="15129"/>
                </a:lnTo>
                <a:lnTo>
                  <a:pt x="97190" y="13055"/>
                </a:lnTo>
                <a:lnTo>
                  <a:pt x="96928" y="11680"/>
                </a:lnTo>
                <a:lnTo>
                  <a:pt x="96731" y="11003"/>
                </a:lnTo>
                <a:lnTo>
                  <a:pt x="96469" y="10217"/>
                </a:lnTo>
                <a:lnTo>
                  <a:pt x="95814" y="8733"/>
                </a:lnTo>
                <a:lnTo>
                  <a:pt x="94985" y="7379"/>
                </a:lnTo>
                <a:lnTo>
                  <a:pt x="94002" y="6135"/>
                </a:lnTo>
                <a:lnTo>
                  <a:pt x="92889" y="4978"/>
                </a:lnTo>
                <a:lnTo>
                  <a:pt x="91667" y="3974"/>
                </a:lnTo>
                <a:lnTo>
                  <a:pt x="90313" y="3057"/>
                </a:lnTo>
                <a:lnTo>
                  <a:pt x="88872" y="2271"/>
                </a:lnTo>
                <a:lnTo>
                  <a:pt x="87366" y="1594"/>
                </a:lnTo>
                <a:lnTo>
                  <a:pt x="85772" y="1026"/>
                </a:lnTo>
                <a:lnTo>
                  <a:pt x="84135" y="590"/>
                </a:lnTo>
                <a:lnTo>
                  <a:pt x="82476" y="284"/>
                </a:lnTo>
                <a:lnTo>
                  <a:pt x="80773" y="88"/>
                </a:lnTo>
                <a:lnTo>
                  <a:pt x="790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53"/>
          <p:cNvGrpSpPr/>
          <p:nvPr/>
        </p:nvGrpSpPr>
        <p:grpSpPr>
          <a:xfrm rot="8807897">
            <a:off x="-1218704" y="3686453"/>
            <a:ext cx="3477269" cy="2394499"/>
            <a:chOff x="2634676" y="2522355"/>
            <a:chExt cx="3585898" cy="2468737"/>
          </a:xfrm>
        </p:grpSpPr>
        <p:sp>
          <p:nvSpPr>
            <p:cNvPr id="458" name="Google Shape;458;p53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3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3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3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3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3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3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3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3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3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53"/>
          <p:cNvSpPr/>
          <p:nvPr/>
        </p:nvSpPr>
        <p:spPr>
          <a:xfrm rot="5400000" flipH="1">
            <a:off x="5197007" y="1086507"/>
            <a:ext cx="5452038" cy="29704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3"/>
          <p:cNvSpPr txBox="1">
            <a:spLocks noGrp="1"/>
          </p:cNvSpPr>
          <p:nvPr>
            <p:ph type="title" hasCustomPrompt="1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0" name="Google Shape;470;p53"/>
          <p:cNvSpPr txBox="1">
            <a:spLocks noGrp="1"/>
          </p:cNvSpPr>
          <p:nvPr>
            <p:ph type="subTitle" idx="1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3"/>
          <p:cNvSpPr txBox="1">
            <a:spLocks noGrp="1"/>
          </p:cNvSpPr>
          <p:nvPr>
            <p:ph type="title" idx="2" hasCustomPrompt="1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2" name="Google Shape;472;p53"/>
          <p:cNvSpPr txBox="1">
            <a:spLocks noGrp="1"/>
          </p:cNvSpPr>
          <p:nvPr>
            <p:ph type="subTitle" idx="3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3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4" name="Google Shape;474;p53"/>
          <p:cNvSpPr txBox="1">
            <a:spLocks noGrp="1"/>
          </p:cNvSpPr>
          <p:nvPr>
            <p:ph type="subTitle" idx="5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54"/>
          <p:cNvGrpSpPr/>
          <p:nvPr/>
        </p:nvGrpSpPr>
        <p:grpSpPr>
          <a:xfrm>
            <a:off x="2501682" y="-1616398"/>
            <a:ext cx="6876738" cy="7231998"/>
            <a:chOff x="2501682" y="-1616398"/>
            <a:chExt cx="6876738" cy="7231998"/>
          </a:xfrm>
        </p:grpSpPr>
        <p:sp>
          <p:nvSpPr>
            <p:cNvPr id="477" name="Google Shape;477;p54"/>
            <p:cNvSpPr/>
            <p:nvPr/>
          </p:nvSpPr>
          <p:spPr>
            <a:xfrm rot="-10677882">
              <a:off x="2534598" y="3611912"/>
              <a:ext cx="4241499" cy="1928978"/>
            </a:xfrm>
            <a:custGeom>
              <a:avLst/>
              <a:gdLst/>
              <a:ahLst/>
              <a:cxnLst/>
              <a:rect l="l" t="t" r="r" b="b"/>
              <a:pathLst>
                <a:path w="133014" h="60493" extrusionOk="0">
                  <a:moveTo>
                    <a:pt x="133013" y="0"/>
                  </a:moveTo>
                  <a:lnTo>
                    <a:pt x="46958" y="1419"/>
                  </a:lnTo>
                  <a:lnTo>
                    <a:pt x="1" y="3602"/>
                  </a:lnTo>
                  <a:lnTo>
                    <a:pt x="721" y="4606"/>
                  </a:lnTo>
                  <a:lnTo>
                    <a:pt x="1529" y="5567"/>
                  </a:lnTo>
                  <a:lnTo>
                    <a:pt x="2664" y="6833"/>
                  </a:lnTo>
                  <a:lnTo>
                    <a:pt x="5153" y="9147"/>
                  </a:lnTo>
                  <a:lnTo>
                    <a:pt x="7816" y="11287"/>
                  </a:lnTo>
                  <a:lnTo>
                    <a:pt x="10610" y="13229"/>
                  </a:lnTo>
                  <a:lnTo>
                    <a:pt x="12051" y="14146"/>
                  </a:lnTo>
                  <a:lnTo>
                    <a:pt x="13754" y="15216"/>
                  </a:lnTo>
                  <a:lnTo>
                    <a:pt x="16286" y="16875"/>
                  </a:lnTo>
                  <a:lnTo>
                    <a:pt x="17923" y="18054"/>
                  </a:lnTo>
                  <a:lnTo>
                    <a:pt x="19473" y="19320"/>
                  </a:lnTo>
                  <a:lnTo>
                    <a:pt x="20871" y="20695"/>
                  </a:lnTo>
                  <a:lnTo>
                    <a:pt x="22093" y="22202"/>
                  </a:lnTo>
                  <a:lnTo>
                    <a:pt x="23119" y="23861"/>
                  </a:lnTo>
                  <a:lnTo>
                    <a:pt x="23512" y="24756"/>
                  </a:lnTo>
                  <a:lnTo>
                    <a:pt x="23774" y="25454"/>
                  </a:lnTo>
                  <a:lnTo>
                    <a:pt x="24189" y="26852"/>
                  </a:lnTo>
                  <a:lnTo>
                    <a:pt x="24604" y="28991"/>
                  </a:lnTo>
                  <a:lnTo>
                    <a:pt x="25040" y="31916"/>
                  </a:lnTo>
                  <a:lnTo>
                    <a:pt x="25477" y="34056"/>
                  </a:lnTo>
                  <a:lnTo>
                    <a:pt x="25892" y="35453"/>
                  </a:lnTo>
                  <a:lnTo>
                    <a:pt x="26154" y="36130"/>
                  </a:lnTo>
                  <a:lnTo>
                    <a:pt x="26546" y="36959"/>
                  </a:lnTo>
                  <a:lnTo>
                    <a:pt x="27529" y="38509"/>
                  </a:lnTo>
                  <a:lnTo>
                    <a:pt x="28708" y="39884"/>
                  </a:lnTo>
                  <a:lnTo>
                    <a:pt x="30083" y="41129"/>
                  </a:lnTo>
                  <a:lnTo>
                    <a:pt x="31589" y="42220"/>
                  </a:lnTo>
                  <a:lnTo>
                    <a:pt x="33205" y="43181"/>
                  </a:lnTo>
                  <a:lnTo>
                    <a:pt x="34908" y="43988"/>
                  </a:lnTo>
                  <a:lnTo>
                    <a:pt x="36654" y="44687"/>
                  </a:lnTo>
                  <a:lnTo>
                    <a:pt x="37549" y="44993"/>
                  </a:lnTo>
                  <a:lnTo>
                    <a:pt x="39317" y="45538"/>
                  </a:lnTo>
                  <a:lnTo>
                    <a:pt x="42941" y="46433"/>
                  </a:lnTo>
                  <a:lnTo>
                    <a:pt x="46565" y="47307"/>
                  </a:lnTo>
                  <a:lnTo>
                    <a:pt x="50123" y="48333"/>
                  </a:lnTo>
                  <a:lnTo>
                    <a:pt x="51870" y="49009"/>
                  </a:lnTo>
                  <a:lnTo>
                    <a:pt x="53158" y="49468"/>
                  </a:lnTo>
                  <a:lnTo>
                    <a:pt x="57349" y="51018"/>
                  </a:lnTo>
                  <a:lnTo>
                    <a:pt x="60689" y="52371"/>
                  </a:lnTo>
                  <a:lnTo>
                    <a:pt x="64073" y="53965"/>
                  </a:lnTo>
                  <a:lnTo>
                    <a:pt x="66387" y="55275"/>
                  </a:lnTo>
                  <a:lnTo>
                    <a:pt x="67762" y="56192"/>
                  </a:lnTo>
                  <a:lnTo>
                    <a:pt x="68897" y="57130"/>
                  </a:lnTo>
                  <a:lnTo>
                    <a:pt x="69814" y="58069"/>
                  </a:lnTo>
                  <a:lnTo>
                    <a:pt x="70404" y="59030"/>
                  </a:lnTo>
                  <a:lnTo>
                    <a:pt x="70622" y="60012"/>
                  </a:lnTo>
                  <a:lnTo>
                    <a:pt x="70578" y="60492"/>
                  </a:lnTo>
                  <a:lnTo>
                    <a:pt x="71102" y="59313"/>
                  </a:lnTo>
                  <a:lnTo>
                    <a:pt x="72368" y="56912"/>
                  </a:lnTo>
                  <a:lnTo>
                    <a:pt x="73569" y="55166"/>
                  </a:lnTo>
                  <a:lnTo>
                    <a:pt x="75185" y="53397"/>
                  </a:lnTo>
                  <a:lnTo>
                    <a:pt x="76691" y="52153"/>
                  </a:lnTo>
                  <a:lnTo>
                    <a:pt x="77826" y="51367"/>
                  </a:lnTo>
                  <a:lnTo>
                    <a:pt x="79114" y="50647"/>
                  </a:lnTo>
                  <a:lnTo>
                    <a:pt x="80533" y="50014"/>
                  </a:lnTo>
                  <a:lnTo>
                    <a:pt x="82105" y="49446"/>
                  </a:lnTo>
                  <a:lnTo>
                    <a:pt x="83829" y="49009"/>
                  </a:lnTo>
                  <a:lnTo>
                    <a:pt x="84768" y="48835"/>
                  </a:lnTo>
                  <a:lnTo>
                    <a:pt x="85750" y="48660"/>
                  </a:lnTo>
                  <a:lnTo>
                    <a:pt x="87824" y="48180"/>
                  </a:lnTo>
                  <a:lnTo>
                    <a:pt x="91121" y="47241"/>
                  </a:lnTo>
                  <a:lnTo>
                    <a:pt x="97866" y="45015"/>
                  </a:lnTo>
                  <a:lnTo>
                    <a:pt x="101883" y="43792"/>
                  </a:lnTo>
                  <a:lnTo>
                    <a:pt x="102822" y="43508"/>
                  </a:lnTo>
                  <a:lnTo>
                    <a:pt x="104677" y="42788"/>
                  </a:lnTo>
                  <a:lnTo>
                    <a:pt x="106468" y="41871"/>
                  </a:lnTo>
                  <a:lnTo>
                    <a:pt x="108127" y="40779"/>
                  </a:lnTo>
                  <a:lnTo>
                    <a:pt x="109611" y="39535"/>
                  </a:lnTo>
                  <a:lnTo>
                    <a:pt x="110899" y="38094"/>
                  </a:lnTo>
                  <a:lnTo>
                    <a:pt x="111925" y="36479"/>
                  </a:lnTo>
                  <a:lnTo>
                    <a:pt x="112645" y="34711"/>
                  </a:lnTo>
                  <a:lnTo>
                    <a:pt x="112864" y="33772"/>
                  </a:lnTo>
                  <a:lnTo>
                    <a:pt x="112973" y="33030"/>
                  </a:lnTo>
                  <a:lnTo>
                    <a:pt x="113060" y="31567"/>
                  </a:lnTo>
                  <a:lnTo>
                    <a:pt x="112973" y="29362"/>
                  </a:lnTo>
                  <a:lnTo>
                    <a:pt x="112187" y="24931"/>
                  </a:lnTo>
                  <a:lnTo>
                    <a:pt x="111663" y="21983"/>
                  </a:lnTo>
                  <a:lnTo>
                    <a:pt x="111576" y="21285"/>
                  </a:lnTo>
                  <a:lnTo>
                    <a:pt x="111598" y="19800"/>
                  </a:lnTo>
                  <a:lnTo>
                    <a:pt x="111838" y="18229"/>
                  </a:lnTo>
                  <a:lnTo>
                    <a:pt x="112296" y="16613"/>
                  </a:lnTo>
                  <a:lnTo>
                    <a:pt x="112973" y="14954"/>
                  </a:lnTo>
                  <a:lnTo>
                    <a:pt x="113846" y="13295"/>
                  </a:lnTo>
                  <a:lnTo>
                    <a:pt x="114894" y="11636"/>
                  </a:lnTo>
                  <a:lnTo>
                    <a:pt x="116138" y="9999"/>
                  </a:lnTo>
                  <a:lnTo>
                    <a:pt x="117557" y="8427"/>
                  </a:lnTo>
                  <a:lnTo>
                    <a:pt x="119151" y="6899"/>
                  </a:lnTo>
                  <a:lnTo>
                    <a:pt x="120897" y="5458"/>
                  </a:lnTo>
                  <a:lnTo>
                    <a:pt x="122797" y="4126"/>
                  </a:lnTo>
                  <a:lnTo>
                    <a:pt x="124849" y="2926"/>
                  </a:lnTo>
                  <a:lnTo>
                    <a:pt x="127010" y="1856"/>
                  </a:lnTo>
                  <a:lnTo>
                    <a:pt x="129324" y="961"/>
                  </a:lnTo>
                  <a:lnTo>
                    <a:pt x="131747" y="262"/>
                  </a:lnTo>
                  <a:lnTo>
                    <a:pt x="133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4"/>
            <p:cNvSpPr/>
            <p:nvPr/>
          </p:nvSpPr>
          <p:spPr>
            <a:xfrm>
              <a:off x="3255863" y="2778475"/>
              <a:ext cx="2632271" cy="2662058"/>
            </a:xfrm>
            <a:custGeom>
              <a:avLst/>
              <a:gdLst/>
              <a:ahLst/>
              <a:cxnLst/>
              <a:rect l="l" t="t" r="r" b="b"/>
              <a:pathLst>
                <a:path w="40562" h="41021" extrusionOk="0">
                  <a:moveTo>
                    <a:pt x="2730" y="8078"/>
                  </a:moveTo>
                  <a:lnTo>
                    <a:pt x="2642" y="8078"/>
                  </a:lnTo>
                  <a:lnTo>
                    <a:pt x="2577" y="8078"/>
                  </a:lnTo>
                  <a:lnTo>
                    <a:pt x="2991" y="8558"/>
                  </a:lnTo>
                  <a:lnTo>
                    <a:pt x="3712" y="9541"/>
                  </a:lnTo>
                  <a:lnTo>
                    <a:pt x="4585" y="11047"/>
                  </a:lnTo>
                  <a:lnTo>
                    <a:pt x="5480" y="13296"/>
                  </a:lnTo>
                  <a:lnTo>
                    <a:pt x="6179" y="15981"/>
                  </a:lnTo>
                  <a:lnTo>
                    <a:pt x="7205" y="21089"/>
                  </a:lnTo>
                  <a:lnTo>
                    <a:pt x="8733" y="28468"/>
                  </a:lnTo>
                  <a:lnTo>
                    <a:pt x="10217" y="34733"/>
                  </a:lnTo>
                  <a:lnTo>
                    <a:pt x="11178" y="38444"/>
                  </a:lnTo>
                  <a:lnTo>
                    <a:pt x="11243" y="38684"/>
                  </a:lnTo>
                  <a:lnTo>
                    <a:pt x="11484" y="39143"/>
                  </a:lnTo>
                  <a:lnTo>
                    <a:pt x="11986" y="39710"/>
                  </a:lnTo>
                  <a:lnTo>
                    <a:pt x="12946" y="40278"/>
                  </a:lnTo>
                  <a:lnTo>
                    <a:pt x="14169" y="40693"/>
                  </a:lnTo>
                  <a:lnTo>
                    <a:pt x="15609" y="40933"/>
                  </a:lnTo>
                  <a:lnTo>
                    <a:pt x="17203" y="41020"/>
                  </a:lnTo>
                  <a:lnTo>
                    <a:pt x="19779" y="40977"/>
                  </a:lnTo>
                  <a:lnTo>
                    <a:pt x="23337" y="40605"/>
                  </a:lnTo>
                  <a:lnTo>
                    <a:pt x="26634" y="40060"/>
                  </a:lnTo>
                  <a:lnTo>
                    <a:pt x="30301" y="39296"/>
                  </a:lnTo>
                  <a:lnTo>
                    <a:pt x="30891" y="39121"/>
                  </a:lnTo>
                  <a:lnTo>
                    <a:pt x="31589" y="35890"/>
                  </a:lnTo>
                  <a:lnTo>
                    <a:pt x="32572" y="30236"/>
                  </a:lnTo>
                  <a:lnTo>
                    <a:pt x="33467" y="23316"/>
                  </a:lnTo>
                  <a:lnTo>
                    <a:pt x="34209" y="18295"/>
                  </a:lnTo>
                  <a:lnTo>
                    <a:pt x="34755" y="16286"/>
                  </a:lnTo>
                  <a:lnTo>
                    <a:pt x="35213" y="15108"/>
                  </a:lnTo>
                  <a:lnTo>
                    <a:pt x="35803" y="14060"/>
                  </a:lnTo>
                  <a:lnTo>
                    <a:pt x="36545" y="13121"/>
                  </a:lnTo>
                  <a:lnTo>
                    <a:pt x="37440" y="12291"/>
                  </a:lnTo>
                  <a:lnTo>
                    <a:pt x="38531" y="11549"/>
                  </a:lnTo>
                  <a:lnTo>
                    <a:pt x="39186" y="11200"/>
                  </a:lnTo>
                  <a:lnTo>
                    <a:pt x="39317" y="11113"/>
                  </a:lnTo>
                  <a:lnTo>
                    <a:pt x="39426" y="11069"/>
                  </a:lnTo>
                  <a:lnTo>
                    <a:pt x="39295" y="11069"/>
                  </a:lnTo>
                  <a:lnTo>
                    <a:pt x="39295" y="11069"/>
                  </a:lnTo>
                  <a:lnTo>
                    <a:pt x="39798" y="10654"/>
                  </a:lnTo>
                  <a:lnTo>
                    <a:pt x="40300" y="9977"/>
                  </a:lnTo>
                  <a:lnTo>
                    <a:pt x="40496" y="9497"/>
                  </a:lnTo>
                  <a:lnTo>
                    <a:pt x="40540" y="9235"/>
                  </a:lnTo>
                  <a:lnTo>
                    <a:pt x="40562" y="8908"/>
                  </a:lnTo>
                  <a:lnTo>
                    <a:pt x="40431" y="8253"/>
                  </a:lnTo>
                  <a:lnTo>
                    <a:pt x="40103" y="7598"/>
                  </a:lnTo>
                  <a:lnTo>
                    <a:pt x="39579" y="6943"/>
                  </a:lnTo>
                  <a:lnTo>
                    <a:pt x="38881" y="6288"/>
                  </a:lnTo>
                  <a:lnTo>
                    <a:pt x="38007" y="5633"/>
                  </a:lnTo>
                  <a:lnTo>
                    <a:pt x="36414" y="4694"/>
                  </a:lnTo>
                  <a:lnTo>
                    <a:pt x="33772" y="3494"/>
                  </a:lnTo>
                  <a:lnTo>
                    <a:pt x="30607" y="2424"/>
                  </a:lnTo>
                  <a:lnTo>
                    <a:pt x="27027" y="1507"/>
                  </a:lnTo>
                  <a:lnTo>
                    <a:pt x="23097" y="787"/>
                  </a:lnTo>
                  <a:lnTo>
                    <a:pt x="21023" y="503"/>
                  </a:lnTo>
                  <a:lnTo>
                    <a:pt x="20958" y="503"/>
                  </a:lnTo>
                  <a:lnTo>
                    <a:pt x="20892" y="481"/>
                  </a:lnTo>
                  <a:lnTo>
                    <a:pt x="20827" y="481"/>
                  </a:lnTo>
                  <a:lnTo>
                    <a:pt x="20761" y="459"/>
                  </a:lnTo>
                  <a:lnTo>
                    <a:pt x="18688" y="219"/>
                  </a:lnTo>
                  <a:lnTo>
                    <a:pt x="14758" y="1"/>
                  </a:lnTo>
                  <a:lnTo>
                    <a:pt x="11112" y="45"/>
                  </a:lnTo>
                  <a:lnTo>
                    <a:pt x="7838" y="328"/>
                  </a:lnTo>
                  <a:lnTo>
                    <a:pt x="5022" y="852"/>
                  </a:lnTo>
                  <a:lnTo>
                    <a:pt x="3297" y="1398"/>
                  </a:lnTo>
                  <a:lnTo>
                    <a:pt x="2293" y="1813"/>
                  </a:lnTo>
                  <a:lnTo>
                    <a:pt x="1485" y="2293"/>
                  </a:lnTo>
                  <a:lnTo>
                    <a:pt x="830" y="2817"/>
                  </a:lnTo>
                  <a:lnTo>
                    <a:pt x="350" y="3363"/>
                  </a:lnTo>
                  <a:lnTo>
                    <a:pt x="66" y="3974"/>
                  </a:lnTo>
                  <a:lnTo>
                    <a:pt x="23" y="4302"/>
                  </a:lnTo>
                  <a:lnTo>
                    <a:pt x="1" y="4542"/>
                  </a:lnTo>
                  <a:lnTo>
                    <a:pt x="44" y="5022"/>
                  </a:lnTo>
                  <a:lnTo>
                    <a:pt x="285" y="5721"/>
                  </a:lnTo>
                  <a:lnTo>
                    <a:pt x="983" y="6681"/>
                  </a:lnTo>
                  <a:lnTo>
                    <a:pt x="2053" y="7620"/>
                  </a:lnTo>
                  <a:lnTo>
                    <a:pt x="2730" y="80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4"/>
            <p:cNvSpPr/>
            <p:nvPr/>
          </p:nvSpPr>
          <p:spPr>
            <a:xfrm>
              <a:off x="3646859" y="2951356"/>
              <a:ext cx="1863006" cy="548298"/>
            </a:xfrm>
            <a:custGeom>
              <a:avLst/>
              <a:gdLst/>
              <a:ahLst/>
              <a:cxnLst/>
              <a:rect l="l" t="t" r="r" b="b"/>
              <a:pathLst>
                <a:path w="28708" h="8449" extrusionOk="0">
                  <a:moveTo>
                    <a:pt x="28708" y="6222"/>
                  </a:moveTo>
                  <a:lnTo>
                    <a:pt x="28664" y="6418"/>
                  </a:lnTo>
                  <a:lnTo>
                    <a:pt x="28468" y="6768"/>
                  </a:lnTo>
                  <a:lnTo>
                    <a:pt x="27922" y="7248"/>
                  </a:lnTo>
                  <a:lnTo>
                    <a:pt x="26743" y="7750"/>
                  </a:lnTo>
                  <a:lnTo>
                    <a:pt x="25128" y="8143"/>
                  </a:lnTo>
                  <a:lnTo>
                    <a:pt x="23097" y="8383"/>
                  </a:lnTo>
                  <a:lnTo>
                    <a:pt x="20762" y="8449"/>
                  </a:lnTo>
                  <a:lnTo>
                    <a:pt x="18142" y="8383"/>
                  </a:lnTo>
                  <a:lnTo>
                    <a:pt x="15326" y="8143"/>
                  </a:lnTo>
                  <a:lnTo>
                    <a:pt x="13863" y="7947"/>
                  </a:lnTo>
                  <a:lnTo>
                    <a:pt x="12379" y="7728"/>
                  </a:lnTo>
                  <a:lnTo>
                    <a:pt x="9606" y="7182"/>
                  </a:lnTo>
                  <a:lnTo>
                    <a:pt x="7074" y="6549"/>
                  </a:lnTo>
                  <a:lnTo>
                    <a:pt x="4847" y="5829"/>
                  </a:lnTo>
                  <a:lnTo>
                    <a:pt x="2970" y="5065"/>
                  </a:lnTo>
                  <a:lnTo>
                    <a:pt x="1507" y="4257"/>
                  </a:lnTo>
                  <a:lnTo>
                    <a:pt x="503" y="3428"/>
                  </a:lnTo>
                  <a:lnTo>
                    <a:pt x="110" y="2816"/>
                  </a:lnTo>
                  <a:lnTo>
                    <a:pt x="1" y="2423"/>
                  </a:lnTo>
                  <a:lnTo>
                    <a:pt x="23" y="2227"/>
                  </a:lnTo>
                  <a:lnTo>
                    <a:pt x="66" y="2052"/>
                  </a:lnTo>
                  <a:lnTo>
                    <a:pt x="263" y="1703"/>
                  </a:lnTo>
                  <a:lnTo>
                    <a:pt x="787" y="1223"/>
                  </a:lnTo>
                  <a:lnTo>
                    <a:pt x="1966" y="699"/>
                  </a:lnTo>
                  <a:lnTo>
                    <a:pt x="3603" y="328"/>
                  </a:lnTo>
                  <a:lnTo>
                    <a:pt x="5611" y="88"/>
                  </a:lnTo>
                  <a:lnTo>
                    <a:pt x="7969" y="0"/>
                  </a:lnTo>
                  <a:lnTo>
                    <a:pt x="10567" y="88"/>
                  </a:lnTo>
                  <a:lnTo>
                    <a:pt x="13383" y="328"/>
                  </a:lnTo>
                  <a:lnTo>
                    <a:pt x="14867" y="524"/>
                  </a:lnTo>
                  <a:lnTo>
                    <a:pt x="16330" y="742"/>
                  </a:lnTo>
                  <a:lnTo>
                    <a:pt x="19124" y="1288"/>
                  </a:lnTo>
                  <a:lnTo>
                    <a:pt x="21657" y="1921"/>
                  </a:lnTo>
                  <a:lnTo>
                    <a:pt x="23883" y="2642"/>
                  </a:lnTo>
                  <a:lnTo>
                    <a:pt x="25761" y="3406"/>
                  </a:lnTo>
                  <a:lnTo>
                    <a:pt x="27223" y="4214"/>
                  </a:lnTo>
                  <a:lnTo>
                    <a:pt x="28228" y="5021"/>
                  </a:lnTo>
                  <a:lnTo>
                    <a:pt x="28621" y="5632"/>
                  </a:lnTo>
                  <a:lnTo>
                    <a:pt x="28708" y="6025"/>
                  </a:lnTo>
                  <a:lnTo>
                    <a:pt x="28708" y="62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4"/>
            <p:cNvSpPr/>
            <p:nvPr/>
          </p:nvSpPr>
          <p:spPr>
            <a:xfrm rot="-5400000">
              <a:off x="5650066" y="313172"/>
              <a:ext cx="5657923" cy="1798784"/>
            </a:xfrm>
            <a:custGeom>
              <a:avLst/>
              <a:gdLst/>
              <a:ahLst/>
              <a:cxnLst/>
              <a:rect l="l" t="t" r="r" b="b"/>
              <a:pathLst>
                <a:path w="156307" h="72936" extrusionOk="0">
                  <a:moveTo>
                    <a:pt x="156306" y="0"/>
                  </a:moveTo>
                  <a:lnTo>
                    <a:pt x="155258" y="1113"/>
                  </a:lnTo>
                  <a:lnTo>
                    <a:pt x="153184" y="3689"/>
                  </a:lnTo>
                  <a:lnTo>
                    <a:pt x="150106" y="8099"/>
                  </a:lnTo>
                  <a:lnTo>
                    <a:pt x="146854" y="13076"/>
                  </a:lnTo>
                  <a:lnTo>
                    <a:pt x="144496" y="16526"/>
                  </a:lnTo>
                  <a:lnTo>
                    <a:pt x="141898" y="19997"/>
                  </a:lnTo>
                  <a:lnTo>
                    <a:pt x="139016" y="23446"/>
                  </a:lnTo>
                  <a:lnTo>
                    <a:pt x="136637" y="25956"/>
                  </a:lnTo>
                  <a:lnTo>
                    <a:pt x="134912" y="27594"/>
                  </a:lnTo>
                  <a:lnTo>
                    <a:pt x="133100" y="29165"/>
                  </a:lnTo>
                  <a:lnTo>
                    <a:pt x="131179" y="30672"/>
                  </a:lnTo>
                  <a:lnTo>
                    <a:pt x="129127" y="32113"/>
                  </a:lnTo>
                  <a:lnTo>
                    <a:pt x="126944" y="33488"/>
                  </a:lnTo>
                  <a:lnTo>
                    <a:pt x="124630" y="34754"/>
                  </a:lnTo>
                  <a:lnTo>
                    <a:pt x="122163" y="35933"/>
                  </a:lnTo>
                  <a:lnTo>
                    <a:pt x="119566" y="37003"/>
                  </a:lnTo>
                  <a:lnTo>
                    <a:pt x="116793" y="37963"/>
                  </a:lnTo>
                  <a:lnTo>
                    <a:pt x="113846" y="38793"/>
                  </a:lnTo>
                  <a:lnTo>
                    <a:pt x="110746" y="39513"/>
                  </a:lnTo>
                  <a:lnTo>
                    <a:pt x="107450" y="40059"/>
                  </a:lnTo>
                  <a:lnTo>
                    <a:pt x="103957" y="40474"/>
                  </a:lnTo>
                  <a:lnTo>
                    <a:pt x="100289" y="40714"/>
                  </a:lnTo>
                  <a:lnTo>
                    <a:pt x="96404" y="40779"/>
                  </a:lnTo>
                  <a:lnTo>
                    <a:pt x="94373" y="40736"/>
                  </a:lnTo>
                  <a:lnTo>
                    <a:pt x="89549" y="40648"/>
                  </a:lnTo>
                  <a:lnTo>
                    <a:pt x="80249" y="40757"/>
                  </a:lnTo>
                  <a:lnTo>
                    <a:pt x="71408" y="41238"/>
                  </a:lnTo>
                  <a:lnTo>
                    <a:pt x="63025" y="42067"/>
                  </a:lnTo>
                  <a:lnTo>
                    <a:pt x="55100" y="43181"/>
                  </a:lnTo>
                  <a:lnTo>
                    <a:pt x="47634" y="44621"/>
                  </a:lnTo>
                  <a:lnTo>
                    <a:pt x="40649" y="46346"/>
                  </a:lnTo>
                  <a:lnTo>
                    <a:pt x="34165" y="48311"/>
                  </a:lnTo>
                  <a:lnTo>
                    <a:pt x="28184" y="50537"/>
                  </a:lnTo>
                  <a:lnTo>
                    <a:pt x="22682" y="52961"/>
                  </a:lnTo>
                  <a:lnTo>
                    <a:pt x="18928" y="54947"/>
                  </a:lnTo>
                  <a:lnTo>
                    <a:pt x="16570" y="56301"/>
                  </a:lnTo>
                  <a:lnTo>
                    <a:pt x="14343" y="57720"/>
                  </a:lnTo>
                  <a:lnTo>
                    <a:pt x="12269" y="59182"/>
                  </a:lnTo>
                  <a:lnTo>
                    <a:pt x="10305" y="60667"/>
                  </a:lnTo>
                  <a:lnTo>
                    <a:pt x="8471" y="62217"/>
                  </a:lnTo>
                  <a:lnTo>
                    <a:pt x="6790" y="63788"/>
                  </a:lnTo>
                  <a:lnTo>
                    <a:pt x="5240" y="65382"/>
                  </a:lnTo>
                  <a:lnTo>
                    <a:pt x="3843" y="67019"/>
                  </a:lnTo>
                  <a:lnTo>
                    <a:pt x="2555" y="68678"/>
                  </a:lnTo>
                  <a:lnTo>
                    <a:pt x="1441" y="70359"/>
                  </a:lnTo>
                  <a:lnTo>
                    <a:pt x="437" y="72084"/>
                  </a:lnTo>
                  <a:lnTo>
                    <a:pt x="1" y="72935"/>
                  </a:lnTo>
                  <a:lnTo>
                    <a:pt x="156306" y="72935"/>
                  </a:lnTo>
                  <a:lnTo>
                    <a:pt x="156306" y="72914"/>
                  </a:lnTo>
                  <a:lnTo>
                    <a:pt x="156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title" idx="2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3" name="Google Shape;483;p54"/>
          <p:cNvSpPr txBox="1">
            <a:spLocks noGrp="1"/>
          </p:cNvSpPr>
          <p:nvPr>
            <p:ph type="subTitle" idx="1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54"/>
          <p:cNvSpPr txBox="1">
            <a:spLocks noGrp="1"/>
          </p:cNvSpPr>
          <p:nvPr>
            <p:ph type="title" idx="3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5" name="Google Shape;485;p54"/>
          <p:cNvSpPr txBox="1">
            <a:spLocks noGrp="1"/>
          </p:cNvSpPr>
          <p:nvPr>
            <p:ph type="subTitle" idx="4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54"/>
          <p:cNvSpPr txBox="1">
            <a:spLocks noGrp="1"/>
          </p:cNvSpPr>
          <p:nvPr>
            <p:ph type="title" idx="5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7" name="Google Shape;487;p54"/>
          <p:cNvSpPr txBox="1">
            <a:spLocks noGrp="1"/>
          </p:cNvSpPr>
          <p:nvPr>
            <p:ph type="subTitle" idx="6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54"/>
          <p:cNvSpPr txBox="1">
            <a:spLocks noGrp="1"/>
          </p:cNvSpPr>
          <p:nvPr>
            <p:ph type="title" idx="7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89" name="Google Shape;489;p54"/>
          <p:cNvSpPr txBox="1">
            <a:spLocks noGrp="1"/>
          </p:cNvSpPr>
          <p:nvPr>
            <p:ph type="subTitle" idx="8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2_1_1_2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55"/>
          <p:cNvSpPr txBox="1">
            <a:spLocks noGrp="1"/>
          </p:cNvSpPr>
          <p:nvPr>
            <p:ph type="title" idx="2"/>
          </p:nvPr>
        </p:nvSpPr>
        <p:spPr>
          <a:xfrm>
            <a:off x="3824400" y="3330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3" name="Google Shape;493;p55"/>
          <p:cNvSpPr txBox="1">
            <a:spLocks noGrp="1"/>
          </p:cNvSpPr>
          <p:nvPr>
            <p:ph type="subTitle" idx="1"/>
          </p:nvPr>
        </p:nvSpPr>
        <p:spPr>
          <a:xfrm>
            <a:off x="3824400" y="3727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55"/>
          <p:cNvSpPr txBox="1">
            <a:spLocks noGrp="1"/>
          </p:cNvSpPr>
          <p:nvPr>
            <p:ph type="title" idx="3"/>
          </p:nvPr>
        </p:nvSpPr>
        <p:spPr>
          <a:xfrm>
            <a:off x="6277500" y="3330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5" name="Google Shape;495;p55"/>
          <p:cNvSpPr txBox="1">
            <a:spLocks noGrp="1"/>
          </p:cNvSpPr>
          <p:nvPr>
            <p:ph type="subTitle" idx="4"/>
          </p:nvPr>
        </p:nvSpPr>
        <p:spPr>
          <a:xfrm>
            <a:off x="6277500" y="3727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5"/>
          <p:cNvSpPr txBox="1">
            <a:spLocks noGrp="1"/>
          </p:cNvSpPr>
          <p:nvPr>
            <p:ph type="title" idx="5"/>
          </p:nvPr>
        </p:nvSpPr>
        <p:spPr>
          <a:xfrm>
            <a:off x="38244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7" name="Google Shape;497;p55"/>
          <p:cNvSpPr txBox="1">
            <a:spLocks noGrp="1"/>
          </p:cNvSpPr>
          <p:nvPr>
            <p:ph type="subTitle" idx="6"/>
          </p:nvPr>
        </p:nvSpPr>
        <p:spPr>
          <a:xfrm>
            <a:off x="38244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5"/>
          <p:cNvSpPr txBox="1">
            <a:spLocks noGrp="1"/>
          </p:cNvSpPr>
          <p:nvPr>
            <p:ph type="title" idx="7"/>
          </p:nvPr>
        </p:nvSpPr>
        <p:spPr>
          <a:xfrm>
            <a:off x="62775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9" name="Google Shape;499;p55"/>
          <p:cNvSpPr txBox="1">
            <a:spLocks noGrp="1"/>
          </p:cNvSpPr>
          <p:nvPr>
            <p:ph type="subTitle" idx="8"/>
          </p:nvPr>
        </p:nvSpPr>
        <p:spPr>
          <a:xfrm>
            <a:off x="62775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5"/>
          <p:cNvSpPr/>
          <p:nvPr/>
        </p:nvSpPr>
        <p:spPr>
          <a:xfrm rot="10800000" flipH="1">
            <a:off x="-144525" y="3026029"/>
            <a:ext cx="4632919" cy="2369671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5"/>
          <p:cNvSpPr/>
          <p:nvPr/>
        </p:nvSpPr>
        <p:spPr>
          <a:xfrm rot="-5400000">
            <a:off x="5075788" y="2439542"/>
            <a:ext cx="7111969" cy="155949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CUSTOM_2_1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56"/>
          <p:cNvSpPr txBox="1">
            <a:spLocks noGrp="1"/>
          </p:cNvSpPr>
          <p:nvPr>
            <p:ph type="title" idx="2"/>
          </p:nvPr>
        </p:nvSpPr>
        <p:spPr>
          <a:xfrm>
            <a:off x="257250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5" name="Google Shape;505;p56"/>
          <p:cNvSpPr txBox="1">
            <a:spLocks noGrp="1"/>
          </p:cNvSpPr>
          <p:nvPr>
            <p:ph type="subTitle" idx="1"/>
          </p:nvPr>
        </p:nvSpPr>
        <p:spPr>
          <a:xfrm>
            <a:off x="257250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56"/>
          <p:cNvSpPr txBox="1">
            <a:spLocks noGrp="1"/>
          </p:cNvSpPr>
          <p:nvPr>
            <p:ph type="title" idx="3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" name="Google Shape;507;p56"/>
          <p:cNvSpPr txBox="1">
            <a:spLocks noGrp="1"/>
          </p:cNvSpPr>
          <p:nvPr>
            <p:ph type="subTitle" idx="4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title" idx="5"/>
          </p:nvPr>
        </p:nvSpPr>
        <p:spPr>
          <a:xfrm>
            <a:off x="72000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subTitle" idx="6"/>
          </p:nvPr>
        </p:nvSpPr>
        <p:spPr>
          <a:xfrm>
            <a:off x="72000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56"/>
          <p:cNvSpPr txBox="1">
            <a:spLocks noGrp="1"/>
          </p:cNvSpPr>
          <p:nvPr>
            <p:ph type="title" idx="7"/>
          </p:nvPr>
        </p:nvSpPr>
        <p:spPr>
          <a:xfrm>
            <a:off x="442500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subTitle" idx="8"/>
          </p:nvPr>
        </p:nvSpPr>
        <p:spPr>
          <a:xfrm>
            <a:off x="442500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56"/>
          <p:cNvSpPr/>
          <p:nvPr/>
        </p:nvSpPr>
        <p:spPr>
          <a:xfrm flipH="1">
            <a:off x="-269" y="3354000"/>
            <a:ext cx="10968844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6"/>
          <p:cNvSpPr/>
          <p:nvPr/>
        </p:nvSpPr>
        <p:spPr>
          <a:xfrm rot="5400000">
            <a:off x="5926166" y="844761"/>
            <a:ext cx="4347370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"/>
          <p:cNvSpPr/>
          <p:nvPr/>
        </p:nvSpPr>
        <p:spPr>
          <a:xfrm rot="293461" flipH="1">
            <a:off x="3159042" y="1129820"/>
            <a:ext cx="6187766" cy="6080254"/>
          </a:xfrm>
          <a:custGeom>
            <a:avLst/>
            <a:gdLst/>
            <a:ahLst/>
            <a:cxnLst/>
            <a:rect l="l" t="t" r="r" b="b"/>
            <a:pathLst>
              <a:path w="98889" h="97155" extrusionOk="0">
                <a:moveTo>
                  <a:pt x="23854" y="0"/>
                </a:moveTo>
                <a:lnTo>
                  <a:pt x="21382" y="164"/>
                </a:lnTo>
                <a:lnTo>
                  <a:pt x="18877" y="508"/>
                </a:lnTo>
                <a:lnTo>
                  <a:pt x="16356" y="1081"/>
                </a:lnTo>
                <a:lnTo>
                  <a:pt x="15079" y="1441"/>
                </a:lnTo>
                <a:lnTo>
                  <a:pt x="14178" y="1736"/>
                </a:lnTo>
                <a:lnTo>
                  <a:pt x="12410" y="2456"/>
                </a:lnTo>
                <a:lnTo>
                  <a:pt x="10691" y="3324"/>
                </a:lnTo>
                <a:lnTo>
                  <a:pt x="9038" y="4339"/>
                </a:lnTo>
                <a:lnTo>
                  <a:pt x="7466" y="5485"/>
                </a:lnTo>
                <a:lnTo>
                  <a:pt x="5992" y="6746"/>
                </a:lnTo>
                <a:lnTo>
                  <a:pt x="4633" y="8121"/>
                </a:lnTo>
                <a:lnTo>
                  <a:pt x="3405" y="9611"/>
                </a:lnTo>
                <a:lnTo>
                  <a:pt x="2341" y="11183"/>
                </a:lnTo>
                <a:lnTo>
                  <a:pt x="1457" y="12836"/>
                </a:lnTo>
                <a:lnTo>
                  <a:pt x="753" y="14555"/>
                </a:lnTo>
                <a:lnTo>
                  <a:pt x="278" y="16356"/>
                </a:lnTo>
                <a:lnTo>
                  <a:pt x="16" y="18190"/>
                </a:lnTo>
                <a:lnTo>
                  <a:pt x="0" y="20089"/>
                </a:lnTo>
                <a:lnTo>
                  <a:pt x="262" y="22005"/>
                </a:lnTo>
                <a:lnTo>
                  <a:pt x="802" y="23937"/>
                </a:lnTo>
                <a:lnTo>
                  <a:pt x="1212" y="24919"/>
                </a:lnTo>
                <a:lnTo>
                  <a:pt x="1605" y="25803"/>
                </a:lnTo>
                <a:lnTo>
                  <a:pt x="2505" y="27391"/>
                </a:lnTo>
                <a:lnTo>
                  <a:pt x="3487" y="28783"/>
                </a:lnTo>
                <a:lnTo>
                  <a:pt x="4584" y="30011"/>
                </a:lnTo>
                <a:lnTo>
                  <a:pt x="5779" y="31091"/>
                </a:lnTo>
                <a:lnTo>
                  <a:pt x="7040" y="32041"/>
                </a:lnTo>
                <a:lnTo>
                  <a:pt x="8366" y="32876"/>
                </a:lnTo>
                <a:lnTo>
                  <a:pt x="9758" y="33613"/>
                </a:lnTo>
                <a:lnTo>
                  <a:pt x="11935" y="34595"/>
                </a:lnTo>
                <a:lnTo>
                  <a:pt x="14981" y="35725"/>
                </a:lnTo>
                <a:lnTo>
                  <a:pt x="18108" y="36822"/>
                </a:lnTo>
                <a:lnTo>
                  <a:pt x="21251" y="38017"/>
                </a:lnTo>
                <a:lnTo>
                  <a:pt x="22807" y="38705"/>
                </a:lnTo>
                <a:lnTo>
                  <a:pt x="24084" y="39310"/>
                </a:lnTo>
                <a:lnTo>
                  <a:pt x="26916" y="40849"/>
                </a:lnTo>
                <a:lnTo>
                  <a:pt x="29094" y="42225"/>
                </a:lnTo>
                <a:lnTo>
                  <a:pt x="30485" y="43240"/>
                </a:lnTo>
                <a:lnTo>
                  <a:pt x="31795" y="44304"/>
                </a:lnTo>
                <a:lnTo>
                  <a:pt x="32958" y="45417"/>
                </a:lnTo>
                <a:lnTo>
                  <a:pt x="33956" y="46596"/>
                </a:lnTo>
                <a:lnTo>
                  <a:pt x="34726" y="47808"/>
                </a:lnTo>
                <a:lnTo>
                  <a:pt x="35233" y="49052"/>
                </a:lnTo>
                <a:lnTo>
                  <a:pt x="35397" y="50018"/>
                </a:lnTo>
                <a:lnTo>
                  <a:pt x="35413" y="50656"/>
                </a:lnTo>
                <a:lnTo>
                  <a:pt x="35348" y="51311"/>
                </a:lnTo>
                <a:lnTo>
                  <a:pt x="35184" y="51950"/>
                </a:lnTo>
                <a:lnTo>
                  <a:pt x="34906" y="52605"/>
                </a:lnTo>
                <a:lnTo>
                  <a:pt x="34529" y="53276"/>
                </a:lnTo>
                <a:lnTo>
                  <a:pt x="34038" y="53931"/>
                </a:lnTo>
                <a:lnTo>
                  <a:pt x="33449" y="54586"/>
                </a:lnTo>
                <a:lnTo>
                  <a:pt x="32712" y="55241"/>
                </a:lnTo>
                <a:lnTo>
                  <a:pt x="31877" y="55896"/>
                </a:lnTo>
                <a:lnTo>
                  <a:pt x="31386" y="56223"/>
                </a:lnTo>
                <a:lnTo>
                  <a:pt x="29798" y="57238"/>
                </a:lnTo>
                <a:lnTo>
                  <a:pt x="27391" y="58744"/>
                </a:lnTo>
                <a:lnTo>
                  <a:pt x="25852" y="59809"/>
                </a:lnTo>
                <a:lnTo>
                  <a:pt x="24477" y="60987"/>
                </a:lnTo>
                <a:lnTo>
                  <a:pt x="23560" y="61986"/>
                </a:lnTo>
                <a:lnTo>
                  <a:pt x="23036" y="62707"/>
                </a:lnTo>
                <a:lnTo>
                  <a:pt x="22561" y="63492"/>
                </a:lnTo>
                <a:lnTo>
                  <a:pt x="22168" y="64344"/>
                </a:lnTo>
                <a:lnTo>
                  <a:pt x="21873" y="65261"/>
                </a:lnTo>
                <a:lnTo>
                  <a:pt x="21661" y="66259"/>
                </a:lnTo>
                <a:lnTo>
                  <a:pt x="21595" y="66800"/>
                </a:lnTo>
                <a:lnTo>
                  <a:pt x="21546" y="67438"/>
                </a:lnTo>
                <a:lnTo>
                  <a:pt x="21611" y="68601"/>
                </a:lnTo>
                <a:lnTo>
                  <a:pt x="21841" y="69648"/>
                </a:lnTo>
                <a:lnTo>
                  <a:pt x="22217" y="70582"/>
                </a:lnTo>
                <a:lnTo>
                  <a:pt x="22725" y="71433"/>
                </a:lnTo>
                <a:lnTo>
                  <a:pt x="23331" y="72203"/>
                </a:lnTo>
                <a:lnTo>
                  <a:pt x="24395" y="73267"/>
                </a:lnTo>
                <a:lnTo>
                  <a:pt x="26851" y="75166"/>
                </a:lnTo>
                <a:lnTo>
                  <a:pt x="28848" y="76852"/>
                </a:lnTo>
                <a:lnTo>
                  <a:pt x="29568" y="77589"/>
                </a:lnTo>
                <a:lnTo>
                  <a:pt x="30207" y="78408"/>
                </a:lnTo>
                <a:lnTo>
                  <a:pt x="30747" y="79308"/>
                </a:lnTo>
                <a:lnTo>
                  <a:pt x="30960" y="79799"/>
                </a:lnTo>
                <a:lnTo>
                  <a:pt x="31140" y="80274"/>
                </a:lnTo>
                <a:lnTo>
                  <a:pt x="31320" y="81338"/>
                </a:lnTo>
                <a:lnTo>
                  <a:pt x="31288" y="82517"/>
                </a:lnTo>
                <a:lnTo>
                  <a:pt x="31091" y="83778"/>
                </a:lnTo>
                <a:lnTo>
                  <a:pt x="30714" y="85104"/>
                </a:lnTo>
                <a:lnTo>
                  <a:pt x="30207" y="86479"/>
                </a:lnTo>
                <a:lnTo>
                  <a:pt x="29568" y="87855"/>
                </a:lnTo>
                <a:lnTo>
                  <a:pt x="28815" y="89230"/>
                </a:lnTo>
                <a:lnTo>
                  <a:pt x="27964" y="90572"/>
                </a:lnTo>
                <a:lnTo>
                  <a:pt x="27031" y="91849"/>
                </a:lnTo>
                <a:lnTo>
                  <a:pt x="26048" y="93061"/>
                </a:lnTo>
                <a:lnTo>
                  <a:pt x="25017" y="94158"/>
                </a:lnTo>
                <a:lnTo>
                  <a:pt x="23953" y="95124"/>
                </a:lnTo>
                <a:lnTo>
                  <a:pt x="22889" y="95942"/>
                </a:lnTo>
                <a:lnTo>
                  <a:pt x="21841" y="96597"/>
                </a:lnTo>
                <a:lnTo>
                  <a:pt x="20793" y="97039"/>
                </a:lnTo>
                <a:lnTo>
                  <a:pt x="20302" y="97154"/>
                </a:lnTo>
                <a:lnTo>
                  <a:pt x="20302" y="97154"/>
                </a:lnTo>
                <a:lnTo>
                  <a:pt x="21513" y="96876"/>
                </a:lnTo>
                <a:lnTo>
                  <a:pt x="23773" y="96188"/>
                </a:lnTo>
                <a:lnTo>
                  <a:pt x="25868" y="95353"/>
                </a:lnTo>
                <a:lnTo>
                  <a:pt x="27849" y="94387"/>
                </a:lnTo>
                <a:lnTo>
                  <a:pt x="29716" y="93274"/>
                </a:lnTo>
                <a:lnTo>
                  <a:pt x="31533" y="92013"/>
                </a:lnTo>
                <a:lnTo>
                  <a:pt x="33301" y="90621"/>
                </a:lnTo>
                <a:lnTo>
                  <a:pt x="35086" y="89099"/>
                </a:lnTo>
                <a:lnTo>
                  <a:pt x="36003" y="88280"/>
                </a:lnTo>
                <a:lnTo>
                  <a:pt x="36887" y="87511"/>
                </a:lnTo>
                <a:lnTo>
                  <a:pt x="38704" y="86250"/>
                </a:lnTo>
                <a:lnTo>
                  <a:pt x="40538" y="85333"/>
                </a:lnTo>
                <a:lnTo>
                  <a:pt x="42388" y="84662"/>
                </a:lnTo>
                <a:lnTo>
                  <a:pt x="44271" y="84236"/>
                </a:lnTo>
                <a:lnTo>
                  <a:pt x="46154" y="83991"/>
                </a:lnTo>
                <a:lnTo>
                  <a:pt x="49002" y="83860"/>
                </a:lnTo>
                <a:lnTo>
                  <a:pt x="52817" y="83909"/>
                </a:lnTo>
                <a:lnTo>
                  <a:pt x="55666" y="83892"/>
                </a:lnTo>
                <a:lnTo>
                  <a:pt x="57565" y="83778"/>
                </a:lnTo>
                <a:lnTo>
                  <a:pt x="59448" y="83532"/>
                </a:lnTo>
                <a:lnTo>
                  <a:pt x="61314" y="83090"/>
                </a:lnTo>
                <a:lnTo>
                  <a:pt x="63164" y="82419"/>
                </a:lnTo>
                <a:lnTo>
                  <a:pt x="64998" y="81469"/>
                </a:lnTo>
                <a:lnTo>
                  <a:pt x="65899" y="80880"/>
                </a:lnTo>
                <a:lnTo>
                  <a:pt x="66635" y="80340"/>
                </a:lnTo>
                <a:lnTo>
                  <a:pt x="67798" y="79259"/>
                </a:lnTo>
                <a:lnTo>
                  <a:pt x="68649" y="78146"/>
                </a:lnTo>
                <a:lnTo>
                  <a:pt x="69222" y="77032"/>
                </a:lnTo>
                <a:lnTo>
                  <a:pt x="69550" y="75886"/>
                </a:lnTo>
                <a:lnTo>
                  <a:pt x="69664" y="74724"/>
                </a:lnTo>
                <a:lnTo>
                  <a:pt x="69582" y="73545"/>
                </a:lnTo>
                <a:lnTo>
                  <a:pt x="69386" y="72350"/>
                </a:lnTo>
                <a:lnTo>
                  <a:pt x="68878" y="70533"/>
                </a:lnTo>
                <a:lnTo>
                  <a:pt x="68027" y="68028"/>
                </a:lnTo>
                <a:lnTo>
                  <a:pt x="67405" y="66096"/>
                </a:lnTo>
                <a:lnTo>
                  <a:pt x="67077" y="64786"/>
                </a:lnTo>
                <a:lnTo>
                  <a:pt x="66832" y="63460"/>
                </a:lnTo>
                <a:lnTo>
                  <a:pt x="66734" y="62117"/>
                </a:lnTo>
                <a:lnTo>
                  <a:pt x="66766" y="61446"/>
                </a:lnTo>
                <a:lnTo>
                  <a:pt x="66815" y="60725"/>
                </a:lnTo>
                <a:lnTo>
                  <a:pt x="66979" y="59367"/>
                </a:lnTo>
                <a:lnTo>
                  <a:pt x="67241" y="58106"/>
                </a:lnTo>
                <a:lnTo>
                  <a:pt x="67601" y="56960"/>
                </a:lnTo>
                <a:lnTo>
                  <a:pt x="68027" y="55912"/>
                </a:lnTo>
                <a:lnTo>
                  <a:pt x="68518" y="54946"/>
                </a:lnTo>
                <a:lnTo>
                  <a:pt x="69091" y="54062"/>
                </a:lnTo>
                <a:lnTo>
                  <a:pt x="69746" y="53260"/>
                </a:lnTo>
                <a:lnTo>
                  <a:pt x="70434" y="52523"/>
                </a:lnTo>
                <a:lnTo>
                  <a:pt x="71203" y="51868"/>
                </a:lnTo>
                <a:lnTo>
                  <a:pt x="72431" y="50968"/>
                </a:lnTo>
                <a:lnTo>
                  <a:pt x="74232" y="49985"/>
                </a:lnTo>
                <a:lnTo>
                  <a:pt x="76180" y="49150"/>
                </a:lnTo>
                <a:lnTo>
                  <a:pt x="79275" y="48119"/>
                </a:lnTo>
                <a:lnTo>
                  <a:pt x="83597" y="46924"/>
                </a:lnTo>
                <a:lnTo>
                  <a:pt x="86790" y="45958"/>
                </a:lnTo>
                <a:lnTo>
                  <a:pt x="88820" y="45188"/>
                </a:lnTo>
                <a:lnTo>
                  <a:pt x="90752" y="44271"/>
                </a:lnTo>
                <a:lnTo>
                  <a:pt x="92520" y="43174"/>
                </a:lnTo>
                <a:lnTo>
                  <a:pt x="93322" y="42519"/>
                </a:lnTo>
                <a:lnTo>
                  <a:pt x="93912" y="42012"/>
                </a:lnTo>
                <a:lnTo>
                  <a:pt x="94976" y="40915"/>
                </a:lnTo>
                <a:lnTo>
                  <a:pt x="95909" y="39736"/>
                </a:lnTo>
                <a:lnTo>
                  <a:pt x="96695" y="38492"/>
                </a:lnTo>
                <a:lnTo>
                  <a:pt x="97366" y="37198"/>
                </a:lnTo>
                <a:lnTo>
                  <a:pt x="97906" y="35856"/>
                </a:lnTo>
                <a:lnTo>
                  <a:pt x="98316" y="34448"/>
                </a:lnTo>
                <a:lnTo>
                  <a:pt x="98627" y="33023"/>
                </a:lnTo>
                <a:lnTo>
                  <a:pt x="98725" y="32287"/>
                </a:lnTo>
                <a:lnTo>
                  <a:pt x="98840" y="31304"/>
                </a:lnTo>
                <a:lnTo>
                  <a:pt x="98889" y="29307"/>
                </a:lnTo>
                <a:lnTo>
                  <a:pt x="98758" y="27293"/>
                </a:lnTo>
                <a:lnTo>
                  <a:pt x="98447" y="25263"/>
                </a:lnTo>
                <a:lnTo>
                  <a:pt x="97972" y="23249"/>
                </a:lnTo>
                <a:lnTo>
                  <a:pt x="97333" y="21252"/>
                </a:lnTo>
                <a:lnTo>
                  <a:pt x="96548" y="19320"/>
                </a:lnTo>
                <a:lnTo>
                  <a:pt x="95631" y="17437"/>
                </a:lnTo>
                <a:lnTo>
                  <a:pt x="94567" y="15636"/>
                </a:lnTo>
                <a:lnTo>
                  <a:pt x="93388" y="13933"/>
                </a:lnTo>
                <a:lnTo>
                  <a:pt x="92094" y="12329"/>
                </a:lnTo>
                <a:lnTo>
                  <a:pt x="90686" y="10872"/>
                </a:lnTo>
                <a:lnTo>
                  <a:pt x="89196" y="9562"/>
                </a:lnTo>
                <a:lnTo>
                  <a:pt x="87608" y="8416"/>
                </a:lnTo>
                <a:lnTo>
                  <a:pt x="85938" y="7450"/>
                </a:lnTo>
                <a:lnTo>
                  <a:pt x="84203" y="6680"/>
                </a:lnTo>
                <a:lnTo>
                  <a:pt x="83319" y="6386"/>
                </a:lnTo>
                <a:lnTo>
                  <a:pt x="82402" y="6124"/>
                </a:lnTo>
                <a:lnTo>
                  <a:pt x="80568" y="5649"/>
                </a:lnTo>
                <a:lnTo>
                  <a:pt x="78751" y="5289"/>
                </a:lnTo>
                <a:lnTo>
                  <a:pt x="76934" y="5010"/>
                </a:lnTo>
                <a:lnTo>
                  <a:pt x="74232" y="4732"/>
                </a:lnTo>
                <a:lnTo>
                  <a:pt x="70647" y="4552"/>
                </a:lnTo>
                <a:lnTo>
                  <a:pt x="65260" y="4552"/>
                </a:lnTo>
                <a:lnTo>
                  <a:pt x="59824" y="4601"/>
                </a:lnTo>
                <a:lnTo>
                  <a:pt x="56157" y="4519"/>
                </a:lnTo>
                <a:lnTo>
                  <a:pt x="54307" y="4421"/>
                </a:lnTo>
                <a:lnTo>
                  <a:pt x="53046" y="4323"/>
                </a:lnTo>
                <a:lnTo>
                  <a:pt x="50574" y="4028"/>
                </a:lnTo>
                <a:lnTo>
                  <a:pt x="46890" y="3439"/>
                </a:lnTo>
                <a:lnTo>
                  <a:pt x="39621" y="1932"/>
                </a:lnTo>
                <a:lnTo>
                  <a:pt x="33596" y="786"/>
                </a:lnTo>
                <a:lnTo>
                  <a:pt x="31173" y="426"/>
                </a:lnTo>
                <a:lnTo>
                  <a:pt x="28750" y="164"/>
                </a:lnTo>
                <a:lnTo>
                  <a:pt x="26310" y="17"/>
                </a:lnTo>
                <a:lnTo>
                  <a:pt x="2385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7"/>
          <p:cNvSpPr txBox="1">
            <a:spLocks noGrp="1"/>
          </p:cNvSpPr>
          <p:nvPr>
            <p:ph type="title"/>
          </p:nvPr>
        </p:nvSpPr>
        <p:spPr>
          <a:xfrm>
            <a:off x="4572000" y="2629025"/>
            <a:ext cx="29226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7" name="Google Shape;517;p57"/>
          <p:cNvSpPr txBox="1">
            <a:spLocks noGrp="1"/>
          </p:cNvSpPr>
          <p:nvPr>
            <p:ph type="title" idx="2" hasCustomPrompt="1"/>
          </p:nvPr>
        </p:nvSpPr>
        <p:spPr>
          <a:xfrm>
            <a:off x="5568600" y="1406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18" name="Google Shape;518;p57"/>
          <p:cNvSpPr txBox="1">
            <a:spLocks noGrp="1"/>
          </p:cNvSpPr>
          <p:nvPr>
            <p:ph type="subTitle" idx="1"/>
          </p:nvPr>
        </p:nvSpPr>
        <p:spPr>
          <a:xfrm>
            <a:off x="4572000" y="3155525"/>
            <a:ext cx="29226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57"/>
          <p:cNvSpPr/>
          <p:nvPr/>
        </p:nvSpPr>
        <p:spPr>
          <a:xfrm>
            <a:off x="-928150" y="3569926"/>
            <a:ext cx="4915848" cy="5370891"/>
          </a:xfrm>
          <a:custGeom>
            <a:avLst/>
            <a:gdLst/>
            <a:ahLst/>
            <a:cxnLst/>
            <a:rect l="l" t="t" r="r" b="b"/>
            <a:pathLst>
              <a:path w="116510" h="108739" extrusionOk="0">
                <a:moveTo>
                  <a:pt x="32375" y="1"/>
                </a:moveTo>
                <a:lnTo>
                  <a:pt x="32353" y="23"/>
                </a:lnTo>
                <a:lnTo>
                  <a:pt x="32178" y="285"/>
                </a:lnTo>
                <a:lnTo>
                  <a:pt x="31982" y="568"/>
                </a:lnTo>
                <a:lnTo>
                  <a:pt x="31611" y="1158"/>
                </a:lnTo>
                <a:lnTo>
                  <a:pt x="31065" y="2380"/>
                </a:lnTo>
                <a:lnTo>
                  <a:pt x="30869" y="3035"/>
                </a:lnTo>
                <a:lnTo>
                  <a:pt x="30672" y="3887"/>
                </a:lnTo>
                <a:lnTo>
                  <a:pt x="30607" y="5633"/>
                </a:lnTo>
                <a:lnTo>
                  <a:pt x="30694" y="6528"/>
                </a:lnTo>
                <a:lnTo>
                  <a:pt x="30759" y="7052"/>
                </a:lnTo>
                <a:lnTo>
                  <a:pt x="30978" y="8100"/>
                </a:lnTo>
                <a:lnTo>
                  <a:pt x="31130" y="8602"/>
                </a:lnTo>
                <a:lnTo>
                  <a:pt x="31283" y="8995"/>
                </a:lnTo>
                <a:lnTo>
                  <a:pt x="31698" y="9737"/>
                </a:lnTo>
                <a:lnTo>
                  <a:pt x="32440" y="10763"/>
                </a:lnTo>
                <a:lnTo>
                  <a:pt x="33008" y="11374"/>
                </a:lnTo>
                <a:lnTo>
                  <a:pt x="33379" y="11724"/>
                </a:lnTo>
                <a:lnTo>
                  <a:pt x="34165" y="12335"/>
                </a:lnTo>
                <a:lnTo>
                  <a:pt x="35475" y="13099"/>
                </a:lnTo>
                <a:lnTo>
                  <a:pt x="36392" y="13536"/>
                </a:lnTo>
                <a:lnTo>
                  <a:pt x="36937" y="13754"/>
                </a:lnTo>
                <a:lnTo>
                  <a:pt x="38029" y="14103"/>
                </a:lnTo>
                <a:lnTo>
                  <a:pt x="39710" y="14387"/>
                </a:lnTo>
                <a:lnTo>
                  <a:pt x="40867" y="14453"/>
                </a:lnTo>
                <a:lnTo>
                  <a:pt x="42788" y="14540"/>
                </a:lnTo>
                <a:lnTo>
                  <a:pt x="45626" y="14453"/>
                </a:lnTo>
                <a:lnTo>
                  <a:pt x="47547" y="14256"/>
                </a:lnTo>
                <a:lnTo>
                  <a:pt x="48486" y="14103"/>
                </a:lnTo>
                <a:lnTo>
                  <a:pt x="52481" y="13361"/>
                </a:lnTo>
                <a:lnTo>
                  <a:pt x="56476" y="12641"/>
                </a:lnTo>
                <a:lnTo>
                  <a:pt x="59073" y="12160"/>
                </a:lnTo>
                <a:lnTo>
                  <a:pt x="61693" y="11789"/>
                </a:lnTo>
                <a:lnTo>
                  <a:pt x="63243" y="11615"/>
                </a:lnTo>
                <a:lnTo>
                  <a:pt x="66365" y="11440"/>
                </a:lnTo>
                <a:lnTo>
                  <a:pt x="67915" y="11484"/>
                </a:lnTo>
                <a:lnTo>
                  <a:pt x="69006" y="11549"/>
                </a:lnTo>
                <a:lnTo>
                  <a:pt x="71124" y="11724"/>
                </a:lnTo>
                <a:lnTo>
                  <a:pt x="72172" y="11942"/>
                </a:lnTo>
                <a:lnTo>
                  <a:pt x="73132" y="12182"/>
                </a:lnTo>
                <a:lnTo>
                  <a:pt x="74507" y="12706"/>
                </a:lnTo>
                <a:lnTo>
                  <a:pt x="75337" y="13208"/>
                </a:lnTo>
                <a:lnTo>
                  <a:pt x="75730" y="13536"/>
                </a:lnTo>
                <a:lnTo>
                  <a:pt x="76669" y="14343"/>
                </a:lnTo>
                <a:lnTo>
                  <a:pt x="77520" y="15260"/>
                </a:lnTo>
                <a:lnTo>
                  <a:pt x="77826" y="15631"/>
                </a:lnTo>
                <a:lnTo>
                  <a:pt x="78371" y="16439"/>
                </a:lnTo>
                <a:lnTo>
                  <a:pt x="78568" y="16854"/>
                </a:lnTo>
                <a:lnTo>
                  <a:pt x="78764" y="17443"/>
                </a:lnTo>
                <a:lnTo>
                  <a:pt x="79026" y="18600"/>
                </a:lnTo>
                <a:lnTo>
                  <a:pt x="79092" y="19779"/>
                </a:lnTo>
                <a:lnTo>
                  <a:pt x="79004" y="20980"/>
                </a:lnTo>
                <a:lnTo>
                  <a:pt x="78895" y="21591"/>
                </a:lnTo>
                <a:lnTo>
                  <a:pt x="78699" y="22333"/>
                </a:lnTo>
                <a:lnTo>
                  <a:pt x="78153" y="23730"/>
                </a:lnTo>
                <a:lnTo>
                  <a:pt x="77433" y="25018"/>
                </a:lnTo>
                <a:lnTo>
                  <a:pt x="76581" y="26241"/>
                </a:lnTo>
                <a:lnTo>
                  <a:pt x="76101" y="26852"/>
                </a:lnTo>
                <a:lnTo>
                  <a:pt x="75643" y="27376"/>
                </a:lnTo>
                <a:lnTo>
                  <a:pt x="74617" y="28315"/>
                </a:lnTo>
                <a:lnTo>
                  <a:pt x="72936" y="29559"/>
                </a:lnTo>
                <a:lnTo>
                  <a:pt x="71800" y="30345"/>
                </a:lnTo>
                <a:lnTo>
                  <a:pt x="70709" y="30978"/>
                </a:lnTo>
                <a:lnTo>
                  <a:pt x="69530" y="31480"/>
                </a:lnTo>
                <a:lnTo>
                  <a:pt x="68482" y="31982"/>
                </a:lnTo>
                <a:lnTo>
                  <a:pt x="66343" y="32812"/>
                </a:lnTo>
                <a:lnTo>
                  <a:pt x="64138" y="33467"/>
                </a:lnTo>
                <a:lnTo>
                  <a:pt x="61911" y="33991"/>
                </a:lnTo>
                <a:lnTo>
                  <a:pt x="60776" y="34187"/>
                </a:lnTo>
                <a:lnTo>
                  <a:pt x="58746" y="34515"/>
                </a:lnTo>
                <a:lnTo>
                  <a:pt x="54642" y="34864"/>
                </a:lnTo>
                <a:lnTo>
                  <a:pt x="52590" y="34908"/>
                </a:lnTo>
                <a:lnTo>
                  <a:pt x="49206" y="34908"/>
                </a:lnTo>
                <a:lnTo>
                  <a:pt x="45844" y="34842"/>
                </a:lnTo>
                <a:lnTo>
                  <a:pt x="44491" y="34711"/>
                </a:lnTo>
                <a:lnTo>
                  <a:pt x="43137" y="34515"/>
                </a:lnTo>
                <a:lnTo>
                  <a:pt x="41129" y="34318"/>
                </a:lnTo>
                <a:lnTo>
                  <a:pt x="39077" y="34165"/>
                </a:lnTo>
                <a:lnTo>
                  <a:pt x="35780" y="33947"/>
                </a:lnTo>
                <a:lnTo>
                  <a:pt x="32462" y="33816"/>
                </a:lnTo>
                <a:lnTo>
                  <a:pt x="30847" y="33816"/>
                </a:lnTo>
                <a:lnTo>
                  <a:pt x="29231" y="33882"/>
                </a:lnTo>
                <a:lnTo>
                  <a:pt x="27725" y="33947"/>
                </a:lnTo>
                <a:lnTo>
                  <a:pt x="24712" y="34187"/>
                </a:lnTo>
                <a:lnTo>
                  <a:pt x="23228" y="34427"/>
                </a:lnTo>
                <a:lnTo>
                  <a:pt x="22289" y="34602"/>
                </a:lnTo>
                <a:lnTo>
                  <a:pt x="20434" y="35060"/>
                </a:lnTo>
                <a:lnTo>
                  <a:pt x="17705" y="35890"/>
                </a:lnTo>
                <a:lnTo>
                  <a:pt x="15937" y="36589"/>
                </a:lnTo>
                <a:lnTo>
                  <a:pt x="15107" y="36938"/>
                </a:lnTo>
                <a:lnTo>
                  <a:pt x="13513" y="37702"/>
                </a:lnTo>
                <a:lnTo>
                  <a:pt x="11963" y="38575"/>
                </a:lnTo>
                <a:lnTo>
                  <a:pt x="10457" y="39536"/>
                </a:lnTo>
                <a:lnTo>
                  <a:pt x="9737" y="40060"/>
                </a:lnTo>
                <a:lnTo>
                  <a:pt x="8820" y="40780"/>
                </a:lnTo>
                <a:lnTo>
                  <a:pt x="7117" y="42374"/>
                </a:lnTo>
                <a:lnTo>
                  <a:pt x="6266" y="43203"/>
                </a:lnTo>
                <a:lnTo>
                  <a:pt x="5545" y="43945"/>
                </a:lnTo>
                <a:lnTo>
                  <a:pt x="4235" y="45583"/>
                </a:lnTo>
                <a:lnTo>
                  <a:pt x="3122" y="47351"/>
                </a:lnTo>
                <a:lnTo>
                  <a:pt x="2205" y="49228"/>
                </a:lnTo>
                <a:lnTo>
                  <a:pt x="1834" y="50211"/>
                </a:lnTo>
                <a:lnTo>
                  <a:pt x="1376" y="51542"/>
                </a:lnTo>
                <a:lnTo>
                  <a:pt x="612" y="54577"/>
                </a:lnTo>
                <a:lnTo>
                  <a:pt x="437" y="55865"/>
                </a:lnTo>
                <a:lnTo>
                  <a:pt x="197" y="58113"/>
                </a:lnTo>
                <a:lnTo>
                  <a:pt x="44" y="60384"/>
                </a:lnTo>
                <a:lnTo>
                  <a:pt x="0" y="61868"/>
                </a:lnTo>
                <a:lnTo>
                  <a:pt x="44" y="64073"/>
                </a:lnTo>
                <a:lnTo>
                  <a:pt x="219" y="65558"/>
                </a:lnTo>
                <a:lnTo>
                  <a:pt x="350" y="66278"/>
                </a:lnTo>
                <a:lnTo>
                  <a:pt x="633" y="67697"/>
                </a:lnTo>
                <a:lnTo>
                  <a:pt x="1179" y="70491"/>
                </a:lnTo>
                <a:lnTo>
                  <a:pt x="1528" y="71867"/>
                </a:lnTo>
                <a:lnTo>
                  <a:pt x="2533" y="75097"/>
                </a:lnTo>
                <a:lnTo>
                  <a:pt x="3646" y="78285"/>
                </a:lnTo>
                <a:lnTo>
                  <a:pt x="3930" y="79049"/>
                </a:lnTo>
                <a:lnTo>
                  <a:pt x="4541" y="80555"/>
                </a:lnTo>
                <a:lnTo>
                  <a:pt x="5261" y="81996"/>
                </a:lnTo>
                <a:lnTo>
                  <a:pt x="6135" y="83371"/>
                </a:lnTo>
                <a:lnTo>
                  <a:pt x="6593" y="84048"/>
                </a:lnTo>
                <a:lnTo>
                  <a:pt x="7030" y="84681"/>
                </a:lnTo>
                <a:lnTo>
                  <a:pt x="7466" y="85292"/>
                </a:lnTo>
                <a:lnTo>
                  <a:pt x="8340" y="86493"/>
                </a:lnTo>
                <a:lnTo>
                  <a:pt x="9737" y="88217"/>
                </a:lnTo>
                <a:lnTo>
                  <a:pt x="10763" y="89287"/>
                </a:lnTo>
                <a:lnTo>
                  <a:pt x="11287" y="89811"/>
                </a:lnTo>
                <a:lnTo>
                  <a:pt x="12356" y="90750"/>
                </a:lnTo>
                <a:lnTo>
                  <a:pt x="14561" y="92540"/>
                </a:lnTo>
                <a:lnTo>
                  <a:pt x="16875" y="94155"/>
                </a:lnTo>
                <a:lnTo>
                  <a:pt x="19320" y="95596"/>
                </a:lnTo>
                <a:lnTo>
                  <a:pt x="20608" y="96251"/>
                </a:lnTo>
                <a:lnTo>
                  <a:pt x="23446" y="97692"/>
                </a:lnTo>
                <a:lnTo>
                  <a:pt x="26350" y="99045"/>
                </a:lnTo>
                <a:lnTo>
                  <a:pt x="28642" y="100028"/>
                </a:lnTo>
                <a:lnTo>
                  <a:pt x="33335" y="101731"/>
                </a:lnTo>
                <a:lnTo>
                  <a:pt x="35715" y="102516"/>
                </a:lnTo>
                <a:lnTo>
                  <a:pt x="39426" y="103761"/>
                </a:lnTo>
                <a:lnTo>
                  <a:pt x="43159" y="104896"/>
                </a:lnTo>
                <a:lnTo>
                  <a:pt x="45429" y="105485"/>
                </a:lnTo>
                <a:lnTo>
                  <a:pt x="49948" y="106555"/>
                </a:lnTo>
                <a:lnTo>
                  <a:pt x="52219" y="107057"/>
                </a:lnTo>
                <a:lnTo>
                  <a:pt x="54467" y="107450"/>
                </a:lnTo>
                <a:lnTo>
                  <a:pt x="56738" y="107756"/>
                </a:lnTo>
                <a:lnTo>
                  <a:pt x="58309" y="107996"/>
                </a:lnTo>
                <a:lnTo>
                  <a:pt x="59859" y="108192"/>
                </a:lnTo>
                <a:lnTo>
                  <a:pt x="61802" y="108367"/>
                </a:lnTo>
                <a:lnTo>
                  <a:pt x="63767" y="108498"/>
                </a:lnTo>
                <a:lnTo>
                  <a:pt x="66343" y="108651"/>
                </a:lnTo>
                <a:lnTo>
                  <a:pt x="68919" y="108738"/>
                </a:lnTo>
                <a:lnTo>
                  <a:pt x="69858" y="108738"/>
                </a:lnTo>
                <a:lnTo>
                  <a:pt x="71648" y="108629"/>
                </a:lnTo>
                <a:lnTo>
                  <a:pt x="72565" y="108542"/>
                </a:lnTo>
                <a:lnTo>
                  <a:pt x="73547" y="108454"/>
                </a:lnTo>
                <a:lnTo>
                  <a:pt x="75468" y="108192"/>
                </a:lnTo>
                <a:lnTo>
                  <a:pt x="76429" y="107996"/>
                </a:lnTo>
                <a:lnTo>
                  <a:pt x="77520" y="107756"/>
                </a:lnTo>
                <a:lnTo>
                  <a:pt x="79681" y="107166"/>
                </a:lnTo>
                <a:lnTo>
                  <a:pt x="81799" y="106468"/>
                </a:lnTo>
                <a:lnTo>
                  <a:pt x="83851" y="105616"/>
                </a:lnTo>
                <a:lnTo>
                  <a:pt x="84855" y="105114"/>
                </a:lnTo>
                <a:lnTo>
                  <a:pt x="86383" y="104350"/>
                </a:lnTo>
                <a:lnTo>
                  <a:pt x="89308" y="102647"/>
                </a:lnTo>
                <a:lnTo>
                  <a:pt x="90706" y="101709"/>
                </a:lnTo>
                <a:lnTo>
                  <a:pt x="91164" y="101338"/>
                </a:lnTo>
                <a:lnTo>
                  <a:pt x="91579" y="100988"/>
                </a:lnTo>
                <a:lnTo>
                  <a:pt x="92299" y="100508"/>
                </a:lnTo>
                <a:lnTo>
                  <a:pt x="93631" y="99482"/>
                </a:lnTo>
                <a:lnTo>
                  <a:pt x="95508" y="97736"/>
                </a:lnTo>
                <a:lnTo>
                  <a:pt x="96643" y="96491"/>
                </a:lnTo>
                <a:lnTo>
                  <a:pt x="97560" y="95465"/>
                </a:lnTo>
                <a:lnTo>
                  <a:pt x="99307" y="93369"/>
                </a:lnTo>
                <a:lnTo>
                  <a:pt x="100966" y="91208"/>
                </a:lnTo>
                <a:lnTo>
                  <a:pt x="102494" y="88960"/>
                </a:lnTo>
                <a:lnTo>
                  <a:pt x="103236" y="87803"/>
                </a:lnTo>
                <a:lnTo>
                  <a:pt x="104175" y="86275"/>
                </a:lnTo>
                <a:lnTo>
                  <a:pt x="105943" y="83153"/>
                </a:lnTo>
                <a:lnTo>
                  <a:pt x="106751" y="81559"/>
                </a:lnTo>
                <a:lnTo>
                  <a:pt x="107908" y="79245"/>
                </a:lnTo>
                <a:lnTo>
                  <a:pt x="109130" y="76953"/>
                </a:lnTo>
                <a:lnTo>
                  <a:pt x="109807" y="75665"/>
                </a:lnTo>
                <a:lnTo>
                  <a:pt x="111051" y="73045"/>
                </a:lnTo>
                <a:lnTo>
                  <a:pt x="111575" y="71692"/>
                </a:lnTo>
                <a:lnTo>
                  <a:pt x="112383" y="69487"/>
                </a:lnTo>
                <a:lnTo>
                  <a:pt x="113846" y="65034"/>
                </a:lnTo>
                <a:lnTo>
                  <a:pt x="114479" y="62785"/>
                </a:lnTo>
                <a:lnTo>
                  <a:pt x="114806" y="61497"/>
                </a:lnTo>
                <a:lnTo>
                  <a:pt x="115374" y="58877"/>
                </a:lnTo>
                <a:lnTo>
                  <a:pt x="115614" y="57568"/>
                </a:lnTo>
                <a:lnTo>
                  <a:pt x="115941" y="55494"/>
                </a:lnTo>
                <a:lnTo>
                  <a:pt x="116203" y="53398"/>
                </a:lnTo>
                <a:lnTo>
                  <a:pt x="116378" y="52372"/>
                </a:lnTo>
                <a:lnTo>
                  <a:pt x="116465" y="51324"/>
                </a:lnTo>
                <a:lnTo>
                  <a:pt x="116509" y="49600"/>
                </a:lnTo>
                <a:lnTo>
                  <a:pt x="116465" y="46172"/>
                </a:lnTo>
                <a:lnTo>
                  <a:pt x="116269" y="44469"/>
                </a:lnTo>
                <a:lnTo>
                  <a:pt x="115985" y="42395"/>
                </a:lnTo>
                <a:lnTo>
                  <a:pt x="115658" y="40300"/>
                </a:lnTo>
                <a:lnTo>
                  <a:pt x="115483" y="39448"/>
                </a:lnTo>
                <a:lnTo>
                  <a:pt x="115046" y="37767"/>
                </a:lnTo>
                <a:lnTo>
                  <a:pt x="114239" y="35279"/>
                </a:lnTo>
                <a:lnTo>
                  <a:pt x="113606" y="33663"/>
                </a:lnTo>
                <a:lnTo>
                  <a:pt x="113147" y="32528"/>
                </a:lnTo>
                <a:lnTo>
                  <a:pt x="112165" y="30323"/>
                </a:lnTo>
                <a:lnTo>
                  <a:pt x="111073" y="28184"/>
                </a:lnTo>
                <a:lnTo>
                  <a:pt x="109873" y="26132"/>
                </a:lnTo>
                <a:lnTo>
                  <a:pt x="108541" y="24145"/>
                </a:lnTo>
                <a:lnTo>
                  <a:pt x="107100" y="22246"/>
                </a:lnTo>
                <a:lnTo>
                  <a:pt x="105550" y="20434"/>
                </a:lnTo>
                <a:lnTo>
                  <a:pt x="103869" y="18710"/>
                </a:lnTo>
                <a:lnTo>
                  <a:pt x="102996" y="17880"/>
                </a:lnTo>
                <a:lnTo>
                  <a:pt x="102167" y="17138"/>
                </a:lnTo>
                <a:lnTo>
                  <a:pt x="100486" y="15719"/>
                </a:lnTo>
                <a:lnTo>
                  <a:pt x="97800" y="13776"/>
                </a:lnTo>
                <a:lnTo>
                  <a:pt x="95945" y="12575"/>
                </a:lnTo>
                <a:lnTo>
                  <a:pt x="94133" y="11484"/>
                </a:lnTo>
                <a:lnTo>
                  <a:pt x="91317" y="10043"/>
                </a:lnTo>
                <a:lnTo>
                  <a:pt x="89374" y="9213"/>
                </a:lnTo>
                <a:lnTo>
                  <a:pt x="88392" y="8842"/>
                </a:lnTo>
                <a:lnTo>
                  <a:pt x="87104" y="8384"/>
                </a:lnTo>
                <a:lnTo>
                  <a:pt x="84484" y="7620"/>
                </a:lnTo>
                <a:lnTo>
                  <a:pt x="81821" y="7030"/>
                </a:lnTo>
                <a:lnTo>
                  <a:pt x="79135" y="6572"/>
                </a:lnTo>
                <a:lnTo>
                  <a:pt x="77782" y="6419"/>
                </a:lnTo>
                <a:lnTo>
                  <a:pt x="75948" y="6223"/>
                </a:lnTo>
                <a:lnTo>
                  <a:pt x="71757" y="5939"/>
                </a:lnTo>
                <a:lnTo>
                  <a:pt x="68766" y="5873"/>
                </a:lnTo>
                <a:lnTo>
                  <a:pt x="67347" y="5895"/>
                </a:lnTo>
                <a:lnTo>
                  <a:pt x="65994" y="5895"/>
                </a:lnTo>
                <a:lnTo>
                  <a:pt x="64640" y="5982"/>
                </a:lnTo>
                <a:lnTo>
                  <a:pt x="61649" y="6266"/>
                </a:lnTo>
                <a:lnTo>
                  <a:pt x="58702" y="6637"/>
                </a:lnTo>
                <a:lnTo>
                  <a:pt x="54773" y="7227"/>
                </a:lnTo>
                <a:lnTo>
                  <a:pt x="50821" y="7882"/>
                </a:lnTo>
                <a:lnTo>
                  <a:pt x="47831" y="8340"/>
                </a:lnTo>
                <a:lnTo>
                  <a:pt x="44818" y="8755"/>
                </a:lnTo>
                <a:lnTo>
                  <a:pt x="43421" y="8886"/>
                </a:lnTo>
                <a:lnTo>
                  <a:pt x="42024" y="8886"/>
                </a:lnTo>
                <a:lnTo>
                  <a:pt x="40779" y="8908"/>
                </a:lnTo>
                <a:lnTo>
                  <a:pt x="38880" y="8908"/>
                </a:lnTo>
                <a:lnTo>
                  <a:pt x="37636" y="8733"/>
                </a:lnTo>
                <a:lnTo>
                  <a:pt x="37025" y="8558"/>
                </a:lnTo>
                <a:lnTo>
                  <a:pt x="36108" y="8275"/>
                </a:lnTo>
                <a:lnTo>
                  <a:pt x="34776" y="7772"/>
                </a:lnTo>
                <a:lnTo>
                  <a:pt x="33968" y="7292"/>
                </a:lnTo>
                <a:lnTo>
                  <a:pt x="33597" y="6987"/>
                </a:lnTo>
                <a:lnTo>
                  <a:pt x="33204" y="6637"/>
                </a:lnTo>
                <a:lnTo>
                  <a:pt x="32899" y="6244"/>
                </a:lnTo>
                <a:lnTo>
                  <a:pt x="32549" y="5589"/>
                </a:lnTo>
                <a:lnTo>
                  <a:pt x="32069" y="4236"/>
                </a:lnTo>
                <a:lnTo>
                  <a:pt x="31916" y="2861"/>
                </a:lnTo>
                <a:lnTo>
                  <a:pt x="32047" y="1420"/>
                </a:lnTo>
                <a:lnTo>
                  <a:pt x="32266" y="699"/>
                </a:lnTo>
                <a:lnTo>
                  <a:pt x="32331" y="372"/>
                </a:lnTo>
                <a:lnTo>
                  <a:pt x="32418" y="23"/>
                </a:lnTo>
                <a:lnTo>
                  <a:pt x="323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7"/>
          <p:cNvSpPr/>
          <p:nvPr/>
        </p:nvSpPr>
        <p:spPr>
          <a:xfrm rot="10800000" flipH="1">
            <a:off x="161925" y="-45831"/>
            <a:ext cx="11067317" cy="1798423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57"/>
          <p:cNvGrpSpPr/>
          <p:nvPr/>
        </p:nvGrpSpPr>
        <p:grpSpPr>
          <a:xfrm rot="6512977" flipH="1">
            <a:off x="-392622" y="860775"/>
            <a:ext cx="3569828" cy="2439016"/>
            <a:chOff x="2634676" y="2522355"/>
            <a:chExt cx="3585898" cy="2468737"/>
          </a:xfrm>
        </p:grpSpPr>
        <p:sp>
          <p:nvSpPr>
            <p:cNvPr id="522" name="Google Shape;522;p57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7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7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7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7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7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7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7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7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7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58"/>
          <p:cNvGrpSpPr/>
          <p:nvPr/>
        </p:nvGrpSpPr>
        <p:grpSpPr>
          <a:xfrm>
            <a:off x="-8085677" y="2962070"/>
            <a:ext cx="33304358" cy="3290684"/>
            <a:chOff x="-8085677" y="2733470"/>
            <a:chExt cx="33304358" cy="3290684"/>
          </a:xfrm>
        </p:grpSpPr>
        <p:sp>
          <p:nvSpPr>
            <p:cNvPr id="535" name="Google Shape;535;p58"/>
            <p:cNvSpPr/>
            <p:nvPr/>
          </p:nvSpPr>
          <p:spPr>
            <a:xfrm>
              <a:off x="-8085677" y="3375138"/>
              <a:ext cx="33304358" cy="2649016"/>
            </a:xfrm>
            <a:custGeom>
              <a:avLst/>
              <a:gdLst/>
              <a:ahLst/>
              <a:cxnLst/>
              <a:rect l="l" t="t" r="r" b="b"/>
              <a:pathLst>
                <a:path w="241183" h="32310" extrusionOk="0">
                  <a:moveTo>
                    <a:pt x="89548" y="0"/>
                  </a:moveTo>
                  <a:lnTo>
                    <a:pt x="80271" y="131"/>
                  </a:lnTo>
                  <a:lnTo>
                    <a:pt x="71429" y="590"/>
                  </a:lnTo>
                  <a:lnTo>
                    <a:pt x="63025" y="1419"/>
                  </a:lnTo>
                  <a:lnTo>
                    <a:pt x="55100" y="2554"/>
                  </a:lnTo>
                  <a:lnTo>
                    <a:pt x="47634" y="3973"/>
                  </a:lnTo>
                  <a:lnTo>
                    <a:pt x="40670" y="5698"/>
                  </a:lnTo>
                  <a:lnTo>
                    <a:pt x="34165" y="7663"/>
                  </a:lnTo>
                  <a:lnTo>
                    <a:pt x="28183" y="9889"/>
                  </a:lnTo>
                  <a:lnTo>
                    <a:pt x="22704" y="12334"/>
                  </a:lnTo>
                  <a:lnTo>
                    <a:pt x="18927" y="14299"/>
                  </a:lnTo>
                  <a:lnTo>
                    <a:pt x="16569" y="15674"/>
                  </a:lnTo>
                  <a:lnTo>
                    <a:pt x="14365" y="17071"/>
                  </a:lnTo>
                  <a:lnTo>
                    <a:pt x="12269" y="18534"/>
                  </a:lnTo>
                  <a:lnTo>
                    <a:pt x="10304" y="20040"/>
                  </a:lnTo>
                  <a:lnTo>
                    <a:pt x="8492" y="21569"/>
                  </a:lnTo>
                  <a:lnTo>
                    <a:pt x="6789" y="23140"/>
                  </a:lnTo>
                  <a:lnTo>
                    <a:pt x="5240" y="24734"/>
                  </a:lnTo>
                  <a:lnTo>
                    <a:pt x="3842" y="26371"/>
                  </a:lnTo>
                  <a:lnTo>
                    <a:pt x="2576" y="28030"/>
                  </a:lnTo>
                  <a:lnTo>
                    <a:pt x="1441" y="29733"/>
                  </a:lnTo>
                  <a:lnTo>
                    <a:pt x="437" y="31436"/>
                  </a:lnTo>
                  <a:lnTo>
                    <a:pt x="0" y="32309"/>
                  </a:lnTo>
                  <a:lnTo>
                    <a:pt x="241182" y="32309"/>
                  </a:lnTo>
                  <a:lnTo>
                    <a:pt x="241182" y="8841"/>
                  </a:lnTo>
                  <a:lnTo>
                    <a:pt x="240898" y="9103"/>
                  </a:lnTo>
                  <a:lnTo>
                    <a:pt x="240244" y="9584"/>
                  </a:lnTo>
                  <a:lnTo>
                    <a:pt x="239087" y="10260"/>
                  </a:lnTo>
                  <a:lnTo>
                    <a:pt x="237122" y="11003"/>
                  </a:lnTo>
                  <a:lnTo>
                    <a:pt x="234742" y="11592"/>
                  </a:lnTo>
                  <a:lnTo>
                    <a:pt x="231970" y="12029"/>
                  </a:lnTo>
                  <a:lnTo>
                    <a:pt x="228848" y="12312"/>
                  </a:lnTo>
                  <a:lnTo>
                    <a:pt x="225377" y="12487"/>
                  </a:lnTo>
                  <a:lnTo>
                    <a:pt x="221600" y="12531"/>
                  </a:lnTo>
                  <a:lnTo>
                    <a:pt x="215401" y="12400"/>
                  </a:lnTo>
                  <a:lnTo>
                    <a:pt x="206188" y="11854"/>
                  </a:lnTo>
                  <a:lnTo>
                    <a:pt x="196146" y="10981"/>
                  </a:lnTo>
                  <a:lnTo>
                    <a:pt x="185449" y="9867"/>
                  </a:lnTo>
                  <a:lnTo>
                    <a:pt x="168574" y="7859"/>
                  </a:lnTo>
                  <a:lnTo>
                    <a:pt x="145456" y="4956"/>
                  </a:lnTo>
                  <a:lnTo>
                    <a:pt x="128581" y="2925"/>
                  </a:lnTo>
                  <a:lnTo>
                    <a:pt x="117862" y="1747"/>
                  </a:lnTo>
                  <a:lnTo>
                    <a:pt x="107777" y="851"/>
                  </a:lnTo>
                  <a:lnTo>
                    <a:pt x="98564" y="240"/>
                  </a:lnTo>
                  <a:lnTo>
                    <a:pt x="94373" y="109"/>
                  </a:lnTo>
                  <a:lnTo>
                    <a:pt x="89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8"/>
            <p:cNvSpPr/>
            <p:nvPr/>
          </p:nvSpPr>
          <p:spPr>
            <a:xfrm rot="-5145112">
              <a:off x="9276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8"/>
            <p:cNvSpPr/>
            <p:nvPr/>
          </p:nvSpPr>
          <p:spPr>
            <a:xfrm rot="-5145112">
              <a:off x="29037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8"/>
            <p:cNvSpPr/>
            <p:nvPr/>
          </p:nvSpPr>
          <p:spPr>
            <a:xfrm rot="-5145112">
              <a:off x="48798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8"/>
            <p:cNvSpPr/>
            <p:nvPr/>
          </p:nvSpPr>
          <p:spPr>
            <a:xfrm rot="-5145112">
              <a:off x="68559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/>
          <p:nvPr/>
        </p:nvSpPr>
        <p:spPr>
          <a:xfrm>
            <a:off x="1654025" y="467600"/>
            <a:ext cx="5835820" cy="3390088"/>
          </a:xfrm>
          <a:custGeom>
            <a:avLst/>
            <a:gdLst/>
            <a:ahLst/>
            <a:cxnLst/>
            <a:rect l="l" t="t" r="r" b="b"/>
            <a:pathLst>
              <a:path w="112384" h="78853" extrusionOk="0">
                <a:moveTo>
                  <a:pt x="93194" y="1"/>
                </a:moveTo>
                <a:lnTo>
                  <a:pt x="89810" y="175"/>
                </a:lnTo>
                <a:lnTo>
                  <a:pt x="88108" y="328"/>
                </a:lnTo>
                <a:lnTo>
                  <a:pt x="86470" y="525"/>
                </a:lnTo>
                <a:lnTo>
                  <a:pt x="83218" y="1092"/>
                </a:lnTo>
                <a:lnTo>
                  <a:pt x="81580" y="1398"/>
                </a:lnTo>
                <a:lnTo>
                  <a:pt x="80096" y="1616"/>
                </a:lnTo>
                <a:lnTo>
                  <a:pt x="77127" y="1965"/>
                </a:lnTo>
                <a:lnTo>
                  <a:pt x="75621" y="2053"/>
                </a:lnTo>
                <a:lnTo>
                  <a:pt x="74027" y="2053"/>
                </a:lnTo>
                <a:lnTo>
                  <a:pt x="70927" y="1791"/>
                </a:lnTo>
                <a:lnTo>
                  <a:pt x="69355" y="1551"/>
                </a:lnTo>
                <a:lnTo>
                  <a:pt x="66779" y="1092"/>
                </a:lnTo>
                <a:lnTo>
                  <a:pt x="64203" y="699"/>
                </a:lnTo>
                <a:lnTo>
                  <a:pt x="63287" y="612"/>
                </a:lnTo>
                <a:lnTo>
                  <a:pt x="61453" y="568"/>
                </a:lnTo>
                <a:lnTo>
                  <a:pt x="60558" y="656"/>
                </a:lnTo>
                <a:lnTo>
                  <a:pt x="59816" y="743"/>
                </a:lnTo>
                <a:lnTo>
                  <a:pt x="58397" y="1027"/>
                </a:lnTo>
                <a:lnTo>
                  <a:pt x="56999" y="1420"/>
                </a:lnTo>
                <a:lnTo>
                  <a:pt x="55624" y="1922"/>
                </a:lnTo>
                <a:lnTo>
                  <a:pt x="54947" y="2227"/>
                </a:lnTo>
                <a:lnTo>
                  <a:pt x="53463" y="2970"/>
                </a:lnTo>
                <a:lnTo>
                  <a:pt x="51978" y="3712"/>
                </a:lnTo>
                <a:lnTo>
                  <a:pt x="51193" y="4061"/>
                </a:lnTo>
                <a:lnTo>
                  <a:pt x="49621" y="4651"/>
                </a:lnTo>
                <a:lnTo>
                  <a:pt x="48791" y="4847"/>
                </a:lnTo>
                <a:lnTo>
                  <a:pt x="48355" y="4934"/>
                </a:lnTo>
                <a:lnTo>
                  <a:pt x="47525" y="5000"/>
                </a:lnTo>
                <a:lnTo>
                  <a:pt x="46695" y="4891"/>
                </a:lnTo>
                <a:lnTo>
                  <a:pt x="45910" y="4607"/>
                </a:lnTo>
                <a:lnTo>
                  <a:pt x="45538" y="4367"/>
                </a:lnTo>
                <a:lnTo>
                  <a:pt x="44949" y="4018"/>
                </a:lnTo>
                <a:lnTo>
                  <a:pt x="44338" y="3690"/>
                </a:lnTo>
                <a:lnTo>
                  <a:pt x="43836" y="3384"/>
                </a:lnTo>
                <a:lnTo>
                  <a:pt x="42788" y="3013"/>
                </a:lnTo>
                <a:lnTo>
                  <a:pt x="41696" y="2861"/>
                </a:lnTo>
                <a:lnTo>
                  <a:pt x="40605" y="2904"/>
                </a:lnTo>
                <a:lnTo>
                  <a:pt x="40059" y="2970"/>
                </a:lnTo>
                <a:lnTo>
                  <a:pt x="39098" y="3144"/>
                </a:lnTo>
                <a:lnTo>
                  <a:pt x="37701" y="3603"/>
                </a:lnTo>
                <a:lnTo>
                  <a:pt x="36828" y="4018"/>
                </a:lnTo>
                <a:lnTo>
                  <a:pt x="36392" y="4280"/>
                </a:lnTo>
                <a:lnTo>
                  <a:pt x="36064" y="4476"/>
                </a:lnTo>
                <a:lnTo>
                  <a:pt x="35715" y="4672"/>
                </a:lnTo>
                <a:lnTo>
                  <a:pt x="35278" y="4891"/>
                </a:lnTo>
                <a:lnTo>
                  <a:pt x="34361" y="5153"/>
                </a:lnTo>
                <a:lnTo>
                  <a:pt x="33881" y="5218"/>
                </a:lnTo>
                <a:lnTo>
                  <a:pt x="33204" y="5240"/>
                </a:lnTo>
                <a:lnTo>
                  <a:pt x="31873" y="5087"/>
                </a:lnTo>
                <a:lnTo>
                  <a:pt x="31218" y="4956"/>
                </a:lnTo>
                <a:lnTo>
                  <a:pt x="29122" y="4541"/>
                </a:lnTo>
                <a:lnTo>
                  <a:pt x="27070" y="4039"/>
                </a:lnTo>
                <a:lnTo>
                  <a:pt x="25978" y="3799"/>
                </a:lnTo>
                <a:lnTo>
                  <a:pt x="23774" y="3603"/>
                </a:lnTo>
                <a:lnTo>
                  <a:pt x="22682" y="3603"/>
                </a:lnTo>
                <a:lnTo>
                  <a:pt x="21743" y="3625"/>
                </a:lnTo>
                <a:lnTo>
                  <a:pt x="19910" y="3930"/>
                </a:lnTo>
                <a:lnTo>
                  <a:pt x="18993" y="4149"/>
                </a:lnTo>
                <a:lnTo>
                  <a:pt x="17879" y="4454"/>
                </a:lnTo>
                <a:lnTo>
                  <a:pt x="15740" y="5306"/>
                </a:lnTo>
                <a:lnTo>
                  <a:pt x="14736" y="5873"/>
                </a:lnTo>
                <a:lnTo>
                  <a:pt x="13950" y="6332"/>
                </a:lnTo>
                <a:lnTo>
                  <a:pt x="12465" y="7336"/>
                </a:lnTo>
                <a:lnTo>
                  <a:pt x="11046" y="8449"/>
                </a:lnTo>
                <a:lnTo>
                  <a:pt x="9693" y="9650"/>
                </a:lnTo>
                <a:lnTo>
                  <a:pt x="9060" y="10283"/>
                </a:lnTo>
                <a:lnTo>
                  <a:pt x="8296" y="11091"/>
                </a:lnTo>
                <a:lnTo>
                  <a:pt x="6942" y="12837"/>
                </a:lnTo>
                <a:lnTo>
                  <a:pt x="5829" y="14714"/>
                </a:lnTo>
                <a:lnTo>
                  <a:pt x="4912" y="16701"/>
                </a:lnTo>
                <a:lnTo>
                  <a:pt x="4519" y="17727"/>
                </a:lnTo>
                <a:lnTo>
                  <a:pt x="4235" y="18600"/>
                </a:lnTo>
                <a:lnTo>
                  <a:pt x="3821" y="20347"/>
                </a:lnTo>
                <a:lnTo>
                  <a:pt x="3449" y="23032"/>
                </a:lnTo>
                <a:lnTo>
                  <a:pt x="3362" y="24822"/>
                </a:lnTo>
                <a:lnTo>
                  <a:pt x="3319" y="26394"/>
                </a:lnTo>
                <a:lnTo>
                  <a:pt x="3406" y="29494"/>
                </a:lnTo>
                <a:lnTo>
                  <a:pt x="3515" y="31022"/>
                </a:lnTo>
                <a:lnTo>
                  <a:pt x="3602" y="32441"/>
                </a:lnTo>
                <a:lnTo>
                  <a:pt x="3646" y="35257"/>
                </a:lnTo>
                <a:lnTo>
                  <a:pt x="3537" y="36676"/>
                </a:lnTo>
                <a:lnTo>
                  <a:pt x="3449" y="37549"/>
                </a:lnTo>
                <a:lnTo>
                  <a:pt x="3166" y="39274"/>
                </a:lnTo>
                <a:lnTo>
                  <a:pt x="2576" y="41806"/>
                </a:lnTo>
                <a:lnTo>
                  <a:pt x="2052" y="43465"/>
                </a:lnTo>
                <a:lnTo>
                  <a:pt x="1528" y="44950"/>
                </a:lnTo>
                <a:lnTo>
                  <a:pt x="1070" y="46434"/>
                </a:lnTo>
                <a:lnTo>
                  <a:pt x="721" y="47678"/>
                </a:lnTo>
                <a:lnTo>
                  <a:pt x="262" y="50211"/>
                </a:lnTo>
                <a:lnTo>
                  <a:pt x="131" y="51499"/>
                </a:lnTo>
                <a:lnTo>
                  <a:pt x="66" y="52350"/>
                </a:lnTo>
                <a:lnTo>
                  <a:pt x="0" y="54053"/>
                </a:lnTo>
                <a:lnTo>
                  <a:pt x="88" y="55756"/>
                </a:lnTo>
                <a:lnTo>
                  <a:pt x="350" y="57458"/>
                </a:lnTo>
                <a:lnTo>
                  <a:pt x="546" y="58310"/>
                </a:lnTo>
                <a:lnTo>
                  <a:pt x="764" y="59183"/>
                </a:lnTo>
                <a:lnTo>
                  <a:pt x="1376" y="60864"/>
                </a:lnTo>
                <a:lnTo>
                  <a:pt x="2161" y="62436"/>
                </a:lnTo>
                <a:lnTo>
                  <a:pt x="3188" y="63898"/>
                </a:lnTo>
                <a:lnTo>
                  <a:pt x="3799" y="64597"/>
                </a:lnTo>
                <a:lnTo>
                  <a:pt x="4279" y="65099"/>
                </a:lnTo>
                <a:lnTo>
                  <a:pt x="5305" y="66038"/>
                </a:lnTo>
                <a:lnTo>
                  <a:pt x="6921" y="67326"/>
                </a:lnTo>
                <a:lnTo>
                  <a:pt x="8099" y="68090"/>
                </a:lnTo>
                <a:lnTo>
                  <a:pt x="8711" y="68417"/>
                </a:lnTo>
                <a:lnTo>
                  <a:pt x="9322" y="68745"/>
                </a:lnTo>
                <a:lnTo>
                  <a:pt x="9977" y="69072"/>
                </a:lnTo>
                <a:lnTo>
                  <a:pt x="10675" y="69400"/>
                </a:lnTo>
                <a:lnTo>
                  <a:pt x="11308" y="69618"/>
                </a:lnTo>
                <a:lnTo>
                  <a:pt x="11898" y="69967"/>
                </a:lnTo>
                <a:lnTo>
                  <a:pt x="12007" y="70033"/>
                </a:lnTo>
                <a:lnTo>
                  <a:pt x="12138" y="70054"/>
                </a:lnTo>
                <a:lnTo>
                  <a:pt x="12313" y="70033"/>
                </a:lnTo>
                <a:lnTo>
                  <a:pt x="12618" y="70164"/>
                </a:lnTo>
                <a:lnTo>
                  <a:pt x="12771" y="70295"/>
                </a:lnTo>
                <a:lnTo>
                  <a:pt x="13251" y="70557"/>
                </a:lnTo>
                <a:lnTo>
                  <a:pt x="13797" y="70731"/>
                </a:lnTo>
                <a:lnTo>
                  <a:pt x="14059" y="70775"/>
                </a:lnTo>
                <a:lnTo>
                  <a:pt x="14299" y="70862"/>
                </a:lnTo>
                <a:lnTo>
                  <a:pt x="14627" y="71037"/>
                </a:lnTo>
                <a:lnTo>
                  <a:pt x="15369" y="71255"/>
                </a:lnTo>
                <a:lnTo>
                  <a:pt x="16482" y="71495"/>
                </a:lnTo>
                <a:lnTo>
                  <a:pt x="17181" y="71757"/>
                </a:lnTo>
                <a:lnTo>
                  <a:pt x="17486" y="71735"/>
                </a:lnTo>
                <a:lnTo>
                  <a:pt x="18076" y="71910"/>
                </a:lnTo>
                <a:lnTo>
                  <a:pt x="18360" y="71976"/>
                </a:lnTo>
                <a:lnTo>
                  <a:pt x="19015" y="72150"/>
                </a:lnTo>
                <a:lnTo>
                  <a:pt x="19691" y="72216"/>
                </a:lnTo>
                <a:lnTo>
                  <a:pt x="20543" y="72281"/>
                </a:lnTo>
                <a:lnTo>
                  <a:pt x="22180" y="72347"/>
                </a:lnTo>
                <a:lnTo>
                  <a:pt x="22988" y="72281"/>
                </a:lnTo>
                <a:lnTo>
                  <a:pt x="23250" y="72259"/>
                </a:lnTo>
                <a:lnTo>
                  <a:pt x="23512" y="72259"/>
                </a:lnTo>
                <a:lnTo>
                  <a:pt x="25324" y="72172"/>
                </a:lnTo>
                <a:lnTo>
                  <a:pt x="27135" y="71954"/>
                </a:lnTo>
                <a:lnTo>
                  <a:pt x="28118" y="71801"/>
                </a:lnTo>
                <a:lnTo>
                  <a:pt x="29100" y="71604"/>
                </a:lnTo>
                <a:lnTo>
                  <a:pt x="30301" y="71386"/>
                </a:lnTo>
                <a:lnTo>
                  <a:pt x="31502" y="71190"/>
                </a:lnTo>
                <a:lnTo>
                  <a:pt x="32397" y="71059"/>
                </a:lnTo>
                <a:lnTo>
                  <a:pt x="34165" y="70862"/>
                </a:lnTo>
                <a:lnTo>
                  <a:pt x="35060" y="70840"/>
                </a:lnTo>
                <a:lnTo>
                  <a:pt x="35955" y="70928"/>
                </a:lnTo>
                <a:lnTo>
                  <a:pt x="36850" y="71059"/>
                </a:lnTo>
                <a:lnTo>
                  <a:pt x="37483" y="71124"/>
                </a:lnTo>
                <a:lnTo>
                  <a:pt x="38684" y="71473"/>
                </a:lnTo>
                <a:lnTo>
                  <a:pt x="39229" y="71801"/>
                </a:lnTo>
                <a:lnTo>
                  <a:pt x="39557" y="71997"/>
                </a:lnTo>
                <a:lnTo>
                  <a:pt x="40059" y="72478"/>
                </a:lnTo>
                <a:lnTo>
                  <a:pt x="40430" y="73045"/>
                </a:lnTo>
                <a:lnTo>
                  <a:pt x="40627" y="73722"/>
                </a:lnTo>
                <a:lnTo>
                  <a:pt x="40648" y="74115"/>
                </a:lnTo>
                <a:lnTo>
                  <a:pt x="40648" y="74552"/>
                </a:lnTo>
                <a:lnTo>
                  <a:pt x="40692" y="74988"/>
                </a:lnTo>
                <a:lnTo>
                  <a:pt x="40758" y="75774"/>
                </a:lnTo>
                <a:lnTo>
                  <a:pt x="41063" y="77302"/>
                </a:lnTo>
                <a:lnTo>
                  <a:pt x="41260" y="78066"/>
                </a:lnTo>
                <a:lnTo>
                  <a:pt x="41369" y="78372"/>
                </a:lnTo>
                <a:lnTo>
                  <a:pt x="41827" y="78721"/>
                </a:lnTo>
                <a:lnTo>
                  <a:pt x="42133" y="78808"/>
                </a:lnTo>
                <a:lnTo>
                  <a:pt x="42570" y="78852"/>
                </a:lnTo>
                <a:lnTo>
                  <a:pt x="43137" y="78721"/>
                </a:lnTo>
                <a:lnTo>
                  <a:pt x="43465" y="78503"/>
                </a:lnTo>
                <a:lnTo>
                  <a:pt x="43639" y="78350"/>
                </a:lnTo>
                <a:lnTo>
                  <a:pt x="43945" y="78023"/>
                </a:lnTo>
                <a:lnTo>
                  <a:pt x="44294" y="77651"/>
                </a:lnTo>
                <a:lnTo>
                  <a:pt x="44905" y="76953"/>
                </a:lnTo>
                <a:lnTo>
                  <a:pt x="46084" y="75490"/>
                </a:lnTo>
                <a:lnTo>
                  <a:pt x="46608" y="74704"/>
                </a:lnTo>
                <a:lnTo>
                  <a:pt x="46739" y="74530"/>
                </a:lnTo>
                <a:lnTo>
                  <a:pt x="47067" y="74311"/>
                </a:lnTo>
                <a:lnTo>
                  <a:pt x="47285" y="74246"/>
                </a:lnTo>
                <a:lnTo>
                  <a:pt x="48136" y="73984"/>
                </a:lnTo>
                <a:lnTo>
                  <a:pt x="49009" y="73657"/>
                </a:lnTo>
                <a:lnTo>
                  <a:pt x="50101" y="73220"/>
                </a:lnTo>
                <a:lnTo>
                  <a:pt x="52350" y="72543"/>
                </a:lnTo>
                <a:lnTo>
                  <a:pt x="53507" y="72347"/>
                </a:lnTo>
                <a:lnTo>
                  <a:pt x="55078" y="72085"/>
                </a:lnTo>
                <a:lnTo>
                  <a:pt x="58287" y="71735"/>
                </a:lnTo>
                <a:lnTo>
                  <a:pt x="59903" y="71604"/>
                </a:lnTo>
                <a:lnTo>
                  <a:pt x="60842" y="71539"/>
                </a:lnTo>
                <a:lnTo>
                  <a:pt x="61802" y="71430"/>
                </a:lnTo>
                <a:lnTo>
                  <a:pt x="63920" y="71233"/>
                </a:lnTo>
                <a:lnTo>
                  <a:pt x="68133" y="71124"/>
                </a:lnTo>
                <a:lnTo>
                  <a:pt x="70229" y="71233"/>
                </a:lnTo>
                <a:lnTo>
                  <a:pt x="71669" y="71342"/>
                </a:lnTo>
                <a:lnTo>
                  <a:pt x="73110" y="71452"/>
                </a:lnTo>
                <a:lnTo>
                  <a:pt x="75839" y="71648"/>
                </a:lnTo>
                <a:lnTo>
                  <a:pt x="78590" y="71866"/>
                </a:lnTo>
                <a:lnTo>
                  <a:pt x="80249" y="72019"/>
                </a:lnTo>
                <a:lnTo>
                  <a:pt x="83589" y="72259"/>
                </a:lnTo>
                <a:lnTo>
                  <a:pt x="85270" y="72325"/>
                </a:lnTo>
                <a:lnTo>
                  <a:pt x="88130" y="72412"/>
                </a:lnTo>
                <a:lnTo>
                  <a:pt x="91055" y="72500"/>
                </a:lnTo>
                <a:lnTo>
                  <a:pt x="92583" y="72456"/>
                </a:lnTo>
                <a:lnTo>
                  <a:pt x="95683" y="72259"/>
                </a:lnTo>
                <a:lnTo>
                  <a:pt x="97211" y="72128"/>
                </a:lnTo>
                <a:lnTo>
                  <a:pt x="98106" y="71976"/>
                </a:lnTo>
                <a:lnTo>
                  <a:pt x="99852" y="71604"/>
                </a:lnTo>
                <a:lnTo>
                  <a:pt x="101533" y="71081"/>
                </a:lnTo>
                <a:lnTo>
                  <a:pt x="103171" y="70360"/>
                </a:lnTo>
                <a:lnTo>
                  <a:pt x="103957" y="69945"/>
                </a:lnTo>
                <a:lnTo>
                  <a:pt x="104742" y="69487"/>
                </a:lnTo>
                <a:lnTo>
                  <a:pt x="106205" y="68483"/>
                </a:lnTo>
                <a:lnTo>
                  <a:pt x="106860" y="67871"/>
                </a:lnTo>
                <a:lnTo>
                  <a:pt x="107362" y="67326"/>
                </a:lnTo>
                <a:lnTo>
                  <a:pt x="108344" y="66234"/>
                </a:lnTo>
                <a:lnTo>
                  <a:pt x="108781" y="65623"/>
                </a:lnTo>
                <a:lnTo>
                  <a:pt x="109196" y="65012"/>
                </a:lnTo>
                <a:lnTo>
                  <a:pt x="109829" y="63680"/>
                </a:lnTo>
                <a:lnTo>
                  <a:pt x="109982" y="62960"/>
                </a:lnTo>
                <a:lnTo>
                  <a:pt x="110025" y="62719"/>
                </a:lnTo>
                <a:lnTo>
                  <a:pt x="110091" y="62523"/>
                </a:lnTo>
                <a:lnTo>
                  <a:pt x="110418" y="61388"/>
                </a:lnTo>
                <a:lnTo>
                  <a:pt x="110746" y="59117"/>
                </a:lnTo>
                <a:lnTo>
                  <a:pt x="110724" y="57960"/>
                </a:lnTo>
                <a:lnTo>
                  <a:pt x="110680" y="56869"/>
                </a:lnTo>
                <a:lnTo>
                  <a:pt x="110637" y="55777"/>
                </a:lnTo>
                <a:lnTo>
                  <a:pt x="110593" y="54402"/>
                </a:lnTo>
                <a:lnTo>
                  <a:pt x="110266" y="51695"/>
                </a:lnTo>
                <a:lnTo>
                  <a:pt x="110025" y="50342"/>
                </a:lnTo>
                <a:lnTo>
                  <a:pt x="109894" y="49599"/>
                </a:lnTo>
                <a:lnTo>
                  <a:pt x="109851" y="48137"/>
                </a:lnTo>
                <a:lnTo>
                  <a:pt x="109938" y="47395"/>
                </a:lnTo>
                <a:lnTo>
                  <a:pt x="110113" y="46347"/>
                </a:lnTo>
                <a:lnTo>
                  <a:pt x="110658" y="44273"/>
                </a:lnTo>
                <a:lnTo>
                  <a:pt x="111030" y="43269"/>
                </a:lnTo>
                <a:lnTo>
                  <a:pt x="111444" y="42264"/>
                </a:lnTo>
                <a:lnTo>
                  <a:pt x="112099" y="40191"/>
                </a:lnTo>
                <a:lnTo>
                  <a:pt x="112274" y="39121"/>
                </a:lnTo>
                <a:lnTo>
                  <a:pt x="112361" y="38575"/>
                </a:lnTo>
                <a:lnTo>
                  <a:pt x="112383" y="37462"/>
                </a:lnTo>
                <a:lnTo>
                  <a:pt x="112252" y="36370"/>
                </a:lnTo>
                <a:lnTo>
                  <a:pt x="111968" y="35301"/>
                </a:lnTo>
                <a:lnTo>
                  <a:pt x="111728" y="34798"/>
                </a:lnTo>
                <a:lnTo>
                  <a:pt x="111030" y="33270"/>
                </a:lnTo>
                <a:lnTo>
                  <a:pt x="110244" y="31764"/>
                </a:lnTo>
                <a:lnTo>
                  <a:pt x="109763" y="30913"/>
                </a:lnTo>
                <a:lnTo>
                  <a:pt x="108868" y="29166"/>
                </a:lnTo>
                <a:lnTo>
                  <a:pt x="108497" y="28271"/>
                </a:lnTo>
                <a:lnTo>
                  <a:pt x="108213" y="27529"/>
                </a:lnTo>
                <a:lnTo>
                  <a:pt x="107886" y="26416"/>
                </a:lnTo>
                <a:lnTo>
                  <a:pt x="107777" y="25651"/>
                </a:lnTo>
                <a:lnTo>
                  <a:pt x="107799" y="25237"/>
                </a:lnTo>
                <a:lnTo>
                  <a:pt x="107886" y="24494"/>
                </a:lnTo>
                <a:lnTo>
                  <a:pt x="107995" y="23774"/>
                </a:lnTo>
                <a:lnTo>
                  <a:pt x="108148" y="22879"/>
                </a:lnTo>
                <a:lnTo>
                  <a:pt x="108454" y="21111"/>
                </a:lnTo>
                <a:lnTo>
                  <a:pt x="108737" y="20281"/>
                </a:lnTo>
                <a:lnTo>
                  <a:pt x="108912" y="19757"/>
                </a:lnTo>
                <a:lnTo>
                  <a:pt x="109152" y="18753"/>
                </a:lnTo>
                <a:lnTo>
                  <a:pt x="109327" y="17203"/>
                </a:lnTo>
                <a:lnTo>
                  <a:pt x="109370" y="16155"/>
                </a:lnTo>
                <a:lnTo>
                  <a:pt x="109370" y="14780"/>
                </a:lnTo>
                <a:lnTo>
                  <a:pt x="109087" y="12073"/>
                </a:lnTo>
                <a:lnTo>
                  <a:pt x="108781" y="10719"/>
                </a:lnTo>
                <a:lnTo>
                  <a:pt x="108628" y="9999"/>
                </a:lnTo>
                <a:lnTo>
                  <a:pt x="108126" y="8624"/>
                </a:lnTo>
                <a:lnTo>
                  <a:pt x="107755" y="7991"/>
                </a:lnTo>
                <a:lnTo>
                  <a:pt x="107646" y="7641"/>
                </a:lnTo>
                <a:lnTo>
                  <a:pt x="107318" y="7052"/>
                </a:lnTo>
                <a:lnTo>
                  <a:pt x="106685" y="6222"/>
                </a:lnTo>
                <a:lnTo>
                  <a:pt x="106292" y="5677"/>
                </a:lnTo>
                <a:lnTo>
                  <a:pt x="105987" y="5262"/>
                </a:lnTo>
                <a:lnTo>
                  <a:pt x="105288" y="4498"/>
                </a:lnTo>
                <a:lnTo>
                  <a:pt x="104153" y="3515"/>
                </a:lnTo>
                <a:lnTo>
                  <a:pt x="103302" y="2948"/>
                </a:lnTo>
                <a:lnTo>
                  <a:pt x="102385" y="2380"/>
                </a:lnTo>
                <a:lnTo>
                  <a:pt x="100420" y="1420"/>
                </a:lnTo>
                <a:lnTo>
                  <a:pt x="99416" y="1027"/>
                </a:lnTo>
                <a:lnTo>
                  <a:pt x="98302" y="677"/>
                </a:lnTo>
                <a:lnTo>
                  <a:pt x="96054" y="154"/>
                </a:lnTo>
                <a:lnTo>
                  <a:pt x="94897" y="44"/>
                </a:lnTo>
                <a:lnTo>
                  <a:pt x="931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"/>
          <p:cNvSpPr txBox="1">
            <a:spLocks noGrp="1"/>
          </p:cNvSpPr>
          <p:nvPr>
            <p:ph type="title"/>
          </p:nvPr>
        </p:nvSpPr>
        <p:spPr>
          <a:xfrm>
            <a:off x="2110325" y="2539950"/>
            <a:ext cx="4923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59"/>
          <p:cNvSpPr txBox="1">
            <a:spLocks noGrp="1"/>
          </p:cNvSpPr>
          <p:nvPr>
            <p:ph type="subTitle" idx="1"/>
          </p:nvPr>
        </p:nvSpPr>
        <p:spPr>
          <a:xfrm>
            <a:off x="2110325" y="1316550"/>
            <a:ext cx="4923300" cy="12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59"/>
          <p:cNvSpPr/>
          <p:nvPr/>
        </p:nvSpPr>
        <p:spPr>
          <a:xfrm rot="-5400000">
            <a:off x="-1358381" y="1927166"/>
            <a:ext cx="4545241" cy="2121376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9"/>
          <p:cNvSpPr/>
          <p:nvPr/>
        </p:nvSpPr>
        <p:spPr>
          <a:xfrm rot="-5400000" flipH="1">
            <a:off x="4354543" y="444329"/>
            <a:ext cx="7211614" cy="250495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59"/>
          <p:cNvGrpSpPr/>
          <p:nvPr/>
        </p:nvGrpSpPr>
        <p:grpSpPr>
          <a:xfrm rot="-1728365">
            <a:off x="1440552" y="3915480"/>
            <a:ext cx="4576355" cy="5090443"/>
            <a:chOff x="5656113" y="926894"/>
            <a:chExt cx="2957487" cy="3289718"/>
          </a:xfrm>
        </p:grpSpPr>
        <p:sp>
          <p:nvSpPr>
            <p:cNvPr id="547" name="Google Shape;547;p59"/>
            <p:cNvSpPr/>
            <p:nvPr/>
          </p:nvSpPr>
          <p:spPr>
            <a:xfrm rot="5274300" flipH="1">
              <a:off x="5540930" y="1150327"/>
              <a:ext cx="3187855" cy="2842853"/>
            </a:xfrm>
            <a:custGeom>
              <a:avLst/>
              <a:gdLst/>
              <a:ahLst/>
              <a:cxnLst/>
              <a:rect l="l" t="t" r="r" b="b"/>
              <a:pathLst>
                <a:path w="28686" h="25411" extrusionOk="0">
                  <a:moveTo>
                    <a:pt x="13754" y="14474"/>
                  </a:moveTo>
                  <a:lnTo>
                    <a:pt x="13885" y="14539"/>
                  </a:lnTo>
                  <a:lnTo>
                    <a:pt x="13929" y="14626"/>
                  </a:lnTo>
                  <a:lnTo>
                    <a:pt x="13994" y="14736"/>
                  </a:lnTo>
                  <a:lnTo>
                    <a:pt x="13907" y="14867"/>
                  </a:lnTo>
                  <a:lnTo>
                    <a:pt x="13841" y="14910"/>
                  </a:lnTo>
                  <a:lnTo>
                    <a:pt x="13252" y="15216"/>
                  </a:lnTo>
                  <a:lnTo>
                    <a:pt x="12684" y="15543"/>
                  </a:lnTo>
                  <a:lnTo>
                    <a:pt x="12641" y="15565"/>
                  </a:lnTo>
                  <a:lnTo>
                    <a:pt x="12553" y="15609"/>
                  </a:lnTo>
                  <a:lnTo>
                    <a:pt x="12379" y="15522"/>
                  </a:lnTo>
                  <a:lnTo>
                    <a:pt x="12291" y="15369"/>
                  </a:lnTo>
                  <a:lnTo>
                    <a:pt x="12291" y="15281"/>
                  </a:lnTo>
                  <a:lnTo>
                    <a:pt x="12379" y="15194"/>
                  </a:lnTo>
                  <a:lnTo>
                    <a:pt x="12444" y="15172"/>
                  </a:lnTo>
                  <a:lnTo>
                    <a:pt x="13034" y="14845"/>
                  </a:lnTo>
                  <a:lnTo>
                    <a:pt x="13645" y="14517"/>
                  </a:lnTo>
                  <a:lnTo>
                    <a:pt x="13754" y="14474"/>
                  </a:lnTo>
                  <a:close/>
                  <a:moveTo>
                    <a:pt x="11658" y="15631"/>
                  </a:moveTo>
                  <a:lnTo>
                    <a:pt x="11789" y="15653"/>
                  </a:lnTo>
                  <a:lnTo>
                    <a:pt x="11942" y="15718"/>
                  </a:lnTo>
                  <a:lnTo>
                    <a:pt x="12051" y="15871"/>
                  </a:lnTo>
                  <a:lnTo>
                    <a:pt x="12008" y="15914"/>
                  </a:lnTo>
                  <a:lnTo>
                    <a:pt x="11942" y="15936"/>
                  </a:lnTo>
                  <a:lnTo>
                    <a:pt x="11418" y="16242"/>
                  </a:lnTo>
                  <a:lnTo>
                    <a:pt x="10894" y="16548"/>
                  </a:lnTo>
                  <a:lnTo>
                    <a:pt x="10829" y="16569"/>
                  </a:lnTo>
                  <a:lnTo>
                    <a:pt x="10741" y="16548"/>
                  </a:lnTo>
                  <a:lnTo>
                    <a:pt x="10720" y="16482"/>
                  </a:lnTo>
                  <a:lnTo>
                    <a:pt x="10741" y="16351"/>
                  </a:lnTo>
                  <a:lnTo>
                    <a:pt x="10960" y="16045"/>
                  </a:lnTo>
                  <a:lnTo>
                    <a:pt x="11287" y="15762"/>
                  </a:lnTo>
                  <a:lnTo>
                    <a:pt x="11658" y="15631"/>
                  </a:lnTo>
                  <a:close/>
                  <a:moveTo>
                    <a:pt x="14300" y="15587"/>
                  </a:moveTo>
                  <a:lnTo>
                    <a:pt x="14518" y="15653"/>
                  </a:lnTo>
                  <a:lnTo>
                    <a:pt x="14736" y="15936"/>
                  </a:lnTo>
                  <a:lnTo>
                    <a:pt x="14889" y="16198"/>
                  </a:lnTo>
                  <a:lnTo>
                    <a:pt x="14955" y="16307"/>
                  </a:lnTo>
                  <a:lnTo>
                    <a:pt x="14998" y="16373"/>
                  </a:lnTo>
                  <a:lnTo>
                    <a:pt x="14955" y="16504"/>
                  </a:lnTo>
                  <a:lnTo>
                    <a:pt x="14845" y="16548"/>
                  </a:lnTo>
                  <a:lnTo>
                    <a:pt x="13863" y="17028"/>
                  </a:lnTo>
                  <a:lnTo>
                    <a:pt x="13754" y="17071"/>
                  </a:lnTo>
                  <a:lnTo>
                    <a:pt x="13579" y="17050"/>
                  </a:lnTo>
                  <a:lnTo>
                    <a:pt x="13514" y="16962"/>
                  </a:lnTo>
                  <a:lnTo>
                    <a:pt x="13143" y="16438"/>
                  </a:lnTo>
                  <a:lnTo>
                    <a:pt x="13186" y="16133"/>
                  </a:lnTo>
                  <a:lnTo>
                    <a:pt x="13732" y="15871"/>
                  </a:lnTo>
                  <a:lnTo>
                    <a:pt x="13972" y="15718"/>
                  </a:lnTo>
                  <a:lnTo>
                    <a:pt x="14300" y="15587"/>
                  </a:lnTo>
                  <a:close/>
                  <a:moveTo>
                    <a:pt x="12488" y="16548"/>
                  </a:moveTo>
                  <a:lnTo>
                    <a:pt x="12684" y="16613"/>
                  </a:lnTo>
                  <a:lnTo>
                    <a:pt x="12793" y="16766"/>
                  </a:lnTo>
                  <a:lnTo>
                    <a:pt x="12968" y="17028"/>
                  </a:lnTo>
                  <a:lnTo>
                    <a:pt x="13143" y="17290"/>
                  </a:lnTo>
                  <a:lnTo>
                    <a:pt x="13143" y="17399"/>
                  </a:lnTo>
                  <a:lnTo>
                    <a:pt x="13077" y="17443"/>
                  </a:lnTo>
                  <a:lnTo>
                    <a:pt x="12444" y="17748"/>
                  </a:lnTo>
                  <a:lnTo>
                    <a:pt x="11811" y="18076"/>
                  </a:lnTo>
                  <a:lnTo>
                    <a:pt x="11724" y="18119"/>
                  </a:lnTo>
                  <a:lnTo>
                    <a:pt x="11593" y="18098"/>
                  </a:lnTo>
                  <a:lnTo>
                    <a:pt x="11549" y="18010"/>
                  </a:lnTo>
                  <a:lnTo>
                    <a:pt x="11353" y="17814"/>
                  </a:lnTo>
                  <a:lnTo>
                    <a:pt x="11178" y="17552"/>
                  </a:lnTo>
                  <a:lnTo>
                    <a:pt x="11200" y="17355"/>
                  </a:lnTo>
                  <a:lnTo>
                    <a:pt x="11440" y="17159"/>
                  </a:lnTo>
                  <a:lnTo>
                    <a:pt x="11680" y="17028"/>
                  </a:lnTo>
                  <a:lnTo>
                    <a:pt x="12008" y="16853"/>
                  </a:lnTo>
                  <a:lnTo>
                    <a:pt x="12335" y="16657"/>
                  </a:lnTo>
                  <a:lnTo>
                    <a:pt x="12488" y="16548"/>
                  </a:lnTo>
                  <a:close/>
                  <a:moveTo>
                    <a:pt x="15369" y="17159"/>
                  </a:moveTo>
                  <a:lnTo>
                    <a:pt x="15500" y="17202"/>
                  </a:lnTo>
                  <a:lnTo>
                    <a:pt x="15806" y="17486"/>
                  </a:lnTo>
                  <a:lnTo>
                    <a:pt x="16046" y="17879"/>
                  </a:lnTo>
                  <a:lnTo>
                    <a:pt x="16046" y="17923"/>
                  </a:lnTo>
                  <a:lnTo>
                    <a:pt x="16068" y="17967"/>
                  </a:lnTo>
                  <a:lnTo>
                    <a:pt x="16024" y="18076"/>
                  </a:lnTo>
                  <a:lnTo>
                    <a:pt x="15915" y="18119"/>
                  </a:lnTo>
                  <a:lnTo>
                    <a:pt x="15369" y="18403"/>
                  </a:lnTo>
                  <a:lnTo>
                    <a:pt x="14867" y="18709"/>
                  </a:lnTo>
                  <a:lnTo>
                    <a:pt x="14780" y="18752"/>
                  </a:lnTo>
                  <a:lnTo>
                    <a:pt x="14649" y="18709"/>
                  </a:lnTo>
                  <a:lnTo>
                    <a:pt x="14605" y="18621"/>
                  </a:lnTo>
                  <a:lnTo>
                    <a:pt x="14518" y="18447"/>
                  </a:lnTo>
                  <a:lnTo>
                    <a:pt x="14409" y="18294"/>
                  </a:lnTo>
                  <a:lnTo>
                    <a:pt x="14191" y="17967"/>
                  </a:lnTo>
                  <a:lnTo>
                    <a:pt x="14300" y="17683"/>
                  </a:lnTo>
                  <a:lnTo>
                    <a:pt x="14649" y="17530"/>
                  </a:lnTo>
                  <a:lnTo>
                    <a:pt x="14780" y="17464"/>
                  </a:lnTo>
                  <a:lnTo>
                    <a:pt x="14889" y="17421"/>
                  </a:lnTo>
                  <a:lnTo>
                    <a:pt x="15042" y="17333"/>
                  </a:lnTo>
                  <a:lnTo>
                    <a:pt x="15369" y="17159"/>
                  </a:lnTo>
                  <a:close/>
                  <a:moveTo>
                    <a:pt x="19910" y="13753"/>
                  </a:moveTo>
                  <a:lnTo>
                    <a:pt x="20478" y="13819"/>
                  </a:lnTo>
                  <a:lnTo>
                    <a:pt x="20762" y="13884"/>
                  </a:lnTo>
                  <a:lnTo>
                    <a:pt x="21133" y="14081"/>
                  </a:lnTo>
                  <a:lnTo>
                    <a:pt x="21635" y="14605"/>
                  </a:lnTo>
                  <a:lnTo>
                    <a:pt x="21831" y="15281"/>
                  </a:lnTo>
                  <a:lnTo>
                    <a:pt x="21722" y="16024"/>
                  </a:lnTo>
                  <a:lnTo>
                    <a:pt x="21526" y="16373"/>
                  </a:lnTo>
                  <a:lnTo>
                    <a:pt x="21351" y="16635"/>
                  </a:lnTo>
                  <a:lnTo>
                    <a:pt x="20914" y="17071"/>
                  </a:lnTo>
                  <a:lnTo>
                    <a:pt x="20194" y="17617"/>
                  </a:lnTo>
                  <a:lnTo>
                    <a:pt x="19670" y="17901"/>
                  </a:lnTo>
                  <a:lnTo>
                    <a:pt x="18731" y="18381"/>
                  </a:lnTo>
                  <a:lnTo>
                    <a:pt x="17793" y="18840"/>
                  </a:lnTo>
                  <a:lnTo>
                    <a:pt x="17618" y="18883"/>
                  </a:lnTo>
                  <a:lnTo>
                    <a:pt x="17334" y="18709"/>
                  </a:lnTo>
                  <a:lnTo>
                    <a:pt x="17203" y="18469"/>
                  </a:lnTo>
                  <a:lnTo>
                    <a:pt x="17181" y="18338"/>
                  </a:lnTo>
                  <a:lnTo>
                    <a:pt x="17334" y="18250"/>
                  </a:lnTo>
                  <a:lnTo>
                    <a:pt x="17443" y="18207"/>
                  </a:lnTo>
                  <a:lnTo>
                    <a:pt x="18142" y="17792"/>
                  </a:lnTo>
                  <a:lnTo>
                    <a:pt x="18884" y="17377"/>
                  </a:lnTo>
                  <a:lnTo>
                    <a:pt x="19037" y="17290"/>
                  </a:lnTo>
                  <a:lnTo>
                    <a:pt x="19212" y="17028"/>
                  </a:lnTo>
                  <a:lnTo>
                    <a:pt x="19146" y="16810"/>
                  </a:lnTo>
                  <a:lnTo>
                    <a:pt x="19037" y="16679"/>
                  </a:lnTo>
                  <a:lnTo>
                    <a:pt x="18688" y="16569"/>
                  </a:lnTo>
                  <a:lnTo>
                    <a:pt x="18469" y="16657"/>
                  </a:lnTo>
                  <a:lnTo>
                    <a:pt x="17727" y="17050"/>
                  </a:lnTo>
                  <a:lnTo>
                    <a:pt x="17007" y="17486"/>
                  </a:lnTo>
                  <a:lnTo>
                    <a:pt x="16810" y="17617"/>
                  </a:lnTo>
                  <a:lnTo>
                    <a:pt x="16505" y="17552"/>
                  </a:lnTo>
                  <a:lnTo>
                    <a:pt x="16374" y="17355"/>
                  </a:lnTo>
                  <a:lnTo>
                    <a:pt x="16155" y="17028"/>
                  </a:lnTo>
                  <a:lnTo>
                    <a:pt x="16243" y="16744"/>
                  </a:lnTo>
                  <a:lnTo>
                    <a:pt x="16592" y="16569"/>
                  </a:lnTo>
                  <a:lnTo>
                    <a:pt x="17443" y="16133"/>
                  </a:lnTo>
                  <a:lnTo>
                    <a:pt x="18229" y="15609"/>
                  </a:lnTo>
                  <a:lnTo>
                    <a:pt x="18360" y="15522"/>
                  </a:lnTo>
                  <a:lnTo>
                    <a:pt x="18513" y="15260"/>
                  </a:lnTo>
                  <a:lnTo>
                    <a:pt x="18447" y="15085"/>
                  </a:lnTo>
                  <a:lnTo>
                    <a:pt x="18338" y="14954"/>
                  </a:lnTo>
                  <a:lnTo>
                    <a:pt x="18055" y="14932"/>
                  </a:lnTo>
                  <a:lnTo>
                    <a:pt x="17902" y="14976"/>
                  </a:lnTo>
                  <a:lnTo>
                    <a:pt x="16854" y="15456"/>
                  </a:lnTo>
                  <a:lnTo>
                    <a:pt x="15828" y="16024"/>
                  </a:lnTo>
                  <a:lnTo>
                    <a:pt x="15697" y="16089"/>
                  </a:lnTo>
                  <a:lnTo>
                    <a:pt x="15522" y="16067"/>
                  </a:lnTo>
                  <a:lnTo>
                    <a:pt x="15435" y="15936"/>
                  </a:lnTo>
                  <a:lnTo>
                    <a:pt x="15282" y="15674"/>
                  </a:lnTo>
                  <a:lnTo>
                    <a:pt x="15107" y="15412"/>
                  </a:lnTo>
                  <a:lnTo>
                    <a:pt x="15042" y="15325"/>
                  </a:lnTo>
                  <a:lnTo>
                    <a:pt x="15086" y="15150"/>
                  </a:lnTo>
                  <a:lnTo>
                    <a:pt x="15195" y="15107"/>
                  </a:lnTo>
                  <a:lnTo>
                    <a:pt x="16155" y="14605"/>
                  </a:lnTo>
                  <a:lnTo>
                    <a:pt x="17662" y="14059"/>
                  </a:lnTo>
                  <a:lnTo>
                    <a:pt x="18688" y="13819"/>
                  </a:lnTo>
                  <a:lnTo>
                    <a:pt x="19233" y="13753"/>
                  </a:lnTo>
                  <a:close/>
                  <a:moveTo>
                    <a:pt x="13579" y="18010"/>
                  </a:moveTo>
                  <a:lnTo>
                    <a:pt x="13732" y="18054"/>
                  </a:lnTo>
                  <a:lnTo>
                    <a:pt x="13798" y="18163"/>
                  </a:lnTo>
                  <a:lnTo>
                    <a:pt x="14016" y="18490"/>
                  </a:lnTo>
                  <a:lnTo>
                    <a:pt x="14234" y="18840"/>
                  </a:lnTo>
                  <a:lnTo>
                    <a:pt x="14278" y="18905"/>
                  </a:lnTo>
                  <a:lnTo>
                    <a:pt x="14256" y="19036"/>
                  </a:lnTo>
                  <a:lnTo>
                    <a:pt x="14191" y="19080"/>
                  </a:lnTo>
                  <a:lnTo>
                    <a:pt x="13579" y="19407"/>
                  </a:lnTo>
                  <a:lnTo>
                    <a:pt x="12990" y="19735"/>
                  </a:lnTo>
                  <a:lnTo>
                    <a:pt x="12946" y="19735"/>
                  </a:lnTo>
                  <a:lnTo>
                    <a:pt x="12881" y="19757"/>
                  </a:lnTo>
                  <a:lnTo>
                    <a:pt x="12793" y="19735"/>
                  </a:lnTo>
                  <a:lnTo>
                    <a:pt x="12772" y="19691"/>
                  </a:lnTo>
                  <a:lnTo>
                    <a:pt x="12466" y="19276"/>
                  </a:lnTo>
                  <a:lnTo>
                    <a:pt x="12160" y="18862"/>
                  </a:lnTo>
                  <a:lnTo>
                    <a:pt x="12117" y="18796"/>
                  </a:lnTo>
                  <a:lnTo>
                    <a:pt x="12182" y="18687"/>
                  </a:lnTo>
                  <a:lnTo>
                    <a:pt x="12248" y="18643"/>
                  </a:lnTo>
                  <a:lnTo>
                    <a:pt x="12859" y="18359"/>
                  </a:lnTo>
                  <a:lnTo>
                    <a:pt x="13470" y="18054"/>
                  </a:lnTo>
                  <a:lnTo>
                    <a:pt x="13579" y="18010"/>
                  </a:lnTo>
                  <a:close/>
                  <a:moveTo>
                    <a:pt x="16592" y="18709"/>
                  </a:moveTo>
                  <a:lnTo>
                    <a:pt x="16723" y="18774"/>
                  </a:lnTo>
                  <a:lnTo>
                    <a:pt x="17050" y="19189"/>
                  </a:lnTo>
                  <a:lnTo>
                    <a:pt x="17007" y="19320"/>
                  </a:lnTo>
                  <a:lnTo>
                    <a:pt x="16854" y="19320"/>
                  </a:lnTo>
                  <a:lnTo>
                    <a:pt x="16243" y="19669"/>
                  </a:lnTo>
                  <a:lnTo>
                    <a:pt x="15610" y="20019"/>
                  </a:lnTo>
                  <a:lnTo>
                    <a:pt x="15457" y="20062"/>
                  </a:lnTo>
                  <a:lnTo>
                    <a:pt x="15348" y="19931"/>
                  </a:lnTo>
                  <a:lnTo>
                    <a:pt x="15304" y="19822"/>
                  </a:lnTo>
                  <a:lnTo>
                    <a:pt x="15260" y="19735"/>
                  </a:lnTo>
                  <a:lnTo>
                    <a:pt x="15173" y="19582"/>
                  </a:lnTo>
                  <a:lnTo>
                    <a:pt x="15217" y="19473"/>
                  </a:lnTo>
                  <a:lnTo>
                    <a:pt x="15304" y="19407"/>
                  </a:lnTo>
                  <a:lnTo>
                    <a:pt x="15872" y="19102"/>
                  </a:lnTo>
                  <a:lnTo>
                    <a:pt x="16461" y="18774"/>
                  </a:lnTo>
                  <a:lnTo>
                    <a:pt x="16592" y="18709"/>
                  </a:lnTo>
                  <a:close/>
                  <a:moveTo>
                    <a:pt x="14693" y="19800"/>
                  </a:moveTo>
                  <a:lnTo>
                    <a:pt x="14845" y="19822"/>
                  </a:lnTo>
                  <a:lnTo>
                    <a:pt x="14955" y="19997"/>
                  </a:lnTo>
                  <a:lnTo>
                    <a:pt x="15042" y="20128"/>
                  </a:lnTo>
                  <a:lnTo>
                    <a:pt x="15107" y="20237"/>
                  </a:lnTo>
                  <a:lnTo>
                    <a:pt x="15020" y="20390"/>
                  </a:lnTo>
                  <a:lnTo>
                    <a:pt x="14933" y="20455"/>
                  </a:lnTo>
                  <a:lnTo>
                    <a:pt x="14431" y="20695"/>
                  </a:lnTo>
                  <a:lnTo>
                    <a:pt x="13950" y="20957"/>
                  </a:lnTo>
                  <a:lnTo>
                    <a:pt x="13863" y="21001"/>
                  </a:lnTo>
                  <a:lnTo>
                    <a:pt x="13798" y="21023"/>
                  </a:lnTo>
                  <a:lnTo>
                    <a:pt x="13557" y="20826"/>
                  </a:lnTo>
                  <a:lnTo>
                    <a:pt x="13427" y="20586"/>
                  </a:lnTo>
                  <a:lnTo>
                    <a:pt x="13383" y="20499"/>
                  </a:lnTo>
                  <a:lnTo>
                    <a:pt x="13536" y="20390"/>
                  </a:lnTo>
                  <a:lnTo>
                    <a:pt x="13623" y="20368"/>
                  </a:lnTo>
                  <a:lnTo>
                    <a:pt x="14103" y="20128"/>
                  </a:lnTo>
                  <a:lnTo>
                    <a:pt x="14605" y="19844"/>
                  </a:lnTo>
                  <a:lnTo>
                    <a:pt x="14693" y="19800"/>
                  </a:lnTo>
                  <a:close/>
                  <a:moveTo>
                    <a:pt x="11505" y="19036"/>
                  </a:moveTo>
                  <a:lnTo>
                    <a:pt x="11636" y="19058"/>
                  </a:lnTo>
                  <a:lnTo>
                    <a:pt x="11702" y="19167"/>
                  </a:lnTo>
                  <a:lnTo>
                    <a:pt x="11942" y="19538"/>
                  </a:lnTo>
                  <a:lnTo>
                    <a:pt x="12226" y="19909"/>
                  </a:lnTo>
                  <a:lnTo>
                    <a:pt x="12269" y="19997"/>
                  </a:lnTo>
                  <a:lnTo>
                    <a:pt x="12248" y="20128"/>
                  </a:lnTo>
                  <a:lnTo>
                    <a:pt x="12139" y="20193"/>
                  </a:lnTo>
                  <a:lnTo>
                    <a:pt x="11265" y="20674"/>
                  </a:lnTo>
                  <a:lnTo>
                    <a:pt x="10370" y="21154"/>
                  </a:lnTo>
                  <a:lnTo>
                    <a:pt x="10261" y="21219"/>
                  </a:lnTo>
                  <a:lnTo>
                    <a:pt x="10152" y="21154"/>
                  </a:lnTo>
                  <a:lnTo>
                    <a:pt x="10108" y="21023"/>
                  </a:lnTo>
                  <a:lnTo>
                    <a:pt x="10086" y="20739"/>
                  </a:lnTo>
                  <a:lnTo>
                    <a:pt x="10152" y="20237"/>
                  </a:lnTo>
                  <a:lnTo>
                    <a:pt x="10370" y="19822"/>
                  </a:lnTo>
                  <a:lnTo>
                    <a:pt x="10741" y="19473"/>
                  </a:lnTo>
                  <a:lnTo>
                    <a:pt x="10960" y="19320"/>
                  </a:lnTo>
                  <a:lnTo>
                    <a:pt x="11243" y="19167"/>
                  </a:lnTo>
                  <a:lnTo>
                    <a:pt x="11505" y="19036"/>
                  </a:lnTo>
                  <a:close/>
                  <a:moveTo>
                    <a:pt x="10501" y="17705"/>
                  </a:moveTo>
                  <a:lnTo>
                    <a:pt x="10763" y="17726"/>
                  </a:lnTo>
                  <a:lnTo>
                    <a:pt x="10894" y="17901"/>
                  </a:lnTo>
                  <a:lnTo>
                    <a:pt x="11047" y="18207"/>
                  </a:lnTo>
                  <a:lnTo>
                    <a:pt x="11003" y="18469"/>
                  </a:lnTo>
                  <a:lnTo>
                    <a:pt x="10698" y="18643"/>
                  </a:lnTo>
                  <a:lnTo>
                    <a:pt x="10261" y="18883"/>
                  </a:lnTo>
                  <a:lnTo>
                    <a:pt x="9846" y="19189"/>
                  </a:lnTo>
                  <a:lnTo>
                    <a:pt x="9606" y="19386"/>
                  </a:lnTo>
                  <a:lnTo>
                    <a:pt x="9301" y="19866"/>
                  </a:lnTo>
                  <a:lnTo>
                    <a:pt x="9191" y="20412"/>
                  </a:lnTo>
                  <a:lnTo>
                    <a:pt x="9279" y="20979"/>
                  </a:lnTo>
                  <a:lnTo>
                    <a:pt x="9410" y="21263"/>
                  </a:lnTo>
                  <a:lnTo>
                    <a:pt x="9497" y="21416"/>
                  </a:lnTo>
                  <a:lnTo>
                    <a:pt x="9410" y="21612"/>
                  </a:lnTo>
                  <a:lnTo>
                    <a:pt x="9279" y="21700"/>
                  </a:lnTo>
                  <a:lnTo>
                    <a:pt x="9082" y="21809"/>
                  </a:lnTo>
                  <a:lnTo>
                    <a:pt x="8667" y="21940"/>
                  </a:lnTo>
                  <a:lnTo>
                    <a:pt x="8449" y="21940"/>
                  </a:lnTo>
                  <a:lnTo>
                    <a:pt x="8056" y="21896"/>
                  </a:lnTo>
                  <a:lnTo>
                    <a:pt x="7379" y="21547"/>
                  </a:lnTo>
                  <a:lnTo>
                    <a:pt x="7096" y="21241"/>
                  </a:lnTo>
                  <a:lnTo>
                    <a:pt x="7008" y="21066"/>
                  </a:lnTo>
                  <a:lnTo>
                    <a:pt x="6921" y="20717"/>
                  </a:lnTo>
                  <a:lnTo>
                    <a:pt x="6965" y="20368"/>
                  </a:lnTo>
                  <a:lnTo>
                    <a:pt x="7118" y="20019"/>
                  </a:lnTo>
                  <a:lnTo>
                    <a:pt x="7249" y="19844"/>
                  </a:lnTo>
                  <a:lnTo>
                    <a:pt x="7751" y="19364"/>
                  </a:lnTo>
                  <a:lnTo>
                    <a:pt x="8340" y="18993"/>
                  </a:lnTo>
                  <a:lnTo>
                    <a:pt x="9344" y="18403"/>
                  </a:lnTo>
                  <a:lnTo>
                    <a:pt x="10348" y="17792"/>
                  </a:lnTo>
                  <a:lnTo>
                    <a:pt x="10501" y="17705"/>
                  </a:lnTo>
                  <a:close/>
                  <a:moveTo>
                    <a:pt x="10108" y="16417"/>
                  </a:moveTo>
                  <a:lnTo>
                    <a:pt x="10196" y="16526"/>
                  </a:lnTo>
                  <a:lnTo>
                    <a:pt x="10261" y="16635"/>
                  </a:lnTo>
                  <a:lnTo>
                    <a:pt x="10261" y="16897"/>
                  </a:lnTo>
                  <a:lnTo>
                    <a:pt x="10086" y="17028"/>
                  </a:lnTo>
                  <a:lnTo>
                    <a:pt x="8995" y="17683"/>
                  </a:lnTo>
                  <a:lnTo>
                    <a:pt x="7903" y="18338"/>
                  </a:lnTo>
                  <a:lnTo>
                    <a:pt x="7510" y="18600"/>
                  </a:lnTo>
                  <a:lnTo>
                    <a:pt x="6790" y="19145"/>
                  </a:lnTo>
                  <a:lnTo>
                    <a:pt x="6484" y="19495"/>
                  </a:lnTo>
                  <a:lnTo>
                    <a:pt x="6266" y="19778"/>
                  </a:lnTo>
                  <a:lnTo>
                    <a:pt x="6048" y="20390"/>
                  </a:lnTo>
                  <a:lnTo>
                    <a:pt x="6070" y="21001"/>
                  </a:lnTo>
                  <a:lnTo>
                    <a:pt x="6310" y="21590"/>
                  </a:lnTo>
                  <a:lnTo>
                    <a:pt x="6550" y="21874"/>
                  </a:lnTo>
                  <a:lnTo>
                    <a:pt x="6856" y="22180"/>
                  </a:lnTo>
                  <a:lnTo>
                    <a:pt x="7532" y="22616"/>
                  </a:lnTo>
                  <a:lnTo>
                    <a:pt x="8275" y="22769"/>
                  </a:lnTo>
                  <a:lnTo>
                    <a:pt x="9082" y="22638"/>
                  </a:lnTo>
                  <a:lnTo>
                    <a:pt x="9497" y="22464"/>
                  </a:lnTo>
                  <a:lnTo>
                    <a:pt x="11003" y="21721"/>
                  </a:lnTo>
                  <a:lnTo>
                    <a:pt x="12531" y="20935"/>
                  </a:lnTo>
                  <a:lnTo>
                    <a:pt x="12750" y="20870"/>
                  </a:lnTo>
                  <a:lnTo>
                    <a:pt x="13099" y="21001"/>
                  </a:lnTo>
                  <a:lnTo>
                    <a:pt x="13208" y="21219"/>
                  </a:lnTo>
                  <a:lnTo>
                    <a:pt x="13230" y="21307"/>
                  </a:lnTo>
                  <a:lnTo>
                    <a:pt x="13165" y="21372"/>
                  </a:lnTo>
                  <a:lnTo>
                    <a:pt x="13099" y="21394"/>
                  </a:lnTo>
                  <a:lnTo>
                    <a:pt x="11636" y="22180"/>
                  </a:lnTo>
                  <a:lnTo>
                    <a:pt x="9410" y="23228"/>
                  </a:lnTo>
                  <a:lnTo>
                    <a:pt x="7838" y="23730"/>
                  </a:lnTo>
                  <a:lnTo>
                    <a:pt x="7008" y="23861"/>
                  </a:lnTo>
                  <a:lnTo>
                    <a:pt x="6725" y="23883"/>
                  </a:lnTo>
                  <a:lnTo>
                    <a:pt x="6441" y="23904"/>
                  </a:lnTo>
                  <a:lnTo>
                    <a:pt x="6048" y="23904"/>
                  </a:lnTo>
                  <a:lnTo>
                    <a:pt x="5284" y="23730"/>
                  </a:lnTo>
                  <a:lnTo>
                    <a:pt x="4913" y="23555"/>
                  </a:lnTo>
                  <a:lnTo>
                    <a:pt x="4476" y="23337"/>
                  </a:lnTo>
                  <a:lnTo>
                    <a:pt x="3908" y="22726"/>
                  </a:lnTo>
                  <a:lnTo>
                    <a:pt x="3646" y="21940"/>
                  </a:lnTo>
                  <a:lnTo>
                    <a:pt x="3756" y="21088"/>
                  </a:lnTo>
                  <a:lnTo>
                    <a:pt x="3974" y="20674"/>
                  </a:lnTo>
                  <a:lnTo>
                    <a:pt x="4258" y="20237"/>
                  </a:lnTo>
                  <a:lnTo>
                    <a:pt x="5022" y="19517"/>
                  </a:lnTo>
                  <a:lnTo>
                    <a:pt x="5458" y="19255"/>
                  </a:lnTo>
                  <a:lnTo>
                    <a:pt x="7641" y="17901"/>
                  </a:lnTo>
                  <a:lnTo>
                    <a:pt x="9846" y="16591"/>
                  </a:lnTo>
                  <a:lnTo>
                    <a:pt x="9934" y="16526"/>
                  </a:lnTo>
                  <a:lnTo>
                    <a:pt x="10108" y="16417"/>
                  </a:lnTo>
                  <a:close/>
                  <a:moveTo>
                    <a:pt x="20565" y="0"/>
                  </a:moveTo>
                  <a:lnTo>
                    <a:pt x="20216" y="22"/>
                  </a:lnTo>
                  <a:lnTo>
                    <a:pt x="19626" y="218"/>
                  </a:lnTo>
                  <a:lnTo>
                    <a:pt x="19190" y="590"/>
                  </a:lnTo>
                  <a:lnTo>
                    <a:pt x="18971" y="1135"/>
                  </a:lnTo>
                  <a:lnTo>
                    <a:pt x="18928" y="1485"/>
                  </a:lnTo>
                  <a:lnTo>
                    <a:pt x="18884" y="2140"/>
                  </a:lnTo>
                  <a:lnTo>
                    <a:pt x="18513" y="3318"/>
                  </a:lnTo>
                  <a:lnTo>
                    <a:pt x="17880" y="4366"/>
                  </a:lnTo>
                  <a:lnTo>
                    <a:pt x="17072" y="5305"/>
                  </a:lnTo>
                  <a:lnTo>
                    <a:pt x="16636" y="5763"/>
                  </a:lnTo>
                  <a:lnTo>
                    <a:pt x="16155" y="6244"/>
                  </a:lnTo>
                  <a:lnTo>
                    <a:pt x="15129" y="7095"/>
                  </a:lnTo>
                  <a:lnTo>
                    <a:pt x="13448" y="8208"/>
                  </a:lnTo>
                  <a:lnTo>
                    <a:pt x="12269" y="8907"/>
                  </a:lnTo>
                  <a:lnTo>
                    <a:pt x="11898" y="9125"/>
                  </a:lnTo>
                  <a:lnTo>
                    <a:pt x="11549" y="9344"/>
                  </a:lnTo>
                  <a:lnTo>
                    <a:pt x="11396" y="9409"/>
                  </a:lnTo>
                  <a:lnTo>
                    <a:pt x="11243" y="9344"/>
                  </a:lnTo>
                  <a:lnTo>
                    <a:pt x="11178" y="9278"/>
                  </a:lnTo>
                  <a:lnTo>
                    <a:pt x="11178" y="9147"/>
                  </a:lnTo>
                  <a:lnTo>
                    <a:pt x="11222" y="9060"/>
                  </a:lnTo>
                  <a:lnTo>
                    <a:pt x="11265" y="8907"/>
                  </a:lnTo>
                  <a:lnTo>
                    <a:pt x="11134" y="8710"/>
                  </a:lnTo>
                  <a:lnTo>
                    <a:pt x="10960" y="8689"/>
                  </a:lnTo>
                  <a:lnTo>
                    <a:pt x="10741" y="8689"/>
                  </a:lnTo>
                  <a:lnTo>
                    <a:pt x="10327" y="8820"/>
                  </a:lnTo>
                  <a:lnTo>
                    <a:pt x="10152" y="8929"/>
                  </a:lnTo>
                  <a:lnTo>
                    <a:pt x="10043" y="8994"/>
                  </a:lnTo>
                  <a:lnTo>
                    <a:pt x="9934" y="9191"/>
                  </a:lnTo>
                  <a:lnTo>
                    <a:pt x="9955" y="9322"/>
                  </a:lnTo>
                  <a:lnTo>
                    <a:pt x="10021" y="9431"/>
                  </a:lnTo>
                  <a:lnTo>
                    <a:pt x="10217" y="9562"/>
                  </a:lnTo>
                  <a:lnTo>
                    <a:pt x="10370" y="9562"/>
                  </a:lnTo>
                  <a:lnTo>
                    <a:pt x="10523" y="9518"/>
                  </a:lnTo>
                  <a:lnTo>
                    <a:pt x="10676" y="9584"/>
                  </a:lnTo>
                  <a:lnTo>
                    <a:pt x="10741" y="9693"/>
                  </a:lnTo>
                  <a:lnTo>
                    <a:pt x="10698" y="9867"/>
                  </a:lnTo>
                  <a:lnTo>
                    <a:pt x="10589" y="9933"/>
                  </a:lnTo>
                  <a:lnTo>
                    <a:pt x="8122" y="11330"/>
                  </a:lnTo>
                  <a:lnTo>
                    <a:pt x="6615" y="12203"/>
                  </a:lnTo>
                  <a:lnTo>
                    <a:pt x="3668" y="14081"/>
                  </a:lnTo>
                  <a:lnTo>
                    <a:pt x="2271" y="15107"/>
                  </a:lnTo>
                  <a:lnTo>
                    <a:pt x="1813" y="15456"/>
                  </a:lnTo>
                  <a:lnTo>
                    <a:pt x="1092" y="16264"/>
                  </a:lnTo>
                  <a:lnTo>
                    <a:pt x="525" y="17181"/>
                  </a:lnTo>
                  <a:lnTo>
                    <a:pt x="154" y="18207"/>
                  </a:lnTo>
                  <a:lnTo>
                    <a:pt x="44" y="18774"/>
                  </a:lnTo>
                  <a:lnTo>
                    <a:pt x="23" y="18883"/>
                  </a:lnTo>
                  <a:lnTo>
                    <a:pt x="23" y="18971"/>
                  </a:lnTo>
                  <a:lnTo>
                    <a:pt x="1" y="19429"/>
                  </a:lnTo>
                  <a:lnTo>
                    <a:pt x="44" y="20193"/>
                  </a:lnTo>
                  <a:lnTo>
                    <a:pt x="285" y="21023"/>
                  </a:lnTo>
                  <a:lnTo>
                    <a:pt x="547" y="21503"/>
                  </a:lnTo>
                  <a:lnTo>
                    <a:pt x="787" y="22027"/>
                  </a:lnTo>
                  <a:lnTo>
                    <a:pt x="1398" y="23009"/>
                  </a:lnTo>
                  <a:lnTo>
                    <a:pt x="2140" y="23861"/>
                  </a:lnTo>
                  <a:lnTo>
                    <a:pt x="3035" y="24603"/>
                  </a:lnTo>
                  <a:lnTo>
                    <a:pt x="3537" y="24887"/>
                  </a:lnTo>
                  <a:lnTo>
                    <a:pt x="3930" y="25083"/>
                  </a:lnTo>
                  <a:lnTo>
                    <a:pt x="4760" y="25323"/>
                  </a:lnTo>
                  <a:lnTo>
                    <a:pt x="5175" y="25411"/>
                  </a:lnTo>
                  <a:lnTo>
                    <a:pt x="6484" y="25411"/>
                  </a:lnTo>
                  <a:lnTo>
                    <a:pt x="6877" y="25302"/>
                  </a:lnTo>
                  <a:lnTo>
                    <a:pt x="7292" y="25258"/>
                  </a:lnTo>
                  <a:lnTo>
                    <a:pt x="8296" y="24974"/>
                  </a:lnTo>
                  <a:lnTo>
                    <a:pt x="10174" y="24166"/>
                  </a:lnTo>
                  <a:lnTo>
                    <a:pt x="11112" y="23730"/>
                  </a:lnTo>
                  <a:lnTo>
                    <a:pt x="13557" y="22485"/>
                  </a:lnTo>
                  <a:lnTo>
                    <a:pt x="18404" y="19888"/>
                  </a:lnTo>
                  <a:lnTo>
                    <a:pt x="20827" y="18534"/>
                  </a:lnTo>
                  <a:lnTo>
                    <a:pt x="21285" y="18250"/>
                  </a:lnTo>
                  <a:lnTo>
                    <a:pt x="22093" y="17574"/>
                  </a:lnTo>
                  <a:lnTo>
                    <a:pt x="22421" y="17181"/>
                  </a:lnTo>
                  <a:lnTo>
                    <a:pt x="22617" y="16897"/>
                  </a:lnTo>
                  <a:lnTo>
                    <a:pt x="22879" y="16286"/>
                  </a:lnTo>
                  <a:lnTo>
                    <a:pt x="23032" y="15631"/>
                  </a:lnTo>
                  <a:lnTo>
                    <a:pt x="23032" y="14976"/>
                  </a:lnTo>
                  <a:lnTo>
                    <a:pt x="22857" y="14343"/>
                  </a:lnTo>
                  <a:lnTo>
                    <a:pt x="22508" y="13775"/>
                  </a:lnTo>
                  <a:lnTo>
                    <a:pt x="21962" y="13295"/>
                  </a:lnTo>
                  <a:lnTo>
                    <a:pt x="21198" y="12967"/>
                  </a:lnTo>
                  <a:lnTo>
                    <a:pt x="20718" y="12858"/>
                  </a:lnTo>
                  <a:lnTo>
                    <a:pt x="20194" y="12793"/>
                  </a:lnTo>
                  <a:lnTo>
                    <a:pt x="19168" y="12771"/>
                  </a:lnTo>
                  <a:lnTo>
                    <a:pt x="18164" y="12924"/>
                  </a:lnTo>
                  <a:lnTo>
                    <a:pt x="17159" y="13208"/>
                  </a:lnTo>
                  <a:lnTo>
                    <a:pt x="16679" y="13404"/>
                  </a:lnTo>
                  <a:lnTo>
                    <a:pt x="15741" y="13797"/>
                  </a:lnTo>
                  <a:lnTo>
                    <a:pt x="14845" y="14255"/>
                  </a:lnTo>
                  <a:lnTo>
                    <a:pt x="14736" y="14321"/>
                  </a:lnTo>
                  <a:lnTo>
                    <a:pt x="14540" y="14321"/>
                  </a:lnTo>
                  <a:lnTo>
                    <a:pt x="14453" y="14190"/>
                  </a:lnTo>
                  <a:lnTo>
                    <a:pt x="14409" y="14059"/>
                  </a:lnTo>
                  <a:lnTo>
                    <a:pt x="14562" y="13950"/>
                  </a:lnTo>
                  <a:lnTo>
                    <a:pt x="14649" y="13928"/>
                  </a:lnTo>
                  <a:lnTo>
                    <a:pt x="15522" y="13469"/>
                  </a:lnTo>
                  <a:lnTo>
                    <a:pt x="17312" y="12684"/>
                  </a:lnTo>
                  <a:lnTo>
                    <a:pt x="19146" y="12072"/>
                  </a:lnTo>
                  <a:lnTo>
                    <a:pt x="21045" y="11592"/>
                  </a:lnTo>
                  <a:lnTo>
                    <a:pt x="22028" y="11439"/>
                  </a:lnTo>
                  <a:lnTo>
                    <a:pt x="22552" y="11374"/>
                  </a:lnTo>
                  <a:lnTo>
                    <a:pt x="23621" y="11330"/>
                  </a:lnTo>
                  <a:lnTo>
                    <a:pt x="24669" y="11439"/>
                  </a:lnTo>
                  <a:lnTo>
                    <a:pt x="25695" y="11745"/>
                  </a:lnTo>
                  <a:lnTo>
                    <a:pt x="26197" y="11985"/>
                  </a:lnTo>
                  <a:lnTo>
                    <a:pt x="26656" y="12203"/>
                  </a:lnTo>
                  <a:lnTo>
                    <a:pt x="27158" y="12312"/>
                  </a:lnTo>
                  <a:lnTo>
                    <a:pt x="27398" y="12356"/>
                  </a:lnTo>
                  <a:lnTo>
                    <a:pt x="27856" y="12291"/>
                  </a:lnTo>
                  <a:lnTo>
                    <a:pt x="28206" y="12051"/>
                  </a:lnTo>
                  <a:lnTo>
                    <a:pt x="28468" y="11679"/>
                  </a:lnTo>
                  <a:lnTo>
                    <a:pt x="28533" y="11439"/>
                  </a:lnTo>
                  <a:lnTo>
                    <a:pt x="28577" y="11177"/>
                  </a:lnTo>
                  <a:lnTo>
                    <a:pt x="28686" y="10959"/>
                  </a:lnTo>
                  <a:lnTo>
                    <a:pt x="28686" y="10435"/>
                  </a:lnTo>
                  <a:lnTo>
                    <a:pt x="28533" y="9715"/>
                  </a:lnTo>
                  <a:lnTo>
                    <a:pt x="28380" y="9016"/>
                  </a:lnTo>
                  <a:lnTo>
                    <a:pt x="28228" y="8383"/>
                  </a:lnTo>
                  <a:lnTo>
                    <a:pt x="27769" y="7160"/>
                  </a:lnTo>
                  <a:lnTo>
                    <a:pt x="26874" y="5480"/>
                  </a:lnTo>
                  <a:lnTo>
                    <a:pt x="26132" y="4432"/>
                  </a:lnTo>
                  <a:lnTo>
                    <a:pt x="25433" y="3471"/>
                  </a:lnTo>
                  <a:lnTo>
                    <a:pt x="23861" y="1681"/>
                  </a:lnTo>
                  <a:lnTo>
                    <a:pt x="22966" y="917"/>
                  </a:lnTo>
                  <a:lnTo>
                    <a:pt x="22704" y="699"/>
                  </a:lnTo>
                  <a:lnTo>
                    <a:pt x="22159" y="349"/>
                  </a:lnTo>
                  <a:lnTo>
                    <a:pt x="21569" y="131"/>
                  </a:lnTo>
                  <a:lnTo>
                    <a:pt x="20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59"/>
            <p:cNvGrpSpPr/>
            <p:nvPr/>
          </p:nvGrpSpPr>
          <p:grpSpPr>
            <a:xfrm rot="5480224">
              <a:off x="7236682" y="1120516"/>
              <a:ext cx="1153797" cy="1125732"/>
              <a:chOff x="5345630" y="1616594"/>
              <a:chExt cx="975461" cy="951734"/>
            </a:xfrm>
          </p:grpSpPr>
          <p:sp>
            <p:nvSpPr>
              <p:cNvPr id="549" name="Google Shape;549;p59"/>
              <p:cNvSpPr/>
              <p:nvPr/>
            </p:nvSpPr>
            <p:spPr>
              <a:xfrm flipH="1">
                <a:off x="5345630" y="1616594"/>
                <a:ext cx="581011" cy="897666"/>
              </a:xfrm>
              <a:custGeom>
                <a:avLst/>
                <a:gdLst/>
                <a:ahLst/>
                <a:cxnLst/>
                <a:rect l="l" t="t" r="r" b="b"/>
                <a:pathLst>
                  <a:path w="6288" h="9715" extrusionOk="0">
                    <a:moveTo>
                      <a:pt x="328" y="0"/>
                    </a:moveTo>
                    <a:lnTo>
                      <a:pt x="22" y="22"/>
                    </a:lnTo>
                    <a:lnTo>
                      <a:pt x="0" y="175"/>
                    </a:lnTo>
                    <a:lnTo>
                      <a:pt x="66" y="350"/>
                    </a:lnTo>
                    <a:lnTo>
                      <a:pt x="786" y="1921"/>
                    </a:lnTo>
                    <a:lnTo>
                      <a:pt x="2467" y="4956"/>
                    </a:lnTo>
                    <a:lnTo>
                      <a:pt x="3449" y="6375"/>
                    </a:lnTo>
                    <a:lnTo>
                      <a:pt x="4061" y="7226"/>
                    </a:lnTo>
                    <a:lnTo>
                      <a:pt x="5349" y="8842"/>
                    </a:lnTo>
                    <a:lnTo>
                      <a:pt x="6047" y="9606"/>
                    </a:lnTo>
                    <a:lnTo>
                      <a:pt x="6113" y="9671"/>
                    </a:lnTo>
                    <a:lnTo>
                      <a:pt x="6222" y="9715"/>
                    </a:lnTo>
                    <a:lnTo>
                      <a:pt x="6287" y="9627"/>
                    </a:lnTo>
                    <a:lnTo>
                      <a:pt x="6287" y="8929"/>
                    </a:lnTo>
                    <a:lnTo>
                      <a:pt x="6244" y="8863"/>
                    </a:lnTo>
                    <a:lnTo>
                      <a:pt x="6244" y="8776"/>
                    </a:lnTo>
                    <a:lnTo>
                      <a:pt x="6200" y="8383"/>
                    </a:lnTo>
                    <a:lnTo>
                      <a:pt x="6025" y="7641"/>
                    </a:lnTo>
                    <a:lnTo>
                      <a:pt x="5894" y="7292"/>
                    </a:lnTo>
                    <a:lnTo>
                      <a:pt x="5436" y="6222"/>
                    </a:lnTo>
                    <a:lnTo>
                      <a:pt x="4344" y="4235"/>
                    </a:lnTo>
                    <a:lnTo>
                      <a:pt x="3013" y="2423"/>
                    </a:lnTo>
                    <a:lnTo>
                      <a:pt x="1463" y="764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9"/>
              <p:cNvSpPr/>
              <p:nvPr/>
            </p:nvSpPr>
            <p:spPr>
              <a:xfrm flipH="1">
                <a:off x="6066807" y="1664008"/>
                <a:ext cx="254285" cy="443890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4804" extrusionOk="0">
                    <a:moveTo>
                      <a:pt x="2577" y="0"/>
                    </a:moveTo>
                    <a:lnTo>
                      <a:pt x="2533" y="88"/>
                    </a:lnTo>
                    <a:lnTo>
                      <a:pt x="2533" y="131"/>
                    </a:lnTo>
                    <a:lnTo>
                      <a:pt x="2533" y="677"/>
                    </a:lnTo>
                    <a:lnTo>
                      <a:pt x="2358" y="1681"/>
                    </a:lnTo>
                    <a:lnTo>
                      <a:pt x="1987" y="2598"/>
                    </a:lnTo>
                    <a:lnTo>
                      <a:pt x="1376" y="3428"/>
                    </a:lnTo>
                    <a:lnTo>
                      <a:pt x="983" y="3799"/>
                    </a:lnTo>
                    <a:lnTo>
                      <a:pt x="481" y="4257"/>
                    </a:lnTo>
                    <a:lnTo>
                      <a:pt x="1" y="4716"/>
                    </a:lnTo>
                    <a:lnTo>
                      <a:pt x="23" y="4759"/>
                    </a:lnTo>
                    <a:lnTo>
                      <a:pt x="88" y="4803"/>
                    </a:lnTo>
                    <a:lnTo>
                      <a:pt x="306" y="4738"/>
                    </a:lnTo>
                    <a:lnTo>
                      <a:pt x="939" y="4236"/>
                    </a:lnTo>
                    <a:lnTo>
                      <a:pt x="1616" y="3493"/>
                    </a:lnTo>
                    <a:lnTo>
                      <a:pt x="2184" y="2664"/>
                    </a:lnTo>
                    <a:lnTo>
                      <a:pt x="2358" y="2293"/>
                    </a:lnTo>
                    <a:lnTo>
                      <a:pt x="2620" y="1507"/>
                    </a:lnTo>
                    <a:lnTo>
                      <a:pt x="2751" y="590"/>
                    </a:lnTo>
                    <a:lnTo>
                      <a:pt x="2664" y="153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9"/>
              <p:cNvSpPr/>
              <p:nvPr/>
            </p:nvSpPr>
            <p:spPr>
              <a:xfrm flipH="1">
                <a:off x="5432748" y="2213235"/>
                <a:ext cx="264356" cy="355093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843" extrusionOk="0">
                    <a:moveTo>
                      <a:pt x="1" y="1"/>
                    </a:moveTo>
                    <a:lnTo>
                      <a:pt x="1" y="175"/>
                    </a:lnTo>
                    <a:lnTo>
                      <a:pt x="175" y="656"/>
                    </a:lnTo>
                    <a:lnTo>
                      <a:pt x="699" y="1572"/>
                    </a:lnTo>
                    <a:lnTo>
                      <a:pt x="1638" y="2839"/>
                    </a:lnTo>
                    <a:lnTo>
                      <a:pt x="2337" y="3537"/>
                    </a:lnTo>
                    <a:lnTo>
                      <a:pt x="2730" y="3799"/>
                    </a:lnTo>
                    <a:lnTo>
                      <a:pt x="2861" y="3843"/>
                    </a:lnTo>
                    <a:lnTo>
                      <a:pt x="2861" y="3843"/>
                    </a:lnTo>
                    <a:lnTo>
                      <a:pt x="2031" y="2904"/>
                    </a:lnTo>
                    <a:lnTo>
                      <a:pt x="1289" y="2009"/>
                    </a:lnTo>
                    <a:lnTo>
                      <a:pt x="940" y="1529"/>
                    </a:lnTo>
                    <a:lnTo>
                      <a:pt x="350" y="5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>
            <a:spLocks noGrp="1"/>
          </p:cNvSpPr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60"/>
          <p:cNvSpPr txBox="1">
            <a:spLocks noGrp="1"/>
          </p:cNvSpPr>
          <p:nvPr>
            <p:ph type="subTitle" idx="1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60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6" name="Google Shape;556;p60"/>
          <p:cNvSpPr/>
          <p:nvPr/>
        </p:nvSpPr>
        <p:spPr>
          <a:xfrm rot="10800000" flipH="1">
            <a:off x="602623" y="-75384"/>
            <a:ext cx="9365915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0"/>
          <p:cNvSpPr/>
          <p:nvPr/>
        </p:nvSpPr>
        <p:spPr>
          <a:xfrm>
            <a:off x="4267200" y="2333625"/>
            <a:ext cx="5363837" cy="3036380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1"/>
          <p:cNvSpPr/>
          <p:nvPr/>
        </p:nvSpPr>
        <p:spPr>
          <a:xfrm>
            <a:off x="-548325" y="3353998"/>
            <a:ext cx="11067317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1"/>
          <p:cNvSpPr/>
          <p:nvPr/>
        </p:nvSpPr>
        <p:spPr>
          <a:xfrm rot="-5400000">
            <a:off x="-1798619" y="-307273"/>
            <a:ext cx="5740079" cy="261494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1654025" y="467600"/>
            <a:ext cx="5835820" cy="3390088"/>
          </a:xfrm>
          <a:custGeom>
            <a:avLst/>
            <a:gdLst/>
            <a:ahLst/>
            <a:cxnLst/>
            <a:rect l="l" t="t" r="r" b="b"/>
            <a:pathLst>
              <a:path w="112384" h="78853" extrusionOk="0">
                <a:moveTo>
                  <a:pt x="93194" y="1"/>
                </a:moveTo>
                <a:lnTo>
                  <a:pt x="89810" y="175"/>
                </a:lnTo>
                <a:lnTo>
                  <a:pt x="88108" y="328"/>
                </a:lnTo>
                <a:lnTo>
                  <a:pt x="86470" y="525"/>
                </a:lnTo>
                <a:lnTo>
                  <a:pt x="83218" y="1092"/>
                </a:lnTo>
                <a:lnTo>
                  <a:pt x="81580" y="1398"/>
                </a:lnTo>
                <a:lnTo>
                  <a:pt x="80096" y="1616"/>
                </a:lnTo>
                <a:lnTo>
                  <a:pt x="77127" y="1965"/>
                </a:lnTo>
                <a:lnTo>
                  <a:pt x="75621" y="2053"/>
                </a:lnTo>
                <a:lnTo>
                  <a:pt x="74027" y="2053"/>
                </a:lnTo>
                <a:lnTo>
                  <a:pt x="70927" y="1791"/>
                </a:lnTo>
                <a:lnTo>
                  <a:pt x="69355" y="1551"/>
                </a:lnTo>
                <a:lnTo>
                  <a:pt x="66779" y="1092"/>
                </a:lnTo>
                <a:lnTo>
                  <a:pt x="64203" y="699"/>
                </a:lnTo>
                <a:lnTo>
                  <a:pt x="63287" y="612"/>
                </a:lnTo>
                <a:lnTo>
                  <a:pt x="61453" y="568"/>
                </a:lnTo>
                <a:lnTo>
                  <a:pt x="60558" y="656"/>
                </a:lnTo>
                <a:lnTo>
                  <a:pt x="59816" y="743"/>
                </a:lnTo>
                <a:lnTo>
                  <a:pt x="58397" y="1027"/>
                </a:lnTo>
                <a:lnTo>
                  <a:pt x="56999" y="1420"/>
                </a:lnTo>
                <a:lnTo>
                  <a:pt x="55624" y="1922"/>
                </a:lnTo>
                <a:lnTo>
                  <a:pt x="54947" y="2227"/>
                </a:lnTo>
                <a:lnTo>
                  <a:pt x="53463" y="2970"/>
                </a:lnTo>
                <a:lnTo>
                  <a:pt x="51978" y="3712"/>
                </a:lnTo>
                <a:lnTo>
                  <a:pt x="51193" y="4061"/>
                </a:lnTo>
                <a:lnTo>
                  <a:pt x="49621" y="4651"/>
                </a:lnTo>
                <a:lnTo>
                  <a:pt x="48791" y="4847"/>
                </a:lnTo>
                <a:lnTo>
                  <a:pt x="48355" y="4934"/>
                </a:lnTo>
                <a:lnTo>
                  <a:pt x="47525" y="5000"/>
                </a:lnTo>
                <a:lnTo>
                  <a:pt x="46695" y="4891"/>
                </a:lnTo>
                <a:lnTo>
                  <a:pt x="45910" y="4607"/>
                </a:lnTo>
                <a:lnTo>
                  <a:pt x="45538" y="4367"/>
                </a:lnTo>
                <a:lnTo>
                  <a:pt x="44949" y="4018"/>
                </a:lnTo>
                <a:lnTo>
                  <a:pt x="44338" y="3690"/>
                </a:lnTo>
                <a:lnTo>
                  <a:pt x="43836" y="3384"/>
                </a:lnTo>
                <a:lnTo>
                  <a:pt x="42788" y="3013"/>
                </a:lnTo>
                <a:lnTo>
                  <a:pt x="41696" y="2861"/>
                </a:lnTo>
                <a:lnTo>
                  <a:pt x="40605" y="2904"/>
                </a:lnTo>
                <a:lnTo>
                  <a:pt x="40059" y="2970"/>
                </a:lnTo>
                <a:lnTo>
                  <a:pt x="39098" y="3144"/>
                </a:lnTo>
                <a:lnTo>
                  <a:pt x="37701" y="3603"/>
                </a:lnTo>
                <a:lnTo>
                  <a:pt x="36828" y="4018"/>
                </a:lnTo>
                <a:lnTo>
                  <a:pt x="36392" y="4280"/>
                </a:lnTo>
                <a:lnTo>
                  <a:pt x="36064" y="4476"/>
                </a:lnTo>
                <a:lnTo>
                  <a:pt x="35715" y="4672"/>
                </a:lnTo>
                <a:lnTo>
                  <a:pt x="35278" y="4891"/>
                </a:lnTo>
                <a:lnTo>
                  <a:pt x="34361" y="5153"/>
                </a:lnTo>
                <a:lnTo>
                  <a:pt x="33881" y="5218"/>
                </a:lnTo>
                <a:lnTo>
                  <a:pt x="33204" y="5240"/>
                </a:lnTo>
                <a:lnTo>
                  <a:pt x="31873" y="5087"/>
                </a:lnTo>
                <a:lnTo>
                  <a:pt x="31218" y="4956"/>
                </a:lnTo>
                <a:lnTo>
                  <a:pt x="29122" y="4541"/>
                </a:lnTo>
                <a:lnTo>
                  <a:pt x="27070" y="4039"/>
                </a:lnTo>
                <a:lnTo>
                  <a:pt x="25978" y="3799"/>
                </a:lnTo>
                <a:lnTo>
                  <a:pt x="23774" y="3603"/>
                </a:lnTo>
                <a:lnTo>
                  <a:pt x="22682" y="3603"/>
                </a:lnTo>
                <a:lnTo>
                  <a:pt x="21743" y="3625"/>
                </a:lnTo>
                <a:lnTo>
                  <a:pt x="19910" y="3930"/>
                </a:lnTo>
                <a:lnTo>
                  <a:pt x="18993" y="4149"/>
                </a:lnTo>
                <a:lnTo>
                  <a:pt x="17879" y="4454"/>
                </a:lnTo>
                <a:lnTo>
                  <a:pt x="15740" y="5306"/>
                </a:lnTo>
                <a:lnTo>
                  <a:pt x="14736" y="5873"/>
                </a:lnTo>
                <a:lnTo>
                  <a:pt x="13950" y="6332"/>
                </a:lnTo>
                <a:lnTo>
                  <a:pt x="12465" y="7336"/>
                </a:lnTo>
                <a:lnTo>
                  <a:pt x="11046" y="8449"/>
                </a:lnTo>
                <a:lnTo>
                  <a:pt x="9693" y="9650"/>
                </a:lnTo>
                <a:lnTo>
                  <a:pt x="9060" y="10283"/>
                </a:lnTo>
                <a:lnTo>
                  <a:pt x="8296" y="11091"/>
                </a:lnTo>
                <a:lnTo>
                  <a:pt x="6942" y="12837"/>
                </a:lnTo>
                <a:lnTo>
                  <a:pt x="5829" y="14714"/>
                </a:lnTo>
                <a:lnTo>
                  <a:pt x="4912" y="16701"/>
                </a:lnTo>
                <a:lnTo>
                  <a:pt x="4519" y="17727"/>
                </a:lnTo>
                <a:lnTo>
                  <a:pt x="4235" y="18600"/>
                </a:lnTo>
                <a:lnTo>
                  <a:pt x="3821" y="20347"/>
                </a:lnTo>
                <a:lnTo>
                  <a:pt x="3449" y="23032"/>
                </a:lnTo>
                <a:lnTo>
                  <a:pt x="3362" y="24822"/>
                </a:lnTo>
                <a:lnTo>
                  <a:pt x="3319" y="26394"/>
                </a:lnTo>
                <a:lnTo>
                  <a:pt x="3406" y="29494"/>
                </a:lnTo>
                <a:lnTo>
                  <a:pt x="3515" y="31022"/>
                </a:lnTo>
                <a:lnTo>
                  <a:pt x="3602" y="32441"/>
                </a:lnTo>
                <a:lnTo>
                  <a:pt x="3646" y="35257"/>
                </a:lnTo>
                <a:lnTo>
                  <a:pt x="3537" y="36676"/>
                </a:lnTo>
                <a:lnTo>
                  <a:pt x="3449" y="37549"/>
                </a:lnTo>
                <a:lnTo>
                  <a:pt x="3166" y="39274"/>
                </a:lnTo>
                <a:lnTo>
                  <a:pt x="2576" y="41806"/>
                </a:lnTo>
                <a:lnTo>
                  <a:pt x="2052" y="43465"/>
                </a:lnTo>
                <a:lnTo>
                  <a:pt x="1528" y="44950"/>
                </a:lnTo>
                <a:lnTo>
                  <a:pt x="1070" y="46434"/>
                </a:lnTo>
                <a:lnTo>
                  <a:pt x="721" y="47678"/>
                </a:lnTo>
                <a:lnTo>
                  <a:pt x="262" y="50211"/>
                </a:lnTo>
                <a:lnTo>
                  <a:pt x="131" y="51499"/>
                </a:lnTo>
                <a:lnTo>
                  <a:pt x="66" y="52350"/>
                </a:lnTo>
                <a:lnTo>
                  <a:pt x="0" y="54053"/>
                </a:lnTo>
                <a:lnTo>
                  <a:pt x="88" y="55756"/>
                </a:lnTo>
                <a:lnTo>
                  <a:pt x="350" y="57458"/>
                </a:lnTo>
                <a:lnTo>
                  <a:pt x="546" y="58310"/>
                </a:lnTo>
                <a:lnTo>
                  <a:pt x="764" y="59183"/>
                </a:lnTo>
                <a:lnTo>
                  <a:pt x="1376" y="60864"/>
                </a:lnTo>
                <a:lnTo>
                  <a:pt x="2161" y="62436"/>
                </a:lnTo>
                <a:lnTo>
                  <a:pt x="3188" y="63898"/>
                </a:lnTo>
                <a:lnTo>
                  <a:pt x="3799" y="64597"/>
                </a:lnTo>
                <a:lnTo>
                  <a:pt x="4279" y="65099"/>
                </a:lnTo>
                <a:lnTo>
                  <a:pt x="5305" y="66038"/>
                </a:lnTo>
                <a:lnTo>
                  <a:pt x="6921" y="67326"/>
                </a:lnTo>
                <a:lnTo>
                  <a:pt x="8099" y="68090"/>
                </a:lnTo>
                <a:lnTo>
                  <a:pt x="8711" y="68417"/>
                </a:lnTo>
                <a:lnTo>
                  <a:pt x="9322" y="68745"/>
                </a:lnTo>
                <a:lnTo>
                  <a:pt x="9977" y="69072"/>
                </a:lnTo>
                <a:lnTo>
                  <a:pt x="10675" y="69400"/>
                </a:lnTo>
                <a:lnTo>
                  <a:pt x="11308" y="69618"/>
                </a:lnTo>
                <a:lnTo>
                  <a:pt x="11898" y="69967"/>
                </a:lnTo>
                <a:lnTo>
                  <a:pt x="12007" y="70033"/>
                </a:lnTo>
                <a:lnTo>
                  <a:pt x="12138" y="70054"/>
                </a:lnTo>
                <a:lnTo>
                  <a:pt x="12313" y="70033"/>
                </a:lnTo>
                <a:lnTo>
                  <a:pt x="12618" y="70164"/>
                </a:lnTo>
                <a:lnTo>
                  <a:pt x="12771" y="70295"/>
                </a:lnTo>
                <a:lnTo>
                  <a:pt x="13251" y="70557"/>
                </a:lnTo>
                <a:lnTo>
                  <a:pt x="13797" y="70731"/>
                </a:lnTo>
                <a:lnTo>
                  <a:pt x="14059" y="70775"/>
                </a:lnTo>
                <a:lnTo>
                  <a:pt x="14299" y="70862"/>
                </a:lnTo>
                <a:lnTo>
                  <a:pt x="14627" y="71037"/>
                </a:lnTo>
                <a:lnTo>
                  <a:pt x="15369" y="71255"/>
                </a:lnTo>
                <a:lnTo>
                  <a:pt x="16482" y="71495"/>
                </a:lnTo>
                <a:lnTo>
                  <a:pt x="17181" y="71757"/>
                </a:lnTo>
                <a:lnTo>
                  <a:pt x="17486" y="71735"/>
                </a:lnTo>
                <a:lnTo>
                  <a:pt x="18076" y="71910"/>
                </a:lnTo>
                <a:lnTo>
                  <a:pt x="18360" y="71976"/>
                </a:lnTo>
                <a:lnTo>
                  <a:pt x="19015" y="72150"/>
                </a:lnTo>
                <a:lnTo>
                  <a:pt x="19691" y="72216"/>
                </a:lnTo>
                <a:lnTo>
                  <a:pt x="20543" y="72281"/>
                </a:lnTo>
                <a:lnTo>
                  <a:pt x="22180" y="72347"/>
                </a:lnTo>
                <a:lnTo>
                  <a:pt x="22988" y="72281"/>
                </a:lnTo>
                <a:lnTo>
                  <a:pt x="23250" y="72259"/>
                </a:lnTo>
                <a:lnTo>
                  <a:pt x="23512" y="72259"/>
                </a:lnTo>
                <a:lnTo>
                  <a:pt x="25324" y="72172"/>
                </a:lnTo>
                <a:lnTo>
                  <a:pt x="27135" y="71954"/>
                </a:lnTo>
                <a:lnTo>
                  <a:pt x="28118" y="71801"/>
                </a:lnTo>
                <a:lnTo>
                  <a:pt x="29100" y="71604"/>
                </a:lnTo>
                <a:lnTo>
                  <a:pt x="30301" y="71386"/>
                </a:lnTo>
                <a:lnTo>
                  <a:pt x="31502" y="71190"/>
                </a:lnTo>
                <a:lnTo>
                  <a:pt x="32397" y="71059"/>
                </a:lnTo>
                <a:lnTo>
                  <a:pt x="34165" y="70862"/>
                </a:lnTo>
                <a:lnTo>
                  <a:pt x="35060" y="70840"/>
                </a:lnTo>
                <a:lnTo>
                  <a:pt x="35955" y="70928"/>
                </a:lnTo>
                <a:lnTo>
                  <a:pt x="36850" y="71059"/>
                </a:lnTo>
                <a:lnTo>
                  <a:pt x="37483" y="71124"/>
                </a:lnTo>
                <a:lnTo>
                  <a:pt x="38684" y="71473"/>
                </a:lnTo>
                <a:lnTo>
                  <a:pt x="39229" y="71801"/>
                </a:lnTo>
                <a:lnTo>
                  <a:pt x="39557" y="71997"/>
                </a:lnTo>
                <a:lnTo>
                  <a:pt x="40059" y="72478"/>
                </a:lnTo>
                <a:lnTo>
                  <a:pt x="40430" y="73045"/>
                </a:lnTo>
                <a:lnTo>
                  <a:pt x="40627" y="73722"/>
                </a:lnTo>
                <a:lnTo>
                  <a:pt x="40648" y="74115"/>
                </a:lnTo>
                <a:lnTo>
                  <a:pt x="40648" y="74552"/>
                </a:lnTo>
                <a:lnTo>
                  <a:pt x="40692" y="74988"/>
                </a:lnTo>
                <a:lnTo>
                  <a:pt x="40758" y="75774"/>
                </a:lnTo>
                <a:lnTo>
                  <a:pt x="41063" y="77302"/>
                </a:lnTo>
                <a:lnTo>
                  <a:pt x="41260" y="78066"/>
                </a:lnTo>
                <a:lnTo>
                  <a:pt x="41369" y="78372"/>
                </a:lnTo>
                <a:lnTo>
                  <a:pt x="41827" y="78721"/>
                </a:lnTo>
                <a:lnTo>
                  <a:pt x="42133" y="78808"/>
                </a:lnTo>
                <a:lnTo>
                  <a:pt x="42570" y="78852"/>
                </a:lnTo>
                <a:lnTo>
                  <a:pt x="43137" y="78721"/>
                </a:lnTo>
                <a:lnTo>
                  <a:pt x="43465" y="78503"/>
                </a:lnTo>
                <a:lnTo>
                  <a:pt x="43639" y="78350"/>
                </a:lnTo>
                <a:lnTo>
                  <a:pt x="43945" y="78023"/>
                </a:lnTo>
                <a:lnTo>
                  <a:pt x="44294" y="77651"/>
                </a:lnTo>
                <a:lnTo>
                  <a:pt x="44905" y="76953"/>
                </a:lnTo>
                <a:lnTo>
                  <a:pt x="46084" y="75490"/>
                </a:lnTo>
                <a:lnTo>
                  <a:pt x="46608" y="74704"/>
                </a:lnTo>
                <a:lnTo>
                  <a:pt x="46739" y="74530"/>
                </a:lnTo>
                <a:lnTo>
                  <a:pt x="47067" y="74311"/>
                </a:lnTo>
                <a:lnTo>
                  <a:pt x="47285" y="74246"/>
                </a:lnTo>
                <a:lnTo>
                  <a:pt x="48136" y="73984"/>
                </a:lnTo>
                <a:lnTo>
                  <a:pt x="49009" y="73657"/>
                </a:lnTo>
                <a:lnTo>
                  <a:pt x="50101" y="73220"/>
                </a:lnTo>
                <a:lnTo>
                  <a:pt x="52350" y="72543"/>
                </a:lnTo>
                <a:lnTo>
                  <a:pt x="53507" y="72347"/>
                </a:lnTo>
                <a:lnTo>
                  <a:pt x="55078" y="72085"/>
                </a:lnTo>
                <a:lnTo>
                  <a:pt x="58287" y="71735"/>
                </a:lnTo>
                <a:lnTo>
                  <a:pt x="59903" y="71604"/>
                </a:lnTo>
                <a:lnTo>
                  <a:pt x="60842" y="71539"/>
                </a:lnTo>
                <a:lnTo>
                  <a:pt x="61802" y="71430"/>
                </a:lnTo>
                <a:lnTo>
                  <a:pt x="63920" y="71233"/>
                </a:lnTo>
                <a:lnTo>
                  <a:pt x="68133" y="71124"/>
                </a:lnTo>
                <a:lnTo>
                  <a:pt x="70229" y="71233"/>
                </a:lnTo>
                <a:lnTo>
                  <a:pt x="71669" y="71342"/>
                </a:lnTo>
                <a:lnTo>
                  <a:pt x="73110" y="71452"/>
                </a:lnTo>
                <a:lnTo>
                  <a:pt x="75839" y="71648"/>
                </a:lnTo>
                <a:lnTo>
                  <a:pt x="78590" y="71866"/>
                </a:lnTo>
                <a:lnTo>
                  <a:pt x="80249" y="72019"/>
                </a:lnTo>
                <a:lnTo>
                  <a:pt x="83589" y="72259"/>
                </a:lnTo>
                <a:lnTo>
                  <a:pt x="85270" y="72325"/>
                </a:lnTo>
                <a:lnTo>
                  <a:pt x="88130" y="72412"/>
                </a:lnTo>
                <a:lnTo>
                  <a:pt x="91055" y="72500"/>
                </a:lnTo>
                <a:lnTo>
                  <a:pt x="92583" y="72456"/>
                </a:lnTo>
                <a:lnTo>
                  <a:pt x="95683" y="72259"/>
                </a:lnTo>
                <a:lnTo>
                  <a:pt x="97211" y="72128"/>
                </a:lnTo>
                <a:lnTo>
                  <a:pt x="98106" y="71976"/>
                </a:lnTo>
                <a:lnTo>
                  <a:pt x="99852" y="71604"/>
                </a:lnTo>
                <a:lnTo>
                  <a:pt x="101533" y="71081"/>
                </a:lnTo>
                <a:lnTo>
                  <a:pt x="103171" y="70360"/>
                </a:lnTo>
                <a:lnTo>
                  <a:pt x="103957" y="69945"/>
                </a:lnTo>
                <a:lnTo>
                  <a:pt x="104742" y="69487"/>
                </a:lnTo>
                <a:lnTo>
                  <a:pt x="106205" y="68483"/>
                </a:lnTo>
                <a:lnTo>
                  <a:pt x="106860" y="67871"/>
                </a:lnTo>
                <a:lnTo>
                  <a:pt x="107362" y="67326"/>
                </a:lnTo>
                <a:lnTo>
                  <a:pt x="108344" y="66234"/>
                </a:lnTo>
                <a:lnTo>
                  <a:pt x="108781" y="65623"/>
                </a:lnTo>
                <a:lnTo>
                  <a:pt x="109196" y="65012"/>
                </a:lnTo>
                <a:lnTo>
                  <a:pt x="109829" y="63680"/>
                </a:lnTo>
                <a:lnTo>
                  <a:pt x="109982" y="62960"/>
                </a:lnTo>
                <a:lnTo>
                  <a:pt x="110025" y="62719"/>
                </a:lnTo>
                <a:lnTo>
                  <a:pt x="110091" y="62523"/>
                </a:lnTo>
                <a:lnTo>
                  <a:pt x="110418" y="61388"/>
                </a:lnTo>
                <a:lnTo>
                  <a:pt x="110746" y="59117"/>
                </a:lnTo>
                <a:lnTo>
                  <a:pt x="110724" y="57960"/>
                </a:lnTo>
                <a:lnTo>
                  <a:pt x="110680" y="56869"/>
                </a:lnTo>
                <a:lnTo>
                  <a:pt x="110637" y="55777"/>
                </a:lnTo>
                <a:lnTo>
                  <a:pt x="110593" y="54402"/>
                </a:lnTo>
                <a:lnTo>
                  <a:pt x="110266" y="51695"/>
                </a:lnTo>
                <a:lnTo>
                  <a:pt x="110025" y="50342"/>
                </a:lnTo>
                <a:lnTo>
                  <a:pt x="109894" y="49599"/>
                </a:lnTo>
                <a:lnTo>
                  <a:pt x="109851" y="48137"/>
                </a:lnTo>
                <a:lnTo>
                  <a:pt x="109938" y="47395"/>
                </a:lnTo>
                <a:lnTo>
                  <a:pt x="110113" y="46347"/>
                </a:lnTo>
                <a:lnTo>
                  <a:pt x="110658" y="44273"/>
                </a:lnTo>
                <a:lnTo>
                  <a:pt x="111030" y="43269"/>
                </a:lnTo>
                <a:lnTo>
                  <a:pt x="111444" y="42264"/>
                </a:lnTo>
                <a:lnTo>
                  <a:pt x="112099" y="40191"/>
                </a:lnTo>
                <a:lnTo>
                  <a:pt x="112274" y="39121"/>
                </a:lnTo>
                <a:lnTo>
                  <a:pt x="112361" y="38575"/>
                </a:lnTo>
                <a:lnTo>
                  <a:pt x="112383" y="37462"/>
                </a:lnTo>
                <a:lnTo>
                  <a:pt x="112252" y="36370"/>
                </a:lnTo>
                <a:lnTo>
                  <a:pt x="111968" y="35301"/>
                </a:lnTo>
                <a:lnTo>
                  <a:pt x="111728" y="34798"/>
                </a:lnTo>
                <a:lnTo>
                  <a:pt x="111030" y="33270"/>
                </a:lnTo>
                <a:lnTo>
                  <a:pt x="110244" y="31764"/>
                </a:lnTo>
                <a:lnTo>
                  <a:pt x="109763" y="30913"/>
                </a:lnTo>
                <a:lnTo>
                  <a:pt x="108868" y="29166"/>
                </a:lnTo>
                <a:lnTo>
                  <a:pt x="108497" y="28271"/>
                </a:lnTo>
                <a:lnTo>
                  <a:pt x="108213" y="27529"/>
                </a:lnTo>
                <a:lnTo>
                  <a:pt x="107886" y="26416"/>
                </a:lnTo>
                <a:lnTo>
                  <a:pt x="107777" y="25651"/>
                </a:lnTo>
                <a:lnTo>
                  <a:pt x="107799" y="25237"/>
                </a:lnTo>
                <a:lnTo>
                  <a:pt x="107886" y="24494"/>
                </a:lnTo>
                <a:lnTo>
                  <a:pt x="107995" y="23774"/>
                </a:lnTo>
                <a:lnTo>
                  <a:pt x="108148" y="22879"/>
                </a:lnTo>
                <a:lnTo>
                  <a:pt x="108454" y="21111"/>
                </a:lnTo>
                <a:lnTo>
                  <a:pt x="108737" y="20281"/>
                </a:lnTo>
                <a:lnTo>
                  <a:pt x="108912" y="19757"/>
                </a:lnTo>
                <a:lnTo>
                  <a:pt x="109152" y="18753"/>
                </a:lnTo>
                <a:lnTo>
                  <a:pt x="109327" y="17203"/>
                </a:lnTo>
                <a:lnTo>
                  <a:pt x="109370" y="16155"/>
                </a:lnTo>
                <a:lnTo>
                  <a:pt x="109370" y="14780"/>
                </a:lnTo>
                <a:lnTo>
                  <a:pt x="109087" y="12073"/>
                </a:lnTo>
                <a:lnTo>
                  <a:pt x="108781" y="10719"/>
                </a:lnTo>
                <a:lnTo>
                  <a:pt x="108628" y="9999"/>
                </a:lnTo>
                <a:lnTo>
                  <a:pt x="108126" y="8624"/>
                </a:lnTo>
                <a:lnTo>
                  <a:pt x="107755" y="7991"/>
                </a:lnTo>
                <a:lnTo>
                  <a:pt x="107646" y="7641"/>
                </a:lnTo>
                <a:lnTo>
                  <a:pt x="107318" y="7052"/>
                </a:lnTo>
                <a:lnTo>
                  <a:pt x="106685" y="6222"/>
                </a:lnTo>
                <a:lnTo>
                  <a:pt x="106292" y="5677"/>
                </a:lnTo>
                <a:lnTo>
                  <a:pt x="105987" y="5262"/>
                </a:lnTo>
                <a:lnTo>
                  <a:pt x="105288" y="4498"/>
                </a:lnTo>
                <a:lnTo>
                  <a:pt x="104153" y="3515"/>
                </a:lnTo>
                <a:lnTo>
                  <a:pt x="103302" y="2948"/>
                </a:lnTo>
                <a:lnTo>
                  <a:pt x="102385" y="2380"/>
                </a:lnTo>
                <a:lnTo>
                  <a:pt x="100420" y="1420"/>
                </a:lnTo>
                <a:lnTo>
                  <a:pt x="99416" y="1027"/>
                </a:lnTo>
                <a:lnTo>
                  <a:pt x="98302" y="677"/>
                </a:lnTo>
                <a:lnTo>
                  <a:pt x="96054" y="154"/>
                </a:lnTo>
                <a:lnTo>
                  <a:pt x="94897" y="44"/>
                </a:lnTo>
                <a:lnTo>
                  <a:pt x="931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110325" y="2539950"/>
            <a:ext cx="49233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110325" y="1316550"/>
            <a:ext cx="49233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>
            <a:off x="-1358381" y="1927166"/>
            <a:ext cx="4545241" cy="2121376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 rot="-5400000" flipH="1">
            <a:off x="4354542" y="444329"/>
            <a:ext cx="7211614" cy="250495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 rot="-1728365">
            <a:off x="1440559" y="3915530"/>
            <a:ext cx="4576355" cy="5090345"/>
            <a:chOff x="5656116" y="926929"/>
            <a:chExt cx="2957487" cy="3289655"/>
          </a:xfrm>
        </p:grpSpPr>
        <p:sp>
          <p:nvSpPr>
            <p:cNvPr id="51" name="Google Shape;51;p7"/>
            <p:cNvSpPr/>
            <p:nvPr/>
          </p:nvSpPr>
          <p:spPr>
            <a:xfrm rot="5274300" flipH="1">
              <a:off x="5540932" y="1150332"/>
              <a:ext cx="3187855" cy="2842850"/>
            </a:xfrm>
            <a:custGeom>
              <a:avLst/>
              <a:gdLst/>
              <a:ahLst/>
              <a:cxnLst/>
              <a:rect l="l" t="t" r="r" b="b"/>
              <a:pathLst>
                <a:path w="28686" h="25411" extrusionOk="0">
                  <a:moveTo>
                    <a:pt x="13754" y="14474"/>
                  </a:moveTo>
                  <a:lnTo>
                    <a:pt x="13885" y="14539"/>
                  </a:lnTo>
                  <a:lnTo>
                    <a:pt x="13929" y="14626"/>
                  </a:lnTo>
                  <a:lnTo>
                    <a:pt x="13994" y="14736"/>
                  </a:lnTo>
                  <a:lnTo>
                    <a:pt x="13907" y="14867"/>
                  </a:lnTo>
                  <a:lnTo>
                    <a:pt x="13841" y="14910"/>
                  </a:lnTo>
                  <a:lnTo>
                    <a:pt x="13252" y="15216"/>
                  </a:lnTo>
                  <a:lnTo>
                    <a:pt x="12684" y="15543"/>
                  </a:lnTo>
                  <a:lnTo>
                    <a:pt x="12641" y="15565"/>
                  </a:lnTo>
                  <a:lnTo>
                    <a:pt x="12553" y="15609"/>
                  </a:lnTo>
                  <a:lnTo>
                    <a:pt x="12379" y="15522"/>
                  </a:lnTo>
                  <a:lnTo>
                    <a:pt x="12291" y="15369"/>
                  </a:lnTo>
                  <a:lnTo>
                    <a:pt x="12291" y="15281"/>
                  </a:lnTo>
                  <a:lnTo>
                    <a:pt x="12379" y="15194"/>
                  </a:lnTo>
                  <a:lnTo>
                    <a:pt x="12444" y="15172"/>
                  </a:lnTo>
                  <a:lnTo>
                    <a:pt x="13034" y="14845"/>
                  </a:lnTo>
                  <a:lnTo>
                    <a:pt x="13645" y="14517"/>
                  </a:lnTo>
                  <a:lnTo>
                    <a:pt x="13754" y="14474"/>
                  </a:lnTo>
                  <a:close/>
                  <a:moveTo>
                    <a:pt x="11658" y="15631"/>
                  </a:moveTo>
                  <a:lnTo>
                    <a:pt x="11789" y="15653"/>
                  </a:lnTo>
                  <a:lnTo>
                    <a:pt x="11942" y="15718"/>
                  </a:lnTo>
                  <a:lnTo>
                    <a:pt x="12051" y="15871"/>
                  </a:lnTo>
                  <a:lnTo>
                    <a:pt x="12008" y="15914"/>
                  </a:lnTo>
                  <a:lnTo>
                    <a:pt x="11942" y="15936"/>
                  </a:lnTo>
                  <a:lnTo>
                    <a:pt x="11418" y="16242"/>
                  </a:lnTo>
                  <a:lnTo>
                    <a:pt x="10894" y="16548"/>
                  </a:lnTo>
                  <a:lnTo>
                    <a:pt x="10829" y="16569"/>
                  </a:lnTo>
                  <a:lnTo>
                    <a:pt x="10741" y="16548"/>
                  </a:lnTo>
                  <a:lnTo>
                    <a:pt x="10720" y="16482"/>
                  </a:lnTo>
                  <a:lnTo>
                    <a:pt x="10741" y="16351"/>
                  </a:lnTo>
                  <a:lnTo>
                    <a:pt x="10960" y="16045"/>
                  </a:lnTo>
                  <a:lnTo>
                    <a:pt x="11287" y="15762"/>
                  </a:lnTo>
                  <a:lnTo>
                    <a:pt x="11658" y="15631"/>
                  </a:lnTo>
                  <a:close/>
                  <a:moveTo>
                    <a:pt x="14300" y="15587"/>
                  </a:moveTo>
                  <a:lnTo>
                    <a:pt x="14518" y="15653"/>
                  </a:lnTo>
                  <a:lnTo>
                    <a:pt x="14736" y="15936"/>
                  </a:lnTo>
                  <a:lnTo>
                    <a:pt x="14889" y="16198"/>
                  </a:lnTo>
                  <a:lnTo>
                    <a:pt x="14955" y="16307"/>
                  </a:lnTo>
                  <a:lnTo>
                    <a:pt x="14998" y="16373"/>
                  </a:lnTo>
                  <a:lnTo>
                    <a:pt x="14955" y="16504"/>
                  </a:lnTo>
                  <a:lnTo>
                    <a:pt x="14845" y="16548"/>
                  </a:lnTo>
                  <a:lnTo>
                    <a:pt x="13863" y="17028"/>
                  </a:lnTo>
                  <a:lnTo>
                    <a:pt x="13754" y="17071"/>
                  </a:lnTo>
                  <a:lnTo>
                    <a:pt x="13579" y="17050"/>
                  </a:lnTo>
                  <a:lnTo>
                    <a:pt x="13514" y="16962"/>
                  </a:lnTo>
                  <a:lnTo>
                    <a:pt x="13143" y="16438"/>
                  </a:lnTo>
                  <a:lnTo>
                    <a:pt x="13186" y="16133"/>
                  </a:lnTo>
                  <a:lnTo>
                    <a:pt x="13732" y="15871"/>
                  </a:lnTo>
                  <a:lnTo>
                    <a:pt x="13972" y="15718"/>
                  </a:lnTo>
                  <a:lnTo>
                    <a:pt x="14300" y="15587"/>
                  </a:lnTo>
                  <a:close/>
                  <a:moveTo>
                    <a:pt x="12488" y="16548"/>
                  </a:moveTo>
                  <a:lnTo>
                    <a:pt x="12684" y="16613"/>
                  </a:lnTo>
                  <a:lnTo>
                    <a:pt x="12793" y="16766"/>
                  </a:lnTo>
                  <a:lnTo>
                    <a:pt x="12968" y="17028"/>
                  </a:lnTo>
                  <a:lnTo>
                    <a:pt x="13143" y="17290"/>
                  </a:lnTo>
                  <a:lnTo>
                    <a:pt x="13143" y="17399"/>
                  </a:lnTo>
                  <a:lnTo>
                    <a:pt x="13077" y="17443"/>
                  </a:lnTo>
                  <a:lnTo>
                    <a:pt x="12444" y="17748"/>
                  </a:lnTo>
                  <a:lnTo>
                    <a:pt x="11811" y="18076"/>
                  </a:lnTo>
                  <a:lnTo>
                    <a:pt x="11724" y="18119"/>
                  </a:lnTo>
                  <a:lnTo>
                    <a:pt x="11593" y="18098"/>
                  </a:lnTo>
                  <a:lnTo>
                    <a:pt x="11549" y="18010"/>
                  </a:lnTo>
                  <a:lnTo>
                    <a:pt x="11353" y="17814"/>
                  </a:lnTo>
                  <a:lnTo>
                    <a:pt x="11178" y="17552"/>
                  </a:lnTo>
                  <a:lnTo>
                    <a:pt x="11200" y="17355"/>
                  </a:lnTo>
                  <a:lnTo>
                    <a:pt x="11440" y="17159"/>
                  </a:lnTo>
                  <a:lnTo>
                    <a:pt x="11680" y="17028"/>
                  </a:lnTo>
                  <a:lnTo>
                    <a:pt x="12008" y="16853"/>
                  </a:lnTo>
                  <a:lnTo>
                    <a:pt x="12335" y="16657"/>
                  </a:lnTo>
                  <a:lnTo>
                    <a:pt x="12488" y="16548"/>
                  </a:lnTo>
                  <a:close/>
                  <a:moveTo>
                    <a:pt x="15369" y="17159"/>
                  </a:moveTo>
                  <a:lnTo>
                    <a:pt x="15500" y="17202"/>
                  </a:lnTo>
                  <a:lnTo>
                    <a:pt x="15806" y="17486"/>
                  </a:lnTo>
                  <a:lnTo>
                    <a:pt x="16046" y="17879"/>
                  </a:lnTo>
                  <a:lnTo>
                    <a:pt x="16046" y="17923"/>
                  </a:lnTo>
                  <a:lnTo>
                    <a:pt x="16068" y="17967"/>
                  </a:lnTo>
                  <a:lnTo>
                    <a:pt x="16024" y="18076"/>
                  </a:lnTo>
                  <a:lnTo>
                    <a:pt x="15915" y="18119"/>
                  </a:lnTo>
                  <a:lnTo>
                    <a:pt x="15369" y="18403"/>
                  </a:lnTo>
                  <a:lnTo>
                    <a:pt x="14867" y="18709"/>
                  </a:lnTo>
                  <a:lnTo>
                    <a:pt x="14780" y="18752"/>
                  </a:lnTo>
                  <a:lnTo>
                    <a:pt x="14649" y="18709"/>
                  </a:lnTo>
                  <a:lnTo>
                    <a:pt x="14605" y="18621"/>
                  </a:lnTo>
                  <a:lnTo>
                    <a:pt x="14518" y="18447"/>
                  </a:lnTo>
                  <a:lnTo>
                    <a:pt x="14409" y="18294"/>
                  </a:lnTo>
                  <a:lnTo>
                    <a:pt x="14191" y="17967"/>
                  </a:lnTo>
                  <a:lnTo>
                    <a:pt x="14300" y="17683"/>
                  </a:lnTo>
                  <a:lnTo>
                    <a:pt x="14649" y="17530"/>
                  </a:lnTo>
                  <a:lnTo>
                    <a:pt x="14780" y="17464"/>
                  </a:lnTo>
                  <a:lnTo>
                    <a:pt x="14889" y="17421"/>
                  </a:lnTo>
                  <a:lnTo>
                    <a:pt x="15042" y="17333"/>
                  </a:lnTo>
                  <a:lnTo>
                    <a:pt x="15369" y="17159"/>
                  </a:lnTo>
                  <a:close/>
                  <a:moveTo>
                    <a:pt x="19910" y="13753"/>
                  </a:moveTo>
                  <a:lnTo>
                    <a:pt x="20478" y="13819"/>
                  </a:lnTo>
                  <a:lnTo>
                    <a:pt x="20762" y="13884"/>
                  </a:lnTo>
                  <a:lnTo>
                    <a:pt x="21133" y="14081"/>
                  </a:lnTo>
                  <a:lnTo>
                    <a:pt x="21635" y="14605"/>
                  </a:lnTo>
                  <a:lnTo>
                    <a:pt x="21831" y="15281"/>
                  </a:lnTo>
                  <a:lnTo>
                    <a:pt x="21722" y="16024"/>
                  </a:lnTo>
                  <a:lnTo>
                    <a:pt x="21526" y="16373"/>
                  </a:lnTo>
                  <a:lnTo>
                    <a:pt x="21351" y="16635"/>
                  </a:lnTo>
                  <a:lnTo>
                    <a:pt x="20914" y="17071"/>
                  </a:lnTo>
                  <a:lnTo>
                    <a:pt x="20194" y="17617"/>
                  </a:lnTo>
                  <a:lnTo>
                    <a:pt x="19670" y="17901"/>
                  </a:lnTo>
                  <a:lnTo>
                    <a:pt x="18731" y="18381"/>
                  </a:lnTo>
                  <a:lnTo>
                    <a:pt x="17793" y="18840"/>
                  </a:lnTo>
                  <a:lnTo>
                    <a:pt x="17618" y="18883"/>
                  </a:lnTo>
                  <a:lnTo>
                    <a:pt x="17334" y="18709"/>
                  </a:lnTo>
                  <a:lnTo>
                    <a:pt x="17203" y="18469"/>
                  </a:lnTo>
                  <a:lnTo>
                    <a:pt x="17181" y="18338"/>
                  </a:lnTo>
                  <a:lnTo>
                    <a:pt x="17334" y="18250"/>
                  </a:lnTo>
                  <a:lnTo>
                    <a:pt x="17443" y="18207"/>
                  </a:lnTo>
                  <a:lnTo>
                    <a:pt x="18142" y="17792"/>
                  </a:lnTo>
                  <a:lnTo>
                    <a:pt x="18884" y="17377"/>
                  </a:lnTo>
                  <a:lnTo>
                    <a:pt x="19037" y="17290"/>
                  </a:lnTo>
                  <a:lnTo>
                    <a:pt x="19212" y="17028"/>
                  </a:lnTo>
                  <a:lnTo>
                    <a:pt x="19146" y="16810"/>
                  </a:lnTo>
                  <a:lnTo>
                    <a:pt x="19037" y="16679"/>
                  </a:lnTo>
                  <a:lnTo>
                    <a:pt x="18688" y="16569"/>
                  </a:lnTo>
                  <a:lnTo>
                    <a:pt x="18469" y="16657"/>
                  </a:lnTo>
                  <a:lnTo>
                    <a:pt x="17727" y="17050"/>
                  </a:lnTo>
                  <a:lnTo>
                    <a:pt x="17007" y="17486"/>
                  </a:lnTo>
                  <a:lnTo>
                    <a:pt x="16810" y="17617"/>
                  </a:lnTo>
                  <a:lnTo>
                    <a:pt x="16505" y="17552"/>
                  </a:lnTo>
                  <a:lnTo>
                    <a:pt x="16374" y="17355"/>
                  </a:lnTo>
                  <a:lnTo>
                    <a:pt x="16155" y="17028"/>
                  </a:lnTo>
                  <a:lnTo>
                    <a:pt x="16243" y="16744"/>
                  </a:lnTo>
                  <a:lnTo>
                    <a:pt x="16592" y="16569"/>
                  </a:lnTo>
                  <a:lnTo>
                    <a:pt x="17443" y="16133"/>
                  </a:lnTo>
                  <a:lnTo>
                    <a:pt x="18229" y="15609"/>
                  </a:lnTo>
                  <a:lnTo>
                    <a:pt x="18360" y="15522"/>
                  </a:lnTo>
                  <a:lnTo>
                    <a:pt x="18513" y="15260"/>
                  </a:lnTo>
                  <a:lnTo>
                    <a:pt x="18447" y="15085"/>
                  </a:lnTo>
                  <a:lnTo>
                    <a:pt x="18338" y="14954"/>
                  </a:lnTo>
                  <a:lnTo>
                    <a:pt x="18055" y="14932"/>
                  </a:lnTo>
                  <a:lnTo>
                    <a:pt x="17902" y="14976"/>
                  </a:lnTo>
                  <a:lnTo>
                    <a:pt x="16854" y="15456"/>
                  </a:lnTo>
                  <a:lnTo>
                    <a:pt x="15828" y="16024"/>
                  </a:lnTo>
                  <a:lnTo>
                    <a:pt x="15697" y="16089"/>
                  </a:lnTo>
                  <a:lnTo>
                    <a:pt x="15522" y="16067"/>
                  </a:lnTo>
                  <a:lnTo>
                    <a:pt x="15435" y="15936"/>
                  </a:lnTo>
                  <a:lnTo>
                    <a:pt x="15282" y="15674"/>
                  </a:lnTo>
                  <a:lnTo>
                    <a:pt x="15107" y="15412"/>
                  </a:lnTo>
                  <a:lnTo>
                    <a:pt x="15042" y="15325"/>
                  </a:lnTo>
                  <a:lnTo>
                    <a:pt x="15086" y="15150"/>
                  </a:lnTo>
                  <a:lnTo>
                    <a:pt x="15195" y="15107"/>
                  </a:lnTo>
                  <a:lnTo>
                    <a:pt x="16155" y="14605"/>
                  </a:lnTo>
                  <a:lnTo>
                    <a:pt x="17662" y="14059"/>
                  </a:lnTo>
                  <a:lnTo>
                    <a:pt x="18688" y="13819"/>
                  </a:lnTo>
                  <a:lnTo>
                    <a:pt x="19233" y="13753"/>
                  </a:lnTo>
                  <a:close/>
                  <a:moveTo>
                    <a:pt x="13579" y="18010"/>
                  </a:moveTo>
                  <a:lnTo>
                    <a:pt x="13732" y="18054"/>
                  </a:lnTo>
                  <a:lnTo>
                    <a:pt x="13798" y="18163"/>
                  </a:lnTo>
                  <a:lnTo>
                    <a:pt x="14016" y="18490"/>
                  </a:lnTo>
                  <a:lnTo>
                    <a:pt x="14234" y="18840"/>
                  </a:lnTo>
                  <a:lnTo>
                    <a:pt x="14278" y="18905"/>
                  </a:lnTo>
                  <a:lnTo>
                    <a:pt x="14256" y="19036"/>
                  </a:lnTo>
                  <a:lnTo>
                    <a:pt x="14191" y="19080"/>
                  </a:lnTo>
                  <a:lnTo>
                    <a:pt x="13579" y="19407"/>
                  </a:lnTo>
                  <a:lnTo>
                    <a:pt x="12990" y="19735"/>
                  </a:lnTo>
                  <a:lnTo>
                    <a:pt x="12946" y="19735"/>
                  </a:lnTo>
                  <a:lnTo>
                    <a:pt x="12881" y="19757"/>
                  </a:lnTo>
                  <a:lnTo>
                    <a:pt x="12793" y="19735"/>
                  </a:lnTo>
                  <a:lnTo>
                    <a:pt x="12772" y="19691"/>
                  </a:lnTo>
                  <a:lnTo>
                    <a:pt x="12466" y="19276"/>
                  </a:lnTo>
                  <a:lnTo>
                    <a:pt x="12160" y="18862"/>
                  </a:lnTo>
                  <a:lnTo>
                    <a:pt x="12117" y="18796"/>
                  </a:lnTo>
                  <a:lnTo>
                    <a:pt x="12182" y="18687"/>
                  </a:lnTo>
                  <a:lnTo>
                    <a:pt x="12248" y="18643"/>
                  </a:lnTo>
                  <a:lnTo>
                    <a:pt x="12859" y="18359"/>
                  </a:lnTo>
                  <a:lnTo>
                    <a:pt x="13470" y="18054"/>
                  </a:lnTo>
                  <a:lnTo>
                    <a:pt x="13579" y="18010"/>
                  </a:lnTo>
                  <a:close/>
                  <a:moveTo>
                    <a:pt x="16592" y="18709"/>
                  </a:moveTo>
                  <a:lnTo>
                    <a:pt x="16723" y="18774"/>
                  </a:lnTo>
                  <a:lnTo>
                    <a:pt x="17050" y="19189"/>
                  </a:lnTo>
                  <a:lnTo>
                    <a:pt x="17007" y="19320"/>
                  </a:lnTo>
                  <a:lnTo>
                    <a:pt x="16854" y="19320"/>
                  </a:lnTo>
                  <a:lnTo>
                    <a:pt x="16243" y="19669"/>
                  </a:lnTo>
                  <a:lnTo>
                    <a:pt x="15610" y="20019"/>
                  </a:lnTo>
                  <a:lnTo>
                    <a:pt x="15457" y="20062"/>
                  </a:lnTo>
                  <a:lnTo>
                    <a:pt x="15348" y="19931"/>
                  </a:lnTo>
                  <a:lnTo>
                    <a:pt x="15304" y="19822"/>
                  </a:lnTo>
                  <a:lnTo>
                    <a:pt x="15260" y="19735"/>
                  </a:lnTo>
                  <a:lnTo>
                    <a:pt x="15173" y="19582"/>
                  </a:lnTo>
                  <a:lnTo>
                    <a:pt x="15217" y="19473"/>
                  </a:lnTo>
                  <a:lnTo>
                    <a:pt x="15304" y="19407"/>
                  </a:lnTo>
                  <a:lnTo>
                    <a:pt x="15872" y="19102"/>
                  </a:lnTo>
                  <a:lnTo>
                    <a:pt x="16461" y="18774"/>
                  </a:lnTo>
                  <a:lnTo>
                    <a:pt x="16592" y="18709"/>
                  </a:lnTo>
                  <a:close/>
                  <a:moveTo>
                    <a:pt x="14693" y="19800"/>
                  </a:moveTo>
                  <a:lnTo>
                    <a:pt x="14845" y="19822"/>
                  </a:lnTo>
                  <a:lnTo>
                    <a:pt x="14955" y="19997"/>
                  </a:lnTo>
                  <a:lnTo>
                    <a:pt x="15042" y="20128"/>
                  </a:lnTo>
                  <a:lnTo>
                    <a:pt x="15107" y="20237"/>
                  </a:lnTo>
                  <a:lnTo>
                    <a:pt x="15020" y="20390"/>
                  </a:lnTo>
                  <a:lnTo>
                    <a:pt x="14933" y="20455"/>
                  </a:lnTo>
                  <a:lnTo>
                    <a:pt x="14431" y="20695"/>
                  </a:lnTo>
                  <a:lnTo>
                    <a:pt x="13950" y="20957"/>
                  </a:lnTo>
                  <a:lnTo>
                    <a:pt x="13863" y="21001"/>
                  </a:lnTo>
                  <a:lnTo>
                    <a:pt x="13798" y="21023"/>
                  </a:lnTo>
                  <a:lnTo>
                    <a:pt x="13557" y="20826"/>
                  </a:lnTo>
                  <a:lnTo>
                    <a:pt x="13427" y="20586"/>
                  </a:lnTo>
                  <a:lnTo>
                    <a:pt x="13383" y="20499"/>
                  </a:lnTo>
                  <a:lnTo>
                    <a:pt x="13536" y="20390"/>
                  </a:lnTo>
                  <a:lnTo>
                    <a:pt x="13623" y="20368"/>
                  </a:lnTo>
                  <a:lnTo>
                    <a:pt x="14103" y="20128"/>
                  </a:lnTo>
                  <a:lnTo>
                    <a:pt x="14605" y="19844"/>
                  </a:lnTo>
                  <a:lnTo>
                    <a:pt x="14693" y="19800"/>
                  </a:lnTo>
                  <a:close/>
                  <a:moveTo>
                    <a:pt x="11505" y="19036"/>
                  </a:moveTo>
                  <a:lnTo>
                    <a:pt x="11636" y="19058"/>
                  </a:lnTo>
                  <a:lnTo>
                    <a:pt x="11702" y="19167"/>
                  </a:lnTo>
                  <a:lnTo>
                    <a:pt x="11942" y="19538"/>
                  </a:lnTo>
                  <a:lnTo>
                    <a:pt x="12226" y="19909"/>
                  </a:lnTo>
                  <a:lnTo>
                    <a:pt x="12269" y="19997"/>
                  </a:lnTo>
                  <a:lnTo>
                    <a:pt x="12248" y="20128"/>
                  </a:lnTo>
                  <a:lnTo>
                    <a:pt x="12139" y="20193"/>
                  </a:lnTo>
                  <a:lnTo>
                    <a:pt x="11265" y="20674"/>
                  </a:lnTo>
                  <a:lnTo>
                    <a:pt x="10370" y="21154"/>
                  </a:lnTo>
                  <a:lnTo>
                    <a:pt x="10261" y="21219"/>
                  </a:lnTo>
                  <a:lnTo>
                    <a:pt x="10152" y="21154"/>
                  </a:lnTo>
                  <a:lnTo>
                    <a:pt x="10108" y="21023"/>
                  </a:lnTo>
                  <a:lnTo>
                    <a:pt x="10086" y="20739"/>
                  </a:lnTo>
                  <a:lnTo>
                    <a:pt x="10152" y="20237"/>
                  </a:lnTo>
                  <a:lnTo>
                    <a:pt x="10370" y="19822"/>
                  </a:lnTo>
                  <a:lnTo>
                    <a:pt x="10741" y="19473"/>
                  </a:lnTo>
                  <a:lnTo>
                    <a:pt x="10960" y="19320"/>
                  </a:lnTo>
                  <a:lnTo>
                    <a:pt x="11243" y="19167"/>
                  </a:lnTo>
                  <a:lnTo>
                    <a:pt x="11505" y="19036"/>
                  </a:lnTo>
                  <a:close/>
                  <a:moveTo>
                    <a:pt x="10501" y="17705"/>
                  </a:moveTo>
                  <a:lnTo>
                    <a:pt x="10763" y="17726"/>
                  </a:lnTo>
                  <a:lnTo>
                    <a:pt x="10894" y="17901"/>
                  </a:lnTo>
                  <a:lnTo>
                    <a:pt x="11047" y="18207"/>
                  </a:lnTo>
                  <a:lnTo>
                    <a:pt x="11003" y="18469"/>
                  </a:lnTo>
                  <a:lnTo>
                    <a:pt x="10698" y="18643"/>
                  </a:lnTo>
                  <a:lnTo>
                    <a:pt x="10261" y="18883"/>
                  </a:lnTo>
                  <a:lnTo>
                    <a:pt x="9846" y="19189"/>
                  </a:lnTo>
                  <a:lnTo>
                    <a:pt x="9606" y="19386"/>
                  </a:lnTo>
                  <a:lnTo>
                    <a:pt x="9301" y="19866"/>
                  </a:lnTo>
                  <a:lnTo>
                    <a:pt x="9191" y="20412"/>
                  </a:lnTo>
                  <a:lnTo>
                    <a:pt x="9279" y="20979"/>
                  </a:lnTo>
                  <a:lnTo>
                    <a:pt x="9410" y="21263"/>
                  </a:lnTo>
                  <a:lnTo>
                    <a:pt x="9497" y="21416"/>
                  </a:lnTo>
                  <a:lnTo>
                    <a:pt x="9410" y="21612"/>
                  </a:lnTo>
                  <a:lnTo>
                    <a:pt x="9279" y="21700"/>
                  </a:lnTo>
                  <a:lnTo>
                    <a:pt x="9082" y="21809"/>
                  </a:lnTo>
                  <a:lnTo>
                    <a:pt x="8667" y="21940"/>
                  </a:lnTo>
                  <a:lnTo>
                    <a:pt x="8449" y="21940"/>
                  </a:lnTo>
                  <a:lnTo>
                    <a:pt x="8056" y="21896"/>
                  </a:lnTo>
                  <a:lnTo>
                    <a:pt x="7379" y="21547"/>
                  </a:lnTo>
                  <a:lnTo>
                    <a:pt x="7096" y="21241"/>
                  </a:lnTo>
                  <a:lnTo>
                    <a:pt x="7008" y="21066"/>
                  </a:lnTo>
                  <a:lnTo>
                    <a:pt x="6921" y="20717"/>
                  </a:lnTo>
                  <a:lnTo>
                    <a:pt x="6965" y="20368"/>
                  </a:lnTo>
                  <a:lnTo>
                    <a:pt x="7118" y="20019"/>
                  </a:lnTo>
                  <a:lnTo>
                    <a:pt x="7249" y="19844"/>
                  </a:lnTo>
                  <a:lnTo>
                    <a:pt x="7751" y="19364"/>
                  </a:lnTo>
                  <a:lnTo>
                    <a:pt x="8340" y="18993"/>
                  </a:lnTo>
                  <a:lnTo>
                    <a:pt x="9344" y="18403"/>
                  </a:lnTo>
                  <a:lnTo>
                    <a:pt x="10348" y="17792"/>
                  </a:lnTo>
                  <a:lnTo>
                    <a:pt x="10501" y="17705"/>
                  </a:lnTo>
                  <a:close/>
                  <a:moveTo>
                    <a:pt x="10108" y="16417"/>
                  </a:moveTo>
                  <a:lnTo>
                    <a:pt x="10196" y="16526"/>
                  </a:lnTo>
                  <a:lnTo>
                    <a:pt x="10261" y="16635"/>
                  </a:lnTo>
                  <a:lnTo>
                    <a:pt x="10261" y="16897"/>
                  </a:lnTo>
                  <a:lnTo>
                    <a:pt x="10086" y="17028"/>
                  </a:lnTo>
                  <a:lnTo>
                    <a:pt x="8995" y="17683"/>
                  </a:lnTo>
                  <a:lnTo>
                    <a:pt x="7903" y="18338"/>
                  </a:lnTo>
                  <a:lnTo>
                    <a:pt x="7510" y="18600"/>
                  </a:lnTo>
                  <a:lnTo>
                    <a:pt x="6790" y="19145"/>
                  </a:lnTo>
                  <a:lnTo>
                    <a:pt x="6484" y="19495"/>
                  </a:lnTo>
                  <a:lnTo>
                    <a:pt x="6266" y="19778"/>
                  </a:lnTo>
                  <a:lnTo>
                    <a:pt x="6048" y="20390"/>
                  </a:lnTo>
                  <a:lnTo>
                    <a:pt x="6070" y="21001"/>
                  </a:lnTo>
                  <a:lnTo>
                    <a:pt x="6310" y="21590"/>
                  </a:lnTo>
                  <a:lnTo>
                    <a:pt x="6550" y="21874"/>
                  </a:lnTo>
                  <a:lnTo>
                    <a:pt x="6856" y="22180"/>
                  </a:lnTo>
                  <a:lnTo>
                    <a:pt x="7532" y="22616"/>
                  </a:lnTo>
                  <a:lnTo>
                    <a:pt x="8275" y="22769"/>
                  </a:lnTo>
                  <a:lnTo>
                    <a:pt x="9082" y="22638"/>
                  </a:lnTo>
                  <a:lnTo>
                    <a:pt x="9497" y="22464"/>
                  </a:lnTo>
                  <a:lnTo>
                    <a:pt x="11003" y="21721"/>
                  </a:lnTo>
                  <a:lnTo>
                    <a:pt x="12531" y="20935"/>
                  </a:lnTo>
                  <a:lnTo>
                    <a:pt x="12750" y="20870"/>
                  </a:lnTo>
                  <a:lnTo>
                    <a:pt x="13099" y="21001"/>
                  </a:lnTo>
                  <a:lnTo>
                    <a:pt x="13208" y="21219"/>
                  </a:lnTo>
                  <a:lnTo>
                    <a:pt x="13230" y="21307"/>
                  </a:lnTo>
                  <a:lnTo>
                    <a:pt x="13165" y="21372"/>
                  </a:lnTo>
                  <a:lnTo>
                    <a:pt x="13099" y="21394"/>
                  </a:lnTo>
                  <a:lnTo>
                    <a:pt x="11636" y="22180"/>
                  </a:lnTo>
                  <a:lnTo>
                    <a:pt x="9410" y="23228"/>
                  </a:lnTo>
                  <a:lnTo>
                    <a:pt x="7838" y="23730"/>
                  </a:lnTo>
                  <a:lnTo>
                    <a:pt x="7008" y="23861"/>
                  </a:lnTo>
                  <a:lnTo>
                    <a:pt x="6725" y="23883"/>
                  </a:lnTo>
                  <a:lnTo>
                    <a:pt x="6441" y="23904"/>
                  </a:lnTo>
                  <a:lnTo>
                    <a:pt x="6048" y="23904"/>
                  </a:lnTo>
                  <a:lnTo>
                    <a:pt x="5284" y="23730"/>
                  </a:lnTo>
                  <a:lnTo>
                    <a:pt x="4913" y="23555"/>
                  </a:lnTo>
                  <a:lnTo>
                    <a:pt x="4476" y="23337"/>
                  </a:lnTo>
                  <a:lnTo>
                    <a:pt x="3908" y="22726"/>
                  </a:lnTo>
                  <a:lnTo>
                    <a:pt x="3646" y="21940"/>
                  </a:lnTo>
                  <a:lnTo>
                    <a:pt x="3756" y="21088"/>
                  </a:lnTo>
                  <a:lnTo>
                    <a:pt x="3974" y="20674"/>
                  </a:lnTo>
                  <a:lnTo>
                    <a:pt x="4258" y="20237"/>
                  </a:lnTo>
                  <a:lnTo>
                    <a:pt x="5022" y="19517"/>
                  </a:lnTo>
                  <a:lnTo>
                    <a:pt x="5458" y="19255"/>
                  </a:lnTo>
                  <a:lnTo>
                    <a:pt x="7641" y="17901"/>
                  </a:lnTo>
                  <a:lnTo>
                    <a:pt x="9846" y="16591"/>
                  </a:lnTo>
                  <a:lnTo>
                    <a:pt x="9934" y="16526"/>
                  </a:lnTo>
                  <a:lnTo>
                    <a:pt x="10108" y="16417"/>
                  </a:lnTo>
                  <a:close/>
                  <a:moveTo>
                    <a:pt x="20565" y="0"/>
                  </a:moveTo>
                  <a:lnTo>
                    <a:pt x="20216" y="22"/>
                  </a:lnTo>
                  <a:lnTo>
                    <a:pt x="19626" y="218"/>
                  </a:lnTo>
                  <a:lnTo>
                    <a:pt x="19190" y="590"/>
                  </a:lnTo>
                  <a:lnTo>
                    <a:pt x="18971" y="1135"/>
                  </a:lnTo>
                  <a:lnTo>
                    <a:pt x="18928" y="1485"/>
                  </a:lnTo>
                  <a:lnTo>
                    <a:pt x="18884" y="2140"/>
                  </a:lnTo>
                  <a:lnTo>
                    <a:pt x="18513" y="3318"/>
                  </a:lnTo>
                  <a:lnTo>
                    <a:pt x="17880" y="4366"/>
                  </a:lnTo>
                  <a:lnTo>
                    <a:pt x="17072" y="5305"/>
                  </a:lnTo>
                  <a:lnTo>
                    <a:pt x="16636" y="5763"/>
                  </a:lnTo>
                  <a:lnTo>
                    <a:pt x="16155" y="6244"/>
                  </a:lnTo>
                  <a:lnTo>
                    <a:pt x="15129" y="7095"/>
                  </a:lnTo>
                  <a:lnTo>
                    <a:pt x="13448" y="8208"/>
                  </a:lnTo>
                  <a:lnTo>
                    <a:pt x="12269" y="8907"/>
                  </a:lnTo>
                  <a:lnTo>
                    <a:pt x="11898" y="9125"/>
                  </a:lnTo>
                  <a:lnTo>
                    <a:pt x="11549" y="9344"/>
                  </a:lnTo>
                  <a:lnTo>
                    <a:pt x="11396" y="9409"/>
                  </a:lnTo>
                  <a:lnTo>
                    <a:pt x="11243" y="9344"/>
                  </a:lnTo>
                  <a:lnTo>
                    <a:pt x="11178" y="9278"/>
                  </a:lnTo>
                  <a:lnTo>
                    <a:pt x="11178" y="9147"/>
                  </a:lnTo>
                  <a:lnTo>
                    <a:pt x="11222" y="9060"/>
                  </a:lnTo>
                  <a:lnTo>
                    <a:pt x="11265" y="8907"/>
                  </a:lnTo>
                  <a:lnTo>
                    <a:pt x="11134" y="8710"/>
                  </a:lnTo>
                  <a:lnTo>
                    <a:pt x="10960" y="8689"/>
                  </a:lnTo>
                  <a:lnTo>
                    <a:pt x="10741" y="8689"/>
                  </a:lnTo>
                  <a:lnTo>
                    <a:pt x="10327" y="8820"/>
                  </a:lnTo>
                  <a:lnTo>
                    <a:pt x="10152" y="8929"/>
                  </a:lnTo>
                  <a:lnTo>
                    <a:pt x="10043" y="8994"/>
                  </a:lnTo>
                  <a:lnTo>
                    <a:pt x="9934" y="9191"/>
                  </a:lnTo>
                  <a:lnTo>
                    <a:pt x="9955" y="9322"/>
                  </a:lnTo>
                  <a:lnTo>
                    <a:pt x="10021" y="9431"/>
                  </a:lnTo>
                  <a:lnTo>
                    <a:pt x="10217" y="9562"/>
                  </a:lnTo>
                  <a:lnTo>
                    <a:pt x="10370" y="9562"/>
                  </a:lnTo>
                  <a:lnTo>
                    <a:pt x="10523" y="9518"/>
                  </a:lnTo>
                  <a:lnTo>
                    <a:pt x="10676" y="9584"/>
                  </a:lnTo>
                  <a:lnTo>
                    <a:pt x="10741" y="9693"/>
                  </a:lnTo>
                  <a:lnTo>
                    <a:pt x="10698" y="9867"/>
                  </a:lnTo>
                  <a:lnTo>
                    <a:pt x="10589" y="9933"/>
                  </a:lnTo>
                  <a:lnTo>
                    <a:pt x="8122" y="11330"/>
                  </a:lnTo>
                  <a:lnTo>
                    <a:pt x="6615" y="12203"/>
                  </a:lnTo>
                  <a:lnTo>
                    <a:pt x="3668" y="14081"/>
                  </a:lnTo>
                  <a:lnTo>
                    <a:pt x="2271" y="15107"/>
                  </a:lnTo>
                  <a:lnTo>
                    <a:pt x="1813" y="15456"/>
                  </a:lnTo>
                  <a:lnTo>
                    <a:pt x="1092" y="16264"/>
                  </a:lnTo>
                  <a:lnTo>
                    <a:pt x="525" y="17181"/>
                  </a:lnTo>
                  <a:lnTo>
                    <a:pt x="154" y="18207"/>
                  </a:lnTo>
                  <a:lnTo>
                    <a:pt x="44" y="18774"/>
                  </a:lnTo>
                  <a:lnTo>
                    <a:pt x="23" y="18883"/>
                  </a:lnTo>
                  <a:lnTo>
                    <a:pt x="23" y="18971"/>
                  </a:lnTo>
                  <a:lnTo>
                    <a:pt x="1" y="19429"/>
                  </a:lnTo>
                  <a:lnTo>
                    <a:pt x="44" y="20193"/>
                  </a:lnTo>
                  <a:lnTo>
                    <a:pt x="285" y="21023"/>
                  </a:lnTo>
                  <a:lnTo>
                    <a:pt x="547" y="21503"/>
                  </a:lnTo>
                  <a:lnTo>
                    <a:pt x="787" y="22027"/>
                  </a:lnTo>
                  <a:lnTo>
                    <a:pt x="1398" y="23009"/>
                  </a:lnTo>
                  <a:lnTo>
                    <a:pt x="2140" y="23861"/>
                  </a:lnTo>
                  <a:lnTo>
                    <a:pt x="3035" y="24603"/>
                  </a:lnTo>
                  <a:lnTo>
                    <a:pt x="3537" y="24887"/>
                  </a:lnTo>
                  <a:lnTo>
                    <a:pt x="3930" y="25083"/>
                  </a:lnTo>
                  <a:lnTo>
                    <a:pt x="4760" y="25323"/>
                  </a:lnTo>
                  <a:lnTo>
                    <a:pt x="5175" y="25411"/>
                  </a:lnTo>
                  <a:lnTo>
                    <a:pt x="6484" y="25411"/>
                  </a:lnTo>
                  <a:lnTo>
                    <a:pt x="6877" y="25302"/>
                  </a:lnTo>
                  <a:lnTo>
                    <a:pt x="7292" y="25258"/>
                  </a:lnTo>
                  <a:lnTo>
                    <a:pt x="8296" y="24974"/>
                  </a:lnTo>
                  <a:lnTo>
                    <a:pt x="10174" y="24166"/>
                  </a:lnTo>
                  <a:lnTo>
                    <a:pt x="11112" y="23730"/>
                  </a:lnTo>
                  <a:lnTo>
                    <a:pt x="13557" y="22485"/>
                  </a:lnTo>
                  <a:lnTo>
                    <a:pt x="18404" y="19888"/>
                  </a:lnTo>
                  <a:lnTo>
                    <a:pt x="20827" y="18534"/>
                  </a:lnTo>
                  <a:lnTo>
                    <a:pt x="21285" y="18250"/>
                  </a:lnTo>
                  <a:lnTo>
                    <a:pt x="22093" y="17574"/>
                  </a:lnTo>
                  <a:lnTo>
                    <a:pt x="22421" y="17181"/>
                  </a:lnTo>
                  <a:lnTo>
                    <a:pt x="22617" y="16897"/>
                  </a:lnTo>
                  <a:lnTo>
                    <a:pt x="22879" y="16286"/>
                  </a:lnTo>
                  <a:lnTo>
                    <a:pt x="23032" y="15631"/>
                  </a:lnTo>
                  <a:lnTo>
                    <a:pt x="23032" y="14976"/>
                  </a:lnTo>
                  <a:lnTo>
                    <a:pt x="22857" y="14343"/>
                  </a:lnTo>
                  <a:lnTo>
                    <a:pt x="22508" y="13775"/>
                  </a:lnTo>
                  <a:lnTo>
                    <a:pt x="21962" y="13295"/>
                  </a:lnTo>
                  <a:lnTo>
                    <a:pt x="21198" y="12967"/>
                  </a:lnTo>
                  <a:lnTo>
                    <a:pt x="20718" y="12858"/>
                  </a:lnTo>
                  <a:lnTo>
                    <a:pt x="20194" y="12793"/>
                  </a:lnTo>
                  <a:lnTo>
                    <a:pt x="19168" y="12771"/>
                  </a:lnTo>
                  <a:lnTo>
                    <a:pt x="18164" y="12924"/>
                  </a:lnTo>
                  <a:lnTo>
                    <a:pt x="17159" y="13208"/>
                  </a:lnTo>
                  <a:lnTo>
                    <a:pt x="16679" y="13404"/>
                  </a:lnTo>
                  <a:lnTo>
                    <a:pt x="15741" y="13797"/>
                  </a:lnTo>
                  <a:lnTo>
                    <a:pt x="14845" y="14255"/>
                  </a:lnTo>
                  <a:lnTo>
                    <a:pt x="14736" y="14321"/>
                  </a:lnTo>
                  <a:lnTo>
                    <a:pt x="14540" y="14321"/>
                  </a:lnTo>
                  <a:lnTo>
                    <a:pt x="14453" y="14190"/>
                  </a:lnTo>
                  <a:lnTo>
                    <a:pt x="14409" y="14059"/>
                  </a:lnTo>
                  <a:lnTo>
                    <a:pt x="14562" y="13950"/>
                  </a:lnTo>
                  <a:lnTo>
                    <a:pt x="14649" y="13928"/>
                  </a:lnTo>
                  <a:lnTo>
                    <a:pt x="15522" y="13469"/>
                  </a:lnTo>
                  <a:lnTo>
                    <a:pt x="17312" y="12684"/>
                  </a:lnTo>
                  <a:lnTo>
                    <a:pt x="19146" y="12072"/>
                  </a:lnTo>
                  <a:lnTo>
                    <a:pt x="21045" y="11592"/>
                  </a:lnTo>
                  <a:lnTo>
                    <a:pt x="22028" y="11439"/>
                  </a:lnTo>
                  <a:lnTo>
                    <a:pt x="22552" y="11374"/>
                  </a:lnTo>
                  <a:lnTo>
                    <a:pt x="23621" y="11330"/>
                  </a:lnTo>
                  <a:lnTo>
                    <a:pt x="24669" y="11439"/>
                  </a:lnTo>
                  <a:lnTo>
                    <a:pt x="25695" y="11745"/>
                  </a:lnTo>
                  <a:lnTo>
                    <a:pt x="26197" y="11985"/>
                  </a:lnTo>
                  <a:lnTo>
                    <a:pt x="26656" y="12203"/>
                  </a:lnTo>
                  <a:lnTo>
                    <a:pt x="27158" y="12312"/>
                  </a:lnTo>
                  <a:lnTo>
                    <a:pt x="27398" y="12356"/>
                  </a:lnTo>
                  <a:lnTo>
                    <a:pt x="27856" y="12291"/>
                  </a:lnTo>
                  <a:lnTo>
                    <a:pt x="28206" y="12051"/>
                  </a:lnTo>
                  <a:lnTo>
                    <a:pt x="28468" y="11679"/>
                  </a:lnTo>
                  <a:lnTo>
                    <a:pt x="28533" y="11439"/>
                  </a:lnTo>
                  <a:lnTo>
                    <a:pt x="28577" y="11177"/>
                  </a:lnTo>
                  <a:lnTo>
                    <a:pt x="28686" y="10959"/>
                  </a:lnTo>
                  <a:lnTo>
                    <a:pt x="28686" y="10435"/>
                  </a:lnTo>
                  <a:lnTo>
                    <a:pt x="28533" y="9715"/>
                  </a:lnTo>
                  <a:lnTo>
                    <a:pt x="28380" y="9016"/>
                  </a:lnTo>
                  <a:lnTo>
                    <a:pt x="28228" y="8383"/>
                  </a:lnTo>
                  <a:lnTo>
                    <a:pt x="27769" y="7160"/>
                  </a:lnTo>
                  <a:lnTo>
                    <a:pt x="26874" y="5480"/>
                  </a:lnTo>
                  <a:lnTo>
                    <a:pt x="26132" y="4432"/>
                  </a:lnTo>
                  <a:lnTo>
                    <a:pt x="25433" y="3471"/>
                  </a:lnTo>
                  <a:lnTo>
                    <a:pt x="23861" y="1681"/>
                  </a:lnTo>
                  <a:lnTo>
                    <a:pt x="22966" y="917"/>
                  </a:lnTo>
                  <a:lnTo>
                    <a:pt x="22704" y="699"/>
                  </a:lnTo>
                  <a:lnTo>
                    <a:pt x="22159" y="349"/>
                  </a:lnTo>
                  <a:lnTo>
                    <a:pt x="21569" y="131"/>
                  </a:lnTo>
                  <a:lnTo>
                    <a:pt x="20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7"/>
            <p:cNvGrpSpPr/>
            <p:nvPr/>
          </p:nvGrpSpPr>
          <p:grpSpPr>
            <a:xfrm rot="5480224">
              <a:off x="7236682" y="1120515"/>
              <a:ext cx="1153798" cy="1125732"/>
              <a:chOff x="5345630" y="1616594"/>
              <a:chExt cx="975462" cy="951734"/>
            </a:xfrm>
          </p:grpSpPr>
          <p:sp>
            <p:nvSpPr>
              <p:cNvPr id="53" name="Google Shape;53;p7"/>
              <p:cNvSpPr/>
              <p:nvPr/>
            </p:nvSpPr>
            <p:spPr>
              <a:xfrm flipH="1">
                <a:off x="5345630" y="1616594"/>
                <a:ext cx="581011" cy="897666"/>
              </a:xfrm>
              <a:custGeom>
                <a:avLst/>
                <a:gdLst/>
                <a:ahLst/>
                <a:cxnLst/>
                <a:rect l="l" t="t" r="r" b="b"/>
                <a:pathLst>
                  <a:path w="6288" h="9715" extrusionOk="0">
                    <a:moveTo>
                      <a:pt x="328" y="0"/>
                    </a:moveTo>
                    <a:lnTo>
                      <a:pt x="22" y="22"/>
                    </a:lnTo>
                    <a:lnTo>
                      <a:pt x="0" y="175"/>
                    </a:lnTo>
                    <a:lnTo>
                      <a:pt x="66" y="350"/>
                    </a:lnTo>
                    <a:lnTo>
                      <a:pt x="786" y="1921"/>
                    </a:lnTo>
                    <a:lnTo>
                      <a:pt x="2467" y="4956"/>
                    </a:lnTo>
                    <a:lnTo>
                      <a:pt x="3449" y="6375"/>
                    </a:lnTo>
                    <a:lnTo>
                      <a:pt x="4061" y="7226"/>
                    </a:lnTo>
                    <a:lnTo>
                      <a:pt x="5349" y="8842"/>
                    </a:lnTo>
                    <a:lnTo>
                      <a:pt x="6047" y="9606"/>
                    </a:lnTo>
                    <a:lnTo>
                      <a:pt x="6113" y="9671"/>
                    </a:lnTo>
                    <a:lnTo>
                      <a:pt x="6222" y="9715"/>
                    </a:lnTo>
                    <a:lnTo>
                      <a:pt x="6287" y="9627"/>
                    </a:lnTo>
                    <a:lnTo>
                      <a:pt x="6287" y="8929"/>
                    </a:lnTo>
                    <a:lnTo>
                      <a:pt x="6244" y="8863"/>
                    </a:lnTo>
                    <a:lnTo>
                      <a:pt x="6244" y="8776"/>
                    </a:lnTo>
                    <a:lnTo>
                      <a:pt x="6200" y="8383"/>
                    </a:lnTo>
                    <a:lnTo>
                      <a:pt x="6025" y="7641"/>
                    </a:lnTo>
                    <a:lnTo>
                      <a:pt x="5894" y="7292"/>
                    </a:lnTo>
                    <a:lnTo>
                      <a:pt x="5436" y="6222"/>
                    </a:lnTo>
                    <a:lnTo>
                      <a:pt x="4344" y="4235"/>
                    </a:lnTo>
                    <a:lnTo>
                      <a:pt x="3013" y="2423"/>
                    </a:lnTo>
                    <a:lnTo>
                      <a:pt x="1463" y="764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 flipH="1">
                <a:off x="6066807" y="1664008"/>
                <a:ext cx="254285" cy="443890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4804" extrusionOk="0">
                    <a:moveTo>
                      <a:pt x="2577" y="0"/>
                    </a:moveTo>
                    <a:lnTo>
                      <a:pt x="2533" y="88"/>
                    </a:lnTo>
                    <a:lnTo>
                      <a:pt x="2533" y="131"/>
                    </a:lnTo>
                    <a:lnTo>
                      <a:pt x="2533" y="677"/>
                    </a:lnTo>
                    <a:lnTo>
                      <a:pt x="2358" y="1681"/>
                    </a:lnTo>
                    <a:lnTo>
                      <a:pt x="1987" y="2598"/>
                    </a:lnTo>
                    <a:lnTo>
                      <a:pt x="1376" y="3428"/>
                    </a:lnTo>
                    <a:lnTo>
                      <a:pt x="983" y="3799"/>
                    </a:lnTo>
                    <a:lnTo>
                      <a:pt x="481" y="4257"/>
                    </a:lnTo>
                    <a:lnTo>
                      <a:pt x="1" y="4716"/>
                    </a:lnTo>
                    <a:lnTo>
                      <a:pt x="23" y="4759"/>
                    </a:lnTo>
                    <a:lnTo>
                      <a:pt x="88" y="4803"/>
                    </a:lnTo>
                    <a:lnTo>
                      <a:pt x="306" y="4738"/>
                    </a:lnTo>
                    <a:lnTo>
                      <a:pt x="939" y="4236"/>
                    </a:lnTo>
                    <a:lnTo>
                      <a:pt x="1616" y="3493"/>
                    </a:lnTo>
                    <a:lnTo>
                      <a:pt x="2184" y="2664"/>
                    </a:lnTo>
                    <a:lnTo>
                      <a:pt x="2358" y="2293"/>
                    </a:lnTo>
                    <a:lnTo>
                      <a:pt x="2620" y="1507"/>
                    </a:lnTo>
                    <a:lnTo>
                      <a:pt x="2751" y="590"/>
                    </a:lnTo>
                    <a:lnTo>
                      <a:pt x="2664" y="153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 flipH="1">
                <a:off x="5432748" y="2213235"/>
                <a:ext cx="264356" cy="355093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843" extrusionOk="0">
                    <a:moveTo>
                      <a:pt x="1" y="1"/>
                    </a:moveTo>
                    <a:lnTo>
                      <a:pt x="1" y="175"/>
                    </a:lnTo>
                    <a:lnTo>
                      <a:pt x="175" y="656"/>
                    </a:lnTo>
                    <a:lnTo>
                      <a:pt x="699" y="1572"/>
                    </a:lnTo>
                    <a:lnTo>
                      <a:pt x="1638" y="2839"/>
                    </a:lnTo>
                    <a:lnTo>
                      <a:pt x="2337" y="3537"/>
                    </a:lnTo>
                    <a:lnTo>
                      <a:pt x="2730" y="3799"/>
                    </a:lnTo>
                    <a:lnTo>
                      <a:pt x="2861" y="3843"/>
                    </a:lnTo>
                    <a:lnTo>
                      <a:pt x="2861" y="3843"/>
                    </a:lnTo>
                    <a:lnTo>
                      <a:pt x="2031" y="2904"/>
                    </a:lnTo>
                    <a:lnTo>
                      <a:pt x="1289" y="2009"/>
                    </a:lnTo>
                    <a:lnTo>
                      <a:pt x="940" y="1529"/>
                    </a:lnTo>
                    <a:lnTo>
                      <a:pt x="350" y="5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/>
          <p:nvPr/>
        </p:nvSpPr>
        <p:spPr>
          <a:xfrm rot="5400000" flipH="1">
            <a:off x="-2381783" y="1919063"/>
            <a:ext cx="5915048" cy="1305372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2"/>
          <p:cNvSpPr/>
          <p:nvPr/>
        </p:nvSpPr>
        <p:spPr>
          <a:xfrm rot="-1572600">
            <a:off x="1873499" y="-72485"/>
            <a:ext cx="3972032" cy="5111471"/>
          </a:xfrm>
          <a:custGeom>
            <a:avLst/>
            <a:gdLst/>
            <a:ahLst/>
            <a:cxnLst/>
            <a:rect l="l" t="t" r="r" b="b"/>
            <a:pathLst>
              <a:path w="152880" h="196736" extrusionOk="0">
                <a:moveTo>
                  <a:pt x="79092" y="0"/>
                </a:moveTo>
                <a:lnTo>
                  <a:pt x="77390" y="44"/>
                </a:lnTo>
                <a:lnTo>
                  <a:pt x="75709" y="197"/>
                </a:lnTo>
                <a:lnTo>
                  <a:pt x="74901" y="328"/>
                </a:lnTo>
                <a:lnTo>
                  <a:pt x="73984" y="503"/>
                </a:lnTo>
                <a:lnTo>
                  <a:pt x="72216" y="939"/>
                </a:lnTo>
                <a:lnTo>
                  <a:pt x="70469" y="1507"/>
                </a:lnTo>
                <a:lnTo>
                  <a:pt x="68767" y="2162"/>
                </a:lnTo>
                <a:lnTo>
                  <a:pt x="67086" y="2926"/>
                </a:lnTo>
                <a:lnTo>
                  <a:pt x="65470" y="3799"/>
                </a:lnTo>
                <a:lnTo>
                  <a:pt x="63898" y="4759"/>
                </a:lnTo>
                <a:lnTo>
                  <a:pt x="62392" y="5807"/>
                </a:lnTo>
                <a:lnTo>
                  <a:pt x="60951" y="6942"/>
                </a:lnTo>
                <a:lnTo>
                  <a:pt x="59576" y="8165"/>
                </a:lnTo>
                <a:lnTo>
                  <a:pt x="58288" y="9475"/>
                </a:lnTo>
                <a:lnTo>
                  <a:pt x="57065" y="10850"/>
                </a:lnTo>
                <a:lnTo>
                  <a:pt x="55952" y="12291"/>
                </a:lnTo>
                <a:lnTo>
                  <a:pt x="54904" y="13797"/>
                </a:lnTo>
                <a:lnTo>
                  <a:pt x="53966" y="15391"/>
                </a:lnTo>
                <a:lnTo>
                  <a:pt x="53136" y="17028"/>
                </a:lnTo>
                <a:lnTo>
                  <a:pt x="52765" y="17858"/>
                </a:lnTo>
                <a:lnTo>
                  <a:pt x="52306" y="18971"/>
                </a:lnTo>
                <a:lnTo>
                  <a:pt x="51521" y="21220"/>
                </a:lnTo>
                <a:lnTo>
                  <a:pt x="50538" y="24669"/>
                </a:lnTo>
                <a:lnTo>
                  <a:pt x="49447" y="29319"/>
                </a:lnTo>
                <a:lnTo>
                  <a:pt x="48595" y="32811"/>
                </a:lnTo>
                <a:lnTo>
                  <a:pt x="47919" y="35104"/>
                </a:lnTo>
                <a:lnTo>
                  <a:pt x="47526" y="36217"/>
                </a:lnTo>
                <a:lnTo>
                  <a:pt x="47133" y="37265"/>
                </a:lnTo>
                <a:lnTo>
                  <a:pt x="46281" y="39317"/>
                </a:lnTo>
                <a:lnTo>
                  <a:pt x="44819" y="42308"/>
                </a:lnTo>
                <a:lnTo>
                  <a:pt x="42614" y="46194"/>
                </a:lnTo>
                <a:lnTo>
                  <a:pt x="40234" y="49970"/>
                </a:lnTo>
                <a:lnTo>
                  <a:pt x="39012" y="51826"/>
                </a:lnTo>
                <a:lnTo>
                  <a:pt x="37462" y="54205"/>
                </a:lnTo>
                <a:lnTo>
                  <a:pt x="34253" y="58921"/>
                </a:lnTo>
                <a:lnTo>
                  <a:pt x="31633" y="62283"/>
                </a:lnTo>
                <a:lnTo>
                  <a:pt x="29799" y="64422"/>
                </a:lnTo>
                <a:lnTo>
                  <a:pt x="27835" y="66430"/>
                </a:lnTo>
                <a:lnTo>
                  <a:pt x="25717" y="68308"/>
                </a:lnTo>
                <a:lnTo>
                  <a:pt x="24604" y="69181"/>
                </a:lnTo>
                <a:lnTo>
                  <a:pt x="23643" y="69901"/>
                </a:lnTo>
                <a:lnTo>
                  <a:pt x="21613" y="71233"/>
                </a:lnTo>
                <a:lnTo>
                  <a:pt x="18513" y="73089"/>
                </a:lnTo>
                <a:lnTo>
                  <a:pt x="14322" y="75468"/>
                </a:lnTo>
                <a:lnTo>
                  <a:pt x="11287" y="77433"/>
                </a:lnTo>
                <a:lnTo>
                  <a:pt x="9388" y="78874"/>
                </a:lnTo>
                <a:lnTo>
                  <a:pt x="8471" y="79660"/>
                </a:lnTo>
                <a:lnTo>
                  <a:pt x="7489" y="80576"/>
                </a:lnTo>
                <a:lnTo>
                  <a:pt x="5699" y="82585"/>
                </a:lnTo>
                <a:lnTo>
                  <a:pt x="4127" y="84768"/>
                </a:lnTo>
                <a:lnTo>
                  <a:pt x="2795" y="87104"/>
                </a:lnTo>
                <a:lnTo>
                  <a:pt x="1682" y="89571"/>
                </a:lnTo>
                <a:lnTo>
                  <a:pt x="852" y="92125"/>
                </a:lnTo>
                <a:lnTo>
                  <a:pt x="285" y="94744"/>
                </a:lnTo>
                <a:lnTo>
                  <a:pt x="1" y="97429"/>
                </a:lnTo>
                <a:lnTo>
                  <a:pt x="1" y="98761"/>
                </a:lnTo>
                <a:lnTo>
                  <a:pt x="23" y="100115"/>
                </a:lnTo>
                <a:lnTo>
                  <a:pt x="328" y="102778"/>
                </a:lnTo>
                <a:lnTo>
                  <a:pt x="918" y="105419"/>
                </a:lnTo>
                <a:lnTo>
                  <a:pt x="1769" y="107974"/>
                </a:lnTo>
                <a:lnTo>
                  <a:pt x="2882" y="110419"/>
                </a:lnTo>
                <a:lnTo>
                  <a:pt x="4236" y="112754"/>
                </a:lnTo>
                <a:lnTo>
                  <a:pt x="5808" y="114916"/>
                </a:lnTo>
                <a:lnTo>
                  <a:pt x="7620" y="116902"/>
                </a:lnTo>
                <a:lnTo>
                  <a:pt x="8624" y="117819"/>
                </a:lnTo>
                <a:lnTo>
                  <a:pt x="9563" y="118627"/>
                </a:lnTo>
                <a:lnTo>
                  <a:pt x="11571" y="120111"/>
                </a:lnTo>
                <a:lnTo>
                  <a:pt x="14715" y="122120"/>
                </a:lnTo>
                <a:lnTo>
                  <a:pt x="19059" y="124652"/>
                </a:lnTo>
                <a:lnTo>
                  <a:pt x="22202" y="126682"/>
                </a:lnTo>
                <a:lnTo>
                  <a:pt x="24189" y="128189"/>
                </a:lnTo>
                <a:lnTo>
                  <a:pt x="25128" y="128996"/>
                </a:lnTo>
                <a:lnTo>
                  <a:pt x="26023" y="129848"/>
                </a:lnTo>
                <a:lnTo>
                  <a:pt x="27682" y="131638"/>
                </a:lnTo>
                <a:lnTo>
                  <a:pt x="29188" y="133581"/>
                </a:lnTo>
                <a:lnTo>
                  <a:pt x="30542" y="135633"/>
                </a:lnTo>
                <a:lnTo>
                  <a:pt x="31742" y="137794"/>
                </a:lnTo>
                <a:lnTo>
                  <a:pt x="32812" y="140042"/>
                </a:lnTo>
                <a:lnTo>
                  <a:pt x="33772" y="142335"/>
                </a:lnTo>
                <a:lnTo>
                  <a:pt x="34624" y="144670"/>
                </a:lnTo>
                <a:lnTo>
                  <a:pt x="34995" y="145849"/>
                </a:lnTo>
                <a:lnTo>
                  <a:pt x="35453" y="147268"/>
                </a:lnTo>
                <a:lnTo>
                  <a:pt x="36239" y="150128"/>
                </a:lnTo>
                <a:lnTo>
                  <a:pt x="36916" y="153032"/>
                </a:lnTo>
                <a:lnTo>
                  <a:pt x="37484" y="155957"/>
                </a:lnTo>
                <a:lnTo>
                  <a:pt x="37942" y="158926"/>
                </a:lnTo>
                <a:lnTo>
                  <a:pt x="38270" y="161873"/>
                </a:lnTo>
                <a:lnTo>
                  <a:pt x="38488" y="164864"/>
                </a:lnTo>
                <a:lnTo>
                  <a:pt x="38575" y="167833"/>
                </a:lnTo>
                <a:lnTo>
                  <a:pt x="38575" y="170823"/>
                </a:lnTo>
                <a:lnTo>
                  <a:pt x="38444" y="173792"/>
                </a:lnTo>
                <a:lnTo>
                  <a:pt x="38182" y="176761"/>
                </a:lnTo>
                <a:lnTo>
                  <a:pt x="37833" y="179730"/>
                </a:lnTo>
                <a:lnTo>
                  <a:pt x="37353" y="182677"/>
                </a:lnTo>
                <a:lnTo>
                  <a:pt x="36741" y="185602"/>
                </a:lnTo>
                <a:lnTo>
                  <a:pt x="36043" y="188484"/>
                </a:lnTo>
                <a:lnTo>
                  <a:pt x="35213" y="191366"/>
                </a:lnTo>
                <a:lnTo>
                  <a:pt x="34755" y="192785"/>
                </a:lnTo>
                <a:lnTo>
                  <a:pt x="41741" y="196736"/>
                </a:lnTo>
                <a:lnTo>
                  <a:pt x="42352" y="195972"/>
                </a:lnTo>
                <a:lnTo>
                  <a:pt x="43662" y="194618"/>
                </a:lnTo>
                <a:lnTo>
                  <a:pt x="45102" y="193440"/>
                </a:lnTo>
                <a:lnTo>
                  <a:pt x="46652" y="192435"/>
                </a:lnTo>
                <a:lnTo>
                  <a:pt x="48290" y="191584"/>
                </a:lnTo>
                <a:lnTo>
                  <a:pt x="50036" y="190885"/>
                </a:lnTo>
                <a:lnTo>
                  <a:pt x="51848" y="190340"/>
                </a:lnTo>
                <a:lnTo>
                  <a:pt x="53725" y="189903"/>
                </a:lnTo>
                <a:lnTo>
                  <a:pt x="55647" y="189597"/>
                </a:lnTo>
                <a:lnTo>
                  <a:pt x="57611" y="189379"/>
                </a:lnTo>
                <a:lnTo>
                  <a:pt x="60624" y="189248"/>
                </a:lnTo>
                <a:lnTo>
                  <a:pt x="64662" y="189335"/>
                </a:lnTo>
                <a:lnTo>
                  <a:pt x="68657" y="189685"/>
                </a:lnTo>
                <a:lnTo>
                  <a:pt x="70600" y="189903"/>
                </a:lnTo>
                <a:lnTo>
                  <a:pt x="72543" y="190143"/>
                </a:lnTo>
                <a:lnTo>
                  <a:pt x="76538" y="190558"/>
                </a:lnTo>
                <a:lnTo>
                  <a:pt x="80555" y="190820"/>
                </a:lnTo>
                <a:lnTo>
                  <a:pt x="84550" y="190820"/>
                </a:lnTo>
                <a:lnTo>
                  <a:pt x="87475" y="190580"/>
                </a:lnTo>
                <a:lnTo>
                  <a:pt x="89374" y="190296"/>
                </a:lnTo>
                <a:lnTo>
                  <a:pt x="91252" y="189881"/>
                </a:lnTo>
                <a:lnTo>
                  <a:pt x="93042" y="189335"/>
                </a:lnTo>
                <a:lnTo>
                  <a:pt x="94788" y="188659"/>
                </a:lnTo>
                <a:lnTo>
                  <a:pt x="96447" y="187829"/>
                </a:lnTo>
                <a:lnTo>
                  <a:pt x="98019" y="186825"/>
                </a:lnTo>
                <a:lnTo>
                  <a:pt x="99504" y="185646"/>
                </a:lnTo>
                <a:lnTo>
                  <a:pt x="100180" y="184969"/>
                </a:lnTo>
                <a:lnTo>
                  <a:pt x="100770" y="184358"/>
                </a:lnTo>
                <a:lnTo>
                  <a:pt x="101818" y="183092"/>
                </a:lnTo>
                <a:lnTo>
                  <a:pt x="102735" y="181760"/>
                </a:lnTo>
                <a:lnTo>
                  <a:pt x="103521" y="180341"/>
                </a:lnTo>
                <a:lnTo>
                  <a:pt x="104219" y="178857"/>
                </a:lnTo>
                <a:lnTo>
                  <a:pt x="104787" y="177329"/>
                </a:lnTo>
                <a:lnTo>
                  <a:pt x="105507" y="174949"/>
                </a:lnTo>
                <a:lnTo>
                  <a:pt x="106162" y="171653"/>
                </a:lnTo>
                <a:lnTo>
                  <a:pt x="106577" y="168247"/>
                </a:lnTo>
                <a:lnTo>
                  <a:pt x="106926" y="163095"/>
                </a:lnTo>
                <a:lnTo>
                  <a:pt x="107057" y="159690"/>
                </a:lnTo>
                <a:lnTo>
                  <a:pt x="107166" y="158009"/>
                </a:lnTo>
                <a:lnTo>
                  <a:pt x="107472" y="154581"/>
                </a:lnTo>
                <a:lnTo>
                  <a:pt x="108018" y="151132"/>
                </a:lnTo>
                <a:lnTo>
                  <a:pt x="108847" y="147792"/>
                </a:lnTo>
                <a:lnTo>
                  <a:pt x="109677" y="145391"/>
                </a:lnTo>
                <a:lnTo>
                  <a:pt x="110332" y="143863"/>
                </a:lnTo>
                <a:lnTo>
                  <a:pt x="111096" y="142422"/>
                </a:lnTo>
                <a:lnTo>
                  <a:pt x="111947" y="141047"/>
                </a:lnTo>
                <a:lnTo>
                  <a:pt x="112929" y="139780"/>
                </a:lnTo>
                <a:lnTo>
                  <a:pt x="114021" y="138602"/>
                </a:lnTo>
                <a:lnTo>
                  <a:pt x="115222" y="137554"/>
                </a:lnTo>
                <a:lnTo>
                  <a:pt x="116575" y="136615"/>
                </a:lnTo>
                <a:lnTo>
                  <a:pt x="117296" y="136200"/>
                </a:lnTo>
                <a:lnTo>
                  <a:pt x="118125" y="135785"/>
                </a:lnTo>
                <a:lnTo>
                  <a:pt x="119828" y="135131"/>
                </a:lnTo>
                <a:lnTo>
                  <a:pt x="121596" y="134650"/>
                </a:lnTo>
                <a:lnTo>
                  <a:pt x="123408" y="134323"/>
                </a:lnTo>
                <a:lnTo>
                  <a:pt x="126202" y="134083"/>
                </a:lnTo>
                <a:lnTo>
                  <a:pt x="130001" y="134017"/>
                </a:lnTo>
                <a:lnTo>
                  <a:pt x="133821" y="134061"/>
                </a:lnTo>
                <a:lnTo>
                  <a:pt x="137576" y="133930"/>
                </a:lnTo>
                <a:lnTo>
                  <a:pt x="140305" y="133581"/>
                </a:lnTo>
                <a:lnTo>
                  <a:pt x="142073" y="133188"/>
                </a:lnTo>
                <a:lnTo>
                  <a:pt x="143776" y="132620"/>
                </a:lnTo>
                <a:lnTo>
                  <a:pt x="145413" y="131834"/>
                </a:lnTo>
                <a:lnTo>
                  <a:pt x="146199" y="131354"/>
                </a:lnTo>
                <a:lnTo>
                  <a:pt x="146788" y="130939"/>
                </a:lnTo>
                <a:lnTo>
                  <a:pt x="147880" y="130044"/>
                </a:lnTo>
                <a:lnTo>
                  <a:pt x="148862" y="129040"/>
                </a:lnTo>
                <a:lnTo>
                  <a:pt x="149714" y="127948"/>
                </a:lnTo>
                <a:lnTo>
                  <a:pt x="150478" y="126770"/>
                </a:lnTo>
                <a:lnTo>
                  <a:pt x="151111" y="125525"/>
                </a:lnTo>
                <a:lnTo>
                  <a:pt x="151657" y="124215"/>
                </a:lnTo>
                <a:lnTo>
                  <a:pt x="152093" y="122862"/>
                </a:lnTo>
                <a:lnTo>
                  <a:pt x="152573" y="120744"/>
                </a:lnTo>
                <a:lnTo>
                  <a:pt x="152879" y="117819"/>
                </a:lnTo>
                <a:lnTo>
                  <a:pt x="152792" y="114872"/>
                </a:lnTo>
                <a:lnTo>
                  <a:pt x="152355" y="111969"/>
                </a:lnTo>
                <a:lnTo>
                  <a:pt x="152006" y="110550"/>
                </a:lnTo>
                <a:lnTo>
                  <a:pt x="151613" y="109174"/>
                </a:lnTo>
                <a:lnTo>
                  <a:pt x="150630" y="106467"/>
                </a:lnTo>
                <a:lnTo>
                  <a:pt x="149473" y="103848"/>
                </a:lnTo>
                <a:lnTo>
                  <a:pt x="148164" y="101272"/>
                </a:lnTo>
                <a:lnTo>
                  <a:pt x="146046" y="97495"/>
                </a:lnTo>
                <a:lnTo>
                  <a:pt x="143165" y="92452"/>
                </a:lnTo>
                <a:lnTo>
                  <a:pt x="141811" y="89898"/>
                </a:lnTo>
                <a:lnTo>
                  <a:pt x="141156" y="88610"/>
                </a:lnTo>
                <a:lnTo>
                  <a:pt x="139955" y="85925"/>
                </a:lnTo>
                <a:lnTo>
                  <a:pt x="138951" y="83174"/>
                </a:lnTo>
                <a:lnTo>
                  <a:pt x="138144" y="80358"/>
                </a:lnTo>
                <a:lnTo>
                  <a:pt x="137620" y="77498"/>
                </a:lnTo>
                <a:lnTo>
                  <a:pt x="137401" y="74660"/>
                </a:lnTo>
                <a:lnTo>
                  <a:pt x="137510" y="72543"/>
                </a:lnTo>
                <a:lnTo>
                  <a:pt x="137685" y="71146"/>
                </a:lnTo>
                <a:lnTo>
                  <a:pt x="137969" y="69749"/>
                </a:lnTo>
                <a:lnTo>
                  <a:pt x="138362" y="68395"/>
                </a:lnTo>
                <a:lnTo>
                  <a:pt x="138602" y="67718"/>
                </a:lnTo>
                <a:lnTo>
                  <a:pt x="138951" y="66845"/>
                </a:lnTo>
                <a:lnTo>
                  <a:pt x="139781" y="65186"/>
                </a:lnTo>
                <a:lnTo>
                  <a:pt x="141178" y="62741"/>
                </a:lnTo>
                <a:lnTo>
                  <a:pt x="142597" y="60340"/>
                </a:lnTo>
                <a:lnTo>
                  <a:pt x="143426" y="58702"/>
                </a:lnTo>
                <a:lnTo>
                  <a:pt x="144147" y="57021"/>
                </a:lnTo>
                <a:lnTo>
                  <a:pt x="144627" y="55275"/>
                </a:lnTo>
                <a:lnTo>
                  <a:pt x="144780" y="54380"/>
                </a:lnTo>
                <a:lnTo>
                  <a:pt x="144845" y="53747"/>
                </a:lnTo>
                <a:lnTo>
                  <a:pt x="144867" y="52503"/>
                </a:lnTo>
                <a:lnTo>
                  <a:pt x="144736" y="51258"/>
                </a:lnTo>
                <a:lnTo>
                  <a:pt x="144496" y="50058"/>
                </a:lnTo>
                <a:lnTo>
                  <a:pt x="144103" y="48901"/>
                </a:lnTo>
                <a:lnTo>
                  <a:pt x="143623" y="47765"/>
                </a:lnTo>
                <a:lnTo>
                  <a:pt x="142706" y="46128"/>
                </a:lnTo>
                <a:lnTo>
                  <a:pt x="141134" y="44098"/>
                </a:lnTo>
                <a:lnTo>
                  <a:pt x="139279" y="42286"/>
                </a:lnTo>
                <a:lnTo>
                  <a:pt x="137183" y="40714"/>
                </a:lnTo>
                <a:lnTo>
                  <a:pt x="134934" y="39404"/>
                </a:lnTo>
                <a:lnTo>
                  <a:pt x="133756" y="38880"/>
                </a:lnTo>
                <a:lnTo>
                  <a:pt x="132577" y="38378"/>
                </a:lnTo>
                <a:lnTo>
                  <a:pt x="130154" y="37592"/>
                </a:lnTo>
                <a:lnTo>
                  <a:pt x="126464" y="36632"/>
                </a:lnTo>
                <a:lnTo>
                  <a:pt x="121421" y="35693"/>
                </a:lnTo>
                <a:lnTo>
                  <a:pt x="116379" y="34733"/>
                </a:lnTo>
                <a:lnTo>
                  <a:pt x="113890" y="34121"/>
                </a:lnTo>
                <a:lnTo>
                  <a:pt x="112646" y="33772"/>
                </a:lnTo>
                <a:lnTo>
                  <a:pt x="110179" y="32921"/>
                </a:lnTo>
                <a:lnTo>
                  <a:pt x="107799" y="31851"/>
                </a:lnTo>
                <a:lnTo>
                  <a:pt x="105529" y="30585"/>
                </a:lnTo>
                <a:lnTo>
                  <a:pt x="103455" y="29100"/>
                </a:lnTo>
                <a:lnTo>
                  <a:pt x="101621" y="27376"/>
                </a:lnTo>
                <a:lnTo>
                  <a:pt x="100442" y="25913"/>
                </a:lnTo>
                <a:lnTo>
                  <a:pt x="99766" y="24887"/>
                </a:lnTo>
                <a:lnTo>
                  <a:pt x="99154" y="23796"/>
                </a:lnTo>
                <a:lnTo>
                  <a:pt x="98674" y="22639"/>
                </a:lnTo>
                <a:lnTo>
                  <a:pt x="98478" y="22027"/>
                </a:lnTo>
                <a:lnTo>
                  <a:pt x="98281" y="21372"/>
                </a:lnTo>
                <a:lnTo>
                  <a:pt x="97976" y="19997"/>
                </a:lnTo>
                <a:lnTo>
                  <a:pt x="97714" y="17923"/>
                </a:lnTo>
                <a:lnTo>
                  <a:pt x="97474" y="15129"/>
                </a:lnTo>
                <a:lnTo>
                  <a:pt x="97190" y="13055"/>
                </a:lnTo>
                <a:lnTo>
                  <a:pt x="96928" y="11680"/>
                </a:lnTo>
                <a:lnTo>
                  <a:pt x="96731" y="11003"/>
                </a:lnTo>
                <a:lnTo>
                  <a:pt x="96469" y="10217"/>
                </a:lnTo>
                <a:lnTo>
                  <a:pt x="95814" y="8733"/>
                </a:lnTo>
                <a:lnTo>
                  <a:pt x="94985" y="7379"/>
                </a:lnTo>
                <a:lnTo>
                  <a:pt x="94002" y="6135"/>
                </a:lnTo>
                <a:lnTo>
                  <a:pt x="92889" y="4978"/>
                </a:lnTo>
                <a:lnTo>
                  <a:pt x="91667" y="3974"/>
                </a:lnTo>
                <a:lnTo>
                  <a:pt x="90313" y="3057"/>
                </a:lnTo>
                <a:lnTo>
                  <a:pt x="88872" y="2271"/>
                </a:lnTo>
                <a:lnTo>
                  <a:pt x="87366" y="1594"/>
                </a:lnTo>
                <a:lnTo>
                  <a:pt x="85772" y="1026"/>
                </a:lnTo>
                <a:lnTo>
                  <a:pt x="84135" y="590"/>
                </a:lnTo>
                <a:lnTo>
                  <a:pt x="82476" y="284"/>
                </a:lnTo>
                <a:lnTo>
                  <a:pt x="80773" y="88"/>
                </a:lnTo>
                <a:lnTo>
                  <a:pt x="790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2"/>
          <p:cNvSpPr/>
          <p:nvPr/>
        </p:nvSpPr>
        <p:spPr>
          <a:xfrm rot="5400000" flipH="1">
            <a:off x="5197007" y="1086507"/>
            <a:ext cx="5452038" cy="29704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"/>
          <p:cNvSpPr/>
          <p:nvPr/>
        </p:nvSpPr>
        <p:spPr>
          <a:xfrm rot="5400000">
            <a:off x="3578074" y="-422476"/>
            <a:ext cx="5869049" cy="5262802"/>
          </a:xfrm>
          <a:custGeom>
            <a:avLst/>
            <a:gdLst/>
            <a:ahLst/>
            <a:cxnLst/>
            <a:rect l="l" t="t" r="r" b="b"/>
            <a:pathLst>
              <a:path w="161983" h="110790" extrusionOk="0">
                <a:moveTo>
                  <a:pt x="1" y="0"/>
                </a:moveTo>
                <a:lnTo>
                  <a:pt x="1856" y="131"/>
                </a:lnTo>
                <a:lnTo>
                  <a:pt x="5786" y="590"/>
                </a:lnTo>
                <a:lnTo>
                  <a:pt x="9890" y="1310"/>
                </a:lnTo>
                <a:lnTo>
                  <a:pt x="14190" y="2336"/>
                </a:lnTo>
                <a:lnTo>
                  <a:pt x="18644" y="3690"/>
                </a:lnTo>
                <a:lnTo>
                  <a:pt x="23228" y="5436"/>
                </a:lnTo>
                <a:lnTo>
                  <a:pt x="27944" y="7554"/>
                </a:lnTo>
                <a:lnTo>
                  <a:pt x="32746" y="10108"/>
                </a:lnTo>
                <a:lnTo>
                  <a:pt x="37636" y="13142"/>
                </a:lnTo>
                <a:lnTo>
                  <a:pt x="42570" y="16679"/>
                </a:lnTo>
                <a:lnTo>
                  <a:pt x="46325" y="19713"/>
                </a:lnTo>
                <a:lnTo>
                  <a:pt x="48813" y="21896"/>
                </a:lnTo>
                <a:lnTo>
                  <a:pt x="51324" y="24210"/>
                </a:lnTo>
                <a:lnTo>
                  <a:pt x="53813" y="26699"/>
                </a:lnTo>
                <a:lnTo>
                  <a:pt x="56323" y="29318"/>
                </a:lnTo>
                <a:lnTo>
                  <a:pt x="58833" y="32113"/>
                </a:lnTo>
                <a:lnTo>
                  <a:pt x="61322" y="35060"/>
                </a:lnTo>
                <a:lnTo>
                  <a:pt x="63811" y="38182"/>
                </a:lnTo>
                <a:lnTo>
                  <a:pt x="66278" y="41456"/>
                </a:lnTo>
                <a:lnTo>
                  <a:pt x="68744" y="44927"/>
                </a:lnTo>
                <a:lnTo>
                  <a:pt x="71189" y="48573"/>
                </a:lnTo>
                <a:lnTo>
                  <a:pt x="73613" y="52415"/>
                </a:lnTo>
                <a:lnTo>
                  <a:pt x="74813" y="54402"/>
                </a:lnTo>
                <a:lnTo>
                  <a:pt x="76189" y="56694"/>
                </a:lnTo>
                <a:lnTo>
                  <a:pt x="79005" y="61082"/>
                </a:lnTo>
                <a:lnTo>
                  <a:pt x="81821" y="65229"/>
                </a:lnTo>
                <a:lnTo>
                  <a:pt x="84681" y="69137"/>
                </a:lnTo>
                <a:lnTo>
                  <a:pt x="87562" y="72848"/>
                </a:lnTo>
                <a:lnTo>
                  <a:pt x="90466" y="76341"/>
                </a:lnTo>
                <a:lnTo>
                  <a:pt x="93369" y="79594"/>
                </a:lnTo>
                <a:lnTo>
                  <a:pt x="96294" y="82672"/>
                </a:lnTo>
                <a:lnTo>
                  <a:pt x="99220" y="85554"/>
                </a:lnTo>
                <a:lnTo>
                  <a:pt x="102167" y="88217"/>
                </a:lnTo>
                <a:lnTo>
                  <a:pt x="105114" y="90727"/>
                </a:lnTo>
                <a:lnTo>
                  <a:pt x="108039" y="93041"/>
                </a:lnTo>
                <a:lnTo>
                  <a:pt x="110986" y="95181"/>
                </a:lnTo>
                <a:lnTo>
                  <a:pt x="113890" y="97146"/>
                </a:lnTo>
                <a:lnTo>
                  <a:pt x="116815" y="98957"/>
                </a:lnTo>
                <a:lnTo>
                  <a:pt x="119697" y="100617"/>
                </a:lnTo>
                <a:lnTo>
                  <a:pt x="122578" y="102123"/>
                </a:lnTo>
                <a:lnTo>
                  <a:pt x="125438" y="103476"/>
                </a:lnTo>
                <a:lnTo>
                  <a:pt x="128254" y="104699"/>
                </a:lnTo>
                <a:lnTo>
                  <a:pt x="131048" y="105790"/>
                </a:lnTo>
                <a:lnTo>
                  <a:pt x="135174" y="107209"/>
                </a:lnTo>
                <a:lnTo>
                  <a:pt x="140545" y="108672"/>
                </a:lnTo>
                <a:lnTo>
                  <a:pt x="145718" y="109720"/>
                </a:lnTo>
                <a:lnTo>
                  <a:pt x="150696" y="110375"/>
                </a:lnTo>
                <a:lnTo>
                  <a:pt x="155411" y="110724"/>
                </a:lnTo>
                <a:lnTo>
                  <a:pt x="159864" y="110790"/>
                </a:lnTo>
                <a:lnTo>
                  <a:pt x="161982" y="110724"/>
                </a:lnTo>
                <a:lnTo>
                  <a:pt x="1619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3"/>
          <p:cNvSpPr/>
          <p:nvPr/>
        </p:nvSpPr>
        <p:spPr>
          <a:xfrm rot="5400000" flipH="1">
            <a:off x="-2327875" y="1764050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6"/>
          <p:cNvSpPr/>
          <p:nvPr/>
        </p:nvSpPr>
        <p:spPr>
          <a:xfrm rot="-1016772">
            <a:off x="4169779" y="-1546100"/>
            <a:ext cx="4961207" cy="3955498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6"/>
          <p:cNvSpPr/>
          <p:nvPr/>
        </p:nvSpPr>
        <p:spPr>
          <a:xfrm rot="10800000">
            <a:off x="2771798" y="2090660"/>
            <a:ext cx="6541354" cy="3052840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66"/>
          <p:cNvSpPr/>
          <p:nvPr/>
        </p:nvSpPr>
        <p:spPr>
          <a:xfrm rot="5400000">
            <a:off x="-3877627" y="-1173820"/>
            <a:ext cx="8838307" cy="4134497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66"/>
          <p:cNvSpPr txBox="1">
            <a:spLocks noGrp="1"/>
          </p:cNvSpPr>
          <p:nvPr>
            <p:ph type="ctrTitle"/>
          </p:nvPr>
        </p:nvSpPr>
        <p:spPr>
          <a:xfrm rot="-174">
            <a:off x="1603825" y="1030798"/>
            <a:ext cx="5936400" cy="93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7" name="Google Shape;577;p66"/>
          <p:cNvSpPr txBox="1">
            <a:spLocks noGrp="1"/>
          </p:cNvSpPr>
          <p:nvPr>
            <p:ph type="subTitle" idx="1"/>
          </p:nvPr>
        </p:nvSpPr>
        <p:spPr>
          <a:xfrm rot="-695">
            <a:off x="1603850" y="1966340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7"/>
          <p:cNvSpPr txBox="1">
            <a:spLocks noGrp="1"/>
          </p:cNvSpPr>
          <p:nvPr>
            <p:ph type="title"/>
          </p:nvPr>
        </p:nvSpPr>
        <p:spPr>
          <a:xfrm>
            <a:off x="1649400" y="2476625"/>
            <a:ext cx="29226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0" name="Google Shape;580;p67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13144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1649400" y="3003125"/>
            <a:ext cx="29226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67"/>
          <p:cNvSpPr/>
          <p:nvPr/>
        </p:nvSpPr>
        <p:spPr>
          <a:xfrm rot="5400000">
            <a:off x="5546969" y="1223956"/>
            <a:ext cx="5105763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7"/>
          <p:cNvSpPr/>
          <p:nvPr/>
        </p:nvSpPr>
        <p:spPr>
          <a:xfrm rot="9577579">
            <a:off x="-94006" y="3009159"/>
            <a:ext cx="4961347" cy="3955443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68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7" name="Google Shape;587;p68"/>
          <p:cNvSpPr/>
          <p:nvPr/>
        </p:nvSpPr>
        <p:spPr>
          <a:xfrm>
            <a:off x="5358300" y="3320100"/>
            <a:ext cx="3907675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69"/>
          <p:cNvSpPr txBox="1">
            <a:spLocks noGrp="1"/>
          </p:cNvSpPr>
          <p:nvPr>
            <p:ph type="title" idx="2"/>
          </p:nvPr>
        </p:nvSpPr>
        <p:spPr>
          <a:xfrm>
            <a:off x="1429250" y="2940575"/>
            <a:ext cx="23829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1" name="Google Shape;591;p69"/>
          <p:cNvSpPr txBox="1">
            <a:spLocks noGrp="1"/>
          </p:cNvSpPr>
          <p:nvPr>
            <p:ph type="subTitle" idx="1"/>
          </p:nvPr>
        </p:nvSpPr>
        <p:spPr>
          <a:xfrm>
            <a:off x="154746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9"/>
          <p:cNvSpPr/>
          <p:nvPr/>
        </p:nvSpPr>
        <p:spPr>
          <a:xfrm rot="5400000">
            <a:off x="3578074" y="-422476"/>
            <a:ext cx="5869049" cy="5262802"/>
          </a:xfrm>
          <a:custGeom>
            <a:avLst/>
            <a:gdLst/>
            <a:ahLst/>
            <a:cxnLst/>
            <a:rect l="l" t="t" r="r" b="b"/>
            <a:pathLst>
              <a:path w="161983" h="110790" extrusionOk="0">
                <a:moveTo>
                  <a:pt x="1" y="0"/>
                </a:moveTo>
                <a:lnTo>
                  <a:pt x="1856" y="131"/>
                </a:lnTo>
                <a:lnTo>
                  <a:pt x="5786" y="590"/>
                </a:lnTo>
                <a:lnTo>
                  <a:pt x="9890" y="1310"/>
                </a:lnTo>
                <a:lnTo>
                  <a:pt x="14190" y="2336"/>
                </a:lnTo>
                <a:lnTo>
                  <a:pt x="18644" y="3690"/>
                </a:lnTo>
                <a:lnTo>
                  <a:pt x="23228" y="5436"/>
                </a:lnTo>
                <a:lnTo>
                  <a:pt x="27944" y="7554"/>
                </a:lnTo>
                <a:lnTo>
                  <a:pt x="32746" y="10108"/>
                </a:lnTo>
                <a:lnTo>
                  <a:pt x="37636" y="13142"/>
                </a:lnTo>
                <a:lnTo>
                  <a:pt x="42570" y="16679"/>
                </a:lnTo>
                <a:lnTo>
                  <a:pt x="46325" y="19713"/>
                </a:lnTo>
                <a:lnTo>
                  <a:pt x="48813" y="21896"/>
                </a:lnTo>
                <a:lnTo>
                  <a:pt x="51324" y="24210"/>
                </a:lnTo>
                <a:lnTo>
                  <a:pt x="53813" y="26699"/>
                </a:lnTo>
                <a:lnTo>
                  <a:pt x="56323" y="29318"/>
                </a:lnTo>
                <a:lnTo>
                  <a:pt x="58833" y="32113"/>
                </a:lnTo>
                <a:lnTo>
                  <a:pt x="61322" y="35060"/>
                </a:lnTo>
                <a:lnTo>
                  <a:pt x="63811" y="38182"/>
                </a:lnTo>
                <a:lnTo>
                  <a:pt x="66278" y="41456"/>
                </a:lnTo>
                <a:lnTo>
                  <a:pt x="68744" y="44927"/>
                </a:lnTo>
                <a:lnTo>
                  <a:pt x="71189" y="48573"/>
                </a:lnTo>
                <a:lnTo>
                  <a:pt x="73613" y="52415"/>
                </a:lnTo>
                <a:lnTo>
                  <a:pt x="74813" y="54402"/>
                </a:lnTo>
                <a:lnTo>
                  <a:pt x="76189" y="56694"/>
                </a:lnTo>
                <a:lnTo>
                  <a:pt x="79005" y="61082"/>
                </a:lnTo>
                <a:lnTo>
                  <a:pt x="81821" y="65229"/>
                </a:lnTo>
                <a:lnTo>
                  <a:pt x="84681" y="69137"/>
                </a:lnTo>
                <a:lnTo>
                  <a:pt x="87562" y="72848"/>
                </a:lnTo>
                <a:lnTo>
                  <a:pt x="90466" y="76341"/>
                </a:lnTo>
                <a:lnTo>
                  <a:pt x="93369" y="79594"/>
                </a:lnTo>
                <a:lnTo>
                  <a:pt x="96294" y="82672"/>
                </a:lnTo>
                <a:lnTo>
                  <a:pt x="99220" y="85554"/>
                </a:lnTo>
                <a:lnTo>
                  <a:pt x="102167" y="88217"/>
                </a:lnTo>
                <a:lnTo>
                  <a:pt x="105114" y="90727"/>
                </a:lnTo>
                <a:lnTo>
                  <a:pt x="108039" y="93041"/>
                </a:lnTo>
                <a:lnTo>
                  <a:pt x="110986" y="95181"/>
                </a:lnTo>
                <a:lnTo>
                  <a:pt x="113890" y="97146"/>
                </a:lnTo>
                <a:lnTo>
                  <a:pt x="116815" y="98957"/>
                </a:lnTo>
                <a:lnTo>
                  <a:pt x="119697" y="100617"/>
                </a:lnTo>
                <a:lnTo>
                  <a:pt x="122578" y="102123"/>
                </a:lnTo>
                <a:lnTo>
                  <a:pt x="125438" y="103476"/>
                </a:lnTo>
                <a:lnTo>
                  <a:pt x="128254" y="104699"/>
                </a:lnTo>
                <a:lnTo>
                  <a:pt x="131048" y="105790"/>
                </a:lnTo>
                <a:lnTo>
                  <a:pt x="135174" y="107209"/>
                </a:lnTo>
                <a:lnTo>
                  <a:pt x="140545" y="108672"/>
                </a:lnTo>
                <a:lnTo>
                  <a:pt x="145718" y="109720"/>
                </a:lnTo>
                <a:lnTo>
                  <a:pt x="150696" y="110375"/>
                </a:lnTo>
                <a:lnTo>
                  <a:pt x="155411" y="110724"/>
                </a:lnTo>
                <a:lnTo>
                  <a:pt x="159864" y="110790"/>
                </a:lnTo>
                <a:lnTo>
                  <a:pt x="161982" y="110724"/>
                </a:lnTo>
                <a:lnTo>
                  <a:pt x="1619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9"/>
          <p:cNvSpPr txBox="1">
            <a:spLocks noGrp="1"/>
          </p:cNvSpPr>
          <p:nvPr>
            <p:ph type="title" idx="3"/>
          </p:nvPr>
        </p:nvSpPr>
        <p:spPr>
          <a:xfrm>
            <a:off x="5331913" y="2940575"/>
            <a:ext cx="23829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4" name="Google Shape;594;p69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9"/>
          <p:cNvSpPr/>
          <p:nvPr/>
        </p:nvSpPr>
        <p:spPr>
          <a:xfrm rot="5400000" flipH="1">
            <a:off x="-2327875" y="1764050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70"/>
          <p:cNvSpPr/>
          <p:nvPr/>
        </p:nvSpPr>
        <p:spPr>
          <a:xfrm rot="10800000">
            <a:off x="-3872077" y="-110159"/>
            <a:ext cx="9346377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0"/>
          <p:cNvSpPr/>
          <p:nvPr/>
        </p:nvSpPr>
        <p:spPr>
          <a:xfrm rot="-5400000">
            <a:off x="3798148" y="2466641"/>
            <a:ext cx="9346377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1"/>
          <p:cNvSpPr txBox="1">
            <a:spLocks noGrp="1"/>
          </p:cNvSpPr>
          <p:nvPr>
            <p:ph type="title"/>
          </p:nvPr>
        </p:nvSpPr>
        <p:spPr>
          <a:xfrm>
            <a:off x="4572000" y="1704763"/>
            <a:ext cx="3843900" cy="17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2" name="Google Shape;602;p71"/>
          <p:cNvSpPr txBox="1">
            <a:spLocks noGrp="1"/>
          </p:cNvSpPr>
          <p:nvPr>
            <p:ph type="subTitle" idx="1"/>
          </p:nvPr>
        </p:nvSpPr>
        <p:spPr>
          <a:xfrm>
            <a:off x="4580175" y="3429313"/>
            <a:ext cx="3843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71"/>
          <p:cNvSpPr/>
          <p:nvPr/>
        </p:nvSpPr>
        <p:spPr>
          <a:xfrm rot="-10582548">
            <a:off x="-412618" y="1756883"/>
            <a:ext cx="7986526" cy="3638169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71"/>
          <p:cNvSpPr/>
          <p:nvPr/>
        </p:nvSpPr>
        <p:spPr>
          <a:xfrm>
            <a:off x="5092263" y="-48650"/>
            <a:ext cx="4051725" cy="276977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2"/>
          <p:cNvSpPr/>
          <p:nvPr/>
        </p:nvSpPr>
        <p:spPr>
          <a:xfrm rot="-8100184">
            <a:off x="-1901546" y="585224"/>
            <a:ext cx="5346381" cy="4486593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72"/>
          <p:cNvGrpSpPr/>
          <p:nvPr/>
        </p:nvGrpSpPr>
        <p:grpSpPr>
          <a:xfrm>
            <a:off x="719997" y="-2745978"/>
            <a:ext cx="10420203" cy="10741623"/>
            <a:chOff x="719997" y="-2745978"/>
            <a:chExt cx="10420203" cy="10741623"/>
          </a:xfrm>
        </p:grpSpPr>
        <p:sp>
          <p:nvSpPr>
            <p:cNvPr id="608" name="Google Shape;608;p72"/>
            <p:cNvSpPr/>
            <p:nvPr/>
          </p:nvSpPr>
          <p:spPr>
            <a:xfrm>
              <a:off x="4039650" y="-1034000"/>
              <a:ext cx="5514900" cy="703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2"/>
            <p:cNvSpPr/>
            <p:nvPr/>
          </p:nvSpPr>
          <p:spPr>
            <a:xfrm rot="7200027">
              <a:off x="1837605" y="-1028433"/>
              <a:ext cx="8184988" cy="7306533"/>
            </a:xfrm>
            <a:custGeom>
              <a:avLst/>
              <a:gdLst/>
              <a:ahLst/>
              <a:cxnLst/>
              <a:rect l="l" t="t" r="r" b="b"/>
              <a:pathLst>
                <a:path w="88392" h="92540" extrusionOk="0">
                  <a:moveTo>
                    <a:pt x="43465" y="1"/>
                  </a:moveTo>
                  <a:lnTo>
                    <a:pt x="41675" y="66"/>
                  </a:lnTo>
                  <a:lnTo>
                    <a:pt x="39907" y="263"/>
                  </a:lnTo>
                  <a:lnTo>
                    <a:pt x="38160" y="568"/>
                  </a:lnTo>
                  <a:lnTo>
                    <a:pt x="35562" y="1179"/>
                  </a:lnTo>
                  <a:lnTo>
                    <a:pt x="32201" y="2336"/>
                  </a:lnTo>
                  <a:lnTo>
                    <a:pt x="28926" y="3843"/>
                  </a:lnTo>
                  <a:lnTo>
                    <a:pt x="25739" y="5633"/>
                  </a:lnTo>
                  <a:lnTo>
                    <a:pt x="22704" y="7707"/>
                  </a:lnTo>
                  <a:lnTo>
                    <a:pt x="19779" y="10021"/>
                  </a:lnTo>
                  <a:lnTo>
                    <a:pt x="17028" y="12509"/>
                  </a:lnTo>
                  <a:lnTo>
                    <a:pt x="14409" y="15195"/>
                  </a:lnTo>
                  <a:lnTo>
                    <a:pt x="11964" y="17989"/>
                  </a:lnTo>
                  <a:lnTo>
                    <a:pt x="9693" y="20892"/>
                  </a:lnTo>
                  <a:lnTo>
                    <a:pt x="7620" y="23861"/>
                  </a:lnTo>
                  <a:lnTo>
                    <a:pt x="5742" y="26852"/>
                  </a:lnTo>
                  <a:lnTo>
                    <a:pt x="4891" y="28358"/>
                  </a:lnTo>
                  <a:lnTo>
                    <a:pt x="4258" y="29559"/>
                  </a:lnTo>
                  <a:lnTo>
                    <a:pt x="3057" y="32004"/>
                  </a:lnTo>
                  <a:lnTo>
                    <a:pt x="2009" y="34536"/>
                  </a:lnTo>
                  <a:lnTo>
                    <a:pt x="1136" y="37134"/>
                  </a:lnTo>
                  <a:lnTo>
                    <a:pt x="503" y="39754"/>
                  </a:lnTo>
                  <a:lnTo>
                    <a:pt x="110" y="42417"/>
                  </a:lnTo>
                  <a:lnTo>
                    <a:pt x="1" y="45080"/>
                  </a:lnTo>
                  <a:lnTo>
                    <a:pt x="219" y="47744"/>
                  </a:lnTo>
                  <a:lnTo>
                    <a:pt x="481" y="49075"/>
                  </a:lnTo>
                  <a:lnTo>
                    <a:pt x="634" y="49730"/>
                  </a:lnTo>
                  <a:lnTo>
                    <a:pt x="1027" y="51018"/>
                  </a:lnTo>
                  <a:lnTo>
                    <a:pt x="1551" y="52284"/>
                  </a:lnTo>
                  <a:lnTo>
                    <a:pt x="2162" y="53507"/>
                  </a:lnTo>
                  <a:lnTo>
                    <a:pt x="2882" y="54686"/>
                  </a:lnTo>
                  <a:lnTo>
                    <a:pt x="3668" y="55799"/>
                  </a:lnTo>
                  <a:lnTo>
                    <a:pt x="4563" y="56847"/>
                  </a:lnTo>
                  <a:lnTo>
                    <a:pt x="5524" y="57807"/>
                  </a:lnTo>
                  <a:lnTo>
                    <a:pt x="6550" y="58681"/>
                  </a:lnTo>
                  <a:lnTo>
                    <a:pt x="7641" y="59467"/>
                  </a:lnTo>
                  <a:lnTo>
                    <a:pt x="8777" y="60143"/>
                  </a:lnTo>
                  <a:lnTo>
                    <a:pt x="9977" y="60689"/>
                  </a:lnTo>
                  <a:lnTo>
                    <a:pt x="11222" y="61126"/>
                  </a:lnTo>
                  <a:lnTo>
                    <a:pt x="12488" y="61409"/>
                  </a:lnTo>
                  <a:lnTo>
                    <a:pt x="13798" y="61562"/>
                  </a:lnTo>
                  <a:lnTo>
                    <a:pt x="15129" y="61562"/>
                  </a:lnTo>
                  <a:lnTo>
                    <a:pt x="15784" y="61497"/>
                  </a:lnTo>
                  <a:lnTo>
                    <a:pt x="17312" y="61235"/>
                  </a:lnTo>
                  <a:lnTo>
                    <a:pt x="19626" y="60842"/>
                  </a:lnTo>
                  <a:lnTo>
                    <a:pt x="20805" y="60864"/>
                  </a:lnTo>
                  <a:lnTo>
                    <a:pt x="21591" y="60995"/>
                  </a:lnTo>
                  <a:lnTo>
                    <a:pt x="21984" y="61104"/>
                  </a:lnTo>
                  <a:lnTo>
                    <a:pt x="22290" y="61213"/>
                  </a:lnTo>
                  <a:lnTo>
                    <a:pt x="22879" y="61540"/>
                  </a:lnTo>
                  <a:lnTo>
                    <a:pt x="23403" y="61977"/>
                  </a:lnTo>
                  <a:lnTo>
                    <a:pt x="23796" y="62501"/>
                  </a:lnTo>
                  <a:lnTo>
                    <a:pt x="23949" y="62807"/>
                  </a:lnTo>
                  <a:lnTo>
                    <a:pt x="24102" y="63200"/>
                  </a:lnTo>
                  <a:lnTo>
                    <a:pt x="24211" y="63985"/>
                  </a:lnTo>
                  <a:lnTo>
                    <a:pt x="24080" y="64771"/>
                  </a:lnTo>
                  <a:lnTo>
                    <a:pt x="23796" y="65514"/>
                  </a:lnTo>
                  <a:lnTo>
                    <a:pt x="23141" y="66605"/>
                  </a:lnTo>
                  <a:lnTo>
                    <a:pt x="22093" y="68046"/>
                  </a:lnTo>
                  <a:lnTo>
                    <a:pt x="21591" y="68745"/>
                  </a:lnTo>
                  <a:lnTo>
                    <a:pt x="21285" y="69247"/>
                  </a:lnTo>
                  <a:lnTo>
                    <a:pt x="20783" y="70294"/>
                  </a:lnTo>
                  <a:lnTo>
                    <a:pt x="20456" y="71386"/>
                  </a:lnTo>
                  <a:lnTo>
                    <a:pt x="20259" y="72499"/>
                  </a:lnTo>
                  <a:lnTo>
                    <a:pt x="20194" y="73635"/>
                  </a:lnTo>
                  <a:lnTo>
                    <a:pt x="20259" y="74792"/>
                  </a:lnTo>
                  <a:lnTo>
                    <a:pt x="20456" y="75927"/>
                  </a:lnTo>
                  <a:lnTo>
                    <a:pt x="20783" y="77062"/>
                  </a:lnTo>
                  <a:lnTo>
                    <a:pt x="21198" y="78153"/>
                  </a:lnTo>
                  <a:lnTo>
                    <a:pt x="21744" y="79223"/>
                  </a:lnTo>
                  <a:lnTo>
                    <a:pt x="22377" y="80249"/>
                  </a:lnTo>
                  <a:lnTo>
                    <a:pt x="23097" y="81210"/>
                  </a:lnTo>
                  <a:lnTo>
                    <a:pt x="23905" y="82105"/>
                  </a:lnTo>
                  <a:lnTo>
                    <a:pt x="24800" y="82912"/>
                  </a:lnTo>
                  <a:lnTo>
                    <a:pt x="25739" y="83611"/>
                  </a:lnTo>
                  <a:lnTo>
                    <a:pt x="26765" y="84222"/>
                  </a:lnTo>
                  <a:lnTo>
                    <a:pt x="27311" y="84484"/>
                  </a:lnTo>
                  <a:lnTo>
                    <a:pt x="28402" y="84964"/>
                  </a:lnTo>
                  <a:lnTo>
                    <a:pt x="30651" y="85576"/>
                  </a:lnTo>
                  <a:lnTo>
                    <a:pt x="32965" y="85860"/>
                  </a:lnTo>
                  <a:lnTo>
                    <a:pt x="35322" y="85838"/>
                  </a:lnTo>
                  <a:lnTo>
                    <a:pt x="37680" y="85532"/>
                  </a:lnTo>
                  <a:lnTo>
                    <a:pt x="40016" y="84964"/>
                  </a:lnTo>
                  <a:lnTo>
                    <a:pt x="42286" y="84200"/>
                  </a:lnTo>
                  <a:lnTo>
                    <a:pt x="44491" y="83218"/>
                  </a:lnTo>
                  <a:lnTo>
                    <a:pt x="45561" y="82672"/>
                  </a:lnTo>
                  <a:lnTo>
                    <a:pt x="46740" y="82017"/>
                  </a:lnTo>
                  <a:lnTo>
                    <a:pt x="48617" y="81101"/>
                  </a:lnTo>
                  <a:lnTo>
                    <a:pt x="49883" y="80598"/>
                  </a:lnTo>
                  <a:lnTo>
                    <a:pt x="51149" y="80249"/>
                  </a:lnTo>
                  <a:lnTo>
                    <a:pt x="52416" y="80096"/>
                  </a:lnTo>
                  <a:lnTo>
                    <a:pt x="53616" y="80184"/>
                  </a:lnTo>
                  <a:lnTo>
                    <a:pt x="54773" y="80598"/>
                  </a:lnTo>
                  <a:lnTo>
                    <a:pt x="55297" y="80948"/>
                  </a:lnTo>
                  <a:lnTo>
                    <a:pt x="55603" y="81166"/>
                  </a:lnTo>
                  <a:lnTo>
                    <a:pt x="56083" y="81668"/>
                  </a:lnTo>
                  <a:lnTo>
                    <a:pt x="56651" y="82498"/>
                  </a:lnTo>
                  <a:lnTo>
                    <a:pt x="57109" y="83764"/>
                  </a:lnTo>
                  <a:lnTo>
                    <a:pt x="57349" y="85161"/>
                  </a:lnTo>
                  <a:lnTo>
                    <a:pt x="57415" y="87453"/>
                  </a:lnTo>
                  <a:lnTo>
                    <a:pt x="57437" y="89811"/>
                  </a:lnTo>
                  <a:lnTo>
                    <a:pt x="57546" y="91361"/>
                  </a:lnTo>
                  <a:lnTo>
                    <a:pt x="57677" y="92103"/>
                  </a:lnTo>
                  <a:lnTo>
                    <a:pt x="57742" y="92278"/>
                  </a:lnTo>
                  <a:lnTo>
                    <a:pt x="57982" y="92496"/>
                  </a:lnTo>
                  <a:lnTo>
                    <a:pt x="58310" y="92540"/>
                  </a:lnTo>
                  <a:lnTo>
                    <a:pt x="58594" y="92387"/>
                  </a:lnTo>
                  <a:lnTo>
                    <a:pt x="58681" y="92234"/>
                  </a:lnTo>
                  <a:lnTo>
                    <a:pt x="59838" y="89855"/>
                  </a:lnTo>
                  <a:lnTo>
                    <a:pt x="61955" y="85008"/>
                  </a:lnTo>
                  <a:lnTo>
                    <a:pt x="63658" y="81472"/>
                  </a:lnTo>
                  <a:lnTo>
                    <a:pt x="64924" y="79223"/>
                  </a:lnTo>
                  <a:lnTo>
                    <a:pt x="66343" y="77084"/>
                  </a:lnTo>
                  <a:lnTo>
                    <a:pt x="68024" y="75119"/>
                  </a:lnTo>
                  <a:lnTo>
                    <a:pt x="68985" y="74202"/>
                  </a:lnTo>
                  <a:lnTo>
                    <a:pt x="69662" y="73613"/>
                  </a:lnTo>
                  <a:lnTo>
                    <a:pt x="71168" y="72456"/>
                  </a:lnTo>
                  <a:lnTo>
                    <a:pt x="73678" y="70818"/>
                  </a:lnTo>
                  <a:lnTo>
                    <a:pt x="77346" y="68679"/>
                  </a:lnTo>
                  <a:lnTo>
                    <a:pt x="80075" y="66998"/>
                  </a:lnTo>
                  <a:lnTo>
                    <a:pt x="81821" y="65797"/>
                  </a:lnTo>
                  <a:lnTo>
                    <a:pt x="83436" y="64509"/>
                  </a:lnTo>
                  <a:lnTo>
                    <a:pt x="84921" y="63112"/>
                  </a:lnTo>
                  <a:lnTo>
                    <a:pt x="86187" y="61606"/>
                  </a:lnTo>
                  <a:lnTo>
                    <a:pt x="87213" y="59925"/>
                  </a:lnTo>
                  <a:lnTo>
                    <a:pt x="87955" y="58069"/>
                  </a:lnTo>
                  <a:lnTo>
                    <a:pt x="88370" y="56017"/>
                  </a:lnTo>
                  <a:lnTo>
                    <a:pt x="88392" y="53747"/>
                  </a:lnTo>
                  <a:lnTo>
                    <a:pt x="87999" y="51237"/>
                  </a:lnTo>
                  <a:lnTo>
                    <a:pt x="87606" y="49861"/>
                  </a:lnTo>
                  <a:lnTo>
                    <a:pt x="87322" y="48988"/>
                  </a:lnTo>
                  <a:lnTo>
                    <a:pt x="86689" y="47416"/>
                  </a:lnTo>
                  <a:lnTo>
                    <a:pt x="85969" y="46041"/>
                  </a:lnTo>
                  <a:lnTo>
                    <a:pt x="85205" y="44862"/>
                  </a:lnTo>
                  <a:lnTo>
                    <a:pt x="84375" y="43858"/>
                  </a:lnTo>
                  <a:lnTo>
                    <a:pt x="83502" y="43006"/>
                  </a:lnTo>
                  <a:lnTo>
                    <a:pt x="82629" y="42286"/>
                  </a:lnTo>
                  <a:lnTo>
                    <a:pt x="81734" y="41740"/>
                  </a:lnTo>
                  <a:lnTo>
                    <a:pt x="80380" y="41107"/>
                  </a:lnTo>
                  <a:lnTo>
                    <a:pt x="78699" y="40671"/>
                  </a:lnTo>
                  <a:lnTo>
                    <a:pt x="77193" y="40561"/>
                  </a:lnTo>
                  <a:lnTo>
                    <a:pt x="76014" y="40671"/>
                  </a:lnTo>
                  <a:lnTo>
                    <a:pt x="75578" y="40802"/>
                  </a:lnTo>
                  <a:lnTo>
                    <a:pt x="74617" y="41107"/>
                  </a:lnTo>
                  <a:lnTo>
                    <a:pt x="72805" y="41500"/>
                  </a:lnTo>
                  <a:lnTo>
                    <a:pt x="71168" y="41631"/>
                  </a:lnTo>
                  <a:lnTo>
                    <a:pt x="69705" y="41478"/>
                  </a:lnTo>
                  <a:lnTo>
                    <a:pt x="68439" y="41042"/>
                  </a:lnTo>
                  <a:lnTo>
                    <a:pt x="67413" y="40299"/>
                  </a:lnTo>
                  <a:lnTo>
                    <a:pt x="66649" y="39273"/>
                  </a:lnTo>
                  <a:lnTo>
                    <a:pt x="66190" y="37964"/>
                  </a:lnTo>
                  <a:lnTo>
                    <a:pt x="66081" y="37178"/>
                  </a:lnTo>
                  <a:lnTo>
                    <a:pt x="66016" y="36283"/>
                  </a:lnTo>
                  <a:lnTo>
                    <a:pt x="66081" y="34252"/>
                  </a:lnTo>
                  <a:lnTo>
                    <a:pt x="66431" y="30781"/>
                  </a:lnTo>
                  <a:lnTo>
                    <a:pt x="66845" y="26896"/>
                  </a:lnTo>
                  <a:lnTo>
                    <a:pt x="67020" y="24232"/>
                  </a:lnTo>
                  <a:lnTo>
                    <a:pt x="67042" y="21547"/>
                  </a:lnTo>
                  <a:lnTo>
                    <a:pt x="66802" y="18906"/>
                  </a:lnTo>
                  <a:lnTo>
                    <a:pt x="66540" y="17640"/>
                  </a:lnTo>
                  <a:lnTo>
                    <a:pt x="66190" y="16199"/>
                  </a:lnTo>
                  <a:lnTo>
                    <a:pt x="65208" y="13404"/>
                  </a:lnTo>
                  <a:lnTo>
                    <a:pt x="63876" y="10785"/>
                  </a:lnTo>
                  <a:lnTo>
                    <a:pt x="62261" y="8362"/>
                  </a:lnTo>
                  <a:lnTo>
                    <a:pt x="60340" y="6179"/>
                  </a:lnTo>
                  <a:lnTo>
                    <a:pt x="58157" y="4279"/>
                  </a:lnTo>
                  <a:lnTo>
                    <a:pt x="56367" y="3079"/>
                  </a:lnTo>
                  <a:lnTo>
                    <a:pt x="55079" y="2380"/>
                  </a:lnTo>
                  <a:lnTo>
                    <a:pt x="53769" y="1791"/>
                  </a:lnTo>
                  <a:lnTo>
                    <a:pt x="52394" y="1289"/>
                  </a:lnTo>
                  <a:lnTo>
                    <a:pt x="51673" y="1070"/>
                  </a:lnTo>
                  <a:lnTo>
                    <a:pt x="50756" y="830"/>
                  </a:lnTo>
                  <a:lnTo>
                    <a:pt x="48923" y="437"/>
                  </a:lnTo>
                  <a:lnTo>
                    <a:pt x="47089" y="175"/>
                  </a:lnTo>
                  <a:lnTo>
                    <a:pt x="45277" y="22"/>
                  </a:lnTo>
                  <a:lnTo>
                    <a:pt x="43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72"/>
          <p:cNvGrpSpPr/>
          <p:nvPr/>
        </p:nvGrpSpPr>
        <p:grpSpPr>
          <a:xfrm rot="-8512773">
            <a:off x="-3589333" y="-1393428"/>
            <a:ext cx="5615993" cy="3866870"/>
            <a:chOff x="2634676" y="2522355"/>
            <a:chExt cx="3585898" cy="2468737"/>
          </a:xfrm>
        </p:grpSpPr>
        <p:sp>
          <p:nvSpPr>
            <p:cNvPr id="611" name="Google Shape;611;p72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2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2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2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2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2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2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2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2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2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72"/>
          <p:cNvSpPr txBox="1">
            <a:spLocks noGrp="1"/>
          </p:cNvSpPr>
          <p:nvPr>
            <p:ph type="title"/>
          </p:nvPr>
        </p:nvSpPr>
        <p:spPr>
          <a:xfrm>
            <a:off x="3802500" y="1283500"/>
            <a:ext cx="4621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649400" y="2476625"/>
            <a:ext cx="29226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2"/>
          </p:nvPr>
        </p:nvSpPr>
        <p:spPr>
          <a:xfrm>
            <a:off x="2646000" y="1314450"/>
            <a:ext cx="9294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>
            <a:off x="1649400" y="3003125"/>
            <a:ext cx="2922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 rot="5400000">
            <a:off x="5546969" y="1223956"/>
            <a:ext cx="5105763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 rot="9577579">
            <a:off x="-94045" y="3009243"/>
            <a:ext cx="4961347" cy="3955376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>
            <a:spLocks noGrp="1"/>
          </p:cNvSpPr>
          <p:nvPr>
            <p:ph type="title"/>
          </p:nvPr>
        </p:nvSpPr>
        <p:spPr>
          <a:xfrm>
            <a:off x="720000" y="1553788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4" name="Google Shape;624;p73"/>
          <p:cNvSpPr txBox="1">
            <a:spLocks noGrp="1"/>
          </p:cNvSpPr>
          <p:nvPr>
            <p:ph type="subTitle" idx="1"/>
          </p:nvPr>
        </p:nvSpPr>
        <p:spPr>
          <a:xfrm>
            <a:off x="720000" y="2953013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5" name="Google Shape;625;p73"/>
          <p:cNvSpPr/>
          <p:nvPr/>
        </p:nvSpPr>
        <p:spPr>
          <a:xfrm>
            <a:off x="41849" y="2584325"/>
            <a:ext cx="9186231" cy="3347645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3"/>
          <p:cNvSpPr/>
          <p:nvPr/>
        </p:nvSpPr>
        <p:spPr>
          <a:xfrm rot="10800000">
            <a:off x="-1387432" y="-274464"/>
            <a:ext cx="11067317" cy="2858789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4"/>
          <p:cNvSpPr txBox="1">
            <a:spLocks noGrp="1"/>
          </p:cNvSpPr>
          <p:nvPr>
            <p:ph type="title"/>
          </p:nvPr>
        </p:nvSpPr>
        <p:spPr>
          <a:xfrm>
            <a:off x="1763575" y="1388550"/>
            <a:ext cx="56169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/>
          <p:nvPr/>
        </p:nvSpPr>
        <p:spPr>
          <a:xfrm rot="10800000">
            <a:off x="1165164" y="1156130"/>
            <a:ext cx="6813561" cy="3568295"/>
          </a:xfrm>
          <a:custGeom>
            <a:avLst/>
            <a:gdLst/>
            <a:ahLst/>
            <a:cxnLst/>
            <a:rect l="l" t="t" r="r" b="b"/>
            <a:pathLst>
              <a:path w="112384" h="78853" extrusionOk="0">
                <a:moveTo>
                  <a:pt x="93194" y="1"/>
                </a:moveTo>
                <a:lnTo>
                  <a:pt x="89810" y="175"/>
                </a:lnTo>
                <a:lnTo>
                  <a:pt x="88108" y="328"/>
                </a:lnTo>
                <a:lnTo>
                  <a:pt x="86470" y="525"/>
                </a:lnTo>
                <a:lnTo>
                  <a:pt x="83218" y="1092"/>
                </a:lnTo>
                <a:lnTo>
                  <a:pt x="81580" y="1398"/>
                </a:lnTo>
                <a:lnTo>
                  <a:pt x="80096" y="1616"/>
                </a:lnTo>
                <a:lnTo>
                  <a:pt x="77127" y="1965"/>
                </a:lnTo>
                <a:lnTo>
                  <a:pt x="75621" y="2053"/>
                </a:lnTo>
                <a:lnTo>
                  <a:pt x="74027" y="2053"/>
                </a:lnTo>
                <a:lnTo>
                  <a:pt x="70927" y="1791"/>
                </a:lnTo>
                <a:lnTo>
                  <a:pt x="69355" y="1551"/>
                </a:lnTo>
                <a:lnTo>
                  <a:pt x="66779" y="1092"/>
                </a:lnTo>
                <a:lnTo>
                  <a:pt x="64203" y="699"/>
                </a:lnTo>
                <a:lnTo>
                  <a:pt x="63287" y="612"/>
                </a:lnTo>
                <a:lnTo>
                  <a:pt x="61453" y="568"/>
                </a:lnTo>
                <a:lnTo>
                  <a:pt x="60558" y="656"/>
                </a:lnTo>
                <a:lnTo>
                  <a:pt x="59816" y="743"/>
                </a:lnTo>
                <a:lnTo>
                  <a:pt x="58397" y="1027"/>
                </a:lnTo>
                <a:lnTo>
                  <a:pt x="56999" y="1420"/>
                </a:lnTo>
                <a:lnTo>
                  <a:pt x="55624" y="1922"/>
                </a:lnTo>
                <a:lnTo>
                  <a:pt x="54947" y="2227"/>
                </a:lnTo>
                <a:lnTo>
                  <a:pt x="53463" y="2970"/>
                </a:lnTo>
                <a:lnTo>
                  <a:pt x="51978" y="3712"/>
                </a:lnTo>
                <a:lnTo>
                  <a:pt x="51193" y="4061"/>
                </a:lnTo>
                <a:lnTo>
                  <a:pt x="49621" y="4651"/>
                </a:lnTo>
                <a:lnTo>
                  <a:pt x="48791" y="4847"/>
                </a:lnTo>
                <a:lnTo>
                  <a:pt x="48355" y="4934"/>
                </a:lnTo>
                <a:lnTo>
                  <a:pt x="47525" y="5000"/>
                </a:lnTo>
                <a:lnTo>
                  <a:pt x="46695" y="4891"/>
                </a:lnTo>
                <a:lnTo>
                  <a:pt x="45910" y="4607"/>
                </a:lnTo>
                <a:lnTo>
                  <a:pt x="45538" y="4367"/>
                </a:lnTo>
                <a:lnTo>
                  <a:pt x="44949" y="4018"/>
                </a:lnTo>
                <a:lnTo>
                  <a:pt x="44338" y="3690"/>
                </a:lnTo>
                <a:lnTo>
                  <a:pt x="43836" y="3384"/>
                </a:lnTo>
                <a:lnTo>
                  <a:pt x="42788" y="3013"/>
                </a:lnTo>
                <a:lnTo>
                  <a:pt x="41696" y="2861"/>
                </a:lnTo>
                <a:lnTo>
                  <a:pt x="40605" y="2904"/>
                </a:lnTo>
                <a:lnTo>
                  <a:pt x="40059" y="2970"/>
                </a:lnTo>
                <a:lnTo>
                  <a:pt x="39098" y="3144"/>
                </a:lnTo>
                <a:lnTo>
                  <a:pt x="37701" y="3603"/>
                </a:lnTo>
                <a:lnTo>
                  <a:pt x="36828" y="4018"/>
                </a:lnTo>
                <a:lnTo>
                  <a:pt x="36392" y="4280"/>
                </a:lnTo>
                <a:lnTo>
                  <a:pt x="36064" y="4476"/>
                </a:lnTo>
                <a:lnTo>
                  <a:pt x="35715" y="4672"/>
                </a:lnTo>
                <a:lnTo>
                  <a:pt x="35278" y="4891"/>
                </a:lnTo>
                <a:lnTo>
                  <a:pt x="34361" y="5153"/>
                </a:lnTo>
                <a:lnTo>
                  <a:pt x="33881" y="5218"/>
                </a:lnTo>
                <a:lnTo>
                  <a:pt x="33204" y="5240"/>
                </a:lnTo>
                <a:lnTo>
                  <a:pt x="31873" y="5087"/>
                </a:lnTo>
                <a:lnTo>
                  <a:pt x="31218" y="4956"/>
                </a:lnTo>
                <a:lnTo>
                  <a:pt x="29122" y="4541"/>
                </a:lnTo>
                <a:lnTo>
                  <a:pt x="27070" y="4039"/>
                </a:lnTo>
                <a:lnTo>
                  <a:pt x="25978" y="3799"/>
                </a:lnTo>
                <a:lnTo>
                  <a:pt x="23774" y="3603"/>
                </a:lnTo>
                <a:lnTo>
                  <a:pt x="22682" y="3603"/>
                </a:lnTo>
                <a:lnTo>
                  <a:pt x="21743" y="3625"/>
                </a:lnTo>
                <a:lnTo>
                  <a:pt x="19910" y="3930"/>
                </a:lnTo>
                <a:lnTo>
                  <a:pt x="18993" y="4149"/>
                </a:lnTo>
                <a:lnTo>
                  <a:pt x="17879" y="4454"/>
                </a:lnTo>
                <a:lnTo>
                  <a:pt x="15740" y="5306"/>
                </a:lnTo>
                <a:lnTo>
                  <a:pt x="14736" y="5873"/>
                </a:lnTo>
                <a:lnTo>
                  <a:pt x="13950" y="6332"/>
                </a:lnTo>
                <a:lnTo>
                  <a:pt x="12465" y="7336"/>
                </a:lnTo>
                <a:lnTo>
                  <a:pt x="11046" y="8449"/>
                </a:lnTo>
                <a:lnTo>
                  <a:pt x="9693" y="9650"/>
                </a:lnTo>
                <a:lnTo>
                  <a:pt x="9060" y="10283"/>
                </a:lnTo>
                <a:lnTo>
                  <a:pt x="8296" y="11091"/>
                </a:lnTo>
                <a:lnTo>
                  <a:pt x="6942" y="12837"/>
                </a:lnTo>
                <a:lnTo>
                  <a:pt x="5829" y="14714"/>
                </a:lnTo>
                <a:lnTo>
                  <a:pt x="4912" y="16701"/>
                </a:lnTo>
                <a:lnTo>
                  <a:pt x="4519" y="17727"/>
                </a:lnTo>
                <a:lnTo>
                  <a:pt x="4235" y="18600"/>
                </a:lnTo>
                <a:lnTo>
                  <a:pt x="3821" y="20347"/>
                </a:lnTo>
                <a:lnTo>
                  <a:pt x="3449" y="23032"/>
                </a:lnTo>
                <a:lnTo>
                  <a:pt x="3362" y="24822"/>
                </a:lnTo>
                <a:lnTo>
                  <a:pt x="3319" y="26394"/>
                </a:lnTo>
                <a:lnTo>
                  <a:pt x="3406" y="29494"/>
                </a:lnTo>
                <a:lnTo>
                  <a:pt x="3515" y="31022"/>
                </a:lnTo>
                <a:lnTo>
                  <a:pt x="3602" y="32441"/>
                </a:lnTo>
                <a:lnTo>
                  <a:pt x="3646" y="35257"/>
                </a:lnTo>
                <a:lnTo>
                  <a:pt x="3537" y="36676"/>
                </a:lnTo>
                <a:lnTo>
                  <a:pt x="3449" y="37549"/>
                </a:lnTo>
                <a:lnTo>
                  <a:pt x="3166" y="39274"/>
                </a:lnTo>
                <a:lnTo>
                  <a:pt x="2576" y="41806"/>
                </a:lnTo>
                <a:lnTo>
                  <a:pt x="2052" y="43465"/>
                </a:lnTo>
                <a:lnTo>
                  <a:pt x="1528" y="44950"/>
                </a:lnTo>
                <a:lnTo>
                  <a:pt x="1070" y="46434"/>
                </a:lnTo>
                <a:lnTo>
                  <a:pt x="721" y="47678"/>
                </a:lnTo>
                <a:lnTo>
                  <a:pt x="262" y="50211"/>
                </a:lnTo>
                <a:lnTo>
                  <a:pt x="131" y="51499"/>
                </a:lnTo>
                <a:lnTo>
                  <a:pt x="66" y="52350"/>
                </a:lnTo>
                <a:lnTo>
                  <a:pt x="0" y="54053"/>
                </a:lnTo>
                <a:lnTo>
                  <a:pt x="88" y="55756"/>
                </a:lnTo>
                <a:lnTo>
                  <a:pt x="350" y="57458"/>
                </a:lnTo>
                <a:lnTo>
                  <a:pt x="546" y="58310"/>
                </a:lnTo>
                <a:lnTo>
                  <a:pt x="764" y="59183"/>
                </a:lnTo>
                <a:lnTo>
                  <a:pt x="1376" y="60864"/>
                </a:lnTo>
                <a:lnTo>
                  <a:pt x="2161" y="62436"/>
                </a:lnTo>
                <a:lnTo>
                  <a:pt x="3188" y="63898"/>
                </a:lnTo>
                <a:lnTo>
                  <a:pt x="3799" y="64597"/>
                </a:lnTo>
                <a:lnTo>
                  <a:pt x="4279" y="65099"/>
                </a:lnTo>
                <a:lnTo>
                  <a:pt x="5305" y="66038"/>
                </a:lnTo>
                <a:lnTo>
                  <a:pt x="6921" y="67326"/>
                </a:lnTo>
                <a:lnTo>
                  <a:pt x="8099" y="68090"/>
                </a:lnTo>
                <a:lnTo>
                  <a:pt x="8711" y="68417"/>
                </a:lnTo>
                <a:lnTo>
                  <a:pt x="9322" y="68745"/>
                </a:lnTo>
                <a:lnTo>
                  <a:pt x="9977" y="69072"/>
                </a:lnTo>
                <a:lnTo>
                  <a:pt x="10675" y="69400"/>
                </a:lnTo>
                <a:lnTo>
                  <a:pt x="11308" y="69618"/>
                </a:lnTo>
                <a:lnTo>
                  <a:pt x="11898" y="69967"/>
                </a:lnTo>
                <a:lnTo>
                  <a:pt x="12007" y="70033"/>
                </a:lnTo>
                <a:lnTo>
                  <a:pt x="12138" y="70054"/>
                </a:lnTo>
                <a:lnTo>
                  <a:pt x="12313" y="70033"/>
                </a:lnTo>
                <a:lnTo>
                  <a:pt x="12618" y="70164"/>
                </a:lnTo>
                <a:lnTo>
                  <a:pt x="12771" y="70295"/>
                </a:lnTo>
                <a:lnTo>
                  <a:pt x="13251" y="70557"/>
                </a:lnTo>
                <a:lnTo>
                  <a:pt x="13797" y="70731"/>
                </a:lnTo>
                <a:lnTo>
                  <a:pt x="14059" y="70775"/>
                </a:lnTo>
                <a:lnTo>
                  <a:pt x="14299" y="70862"/>
                </a:lnTo>
                <a:lnTo>
                  <a:pt x="14627" y="71037"/>
                </a:lnTo>
                <a:lnTo>
                  <a:pt x="15369" y="71255"/>
                </a:lnTo>
                <a:lnTo>
                  <a:pt x="16482" y="71495"/>
                </a:lnTo>
                <a:lnTo>
                  <a:pt x="17181" y="71757"/>
                </a:lnTo>
                <a:lnTo>
                  <a:pt x="17486" y="71735"/>
                </a:lnTo>
                <a:lnTo>
                  <a:pt x="18076" y="71910"/>
                </a:lnTo>
                <a:lnTo>
                  <a:pt x="18360" y="71976"/>
                </a:lnTo>
                <a:lnTo>
                  <a:pt x="19015" y="72150"/>
                </a:lnTo>
                <a:lnTo>
                  <a:pt x="19691" y="72216"/>
                </a:lnTo>
                <a:lnTo>
                  <a:pt x="20543" y="72281"/>
                </a:lnTo>
                <a:lnTo>
                  <a:pt x="22180" y="72347"/>
                </a:lnTo>
                <a:lnTo>
                  <a:pt x="22988" y="72281"/>
                </a:lnTo>
                <a:lnTo>
                  <a:pt x="23250" y="72259"/>
                </a:lnTo>
                <a:lnTo>
                  <a:pt x="23512" y="72259"/>
                </a:lnTo>
                <a:lnTo>
                  <a:pt x="25324" y="72172"/>
                </a:lnTo>
                <a:lnTo>
                  <a:pt x="27135" y="71954"/>
                </a:lnTo>
                <a:lnTo>
                  <a:pt x="28118" y="71801"/>
                </a:lnTo>
                <a:lnTo>
                  <a:pt x="29100" y="71604"/>
                </a:lnTo>
                <a:lnTo>
                  <a:pt x="30301" y="71386"/>
                </a:lnTo>
                <a:lnTo>
                  <a:pt x="31502" y="71190"/>
                </a:lnTo>
                <a:lnTo>
                  <a:pt x="32397" y="71059"/>
                </a:lnTo>
                <a:lnTo>
                  <a:pt x="34165" y="70862"/>
                </a:lnTo>
                <a:lnTo>
                  <a:pt x="35060" y="70840"/>
                </a:lnTo>
                <a:lnTo>
                  <a:pt x="35955" y="70928"/>
                </a:lnTo>
                <a:lnTo>
                  <a:pt x="36850" y="71059"/>
                </a:lnTo>
                <a:lnTo>
                  <a:pt x="37483" y="71124"/>
                </a:lnTo>
                <a:lnTo>
                  <a:pt x="38684" y="71473"/>
                </a:lnTo>
                <a:lnTo>
                  <a:pt x="39229" y="71801"/>
                </a:lnTo>
                <a:lnTo>
                  <a:pt x="39557" y="71997"/>
                </a:lnTo>
                <a:lnTo>
                  <a:pt x="40059" y="72478"/>
                </a:lnTo>
                <a:lnTo>
                  <a:pt x="40430" y="73045"/>
                </a:lnTo>
                <a:lnTo>
                  <a:pt x="40627" y="73722"/>
                </a:lnTo>
                <a:lnTo>
                  <a:pt x="40648" y="74115"/>
                </a:lnTo>
                <a:lnTo>
                  <a:pt x="40648" y="74552"/>
                </a:lnTo>
                <a:lnTo>
                  <a:pt x="40692" y="74988"/>
                </a:lnTo>
                <a:lnTo>
                  <a:pt x="40758" y="75774"/>
                </a:lnTo>
                <a:lnTo>
                  <a:pt x="41063" y="77302"/>
                </a:lnTo>
                <a:lnTo>
                  <a:pt x="41260" y="78066"/>
                </a:lnTo>
                <a:lnTo>
                  <a:pt x="41369" y="78372"/>
                </a:lnTo>
                <a:lnTo>
                  <a:pt x="41827" y="78721"/>
                </a:lnTo>
                <a:lnTo>
                  <a:pt x="42133" y="78808"/>
                </a:lnTo>
                <a:lnTo>
                  <a:pt x="42570" y="78852"/>
                </a:lnTo>
                <a:lnTo>
                  <a:pt x="43137" y="78721"/>
                </a:lnTo>
                <a:lnTo>
                  <a:pt x="43465" y="78503"/>
                </a:lnTo>
                <a:lnTo>
                  <a:pt x="43639" y="78350"/>
                </a:lnTo>
                <a:lnTo>
                  <a:pt x="43945" y="78023"/>
                </a:lnTo>
                <a:lnTo>
                  <a:pt x="44294" y="77651"/>
                </a:lnTo>
                <a:lnTo>
                  <a:pt x="44905" y="76953"/>
                </a:lnTo>
                <a:lnTo>
                  <a:pt x="46084" y="75490"/>
                </a:lnTo>
                <a:lnTo>
                  <a:pt x="46608" y="74704"/>
                </a:lnTo>
                <a:lnTo>
                  <a:pt x="46739" y="74530"/>
                </a:lnTo>
                <a:lnTo>
                  <a:pt x="47067" y="74311"/>
                </a:lnTo>
                <a:lnTo>
                  <a:pt x="47285" y="74246"/>
                </a:lnTo>
                <a:lnTo>
                  <a:pt x="48136" y="73984"/>
                </a:lnTo>
                <a:lnTo>
                  <a:pt x="49009" y="73657"/>
                </a:lnTo>
                <a:lnTo>
                  <a:pt x="50101" y="73220"/>
                </a:lnTo>
                <a:lnTo>
                  <a:pt x="52350" y="72543"/>
                </a:lnTo>
                <a:lnTo>
                  <a:pt x="53507" y="72347"/>
                </a:lnTo>
                <a:lnTo>
                  <a:pt x="55078" y="72085"/>
                </a:lnTo>
                <a:lnTo>
                  <a:pt x="58287" y="71735"/>
                </a:lnTo>
                <a:lnTo>
                  <a:pt x="59903" y="71604"/>
                </a:lnTo>
                <a:lnTo>
                  <a:pt x="60842" y="71539"/>
                </a:lnTo>
                <a:lnTo>
                  <a:pt x="61802" y="71430"/>
                </a:lnTo>
                <a:lnTo>
                  <a:pt x="63920" y="71233"/>
                </a:lnTo>
                <a:lnTo>
                  <a:pt x="68133" y="71124"/>
                </a:lnTo>
                <a:lnTo>
                  <a:pt x="70229" y="71233"/>
                </a:lnTo>
                <a:lnTo>
                  <a:pt x="71669" y="71342"/>
                </a:lnTo>
                <a:lnTo>
                  <a:pt x="73110" y="71452"/>
                </a:lnTo>
                <a:lnTo>
                  <a:pt x="75839" y="71648"/>
                </a:lnTo>
                <a:lnTo>
                  <a:pt x="78590" y="71866"/>
                </a:lnTo>
                <a:lnTo>
                  <a:pt x="80249" y="72019"/>
                </a:lnTo>
                <a:lnTo>
                  <a:pt x="83589" y="72259"/>
                </a:lnTo>
                <a:lnTo>
                  <a:pt x="85270" y="72325"/>
                </a:lnTo>
                <a:lnTo>
                  <a:pt x="88130" y="72412"/>
                </a:lnTo>
                <a:lnTo>
                  <a:pt x="91055" y="72500"/>
                </a:lnTo>
                <a:lnTo>
                  <a:pt x="92583" y="72456"/>
                </a:lnTo>
                <a:lnTo>
                  <a:pt x="95683" y="72259"/>
                </a:lnTo>
                <a:lnTo>
                  <a:pt x="97211" y="72128"/>
                </a:lnTo>
                <a:lnTo>
                  <a:pt x="98106" y="71976"/>
                </a:lnTo>
                <a:lnTo>
                  <a:pt x="99852" y="71604"/>
                </a:lnTo>
                <a:lnTo>
                  <a:pt x="101533" y="71081"/>
                </a:lnTo>
                <a:lnTo>
                  <a:pt x="103171" y="70360"/>
                </a:lnTo>
                <a:lnTo>
                  <a:pt x="103957" y="69945"/>
                </a:lnTo>
                <a:lnTo>
                  <a:pt x="104742" y="69487"/>
                </a:lnTo>
                <a:lnTo>
                  <a:pt x="106205" y="68483"/>
                </a:lnTo>
                <a:lnTo>
                  <a:pt x="106860" y="67871"/>
                </a:lnTo>
                <a:lnTo>
                  <a:pt x="107362" y="67326"/>
                </a:lnTo>
                <a:lnTo>
                  <a:pt x="108344" y="66234"/>
                </a:lnTo>
                <a:lnTo>
                  <a:pt x="108781" y="65623"/>
                </a:lnTo>
                <a:lnTo>
                  <a:pt x="109196" y="65012"/>
                </a:lnTo>
                <a:lnTo>
                  <a:pt x="109829" y="63680"/>
                </a:lnTo>
                <a:lnTo>
                  <a:pt x="109982" y="62960"/>
                </a:lnTo>
                <a:lnTo>
                  <a:pt x="110025" y="62719"/>
                </a:lnTo>
                <a:lnTo>
                  <a:pt x="110091" y="62523"/>
                </a:lnTo>
                <a:lnTo>
                  <a:pt x="110418" y="61388"/>
                </a:lnTo>
                <a:lnTo>
                  <a:pt x="110746" y="59117"/>
                </a:lnTo>
                <a:lnTo>
                  <a:pt x="110724" y="57960"/>
                </a:lnTo>
                <a:lnTo>
                  <a:pt x="110680" y="56869"/>
                </a:lnTo>
                <a:lnTo>
                  <a:pt x="110637" y="55777"/>
                </a:lnTo>
                <a:lnTo>
                  <a:pt x="110593" y="54402"/>
                </a:lnTo>
                <a:lnTo>
                  <a:pt x="110266" y="51695"/>
                </a:lnTo>
                <a:lnTo>
                  <a:pt x="110025" y="50342"/>
                </a:lnTo>
                <a:lnTo>
                  <a:pt x="109894" y="49599"/>
                </a:lnTo>
                <a:lnTo>
                  <a:pt x="109851" y="48137"/>
                </a:lnTo>
                <a:lnTo>
                  <a:pt x="109938" y="47395"/>
                </a:lnTo>
                <a:lnTo>
                  <a:pt x="110113" y="46347"/>
                </a:lnTo>
                <a:lnTo>
                  <a:pt x="110658" y="44273"/>
                </a:lnTo>
                <a:lnTo>
                  <a:pt x="111030" y="43269"/>
                </a:lnTo>
                <a:lnTo>
                  <a:pt x="111444" y="42264"/>
                </a:lnTo>
                <a:lnTo>
                  <a:pt x="112099" y="40191"/>
                </a:lnTo>
                <a:lnTo>
                  <a:pt x="112274" y="39121"/>
                </a:lnTo>
                <a:lnTo>
                  <a:pt x="112361" y="38575"/>
                </a:lnTo>
                <a:lnTo>
                  <a:pt x="112383" y="37462"/>
                </a:lnTo>
                <a:lnTo>
                  <a:pt x="112252" y="36370"/>
                </a:lnTo>
                <a:lnTo>
                  <a:pt x="111968" y="35301"/>
                </a:lnTo>
                <a:lnTo>
                  <a:pt x="111728" y="34798"/>
                </a:lnTo>
                <a:lnTo>
                  <a:pt x="111030" y="33270"/>
                </a:lnTo>
                <a:lnTo>
                  <a:pt x="110244" y="31764"/>
                </a:lnTo>
                <a:lnTo>
                  <a:pt x="109763" y="30913"/>
                </a:lnTo>
                <a:lnTo>
                  <a:pt x="108868" y="29166"/>
                </a:lnTo>
                <a:lnTo>
                  <a:pt x="108497" y="28271"/>
                </a:lnTo>
                <a:lnTo>
                  <a:pt x="108213" y="27529"/>
                </a:lnTo>
                <a:lnTo>
                  <a:pt x="107886" y="26416"/>
                </a:lnTo>
                <a:lnTo>
                  <a:pt x="107777" y="25651"/>
                </a:lnTo>
                <a:lnTo>
                  <a:pt x="107799" y="25237"/>
                </a:lnTo>
                <a:lnTo>
                  <a:pt x="107886" y="24494"/>
                </a:lnTo>
                <a:lnTo>
                  <a:pt x="107995" y="23774"/>
                </a:lnTo>
                <a:lnTo>
                  <a:pt x="108148" y="22879"/>
                </a:lnTo>
                <a:lnTo>
                  <a:pt x="108454" y="21111"/>
                </a:lnTo>
                <a:lnTo>
                  <a:pt x="108737" y="20281"/>
                </a:lnTo>
                <a:lnTo>
                  <a:pt x="108912" y="19757"/>
                </a:lnTo>
                <a:lnTo>
                  <a:pt x="109152" y="18753"/>
                </a:lnTo>
                <a:lnTo>
                  <a:pt x="109327" y="17203"/>
                </a:lnTo>
                <a:lnTo>
                  <a:pt x="109370" y="16155"/>
                </a:lnTo>
                <a:lnTo>
                  <a:pt x="109370" y="14780"/>
                </a:lnTo>
                <a:lnTo>
                  <a:pt x="109087" y="12073"/>
                </a:lnTo>
                <a:lnTo>
                  <a:pt x="108781" y="10719"/>
                </a:lnTo>
                <a:lnTo>
                  <a:pt x="108628" y="9999"/>
                </a:lnTo>
                <a:lnTo>
                  <a:pt x="108126" y="8624"/>
                </a:lnTo>
                <a:lnTo>
                  <a:pt x="107755" y="7991"/>
                </a:lnTo>
                <a:lnTo>
                  <a:pt x="107646" y="7641"/>
                </a:lnTo>
                <a:lnTo>
                  <a:pt x="107318" y="7052"/>
                </a:lnTo>
                <a:lnTo>
                  <a:pt x="106685" y="6222"/>
                </a:lnTo>
                <a:lnTo>
                  <a:pt x="106292" y="5677"/>
                </a:lnTo>
                <a:lnTo>
                  <a:pt x="105987" y="5262"/>
                </a:lnTo>
                <a:lnTo>
                  <a:pt x="105288" y="4498"/>
                </a:lnTo>
                <a:lnTo>
                  <a:pt x="104153" y="3515"/>
                </a:lnTo>
                <a:lnTo>
                  <a:pt x="103302" y="2948"/>
                </a:lnTo>
                <a:lnTo>
                  <a:pt x="102385" y="2380"/>
                </a:lnTo>
                <a:lnTo>
                  <a:pt x="100420" y="1420"/>
                </a:lnTo>
                <a:lnTo>
                  <a:pt x="99416" y="1027"/>
                </a:lnTo>
                <a:lnTo>
                  <a:pt x="98302" y="677"/>
                </a:lnTo>
                <a:lnTo>
                  <a:pt x="96054" y="154"/>
                </a:lnTo>
                <a:lnTo>
                  <a:pt x="94897" y="44"/>
                </a:lnTo>
                <a:lnTo>
                  <a:pt x="931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75"/>
          <p:cNvGrpSpPr/>
          <p:nvPr/>
        </p:nvGrpSpPr>
        <p:grpSpPr>
          <a:xfrm rot="-4325069">
            <a:off x="3971330" y="-2025428"/>
            <a:ext cx="3477319" cy="2394297"/>
            <a:chOff x="2634676" y="2522355"/>
            <a:chExt cx="3585898" cy="2468737"/>
          </a:xfrm>
        </p:grpSpPr>
        <p:sp>
          <p:nvSpPr>
            <p:cNvPr id="632" name="Google Shape;632;p75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5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5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5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5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5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5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5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5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5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75"/>
          <p:cNvSpPr/>
          <p:nvPr/>
        </p:nvSpPr>
        <p:spPr>
          <a:xfrm rot="5400000">
            <a:off x="5926166" y="569236"/>
            <a:ext cx="4347370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75"/>
          <p:cNvSpPr/>
          <p:nvPr/>
        </p:nvSpPr>
        <p:spPr>
          <a:xfrm rot="5400000" flipH="1">
            <a:off x="-2660357" y="1797541"/>
            <a:ext cx="7211614" cy="250495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75"/>
          <p:cNvSpPr txBox="1">
            <a:spLocks noGrp="1"/>
          </p:cNvSpPr>
          <p:nvPr>
            <p:ph type="title" hasCustomPrompt="1"/>
          </p:nvPr>
        </p:nvSpPr>
        <p:spPr>
          <a:xfrm>
            <a:off x="1942475" y="2309125"/>
            <a:ext cx="52590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5" name="Google Shape;645;p75"/>
          <p:cNvSpPr txBox="1">
            <a:spLocks noGrp="1"/>
          </p:cNvSpPr>
          <p:nvPr>
            <p:ph type="subTitle" idx="1"/>
          </p:nvPr>
        </p:nvSpPr>
        <p:spPr>
          <a:xfrm>
            <a:off x="1942500" y="3306613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7"/>
          <p:cNvSpPr txBox="1">
            <a:spLocks noGrp="1"/>
          </p:cNvSpPr>
          <p:nvPr>
            <p:ph type="title" hasCustomPrompt="1"/>
          </p:nvPr>
        </p:nvSpPr>
        <p:spPr>
          <a:xfrm>
            <a:off x="720000" y="16823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9" name="Google Shape;649;p77"/>
          <p:cNvSpPr txBox="1">
            <a:spLocks noGrp="1"/>
          </p:cNvSpPr>
          <p:nvPr>
            <p:ph type="subTitle" idx="1"/>
          </p:nvPr>
        </p:nvSpPr>
        <p:spPr>
          <a:xfrm>
            <a:off x="1633200" y="168235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650" name="Google Shape;650;p77"/>
          <p:cNvSpPr txBox="1">
            <a:spLocks noGrp="1"/>
          </p:cNvSpPr>
          <p:nvPr>
            <p:ph type="subTitle" idx="2"/>
          </p:nvPr>
        </p:nvSpPr>
        <p:spPr>
          <a:xfrm>
            <a:off x="1633200" y="202975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77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3438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2" name="Google Shape;652;p77"/>
          <p:cNvSpPr txBox="1">
            <a:spLocks noGrp="1"/>
          </p:cNvSpPr>
          <p:nvPr>
            <p:ph type="subTitle" idx="4"/>
          </p:nvPr>
        </p:nvSpPr>
        <p:spPr>
          <a:xfrm>
            <a:off x="1633203" y="334380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653" name="Google Shape;653;p77"/>
          <p:cNvSpPr txBox="1">
            <a:spLocks noGrp="1"/>
          </p:cNvSpPr>
          <p:nvPr>
            <p:ph type="subTitle" idx="5"/>
          </p:nvPr>
        </p:nvSpPr>
        <p:spPr>
          <a:xfrm>
            <a:off x="1633200" y="369120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77"/>
          <p:cNvSpPr txBox="1">
            <a:spLocks noGrp="1"/>
          </p:cNvSpPr>
          <p:nvPr>
            <p:ph type="title" idx="6" hasCustomPrompt="1"/>
          </p:nvPr>
        </p:nvSpPr>
        <p:spPr>
          <a:xfrm>
            <a:off x="4572000" y="16823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5" name="Google Shape;655;p77"/>
          <p:cNvSpPr txBox="1">
            <a:spLocks noGrp="1"/>
          </p:cNvSpPr>
          <p:nvPr>
            <p:ph type="subTitle" idx="7"/>
          </p:nvPr>
        </p:nvSpPr>
        <p:spPr>
          <a:xfrm>
            <a:off x="5485200" y="168235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656" name="Google Shape;656;p77"/>
          <p:cNvSpPr txBox="1">
            <a:spLocks noGrp="1"/>
          </p:cNvSpPr>
          <p:nvPr>
            <p:ph type="subTitle" idx="8"/>
          </p:nvPr>
        </p:nvSpPr>
        <p:spPr>
          <a:xfrm>
            <a:off x="5485200" y="202975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77"/>
          <p:cNvSpPr txBox="1">
            <a:spLocks noGrp="1"/>
          </p:cNvSpPr>
          <p:nvPr>
            <p:ph type="title" idx="9" hasCustomPrompt="1"/>
          </p:nvPr>
        </p:nvSpPr>
        <p:spPr>
          <a:xfrm>
            <a:off x="4572000" y="33438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8" name="Google Shape;658;p77"/>
          <p:cNvSpPr txBox="1">
            <a:spLocks noGrp="1"/>
          </p:cNvSpPr>
          <p:nvPr>
            <p:ph type="subTitle" idx="13"/>
          </p:nvPr>
        </p:nvSpPr>
        <p:spPr>
          <a:xfrm>
            <a:off x="5485200" y="3343800"/>
            <a:ext cx="2682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sz="1820"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659" name="Google Shape;659;p77"/>
          <p:cNvSpPr txBox="1">
            <a:spLocks noGrp="1"/>
          </p:cNvSpPr>
          <p:nvPr>
            <p:ph type="subTitle" idx="14"/>
          </p:nvPr>
        </p:nvSpPr>
        <p:spPr>
          <a:xfrm>
            <a:off x="5485200" y="3691200"/>
            <a:ext cx="2682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77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77"/>
          <p:cNvSpPr/>
          <p:nvPr/>
        </p:nvSpPr>
        <p:spPr>
          <a:xfrm>
            <a:off x="3770875" y="348992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77"/>
          <p:cNvSpPr/>
          <p:nvPr/>
        </p:nvSpPr>
        <p:spPr>
          <a:xfrm rot="10800000">
            <a:off x="-325125" y="-44517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8"/>
          <p:cNvSpPr txBox="1">
            <a:spLocks noGrp="1"/>
          </p:cNvSpPr>
          <p:nvPr>
            <p:ph type="title"/>
          </p:nvPr>
        </p:nvSpPr>
        <p:spPr>
          <a:xfrm>
            <a:off x="4572000" y="1793125"/>
            <a:ext cx="3736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78"/>
          <p:cNvSpPr txBox="1">
            <a:spLocks noGrp="1"/>
          </p:cNvSpPr>
          <p:nvPr>
            <p:ph type="subTitle" idx="1"/>
          </p:nvPr>
        </p:nvSpPr>
        <p:spPr>
          <a:xfrm>
            <a:off x="4572000" y="2365825"/>
            <a:ext cx="3736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78"/>
          <p:cNvSpPr/>
          <p:nvPr/>
        </p:nvSpPr>
        <p:spPr>
          <a:xfrm flipH="1">
            <a:off x="-114411" y="2365825"/>
            <a:ext cx="8632836" cy="299876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78"/>
          <p:cNvSpPr/>
          <p:nvPr/>
        </p:nvSpPr>
        <p:spPr>
          <a:xfrm rot="10800000">
            <a:off x="2823000" y="-41475"/>
            <a:ext cx="6321000" cy="658200"/>
          </a:xfrm>
          <a:custGeom>
            <a:avLst/>
            <a:gdLst/>
            <a:ahLst/>
            <a:cxnLst/>
            <a:rect l="l" t="t" r="r" b="b"/>
            <a:pathLst>
              <a:path w="252840" h="26328" extrusionOk="0">
                <a:moveTo>
                  <a:pt x="55952" y="0"/>
                </a:moveTo>
                <a:lnTo>
                  <a:pt x="48704" y="219"/>
                </a:lnTo>
                <a:lnTo>
                  <a:pt x="41980" y="721"/>
                </a:lnTo>
                <a:lnTo>
                  <a:pt x="35759" y="1485"/>
                </a:lnTo>
                <a:lnTo>
                  <a:pt x="30039" y="2489"/>
                </a:lnTo>
                <a:lnTo>
                  <a:pt x="24844" y="3733"/>
                </a:lnTo>
                <a:lnTo>
                  <a:pt x="20150" y="5240"/>
                </a:lnTo>
                <a:lnTo>
                  <a:pt x="15937" y="6964"/>
                </a:lnTo>
                <a:lnTo>
                  <a:pt x="13142" y="8383"/>
                </a:lnTo>
                <a:lnTo>
                  <a:pt x="11418" y="9409"/>
                </a:lnTo>
                <a:lnTo>
                  <a:pt x="9802" y="10479"/>
                </a:lnTo>
                <a:lnTo>
                  <a:pt x="8318" y="11614"/>
                </a:lnTo>
                <a:lnTo>
                  <a:pt x="6964" y="12771"/>
                </a:lnTo>
                <a:lnTo>
                  <a:pt x="5720" y="13994"/>
                </a:lnTo>
                <a:lnTo>
                  <a:pt x="4607" y="15260"/>
                </a:lnTo>
                <a:lnTo>
                  <a:pt x="3603" y="16570"/>
                </a:lnTo>
                <a:lnTo>
                  <a:pt x="2729" y="17923"/>
                </a:lnTo>
                <a:lnTo>
                  <a:pt x="1965" y="19320"/>
                </a:lnTo>
                <a:lnTo>
                  <a:pt x="1310" y="20761"/>
                </a:lnTo>
                <a:lnTo>
                  <a:pt x="786" y="22245"/>
                </a:lnTo>
                <a:lnTo>
                  <a:pt x="393" y="23774"/>
                </a:lnTo>
                <a:lnTo>
                  <a:pt x="110" y="25324"/>
                </a:lnTo>
                <a:lnTo>
                  <a:pt x="1" y="26131"/>
                </a:lnTo>
                <a:lnTo>
                  <a:pt x="245556" y="26131"/>
                </a:lnTo>
                <a:lnTo>
                  <a:pt x="244632" y="26066"/>
                </a:lnTo>
                <a:lnTo>
                  <a:pt x="239895" y="25542"/>
                </a:lnTo>
                <a:lnTo>
                  <a:pt x="232450" y="24407"/>
                </a:lnTo>
                <a:lnTo>
                  <a:pt x="219221" y="22049"/>
                </a:lnTo>
                <a:lnTo>
                  <a:pt x="197806" y="17879"/>
                </a:lnTo>
                <a:lnTo>
                  <a:pt x="179337" y="14343"/>
                </a:lnTo>
                <a:lnTo>
                  <a:pt x="166130" y="11941"/>
                </a:lnTo>
                <a:lnTo>
                  <a:pt x="152267" y="9562"/>
                </a:lnTo>
                <a:lnTo>
                  <a:pt x="137816" y="7292"/>
                </a:lnTo>
                <a:lnTo>
                  <a:pt x="122862" y="5174"/>
                </a:lnTo>
                <a:lnTo>
                  <a:pt x="107515" y="3318"/>
                </a:lnTo>
                <a:lnTo>
                  <a:pt x="91819" y="1769"/>
                </a:lnTo>
                <a:lnTo>
                  <a:pt x="79878" y="873"/>
                </a:lnTo>
                <a:lnTo>
                  <a:pt x="71866" y="415"/>
                </a:lnTo>
                <a:lnTo>
                  <a:pt x="67849" y="240"/>
                </a:lnTo>
                <a:lnTo>
                  <a:pt x="63745" y="66"/>
                </a:lnTo>
                <a:lnTo>
                  <a:pt x="55952" y="0"/>
                </a:lnTo>
                <a:close/>
                <a:moveTo>
                  <a:pt x="245556" y="26131"/>
                </a:moveTo>
                <a:lnTo>
                  <a:pt x="247404" y="26262"/>
                </a:lnTo>
                <a:lnTo>
                  <a:pt x="249849" y="26328"/>
                </a:lnTo>
                <a:lnTo>
                  <a:pt x="251945" y="26240"/>
                </a:lnTo>
                <a:lnTo>
                  <a:pt x="252840" y="261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79"/>
          <p:cNvSpPr txBox="1">
            <a:spLocks noGrp="1"/>
          </p:cNvSpPr>
          <p:nvPr>
            <p:ph type="subTitle" idx="1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400">
                <a:solidFill>
                  <a:srgbClr val="38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1" name="Google Shape;671;p79"/>
          <p:cNvSpPr/>
          <p:nvPr/>
        </p:nvSpPr>
        <p:spPr>
          <a:xfrm rot="4767465">
            <a:off x="5045724" y="209528"/>
            <a:ext cx="5363485" cy="5005751"/>
          </a:xfrm>
          <a:custGeom>
            <a:avLst/>
            <a:gdLst/>
            <a:ahLst/>
            <a:cxnLst/>
            <a:rect l="l" t="t" r="r" b="b"/>
            <a:pathLst>
              <a:path w="116510" h="108739" extrusionOk="0">
                <a:moveTo>
                  <a:pt x="32375" y="1"/>
                </a:moveTo>
                <a:lnTo>
                  <a:pt x="32353" y="23"/>
                </a:lnTo>
                <a:lnTo>
                  <a:pt x="32178" y="285"/>
                </a:lnTo>
                <a:lnTo>
                  <a:pt x="31982" y="568"/>
                </a:lnTo>
                <a:lnTo>
                  <a:pt x="31611" y="1158"/>
                </a:lnTo>
                <a:lnTo>
                  <a:pt x="31065" y="2380"/>
                </a:lnTo>
                <a:lnTo>
                  <a:pt x="30869" y="3035"/>
                </a:lnTo>
                <a:lnTo>
                  <a:pt x="30672" y="3887"/>
                </a:lnTo>
                <a:lnTo>
                  <a:pt x="30607" y="5633"/>
                </a:lnTo>
                <a:lnTo>
                  <a:pt x="30694" y="6528"/>
                </a:lnTo>
                <a:lnTo>
                  <a:pt x="30759" y="7052"/>
                </a:lnTo>
                <a:lnTo>
                  <a:pt x="30978" y="8100"/>
                </a:lnTo>
                <a:lnTo>
                  <a:pt x="31130" y="8602"/>
                </a:lnTo>
                <a:lnTo>
                  <a:pt x="31283" y="8995"/>
                </a:lnTo>
                <a:lnTo>
                  <a:pt x="31698" y="9737"/>
                </a:lnTo>
                <a:lnTo>
                  <a:pt x="32440" y="10763"/>
                </a:lnTo>
                <a:lnTo>
                  <a:pt x="33008" y="11374"/>
                </a:lnTo>
                <a:lnTo>
                  <a:pt x="33379" y="11724"/>
                </a:lnTo>
                <a:lnTo>
                  <a:pt x="34165" y="12335"/>
                </a:lnTo>
                <a:lnTo>
                  <a:pt x="35475" y="13099"/>
                </a:lnTo>
                <a:lnTo>
                  <a:pt x="36392" y="13536"/>
                </a:lnTo>
                <a:lnTo>
                  <a:pt x="36937" y="13754"/>
                </a:lnTo>
                <a:lnTo>
                  <a:pt x="38029" y="14103"/>
                </a:lnTo>
                <a:lnTo>
                  <a:pt x="39710" y="14387"/>
                </a:lnTo>
                <a:lnTo>
                  <a:pt x="40867" y="14453"/>
                </a:lnTo>
                <a:lnTo>
                  <a:pt x="42788" y="14540"/>
                </a:lnTo>
                <a:lnTo>
                  <a:pt x="45626" y="14453"/>
                </a:lnTo>
                <a:lnTo>
                  <a:pt x="47547" y="14256"/>
                </a:lnTo>
                <a:lnTo>
                  <a:pt x="48486" y="14103"/>
                </a:lnTo>
                <a:lnTo>
                  <a:pt x="52481" y="13361"/>
                </a:lnTo>
                <a:lnTo>
                  <a:pt x="56476" y="12641"/>
                </a:lnTo>
                <a:lnTo>
                  <a:pt x="59073" y="12160"/>
                </a:lnTo>
                <a:lnTo>
                  <a:pt x="61693" y="11789"/>
                </a:lnTo>
                <a:lnTo>
                  <a:pt x="63243" y="11615"/>
                </a:lnTo>
                <a:lnTo>
                  <a:pt x="66365" y="11440"/>
                </a:lnTo>
                <a:lnTo>
                  <a:pt x="67915" y="11484"/>
                </a:lnTo>
                <a:lnTo>
                  <a:pt x="69006" y="11549"/>
                </a:lnTo>
                <a:lnTo>
                  <a:pt x="71124" y="11724"/>
                </a:lnTo>
                <a:lnTo>
                  <a:pt x="72172" y="11942"/>
                </a:lnTo>
                <a:lnTo>
                  <a:pt x="73132" y="12182"/>
                </a:lnTo>
                <a:lnTo>
                  <a:pt x="74507" y="12706"/>
                </a:lnTo>
                <a:lnTo>
                  <a:pt x="75337" y="13208"/>
                </a:lnTo>
                <a:lnTo>
                  <a:pt x="75730" y="13536"/>
                </a:lnTo>
                <a:lnTo>
                  <a:pt x="76669" y="14343"/>
                </a:lnTo>
                <a:lnTo>
                  <a:pt x="77520" y="15260"/>
                </a:lnTo>
                <a:lnTo>
                  <a:pt x="77826" y="15631"/>
                </a:lnTo>
                <a:lnTo>
                  <a:pt x="78371" y="16439"/>
                </a:lnTo>
                <a:lnTo>
                  <a:pt x="78568" y="16854"/>
                </a:lnTo>
                <a:lnTo>
                  <a:pt x="78764" y="17443"/>
                </a:lnTo>
                <a:lnTo>
                  <a:pt x="79026" y="18600"/>
                </a:lnTo>
                <a:lnTo>
                  <a:pt x="79092" y="19779"/>
                </a:lnTo>
                <a:lnTo>
                  <a:pt x="79004" y="20980"/>
                </a:lnTo>
                <a:lnTo>
                  <a:pt x="78895" y="21591"/>
                </a:lnTo>
                <a:lnTo>
                  <a:pt x="78699" y="22333"/>
                </a:lnTo>
                <a:lnTo>
                  <a:pt x="78153" y="23730"/>
                </a:lnTo>
                <a:lnTo>
                  <a:pt x="77433" y="25018"/>
                </a:lnTo>
                <a:lnTo>
                  <a:pt x="76581" y="26241"/>
                </a:lnTo>
                <a:lnTo>
                  <a:pt x="76101" y="26852"/>
                </a:lnTo>
                <a:lnTo>
                  <a:pt x="75643" y="27376"/>
                </a:lnTo>
                <a:lnTo>
                  <a:pt x="74617" y="28315"/>
                </a:lnTo>
                <a:lnTo>
                  <a:pt x="72936" y="29559"/>
                </a:lnTo>
                <a:lnTo>
                  <a:pt x="71800" y="30345"/>
                </a:lnTo>
                <a:lnTo>
                  <a:pt x="70709" y="30978"/>
                </a:lnTo>
                <a:lnTo>
                  <a:pt x="69530" y="31480"/>
                </a:lnTo>
                <a:lnTo>
                  <a:pt x="68482" y="31982"/>
                </a:lnTo>
                <a:lnTo>
                  <a:pt x="66343" y="32812"/>
                </a:lnTo>
                <a:lnTo>
                  <a:pt x="64138" y="33467"/>
                </a:lnTo>
                <a:lnTo>
                  <a:pt x="61911" y="33991"/>
                </a:lnTo>
                <a:lnTo>
                  <a:pt x="60776" y="34187"/>
                </a:lnTo>
                <a:lnTo>
                  <a:pt x="58746" y="34515"/>
                </a:lnTo>
                <a:lnTo>
                  <a:pt x="54642" y="34864"/>
                </a:lnTo>
                <a:lnTo>
                  <a:pt x="52590" y="34908"/>
                </a:lnTo>
                <a:lnTo>
                  <a:pt x="49206" y="34908"/>
                </a:lnTo>
                <a:lnTo>
                  <a:pt x="45844" y="34842"/>
                </a:lnTo>
                <a:lnTo>
                  <a:pt x="44491" y="34711"/>
                </a:lnTo>
                <a:lnTo>
                  <a:pt x="43137" y="34515"/>
                </a:lnTo>
                <a:lnTo>
                  <a:pt x="41129" y="34318"/>
                </a:lnTo>
                <a:lnTo>
                  <a:pt x="39077" y="34165"/>
                </a:lnTo>
                <a:lnTo>
                  <a:pt x="35780" y="33947"/>
                </a:lnTo>
                <a:lnTo>
                  <a:pt x="32462" y="33816"/>
                </a:lnTo>
                <a:lnTo>
                  <a:pt x="30847" y="33816"/>
                </a:lnTo>
                <a:lnTo>
                  <a:pt x="29231" y="33882"/>
                </a:lnTo>
                <a:lnTo>
                  <a:pt x="27725" y="33947"/>
                </a:lnTo>
                <a:lnTo>
                  <a:pt x="24712" y="34187"/>
                </a:lnTo>
                <a:lnTo>
                  <a:pt x="23228" y="34427"/>
                </a:lnTo>
                <a:lnTo>
                  <a:pt x="22289" y="34602"/>
                </a:lnTo>
                <a:lnTo>
                  <a:pt x="20434" y="35060"/>
                </a:lnTo>
                <a:lnTo>
                  <a:pt x="17705" y="35890"/>
                </a:lnTo>
                <a:lnTo>
                  <a:pt x="15937" y="36589"/>
                </a:lnTo>
                <a:lnTo>
                  <a:pt x="15107" y="36938"/>
                </a:lnTo>
                <a:lnTo>
                  <a:pt x="13513" y="37702"/>
                </a:lnTo>
                <a:lnTo>
                  <a:pt x="11963" y="38575"/>
                </a:lnTo>
                <a:lnTo>
                  <a:pt x="10457" y="39536"/>
                </a:lnTo>
                <a:lnTo>
                  <a:pt x="9737" y="40060"/>
                </a:lnTo>
                <a:lnTo>
                  <a:pt x="8820" y="40780"/>
                </a:lnTo>
                <a:lnTo>
                  <a:pt x="7117" y="42374"/>
                </a:lnTo>
                <a:lnTo>
                  <a:pt x="6266" y="43203"/>
                </a:lnTo>
                <a:lnTo>
                  <a:pt x="5545" y="43945"/>
                </a:lnTo>
                <a:lnTo>
                  <a:pt x="4235" y="45583"/>
                </a:lnTo>
                <a:lnTo>
                  <a:pt x="3122" y="47351"/>
                </a:lnTo>
                <a:lnTo>
                  <a:pt x="2205" y="49228"/>
                </a:lnTo>
                <a:lnTo>
                  <a:pt x="1834" y="50211"/>
                </a:lnTo>
                <a:lnTo>
                  <a:pt x="1376" y="51542"/>
                </a:lnTo>
                <a:lnTo>
                  <a:pt x="612" y="54577"/>
                </a:lnTo>
                <a:lnTo>
                  <a:pt x="437" y="55865"/>
                </a:lnTo>
                <a:lnTo>
                  <a:pt x="197" y="58113"/>
                </a:lnTo>
                <a:lnTo>
                  <a:pt x="44" y="60384"/>
                </a:lnTo>
                <a:lnTo>
                  <a:pt x="0" y="61868"/>
                </a:lnTo>
                <a:lnTo>
                  <a:pt x="44" y="64073"/>
                </a:lnTo>
                <a:lnTo>
                  <a:pt x="219" y="65558"/>
                </a:lnTo>
                <a:lnTo>
                  <a:pt x="350" y="66278"/>
                </a:lnTo>
                <a:lnTo>
                  <a:pt x="633" y="67697"/>
                </a:lnTo>
                <a:lnTo>
                  <a:pt x="1179" y="70491"/>
                </a:lnTo>
                <a:lnTo>
                  <a:pt x="1528" y="71867"/>
                </a:lnTo>
                <a:lnTo>
                  <a:pt x="2533" y="75097"/>
                </a:lnTo>
                <a:lnTo>
                  <a:pt x="3646" y="78285"/>
                </a:lnTo>
                <a:lnTo>
                  <a:pt x="3930" y="79049"/>
                </a:lnTo>
                <a:lnTo>
                  <a:pt x="4541" y="80555"/>
                </a:lnTo>
                <a:lnTo>
                  <a:pt x="5261" y="81996"/>
                </a:lnTo>
                <a:lnTo>
                  <a:pt x="6135" y="83371"/>
                </a:lnTo>
                <a:lnTo>
                  <a:pt x="6593" y="84048"/>
                </a:lnTo>
                <a:lnTo>
                  <a:pt x="7030" y="84681"/>
                </a:lnTo>
                <a:lnTo>
                  <a:pt x="7466" y="85292"/>
                </a:lnTo>
                <a:lnTo>
                  <a:pt x="8340" y="86493"/>
                </a:lnTo>
                <a:lnTo>
                  <a:pt x="9737" y="88217"/>
                </a:lnTo>
                <a:lnTo>
                  <a:pt x="10763" y="89287"/>
                </a:lnTo>
                <a:lnTo>
                  <a:pt x="11287" y="89811"/>
                </a:lnTo>
                <a:lnTo>
                  <a:pt x="12356" y="90750"/>
                </a:lnTo>
                <a:lnTo>
                  <a:pt x="14561" y="92540"/>
                </a:lnTo>
                <a:lnTo>
                  <a:pt x="16875" y="94155"/>
                </a:lnTo>
                <a:lnTo>
                  <a:pt x="19320" y="95596"/>
                </a:lnTo>
                <a:lnTo>
                  <a:pt x="20608" y="96251"/>
                </a:lnTo>
                <a:lnTo>
                  <a:pt x="23446" y="97692"/>
                </a:lnTo>
                <a:lnTo>
                  <a:pt x="26350" y="99045"/>
                </a:lnTo>
                <a:lnTo>
                  <a:pt x="28642" y="100028"/>
                </a:lnTo>
                <a:lnTo>
                  <a:pt x="33335" y="101731"/>
                </a:lnTo>
                <a:lnTo>
                  <a:pt x="35715" y="102516"/>
                </a:lnTo>
                <a:lnTo>
                  <a:pt x="39426" y="103761"/>
                </a:lnTo>
                <a:lnTo>
                  <a:pt x="43159" y="104896"/>
                </a:lnTo>
                <a:lnTo>
                  <a:pt x="45429" y="105485"/>
                </a:lnTo>
                <a:lnTo>
                  <a:pt x="49948" y="106555"/>
                </a:lnTo>
                <a:lnTo>
                  <a:pt x="52219" y="107057"/>
                </a:lnTo>
                <a:lnTo>
                  <a:pt x="54467" y="107450"/>
                </a:lnTo>
                <a:lnTo>
                  <a:pt x="56738" y="107756"/>
                </a:lnTo>
                <a:lnTo>
                  <a:pt x="58309" y="107996"/>
                </a:lnTo>
                <a:lnTo>
                  <a:pt x="59859" y="108192"/>
                </a:lnTo>
                <a:lnTo>
                  <a:pt x="61802" y="108367"/>
                </a:lnTo>
                <a:lnTo>
                  <a:pt x="63767" y="108498"/>
                </a:lnTo>
                <a:lnTo>
                  <a:pt x="66343" y="108651"/>
                </a:lnTo>
                <a:lnTo>
                  <a:pt x="68919" y="108738"/>
                </a:lnTo>
                <a:lnTo>
                  <a:pt x="69858" y="108738"/>
                </a:lnTo>
                <a:lnTo>
                  <a:pt x="71648" y="108629"/>
                </a:lnTo>
                <a:lnTo>
                  <a:pt x="72565" y="108542"/>
                </a:lnTo>
                <a:lnTo>
                  <a:pt x="73547" y="108454"/>
                </a:lnTo>
                <a:lnTo>
                  <a:pt x="75468" y="108192"/>
                </a:lnTo>
                <a:lnTo>
                  <a:pt x="76429" y="107996"/>
                </a:lnTo>
                <a:lnTo>
                  <a:pt x="77520" y="107756"/>
                </a:lnTo>
                <a:lnTo>
                  <a:pt x="79681" y="107166"/>
                </a:lnTo>
                <a:lnTo>
                  <a:pt x="81799" y="106468"/>
                </a:lnTo>
                <a:lnTo>
                  <a:pt x="83851" y="105616"/>
                </a:lnTo>
                <a:lnTo>
                  <a:pt x="84855" y="105114"/>
                </a:lnTo>
                <a:lnTo>
                  <a:pt x="86383" y="104350"/>
                </a:lnTo>
                <a:lnTo>
                  <a:pt x="89308" y="102647"/>
                </a:lnTo>
                <a:lnTo>
                  <a:pt x="90706" y="101709"/>
                </a:lnTo>
                <a:lnTo>
                  <a:pt x="91164" y="101338"/>
                </a:lnTo>
                <a:lnTo>
                  <a:pt x="91579" y="100988"/>
                </a:lnTo>
                <a:lnTo>
                  <a:pt x="92299" y="100508"/>
                </a:lnTo>
                <a:lnTo>
                  <a:pt x="93631" y="99482"/>
                </a:lnTo>
                <a:lnTo>
                  <a:pt x="95508" y="97736"/>
                </a:lnTo>
                <a:lnTo>
                  <a:pt x="96643" y="96491"/>
                </a:lnTo>
                <a:lnTo>
                  <a:pt x="97560" y="95465"/>
                </a:lnTo>
                <a:lnTo>
                  <a:pt x="99307" y="93369"/>
                </a:lnTo>
                <a:lnTo>
                  <a:pt x="100966" y="91208"/>
                </a:lnTo>
                <a:lnTo>
                  <a:pt x="102494" y="88960"/>
                </a:lnTo>
                <a:lnTo>
                  <a:pt x="103236" y="87803"/>
                </a:lnTo>
                <a:lnTo>
                  <a:pt x="104175" y="86275"/>
                </a:lnTo>
                <a:lnTo>
                  <a:pt x="105943" y="83153"/>
                </a:lnTo>
                <a:lnTo>
                  <a:pt x="106751" y="81559"/>
                </a:lnTo>
                <a:lnTo>
                  <a:pt x="107908" y="79245"/>
                </a:lnTo>
                <a:lnTo>
                  <a:pt x="109130" y="76953"/>
                </a:lnTo>
                <a:lnTo>
                  <a:pt x="109807" y="75665"/>
                </a:lnTo>
                <a:lnTo>
                  <a:pt x="111051" y="73045"/>
                </a:lnTo>
                <a:lnTo>
                  <a:pt x="111575" y="71692"/>
                </a:lnTo>
                <a:lnTo>
                  <a:pt x="112383" y="69487"/>
                </a:lnTo>
                <a:lnTo>
                  <a:pt x="113846" y="65034"/>
                </a:lnTo>
                <a:lnTo>
                  <a:pt x="114479" y="62785"/>
                </a:lnTo>
                <a:lnTo>
                  <a:pt x="114806" y="61497"/>
                </a:lnTo>
                <a:lnTo>
                  <a:pt x="115374" y="58877"/>
                </a:lnTo>
                <a:lnTo>
                  <a:pt x="115614" y="57568"/>
                </a:lnTo>
                <a:lnTo>
                  <a:pt x="115941" y="55494"/>
                </a:lnTo>
                <a:lnTo>
                  <a:pt x="116203" y="53398"/>
                </a:lnTo>
                <a:lnTo>
                  <a:pt x="116378" y="52372"/>
                </a:lnTo>
                <a:lnTo>
                  <a:pt x="116465" y="51324"/>
                </a:lnTo>
                <a:lnTo>
                  <a:pt x="116509" y="49600"/>
                </a:lnTo>
                <a:lnTo>
                  <a:pt x="116465" y="46172"/>
                </a:lnTo>
                <a:lnTo>
                  <a:pt x="116269" y="44469"/>
                </a:lnTo>
                <a:lnTo>
                  <a:pt x="115985" y="42395"/>
                </a:lnTo>
                <a:lnTo>
                  <a:pt x="115658" y="40300"/>
                </a:lnTo>
                <a:lnTo>
                  <a:pt x="115483" y="39448"/>
                </a:lnTo>
                <a:lnTo>
                  <a:pt x="115046" y="37767"/>
                </a:lnTo>
                <a:lnTo>
                  <a:pt x="114239" y="35279"/>
                </a:lnTo>
                <a:lnTo>
                  <a:pt x="113606" y="33663"/>
                </a:lnTo>
                <a:lnTo>
                  <a:pt x="113147" y="32528"/>
                </a:lnTo>
                <a:lnTo>
                  <a:pt x="112165" y="30323"/>
                </a:lnTo>
                <a:lnTo>
                  <a:pt x="111073" y="28184"/>
                </a:lnTo>
                <a:lnTo>
                  <a:pt x="109873" y="26132"/>
                </a:lnTo>
                <a:lnTo>
                  <a:pt x="108541" y="24145"/>
                </a:lnTo>
                <a:lnTo>
                  <a:pt x="107100" y="22246"/>
                </a:lnTo>
                <a:lnTo>
                  <a:pt x="105550" y="20434"/>
                </a:lnTo>
                <a:lnTo>
                  <a:pt x="103869" y="18710"/>
                </a:lnTo>
                <a:lnTo>
                  <a:pt x="102996" y="17880"/>
                </a:lnTo>
                <a:lnTo>
                  <a:pt x="102167" y="17138"/>
                </a:lnTo>
                <a:lnTo>
                  <a:pt x="100486" y="15719"/>
                </a:lnTo>
                <a:lnTo>
                  <a:pt x="97800" y="13776"/>
                </a:lnTo>
                <a:lnTo>
                  <a:pt x="95945" y="12575"/>
                </a:lnTo>
                <a:lnTo>
                  <a:pt x="94133" y="11484"/>
                </a:lnTo>
                <a:lnTo>
                  <a:pt x="91317" y="10043"/>
                </a:lnTo>
                <a:lnTo>
                  <a:pt x="89374" y="9213"/>
                </a:lnTo>
                <a:lnTo>
                  <a:pt x="88392" y="8842"/>
                </a:lnTo>
                <a:lnTo>
                  <a:pt x="87104" y="8384"/>
                </a:lnTo>
                <a:lnTo>
                  <a:pt x="84484" y="7620"/>
                </a:lnTo>
                <a:lnTo>
                  <a:pt x="81821" y="7030"/>
                </a:lnTo>
                <a:lnTo>
                  <a:pt x="79135" y="6572"/>
                </a:lnTo>
                <a:lnTo>
                  <a:pt x="77782" y="6419"/>
                </a:lnTo>
                <a:lnTo>
                  <a:pt x="75948" y="6223"/>
                </a:lnTo>
                <a:lnTo>
                  <a:pt x="71757" y="5939"/>
                </a:lnTo>
                <a:lnTo>
                  <a:pt x="68766" y="5873"/>
                </a:lnTo>
                <a:lnTo>
                  <a:pt x="67347" y="5895"/>
                </a:lnTo>
                <a:lnTo>
                  <a:pt x="65994" y="5895"/>
                </a:lnTo>
                <a:lnTo>
                  <a:pt x="64640" y="5982"/>
                </a:lnTo>
                <a:lnTo>
                  <a:pt x="61649" y="6266"/>
                </a:lnTo>
                <a:lnTo>
                  <a:pt x="58702" y="6637"/>
                </a:lnTo>
                <a:lnTo>
                  <a:pt x="54773" y="7227"/>
                </a:lnTo>
                <a:lnTo>
                  <a:pt x="50821" y="7882"/>
                </a:lnTo>
                <a:lnTo>
                  <a:pt x="47831" y="8340"/>
                </a:lnTo>
                <a:lnTo>
                  <a:pt x="44818" y="8755"/>
                </a:lnTo>
                <a:lnTo>
                  <a:pt x="43421" y="8886"/>
                </a:lnTo>
                <a:lnTo>
                  <a:pt x="42024" y="8886"/>
                </a:lnTo>
                <a:lnTo>
                  <a:pt x="40779" y="8908"/>
                </a:lnTo>
                <a:lnTo>
                  <a:pt x="38880" y="8908"/>
                </a:lnTo>
                <a:lnTo>
                  <a:pt x="37636" y="8733"/>
                </a:lnTo>
                <a:lnTo>
                  <a:pt x="37025" y="8558"/>
                </a:lnTo>
                <a:lnTo>
                  <a:pt x="36108" y="8275"/>
                </a:lnTo>
                <a:lnTo>
                  <a:pt x="34776" y="7772"/>
                </a:lnTo>
                <a:lnTo>
                  <a:pt x="33968" y="7292"/>
                </a:lnTo>
                <a:lnTo>
                  <a:pt x="33597" y="6987"/>
                </a:lnTo>
                <a:lnTo>
                  <a:pt x="33204" y="6637"/>
                </a:lnTo>
                <a:lnTo>
                  <a:pt x="32899" y="6244"/>
                </a:lnTo>
                <a:lnTo>
                  <a:pt x="32549" y="5589"/>
                </a:lnTo>
                <a:lnTo>
                  <a:pt x="32069" y="4236"/>
                </a:lnTo>
                <a:lnTo>
                  <a:pt x="31916" y="2861"/>
                </a:lnTo>
                <a:lnTo>
                  <a:pt x="32047" y="1420"/>
                </a:lnTo>
                <a:lnTo>
                  <a:pt x="32266" y="699"/>
                </a:lnTo>
                <a:lnTo>
                  <a:pt x="32331" y="372"/>
                </a:lnTo>
                <a:lnTo>
                  <a:pt x="32418" y="23"/>
                </a:lnTo>
                <a:lnTo>
                  <a:pt x="323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79"/>
          <p:cNvGrpSpPr/>
          <p:nvPr/>
        </p:nvGrpSpPr>
        <p:grpSpPr>
          <a:xfrm rot="-1788171">
            <a:off x="5375419" y="615617"/>
            <a:ext cx="3517325" cy="3912446"/>
            <a:chOff x="5656113" y="926894"/>
            <a:chExt cx="2957487" cy="3289718"/>
          </a:xfrm>
        </p:grpSpPr>
        <p:sp>
          <p:nvSpPr>
            <p:cNvPr id="673" name="Google Shape;673;p79"/>
            <p:cNvSpPr/>
            <p:nvPr/>
          </p:nvSpPr>
          <p:spPr>
            <a:xfrm rot="5480237" flipH="1">
              <a:off x="6997738" y="2137221"/>
              <a:ext cx="2010" cy="3962"/>
            </a:xfrm>
            <a:custGeom>
              <a:avLst/>
              <a:gdLst/>
              <a:ahLst/>
              <a:cxnLst/>
              <a:rect l="l" t="t" r="r" b="b"/>
              <a:pathLst>
                <a:path w="34" h="67" extrusionOk="0">
                  <a:moveTo>
                    <a:pt x="33" y="1"/>
                  </a:moveTo>
                  <a:lnTo>
                    <a:pt x="17" y="34"/>
                  </a:lnTo>
                  <a:lnTo>
                    <a:pt x="17" y="34"/>
                  </a:lnTo>
                  <a:lnTo>
                    <a:pt x="33" y="17"/>
                  </a:lnTo>
                  <a:lnTo>
                    <a:pt x="33" y="1"/>
                  </a:lnTo>
                  <a:close/>
                  <a:moveTo>
                    <a:pt x="17" y="34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50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FD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4" name="Google Shape;674;p79"/>
            <p:cNvGrpSpPr/>
            <p:nvPr/>
          </p:nvGrpSpPr>
          <p:grpSpPr>
            <a:xfrm>
              <a:off x="5656113" y="926894"/>
              <a:ext cx="2957487" cy="3289718"/>
              <a:chOff x="5656113" y="926894"/>
              <a:chExt cx="2957487" cy="3289718"/>
            </a:xfrm>
          </p:grpSpPr>
          <p:sp>
            <p:nvSpPr>
              <p:cNvPr id="675" name="Google Shape;675;p79"/>
              <p:cNvSpPr/>
              <p:nvPr/>
            </p:nvSpPr>
            <p:spPr>
              <a:xfrm rot="5274300" flipH="1">
                <a:off x="5540930" y="1150327"/>
                <a:ext cx="3187855" cy="2842853"/>
              </a:xfrm>
              <a:custGeom>
                <a:avLst/>
                <a:gdLst/>
                <a:ahLst/>
                <a:cxnLst/>
                <a:rect l="l" t="t" r="r" b="b"/>
                <a:pathLst>
                  <a:path w="28686" h="25411" extrusionOk="0">
                    <a:moveTo>
                      <a:pt x="13754" y="14474"/>
                    </a:moveTo>
                    <a:lnTo>
                      <a:pt x="13885" y="14539"/>
                    </a:lnTo>
                    <a:lnTo>
                      <a:pt x="13929" y="14626"/>
                    </a:lnTo>
                    <a:lnTo>
                      <a:pt x="13994" y="14736"/>
                    </a:lnTo>
                    <a:lnTo>
                      <a:pt x="13907" y="14867"/>
                    </a:lnTo>
                    <a:lnTo>
                      <a:pt x="13841" y="14910"/>
                    </a:lnTo>
                    <a:lnTo>
                      <a:pt x="13252" y="15216"/>
                    </a:lnTo>
                    <a:lnTo>
                      <a:pt x="12684" y="15543"/>
                    </a:lnTo>
                    <a:lnTo>
                      <a:pt x="12641" y="15565"/>
                    </a:lnTo>
                    <a:lnTo>
                      <a:pt x="12553" y="15609"/>
                    </a:lnTo>
                    <a:lnTo>
                      <a:pt x="12379" y="15522"/>
                    </a:lnTo>
                    <a:lnTo>
                      <a:pt x="12291" y="15369"/>
                    </a:lnTo>
                    <a:lnTo>
                      <a:pt x="12291" y="15281"/>
                    </a:lnTo>
                    <a:lnTo>
                      <a:pt x="12379" y="15194"/>
                    </a:lnTo>
                    <a:lnTo>
                      <a:pt x="12444" y="15172"/>
                    </a:lnTo>
                    <a:lnTo>
                      <a:pt x="13034" y="14845"/>
                    </a:lnTo>
                    <a:lnTo>
                      <a:pt x="13645" y="14517"/>
                    </a:lnTo>
                    <a:lnTo>
                      <a:pt x="13754" y="14474"/>
                    </a:lnTo>
                    <a:close/>
                    <a:moveTo>
                      <a:pt x="11658" y="15631"/>
                    </a:moveTo>
                    <a:lnTo>
                      <a:pt x="11789" y="15653"/>
                    </a:lnTo>
                    <a:lnTo>
                      <a:pt x="11942" y="15718"/>
                    </a:lnTo>
                    <a:lnTo>
                      <a:pt x="12051" y="15871"/>
                    </a:lnTo>
                    <a:lnTo>
                      <a:pt x="12008" y="15914"/>
                    </a:lnTo>
                    <a:lnTo>
                      <a:pt x="11942" y="15936"/>
                    </a:lnTo>
                    <a:lnTo>
                      <a:pt x="11418" y="16242"/>
                    </a:lnTo>
                    <a:lnTo>
                      <a:pt x="10894" y="16548"/>
                    </a:lnTo>
                    <a:lnTo>
                      <a:pt x="10829" y="16569"/>
                    </a:lnTo>
                    <a:lnTo>
                      <a:pt x="10741" y="16548"/>
                    </a:lnTo>
                    <a:lnTo>
                      <a:pt x="10720" y="16482"/>
                    </a:lnTo>
                    <a:lnTo>
                      <a:pt x="10741" y="16351"/>
                    </a:lnTo>
                    <a:lnTo>
                      <a:pt x="10960" y="16045"/>
                    </a:lnTo>
                    <a:lnTo>
                      <a:pt x="11287" y="15762"/>
                    </a:lnTo>
                    <a:lnTo>
                      <a:pt x="11658" y="15631"/>
                    </a:lnTo>
                    <a:close/>
                    <a:moveTo>
                      <a:pt x="14300" y="15587"/>
                    </a:moveTo>
                    <a:lnTo>
                      <a:pt x="14518" y="15653"/>
                    </a:lnTo>
                    <a:lnTo>
                      <a:pt x="14736" y="15936"/>
                    </a:lnTo>
                    <a:lnTo>
                      <a:pt x="14889" y="16198"/>
                    </a:lnTo>
                    <a:lnTo>
                      <a:pt x="14955" y="16307"/>
                    </a:lnTo>
                    <a:lnTo>
                      <a:pt x="14998" y="16373"/>
                    </a:lnTo>
                    <a:lnTo>
                      <a:pt x="14955" y="16504"/>
                    </a:lnTo>
                    <a:lnTo>
                      <a:pt x="14845" y="16548"/>
                    </a:lnTo>
                    <a:lnTo>
                      <a:pt x="13863" y="17028"/>
                    </a:lnTo>
                    <a:lnTo>
                      <a:pt x="13754" y="17071"/>
                    </a:lnTo>
                    <a:lnTo>
                      <a:pt x="13579" y="17050"/>
                    </a:lnTo>
                    <a:lnTo>
                      <a:pt x="13514" y="16962"/>
                    </a:lnTo>
                    <a:lnTo>
                      <a:pt x="13143" y="16438"/>
                    </a:lnTo>
                    <a:lnTo>
                      <a:pt x="13186" y="16133"/>
                    </a:lnTo>
                    <a:lnTo>
                      <a:pt x="13732" y="15871"/>
                    </a:lnTo>
                    <a:lnTo>
                      <a:pt x="13972" y="15718"/>
                    </a:lnTo>
                    <a:lnTo>
                      <a:pt x="14300" y="15587"/>
                    </a:lnTo>
                    <a:close/>
                    <a:moveTo>
                      <a:pt x="12488" y="16548"/>
                    </a:moveTo>
                    <a:lnTo>
                      <a:pt x="12684" y="16613"/>
                    </a:lnTo>
                    <a:lnTo>
                      <a:pt x="12793" y="16766"/>
                    </a:lnTo>
                    <a:lnTo>
                      <a:pt x="12968" y="17028"/>
                    </a:lnTo>
                    <a:lnTo>
                      <a:pt x="13143" y="17290"/>
                    </a:lnTo>
                    <a:lnTo>
                      <a:pt x="13143" y="17399"/>
                    </a:lnTo>
                    <a:lnTo>
                      <a:pt x="13077" y="17443"/>
                    </a:lnTo>
                    <a:lnTo>
                      <a:pt x="12444" y="17748"/>
                    </a:lnTo>
                    <a:lnTo>
                      <a:pt x="11811" y="18076"/>
                    </a:lnTo>
                    <a:lnTo>
                      <a:pt x="11724" y="18119"/>
                    </a:lnTo>
                    <a:lnTo>
                      <a:pt x="11593" y="18098"/>
                    </a:lnTo>
                    <a:lnTo>
                      <a:pt x="11549" y="18010"/>
                    </a:lnTo>
                    <a:lnTo>
                      <a:pt x="11353" y="17814"/>
                    </a:lnTo>
                    <a:lnTo>
                      <a:pt x="11178" y="17552"/>
                    </a:lnTo>
                    <a:lnTo>
                      <a:pt x="11200" y="17355"/>
                    </a:lnTo>
                    <a:lnTo>
                      <a:pt x="11440" y="17159"/>
                    </a:lnTo>
                    <a:lnTo>
                      <a:pt x="11680" y="17028"/>
                    </a:lnTo>
                    <a:lnTo>
                      <a:pt x="12008" y="16853"/>
                    </a:lnTo>
                    <a:lnTo>
                      <a:pt x="12335" y="16657"/>
                    </a:lnTo>
                    <a:lnTo>
                      <a:pt x="12488" y="16548"/>
                    </a:lnTo>
                    <a:close/>
                    <a:moveTo>
                      <a:pt x="15369" y="17159"/>
                    </a:moveTo>
                    <a:lnTo>
                      <a:pt x="15500" y="17202"/>
                    </a:lnTo>
                    <a:lnTo>
                      <a:pt x="15806" y="17486"/>
                    </a:lnTo>
                    <a:lnTo>
                      <a:pt x="16046" y="17879"/>
                    </a:lnTo>
                    <a:lnTo>
                      <a:pt x="16046" y="17923"/>
                    </a:lnTo>
                    <a:lnTo>
                      <a:pt x="16068" y="17967"/>
                    </a:lnTo>
                    <a:lnTo>
                      <a:pt x="16024" y="18076"/>
                    </a:lnTo>
                    <a:lnTo>
                      <a:pt x="15915" y="18119"/>
                    </a:lnTo>
                    <a:lnTo>
                      <a:pt x="15369" y="18403"/>
                    </a:lnTo>
                    <a:lnTo>
                      <a:pt x="14867" y="18709"/>
                    </a:lnTo>
                    <a:lnTo>
                      <a:pt x="14780" y="18752"/>
                    </a:lnTo>
                    <a:lnTo>
                      <a:pt x="14649" y="18709"/>
                    </a:lnTo>
                    <a:lnTo>
                      <a:pt x="14605" y="18621"/>
                    </a:lnTo>
                    <a:lnTo>
                      <a:pt x="14518" y="18447"/>
                    </a:lnTo>
                    <a:lnTo>
                      <a:pt x="14409" y="18294"/>
                    </a:lnTo>
                    <a:lnTo>
                      <a:pt x="14191" y="17967"/>
                    </a:lnTo>
                    <a:lnTo>
                      <a:pt x="14300" y="17683"/>
                    </a:lnTo>
                    <a:lnTo>
                      <a:pt x="14649" y="17530"/>
                    </a:lnTo>
                    <a:lnTo>
                      <a:pt x="14780" y="17464"/>
                    </a:lnTo>
                    <a:lnTo>
                      <a:pt x="14889" y="17421"/>
                    </a:lnTo>
                    <a:lnTo>
                      <a:pt x="15042" y="17333"/>
                    </a:lnTo>
                    <a:lnTo>
                      <a:pt x="15369" y="17159"/>
                    </a:lnTo>
                    <a:close/>
                    <a:moveTo>
                      <a:pt x="19910" y="13753"/>
                    </a:moveTo>
                    <a:lnTo>
                      <a:pt x="20478" y="13819"/>
                    </a:lnTo>
                    <a:lnTo>
                      <a:pt x="20762" y="13884"/>
                    </a:lnTo>
                    <a:lnTo>
                      <a:pt x="21133" y="14081"/>
                    </a:lnTo>
                    <a:lnTo>
                      <a:pt x="21635" y="14605"/>
                    </a:lnTo>
                    <a:lnTo>
                      <a:pt x="21831" y="15281"/>
                    </a:lnTo>
                    <a:lnTo>
                      <a:pt x="21722" y="16024"/>
                    </a:lnTo>
                    <a:lnTo>
                      <a:pt x="21526" y="16373"/>
                    </a:lnTo>
                    <a:lnTo>
                      <a:pt x="21351" y="16635"/>
                    </a:lnTo>
                    <a:lnTo>
                      <a:pt x="20914" y="17071"/>
                    </a:lnTo>
                    <a:lnTo>
                      <a:pt x="20194" y="17617"/>
                    </a:lnTo>
                    <a:lnTo>
                      <a:pt x="19670" y="17901"/>
                    </a:lnTo>
                    <a:lnTo>
                      <a:pt x="18731" y="18381"/>
                    </a:lnTo>
                    <a:lnTo>
                      <a:pt x="17793" y="18840"/>
                    </a:lnTo>
                    <a:lnTo>
                      <a:pt x="17618" y="18883"/>
                    </a:lnTo>
                    <a:lnTo>
                      <a:pt x="17334" y="18709"/>
                    </a:lnTo>
                    <a:lnTo>
                      <a:pt x="17203" y="18469"/>
                    </a:lnTo>
                    <a:lnTo>
                      <a:pt x="17181" y="18338"/>
                    </a:lnTo>
                    <a:lnTo>
                      <a:pt x="17334" y="18250"/>
                    </a:lnTo>
                    <a:lnTo>
                      <a:pt x="17443" y="18207"/>
                    </a:lnTo>
                    <a:lnTo>
                      <a:pt x="18142" y="17792"/>
                    </a:lnTo>
                    <a:lnTo>
                      <a:pt x="18884" y="17377"/>
                    </a:lnTo>
                    <a:lnTo>
                      <a:pt x="19037" y="17290"/>
                    </a:lnTo>
                    <a:lnTo>
                      <a:pt x="19212" y="17028"/>
                    </a:lnTo>
                    <a:lnTo>
                      <a:pt x="19146" y="16810"/>
                    </a:lnTo>
                    <a:lnTo>
                      <a:pt x="19037" y="16679"/>
                    </a:lnTo>
                    <a:lnTo>
                      <a:pt x="18688" y="16569"/>
                    </a:lnTo>
                    <a:lnTo>
                      <a:pt x="18469" y="16657"/>
                    </a:lnTo>
                    <a:lnTo>
                      <a:pt x="17727" y="17050"/>
                    </a:lnTo>
                    <a:lnTo>
                      <a:pt x="17007" y="17486"/>
                    </a:lnTo>
                    <a:lnTo>
                      <a:pt x="16810" y="17617"/>
                    </a:lnTo>
                    <a:lnTo>
                      <a:pt x="16505" y="17552"/>
                    </a:lnTo>
                    <a:lnTo>
                      <a:pt x="16374" y="17355"/>
                    </a:lnTo>
                    <a:lnTo>
                      <a:pt x="16155" y="17028"/>
                    </a:lnTo>
                    <a:lnTo>
                      <a:pt x="16243" y="16744"/>
                    </a:lnTo>
                    <a:lnTo>
                      <a:pt x="16592" y="16569"/>
                    </a:lnTo>
                    <a:lnTo>
                      <a:pt x="17443" y="16133"/>
                    </a:lnTo>
                    <a:lnTo>
                      <a:pt x="18229" y="15609"/>
                    </a:lnTo>
                    <a:lnTo>
                      <a:pt x="18360" y="15522"/>
                    </a:lnTo>
                    <a:lnTo>
                      <a:pt x="18513" y="15260"/>
                    </a:lnTo>
                    <a:lnTo>
                      <a:pt x="18447" y="15085"/>
                    </a:lnTo>
                    <a:lnTo>
                      <a:pt x="18338" y="14954"/>
                    </a:lnTo>
                    <a:lnTo>
                      <a:pt x="18055" y="14932"/>
                    </a:lnTo>
                    <a:lnTo>
                      <a:pt x="17902" y="14976"/>
                    </a:lnTo>
                    <a:lnTo>
                      <a:pt x="16854" y="15456"/>
                    </a:lnTo>
                    <a:lnTo>
                      <a:pt x="15828" y="16024"/>
                    </a:lnTo>
                    <a:lnTo>
                      <a:pt x="15697" y="16089"/>
                    </a:lnTo>
                    <a:lnTo>
                      <a:pt x="15522" y="16067"/>
                    </a:lnTo>
                    <a:lnTo>
                      <a:pt x="15435" y="15936"/>
                    </a:lnTo>
                    <a:lnTo>
                      <a:pt x="15282" y="15674"/>
                    </a:lnTo>
                    <a:lnTo>
                      <a:pt x="15107" y="15412"/>
                    </a:lnTo>
                    <a:lnTo>
                      <a:pt x="15042" y="15325"/>
                    </a:lnTo>
                    <a:lnTo>
                      <a:pt x="15086" y="15150"/>
                    </a:lnTo>
                    <a:lnTo>
                      <a:pt x="15195" y="15107"/>
                    </a:lnTo>
                    <a:lnTo>
                      <a:pt x="16155" y="14605"/>
                    </a:lnTo>
                    <a:lnTo>
                      <a:pt x="17662" y="14059"/>
                    </a:lnTo>
                    <a:lnTo>
                      <a:pt x="18688" y="13819"/>
                    </a:lnTo>
                    <a:lnTo>
                      <a:pt x="19233" y="13753"/>
                    </a:lnTo>
                    <a:close/>
                    <a:moveTo>
                      <a:pt x="13579" y="18010"/>
                    </a:moveTo>
                    <a:lnTo>
                      <a:pt x="13732" y="18054"/>
                    </a:lnTo>
                    <a:lnTo>
                      <a:pt x="13798" y="18163"/>
                    </a:lnTo>
                    <a:lnTo>
                      <a:pt x="14016" y="18490"/>
                    </a:lnTo>
                    <a:lnTo>
                      <a:pt x="14234" y="18840"/>
                    </a:lnTo>
                    <a:lnTo>
                      <a:pt x="14278" y="18905"/>
                    </a:lnTo>
                    <a:lnTo>
                      <a:pt x="14256" y="19036"/>
                    </a:lnTo>
                    <a:lnTo>
                      <a:pt x="14191" y="19080"/>
                    </a:lnTo>
                    <a:lnTo>
                      <a:pt x="13579" y="19407"/>
                    </a:lnTo>
                    <a:lnTo>
                      <a:pt x="12990" y="19735"/>
                    </a:lnTo>
                    <a:lnTo>
                      <a:pt x="12946" y="19735"/>
                    </a:lnTo>
                    <a:lnTo>
                      <a:pt x="12881" y="19757"/>
                    </a:lnTo>
                    <a:lnTo>
                      <a:pt x="12793" y="19735"/>
                    </a:lnTo>
                    <a:lnTo>
                      <a:pt x="12772" y="19691"/>
                    </a:lnTo>
                    <a:lnTo>
                      <a:pt x="12466" y="19276"/>
                    </a:lnTo>
                    <a:lnTo>
                      <a:pt x="12160" y="18862"/>
                    </a:lnTo>
                    <a:lnTo>
                      <a:pt x="12117" y="18796"/>
                    </a:lnTo>
                    <a:lnTo>
                      <a:pt x="12182" y="18687"/>
                    </a:lnTo>
                    <a:lnTo>
                      <a:pt x="12248" y="18643"/>
                    </a:lnTo>
                    <a:lnTo>
                      <a:pt x="12859" y="18359"/>
                    </a:lnTo>
                    <a:lnTo>
                      <a:pt x="13470" y="18054"/>
                    </a:lnTo>
                    <a:lnTo>
                      <a:pt x="13579" y="18010"/>
                    </a:lnTo>
                    <a:close/>
                    <a:moveTo>
                      <a:pt x="16592" y="18709"/>
                    </a:moveTo>
                    <a:lnTo>
                      <a:pt x="16723" y="18774"/>
                    </a:lnTo>
                    <a:lnTo>
                      <a:pt x="17050" y="19189"/>
                    </a:lnTo>
                    <a:lnTo>
                      <a:pt x="17007" y="19320"/>
                    </a:lnTo>
                    <a:lnTo>
                      <a:pt x="16854" y="19320"/>
                    </a:lnTo>
                    <a:lnTo>
                      <a:pt x="16243" y="19669"/>
                    </a:lnTo>
                    <a:lnTo>
                      <a:pt x="15610" y="20019"/>
                    </a:lnTo>
                    <a:lnTo>
                      <a:pt x="15457" y="20062"/>
                    </a:lnTo>
                    <a:lnTo>
                      <a:pt x="15348" y="19931"/>
                    </a:lnTo>
                    <a:lnTo>
                      <a:pt x="15304" y="19822"/>
                    </a:lnTo>
                    <a:lnTo>
                      <a:pt x="15260" y="19735"/>
                    </a:lnTo>
                    <a:lnTo>
                      <a:pt x="15173" y="19582"/>
                    </a:lnTo>
                    <a:lnTo>
                      <a:pt x="15217" y="19473"/>
                    </a:lnTo>
                    <a:lnTo>
                      <a:pt x="15304" y="19407"/>
                    </a:lnTo>
                    <a:lnTo>
                      <a:pt x="15872" y="19102"/>
                    </a:lnTo>
                    <a:lnTo>
                      <a:pt x="16461" y="18774"/>
                    </a:lnTo>
                    <a:lnTo>
                      <a:pt x="16592" y="18709"/>
                    </a:lnTo>
                    <a:close/>
                    <a:moveTo>
                      <a:pt x="14693" y="19800"/>
                    </a:moveTo>
                    <a:lnTo>
                      <a:pt x="14845" y="19822"/>
                    </a:lnTo>
                    <a:lnTo>
                      <a:pt x="14955" y="19997"/>
                    </a:lnTo>
                    <a:lnTo>
                      <a:pt x="15042" y="20128"/>
                    </a:lnTo>
                    <a:lnTo>
                      <a:pt x="15107" y="20237"/>
                    </a:lnTo>
                    <a:lnTo>
                      <a:pt x="15020" y="20390"/>
                    </a:lnTo>
                    <a:lnTo>
                      <a:pt x="14933" y="20455"/>
                    </a:lnTo>
                    <a:lnTo>
                      <a:pt x="14431" y="20695"/>
                    </a:lnTo>
                    <a:lnTo>
                      <a:pt x="13950" y="20957"/>
                    </a:lnTo>
                    <a:lnTo>
                      <a:pt x="13863" y="21001"/>
                    </a:lnTo>
                    <a:lnTo>
                      <a:pt x="13798" y="21023"/>
                    </a:lnTo>
                    <a:lnTo>
                      <a:pt x="13557" y="20826"/>
                    </a:lnTo>
                    <a:lnTo>
                      <a:pt x="13427" y="20586"/>
                    </a:lnTo>
                    <a:lnTo>
                      <a:pt x="13383" y="20499"/>
                    </a:lnTo>
                    <a:lnTo>
                      <a:pt x="13536" y="20390"/>
                    </a:lnTo>
                    <a:lnTo>
                      <a:pt x="13623" y="20368"/>
                    </a:lnTo>
                    <a:lnTo>
                      <a:pt x="14103" y="20128"/>
                    </a:lnTo>
                    <a:lnTo>
                      <a:pt x="14605" y="19844"/>
                    </a:lnTo>
                    <a:lnTo>
                      <a:pt x="14693" y="19800"/>
                    </a:lnTo>
                    <a:close/>
                    <a:moveTo>
                      <a:pt x="11505" y="19036"/>
                    </a:moveTo>
                    <a:lnTo>
                      <a:pt x="11636" y="19058"/>
                    </a:lnTo>
                    <a:lnTo>
                      <a:pt x="11702" y="19167"/>
                    </a:lnTo>
                    <a:lnTo>
                      <a:pt x="11942" y="19538"/>
                    </a:lnTo>
                    <a:lnTo>
                      <a:pt x="12226" y="19909"/>
                    </a:lnTo>
                    <a:lnTo>
                      <a:pt x="12269" y="19997"/>
                    </a:lnTo>
                    <a:lnTo>
                      <a:pt x="12248" y="20128"/>
                    </a:lnTo>
                    <a:lnTo>
                      <a:pt x="12139" y="20193"/>
                    </a:lnTo>
                    <a:lnTo>
                      <a:pt x="11265" y="20674"/>
                    </a:lnTo>
                    <a:lnTo>
                      <a:pt x="10370" y="21154"/>
                    </a:lnTo>
                    <a:lnTo>
                      <a:pt x="10261" y="21219"/>
                    </a:lnTo>
                    <a:lnTo>
                      <a:pt x="10152" y="21154"/>
                    </a:lnTo>
                    <a:lnTo>
                      <a:pt x="10108" y="21023"/>
                    </a:lnTo>
                    <a:lnTo>
                      <a:pt x="10086" y="20739"/>
                    </a:lnTo>
                    <a:lnTo>
                      <a:pt x="10152" y="20237"/>
                    </a:lnTo>
                    <a:lnTo>
                      <a:pt x="10370" y="19822"/>
                    </a:lnTo>
                    <a:lnTo>
                      <a:pt x="10741" y="19473"/>
                    </a:lnTo>
                    <a:lnTo>
                      <a:pt x="10960" y="19320"/>
                    </a:lnTo>
                    <a:lnTo>
                      <a:pt x="11243" y="19167"/>
                    </a:lnTo>
                    <a:lnTo>
                      <a:pt x="11505" y="19036"/>
                    </a:lnTo>
                    <a:close/>
                    <a:moveTo>
                      <a:pt x="10501" y="17705"/>
                    </a:moveTo>
                    <a:lnTo>
                      <a:pt x="10763" y="17726"/>
                    </a:lnTo>
                    <a:lnTo>
                      <a:pt x="10894" y="17901"/>
                    </a:lnTo>
                    <a:lnTo>
                      <a:pt x="11047" y="18207"/>
                    </a:lnTo>
                    <a:lnTo>
                      <a:pt x="11003" y="18469"/>
                    </a:lnTo>
                    <a:lnTo>
                      <a:pt x="10698" y="18643"/>
                    </a:lnTo>
                    <a:lnTo>
                      <a:pt x="10261" y="18883"/>
                    </a:lnTo>
                    <a:lnTo>
                      <a:pt x="9846" y="19189"/>
                    </a:lnTo>
                    <a:lnTo>
                      <a:pt x="9606" y="19386"/>
                    </a:lnTo>
                    <a:lnTo>
                      <a:pt x="9301" y="19866"/>
                    </a:lnTo>
                    <a:lnTo>
                      <a:pt x="9191" y="20412"/>
                    </a:lnTo>
                    <a:lnTo>
                      <a:pt x="9279" y="20979"/>
                    </a:lnTo>
                    <a:lnTo>
                      <a:pt x="9410" y="21263"/>
                    </a:lnTo>
                    <a:lnTo>
                      <a:pt x="9497" y="21416"/>
                    </a:lnTo>
                    <a:lnTo>
                      <a:pt x="9410" y="21612"/>
                    </a:lnTo>
                    <a:lnTo>
                      <a:pt x="9279" y="21700"/>
                    </a:lnTo>
                    <a:lnTo>
                      <a:pt x="9082" y="21809"/>
                    </a:lnTo>
                    <a:lnTo>
                      <a:pt x="8667" y="21940"/>
                    </a:lnTo>
                    <a:lnTo>
                      <a:pt x="8449" y="21940"/>
                    </a:lnTo>
                    <a:lnTo>
                      <a:pt x="8056" y="21896"/>
                    </a:lnTo>
                    <a:lnTo>
                      <a:pt x="7379" y="21547"/>
                    </a:lnTo>
                    <a:lnTo>
                      <a:pt x="7096" y="21241"/>
                    </a:lnTo>
                    <a:lnTo>
                      <a:pt x="7008" y="21066"/>
                    </a:lnTo>
                    <a:lnTo>
                      <a:pt x="6921" y="20717"/>
                    </a:lnTo>
                    <a:lnTo>
                      <a:pt x="6965" y="20368"/>
                    </a:lnTo>
                    <a:lnTo>
                      <a:pt x="7118" y="20019"/>
                    </a:lnTo>
                    <a:lnTo>
                      <a:pt x="7249" y="19844"/>
                    </a:lnTo>
                    <a:lnTo>
                      <a:pt x="7751" y="19364"/>
                    </a:lnTo>
                    <a:lnTo>
                      <a:pt x="8340" y="18993"/>
                    </a:lnTo>
                    <a:lnTo>
                      <a:pt x="9344" y="18403"/>
                    </a:lnTo>
                    <a:lnTo>
                      <a:pt x="10348" y="17792"/>
                    </a:lnTo>
                    <a:lnTo>
                      <a:pt x="10501" y="17705"/>
                    </a:lnTo>
                    <a:close/>
                    <a:moveTo>
                      <a:pt x="10108" y="16417"/>
                    </a:moveTo>
                    <a:lnTo>
                      <a:pt x="10196" y="16526"/>
                    </a:lnTo>
                    <a:lnTo>
                      <a:pt x="10261" y="16635"/>
                    </a:lnTo>
                    <a:lnTo>
                      <a:pt x="10261" y="16897"/>
                    </a:lnTo>
                    <a:lnTo>
                      <a:pt x="10086" y="17028"/>
                    </a:lnTo>
                    <a:lnTo>
                      <a:pt x="8995" y="17683"/>
                    </a:lnTo>
                    <a:lnTo>
                      <a:pt x="7903" y="18338"/>
                    </a:lnTo>
                    <a:lnTo>
                      <a:pt x="7510" y="18600"/>
                    </a:lnTo>
                    <a:lnTo>
                      <a:pt x="6790" y="19145"/>
                    </a:lnTo>
                    <a:lnTo>
                      <a:pt x="6484" y="19495"/>
                    </a:lnTo>
                    <a:lnTo>
                      <a:pt x="6266" y="19778"/>
                    </a:lnTo>
                    <a:lnTo>
                      <a:pt x="6048" y="20390"/>
                    </a:lnTo>
                    <a:lnTo>
                      <a:pt x="6070" y="21001"/>
                    </a:lnTo>
                    <a:lnTo>
                      <a:pt x="6310" y="21590"/>
                    </a:lnTo>
                    <a:lnTo>
                      <a:pt x="6550" y="21874"/>
                    </a:lnTo>
                    <a:lnTo>
                      <a:pt x="6856" y="22180"/>
                    </a:lnTo>
                    <a:lnTo>
                      <a:pt x="7532" y="22616"/>
                    </a:lnTo>
                    <a:lnTo>
                      <a:pt x="8275" y="22769"/>
                    </a:lnTo>
                    <a:lnTo>
                      <a:pt x="9082" y="22638"/>
                    </a:lnTo>
                    <a:lnTo>
                      <a:pt x="9497" y="22464"/>
                    </a:lnTo>
                    <a:lnTo>
                      <a:pt x="11003" y="21721"/>
                    </a:lnTo>
                    <a:lnTo>
                      <a:pt x="12531" y="20935"/>
                    </a:lnTo>
                    <a:lnTo>
                      <a:pt x="12750" y="20870"/>
                    </a:lnTo>
                    <a:lnTo>
                      <a:pt x="13099" y="21001"/>
                    </a:lnTo>
                    <a:lnTo>
                      <a:pt x="13208" y="21219"/>
                    </a:lnTo>
                    <a:lnTo>
                      <a:pt x="13230" y="21307"/>
                    </a:lnTo>
                    <a:lnTo>
                      <a:pt x="13165" y="21372"/>
                    </a:lnTo>
                    <a:lnTo>
                      <a:pt x="13099" y="21394"/>
                    </a:lnTo>
                    <a:lnTo>
                      <a:pt x="11636" y="22180"/>
                    </a:lnTo>
                    <a:lnTo>
                      <a:pt x="9410" y="23228"/>
                    </a:lnTo>
                    <a:lnTo>
                      <a:pt x="7838" y="23730"/>
                    </a:lnTo>
                    <a:lnTo>
                      <a:pt x="7008" y="23861"/>
                    </a:lnTo>
                    <a:lnTo>
                      <a:pt x="6725" y="23883"/>
                    </a:lnTo>
                    <a:lnTo>
                      <a:pt x="6441" y="23904"/>
                    </a:lnTo>
                    <a:lnTo>
                      <a:pt x="6048" y="23904"/>
                    </a:lnTo>
                    <a:lnTo>
                      <a:pt x="5284" y="23730"/>
                    </a:lnTo>
                    <a:lnTo>
                      <a:pt x="4913" y="23555"/>
                    </a:lnTo>
                    <a:lnTo>
                      <a:pt x="4476" y="23337"/>
                    </a:lnTo>
                    <a:lnTo>
                      <a:pt x="3908" y="22726"/>
                    </a:lnTo>
                    <a:lnTo>
                      <a:pt x="3646" y="21940"/>
                    </a:lnTo>
                    <a:lnTo>
                      <a:pt x="3756" y="21088"/>
                    </a:lnTo>
                    <a:lnTo>
                      <a:pt x="3974" y="20674"/>
                    </a:lnTo>
                    <a:lnTo>
                      <a:pt x="4258" y="20237"/>
                    </a:lnTo>
                    <a:lnTo>
                      <a:pt x="5022" y="19517"/>
                    </a:lnTo>
                    <a:lnTo>
                      <a:pt x="5458" y="19255"/>
                    </a:lnTo>
                    <a:lnTo>
                      <a:pt x="7641" y="17901"/>
                    </a:lnTo>
                    <a:lnTo>
                      <a:pt x="9846" y="16591"/>
                    </a:lnTo>
                    <a:lnTo>
                      <a:pt x="9934" y="16526"/>
                    </a:lnTo>
                    <a:lnTo>
                      <a:pt x="10108" y="16417"/>
                    </a:lnTo>
                    <a:close/>
                    <a:moveTo>
                      <a:pt x="20565" y="0"/>
                    </a:moveTo>
                    <a:lnTo>
                      <a:pt x="20216" y="22"/>
                    </a:lnTo>
                    <a:lnTo>
                      <a:pt x="19626" y="218"/>
                    </a:lnTo>
                    <a:lnTo>
                      <a:pt x="19190" y="590"/>
                    </a:lnTo>
                    <a:lnTo>
                      <a:pt x="18971" y="1135"/>
                    </a:lnTo>
                    <a:lnTo>
                      <a:pt x="18928" y="1485"/>
                    </a:lnTo>
                    <a:lnTo>
                      <a:pt x="18884" y="2140"/>
                    </a:lnTo>
                    <a:lnTo>
                      <a:pt x="18513" y="3318"/>
                    </a:lnTo>
                    <a:lnTo>
                      <a:pt x="17880" y="4366"/>
                    </a:lnTo>
                    <a:lnTo>
                      <a:pt x="17072" y="5305"/>
                    </a:lnTo>
                    <a:lnTo>
                      <a:pt x="16636" y="5763"/>
                    </a:lnTo>
                    <a:lnTo>
                      <a:pt x="16155" y="6244"/>
                    </a:lnTo>
                    <a:lnTo>
                      <a:pt x="15129" y="7095"/>
                    </a:lnTo>
                    <a:lnTo>
                      <a:pt x="13448" y="8208"/>
                    </a:lnTo>
                    <a:lnTo>
                      <a:pt x="12269" y="8907"/>
                    </a:lnTo>
                    <a:lnTo>
                      <a:pt x="11898" y="9125"/>
                    </a:lnTo>
                    <a:lnTo>
                      <a:pt x="11549" y="9344"/>
                    </a:lnTo>
                    <a:lnTo>
                      <a:pt x="11396" y="9409"/>
                    </a:lnTo>
                    <a:lnTo>
                      <a:pt x="11243" y="9344"/>
                    </a:lnTo>
                    <a:lnTo>
                      <a:pt x="11178" y="9278"/>
                    </a:lnTo>
                    <a:lnTo>
                      <a:pt x="11178" y="9147"/>
                    </a:lnTo>
                    <a:lnTo>
                      <a:pt x="11222" y="9060"/>
                    </a:lnTo>
                    <a:lnTo>
                      <a:pt x="11265" y="8907"/>
                    </a:lnTo>
                    <a:lnTo>
                      <a:pt x="11134" y="8710"/>
                    </a:lnTo>
                    <a:lnTo>
                      <a:pt x="10960" y="8689"/>
                    </a:lnTo>
                    <a:lnTo>
                      <a:pt x="10741" y="8689"/>
                    </a:lnTo>
                    <a:lnTo>
                      <a:pt x="10327" y="8820"/>
                    </a:lnTo>
                    <a:lnTo>
                      <a:pt x="10152" y="8929"/>
                    </a:lnTo>
                    <a:lnTo>
                      <a:pt x="10043" y="8994"/>
                    </a:lnTo>
                    <a:lnTo>
                      <a:pt x="9934" y="9191"/>
                    </a:lnTo>
                    <a:lnTo>
                      <a:pt x="9955" y="9322"/>
                    </a:lnTo>
                    <a:lnTo>
                      <a:pt x="10021" y="9431"/>
                    </a:lnTo>
                    <a:lnTo>
                      <a:pt x="10217" y="9562"/>
                    </a:lnTo>
                    <a:lnTo>
                      <a:pt x="10370" y="9562"/>
                    </a:lnTo>
                    <a:lnTo>
                      <a:pt x="10523" y="9518"/>
                    </a:lnTo>
                    <a:lnTo>
                      <a:pt x="10676" y="9584"/>
                    </a:lnTo>
                    <a:lnTo>
                      <a:pt x="10741" y="9693"/>
                    </a:lnTo>
                    <a:lnTo>
                      <a:pt x="10698" y="9867"/>
                    </a:lnTo>
                    <a:lnTo>
                      <a:pt x="10589" y="9933"/>
                    </a:lnTo>
                    <a:lnTo>
                      <a:pt x="8122" y="11330"/>
                    </a:lnTo>
                    <a:lnTo>
                      <a:pt x="6615" y="12203"/>
                    </a:lnTo>
                    <a:lnTo>
                      <a:pt x="3668" y="14081"/>
                    </a:lnTo>
                    <a:lnTo>
                      <a:pt x="2271" y="15107"/>
                    </a:lnTo>
                    <a:lnTo>
                      <a:pt x="1813" y="15456"/>
                    </a:lnTo>
                    <a:lnTo>
                      <a:pt x="1092" y="16264"/>
                    </a:lnTo>
                    <a:lnTo>
                      <a:pt x="525" y="17181"/>
                    </a:lnTo>
                    <a:lnTo>
                      <a:pt x="154" y="18207"/>
                    </a:lnTo>
                    <a:lnTo>
                      <a:pt x="44" y="18774"/>
                    </a:lnTo>
                    <a:lnTo>
                      <a:pt x="23" y="18883"/>
                    </a:lnTo>
                    <a:lnTo>
                      <a:pt x="23" y="18971"/>
                    </a:lnTo>
                    <a:lnTo>
                      <a:pt x="1" y="19429"/>
                    </a:lnTo>
                    <a:lnTo>
                      <a:pt x="44" y="20193"/>
                    </a:lnTo>
                    <a:lnTo>
                      <a:pt x="285" y="21023"/>
                    </a:lnTo>
                    <a:lnTo>
                      <a:pt x="547" y="21503"/>
                    </a:lnTo>
                    <a:lnTo>
                      <a:pt x="787" y="22027"/>
                    </a:lnTo>
                    <a:lnTo>
                      <a:pt x="1398" y="23009"/>
                    </a:lnTo>
                    <a:lnTo>
                      <a:pt x="2140" y="23861"/>
                    </a:lnTo>
                    <a:lnTo>
                      <a:pt x="3035" y="24603"/>
                    </a:lnTo>
                    <a:lnTo>
                      <a:pt x="3537" y="24887"/>
                    </a:lnTo>
                    <a:lnTo>
                      <a:pt x="3930" y="25083"/>
                    </a:lnTo>
                    <a:lnTo>
                      <a:pt x="4760" y="25323"/>
                    </a:lnTo>
                    <a:lnTo>
                      <a:pt x="5175" y="25411"/>
                    </a:lnTo>
                    <a:lnTo>
                      <a:pt x="6484" y="25411"/>
                    </a:lnTo>
                    <a:lnTo>
                      <a:pt x="6877" y="25302"/>
                    </a:lnTo>
                    <a:lnTo>
                      <a:pt x="7292" y="25258"/>
                    </a:lnTo>
                    <a:lnTo>
                      <a:pt x="8296" y="24974"/>
                    </a:lnTo>
                    <a:lnTo>
                      <a:pt x="10174" y="24166"/>
                    </a:lnTo>
                    <a:lnTo>
                      <a:pt x="11112" y="23730"/>
                    </a:lnTo>
                    <a:lnTo>
                      <a:pt x="13557" y="22485"/>
                    </a:lnTo>
                    <a:lnTo>
                      <a:pt x="18404" y="19888"/>
                    </a:lnTo>
                    <a:lnTo>
                      <a:pt x="20827" y="18534"/>
                    </a:lnTo>
                    <a:lnTo>
                      <a:pt x="21285" y="18250"/>
                    </a:lnTo>
                    <a:lnTo>
                      <a:pt x="22093" y="17574"/>
                    </a:lnTo>
                    <a:lnTo>
                      <a:pt x="22421" y="17181"/>
                    </a:lnTo>
                    <a:lnTo>
                      <a:pt x="22617" y="16897"/>
                    </a:lnTo>
                    <a:lnTo>
                      <a:pt x="22879" y="16286"/>
                    </a:lnTo>
                    <a:lnTo>
                      <a:pt x="23032" y="15631"/>
                    </a:lnTo>
                    <a:lnTo>
                      <a:pt x="23032" y="14976"/>
                    </a:lnTo>
                    <a:lnTo>
                      <a:pt x="22857" y="14343"/>
                    </a:lnTo>
                    <a:lnTo>
                      <a:pt x="22508" y="13775"/>
                    </a:lnTo>
                    <a:lnTo>
                      <a:pt x="21962" y="13295"/>
                    </a:lnTo>
                    <a:lnTo>
                      <a:pt x="21198" y="12967"/>
                    </a:lnTo>
                    <a:lnTo>
                      <a:pt x="20718" y="12858"/>
                    </a:lnTo>
                    <a:lnTo>
                      <a:pt x="20194" y="12793"/>
                    </a:lnTo>
                    <a:lnTo>
                      <a:pt x="19168" y="12771"/>
                    </a:lnTo>
                    <a:lnTo>
                      <a:pt x="18164" y="12924"/>
                    </a:lnTo>
                    <a:lnTo>
                      <a:pt x="17159" y="13208"/>
                    </a:lnTo>
                    <a:lnTo>
                      <a:pt x="16679" y="13404"/>
                    </a:lnTo>
                    <a:lnTo>
                      <a:pt x="15741" y="13797"/>
                    </a:lnTo>
                    <a:lnTo>
                      <a:pt x="14845" y="14255"/>
                    </a:lnTo>
                    <a:lnTo>
                      <a:pt x="14736" y="14321"/>
                    </a:lnTo>
                    <a:lnTo>
                      <a:pt x="14540" y="14321"/>
                    </a:lnTo>
                    <a:lnTo>
                      <a:pt x="14453" y="14190"/>
                    </a:lnTo>
                    <a:lnTo>
                      <a:pt x="14409" y="14059"/>
                    </a:lnTo>
                    <a:lnTo>
                      <a:pt x="14562" y="13950"/>
                    </a:lnTo>
                    <a:lnTo>
                      <a:pt x="14649" y="13928"/>
                    </a:lnTo>
                    <a:lnTo>
                      <a:pt x="15522" y="13469"/>
                    </a:lnTo>
                    <a:lnTo>
                      <a:pt x="17312" y="12684"/>
                    </a:lnTo>
                    <a:lnTo>
                      <a:pt x="19146" y="12072"/>
                    </a:lnTo>
                    <a:lnTo>
                      <a:pt x="21045" y="11592"/>
                    </a:lnTo>
                    <a:lnTo>
                      <a:pt x="22028" y="11439"/>
                    </a:lnTo>
                    <a:lnTo>
                      <a:pt x="22552" y="11374"/>
                    </a:lnTo>
                    <a:lnTo>
                      <a:pt x="23621" y="11330"/>
                    </a:lnTo>
                    <a:lnTo>
                      <a:pt x="24669" y="11439"/>
                    </a:lnTo>
                    <a:lnTo>
                      <a:pt x="25695" y="11745"/>
                    </a:lnTo>
                    <a:lnTo>
                      <a:pt x="26197" y="11985"/>
                    </a:lnTo>
                    <a:lnTo>
                      <a:pt x="26656" y="12203"/>
                    </a:lnTo>
                    <a:lnTo>
                      <a:pt x="27158" y="12312"/>
                    </a:lnTo>
                    <a:lnTo>
                      <a:pt x="27398" y="12356"/>
                    </a:lnTo>
                    <a:lnTo>
                      <a:pt x="27856" y="12291"/>
                    </a:lnTo>
                    <a:lnTo>
                      <a:pt x="28206" y="12051"/>
                    </a:lnTo>
                    <a:lnTo>
                      <a:pt x="28468" y="11679"/>
                    </a:lnTo>
                    <a:lnTo>
                      <a:pt x="28533" y="11439"/>
                    </a:lnTo>
                    <a:lnTo>
                      <a:pt x="28577" y="11177"/>
                    </a:lnTo>
                    <a:lnTo>
                      <a:pt x="28686" y="10959"/>
                    </a:lnTo>
                    <a:lnTo>
                      <a:pt x="28686" y="10435"/>
                    </a:lnTo>
                    <a:lnTo>
                      <a:pt x="28533" y="9715"/>
                    </a:lnTo>
                    <a:lnTo>
                      <a:pt x="28380" y="9016"/>
                    </a:lnTo>
                    <a:lnTo>
                      <a:pt x="28228" y="8383"/>
                    </a:lnTo>
                    <a:lnTo>
                      <a:pt x="27769" y="7160"/>
                    </a:lnTo>
                    <a:lnTo>
                      <a:pt x="26874" y="5480"/>
                    </a:lnTo>
                    <a:lnTo>
                      <a:pt x="26132" y="4432"/>
                    </a:lnTo>
                    <a:lnTo>
                      <a:pt x="25433" y="3471"/>
                    </a:lnTo>
                    <a:lnTo>
                      <a:pt x="23861" y="1681"/>
                    </a:lnTo>
                    <a:lnTo>
                      <a:pt x="22966" y="917"/>
                    </a:lnTo>
                    <a:lnTo>
                      <a:pt x="22704" y="699"/>
                    </a:lnTo>
                    <a:lnTo>
                      <a:pt x="22159" y="349"/>
                    </a:lnTo>
                    <a:lnTo>
                      <a:pt x="21569" y="131"/>
                    </a:lnTo>
                    <a:lnTo>
                      <a:pt x="20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79"/>
              <p:cNvGrpSpPr/>
              <p:nvPr/>
            </p:nvGrpSpPr>
            <p:grpSpPr>
              <a:xfrm>
                <a:off x="6423260" y="1075428"/>
                <a:ext cx="1966495" cy="2893701"/>
                <a:chOff x="6423260" y="1075428"/>
                <a:chExt cx="1966495" cy="2893701"/>
              </a:xfrm>
            </p:grpSpPr>
            <p:sp>
              <p:nvSpPr>
                <p:cNvPr id="677" name="Google Shape;677;p79"/>
                <p:cNvSpPr/>
                <p:nvPr/>
              </p:nvSpPr>
              <p:spPr>
                <a:xfrm rot="5480138" flipH="1">
                  <a:off x="7166485" y="3210958"/>
                  <a:ext cx="40657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3" extrusionOk="0">
                      <a:moveTo>
                        <a:pt x="285" y="0"/>
                      </a:moveTo>
                      <a:lnTo>
                        <a:pt x="197" y="22"/>
                      </a:lnTo>
                      <a:lnTo>
                        <a:pt x="66" y="66"/>
                      </a:lnTo>
                      <a:lnTo>
                        <a:pt x="1" y="197"/>
                      </a:lnTo>
                      <a:lnTo>
                        <a:pt x="44" y="262"/>
                      </a:lnTo>
                      <a:lnTo>
                        <a:pt x="110" y="241"/>
                      </a:lnTo>
                      <a:lnTo>
                        <a:pt x="263" y="219"/>
                      </a:lnTo>
                      <a:lnTo>
                        <a:pt x="372" y="66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78" name="Google Shape;678;p79"/>
                <p:cNvGrpSpPr/>
                <p:nvPr/>
              </p:nvGrpSpPr>
              <p:grpSpPr>
                <a:xfrm rot="5480224">
                  <a:off x="5981442" y="1572024"/>
                  <a:ext cx="2850130" cy="1900507"/>
                  <a:chOff x="5345630" y="1616594"/>
                  <a:chExt cx="2409602" cy="1606757"/>
                </a:xfrm>
              </p:grpSpPr>
              <p:sp>
                <p:nvSpPr>
                  <p:cNvPr id="679" name="Google Shape;679;p79"/>
                  <p:cNvSpPr/>
                  <p:nvPr/>
                </p:nvSpPr>
                <p:spPr>
                  <a:xfrm flipH="1">
                    <a:off x="5345630" y="1616594"/>
                    <a:ext cx="581011" cy="897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8" h="9715" extrusionOk="0">
                        <a:moveTo>
                          <a:pt x="328" y="0"/>
                        </a:moveTo>
                        <a:lnTo>
                          <a:pt x="22" y="22"/>
                        </a:lnTo>
                        <a:lnTo>
                          <a:pt x="0" y="175"/>
                        </a:lnTo>
                        <a:lnTo>
                          <a:pt x="66" y="350"/>
                        </a:lnTo>
                        <a:lnTo>
                          <a:pt x="786" y="1921"/>
                        </a:lnTo>
                        <a:lnTo>
                          <a:pt x="2467" y="4956"/>
                        </a:lnTo>
                        <a:lnTo>
                          <a:pt x="3449" y="6375"/>
                        </a:lnTo>
                        <a:lnTo>
                          <a:pt x="4061" y="7226"/>
                        </a:lnTo>
                        <a:lnTo>
                          <a:pt x="5349" y="8842"/>
                        </a:lnTo>
                        <a:lnTo>
                          <a:pt x="6047" y="9606"/>
                        </a:lnTo>
                        <a:lnTo>
                          <a:pt x="6113" y="9671"/>
                        </a:lnTo>
                        <a:lnTo>
                          <a:pt x="6222" y="9715"/>
                        </a:lnTo>
                        <a:lnTo>
                          <a:pt x="6287" y="9627"/>
                        </a:lnTo>
                        <a:lnTo>
                          <a:pt x="6287" y="8929"/>
                        </a:lnTo>
                        <a:lnTo>
                          <a:pt x="6244" y="8863"/>
                        </a:lnTo>
                        <a:lnTo>
                          <a:pt x="6244" y="8776"/>
                        </a:lnTo>
                        <a:lnTo>
                          <a:pt x="6200" y="8383"/>
                        </a:lnTo>
                        <a:lnTo>
                          <a:pt x="6025" y="7641"/>
                        </a:lnTo>
                        <a:lnTo>
                          <a:pt x="5894" y="7292"/>
                        </a:lnTo>
                        <a:lnTo>
                          <a:pt x="5436" y="6222"/>
                        </a:lnTo>
                        <a:lnTo>
                          <a:pt x="4344" y="4235"/>
                        </a:lnTo>
                        <a:lnTo>
                          <a:pt x="3013" y="2423"/>
                        </a:lnTo>
                        <a:lnTo>
                          <a:pt x="1463" y="764"/>
                        </a:lnTo>
                        <a:lnTo>
                          <a:pt x="61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79"/>
                  <p:cNvSpPr/>
                  <p:nvPr/>
                </p:nvSpPr>
                <p:spPr>
                  <a:xfrm flipH="1">
                    <a:off x="6544884" y="2333724"/>
                    <a:ext cx="1210348" cy="889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9628" extrusionOk="0">
                        <a:moveTo>
                          <a:pt x="12924" y="0"/>
                        </a:moveTo>
                        <a:lnTo>
                          <a:pt x="12771" y="87"/>
                        </a:lnTo>
                        <a:lnTo>
                          <a:pt x="10020" y="1441"/>
                        </a:lnTo>
                        <a:lnTo>
                          <a:pt x="7248" y="2794"/>
                        </a:lnTo>
                        <a:lnTo>
                          <a:pt x="6004" y="3428"/>
                        </a:lnTo>
                        <a:lnTo>
                          <a:pt x="4214" y="4475"/>
                        </a:lnTo>
                        <a:lnTo>
                          <a:pt x="3078" y="5283"/>
                        </a:lnTo>
                        <a:lnTo>
                          <a:pt x="2533" y="5720"/>
                        </a:lnTo>
                        <a:lnTo>
                          <a:pt x="2074" y="6113"/>
                        </a:lnTo>
                        <a:lnTo>
                          <a:pt x="1266" y="6964"/>
                        </a:lnTo>
                        <a:lnTo>
                          <a:pt x="612" y="7925"/>
                        </a:lnTo>
                        <a:lnTo>
                          <a:pt x="131" y="9016"/>
                        </a:lnTo>
                        <a:lnTo>
                          <a:pt x="0" y="9627"/>
                        </a:lnTo>
                        <a:lnTo>
                          <a:pt x="109" y="9627"/>
                        </a:lnTo>
                        <a:lnTo>
                          <a:pt x="306" y="8972"/>
                        </a:lnTo>
                        <a:lnTo>
                          <a:pt x="568" y="8339"/>
                        </a:lnTo>
                        <a:lnTo>
                          <a:pt x="1048" y="7553"/>
                        </a:lnTo>
                        <a:lnTo>
                          <a:pt x="2227" y="6222"/>
                        </a:lnTo>
                        <a:lnTo>
                          <a:pt x="2947" y="5654"/>
                        </a:lnTo>
                        <a:lnTo>
                          <a:pt x="3646" y="5152"/>
                        </a:lnTo>
                        <a:lnTo>
                          <a:pt x="5109" y="4213"/>
                        </a:lnTo>
                        <a:lnTo>
                          <a:pt x="7401" y="2991"/>
                        </a:lnTo>
                        <a:lnTo>
                          <a:pt x="8951" y="2227"/>
                        </a:lnTo>
                        <a:lnTo>
                          <a:pt x="10959" y="1266"/>
                        </a:lnTo>
                        <a:lnTo>
                          <a:pt x="12902" y="197"/>
                        </a:lnTo>
                        <a:lnTo>
                          <a:pt x="13033" y="153"/>
                        </a:lnTo>
                        <a:lnTo>
                          <a:pt x="13099" y="22"/>
                        </a:lnTo>
                        <a:lnTo>
                          <a:pt x="129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79"/>
                  <p:cNvSpPr/>
                  <p:nvPr/>
                </p:nvSpPr>
                <p:spPr>
                  <a:xfrm flipH="1">
                    <a:off x="6066807" y="1664008"/>
                    <a:ext cx="254285" cy="44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2" h="4804" extrusionOk="0">
                        <a:moveTo>
                          <a:pt x="2577" y="0"/>
                        </a:moveTo>
                        <a:lnTo>
                          <a:pt x="2533" y="88"/>
                        </a:lnTo>
                        <a:lnTo>
                          <a:pt x="2533" y="131"/>
                        </a:lnTo>
                        <a:lnTo>
                          <a:pt x="2533" y="677"/>
                        </a:lnTo>
                        <a:lnTo>
                          <a:pt x="2358" y="1681"/>
                        </a:lnTo>
                        <a:lnTo>
                          <a:pt x="1987" y="2598"/>
                        </a:lnTo>
                        <a:lnTo>
                          <a:pt x="1376" y="3428"/>
                        </a:lnTo>
                        <a:lnTo>
                          <a:pt x="983" y="3799"/>
                        </a:lnTo>
                        <a:lnTo>
                          <a:pt x="481" y="4257"/>
                        </a:lnTo>
                        <a:lnTo>
                          <a:pt x="1" y="4716"/>
                        </a:lnTo>
                        <a:lnTo>
                          <a:pt x="23" y="4759"/>
                        </a:lnTo>
                        <a:lnTo>
                          <a:pt x="88" y="4803"/>
                        </a:lnTo>
                        <a:lnTo>
                          <a:pt x="306" y="4738"/>
                        </a:lnTo>
                        <a:lnTo>
                          <a:pt x="939" y="4236"/>
                        </a:lnTo>
                        <a:lnTo>
                          <a:pt x="1616" y="3493"/>
                        </a:lnTo>
                        <a:lnTo>
                          <a:pt x="2184" y="2664"/>
                        </a:lnTo>
                        <a:lnTo>
                          <a:pt x="2358" y="2293"/>
                        </a:lnTo>
                        <a:lnTo>
                          <a:pt x="2620" y="1507"/>
                        </a:lnTo>
                        <a:lnTo>
                          <a:pt x="2751" y="590"/>
                        </a:lnTo>
                        <a:lnTo>
                          <a:pt x="2664" y="153"/>
                        </a:lnTo>
                        <a:lnTo>
                          <a:pt x="257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" name="Google Shape;682;p79"/>
                  <p:cNvSpPr/>
                  <p:nvPr/>
                </p:nvSpPr>
                <p:spPr>
                  <a:xfrm flipH="1">
                    <a:off x="7212567" y="2624137"/>
                    <a:ext cx="464033" cy="351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2" h="3800" extrusionOk="0">
                        <a:moveTo>
                          <a:pt x="4847" y="1"/>
                        </a:moveTo>
                        <a:lnTo>
                          <a:pt x="4738" y="66"/>
                        </a:lnTo>
                        <a:lnTo>
                          <a:pt x="3428" y="721"/>
                        </a:lnTo>
                        <a:lnTo>
                          <a:pt x="2184" y="1485"/>
                        </a:lnTo>
                        <a:lnTo>
                          <a:pt x="1572" y="1900"/>
                        </a:lnTo>
                        <a:lnTo>
                          <a:pt x="743" y="2599"/>
                        </a:lnTo>
                        <a:lnTo>
                          <a:pt x="284" y="3144"/>
                        </a:lnTo>
                        <a:lnTo>
                          <a:pt x="110" y="3472"/>
                        </a:lnTo>
                        <a:lnTo>
                          <a:pt x="44" y="3537"/>
                        </a:lnTo>
                        <a:lnTo>
                          <a:pt x="1" y="3690"/>
                        </a:lnTo>
                        <a:lnTo>
                          <a:pt x="44" y="3799"/>
                        </a:lnTo>
                        <a:lnTo>
                          <a:pt x="241" y="3581"/>
                        </a:lnTo>
                        <a:lnTo>
                          <a:pt x="394" y="3319"/>
                        </a:lnTo>
                        <a:lnTo>
                          <a:pt x="852" y="2730"/>
                        </a:lnTo>
                        <a:lnTo>
                          <a:pt x="1398" y="2249"/>
                        </a:lnTo>
                        <a:lnTo>
                          <a:pt x="2162" y="1704"/>
                        </a:lnTo>
                        <a:lnTo>
                          <a:pt x="3756" y="743"/>
                        </a:lnTo>
                        <a:lnTo>
                          <a:pt x="4563" y="306"/>
                        </a:lnTo>
                        <a:lnTo>
                          <a:pt x="4825" y="197"/>
                        </a:lnTo>
                        <a:lnTo>
                          <a:pt x="502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" name="Google Shape;683;p79"/>
                  <p:cNvSpPr/>
                  <p:nvPr/>
                </p:nvSpPr>
                <p:spPr>
                  <a:xfrm flipH="1">
                    <a:off x="5432748" y="2213235"/>
                    <a:ext cx="264356" cy="355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" h="3843" extrusionOk="0">
                        <a:moveTo>
                          <a:pt x="1" y="1"/>
                        </a:moveTo>
                        <a:lnTo>
                          <a:pt x="1" y="175"/>
                        </a:lnTo>
                        <a:lnTo>
                          <a:pt x="175" y="656"/>
                        </a:lnTo>
                        <a:lnTo>
                          <a:pt x="699" y="1572"/>
                        </a:lnTo>
                        <a:lnTo>
                          <a:pt x="1638" y="2839"/>
                        </a:lnTo>
                        <a:lnTo>
                          <a:pt x="2337" y="3537"/>
                        </a:lnTo>
                        <a:lnTo>
                          <a:pt x="2730" y="3799"/>
                        </a:lnTo>
                        <a:lnTo>
                          <a:pt x="2861" y="3843"/>
                        </a:lnTo>
                        <a:lnTo>
                          <a:pt x="2861" y="3843"/>
                        </a:lnTo>
                        <a:lnTo>
                          <a:pt x="2031" y="2904"/>
                        </a:lnTo>
                        <a:lnTo>
                          <a:pt x="1289" y="2009"/>
                        </a:lnTo>
                        <a:lnTo>
                          <a:pt x="940" y="1529"/>
                        </a:lnTo>
                        <a:lnTo>
                          <a:pt x="350" y="50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79"/>
                  <p:cNvSpPr/>
                  <p:nvPr/>
                </p:nvSpPr>
                <p:spPr>
                  <a:xfrm flipH="1">
                    <a:off x="6885748" y="2265070"/>
                    <a:ext cx="80850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569" extrusionOk="0">
                        <a:moveTo>
                          <a:pt x="569" y="1"/>
                        </a:moveTo>
                        <a:lnTo>
                          <a:pt x="459" y="45"/>
                        </a:lnTo>
                        <a:lnTo>
                          <a:pt x="307" y="88"/>
                        </a:lnTo>
                        <a:lnTo>
                          <a:pt x="176" y="154"/>
                        </a:lnTo>
                        <a:lnTo>
                          <a:pt x="23" y="241"/>
                        </a:lnTo>
                        <a:lnTo>
                          <a:pt x="1" y="394"/>
                        </a:lnTo>
                        <a:lnTo>
                          <a:pt x="23" y="481"/>
                        </a:lnTo>
                        <a:lnTo>
                          <a:pt x="154" y="569"/>
                        </a:lnTo>
                        <a:lnTo>
                          <a:pt x="241" y="569"/>
                        </a:lnTo>
                        <a:lnTo>
                          <a:pt x="481" y="503"/>
                        </a:lnTo>
                        <a:lnTo>
                          <a:pt x="656" y="438"/>
                        </a:lnTo>
                        <a:lnTo>
                          <a:pt x="743" y="372"/>
                        </a:lnTo>
                        <a:lnTo>
                          <a:pt x="874" y="219"/>
                        </a:lnTo>
                        <a:lnTo>
                          <a:pt x="852" y="110"/>
                        </a:lnTo>
                        <a:lnTo>
                          <a:pt x="76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685" name="Google Shape;685;p79"/>
          <p:cNvSpPr/>
          <p:nvPr/>
        </p:nvSpPr>
        <p:spPr>
          <a:xfrm flipH="1">
            <a:off x="-766425" y="348157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0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80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80"/>
          <p:cNvSpPr/>
          <p:nvPr/>
        </p:nvSpPr>
        <p:spPr>
          <a:xfrm>
            <a:off x="-424425" y="-232750"/>
            <a:ext cx="5354126" cy="2489932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80"/>
          <p:cNvSpPr/>
          <p:nvPr/>
        </p:nvSpPr>
        <p:spPr>
          <a:xfrm>
            <a:off x="4725450" y="3280650"/>
            <a:ext cx="4492654" cy="209636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1"/>
          <p:cNvSpPr txBox="1">
            <a:spLocks noGrp="1"/>
          </p:cNvSpPr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81"/>
          <p:cNvSpPr txBox="1">
            <a:spLocks noGrp="1"/>
          </p:cNvSpPr>
          <p:nvPr>
            <p:ph type="subTitle" idx="1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81"/>
          <p:cNvSpPr/>
          <p:nvPr/>
        </p:nvSpPr>
        <p:spPr>
          <a:xfrm>
            <a:off x="4419600" y="2571750"/>
            <a:ext cx="4976685" cy="2817220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81"/>
          <p:cNvSpPr/>
          <p:nvPr/>
        </p:nvSpPr>
        <p:spPr>
          <a:xfrm rot="10800000" flipH="1">
            <a:off x="3665925" y="-47540"/>
            <a:ext cx="6321000" cy="648590"/>
          </a:xfrm>
          <a:custGeom>
            <a:avLst/>
            <a:gdLst/>
            <a:ahLst/>
            <a:cxnLst/>
            <a:rect l="l" t="t" r="r" b="b"/>
            <a:pathLst>
              <a:path w="252840" h="26328" extrusionOk="0">
                <a:moveTo>
                  <a:pt x="55952" y="0"/>
                </a:moveTo>
                <a:lnTo>
                  <a:pt x="48704" y="219"/>
                </a:lnTo>
                <a:lnTo>
                  <a:pt x="41980" y="721"/>
                </a:lnTo>
                <a:lnTo>
                  <a:pt x="35759" y="1485"/>
                </a:lnTo>
                <a:lnTo>
                  <a:pt x="30039" y="2489"/>
                </a:lnTo>
                <a:lnTo>
                  <a:pt x="24844" y="3733"/>
                </a:lnTo>
                <a:lnTo>
                  <a:pt x="20150" y="5240"/>
                </a:lnTo>
                <a:lnTo>
                  <a:pt x="15937" y="6964"/>
                </a:lnTo>
                <a:lnTo>
                  <a:pt x="13142" y="8383"/>
                </a:lnTo>
                <a:lnTo>
                  <a:pt x="11418" y="9409"/>
                </a:lnTo>
                <a:lnTo>
                  <a:pt x="9802" y="10479"/>
                </a:lnTo>
                <a:lnTo>
                  <a:pt x="8318" y="11614"/>
                </a:lnTo>
                <a:lnTo>
                  <a:pt x="6964" y="12771"/>
                </a:lnTo>
                <a:lnTo>
                  <a:pt x="5720" y="13994"/>
                </a:lnTo>
                <a:lnTo>
                  <a:pt x="4607" y="15260"/>
                </a:lnTo>
                <a:lnTo>
                  <a:pt x="3603" y="16570"/>
                </a:lnTo>
                <a:lnTo>
                  <a:pt x="2729" y="17923"/>
                </a:lnTo>
                <a:lnTo>
                  <a:pt x="1965" y="19320"/>
                </a:lnTo>
                <a:lnTo>
                  <a:pt x="1310" y="20761"/>
                </a:lnTo>
                <a:lnTo>
                  <a:pt x="786" y="22245"/>
                </a:lnTo>
                <a:lnTo>
                  <a:pt x="393" y="23774"/>
                </a:lnTo>
                <a:lnTo>
                  <a:pt x="110" y="25324"/>
                </a:lnTo>
                <a:lnTo>
                  <a:pt x="1" y="26131"/>
                </a:lnTo>
                <a:lnTo>
                  <a:pt x="245556" y="26131"/>
                </a:lnTo>
                <a:lnTo>
                  <a:pt x="244632" y="26066"/>
                </a:lnTo>
                <a:lnTo>
                  <a:pt x="239895" y="25542"/>
                </a:lnTo>
                <a:lnTo>
                  <a:pt x="232450" y="24407"/>
                </a:lnTo>
                <a:lnTo>
                  <a:pt x="219221" y="22049"/>
                </a:lnTo>
                <a:lnTo>
                  <a:pt x="197806" y="17879"/>
                </a:lnTo>
                <a:lnTo>
                  <a:pt x="179337" y="14343"/>
                </a:lnTo>
                <a:lnTo>
                  <a:pt x="166130" y="11941"/>
                </a:lnTo>
                <a:lnTo>
                  <a:pt x="152267" y="9562"/>
                </a:lnTo>
                <a:lnTo>
                  <a:pt x="137816" y="7292"/>
                </a:lnTo>
                <a:lnTo>
                  <a:pt x="122862" y="5174"/>
                </a:lnTo>
                <a:lnTo>
                  <a:pt x="107515" y="3318"/>
                </a:lnTo>
                <a:lnTo>
                  <a:pt x="91819" y="1769"/>
                </a:lnTo>
                <a:lnTo>
                  <a:pt x="79878" y="873"/>
                </a:lnTo>
                <a:lnTo>
                  <a:pt x="71866" y="415"/>
                </a:lnTo>
                <a:lnTo>
                  <a:pt x="67849" y="240"/>
                </a:lnTo>
                <a:lnTo>
                  <a:pt x="63745" y="66"/>
                </a:lnTo>
                <a:lnTo>
                  <a:pt x="55952" y="0"/>
                </a:lnTo>
                <a:close/>
                <a:moveTo>
                  <a:pt x="245556" y="26131"/>
                </a:moveTo>
                <a:lnTo>
                  <a:pt x="247404" y="26262"/>
                </a:lnTo>
                <a:lnTo>
                  <a:pt x="249849" y="26328"/>
                </a:lnTo>
                <a:lnTo>
                  <a:pt x="251945" y="26240"/>
                </a:lnTo>
                <a:lnTo>
                  <a:pt x="252840" y="261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82"/>
          <p:cNvSpPr txBox="1">
            <a:spLocks noGrp="1"/>
          </p:cNvSpPr>
          <p:nvPr>
            <p:ph type="title" idx="2"/>
          </p:nvPr>
        </p:nvSpPr>
        <p:spPr>
          <a:xfrm>
            <a:off x="720000" y="28319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9" name="Google Shape;699;p82"/>
          <p:cNvSpPr txBox="1">
            <a:spLocks noGrp="1"/>
          </p:cNvSpPr>
          <p:nvPr>
            <p:ph type="subTitle" idx="1"/>
          </p:nvPr>
        </p:nvSpPr>
        <p:spPr>
          <a:xfrm>
            <a:off x="720000" y="32288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82"/>
          <p:cNvSpPr txBox="1">
            <a:spLocks noGrp="1"/>
          </p:cNvSpPr>
          <p:nvPr>
            <p:ph type="title" idx="3"/>
          </p:nvPr>
        </p:nvSpPr>
        <p:spPr>
          <a:xfrm>
            <a:off x="3498750" y="28319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1" name="Google Shape;701;p82"/>
          <p:cNvSpPr txBox="1">
            <a:spLocks noGrp="1"/>
          </p:cNvSpPr>
          <p:nvPr>
            <p:ph type="subTitle" idx="4"/>
          </p:nvPr>
        </p:nvSpPr>
        <p:spPr>
          <a:xfrm>
            <a:off x="3498750" y="32288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82"/>
          <p:cNvSpPr txBox="1">
            <a:spLocks noGrp="1"/>
          </p:cNvSpPr>
          <p:nvPr>
            <p:ph type="title" idx="5"/>
          </p:nvPr>
        </p:nvSpPr>
        <p:spPr>
          <a:xfrm>
            <a:off x="6277500" y="28319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3" name="Google Shape;703;p82"/>
          <p:cNvSpPr txBox="1">
            <a:spLocks noGrp="1"/>
          </p:cNvSpPr>
          <p:nvPr>
            <p:ph type="subTitle" idx="6"/>
          </p:nvPr>
        </p:nvSpPr>
        <p:spPr>
          <a:xfrm>
            <a:off x="6277500" y="32288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82"/>
          <p:cNvSpPr/>
          <p:nvPr/>
        </p:nvSpPr>
        <p:spPr>
          <a:xfrm>
            <a:off x="-548325" y="3353998"/>
            <a:ext cx="11067317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82"/>
          <p:cNvSpPr/>
          <p:nvPr/>
        </p:nvSpPr>
        <p:spPr>
          <a:xfrm rot="-5400000">
            <a:off x="-1798619" y="-307273"/>
            <a:ext cx="5740079" cy="261494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0" y="1704763"/>
            <a:ext cx="38439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4580175" y="3429313"/>
            <a:ext cx="38439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rot="-10582548">
            <a:off x="-412660" y="1756881"/>
            <a:ext cx="7986526" cy="3638169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92263" y="-48650"/>
            <a:ext cx="4051725" cy="276977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83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9" name="Google Shape;709;p83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83"/>
          <p:cNvSpPr txBox="1">
            <a:spLocks noGrp="1"/>
          </p:cNvSpPr>
          <p:nvPr>
            <p:ph type="title" idx="3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1" name="Google Shape;711;p83"/>
          <p:cNvSpPr txBox="1">
            <a:spLocks noGrp="1"/>
          </p:cNvSpPr>
          <p:nvPr>
            <p:ph type="subTitle" idx="4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83"/>
          <p:cNvSpPr txBox="1">
            <a:spLocks noGrp="1"/>
          </p:cNvSpPr>
          <p:nvPr>
            <p:ph type="title" idx="5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3" name="Google Shape;713;p83"/>
          <p:cNvSpPr txBox="1">
            <a:spLocks noGrp="1"/>
          </p:cNvSpPr>
          <p:nvPr>
            <p:ph type="subTitle" idx="6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83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5" name="Google Shape;715;p83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83"/>
          <p:cNvSpPr txBox="1">
            <a:spLocks noGrp="1"/>
          </p:cNvSpPr>
          <p:nvPr>
            <p:ph type="title" idx="9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7" name="Google Shape;717;p83"/>
          <p:cNvSpPr txBox="1">
            <a:spLocks noGrp="1"/>
          </p:cNvSpPr>
          <p:nvPr>
            <p:ph type="subTitle" idx="13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83"/>
          <p:cNvSpPr txBox="1">
            <a:spLocks noGrp="1"/>
          </p:cNvSpPr>
          <p:nvPr>
            <p:ph type="title" idx="14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9" name="Google Shape;719;p83"/>
          <p:cNvSpPr txBox="1">
            <a:spLocks noGrp="1"/>
          </p:cNvSpPr>
          <p:nvPr>
            <p:ph type="subTitle" idx="15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83"/>
          <p:cNvSpPr/>
          <p:nvPr/>
        </p:nvSpPr>
        <p:spPr>
          <a:xfrm>
            <a:off x="914400" y="3824651"/>
            <a:ext cx="9189289" cy="155949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83"/>
          <p:cNvSpPr/>
          <p:nvPr/>
        </p:nvSpPr>
        <p:spPr>
          <a:xfrm rot="5400000" flipH="1">
            <a:off x="-2058789" y="997057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4"/>
          <p:cNvSpPr/>
          <p:nvPr/>
        </p:nvSpPr>
        <p:spPr>
          <a:xfrm flipH="1">
            <a:off x="-609839" y="3851745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84"/>
          <p:cNvSpPr/>
          <p:nvPr/>
        </p:nvSpPr>
        <p:spPr>
          <a:xfrm rot="-5400000" flipH="1">
            <a:off x="5815236" y="2303320"/>
            <a:ext cx="5657923" cy="1802613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8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84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26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7" name="Google Shape;727;p84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84"/>
          <p:cNvSpPr txBox="1">
            <a:spLocks noGrp="1"/>
          </p:cNvSpPr>
          <p:nvPr>
            <p:ph type="title" idx="3"/>
          </p:nvPr>
        </p:nvSpPr>
        <p:spPr>
          <a:xfrm>
            <a:off x="3438750" y="359220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9" name="Google Shape;729;p84"/>
          <p:cNvSpPr txBox="1">
            <a:spLocks noGrp="1"/>
          </p:cNvSpPr>
          <p:nvPr>
            <p:ph type="subTitle" idx="4"/>
          </p:nvPr>
        </p:nvSpPr>
        <p:spPr>
          <a:xfrm>
            <a:off x="3438750" y="398910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84"/>
          <p:cNvSpPr txBox="1">
            <a:spLocks noGrp="1"/>
          </p:cNvSpPr>
          <p:nvPr>
            <p:ph type="title" idx="5"/>
          </p:nvPr>
        </p:nvSpPr>
        <p:spPr>
          <a:xfrm>
            <a:off x="6157500" y="359220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1" name="Google Shape;731;p84"/>
          <p:cNvSpPr txBox="1">
            <a:spLocks noGrp="1"/>
          </p:cNvSpPr>
          <p:nvPr>
            <p:ph type="subTitle" idx="6"/>
          </p:nvPr>
        </p:nvSpPr>
        <p:spPr>
          <a:xfrm>
            <a:off x="6157500" y="398910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84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3" name="Google Shape;733;p84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84"/>
          <p:cNvSpPr txBox="1">
            <a:spLocks noGrp="1"/>
          </p:cNvSpPr>
          <p:nvPr>
            <p:ph type="title" idx="9"/>
          </p:nvPr>
        </p:nvSpPr>
        <p:spPr>
          <a:xfrm>
            <a:off x="6157500" y="2029250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5" name="Google Shape;735;p84"/>
          <p:cNvSpPr txBox="1">
            <a:spLocks noGrp="1"/>
          </p:cNvSpPr>
          <p:nvPr>
            <p:ph type="subTitle" idx="13"/>
          </p:nvPr>
        </p:nvSpPr>
        <p:spPr>
          <a:xfrm>
            <a:off x="6157500" y="2426150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5"/>
          <p:cNvSpPr/>
          <p:nvPr/>
        </p:nvSpPr>
        <p:spPr>
          <a:xfrm rot="5400000" flipH="1">
            <a:off x="-2381783" y="1919063"/>
            <a:ext cx="5915048" cy="1305372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85"/>
          <p:cNvSpPr/>
          <p:nvPr/>
        </p:nvSpPr>
        <p:spPr>
          <a:xfrm rot="1977051">
            <a:off x="1867099" y="-1685461"/>
            <a:ext cx="5217382" cy="6714069"/>
          </a:xfrm>
          <a:custGeom>
            <a:avLst/>
            <a:gdLst/>
            <a:ahLst/>
            <a:cxnLst/>
            <a:rect l="l" t="t" r="r" b="b"/>
            <a:pathLst>
              <a:path w="152880" h="196736" extrusionOk="0">
                <a:moveTo>
                  <a:pt x="79092" y="0"/>
                </a:moveTo>
                <a:lnTo>
                  <a:pt x="77390" y="44"/>
                </a:lnTo>
                <a:lnTo>
                  <a:pt x="75709" y="197"/>
                </a:lnTo>
                <a:lnTo>
                  <a:pt x="74901" y="328"/>
                </a:lnTo>
                <a:lnTo>
                  <a:pt x="73984" y="503"/>
                </a:lnTo>
                <a:lnTo>
                  <a:pt x="72216" y="939"/>
                </a:lnTo>
                <a:lnTo>
                  <a:pt x="70469" y="1507"/>
                </a:lnTo>
                <a:lnTo>
                  <a:pt x="68767" y="2162"/>
                </a:lnTo>
                <a:lnTo>
                  <a:pt x="67086" y="2926"/>
                </a:lnTo>
                <a:lnTo>
                  <a:pt x="65470" y="3799"/>
                </a:lnTo>
                <a:lnTo>
                  <a:pt x="63898" y="4759"/>
                </a:lnTo>
                <a:lnTo>
                  <a:pt x="62392" y="5807"/>
                </a:lnTo>
                <a:lnTo>
                  <a:pt x="60951" y="6942"/>
                </a:lnTo>
                <a:lnTo>
                  <a:pt x="59576" y="8165"/>
                </a:lnTo>
                <a:lnTo>
                  <a:pt x="58288" y="9475"/>
                </a:lnTo>
                <a:lnTo>
                  <a:pt x="57065" y="10850"/>
                </a:lnTo>
                <a:lnTo>
                  <a:pt x="55952" y="12291"/>
                </a:lnTo>
                <a:lnTo>
                  <a:pt x="54904" y="13797"/>
                </a:lnTo>
                <a:lnTo>
                  <a:pt x="53966" y="15391"/>
                </a:lnTo>
                <a:lnTo>
                  <a:pt x="53136" y="17028"/>
                </a:lnTo>
                <a:lnTo>
                  <a:pt x="52765" y="17858"/>
                </a:lnTo>
                <a:lnTo>
                  <a:pt x="52306" y="18971"/>
                </a:lnTo>
                <a:lnTo>
                  <a:pt x="51521" y="21220"/>
                </a:lnTo>
                <a:lnTo>
                  <a:pt x="50538" y="24669"/>
                </a:lnTo>
                <a:lnTo>
                  <a:pt x="49447" y="29319"/>
                </a:lnTo>
                <a:lnTo>
                  <a:pt x="48595" y="32811"/>
                </a:lnTo>
                <a:lnTo>
                  <a:pt x="47919" y="35104"/>
                </a:lnTo>
                <a:lnTo>
                  <a:pt x="47526" y="36217"/>
                </a:lnTo>
                <a:lnTo>
                  <a:pt x="47133" y="37265"/>
                </a:lnTo>
                <a:lnTo>
                  <a:pt x="46281" y="39317"/>
                </a:lnTo>
                <a:lnTo>
                  <a:pt x="44819" y="42308"/>
                </a:lnTo>
                <a:lnTo>
                  <a:pt x="42614" y="46194"/>
                </a:lnTo>
                <a:lnTo>
                  <a:pt x="40234" y="49970"/>
                </a:lnTo>
                <a:lnTo>
                  <a:pt x="39012" y="51826"/>
                </a:lnTo>
                <a:lnTo>
                  <a:pt x="37462" y="54205"/>
                </a:lnTo>
                <a:lnTo>
                  <a:pt x="34253" y="58921"/>
                </a:lnTo>
                <a:lnTo>
                  <a:pt x="31633" y="62283"/>
                </a:lnTo>
                <a:lnTo>
                  <a:pt x="29799" y="64422"/>
                </a:lnTo>
                <a:lnTo>
                  <a:pt x="27835" y="66430"/>
                </a:lnTo>
                <a:lnTo>
                  <a:pt x="25717" y="68308"/>
                </a:lnTo>
                <a:lnTo>
                  <a:pt x="24604" y="69181"/>
                </a:lnTo>
                <a:lnTo>
                  <a:pt x="23643" y="69901"/>
                </a:lnTo>
                <a:lnTo>
                  <a:pt x="21613" y="71233"/>
                </a:lnTo>
                <a:lnTo>
                  <a:pt x="18513" y="73089"/>
                </a:lnTo>
                <a:lnTo>
                  <a:pt x="14322" y="75468"/>
                </a:lnTo>
                <a:lnTo>
                  <a:pt x="11287" y="77433"/>
                </a:lnTo>
                <a:lnTo>
                  <a:pt x="9388" y="78874"/>
                </a:lnTo>
                <a:lnTo>
                  <a:pt x="8471" y="79660"/>
                </a:lnTo>
                <a:lnTo>
                  <a:pt x="7489" y="80576"/>
                </a:lnTo>
                <a:lnTo>
                  <a:pt x="5699" y="82585"/>
                </a:lnTo>
                <a:lnTo>
                  <a:pt x="4127" y="84768"/>
                </a:lnTo>
                <a:lnTo>
                  <a:pt x="2795" y="87104"/>
                </a:lnTo>
                <a:lnTo>
                  <a:pt x="1682" y="89571"/>
                </a:lnTo>
                <a:lnTo>
                  <a:pt x="852" y="92125"/>
                </a:lnTo>
                <a:lnTo>
                  <a:pt x="285" y="94744"/>
                </a:lnTo>
                <a:lnTo>
                  <a:pt x="1" y="97429"/>
                </a:lnTo>
                <a:lnTo>
                  <a:pt x="1" y="98761"/>
                </a:lnTo>
                <a:lnTo>
                  <a:pt x="23" y="100115"/>
                </a:lnTo>
                <a:lnTo>
                  <a:pt x="328" y="102778"/>
                </a:lnTo>
                <a:lnTo>
                  <a:pt x="918" y="105419"/>
                </a:lnTo>
                <a:lnTo>
                  <a:pt x="1769" y="107974"/>
                </a:lnTo>
                <a:lnTo>
                  <a:pt x="2882" y="110419"/>
                </a:lnTo>
                <a:lnTo>
                  <a:pt x="4236" y="112754"/>
                </a:lnTo>
                <a:lnTo>
                  <a:pt x="5808" y="114916"/>
                </a:lnTo>
                <a:lnTo>
                  <a:pt x="7620" y="116902"/>
                </a:lnTo>
                <a:lnTo>
                  <a:pt x="8624" y="117819"/>
                </a:lnTo>
                <a:lnTo>
                  <a:pt x="9563" y="118627"/>
                </a:lnTo>
                <a:lnTo>
                  <a:pt x="11571" y="120111"/>
                </a:lnTo>
                <a:lnTo>
                  <a:pt x="14715" y="122120"/>
                </a:lnTo>
                <a:lnTo>
                  <a:pt x="19059" y="124652"/>
                </a:lnTo>
                <a:lnTo>
                  <a:pt x="22202" y="126682"/>
                </a:lnTo>
                <a:lnTo>
                  <a:pt x="24189" y="128189"/>
                </a:lnTo>
                <a:lnTo>
                  <a:pt x="25128" y="128996"/>
                </a:lnTo>
                <a:lnTo>
                  <a:pt x="26023" y="129848"/>
                </a:lnTo>
                <a:lnTo>
                  <a:pt x="27682" y="131638"/>
                </a:lnTo>
                <a:lnTo>
                  <a:pt x="29188" y="133581"/>
                </a:lnTo>
                <a:lnTo>
                  <a:pt x="30542" y="135633"/>
                </a:lnTo>
                <a:lnTo>
                  <a:pt x="31742" y="137794"/>
                </a:lnTo>
                <a:lnTo>
                  <a:pt x="32812" y="140042"/>
                </a:lnTo>
                <a:lnTo>
                  <a:pt x="33772" y="142335"/>
                </a:lnTo>
                <a:lnTo>
                  <a:pt x="34624" y="144670"/>
                </a:lnTo>
                <a:lnTo>
                  <a:pt x="34995" y="145849"/>
                </a:lnTo>
                <a:lnTo>
                  <a:pt x="35453" y="147268"/>
                </a:lnTo>
                <a:lnTo>
                  <a:pt x="36239" y="150128"/>
                </a:lnTo>
                <a:lnTo>
                  <a:pt x="36916" y="153032"/>
                </a:lnTo>
                <a:lnTo>
                  <a:pt x="37484" y="155957"/>
                </a:lnTo>
                <a:lnTo>
                  <a:pt x="37942" y="158926"/>
                </a:lnTo>
                <a:lnTo>
                  <a:pt x="38270" y="161873"/>
                </a:lnTo>
                <a:lnTo>
                  <a:pt x="38488" y="164864"/>
                </a:lnTo>
                <a:lnTo>
                  <a:pt x="38575" y="167833"/>
                </a:lnTo>
                <a:lnTo>
                  <a:pt x="38575" y="170823"/>
                </a:lnTo>
                <a:lnTo>
                  <a:pt x="38444" y="173792"/>
                </a:lnTo>
                <a:lnTo>
                  <a:pt x="38182" y="176761"/>
                </a:lnTo>
                <a:lnTo>
                  <a:pt x="37833" y="179730"/>
                </a:lnTo>
                <a:lnTo>
                  <a:pt x="37353" y="182677"/>
                </a:lnTo>
                <a:lnTo>
                  <a:pt x="36741" y="185602"/>
                </a:lnTo>
                <a:lnTo>
                  <a:pt x="36043" y="188484"/>
                </a:lnTo>
                <a:lnTo>
                  <a:pt x="35213" y="191366"/>
                </a:lnTo>
                <a:lnTo>
                  <a:pt x="34755" y="192785"/>
                </a:lnTo>
                <a:lnTo>
                  <a:pt x="41741" y="196736"/>
                </a:lnTo>
                <a:lnTo>
                  <a:pt x="42352" y="195972"/>
                </a:lnTo>
                <a:lnTo>
                  <a:pt x="43662" y="194618"/>
                </a:lnTo>
                <a:lnTo>
                  <a:pt x="45102" y="193440"/>
                </a:lnTo>
                <a:lnTo>
                  <a:pt x="46652" y="192435"/>
                </a:lnTo>
                <a:lnTo>
                  <a:pt x="48290" y="191584"/>
                </a:lnTo>
                <a:lnTo>
                  <a:pt x="50036" y="190885"/>
                </a:lnTo>
                <a:lnTo>
                  <a:pt x="51848" y="190340"/>
                </a:lnTo>
                <a:lnTo>
                  <a:pt x="53725" y="189903"/>
                </a:lnTo>
                <a:lnTo>
                  <a:pt x="55647" y="189597"/>
                </a:lnTo>
                <a:lnTo>
                  <a:pt x="57611" y="189379"/>
                </a:lnTo>
                <a:lnTo>
                  <a:pt x="60624" y="189248"/>
                </a:lnTo>
                <a:lnTo>
                  <a:pt x="64662" y="189335"/>
                </a:lnTo>
                <a:lnTo>
                  <a:pt x="68657" y="189685"/>
                </a:lnTo>
                <a:lnTo>
                  <a:pt x="70600" y="189903"/>
                </a:lnTo>
                <a:lnTo>
                  <a:pt x="72543" y="190143"/>
                </a:lnTo>
                <a:lnTo>
                  <a:pt x="76538" y="190558"/>
                </a:lnTo>
                <a:lnTo>
                  <a:pt x="80555" y="190820"/>
                </a:lnTo>
                <a:lnTo>
                  <a:pt x="84550" y="190820"/>
                </a:lnTo>
                <a:lnTo>
                  <a:pt x="87475" y="190580"/>
                </a:lnTo>
                <a:lnTo>
                  <a:pt x="89374" y="190296"/>
                </a:lnTo>
                <a:lnTo>
                  <a:pt x="91252" y="189881"/>
                </a:lnTo>
                <a:lnTo>
                  <a:pt x="93042" y="189335"/>
                </a:lnTo>
                <a:lnTo>
                  <a:pt x="94788" y="188659"/>
                </a:lnTo>
                <a:lnTo>
                  <a:pt x="96447" y="187829"/>
                </a:lnTo>
                <a:lnTo>
                  <a:pt x="98019" y="186825"/>
                </a:lnTo>
                <a:lnTo>
                  <a:pt x="99504" y="185646"/>
                </a:lnTo>
                <a:lnTo>
                  <a:pt x="100180" y="184969"/>
                </a:lnTo>
                <a:lnTo>
                  <a:pt x="100770" y="184358"/>
                </a:lnTo>
                <a:lnTo>
                  <a:pt x="101818" y="183092"/>
                </a:lnTo>
                <a:lnTo>
                  <a:pt x="102735" y="181760"/>
                </a:lnTo>
                <a:lnTo>
                  <a:pt x="103521" y="180341"/>
                </a:lnTo>
                <a:lnTo>
                  <a:pt x="104219" y="178857"/>
                </a:lnTo>
                <a:lnTo>
                  <a:pt x="104787" y="177329"/>
                </a:lnTo>
                <a:lnTo>
                  <a:pt x="105507" y="174949"/>
                </a:lnTo>
                <a:lnTo>
                  <a:pt x="106162" y="171653"/>
                </a:lnTo>
                <a:lnTo>
                  <a:pt x="106577" y="168247"/>
                </a:lnTo>
                <a:lnTo>
                  <a:pt x="106926" y="163095"/>
                </a:lnTo>
                <a:lnTo>
                  <a:pt x="107057" y="159690"/>
                </a:lnTo>
                <a:lnTo>
                  <a:pt x="107166" y="158009"/>
                </a:lnTo>
                <a:lnTo>
                  <a:pt x="107472" y="154581"/>
                </a:lnTo>
                <a:lnTo>
                  <a:pt x="108018" y="151132"/>
                </a:lnTo>
                <a:lnTo>
                  <a:pt x="108847" y="147792"/>
                </a:lnTo>
                <a:lnTo>
                  <a:pt x="109677" y="145391"/>
                </a:lnTo>
                <a:lnTo>
                  <a:pt x="110332" y="143863"/>
                </a:lnTo>
                <a:lnTo>
                  <a:pt x="111096" y="142422"/>
                </a:lnTo>
                <a:lnTo>
                  <a:pt x="111947" y="141047"/>
                </a:lnTo>
                <a:lnTo>
                  <a:pt x="112929" y="139780"/>
                </a:lnTo>
                <a:lnTo>
                  <a:pt x="114021" y="138602"/>
                </a:lnTo>
                <a:lnTo>
                  <a:pt x="115222" y="137554"/>
                </a:lnTo>
                <a:lnTo>
                  <a:pt x="116575" y="136615"/>
                </a:lnTo>
                <a:lnTo>
                  <a:pt x="117296" y="136200"/>
                </a:lnTo>
                <a:lnTo>
                  <a:pt x="118125" y="135785"/>
                </a:lnTo>
                <a:lnTo>
                  <a:pt x="119828" y="135131"/>
                </a:lnTo>
                <a:lnTo>
                  <a:pt x="121596" y="134650"/>
                </a:lnTo>
                <a:lnTo>
                  <a:pt x="123408" y="134323"/>
                </a:lnTo>
                <a:lnTo>
                  <a:pt x="126202" y="134083"/>
                </a:lnTo>
                <a:lnTo>
                  <a:pt x="130001" y="134017"/>
                </a:lnTo>
                <a:lnTo>
                  <a:pt x="133821" y="134061"/>
                </a:lnTo>
                <a:lnTo>
                  <a:pt x="137576" y="133930"/>
                </a:lnTo>
                <a:lnTo>
                  <a:pt x="140305" y="133581"/>
                </a:lnTo>
                <a:lnTo>
                  <a:pt x="142073" y="133188"/>
                </a:lnTo>
                <a:lnTo>
                  <a:pt x="143776" y="132620"/>
                </a:lnTo>
                <a:lnTo>
                  <a:pt x="145413" y="131834"/>
                </a:lnTo>
                <a:lnTo>
                  <a:pt x="146199" y="131354"/>
                </a:lnTo>
                <a:lnTo>
                  <a:pt x="146788" y="130939"/>
                </a:lnTo>
                <a:lnTo>
                  <a:pt x="147880" y="130044"/>
                </a:lnTo>
                <a:lnTo>
                  <a:pt x="148862" y="129040"/>
                </a:lnTo>
                <a:lnTo>
                  <a:pt x="149714" y="127948"/>
                </a:lnTo>
                <a:lnTo>
                  <a:pt x="150478" y="126770"/>
                </a:lnTo>
                <a:lnTo>
                  <a:pt x="151111" y="125525"/>
                </a:lnTo>
                <a:lnTo>
                  <a:pt x="151657" y="124215"/>
                </a:lnTo>
                <a:lnTo>
                  <a:pt x="152093" y="122862"/>
                </a:lnTo>
                <a:lnTo>
                  <a:pt x="152573" y="120744"/>
                </a:lnTo>
                <a:lnTo>
                  <a:pt x="152879" y="117819"/>
                </a:lnTo>
                <a:lnTo>
                  <a:pt x="152792" y="114872"/>
                </a:lnTo>
                <a:lnTo>
                  <a:pt x="152355" y="111969"/>
                </a:lnTo>
                <a:lnTo>
                  <a:pt x="152006" y="110550"/>
                </a:lnTo>
                <a:lnTo>
                  <a:pt x="151613" y="109174"/>
                </a:lnTo>
                <a:lnTo>
                  <a:pt x="150630" y="106467"/>
                </a:lnTo>
                <a:lnTo>
                  <a:pt x="149473" y="103848"/>
                </a:lnTo>
                <a:lnTo>
                  <a:pt x="148164" y="101272"/>
                </a:lnTo>
                <a:lnTo>
                  <a:pt x="146046" y="97495"/>
                </a:lnTo>
                <a:lnTo>
                  <a:pt x="143165" y="92452"/>
                </a:lnTo>
                <a:lnTo>
                  <a:pt x="141811" y="89898"/>
                </a:lnTo>
                <a:lnTo>
                  <a:pt x="141156" y="88610"/>
                </a:lnTo>
                <a:lnTo>
                  <a:pt x="139955" y="85925"/>
                </a:lnTo>
                <a:lnTo>
                  <a:pt x="138951" y="83174"/>
                </a:lnTo>
                <a:lnTo>
                  <a:pt x="138144" y="80358"/>
                </a:lnTo>
                <a:lnTo>
                  <a:pt x="137620" y="77498"/>
                </a:lnTo>
                <a:lnTo>
                  <a:pt x="137401" y="74660"/>
                </a:lnTo>
                <a:lnTo>
                  <a:pt x="137510" y="72543"/>
                </a:lnTo>
                <a:lnTo>
                  <a:pt x="137685" y="71146"/>
                </a:lnTo>
                <a:lnTo>
                  <a:pt x="137969" y="69749"/>
                </a:lnTo>
                <a:lnTo>
                  <a:pt x="138362" y="68395"/>
                </a:lnTo>
                <a:lnTo>
                  <a:pt x="138602" y="67718"/>
                </a:lnTo>
                <a:lnTo>
                  <a:pt x="138951" y="66845"/>
                </a:lnTo>
                <a:lnTo>
                  <a:pt x="139781" y="65186"/>
                </a:lnTo>
                <a:lnTo>
                  <a:pt x="141178" y="62741"/>
                </a:lnTo>
                <a:lnTo>
                  <a:pt x="142597" y="60340"/>
                </a:lnTo>
                <a:lnTo>
                  <a:pt x="143426" y="58702"/>
                </a:lnTo>
                <a:lnTo>
                  <a:pt x="144147" y="57021"/>
                </a:lnTo>
                <a:lnTo>
                  <a:pt x="144627" y="55275"/>
                </a:lnTo>
                <a:lnTo>
                  <a:pt x="144780" y="54380"/>
                </a:lnTo>
                <a:lnTo>
                  <a:pt x="144845" y="53747"/>
                </a:lnTo>
                <a:lnTo>
                  <a:pt x="144867" y="52503"/>
                </a:lnTo>
                <a:lnTo>
                  <a:pt x="144736" y="51258"/>
                </a:lnTo>
                <a:lnTo>
                  <a:pt x="144496" y="50058"/>
                </a:lnTo>
                <a:lnTo>
                  <a:pt x="144103" y="48901"/>
                </a:lnTo>
                <a:lnTo>
                  <a:pt x="143623" y="47765"/>
                </a:lnTo>
                <a:lnTo>
                  <a:pt x="142706" y="46128"/>
                </a:lnTo>
                <a:lnTo>
                  <a:pt x="141134" y="44098"/>
                </a:lnTo>
                <a:lnTo>
                  <a:pt x="139279" y="42286"/>
                </a:lnTo>
                <a:lnTo>
                  <a:pt x="137183" y="40714"/>
                </a:lnTo>
                <a:lnTo>
                  <a:pt x="134934" y="39404"/>
                </a:lnTo>
                <a:lnTo>
                  <a:pt x="133756" y="38880"/>
                </a:lnTo>
                <a:lnTo>
                  <a:pt x="132577" y="38378"/>
                </a:lnTo>
                <a:lnTo>
                  <a:pt x="130154" y="37592"/>
                </a:lnTo>
                <a:lnTo>
                  <a:pt x="126464" y="36632"/>
                </a:lnTo>
                <a:lnTo>
                  <a:pt x="121421" y="35693"/>
                </a:lnTo>
                <a:lnTo>
                  <a:pt x="116379" y="34733"/>
                </a:lnTo>
                <a:lnTo>
                  <a:pt x="113890" y="34121"/>
                </a:lnTo>
                <a:lnTo>
                  <a:pt x="112646" y="33772"/>
                </a:lnTo>
                <a:lnTo>
                  <a:pt x="110179" y="32921"/>
                </a:lnTo>
                <a:lnTo>
                  <a:pt x="107799" y="31851"/>
                </a:lnTo>
                <a:lnTo>
                  <a:pt x="105529" y="30585"/>
                </a:lnTo>
                <a:lnTo>
                  <a:pt x="103455" y="29100"/>
                </a:lnTo>
                <a:lnTo>
                  <a:pt x="101621" y="27376"/>
                </a:lnTo>
                <a:lnTo>
                  <a:pt x="100442" y="25913"/>
                </a:lnTo>
                <a:lnTo>
                  <a:pt x="99766" y="24887"/>
                </a:lnTo>
                <a:lnTo>
                  <a:pt x="99154" y="23796"/>
                </a:lnTo>
                <a:lnTo>
                  <a:pt x="98674" y="22639"/>
                </a:lnTo>
                <a:lnTo>
                  <a:pt x="98478" y="22027"/>
                </a:lnTo>
                <a:lnTo>
                  <a:pt x="98281" y="21372"/>
                </a:lnTo>
                <a:lnTo>
                  <a:pt x="97976" y="19997"/>
                </a:lnTo>
                <a:lnTo>
                  <a:pt x="97714" y="17923"/>
                </a:lnTo>
                <a:lnTo>
                  <a:pt x="97474" y="15129"/>
                </a:lnTo>
                <a:lnTo>
                  <a:pt x="97190" y="13055"/>
                </a:lnTo>
                <a:lnTo>
                  <a:pt x="96928" y="11680"/>
                </a:lnTo>
                <a:lnTo>
                  <a:pt x="96731" y="11003"/>
                </a:lnTo>
                <a:lnTo>
                  <a:pt x="96469" y="10217"/>
                </a:lnTo>
                <a:lnTo>
                  <a:pt x="95814" y="8733"/>
                </a:lnTo>
                <a:lnTo>
                  <a:pt x="94985" y="7379"/>
                </a:lnTo>
                <a:lnTo>
                  <a:pt x="94002" y="6135"/>
                </a:lnTo>
                <a:lnTo>
                  <a:pt x="92889" y="4978"/>
                </a:lnTo>
                <a:lnTo>
                  <a:pt x="91667" y="3974"/>
                </a:lnTo>
                <a:lnTo>
                  <a:pt x="90313" y="3057"/>
                </a:lnTo>
                <a:lnTo>
                  <a:pt x="88872" y="2271"/>
                </a:lnTo>
                <a:lnTo>
                  <a:pt x="87366" y="1594"/>
                </a:lnTo>
                <a:lnTo>
                  <a:pt x="85772" y="1026"/>
                </a:lnTo>
                <a:lnTo>
                  <a:pt x="84135" y="590"/>
                </a:lnTo>
                <a:lnTo>
                  <a:pt x="82476" y="284"/>
                </a:lnTo>
                <a:lnTo>
                  <a:pt x="80773" y="88"/>
                </a:lnTo>
                <a:lnTo>
                  <a:pt x="790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85"/>
          <p:cNvGrpSpPr/>
          <p:nvPr/>
        </p:nvGrpSpPr>
        <p:grpSpPr>
          <a:xfrm rot="8807897">
            <a:off x="-1218704" y="3686453"/>
            <a:ext cx="3477269" cy="2394499"/>
            <a:chOff x="2634676" y="2522355"/>
            <a:chExt cx="3585898" cy="2468737"/>
          </a:xfrm>
        </p:grpSpPr>
        <p:sp>
          <p:nvSpPr>
            <p:cNvPr id="740" name="Google Shape;740;p85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5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5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5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5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5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5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5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5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5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85"/>
          <p:cNvSpPr/>
          <p:nvPr/>
        </p:nvSpPr>
        <p:spPr>
          <a:xfrm rot="5400000" flipH="1">
            <a:off x="5197007" y="1086507"/>
            <a:ext cx="5452038" cy="29704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85"/>
          <p:cNvSpPr txBox="1">
            <a:spLocks noGrp="1"/>
          </p:cNvSpPr>
          <p:nvPr>
            <p:ph type="title" hasCustomPrompt="1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2" name="Google Shape;752;p85"/>
          <p:cNvSpPr txBox="1">
            <a:spLocks noGrp="1"/>
          </p:cNvSpPr>
          <p:nvPr>
            <p:ph type="subTitle" idx="1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85"/>
          <p:cNvSpPr txBox="1">
            <a:spLocks noGrp="1"/>
          </p:cNvSpPr>
          <p:nvPr>
            <p:ph type="title" idx="2" hasCustomPrompt="1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4" name="Google Shape;754;p85"/>
          <p:cNvSpPr txBox="1">
            <a:spLocks noGrp="1"/>
          </p:cNvSpPr>
          <p:nvPr>
            <p:ph type="subTitle" idx="3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85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6" name="Google Shape;756;p85"/>
          <p:cNvSpPr txBox="1">
            <a:spLocks noGrp="1"/>
          </p:cNvSpPr>
          <p:nvPr>
            <p:ph type="subTitle" idx="5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_1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86"/>
          <p:cNvGrpSpPr/>
          <p:nvPr/>
        </p:nvGrpSpPr>
        <p:grpSpPr>
          <a:xfrm>
            <a:off x="2501682" y="-1616398"/>
            <a:ext cx="6876738" cy="7231998"/>
            <a:chOff x="2501682" y="-1616398"/>
            <a:chExt cx="6876738" cy="7231998"/>
          </a:xfrm>
        </p:grpSpPr>
        <p:sp>
          <p:nvSpPr>
            <p:cNvPr id="759" name="Google Shape;759;p86"/>
            <p:cNvSpPr/>
            <p:nvPr/>
          </p:nvSpPr>
          <p:spPr>
            <a:xfrm rot="-10677882">
              <a:off x="2534598" y="3611912"/>
              <a:ext cx="4241499" cy="1928978"/>
            </a:xfrm>
            <a:custGeom>
              <a:avLst/>
              <a:gdLst/>
              <a:ahLst/>
              <a:cxnLst/>
              <a:rect l="l" t="t" r="r" b="b"/>
              <a:pathLst>
                <a:path w="133014" h="60493" extrusionOk="0">
                  <a:moveTo>
                    <a:pt x="133013" y="0"/>
                  </a:moveTo>
                  <a:lnTo>
                    <a:pt x="46958" y="1419"/>
                  </a:lnTo>
                  <a:lnTo>
                    <a:pt x="1" y="3602"/>
                  </a:lnTo>
                  <a:lnTo>
                    <a:pt x="721" y="4606"/>
                  </a:lnTo>
                  <a:lnTo>
                    <a:pt x="1529" y="5567"/>
                  </a:lnTo>
                  <a:lnTo>
                    <a:pt x="2664" y="6833"/>
                  </a:lnTo>
                  <a:lnTo>
                    <a:pt x="5153" y="9147"/>
                  </a:lnTo>
                  <a:lnTo>
                    <a:pt x="7816" y="11287"/>
                  </a:lnTo>
                  <a:lnTo>
                    <a:pt x="10610" y="13229"/>
                  </a:lnTo>
                  <a:lnTo>
                    <a:pt x="12051" y="14146"/>
                  </a:lnTo>
                  <a:lnTo>
                    <a:pt x="13754" y="15216"/>
                  </a:lnTo>
                  <a:lnTo>
                    <a:pt x="16286" y="16875"/>
                  </a:lnTo>
                  <a:lnTo>
                    <a:pt x="17923" y="18054"/>
                  </a:lnTo>
                  <a:lnTo>
                    <a:pt x="19473" y="19320"/>
                  </a:lnTo>
                  <a:lnTo>
                    <a:pt x="20871" y="20695"/>
                  </a:lnTo>
                  <a:lnTo>
                    <a:pt x="22093" y="22202"/>
                  </a:lnTo>
                  <a:lnTo>
                    <a:pt x="23119" y="23861"/>
                  </a:lnTo>
                  <a:lnTo>
                    <a:pt x="23512" y="24756"/>
                  </a:lnTo>
                  <a:lnTo>
                    <a:pt x="23774" y="25454"/>
                  </a:lnTo>
                  <a:lnTo>
                    <a:pt x="24189" y="26852"/>
                  </a:lnTo>
                  <a:lnTo>
                    <a:pt x="24604" y="28991"/>
                  </a:lnTo>
                  <a:lnTo>
                    <a:pt x="25040" y="31916"/>
                  </a:lnTo>
                  <a:lnTo>
                    <a:pt x="25477" y="34056"/>
                  </a:lnTo>
                  <a:lnTo>
                    <a:pt x="25892" y="35453"/>
                  </a:lnTo>
                  <a:lnTo>
                    <a:pt x="26154" y="36130"/>
                  </a:lnTo>
                  <a:lnTo>
                    <a:pt x="26546" y="36959"/>
                  </a:lnTo>
                  <a:lnTo>
                    <a:pt x="27529" y="38509"/>
                  </a:lnTo>
                  <a:lnTo>
                    <a:pt x="28708" y="39884"/>
                  </a:lnTo>
                  <a:lnTo>
                    <a:pt x="30083" y="41129"/>
                  </a:lnTo>
                  <a:lnTo>
                    <a:pt x="31589" y="42220"/>
                  </a:lnTo>
                  <a:lnTo>
                    <a:pt x="33205" y="43181"/>
                  </a:lnTo>
                  <a:lnTo>
                    <a:pt x="34908" y="43988"/>
                  </a:lnTo>
                  <a:lnTo>
                    <a:pt x="36654" y="44687"/>
                  </a:lnTo>
                  <a:lnTo>
                    <a:pt x="37549" y="44993"/>
                  </a:lnTo>
                  <a:lnTo>
                    <a:pt x="39317" y="45538"/>
                  </a:lnTo>
                  <a:lnTo>
                    <a:pt x="42941" y="46433"/>
                  </a:lnTo>
                  <a:lnTo>
                    <a:pt x="46565" y="47307"/>
                  </a:lnTo>
                  <a:lnTo>
                    <a:pt x="50123" y="48333"/>
                  </a:lnTo>
                  <a:lnTo>
                    <a:pt x="51870" y="49009"/>
                  </a:lnTo>
                  <a:lnTo>
                    <a:pt x="53158" y="49468"/>
                  </a:lnTo>
                  <a:lnTo>
                    <a:pt x="57349" y="51018"/>
                  </a:lnTo>
                  <a:lnTo>
                    <a:pt x="60689" y="52371"/>
                  </a:lnTo>
                  <a:lnTo>
                    <a:pt x="64073" y="53965"/>
                  </a:lnTo>
                  <a:lnTo>
                    <a:pt x="66387" y="55275"/>
                  </a:lnTo>
                  <a:lnTo>
                    <a:pt x="67762" y="56192"/>
                  </a:lnTo>
                  <a:lnTo>
                    <a:pt x="68897" y="57130"/>
                  </a:lnTo>
                  <a:lnTo>
                    <a:pt x="69814" y="58069"/>
                  </a:lnTo>
                  <a:lnTo>
                    <a:pt x="70404" y="59030"/>
                  </a:lnTo>
                  <a:lnTo>
                    <a:pt x="70622" y="60012"/>
                  </a:lnTo>
                  <a:lnTo>
                    <a:pt x="70578" y="60492"/>
                  </a:lnTo>
                  <a:lnTo>
                    <a:pt x="71102" y="59313"/>
                  </a:lnTo>
                  <a:lnTo>
                    <a:pt x="72368" y="56912"/>
                  </a:lnTo>
                  <a:lnTo>
                    <a:pt x="73569" y="55166"/>
                  </a:lnTo>
                  <a:lnTo>
                    <a:pt x="75185" y="53397"/>
                  </a:lnTo>
                  <a:lnTo>
                    <a:pt x="76691" y="52153"/>
                  </a:lnTo>
                  <a:lnTo>
                    <a:pt x="77826" y="51367"/>
                  </a:lnTo>
                  <a:lnTo>
                    <a:pt x="79114" y="50647"/>
                  </a:lnTo>
                  <a:lnTo>
                    <a:pt x="80533" y="50014"/>
                  </a:lnTo>
                  <a:lnTo>
                    <a:pt x="82105" y="49446"/>
                  </a:lnTo>
                  <a:lnTo>
                    <a:pt x="83829" y="49009"/>
                  </a:lnTo>
                  <a:lnTo>
                    <a:pt x="84768" y="48835"/>
                  </a:lnTo>
                  <a:lnTo>
                    <a:pt x="85750" y="48660"/>
                  </a:lnTo>
                  <a:lnTo>
                    <a:pt x="87824" y="48180"/>
                  </a:lnTo>
                  <a:lnTo>
                    <a:pt x="91121" y="47241"/>
                  </a:lnTo>
                  <a:lnTo>
                    <a:pt x="97866" y="45015"/>
                  </a:lnTo>
                  <a:lnTo>
                    <a:pt x="101883" y="43792"/>
                  </a:lnTo>
                  <a:lnTo>
                    <a:pt x="102822" y="43508"/>
                  </a:lnTo>
                  <a:lnTo>
                    <a:pt x="104677" y="42788"/>
                  </a:lnTo>
                  <a:lnTo>
                    <a:pt x="106468" y="41871"/>
                  </a:lnTo>
                  <a:lnTo>
                    <a:pt x="108127" y="40779"/>
                  </a:lnTo>
                  <a:lnTo>
                    <a:pt x="109611" y="39535"/>
                  </a:lnTo>
                  <a:lnTo>
                    <a:pt x="110899" y="38094"/>
                  </a:lnTo>
                  <a:lnTo>
                    <a:pt x="111925" y="36479"/>
                  </a:lnTo>
                  <a:lnTo>
                    <a:pt x="112645" y="34711"/>
                  </a:lnTo>
                  <a:lnTo>
                    <a:pt x="112864" y="33772"/>
                  </a:lnTo>
                  <a:lnTo>
                    <a:pt x="112973" y="33030"/>
                  </a:lnTo>
                  <a:lnTo>
                    <a:pt x="113060" y="31567"/>
                  </a:lnTo>
                  <a:lnTo>
                    <a:pt x="112973" y="29362"/>
                  </a:lnTo>
                  <a:lnTo>
                    <a:pt x="112187" y="24931"/>
                  </a:lnTo>
                  <a:lnTo>
                    <a:pt x="111663" y="21983"/>
                  </a:lnTo>
                  <a:lnTo>
                    <a:pt x="111576" y="21285"/>
                  </a:lnTo>
                  <a:lnTo>
                    <a:pt x="111598" y="19800"/>
                  </a:lnTo>
                  <a:lnTo>
                    <a:pt x="111838" y="18229"/>
                  </a:lnTo>
                  <a:lnTo>
                    <a:pt x="112296" y="16613"/>
                  </a:lnTo>
                  <a:lnTo>
                    <a:pt x="112973" y="14954"/>
                  </a:lnTo>
                  <a:lnTo>
                    <a:pt x="113846" y="13295"/>
                  </a:lnTo>
                  <a:lnTo>
                    <a:pt x="114894" y="11636"/>
                  </a:lnTo>
                  <a:lnTo>
                    <a:pt x="116138" y="9999"/>
                  </a:lnTo>
                  <a:lnTo>
                    <a:pt x="117557" y="8427"/>
                  </a:lnTo>
                  <a:lnTo>
                    <a:pt x="119151" y="6899"/>
                  </a:lnTo>
                  <a:lnTo>
                    <a:pt x="120897" y="5458"/>
                  </a:lnTo>
                  <a:lnTo>
                    <a:pt x="122797" y="4126"/>
                  </a:lnTo>
                  <a:lnTo>
                    <a:pt x="124849" y="2926"/>
                  </a:lnTo>
                  <a:lnTo>
                    <a:pt x="127010" y="1856"/>
                  </a:lnTo>
                  <a:lnTo>
                    <a:pt x="129324" y="961"/>
                  </a:lnTo>
                  <a:lnTo>
                    <a:pt x="131747" y="262"/>
                  </a:lnTo>
                  <a:lnTo>
                    <a:pt x="1330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6"/>
            <p:cNvSpPr/>
            <p:nvPr/>
          </p:nvSpPr>
          <p:spPr>
            <a:xfrm>
              <a:off x="3255863" y="2778475"/>
              <a:ext cx="2632271" cy="2662058"/>
            </a:xfrm>
            <a:custGeom>
              <a:avLst/>
              <a:gdLst/>
              <a:ahLst/>
              <a:cxnLst/>
              <a:rect l="l" t="t" r="r" b="b"/>
              <a:pathLst>
                <a:path w="40562" h="41021" extrusionOk="0">
                  <a:moveTo>
                    <a:pt x="2730" y="8078"/>
                  </a:moveTo>
                  <a:lnTo>
                    <a:pt x="2642" y="8078"/>
                  </a:lnTo>
                  <a:lnTo>
                    <a:pt x="2577" y="8078"/>
                  </a:lnTo>
                  <a:lnTo>
                    <a:pt x="2991" y="8558"/>
                  </a:lnTo>
                  <a:lnTo>
                    <a:pt x="3712" y="9541"/>
                  </a:lnTo>
                  <a:lnTo>
                    <a:pt x="4585" y="11047"/>
                  </a:lnTo>
                  <a:lnTo>
                    <a:pt x="5480" y="13296"/>
                  </a:lnTo>
                  <a:lnTo>
                    <a:pt x="6179" y="15981"/>
                  </a:lnTo>
                  <a:lnTo>
                    <a:pt x="7205" y="21089"/>
                  </a:lnTo>
                  <a:lnTo>
                    <a:pt x="8733" y="28468"/>
                  </a:lnTo>
                  <a:lnTo>
                    <a:pt x="10217" y="34733"/>
                  </a:lnTo>
                  <a:lnTo>
                    <a:pt x="11178" y="38444"/>
                  </a:lnTo>
                  <a:lnTo>
                    <a:pt x="11243" y="38684"/>
                  </a:lnTo>
                  <a:lnTo>
                    <a:pt x="11484" y="39143"/>
                  </a:lnTo>
                  <a:lnTo>
                    <a:pt x="11986" y="39710"/>
                  </a:lnTo>
                  <a:lnTo>
                    <a:pt x="12946" y="40278"/>
                  </a:lnTo>
                  <a:lnTo>
                    <a:pt x="14169" y="40693"/>
                  </a:lnTo>
                  <a:lnTo>
                    <a:pt x="15609" y="40933"/>
                  </a:lnTo>
                  <a:lnTo>
                    <a:pt x="17203" y="41020"/>
                  </a:lnTo>
                  <a:lnTo>
                    <a:pt x="19779" y="40977"/>
                  </a:lnTo>
                  <a:lnTo>
                    <a:pt x="23337" y="40605"/>
                  </a:lnTo>
                  <a:lnTo>
                    <a:pt x="26634" y="40060"/>
                  </a:lnTo>
                  <a:lnTo>
                    <a:pt x="30301" y="39296"/>
                  </a:lnTo>
                  <a:lnTo>
                    <a:pt x="30891" y="39121"/>
                  </a:lnTo>
                  <a:lnTo>
                    <a:pt x="31589" y="35890"/>
                  </a:lnTo>
                  <a:lnTo>
                    <a:pt x="32572" y="30236"/>
                  </a:lnTo>
                  <a:lnTo>
                    <a:pt x="33467" y="23316"/>
                  </a:lnTo>
                  <a:lnTo>
                    <a:pt x="34209" y="18295"/>
                  </a:lnTo>
                  <a:lnTo>
                    <a:pt x="34755" y="16286"/>
                  </a:lnTo>
                  <a:lnTo>
                    <a:pt x="35213" y="15108"/>
                  </a:lnTo>
                  <a:lnTo>
                    <a:pt x="35803" y="14060"/>
                  </a:lnTo>
                  <a:lnTo>
                    <a:pt x="36545" y="13121"/>
                  </a:lnTo>
                  <a:lnTo>
                    <a:pt x="37440" y="12291"/>
                  </a:lnTo>
                  <a:lnTo>
                    <a:pt x="38531" y="11549"/>
                  </a:lnTo>
                  <a:lnTo>
                    <a:pt x="39186" y="11200"/>
                  </a:lnTo>
                  <a:lnTo>
                    <a:pt x="39317" y="11113"/>
                  </a:lnTo>
                  <a:lnTo>
                    <a:pt x="39426" y="11069"/>
                  </a:lnTo>
                  <a:lnTo>
                    <a:pt x="39295" y="11069"/>
                  </a:lnTo>
                  <a:lnTo>
                    <a:pt x="39295" y="11069"/>
                  </a:lnTo>
                  <a:lnTo>
                    <a:pt x="39798" y="10654"/>
                  </a:lnTo>
                  <a:lnTo>
                    <a:pt x="40300" y="9977"/>
                  </a:lnTo>
                  <a:lnTo>
                    <a:pt x="40496" y="9497"/>
                  </a:lnTo>
                  <a:lnTo>
                    <a:pt x="40540" y="9235"/>
                  </a:lnTo>
                  <a:lnTo>
                    <a:pt x="40562" y="8908"/>
                  </a:lnTo>
                  <a:lnTo>
                    <a:pt x="40431" y="8253"/>
                  </a:lnTo>
                  <a:lnTo>
                    <a:pt x="40103" y="7598"/>
                  </a:lnTo>
                  <a:lnTo>
                    <a:pt x="39579" y="6943"/>
                  </a:lnTo>
                  <a:lnTo>
                    <a:pt x="38881" y="6288"/>
                  </a:lnTo>
                  <a:lnTo>
                    <a:pt x="38007" y="5633"/>
                  </a:lnTo>
                  <a:lnTo>
                    <a:pt x="36414" y="4694"/>
                  </a:lnTo>
                  <a:lnTo>
                    <a:pt x="33772" y="3494"/>
                  </a:lnTo>
                  <a:lnTo>
                    <a:pt x="30607" y="2424"/>
                  </a:lnTo>
                  <a:lnTo>
                    <a:pt x="27027" y="1507"/>
                  </a:lnTo>
                  <a:lnTo>
                    <a:pt x="23097" y="787"/>
                  </a:lnTo>
                  <a:lnTo>
                    <a:pt x="21023" y="503"/>
                  </a:lnTo>
                  <a:lnTo>
                    <a:pt x="20958" y="503"/>
                  </a:lnTo>
                  <a:lnTo>
                    <a:pt x="20892" y="481"/>
                  </a:lnTo>
                  <a:lnTo>
                    <a:pt x="20827" y="481"/>
                  </a:lnTo>
                  <a:lnTo>
                    <a:pt x="20761" y="459"/>
                  </a:lnTo>
                  <a:lnTo>
                    <a:pt x="18688" y="219"/>
                  </a:lnTo>
                  <a:lnTo>
                    <a:pt x="14758" y="1"/>
                  </a:lnTo>
                  <a:lnTo>
                    <a:pt x="11112" y="45"/>
                  </a:lnTo>
                  <a:lnTo>
                    <a:pt x="7838" y="328"/>
                  </a:lnTo>
                  <a:lnTo>
                    <a:pt x="5022" y="852"/>
                  </a:lnTo>
                  <a:lnTo>
                    <a:pt x="3297" y="1398"/>
                  </a:lnTo>
                  <a:lnTo>
                    <a:pt x="2293" y="1813"/>
                  </a:lnTo>
                  <a:lnTo>
                    <a:pt x="1485" y="2293"/>
                  </a:lnTo>
                  <a:lnTo>
                    <a:pt x="830" y="2817"/>
                  </a:lnTo>
                  <a:lnTo>
                    <a:pt x="350" y="3363"/>
                  </a:lnTo>
                  <a:lnTo>
                    <a:pt x="66" y="3974"/>
                  </a:lnTo>
                  <a:lnTo>
                    <a:pt x="23" y="4302"/>
                  </a:lnTo>
                  <a:lnTo>
                    <a:pt x="1" y="4542"/>
                  </a:lnTo>
                  <a:lnTo>
                    <a:pt x="44" y="5022"/>
                  </a:lnTo>
                  <a:lnTo>
                    <a:pt x="285" y="5721"/>
                  </a:lnTo>
                  <a:lnTo>
                    <a:pt x="983" y="6681"/>
                  </a:lnTo>
                  <a:lnTo>
                    <a:pt x="2053" y="7620"/>
                  </a:lnTo>
                  <a:lnTo>
                    <a:pt x="2730" y="80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6"/>
            <p:cNvSpPr/>
            <p:nvPr/>
          </p:nvSpPr>
          <p:spPr>
            <a:xfrm>
              <a:off x="3646859" y="2951356"/>
              <a:ext cx="1863006" cy="548298"/>
            </a:xfrm>
            <a:custGeom>
              <a:avLst/>
              <a:gdLst/>
              <a:ahLst/>
              <a:cxnLst/>
              <a:rect l="l" t="t" r="r" b="b"/>
              <a:pathLst>
                <a:path w="28708" h="8449" extrusionOk="0">
                  <a:moveTo>
                    <a:pt x="28708" y="6222"/>
                  </a:moveTo>
                  <a:lnTo>
                    <a:pt x="28664" y="6418"/>
                  </a:lnTo>
                  <a:lnTo>
                    <a:pt x="28468" y="6768"/>
                  </a:lnTo>
                  <a:lnTo>
                    <a:pt x="27922" y="7248"/>
                  </a:lnTo>
                  <a:lnTo>
                    <a:pt x="26743" y="7750"/>
                  </a:lnTo>
                  <a:lnTo>
                    <a:pt x="25128" y="8143"/>
                  </a:lnTo>
                  <a:lnTo>
                    <a:pt x="23097" y="8383"/>
                  </a:lnTo>
                  <a:lnTo>
                    <a:pt x="20762" y="8449"/>
                  </a:lnTo>
                  <a:lnTo>
                    <a:pt x="18142" y="8383"/>
                  </a:lnTo>
                  <a:lnTo>
                    <a:pt x="15326" y="8143"/>
                  </a:lnTo>
                  <a:lnTo>
                    <a:pt x="13863" y="7947"/>
                  </a:lnTo>
                  <a:lnTo>
                    <a:pt x="12379" y="7728"/>
                  </a:lnTo>
                  <a:lnTo>
                    <a:pt x="9606" y="7182"/>
                  </a:lnTo>
                  <a:lnTo>
                    <a:pt x="7074" y="6549"/>
                  </a:lnTo>
                  <a:lnTo>
                    <a:pt x="4847" y="5829"/>
                  </a:lnTo>
                  <a:lnTo>
                    <a:pt x="2970" y="5065"/>
                  </a:lnTo>
                  <a:lnTo>
                    <a:pt x="1507" y="4257"/>
                  </a:lnTo>
                  <a:lnTo>
                    <a:pt x="503" y="3428"/>
                  </a:lnTo>
                  <a:lnTo>
                    <a:pt x="110" y="2816"/>
                  </a:lnTo>
                  <a:lnTo>
                    <a:pt x="1" y="2423"/>
                  </a:lnTo>
                  <a:lnTo>
                    <a:pt x="23" y="2227"/>
                  </a:lnTo>
                  <a:lnTo>
                    <a:pt x="66" y="2052"/>
                  </a:lnTo>
                  <a:lnTo>
                    <a:pt x="263" y="1703"/>
                  </a:lnTo>
                  <a:lnTo>
                    <a:pt x="787" y="1223"/>
                  </a:lnTo>
                  <a:lnTo>
                    <a:pt x="1966" y="699"/>
                  </a:lnTo>
                  <a:lnTo>
                    <a:pt x="3603" y="328"/>
                  </a:lnTo>
                  <a:lnTo>
                    <a:pt x="5611" y="88"/>
                  </a:lnTo>
                  <a:lnTo>
                    <a:pt x="7969" y="0"/>
                  </a:lnTo>
                  <a:lnTo>
                    <a:pt x="10567" y="88"/>
                  </a:lnTo>
                  <a:lnTo>
                    <a:pt x="13383" y="328"/>
                  </a:lnTo>
                  <a:lnTo>
                    <a:pt x="14867" y="524"/>
                  </a:lnTo>
                  <a:lnTo>
                    <a:pt x="16330" y="742"/>
                  </a:lnTo>
                  <a:lnTo>
                    <a:pt x="19124" y="1288"/>
                  </a:lnTo>
                  <a:lnTo>
                    <a:pt x="21657" y="1921"/>
                  </a:lnTo>
                  <a:lnTo>
                    <a:pt x="23883" y="2642"/>
                  </a:lnTo>
                  <a:lnTo>
                    <a:pt x="25761" y="3406"/>
                  </a:lnTo>
                  <a:lnTo>
                    <a:pt x="27223" y="4214"/>
                  </a:lnTo>
                  <a:lnTo>
                    <a:pt x="28228" y="5021"/>
                  </a:lnTo>
                  <a:lnTo>
                    <a:pt x="28621" y="5632"/>
                  </a:lnTo>
                  <a:lnTo>
                    <a:pt x="28708" y="6025"/>
                  </a:lnTo>
                  <a:lnTo>
                    <a:pt x="28708" y="62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6"/>
            <p:cNvSpPr/>
            <p:nvPr/>
          </p:nvSpPr>
          <p:spPr>
            <a:xfrm rot="-5400000">
              <a:off x="5650066" y="313172"/>
              <a:ext cx="5657923" cy="1798784"/>
            </a:xfrm>
            <a:custGeom>
              <a:avLst/>
              <a:gdLst/>
              <a:ahLst/>
              <a:cxnLst/>
              <a:rect l="l" t="t" r="r" b="b"/>
              <a:pathLst>
                <a:path w="156307" h="72936" extrusionOk="0">
                  <a:moveTo>
                    <a:pt x="156306" y="0"/>
                  </a:moveTo>
                  <a:lnTo>
                    <a:pt x="155258" y="1113"/>
                  </a:lnTo>
                  <a:lnTo>
                    <a:pt x="153184" y="3689"/>
                  </a:lnTo>
                  <a:lnTo>
                    <a:pt x="150106" y="8099"/>
                  </a:lnTo>
                  <a:lnTo>
                    <a:pt x="146854" y="13076"/>
                  </a:lnTo>
                  <a:lnTo>
                    <a:pt x="144496" y="16526"/>
                  </a:lnTo>
                  <a:lnTo>
                    <a:pt x="141898" y="19997"/>
                  </a:lnTo>
                  <a:lnTo>
                    <a:pt x="139016" y="23446"/>
                  </a:lnTo>
                  <a:lnTo>
                    <a:pt x="136637" y="25956"/>
                  </a:lnTo>
                  <a:lnTo>
                    <a:pt x="134912" y="27594"/>
                  </a:lnTo>
                  <a:lnTo>
                    <a:pt x="133100" y="29165"/>
                  </a:lnTo>
                  <a:lnTo>
                    <a:pt x="131179" y="30672"/>
                  </a:lnTo>
                  <a:lnTo>
                    <a:pt x="129127" y="32113"/>
                  </a:lnTo>
                  <a:lnTo>
                    <a:pt x="126944" y="33488"/>
                  </a:lnTo>
                  <a:lnTo>
                    <a:pt x="124630" y="34754"/>
                  </a:lnTo>
                  <a:lnTo>
                    <a:pt x="122163" y="35933"/>
                  </a:lnTo>
                  <a:lnTo>
                    <a:pt x="119566" y="37003"/>
                  </a:lnTo>
                  <a:lnTo>
                    <a:pt x="116793" y="37963"/>
                  </a:lnTo>
                  <a:lnTo>
                    <a:pt x="113846" y="38793"/>
                  </a:lnTo>
                  <a:lnTo>
                    <a:pt x="110746" y="39513"/>
                  </a:lnTo>
                  <a:lnTo>
                    <a:pt x="107450" y="40059"/>
                  </a:lnTo>
                  <a:lnTo>
                    <a:pt x="103957" y="40474"/>
                  </a:lnTo>
                  <a:lnTo>
                    <a:pt x="100289" y="40714"/>
                  </a:lnTo>
                  <a:lnTo>
                    <a:pt x="96404" y="40779"/>
                  </a:lnTo>
                  <a:lnTo>
                    <a:pt x="94373" y="40736"/>
                  </a:lnTo>
                  <a:lnTo>
                    <a:pt x="89549" y="40648"/>
                  </a:lnTo>
                  <a:lnTo>
                    <a:pt x="80249" y="40757"/>
                  </a:lnTo>
                  <a:lnTo>
                    <a:pt x="71408" y="41238"/>
                  </a:lnTo>
                  <a:lnTo>
                    <a:pt x="63025" y="42067"/>
                  </a:lnTo>
                  <a:lnTo>
                    <a:pt x="55100" y="43181"/>
                  </a:lnTo>
                  <a:lnTo>
                    <a:pt x="47634" y="44621"/>
                  </a:lnTo>
                  <a:lnTo>
                    <a:pt x="40649" y="46346"/>
                  </a:lnTo>
                  <a:lnTo>
                    <a:pt x="34165" y="48311"/>
                  </a:lnTo>
                  <a:lnTo>
                    <a:pt x="28184" y="50537"/>
                  </a:lnTo>
                  <a:lnTo>
                    <a:pt x="22682" y="52961"/>
                  </a:lnTo>
                  <a:lnTo>
                    <a:pt x="18928" y="54947"/>
                  </a:lnTo>
                  <a:lnTo>
                    <a:pt x="16570" y="56301"/>
                  </a:lnTo>
                  <a:lnTo>
                    <a:pt x="14343" y="57720"/>
                  </a:lnTo>
                  <a:lnTo>
                    <a:pt x="12269" y="59182"/>
                  </a:lnTo>
                  <a:lnTo>
                    <a:pt x="10305" y="60667"/>
                  </a:lnTo>
                  <a:lnTo>
                    <a:pt x="8471" y="62217"/>
                  </a:lnTo>
                  <a:lnTo>
                    <a:pt x="6790" y="63788"/>
                  </a:lnTo>
                  <a:lnTo>
                    <a:pt x="5240" y="65382"/>
                  </a:lnTo>
                  <a:lnTo>
                    <a:pt x="3843" y="67019"/>
                  </a:lnTo>
                  <a:lnTo>
                    <a:pt x="2555" y="68678"/>
                  </a:lnTo>
                  <a:lnTo>
                    <a:pt x="1441" y="70359"/>
                  </a:lnTo>
                  <a:lnTo>
                    <a:pt x="437" y="72084"/>
                  </a:lnTo>
                  <a:lnTo>
                    <a:pt x="1" y="72935"/>
                  </a:lnTo>
                  <a:lnTo>
                    <a:pt x="156306" y="72935"/>
                  </a:lnTo>
                  <a:lnTo>
                    <a:pt x="156306" y="72914"/>
                  </a:lnTo>
                  <a:lnTo>
                    <a:pt x="156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8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86"/>
          <p:cNvSpPr txBox="1">
            <a:spLocks noGrp="1"/>
          </p:cNvSpPr>
          <p:nvPr>
            <p:ph type="title" idx="2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5" name="Google Shape;765;p86"/>
          <p:cNvSpPr txBox="1">
            <a:spLocks noGrp="1"/>
          </p:cNvSpPr>
          <p:nvPr>
            <p:ph type="subTitle" idx="1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86"/>
          <p:cNvSpPr txBox="1">
            <a:spLocks noGrp="1"/>
          </p:cNvSpPr>
          <p:nvPr>
            <p:ph type="title" idx="3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7" name="Google Shape;767;p86"/>
          <p:cNvSpPr txBox="1">
            <a:spLocks noGrp="1"/>
          </p:cNvSpPr>
          <p:nvPr>
            <p:ph type="subTitle" idx="4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86"/>
          <p:cNvSpPr txBox="1">
            <a:spLocks noGrp="1"/>
          </p:cNvSpPr>
          <p:nvPr>
            <p:ph type="title" idx="5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9" name="Google Shape;769;p86"/>
          <p:cNvSpPr txBox="1">
            <a:spLocks noGrp="1"/>
          </p:cNvSpPr>
          <p:nvPr>
            <p:ph type="subTitle" idx="6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86"/>
          <p:cNvSpPr txBox="1">
            <a:spLocks noGrp="1"/>
          </p:cNvSpPr>
          <p:nvPr>
            <p:ph type="title" idx="7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1" name="Google Shape;771;p86"/>
          <p:cNvSpPr txBox="1">
            <a:spLocks noGrp="1"/>
          </p:cNvSpPr>
          <p:nvPr>
            <p:ph type="subTitle" idx="8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2_1_1_2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87"/>
          <p:cNvSpPr txBox="1">
            <a:spLocks noGrp="1"/>
          </p:cNvSpPr>
          <p:nvPr>
            <p:ph type="title" idx="2"/>
          </p:nvPr>
        </p:nvSpPr>
        <p:spPr>
          <a:xfrm>
            <a:off x="3824400" y="3330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5" name="Google Shape;775;p87"/>
          <p:cNvSpPr txBox="1">
            <a:spLocks noGrp="1"/>
          </p:cNvSpPr>
          <p:nvPr>
            <p:ph type="subTitle" idx="1"/>
          </p:nvPr>
        </p:nvSpPr>
        <p:spPr>
          <a:xfrm>
            <a:off x="3824400" y="3727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87"/>
          <p:cNvSpPr txBox="1">
            <a:spLocks noGrp="1"/>
          </p:cNvSpPr>
          <p:nvPr>
            <p:ph type="title" idx="3"/>
          </p:nvPr>
        </p:nvSpPr>
        <p:spPr>
          <a:xfrm>
            <a:off x="6277500" y="3330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7" name="Google Shape;777;p87"/>
          <p:cNvSpPr txBox="1">
            <a:spLocks noGrp="1"/>
          </p:cNvSpPr>
          <p:nvPr>
            <p:ph type="subTitle" idx="4"/>
          </p:nvPr>
        </p:nvSpPr>
        <p:spPr>
          <a:xfrm>
            <a:off x="6277500" y="3727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87"/>
          <p:cNvSpPr txBox="1">
            <a:spLocks noGrp="1"/>
          </p:cNvSpPr>
          <p:nvPr>
            <p:ph type="title" idx="5"/>
          </p:nvPr>
        </p:nvSpPr>
        <p:spPr>
          <a:xfrm>
            <a:off x="38244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9" name="Google Shape;779;p87"/>
          <p:cNvSpPr txBox="1">
            <a:spLocks noGrp="1"/>
          </p:cNvSpPr>
          <p:nvPr>
            <p:ph type="subTitle" idx="6"/>
          </p:nvPr>
        </p:nvSpPr>
        <p:spPr>
          <a:xfrm>
            <a:off x="38244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87"/>
          <p:cNvSpPr txBox="1">
            <a:spLocks noGrp="1"/>
          </p:cNvSpPr>
          <p:nvPr>
            <p:ph type="title" idx="7"/>
          </p:nvPr>
        </p:nvSpPr>
        <p:spPr>
          <a:xfrm>
            <a:off x="62775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1" name="Google Shape;781;p87"/>
          <p:cNvSpPr txBox="1">
            <a:spLocks noGrp="1"/>
          </p:cNvSpPr>
          <p:nvPr>
            <p:ph type="subTitle" idx="8"/>
          </p:nvPr>
        </p:nvSpPr>
        <p:spPr>
          <a:xfrm>
            <a:off x="62775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87"/>
          <p:cNvSpPr/>
          <p:nvPr/>
        </p:nvSpPr>
        <p:spPr>
          <a:xfrm rot="10800000" flipH="1">
            <a:off x="-144525" y="3026029"/>
            <a:ext cx="4632919" cy="2369671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87"/>
          <p:cNvSpPr/>
          <p:nvPr/>
        </p:nvSpPr>
        <p:spPr>
          <a:xfrm rot="-5400000">
            <a:off x="5075788" y="2439542"/>
            <a:ext cx="7111969" cy="1559495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CUSTOM_2_1_1_1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88"/>
          <p:cNvSpPr txBox="1">
            <a:spLocks noGrp="1"/>
          </p:cNvSpPr>
          <p:nvPr>
            <p:ph type="title" idx="2"/>
          </p:nvPr>
        </p:nvSpPr>
        <p:spPr>
          <a:xfrm>
            <a:off x="257250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7" name="Google Shape;787;p88"/>
          <p:cNvSpPr txBox="1">
            <a:spLocks noGrp="1"/>
          </p:cNvSpPr>
          <p:nvPr>
            <p:ph type="subTitle" idx="1"/>
          </p:nvPr>
        </p:nvSpPr>
        <p:spPr>
          <a:xfrm>
            <a:off x="257250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88"/>
          <p:cNvSpPr txBox="1">
            <a:spLocks noGrp="1"/>
          </p:cNvSpPr>
          <p:nvPr>
            <p:ph type="title" idx="3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9" name="Google Shape;789;p88"/>
          <p:cNvSpPr txBox="1">
            <a:spLocks noGrp="1"/>
          </p:cNvSpPr>
          <p:nvPr>
            <p:ph type="subTitle" idx="4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88"/>
          <p:cNvSpPr txBox="1">
            <a:spLocks noGrp="1"/>
          </p:cNvSpPr>
          <p:nvPr>
            <p:ph type="title" idx="5"/>
          </p:nvPr>
        </p:nvSpPr>
        <p:spPr>
          <a:xfrm>
            <a:off x="72000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1" name="Google Shape;791;p88"/>
          <p:cNvSpPr txBox="1">
            <a:spLocks noGrp="1"/>
          </p:cNvSpPr>
          <p:nvPr>
            <p:ph type="subTitle" idx="6"/>
          </p:nvPr>
        </p:nvSpPr>
        <p:spPr>
          <a:xfrm>
            <a:off x="72000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88"/>
          <p:cNvSpPr txBox="1">
            <a:spLocks noGrp="1"/>
          </p:cNvSpPr>
          <p:nvPr>
            <p:ph type="title" idx="7"/>
          </p:nvPr>
        </p:nvSpPr>
        <p:spPr>
          <a:xfrm>
            <a:off x="442500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3" name="Google Shape;793;p88"/>
          <p:cNvSpPr txBox="1">
            <a:spLocks noGrp="1"/>
          </p:cNvSpPr>
          <p:nvPr>
            <p:ph type="subTitle" idx="8"/>
          </p:nvPr>
        </p:nvSpPr>
        <p:spPr>
          <a:xfrm>
            <a:off x="442500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88"/>
          <p:cNvSpPr/>
          <p:nvPr/>
        </p:nvSpPr>
        <p:spPr>
          <a:xfrm flipH="1">
            <a:off x="-269" y="3354000"/>
            <a:ext cx="10968844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88"/>
          <p:cNvSpPr/>
          <p:nvPr/>
        </p:nvSpPr>
        <p:spPr>
          <a:xfrm rot="5400000">
            <a:off x="5926166" y="844761"/>
            <a:ext cx="4347370" cy="23829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9"/>
          <p:cNvSpPr/>
          <p:nvPr/>
        </p:nvSpPr>
        <p:spPr>
          <a:xfrm rot="293461" flipH="1">
            <a:off x="3159042" y="1129820"/>
            <a:ext cx="6187766" cy="6080254"/>
          </a:xfrm>
          <a:custGeom>
            <a:avLst/>
            <a:gdLst/>
            <a:ahLst/>
            <a:cxnLst/>
            <a:rect l="l" t="t" r="r" b="b"/>
            <a:pathLst>
              <a:path w="98889" h="97155" extrusionOk="0">
                <a:moveTo>
                  <a:pt x="23854" y="0"/>
                </a:moveTo>
                <a:lnTo>
                  <a:pt x="21382" y="164"/>
                </a:lnTo>
                <a:lnTo>
                  <a:pt x="18877" y="508"/>
                </a:lnTo>
                <a:lnTo>
                  <a:pt x="16356" y="1081"/>
                </a:lnTo>
                <a:lnTo>
                  <a:pt x="15079" y="1441"/>
                </a:lnTo>
                <a:lnTo>
                  <a:pt x="14178" y="1736"/>
                </a:lnTo>
                <a:lnTo>
                  <a:pt x="12410" y="2456"/>
                </a:lnTo>
                <a:lnTo>
                  <a:pt x="10691" y="3324"/>
                </a:lnTo>
                <a:lnTo>
                  <a:pt x="9038" y="4339"/>
                </a:lnTo>
                <a:lnTo>
                  <a:pt x="7466" y="5485"/>
                </a:lnTo>
                <a:lnTo>
                  <a:pt x="5992" y="6746"/>
                </a:lnTo>
                <a:lnTo>
                  <a:pt x="4633" y="8121"/>
                </a:lnTo>
                <a:lnTo>
                  <a:pt x="3405" y="9611"/>
                </a:lnTo>
                <a:lnTo>
                  <a:pt x="2341" y="11183"/>
                </a:lnTo>
                <a:lnTo>
                  <a:pt x="1457" y="12836"/>
                </a:lnTo>
                <a:lnTo>
                  <a:pt x="753" y="14555"/>
                </a:lnTo>
                <a:lnTo>
                  <a:pt x="278" y="16356"/>
                </a:lnTo>
                <a:lnTo>
                  <a:pt x="16" y="18190"/>
                </a:lnTo>
                <a:lnTo>
                  <a:pt x="0" y="20089"/>
                </a:lnTo>
                <a:lnTo>
                  <a:pt x="262" y="22005"/>
                </a:lnTo>
                <a:lnTo>
                  <a:pt x="802" y="23937"/>
                </a:lnTo>
                <a:lnTo>
                  <a:pt x="1212" y="24919"/>
                </a:lnTo>
                <a:lnTo>
                  <a:pt x="1605" y="25803"/>
                </a:lnTo>
                <a:lnTo>
                  <a:pt x="2505" y="27391"/>
                </a:lnTo>
                <a:lnTo>
                  <a:pt x="3487" y="28783"/>
                </a:lnTo>
                <a:lnTo>
                  <a:pt x="4584" y="30011"/>
                </a:lnTo>
                <a:lnTo>
                  <a:pt x="5779" y="31091"/>
                </a:lnTo>
                <a:lnTo>
                  <a:pt x="7040" y="32041"/>
                </a:lnTo>
                <a:lnTo>
                  <a:pt x="8366" y="32876"/>
                </a:lnTo>
                <a:lnTo>
                  <a:pt x="9758" y="33613"/>
                </a:lnTo>
                <a:lnTo>
                  <a:pt x="11935" y="34595"/>
                </a:lnTo>
                <a:lnTo>
                  <a:pt x="14981" y="35725"/>
                </a:lnTo>
                <a:lnTo>
                  <a:pt x="18108" y="36822"/>
                </a:lnTo>
                <a:lnTo>
                  <a:pt x="21251" y="38017"/>
                </a:lnTo>
                <a:lnTo>
                  <a:pt x="22807" y="38705"/>
                </a:lnTo>
                <a:lnTo>
                  <a:pt x="24084" y="39310"/>
                </a:lnTo>
                <a:lnTo>
                  <a:pt x="26916" y="40849"/>
                </a:lnTo>
                <a:lnTo>
                  <a:pt x="29094" y="42225"/>
                </a:lnTo>
                <a:lnTo>
                  <a:pt x="30485" y="43240"/>
                </a:lnTo>
                <a:lnTo>
                  <a:pt x="31795" y="44304"/>
                </a:lnTo>
                <a:lnTo>
                  <a:pt x="32958" y="45417"/>
                </a:lnTo>
                <a:lnTo>
                  <a:pt x="33956" y="46596"/>
                </a:lnTo>
                <a:lnTo>
                  <a:pt x="34726" y="47808"/>
                </a:lnTo>
                <a:lnTo>
                  <a:pt x="35233" y="49052"/>
                </a:lnTo>
                <a:lnTo>
                  <a:pt x="35397" y="50018"/>
                </a:lnTo>
                <a:lnTo>
                  <a:pt x="35413" y="50656"/>
                </a:lnTo>
                <a:lnTo>
                  <a:pt x="35348" y="51311"/>
                </a:lnTo>
                <a:lnTo>
                  <a:pt x="35184" y="51950"/>
                </a:lnTo>
                <a:lnTo>
                  <a:pt x="34906" y="52605"/>
                </a:lnTo>
                <a:lnTo>
                  <a:pt x="34529" y="53276"/>
                </a:lnTo>
                <a:lnTo>
                  <a:pt x="34038" y="53931"/>
                </a:lnTo>
                <a:lnTo>
                  <a:pt x="33449" y="54586"/>
                </a:lnTo>
                <a:lnTo>
                  <a:pt x="32712" y="55241"/>
                </a:lnTo>
                <a:lnTo>
                  <a:pt x="31877" y="55896"/>
                </a:lnTo>
                <a:lnTo>
                  <a:pt x="31386" y="56223"/>
                </a:lnTo>
                <a:lnTo>
                  <a:pt x="29798" y="57238"/>
                </a:lnTo>
                <a:lnTo>
                  <a:pt x="27391" y="58744"/>
                </a:lnTo>
                <a:lnTo>
                  <a:pt x="25852" y="59809"/>
                </a:lnTo>
                <a:lnTo>
                  <a:pt x="24477" y="60987"/>
                </a:lnTo>
                <a:lnTo>
                  <a:pt x="23560" y="61986"/>
                </a:lnTo>
                <a:lnTo>
                  <a:pt x="23036" y="62707"/>
                </a:lnTo>
                <a:lnTo>
                  <a:pt x="22561" y="63492"/>
                </a:lnTo>
                <a:lnTo>
                  <a:pt x="22168" y="64344"/>
                </a:lnTo>
                <a:lnTo>
                  <a:pt x="21873" y="65261"/>
                </a:lnTo>
                <a:lnTo>
                  <a:pt x="21661" y="66259"/>
                </a:lnTo>
                <a:lnTo>
                  <a:pt x="21595" y="66800"/>
                </a:lnTo>
                <a:lnTo>
                  <a:pt x="21546" y="67438"/>
                </a:lnTo>
                <a:lnTo>
                  <a:pt x="21611" y="68601"/>
                </a:lnTo>
                <a:lnTo>
                  <a:pt x="21841" y="69648"/>
                </a:lnTo>
                <a:lnTo>
                  <a:pt x="22217" y="70582"/>
                </a:lnTo>
                <a:lnTo>
                  <a:pt x="22725" y="71433"/>
                </a:lnTo>
                <a:lnTo>
                  <a:pt x="23331" y="72203"/>
                </a:lnTo>
                <a:lnTo>
                  <a:pt x="24395" y="73267"/>
                </a:lnTo>
                <a:lnTo>
                  <a:pt x="26851" y="75166"/>
                </a:lnTo>
                <a:lnTo>
                  <a:pt x="28848" y="76852"/>
                </a:lnTo>
                <a:lnTo>
                  <a:pt x="29568" y="77589"/>
                </a:lnTo>
                <a:lnTo>
                  <a:pt x="30207" y="78408"/>
                </a:lnTo>
                <a:lnTo>
                  <a:pt x="30747" y="79308"/>
                </a:lnTo>
                <a:lnTo>
                  <a:pt x="30960" y="79799"/>
                </a:lnTo>
                <a:lnTo>
                  <a:pt x="31140" y="80274"/>
                </a:lnTo>
                <a:lnTo>
                  <a:pt x="31320" y="81338"/>
                </a:lnTo>
                <a:lnTo>
                  <a:pt x="31288" y="82517"/>
                </a:lnTo>
                <a:lnTo>
                  <a:pt x="31091" y="83778"/>
                </a:lnTo>
                <a:lnTo>
                  <a:pt x="30714" y="85104"/>
                </a:lnTo>
                <a:lnTo>
                  <a:pt x="30207" y="86479"/>
                </a:lnTo>
                <a:lnTo>
                  <a:pt x="29568" y="87855"/>
                </a:lnTo>
                <a:lnTo>
                  <a:pt x="28815" y="89230"/>
                </a:lnTo>
                <a:lnTo>
                  <a:pt x="27964" y="90572"/>
                </a:lnTo>
                <a:lnTo>
                  <a:pt x="27031" y="91849"/>
                </a:lnTo>
                <a:lnTo>
                  <a:pt x="26048" y="93061"/>
                </a:lnTo>
                <a:lnTo>
                  <a:pt x="25017" y="94158"/>
                </a:lnTo>
                <a:lnTo>
                  <a:pt x="23953" y="95124"/>
                </a:lnTo>
                <a:lnTo>
                  <a:pt x="22889" y="95942"/>
                </a:lnTo>
                <a:lnTo>
                  <a:pt x="21841" y="96597"/>
                </a:lnTo>
                <a:lnTo>
                  <a:pt x="20793" y="97039"/>
                </a:lnTo>
                <a:lnTo>
                  <a:pt x="20302" y="97154"/>
                </a:lnTo>
                <a:lnTo>
                  <a:pt x="20302" y="97154"/>
                </a:lnTo>
                <a:lnTo>
                  <a:pt x="21513" y="96876"/>
                </a:lnTo>
                <a:lnTo>
                  <a:pt x="23773" y="96188"/>
                </a:lnTo>
                <a:lnTo>
                  <a:pt x="25868" y="95353"/>
                </a:lnTo>
                <a:lnTo>
                  <a:pt x="27849" y="94387"/>
                </a:lnTo>
                <a:lnTo>
                  <a:pt x="29716" y="93274"/>
                </a:lnTo>
                <a:lnTo>
                  <a:pt x="31533" y="92013"/>
                </a:lnTo>
                <a:lnTo>
                  <a:pt x="33301" y="90621"/>
                </a:lnTo>
                <a:lnTo>
                  <a:pt x="35086" y="89099"/>
                </a:lnTo>
                <a:lnTo>
                  <a:pt x="36003" y="88280"/>
                </a:lnTo>
                <a:lnTo>
                  <a:pt x="36887" y="87511"/>
                </a:lnTo>
                <a:lnTo>
                  <a:pt x="38704" y="86250"/>
                </a:lnTo>
                <a:lnTo>
                  <a:pt x="40538" y="85333"/>
                </a:lnTo>
                <a:lnTo>
                  <a:pt x="42388" y="84662"/>
                </a:lnTo>
                <a:lnTo>
                  <a:pt x="44271" y="84236"/>
                </a:lnTo>
                <a:lnTo>
                  <a:pt x="46154" y="83991"/>
                </a:lnTo>
                <a:lnTo>
                  <a:pt x="49002" y="83860"/>
                </a:lnTo>
                <a:lnTo>
                  <a:pt x="52817" y="83909"/>
                </a:lnTo>
                <a:lnTo>
                  <a:pt x="55666" y="83892"/>
                </a:lnTo>
                <a:lnTo>
                  <a:pt x="57565" y="83778"/>
                </a:lnTo>
                <a:lnTo>
                  <a:pt x="59448" y="83532"/>
                </a:lnTo>
                <a:lnTo>
                  <a:pt x="61314" y="83090"/>
                </a:lnTo>
                <a:lnTo>
                  <a:pt x="63164" y="82419"/>
                </a:lnTo>
                <a:lnTo>
                  <a:pt x="64998" y="81469"/>
                </a:lnTo>
                <a:lnTo>
                  <a:pt x="65899" y="80880"/>
                </a:lnTo>
                <a:lnTo>
                  <a:pt x="66635" y="80340"/>
                </a:lnTo>
                <a:lnTo>
                  <a:pt x="67798" y="79259"/>
                </a:lnTo>
                <a:lnTo>
                  <a:pt x="68649" y="78146"/>
                </a:lnTo>
                <a:lnTo>
                  <a:pt x="69222" y="77032"/>
                </a:lnTo>
                <a:lnTo>
                  <a:pt x="69550" y="75886"/>
                </a:lnTo>
                <a:lnTo>
                  <a:pt x="69664" y="74724"/>
                </a:lnTo>
                <a:lnTo>
                  <a:pt x="69582" y="73545"/>
                </a:lnTo>
                <a:lnTo>
                  <a:pt x="69386" y="72350"/>
                </a:lnTo>
                <a:lnTo>
                  <a:pt x="68878" y="70533"/>
                </a:lnTo>
                <a:lnTo>
                  <a:pt x="68027" y="68028"/>
                </a:lnTo>
                <a:lnTo>
                  <a:pt x="67405" y="66096"/>
                </a:lnTo>
                <a:lnTo>
                  <a:pt x="67077" y="64786"/>
                </a:lnTo>
                <a:lnTo>
                  <a:pt x="66832" y="63460"/>
                </a:lnTo>
                <a:lnTo>
                  <a:pt x="66734" y="62117"/>
                </a:lnTo>
                <a:lnTo>
                  <a:pt x="66766" y="61446"/>
                </a:lnTo>
                <a:lnTo>
                  <a:pt x="66815" y="60725"/>
                </a:lnTo>
                <a:lnTo>
                  <a:pt x="66979" y="59367"/>
                </a:lnTo>
                <a:lnTo>
                  <a:pt x="67241" y="58106"/>
                </a:lnTo>
                <a:lnTo>
                  <a:pt x="67601" y="56960"/>
                </a:lnTo>
                <a:lnTo>
                  <a:pt x="68027" y="55912"/>
                </a:lnTo>
                <a:lnTo>
                  <a:pt x="68518" y="54946"/>
                </a:lnTo>
                <a:lnTo>
                  <a:pt x="69091" y="54062"/>
                </a:lnTo>
                <a:lnTo>
                  <a:pt x="69746" y="53260"/>
                </a:lnTo>
                <a:lnTo>
                  <a:pt x="70434" y="52523"/>
                </a:lnTo>
                <a:lnTo>
                  <a:pt x="71203" y="51868"/>
                </a:lnTo>
                <a:lnTo>
                  <a:pt x="72431" y="50968"/>
                </a:lnTo>
                <a:lnTo>
                  <a:pt x="74232" y="49985"/>
                </a:lnTo>
                <a:lnTo>
                  <a:pt x="76180" y="49150"/>
                </a:lnTo>
                <a:lnTo>
                  <a:pt x="79275" y="48119"/>
                </a:lnTo>
                <a:lnTo>
                  <a:pt x="83597" y="46924"/>
                </a:lnTo>
                <a:lnTo>
                  <a:pt x="86790" y="45958"/>
                </a:lnTo>
                <a:lnTo>
                  <a:pt x="88820" y="45188"/>
                </a:lnTo>
                <a:lnTo>
                  <a:pt x="90752" y="44271"/>
                </a:lnTo>
                <a:lnTo>
                  <a:pt x="92520" y="43174"/>
                </a:lnTo>
                <a:lnTo>
                  <a:pt x="93322" y="42519"/>
                </a:lnTo>
                <a:lnTo>
                  <a:pt x="93912" y="42012"/>
                </a:lnTo>
                <a:lnTo>
                  <a:pt x="94976" y="40915"/>
                </a:lnTo>
                <a:lnTo>
                  <a:pt x="95909" y="39736"/>
                </a:lnTo>
                <a:lnTo>
                  <a:pt x="96695" y="38492"/>
                </a:lnTo>
                <a:lnTo>
                  <a:pt x="97366" y="37198"/>
                </a:lnTo>
                <a:lnTo>
                  <a:pt x="97906" y="35856"/>
                </a:lnTo>
                <a:lnTo>
                  <a:pt x="98316" y="34448"/>
                </a:lnTo>
                <a:lnTo>
                  <a:pt x="98627" y="33023"/>
                </a:lnTo>
                <a:lnTo>
                  <a:pt x="98725" y="32287"/>
                </a:lnTo>
                <a:lnTo>
                  <a:pt x="98840" y="31304"/>
                </a:lnTo>
                <a:lnTo>
                  <a:pt x="98889" y="29307"/>
                </a:lnTo>
                <a:lnTo>
                  <a:pt x="98758" y="27293"/>
                </a:lnTo>
                <a:lnTo>
                  <a:pt x="98447" y="25263"/>
                </a:lnTo>
                <a:lnTo>
                  <a:pt x="97972" y="23249"/>
                </a:lnTo>
                <a:lnTo>
                  <a:pt x="97333" y="21252"/>
                </a:lnTo>
                <a:lnTo>
                  <a:pt x="96548" y="19320"/>
                </a:lnTo>
                <a:lnTo>
                  <a:pt x="95631" y="17437"/>
                </a:lnTo>
                <a:lnTo>
                  <a:pt x="94567" y="15636"/>
                </a:lnTo>
                <a:lnTo>
                  <a:pt x="93388" y="13933"/>
                </a:lnTo>
                <a:lnTo>
                  <a:pt x="92094" y="12329"/>
                </a:lnTo>
                <a:lnTo>
                  <a:pt x="90686" y="10872"/>
                </a:lnTo>
                <a:lnTo>
                  <a:pt x="89196" y="9562"/>
                </a:lnTo>
                <a:lnTo>
                  <a:pt x="87608" y="8416"/>
                </a:lnTo>
                <a:lnTo>
                  <a:pt x="85938" y="7450"/>
                </a:lnTo>
                <a:lnTo>
                  <a:pt x="84203" y="6680"/>
                </a:lnTo>
                <a:lnTo>
                  <a:pt x="83319" y="6386"/>
                </a:lnTo>
                <a:lnTo>
                  <a:pt x="82402" y="6124"/>
                </a:lnTo>
                <a:lnTo>
                  <a:pt x="80568" y="5649"/>
                </a:lnTo>
                <a:lnTo>
                  <a:pt x="78751" y="5289"/>
                </a:lnTo>
                <a:lnTo>
                  <a:pt x="76934" y="5010"/>
                </a:lnTo>
                <a:lnTo>
                  <a:pt x="74232" y="4732"/>
                </a:lnTo>
                <a:lnTo>
                  <a:pt x="70647" y="4552"/>
                </a:lnTo>
                <a:lnTo>
                  <a:pt x="65260" y="4552"/>
                </a:lnTo>
                <a:lnTo>
                  <a:pt x="59824" y="4601"/>
                </a:lnTo>
                <a:lnTo>
                  <a:pt x="56157" y="4519"/>
                </a:lnTo>
                <a:lnTo>
                  <a:pt x="54307" y="4421"/>
                </a:lnTo>
                <a:lnTo>
                  <a:pt x="53046" y="4323"/>
                </a:lnTo>
                <a:lnTo>
                  <a:pt x="50574" y="4028"/>
                </a:lnTo>
                <a:lnTo>
                  <a:pt x="46890" y="3439"/>
                </a:lnTo>
                <a:lnTo>
                  <a:pt x="39621" y="1932"/>
                </a:lnTo>
                <a:lnTo>
                  <a:pt x="33596" y="786"/>
                </a:lnTo>
                <a:lnTo>
                  <a:pt x="31173" y="426"/>
                </a:lnTo>
                <a:lnTo>
                  <a:pt x="28750" y="164"/>
                </a:lnTo>
                <a:lnTo>
                  <a:pt x="26310" y="17"/>
                </a:lnTo>
                <a:lnTo>
                  <a:pt x="2385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89"/>
          <p:cNvSpPr txBox="1">
            <a:spLocks noGrp="1"/>
          </p:cNvSpPr>
          <p:nvPr>
            <p:ph type="title"/>
          </p:nvPr>
        </p:nvSpPr>
        <p:spPr>
          <a:xfrm>
            <a:off x="4572000" y="2629025"/>
            <a:ext cx="29226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9" name="Google Shape;799;p89"/>
          <p:cNvSpPr txBox="1">
            <a:spLocks noGrp="1"/>
          </p:cNvSpPr>
          <p:nvPr>
            <p:ph type="title" idx="2" hasCustomPrompt="1"/>
          </p:nvPr>
        </p:nvSpPr>
        <p:spPr>
          <a:xfrm>
            <a:off x="5568600" y="1406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00" name="Google Shape;800;p89"/>
          <p:cNvSpPr txBox="1">
            <a:spLocks noGrp="1"/>
          </p:cNvSpPr>
          <p:nvPr>
            <p:ph type="subTitle" idx="1"/>
          </p:nvPr>
        </p:nvSpPr>
        <p:spPr>
          <a:xfrm>
            <a:off x="4572000" y="3155525"/>
            <a:ext cx="29226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89"/>
          <p:cNvSpPr/>
          <p:nvPr/>
        </p:nvSpPr>
        <p:spPr>
          <a:xfrm>
            <a:off x="-928150" y="3569926"/>
            <a:ext cx="4915848" cy="5370891"/>
          </a:xfrm>
          <a:custGeom>
            <a:avLst/>
            <a:gdLst/>
            <a:ahLst/>
            <a:cxnLst/>
            <a:rect l="l" t="t" r="r" b="b"/>
            <a:pathLst>
              <a:path w="116510" h="108739" extrusionOk="0">
                <a:moveTo>
                  <a:pt x="32375" y="1"/>
                </a:moveTo>
                <a:lnTo>
                  <a:pt x="32353" y="23"/>
                </a:lnTo>
                <a:lnTo>
                  <a:pt x="32178" y="285"/>
                </a:lnTo>
                <a:lnTo>
                  <a:pt x="31982" y="568"/>
                </a:lnTo>
                <a:lnTo>
                  <a:pt x="31611" y="1158"/>
                </a:lnTo>
                <a:lnTo>
                  <a:pt x="31065" y="2380"/>
                </a:lnTo>
                <a:lnTo>
                  <a:pt x="30869" y="3035"/>
                </a:lnTo>
                <a:lnTo>
                  <a:pt x="30672" y="3887"/>
                </a:lnTo>
                <a:lnTo>
                  <a:pt x="30607" y="5633"/>
                </a:lnTo>
                <a:lnTo>
                  <a:pt x="30694" y="6528"/>
                </a:lnTo>
                <a:lnTo>
                  <a:pt x="30759" y="7052"/>
                </a:lnTo>
                <a:lnTo>
                  <a:pt x="30978" y="8100"/>
                </a:lnTo>
                <a:lnTo>
                  <a:pt x="31130" y="8602"/>
                </a:lnTo>
                <a:lnTo>
                  <a:pt x="31283" y="8995"/>
                </a:lnTo>
                <a:lnTo>
                  <a:pt x="31698" y="9737"/>
                </a:lnTo>
                <a:lnTo>
                  <a:pt x="32440" y="10763"/>
                </a:lnTo>
                <a:lnTo>
                  <a:pt x="33008" y="11374"/>
                </a:lnTo>
                <a:lnTo>
                  <a:pt x="33379" y="11724"/>
                </a:lnTo>
                <a:lnTo>
                  <a:pt x="34165" y="12335"/>
                </a:lnTo>
                <a:lnTo>
                  <a:pt x="35475" y="13099"/>
                </a:lnTo>
                <a:lnTo>
                  <a:pt x="36392" y="13536"/>
                </a:lnTo>
                <a:lnTo>
                  <a:pt x="36937" y="13754"/>
                </a:lnTo>
                <a:lnTo>
                  <a:pt x="38029" y="14103"/>
                </a:lnTo>
                <a:lnTo>
                  <a:pt x="39710" y="14387"/>
                </a:lnTo>
                <a:lnTo>
                  <a:pt x="40867" y="14453"/>
                </a:lnTo>
                <a:lnTo>
                  <a:pt x="42788" y="14540"/>
                </a:lnTo>
                <a:lnTo>
                  <a:pt x="45626" y="14453"/>
                </a:lnTo>
                <a:lnTo>
                  <a:pt x="47547" y="14256"/>
                </a:lnTo>
                <a:lnTo>
                  <a:pt x="48486" y="14103"/>
                </a:lnTo>
                <a:lnTo>
                  <a:pt x="52481" y="13361"/>
                </a:lnTo>
                <a:lnTo>
                  <a:pt x="56476" y="12641"/>
                </a:lnTo>
                <a:lnTo>
                  <a:pt x="59073" y="12160"/>
                </a:lnTo>
                <a:lnTo>
                  <a:pt x="61693" y="11789"/>
                </a:lnTo>
                <a:lnTo>
                  <a:pt x="63243" y="11615"/>
                </a:lnTo>
                <a:lnTo>
                  <a:pt x="66365" y="11440"/>
                </a:lnTo>
                <a:lnTo>
                  <a:pt x="67915" y="11484"/>
                </a:lnTo>
                <a:lnTo>
                  <a:pt x="69006" y="11549"/>
                </a:lnTo>
                <a:lnTo>
                  <a:pt x="71124" y="11724"/>
                </a:lnTo>
                <a:lnTo>
                  <a:pt x="72172" y="11942"/>
                </a:lnTo>
                <a:lnTo>
                  <a:pt x="73132" y="12182"/>
                </a:lnTo>
                <a:lnTo>
                  <a:pt x="74507" y="12706"/>
                </a:lnTo>
                <a:lnTo>
                  <a:pt x="75337" y="13208"/>
                </a:lnTo>
                <a:lnTo>
                  <a:pt x="75730" y="13536"/>
                </a:lnTo>
                <a:lnTo>
                  <a:pt x="76669" y="14343"/>
                </a:lnTo>
                <a:lnTo>
                  <a:pt x="77520" y="15260"/>
                </a:lnTo>
                <a:lnTo>
                  <a:pt x="77826" y="15631"/>
                </a:lnTo>
                <a:lnTo>
                  <a:pt x="78371" y="16439"/>
                </a:lnTo>
                <a:lnTo>
                  <a:pt x="78568" y="16854"/>
                </a:lnTo>
                <a:lnTo>
                  <a:pt x="78764" y="17443"/>
                </a:lnTo>
                <a:lnTo>
                  <a:pt x="79026" y="18600"/>
                </a:lnTo>
                <a:lnTo>
                  <a:pt x="79092" y="19779"/>
                </a:lnTo>
                <a:lnTo>
                  <a:pt x="79004" y="20980"/>
                </a:lnTo>
                <a:lnTo>
                  <a:pt x="78895" y="21591"/>
                </a:lnTo>
                <a:lnTo>
                  <a:pt x="78699" y="22333"/>
                </a:lnTo>
                <a:lnTo>
                  <a:pt x="78153" y="23730"/>
                </a:lnTo>
                <a:lnTo>
                  <a:pt x="77433" y="25018"/>
                </a:lnTo>
                <a:lnTo>
                  <a:pt x="76581" y="26241"/>
                </a:lnTo>
                <a:lnTo>
                  <a:pt x="76101" y="26852"/>
                </a:lnTo>
                <a:lnTo>
                  <a:pt x="75643" y="27376"/>
                </a:lnTo>
                <a:lnTo>
                  <a:pt x="74617" y="28315"/>
                </a:lnTo>
                <a:lnTo>
                  <a:pt x="72936" y="29559"/>
                </a:lnTo>
                <a:lnTo>
                  <a:pt x="71800" y="30345"/>
                </a:lnTo>
                <a:lnTo>
                  <a:pt x="70709" y="30978"/>
                </a:lnTo>
                <a:lnTo>
                  <a:pt x="69530" y="31480"/>
                </a:lnTo>
                <a:lnTo>
                  <a:pt x="68482" y="31982"/>
                </a:lnTo>
                <a:lnTo>
                  <a:pt x="66343" y="32812"/>
                </a:lnTo>
                <a:lnTo>
                  <a:pt x="64138" y="33467"/>
                </a:lnTo>
                <a:lnTo>
                  <a:pt x="61911" y="33991"/>
                </a:lnTo>
                <a:lnTo>
                  <a:pt x="60776" y="34187"/>
                </a:lnTo>
                <a:lnTo>
                  <a:pt x="58746" y="34515"/>
                </a:lnTo>
                <a:lnTo>
                  <a:pt x="54642" y="34864"/>
                </a:lnTo>
                <a:lnTo>
                  <a:pt x="52590" y="34908"/>
                </a:lnTo>
                <a:lnTo>
                  <a:pt x="49206" y="34908"/>
                </a:lnTo>
                <a:lnTo>
                  <a:pt x="45844" y="34842"/>
                </a:lnTo>
                <a:lnTo>
                  <a:pt x="44491" y="34711"/>
                </a:lnTo>
                <a:lnTo>
                  <a:pt x="43137" y="34515"/>
                </a:lnTo>
                <a:lnTo>
                  <a:pt x="41129" y="34318"/>
                </a:lnTo>
                <a:lnTo>
                  <a:pt x="39077" y="34165"/>
                </a:lnTo>
                <a:lnTo>
                  <a:pt x="35780" y="33947"/>
                </a:lnTo>
                <a:lnTo>
                  <a:pt x="32462" y="33816"/>
                </a:lnTo>
                <a:lnTo>
                  <a:pt x="30847" y="33816"/>
                </a:lnTo>
                <a:lnTo>
                  <a:pt x="29231" y="33882"/>
                </a:lnTo>
                <a:lnTo>
                  <a:pt x="27725" y="33947"/>
                </a:lnTo>
                <a:lnTo>
                  <a:pt x="24712" y="34187"/>
                </a:lnTo>
                <a:lnTo>
                  <a:pt x="23228" y="34427"/>
                </a:lnTo>
                <a:lnTo>
                  <a:pt x="22289" y="34602"/>
                </a:lnTo>
                <a:lnTo>
                  <a:pt x="20434" y="35060"/>
                </a:lnTo>
                <a:lnTo>
                  <a:pt x="17705" y="35890"/>
                </a:lnTo>
                <a:lnTo>
                  <a:pt x="15937" y="36589"/>
                </a:lnTo>
                <a:lnTo>
                  <a:pt x="15107" y="36938"/>
                </a:lnTo>
                <a:lnTo>
                  <a:pt x="13513" y="37702"/>
                </a:lnTo>
                <a:lnTo>
                  <a:pt x="11963" y="38575"/>
                </a:lnTo>
                <a:lnTo>
                  <a:pt x="10457" y="39536"/>
                </a:lnTo>
                <a:lnTo>
                  <a:pt x="9737" y="40060"/>
                </a:lnTo>
                <a:lnTo>
                  <a:pt x="8820" y="40780"/>
                </a:lnTo>
                <a:lnTo>
                  <a:pt x="7117" y="42374"/>
                </a:lnTo>
                <a:lnTo>
                  <a:pt x="6266" y="43203"/>
                </a:lnTo>
                <a:lnTo>
                  <a:pt x="5545" y="43945"/>
                </a:lnTo>
                <a:lnTo>
                  <a:pt x="4235" y="45583"/>
                </a:lnTo>
                <a:lnTo>
                  <a:pt x="3122" y="47351"/>
                </a:lnTo>
                <a:lnTo>
                  <a:pt x="2205" y="49228"/>
                </a:lnTo>
                <a:lnTo>
                  <a:pt x="1834" y="50211"/>
                </a:lnTo>
                <a:lnTo>
                  <a:pt x="1376" y="51542"/>
                </a:lnTo>
                <a:lnTo>
                  <a:pt x="612" y="54577"/>
                </a:lnTo>
                <a:lnTo>
                  <a:pt x="437" y="55865"/>
                </a:lnTo>
                <a:lnTo>
                  <a:pt x="197" y="58113"/>
                </a:lnTo>
                <a:lnTo>
                  <a:pt x="44" y="60384"/>
                </a:lnTo>
                <a:lnTo>
                  <a:pt x="0" y="61868"/>
                </a:lnTo>
                <a:lnTo>
                  <a:pt x="44" y="64073"/>
                </a:lnTo>
                <a:lnTo>
                  <a:pt x="219" y="65558"/>
                </a:lnTo>
                <a:lnTo>
                  <a:pt x="350" y="66278"/>
                </a:lnTo>
                <a:lnTo>
                  <a:pt x="633" y="67697"/>
                </a:lnTo>
                <a:lnTo>
                  <a:pt x="1179" y="70491"/>
                </a:lnTo>
                <a:lnTo>
                  <a:pt x="1528" y="71867"/>
                </a:lnTo>
                <a:lnTo>
                  <a:pt x="2533" y="75097"/>
                </a:lnTo>
                <a:lnTo>
                  <a:pt x="3646" y="78285"/>
                </a:lnTo>
                <a:lnTo>
                  <a:pt x="3930" y="79049"/>
                </a:lnTo>
                <a:lnTo>
                  <a:pt x="4541" y="80555"/>
                </a:lnTo>
                <a:lnTo>
                  <a:pt x="5261" y="81996"/>
                </a:lnTo>
                <a:lnTo>
                  <a:pt x="6135" y="83371"/>
                </a:lnTo>
                <a:lnTo>
                  <a:pt x="6593" y="84048"/>
                </a:lnTo>
                <a:lnTo>
                  <a:pt x="7030" y="84681"/>
                </a:lnTo>
                <a:lnTo>
                  <a:pt x="7466" y="85292"/>
                </a:lnTo>
                <a:lnTo>
                  <a:pt x="8340" y="86493"/>
                </a:lnTo>
                <a:lnTo>
                  <a:pt x="9737" y="88217"/>
                </a:lnTo>
                <a:lnTo>
                  <a:pt x="10763" y="89287"/>
                </a:lnTo>
                <a:lnTo>
                  <a:pt x="11287" y="89811"/>
                </a:lnTo>
                <a:lnTo>
                  <a:pt x="12356" y="90750"/>
                </a:lnTo>
                <a:lnTo>
                  <a:pt x="14561" y="92540"/>
                </a:lnTo>
                <a:lnTo>
                  <a:pt x="16875" y="94155"/>
                </a:lnTo>
                <a:lnTo>
                  <a:pt x="19320" y="95596"/>
                </a:lnTo>
                <a:lnTo>
                  <a:pt x="20608" y="96251"/>
                </a:lnTo>
                <a:lnTo>
                  <a:pt x="23446" y="97692"/>
                </a:lnTo>
                <a:lnTo>
                  <a:pt x="26350" y="99045"/>
                </a:lnTo>
                <a:lnTo>
                  <a:pt x="28642" y="100028"/>
                </a:lnTo>
                <a:lnTo>
                  <a:pt x="33335" y="101731"/>
                </a:lnTo>
                <a:lnTo>
                  <a:pt x="35715" y="102516"/>
                </a:lnTo>
                <a:lnTo>
                  <a:pt x="39426" y="103761"/>
                </a:lnTo>
                <a:lnTo>
                  <a:pt x="43159" y="104896"/>
                </a:lnTo>
                <a:lnTo>
                  <a:pt x="45429" y="105485"/>
                </a:lnTo>
                <a:lnTo>
                  <a:pt x="49948" y="106555"/>
                </a:lnTo>
                <a:lnTo>
                  <a:pt x="52219" y="107057"/>
                </a:lnTo>
                <a:lnTo>
                  <a:pt x="54467" y="107450"/>
                </a:lnTo>
                <a:lnTo>
                  <a:pt x="56738" y="107756"/>
                </a:lnTo>
                <a:lnTo>
                  <a:pt x="58309" y="107996"/>
                </a:lnTo>
                <a:lnTo>
                  <a:pt x="59859" y="108192"/>
                </a:lnTo>
                <a:lnTo>
                  <a:pt x="61802" y="108367"/>
                </a:lnTo>
                <a:lnTo>
                  <a:pt x="63767" y="108498"/>
                </a:lnTo>
                <a:lnTo>
                  <a:pt x="66343" y="108651"/>
                </a:lnTo>
                <a:lnTo>
                  <a:pt x="68919" y="108738"/>
                </a:lnTo>
                <a:lnTo>
                  <a:pt x="69858" y="108738"/>
                </a:lnTo>
                <a:lnTo>
                  <a:pt x="71648" y="108629"/>
                </a:lnTo>
                <a:lnTo>
                  <a:pt x="72565" y="108542"/>
                </a:lnTo>
                <a:lnTo>
                  <a:pt x="73547" y="108454"/>
                </a:lnTo>
                <a:lnTo>
                  <a:pt x="75468" y="108192"/>
                </a:lnTo>
                <a:lnTo>
                  <a:pt x="76429" y="107996"/>
                </a:lnTo>
                <a:lnTo>
                  <a:pt x="77520" y="107756"/>
                </a:lnTo>
                <a:lnTo>
                  <a:pt x="79681" y="107166"/>
                </a:lnTo>
                <a:lnTo>
                  <a:pt x="81799" y="106468"/>
                </a:lnTo>
                <a:lnTo>
                  <a:pt x="83851" y="105616"/>
                </a:lnTo>
                <a:lnTo>
                  <a:pt x="84855" y="105114"/>
                </a:lnTo>
                <a:lnTo>
                  <a:pt x="86383" y="104350"/>
                </a:lnTo>
                <a:lnTo>
                  <a:pt x="89308" y="102647"/>
                </a:lnTo>
                <a:lnTo>
                  <a:pt x="90706" y="101709"/>
                </a:lnTo>
                <a:lnTo>
                  <a:pt x="91164" y="101338"/>
                </a:lnTo>
                <a:lnTo>
                  <a:pt x="91579" y="100988"/>
                </a:lnTo>
                <a:lnTo>
                  <a:pt x="92299" y="100508"/>
                </a:lnTo>
                <a:lnTo>
                  <a:pt x="93631" y="99482"/>
                </a:lnTo>
                <a:lnTo>
                  <a:pt x="95508" y="97736"/>
                </a:lnTo>
                <a:lnTo>
                  <a:pt x="96643" y="96491"/>
                </a:lnTo>
                <a:lnTo>
                  <a:pt x="97560" y="95465"/>
                </a:lnTo>
                <a:lnTo>
                  <a:pt x="99307" y="93369"/>
                </a:lnTo>
                <a:lnTo>
                  <a:pt x="100966" y="91208"/>
                </a:lnTo>
                <a:lnTo>
                  <a:pt x="102494" y="88960"/>
                </a:lnTo>
                <a:lnTo>
                  <a:pt x="103236" y="87803"/>
                </a:lnTo>
                <a:lnTo>
                  <a:pt x="104175" y="86275"/>
                </a:lnTo>
                <a:lnTo>
                  <a:pt x="105943" y="83153"/>
                </a:lnTo>
                <a:lnTo>
                  <a:pt x="106751" y="81559"/>
                </a:lnTo>
                <a:lnTo>
                  <a:pt x="107908" y="79245"/>
                </a:lnTo>
                <a:lnTo>
                  <a:pt x="109130" y="76953"/>
                </a:lnTo>
                <a:lnTo>
                  <a:pt x="109807" y="75665"/>
                </a:lnTo>
                <a:lnTo>
                  <a:pt x="111051" y="73045"/>
                </a:lnTo>
                <a:lnTo>
                  <a:pt x="111575" y="71692"/>
                </a:lnTo>
                <a:lnTo>
                  <a:pt x="112383" y="69487"/>
                </a:lnTo>
                <a:lnTo>
                  <a:pt x="113846" y="65034"/>
                </a:lnTo>
                <a:lnTo>
                  <a:pt x="114479" y="62785"/>
                </a:lnTo>
                <a:lnTo>
                  <a:pt x="114806" y="61497"/>
                </a:lnTo>
                <a:lnTo>
                  <a:pt x="115374" y="58877"/>
                </a:lnTo>
                <a:lnTo>
                  <a:pt x="115614" y="57568"/>
                </a:lnTo>
                <a:lnTo>
                  <a:pt x="115941" y="55494"/>
                </a:lnTo>
                <a:lnTo>
                  <a:pt x="116203" y="53398"/>
                </a:lnTo>
                <a:lnTo>
                  <a:pt x="116378" y="52372"/>
                </a:lnTo>
                <a:lnTo>
                  <a:pt x="116465" y="51324"/>
                </a:lnTo>
                <a:lnTo>
                  <a:pt x="116509" y="49600"/>
                </a:lnTo>
                <a:lnTo>
                  <a:pt x="116465" y="46172"/>
                </a:lnTo>
                <a:lnTo>
                  <a:pt x="116269" y="44469"/>
                </a:lnTo>
                <a:lnTo>
                  <a:pt x="115985" y="42395"/>
                </a:lnTo>
                <a:lnTo>
                  <a:pt x="115658" y="40300"/>
                </a:lnTo>
                <a:lnTo>
                  <a:pt x="115483" y="39448"/>
                </a:lnTo>
                <a:lnTo>
                  <a:pt x="115046" y="37767"/>
                </a:lnTo>
                <a:lnTo>
                  <a:pt x="114239" y="35279"/>
                </a:lnTo>
                <a:lnTo>
                  <a:pt x="113606" y="33663"/>
                </a:lnTo>
                <a:lnTo>
                  <a:pt x="113147" y="32528"/>
                </a:lnTo>
                <a:lnTo>
                  <a:pt x="112165" y="30323"/>
                </a:lnTo>
                <a:lnTo>
                  <a:pt x="111073" y="28184"/>
                </a:lnTo>
                <a:lnTo>
                  <a:pt x="109873" y="26132"/>
                </a:lnTo>
                <a:lnTo>
                  <a:pt x="108541" y="24145"/>
                </a:lnTo>
                <a:lnTo>
                  <a:pt x="107100" y="22246"/>
                </a:lnTo>
                <a:lnTo>
                  <a:pt x="105550" y="20434"/>
                </a:lnTo>
                <a:lnTo>
                  <a:pt x="103869" y="18710"/>
                </a:lnTo>
                <a:lnTo>
                  <a:pt x="102996" y="17880"/>
                </a:lnTo>
                <a:lnTo>
                  <a:pt x="102167" y="17138"/>
                </a:lnTo>
                <a:lnTo>
                  <a:pt x="100486" y="15719"/>
                </a:lnTo>
                <a:lnTo>
                  <a:pt x="97800" y="13776"/>
                </a:lnTo>
                <a:lnTo>
                  <a:pt x="95945" y="12575"/>
                </a:lnTo>
                <a:lnTo>
                  <a:pt x="94133" y="11484"/>
                </a:lnTo>
                <a:lnTo>
                  <a:pt x="91317" y="10043"/>
                </a:lnTo>
                <a:lnTo>
                  <a:pt x="89374" y="9213"/>
                </a:lnTo>
                <a:lnTo>
                  <a:pt x="88392" y="8842"/>
                </a:lnTo>
                <a:lnTo>
                  <a:pt x="87104" y="8384"/>
                </a:lnTo>
                <a:lnTo>
                  <a:pt x="84484" y="7620"/>
                </a:lnTo>
                <a:lnTo>
                  <a:pt x="81821" y="7030"/>
                </a:lnTo>
                <a:lnTo>
                  <a:pt x="79135" y="6572"/>
                </a:lnTo>
                <a:lnTo>
                  <a:pt x="77782" y="6419"/>
                </a:lnTo>
                <a:lnTo>
                  <a:pt x="75948" y="6223"/>
                </a:lnTo>
                <a:lnTo>
                  <a:pt x="71757" y="5939"/>
                </a:lnTo>
                <a:lnTo>
                  <a:pt x="68766" y="5873"/>
                </a:lnTo>
                <a:lnTo>
                  <a:pt x="67347" y="5895"/>
                </a:lnTo>
                <a:lnTo>
                  <a:pt x="65994" y="5895"/>
                </a:lnTo>
                <a:lnTo>
                  <a:pt x="64640" y="5982"/>
                </a:lnTo>
                <a:lnTo>
                  <a:pt x="61649" y="6266"/>
                </a:lnTo>
                <a:lnTo>
                  <a:pt x="58702" y="6637"/>
                </a:lnTo>
                <a:lnTo>
                  <a:pt x="54773" y="7227"/>
                </a:lnTo>
                <a:lnTo>
                  <a:pt x="50821" y="7882"/>
                </a:lnTo>
                <a:lnTo>
                  <a:pt x="47831" y="8340"/>
                </a:lnTo>
                <a:lnTo>
                  <a:pt x="44818" y="8755"/>
                </a:lnTo>
                <a:lnTo>
                  <a:pt x="43421" y="8886"/>
                </a:lnTo>
                <a:lnTo>
                  <a:pt x="42024" y="8886"/>
                </a:lnTo>
                <a:lnTo>
                  <a:pt x="40779" y="8908"/>
                </a:lnTo>
                <a:lnTo>
                  <a:pt x="38880" y="8908"/>
                </a:lnTo>
                <a:lnTo>
                  <a:pt x="37636" y="8733"/>
                </a:lnTo>
                <a:lnTo>
                  <a:pt x="37025" y="8558"/>
                </a:lnTo>
                <a:lnTo>
                  <a:pt x="36108" y="8275"/>
                </a:lnTo>
                <a:lnTo>
                  <a:pt x="34776" y="7772"/>
                </a:lnTo>
                <a:lnTo>
                  <a:pt x="33968" y="7292"/>
                </a:lnTo>
                <a:lnTo>
                  <a:pt x="33597" y="6987"/>
                </a:lnTo>
                <a:lnTo>
                  <a:pt x="33204" y="6637"/>
                </a:lnTo>
                <a:lnTo>
                  <a:pt x="32899" y="6244"/>
                </a:lnTo>
                <a:lnTo>
                  <a:pt x="32549" y="5589"/>
                </a:lnTo>
                <a:lnTo>
                  <a:pt x="32069" y="4236"/>
                </a:lnTo>
                <a:lnTo>
                  <a:pt x="31916" y="2861"/>
                </a:lnTo>
                <a:lnTo>
                  <a:pt x="32047" y="1420"/>
                </a:lnTo>
                <a:lnTo>
                  <a:pt x="32266" y="699"/>
                </a:lnTo>
                <a:lnTo>
                  <a:pt x="32331" y="372"/>
                </a:lnTo>
                <a:lnTo>
                  <a:pt x="32418" y="23"/>
                </a:lnTo>
                <a:lnTo>
                  <a:pt x="323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89"/>
          <p:cNvSpPr/>
          <p:nvPr/>
        </p:nvSpPr>
        <p:spPr>
          <a:xfrm rot="10800000" flipH="1">
            <a:off x="161925" y="-45831"/>
            <a:ext cx="11067317" cy="1798423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89"/>
          <p:cNvGrpSpPr/>
          <p:nvPr/>
        </p:nvGrpSpPr>
        <p:grpSpPr>
          <a:xfrm rot="6512977" flipH="1">
            <a:off x="-392622" y="860775"/>
            <a:ext cx="3569828" cy="2439016"/>
            <a:chOff x="2634676" y="2522355"/>
            <a:chExt cx="3585898" cy="2468737"/>
          </a:xfrm>
        </p:grpSpPr>
        <p:sp>
          <p:nvSpPr>
            <p:cNvPr id="804" name="Google Shape;804;p89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9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9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9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9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9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9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9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9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9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9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16" name="Google Shape;816;p90"/>
          <p:cNvGrpSpPr/>
          <p:nvPr/>
        </p:nvGrpSpPr>
        <p:grpSpPr>
          <a:xfrm>
            <a:off x="-8085677" y="2962070"/>
            <a:ext cx="33304358" cy="3290684"/>
            <a:chOff x="-8085677" y="2733470"/>
            <a:chExt cx="33304358" cy="3290684"/>
          </a:xfrm>
        </p:grpSpPr>
        <p:sp>
          <p:nvSpPr>
            <p:cNvPr id="817" name="Google Shape;817;p90"/>
            <p:cNvSpPr/>
            <p:nvPr/>
          </p:nvSpPr>
          <p:spPr>
            <a:xfrm>
              <a:off x="-8085677" y="3375138"/>
              <a:ext cx="33304358" cy="2649016"/>
            </a:xfrm>
            <a:custGeom>
              <a:avLst/>
              <a:gdLst/>
              <a:ahLst/>
              <a:cxnLst/>
              <a:rect l="l" t="t" r="r" b="b"/>
              <a:pathLst>
                <a:path w="241183" h="32310" extrusionOk="0">
                  <a:moveTo>
                    <a:pt x="89548" y="0"/>
                  </a:moveTo>
                  <a:lnTo>
                    <a:pt x="80271" y="131"/>
                  </a:lnTo>
                  <a:lnTo>
                    <a:pt x="71429" y="590"/>
                  </a:lnTo>
                  <a:lnTo>
                    <a:pt x="63025" y="1419"/>
                  </a:lnTo>
                  <a:lnTo>
                    <a:pt x="55100" y="2554"/>
                  </a:lnTo>
                  <a:lnTo>
                    <a:pt x="47634" y="3973"/>
                  </a:lnTo>
                  <a:lnTo>
                    <a:pt x="40670" y="5698"/>
                  </a:lnTo>
                  <a:lnTo>
                    <a:pt x="34165" y="7663"/>
                  </a:lnTo>
                  <a:lnTo>
                    <a:pt x="28183" y="9889"/>
                  </a:lnTo>
                  <a:lnTo>
                    <a:pt x="22704" y="12334"/>
                  </a:lnTo>
                  <a:lnTo>
                    <a:pt x="18927" y="14299"/>
                  </a:lnTo>
                  <a:lnTo>
                    <a:pt x="16569" y="15674"/>
                  </a:lnTo>
                  <a:lnTo>
                    <a:pt x="14365" y="17071"/>
                  </a:lnTo>
                  <a:lnTo>
                    <a:pt x="12269" y="18534"/>
                  </a:lnTo>
                  <a:lnTo>
                    <a:pt x="10304" y="20040"/>
                  </a:lnTo>
                  <a:lnTo>
                    <a:pt x="8492" y="21569"/>
                  </a:lnTo>
                  <a:lnTo>
                    <a:pt x="6789" y="23140"/>
                  </a:lnTo>
                  <a:lnTo>
                    <a:pt x="5240" y="24734"/>
                  </a:lnTo>
                  <a:lnTo>
                    <a:pt x="3842" y="26371"/>
                  </a:lnTo>
                  <a:lnTo>
                    <a:pt x="2576" y="28030"/>
                  </a:lnTo>
                  <a:lnTo>
                    <a:pt x="1441" y="29733"/>
                  </a:lnTo>
                  <a:lnTo>
                    <a:pt x="437" y="31436"/>
                  </a:lnTo>
                  <a:lnTo>
                    <a:pt x="0" y="32309"/>
                  </a:lnTo>
                  <a:lnTo>
                    <a:pt x="241182" y="32309"/>
                  </a:lnTo>
                  <a:lnTo>
                    <a:pt x="241182" y="8841"/>
                  </a:lnTo>
                  <a:lnTo>
                    <a:pt x="240898" y="9103"/>
                  </a:lnTo>
                  <a:lnTo>
                    <a:pt x="240244" y="9584"/>
                  </a:lnTo>
                  <a:lnTo>
                    <a:pt x="239087" y="10260"/>
                  </a:lnTo>
                  <a:lnTo>
                    <a:pt x="237122" y="11003"/>
                  </a:lnTo>
                  <a:lnTo>
                    <a:pt x="234742" y="11592"/>
                  </a:lnTo>
                  <a:lnTo>
                    <a:pt x="231970" y="12029"/>
                  </a:lnTo>
                  <a:lnTo>
                    <a:pt x="228848" y="12312"/>
                  </a:lnTo>
                  <a:lnTo>
                    <a:pt x="225377" y="12487"/>
                  </a:lnTo>
                  <a:lnTo>
                    <a:pt x="221600" y="12531"/>
                  </a:lnTo>
                  <a:lnTo>
                    <a:pt x="215401" y="12400"/>
                  </a:lnTo>
                  <a:lnTo>
                    <a:pt x="206188" y="11854"/>
                  </a:lnTo>
                  <a:lnTo>
                    <a:pt x="196146" y="10981"/>
                  </a:lnTo>
                  <a:lnTo>
                    <a:pt x="185449" y="9867"/>
                  </a:lnTo>
                  <a:lnTo>
                    <a:pt x="168574" y="7859"/>
                  </a:lnTo>
                  <a:lnTo>
                    <a:pt x="145456" y="4956"/>
                  </a:lnTo>
                  <a:lnTo>
                    <a:pt x="128581" y="2925"/>
                  </a:lnTo>
                  <a:lnTo>
                    <a:pt x="117862" y="1747"/>
                  </a:lnTo>
                  <a:lnTo>
                    <a:pt x="107777" y="851"/>
                  </a:lnTo>
                  <a:lnTo>
                    <a:pt x="98564" y="240"/>
                  </a:lnTo>
                  <a:lnTo>
                    <a:pt x="94373" y="109"/>
                  </a:lnTo>
                  <a:lnTo>
                    <a:pt x="89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0"/>
            <p:cNvSpPr/>
            <p:nvPr/>
          </p:nvSpPr>
          <p:spPr>
            <a:xfrm rot="-5145112">
              <a:off x="9276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0"/>
            <p:cNvSpPr/>
            <p:nvPr/>
          </p:nvSpPr>
          <p:spPr>
            <a:xfrm rot="-5145112">
              <a:off x="29037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0"/>
            <p:cNvSpPr/>
            <p:nvPr/>
          </p:nvSpPr>
          <p:spPr>
            <a:xfrm rot="-5145112">
              <a:off x="48798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0"/>
            <p:cNvSpPr/>
            <p:nvPr/>
          </p:nvSpPr>
          <p:spPr>
            <a:xfrm rot="-5145112">
              <a:off x="6855979" y="2998695"/>
              <a:ext cx="1360342" cy="883921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1"/>
          <p:cNvSpPr/>
          <p:nvPr/>
        </p:nvSpPr>
        <p:spPr>
          <a:xfrm>
            <a:off x="1654025" y="467600"/>
            <a:ext cx="5835820" cy="3390088"/>
          </a:xfrm>
          <a:custGeom>
            <a:avLst/>
            <a:gdLst/>
            <a:ahLst/>
            <a:cxnLst/>
            <a:rect l="l" t="t" r="r" b="b"/>
            <a:pathLst>
              <a:path w="112384" h="78853" extrusionOk="0">
                <a:moveTo>
                  <a:pt x="93194" y="1"/>
                </a:moveTo>
                <a:lnTo>
                  <a:pt x="89810" y="175"/>
                </a:lnTo>
                <a:lnTo>
                  <a:pt x="88108" y="328"/>
                </a:lnTo>
                <a:lnTo>
                  <a:pt x="86470" y="525"/>
                </a:lnTo>
                <a:lnTo>
                  <a:pt x="83218" y="1092"/>
                </a:lnTo>
                <a:lnTo>
                  <a:pt x="81580" y="1398"/>
                </a:lnTo>
                <a:lnTo>
                  <a:pt x="80096" y="1616"/>
                </a:lnTo>
                <a:lnTo>
                  <a:pt x="77127" y="1965"/>
                </a:lnTo>
                <a:lnTo>
                  <a:pt x="75621" y="2053"/>
                </a:lnTo>
                <a:lnTo>
                  <a:pt x="74027" y="2053"/>
                </a:lnTo>
                <a:lnTo>
                  <a:pt x="70927" y="1791"/>
                </a:lnTo>
                <a:lnTo>
                  <a:pt x="69355" y="1551"/>
                </a:lnTo>
                <a:lnTo>
                  <a:pt x="66779" y="1092"/>
                </a:lnTo>
                <a:lnTo>
                  <a:pt x="64203" y="699"/>
                </a:lnTo>
                <a:lnTo>
                  <a:pt x="63287" y="612"/>
                </a:lnTo>
                <a:lnTo>
                  <a:pt x="61453" y="568"/>
                </a:lnTo>
                <a:lnTo>
                  <a:pt x="60558" y="656"/>
                </a:lnTo>
                <a:lnTo>
                  <a:pt x="59816" y="743"/>
                </a:lnTo>
                <a:lnTo>
                  <a:pt x="58397" y="1027"/>
                </a:lnTo>
                <a:lnTo>
                  <a:pt x="56999" y="1420"/>
                </a:lnTo>
                <a:lnTo>
                  <a:pt x="55624" y="1922"/>
                </a:lnTo>
                <a:lnTo>
                  <a:pt x="54947" y="2227"/>
                </a:lnTo>
                <a:lnTo>
                  <a:pt x="53463" y="2970"/>
                </a:lnTo>
                <a:lnTo>
                  <a:pt x="51978" y="3712"/>
                </a:lnTo>
                <a:lnTo>
                  <a:pt x="51193" y="4061"/>
                </a:lnTo>
                <a:lnTo>
                  <a:pt x="49621" y="4651"/>
                </a:lnTo>
                <a:lnTo>
                  <a:pt x="48791" y="4847"/>
                </a:lnTo>
                <a:lnTo>
                  <a:pt x="48355" y="4934"/>
                </a:lnTo>
                <a:lnTo>
                  <a:pt x="47525" y="5000"/>
                </a:lnTo>
                <a:lnTo>
                  <a:pt x="46695" y="4891"/>
                </a:lnTo>
                <a:lnTo>
                  <a:pt x="45910" y="4607"/>
                </a:lnTo>
                <a:lnTo>
                  <a:pt x="45538" y="4367"/>
                </a:lnTo>
                <a:lnTo>
                  <a:pt x="44949" y="4018"/>
                </a:lnTo>
                <a:lnTo>
                  <a:pt x="44338" y="3690"/>
                </a:lnTo>
                <a:lnTo>
                  <a:pt x="43836" y="3384"/>
                </a:lnTo>
                <a:lnTo>
                  <a:pt x="42788" y="3013"/>
                </a:lnTo>
                <a:lnTo>
                  <a:pt x="41696" y="2861"/>
                </a:lnTo>
                <a:lnTo>
                  <a:pt x="40605" y="2904"/>
                </a:lnTo>
                <a:lnTo>
                  <a:pt x="40059" y="2970"/>
                </a:lnTo>
                <a:lnTo>
                  <a:pt x="39098" y="3144"/>
                </a:lnTo>
                <a:lnTo>
                  <a:pt x="37701" y="3603"/>
                </a:lnTo>
                <a:lnTo>
                  <a:pt x="36828" y="4018"/>
                </a:lnTo>
                <a:lnTo>
                  <a:pt x="36392" y="4280"/>
                </a:lnTo>
                <a:lnTo>
                  <a:pt x="36064" y="4476"/>
                </a:lnTo>
                <a:lnTo>
                  <a:pt x="35715" y="4672"/>
                </a:lnTo>
                <a:lnTo>
                  <a:pt x="35278" y="4891"/>
                </a:lnTo>
                <a:lnTo>
                  <a:pt x="34361" y="5153"/>
                </a:lnTo>
                <a:lnTo>
                  <a:pt x="33881" y="5218"/>
                </a:lnTo>
                <a:lnTo>
                  <a:pt x="33204" y="5240"/>
                </a:lnTo>
                <a:lnTo>
                  <a:pt x="31873" y="5087"/>
                </a:lnTo>
                <a:lnTo>
                  <a:pt x="31218" y="4956"/>
                </a:lnTo>
                <a:lnTo>
                  <a:pt x="29122" y="4541"/>
                </a:lnTo>
                <a:lnTo>
                  <a:pt x="27070" y="4039"/>
                </a:lnTo>
                <a:lnTo>
                  <a:pt x="25978" y="3799"/>
                </a:lnTo>
                <a:lnTo>
                  <a:pt x="23774" y="3603"/>
                </a:lnTo>
                <a:lnTo>
                  <a:pt x="22682" y="3603"/>
                </a:lnTo>
                <a:lnTo>
                  <a:pt x="21743" y="3625"/>
                </a:lnTo>
                <a:lnTo>
                  <a:pt x="19910" y="3930"/>
                </a:lnTo>
                <a:lnTo>
                  <a:pt x="18993" y="4149"/>
                </a:lnTo>
                <a:lnTo>
                  <a:pt x="17879" y="4454"/>
                </a:lnTo>
                <a:lnTo>
                  <a:pt x="15740" y="5306"/>
                </a:lnTo>
                <a:lnTo>
                  <a:pt x="14736" y="5873"/>
                </a:lnTo>
                <a:lnTo>
                  <a:pt x="13950" y="6332"/>
                </a:lnTo>
                <a:lnTo>
                  <a:pt x="12465" y="7336"/>
                </a:lnTo>
                <a:lnTo>
                  <a:pt x="11046" y="8449"/>
                </a:lnTo>
                <a:lnTo>
                  <a:pt x="9693" y="9650"/>
                </a:lnTo>
                <a:lnTo>
                  <a:pt x="9060" y="10283"/>
                </a:lnTo>
                <a:lnTo>
                  <a:pt x="8296" y="11091"/>
                </a:lnTo>
                <a:lnTo>
                  <a:pt x="6942" y="12837"/>
                </a:lnTo>
                <a:lnTo>
                  <a:pt x="5829" y="14714"/>
                </a:lnTo>
                <a:lnTo>
                  <a:pt x="4912" y="16701"/>
                </a:lnTo>
                <a:lnTo>
                  <a:pt x="4519" y="17727"/>
                </a:lnTo>
                <a:lnTo>
                  <a:pt x="4235" y="18600"/>
                </a:lnTo>
                <a:lnTo>
                  <a:pt x="3821" y="20347"/>
                </a:lnTo>
                <a:lnTo>
                  <a:pt x="3449" y="23032"/>
                </a:lnTo>
                <a:lnTo>
                  <a:pt x="3362" y="24822"/>
                </a:lnTo>
                <a:lnTo>
                  <a:pt x="3319" y="26394"/>
                </a:lnTo>
                <a:lnTo>
                  <a:pt x="3406" y="29494"/>
                </a:lnTo>
                <a:lnTo>
                  <a:pt x="3515" y="31022"/>
                </a:lnTo>
                <a:lnTo>
                  <a:pt x="3602" y="32441"/>
                </a:lnTo>
                <a:lnTo>
                  <a:pt x="3646" y="35257"/>
                </a:lnTo>
                <a:lnTo>
                  <a:pt x="3537" y="36676"/>
                </a:lnTo>
                <a:lnTo>
                  <a:pt x="3449" y="37549"/>
                </a:lnTo>
                <a:lnTo>
                  <a:pt x="3166" y="39274"/>
                </a:lnTo>
                <a:lnTo>
                  <a:pt x="2576" y="41806"/>
                </a:lnTo>
                <a:lnTo>
                  <a:pt x="2052" y="43465"/>
                </a:lnTo>
                <a:lnTo>
                  <a:pt x="1528" y="44950"/>
                </a:lnTo>
                <a:lnTo>
                  <a:pt x="1070" y="46434"/>
                </a:lnTo>
                <a:lnTo>
                  <a:pt x="721" y="47678"/>
                </a:lnTo>
                <a:lnTo>
                  <a:pt x="262" y="50211"/>
                </a:lnTo>
                <a:lnTo>
                  <a:pt x="131" y="51499"/>
                </a:lnTo>
                <a:lnTo>
                  <a:pt x="66" y="52350"/>
                </a:lnTo>
                <a:lnTo>
                  <a:pt x="0" y="54053"/>
                </a:lnTo>
                <a:lnTo>
                  <a:pt x="88" y="55756"/>
                </a:lnTo>
                <a:lnTo>
                  <a:pt x="350" y="57458"/>
                </a:lnTo>
                <a:lnTo>
                  <a:pt x="546" y="58310"/>
                </a:lnTo>
                <a:lnTo>
                  <a:pt x="764" y="59183"/>
                </a:lnTo>
                <a:lnTo>
                  <a:pt x="1376" y="60864"/>
                </a:lnTo>
                <a:lnTo>
                  <a:pt x="2161" y="62436"/>
                </a:lnTo>
                <a:lnTo>
                  <a:pt x="3188" y="63898"/>
                </a:lnTo>
                <a:lnTo>
                  <a:pt x="3799" y="64597"/>
                </a:lnTo>
                <a:lnTo>
                  <a:pt x="4279" y="65099"/>
                </a:lnTo>
                <a:lnTo>
                  <a:pt x="5305" y="66038"/>
                </a:lnTo>
                <a:lnTo>
                  <a:pt x="6921" y="67326"/>
                </a:lnTo>
                <a:lnTo>
                  <a:pt x="8099" y="68090"/>
                </a:lnTo>
                <a:lnTo>
                  <a:pt x="8711" y="68417"/>
                </a:lnTo>
                <a:lnTo>
                  <a:pt x="9322" y="68745"/>
                </a:lnTo>
                <a:lnTo>
                  <a:pt x="9977" y="69072"/>
                </a:lnTo>
                <a:lnTo>
                  <a:pt x="10675" y="69400"/>
                </a:lnTo>
                <a:lnTo>
                  <a:pt x="11308" y="69618"/>
                </a:lnTo>
                <a:lnTo>
                  <a:pt x="11898" y="69967"/>
                </a:lnTo>
                <a:lnTo>
                  <a:pt x="12007" y="70033"/>
                </a:lnTo>
                <a:lnTo>
                  <a:pt x="12138" y="70054"/>
                </a:lnTo>
                <a:lnTo>
                  <a:pt x="12313" y="70033"/>
                </a:lnTo>
                <a:lnTo>
                  <a:pt x="12618" y="70164"/>
                </a:lnTo>
                <a:lnTo>
                  <a:pt x="12771" y="70295"/>
                </a:lnTo>
                <a:lnTo>
                  <a:pt x="13251" y="70557"/>
                </a:lnTo>
                <a:lnTo>
                  <a:pt x="13797" y="70731"/>
                </a:lnTo>
                <a:lnTo>
                  <a:pt x="14059" y="70775"/>
                </a:lnTo>
                <a:lnTo>
                  <a:pt x="14299" y="70862"/>
                </a:lnTo>
                <a:lnTo>
                  <a:pt x="14627" y="71037"/>
                </a:lnTo>
                <a:lnTo>
                  <a:pt x="15369" y="71255"/>
                </a:lnTo>
                <a:lnTo>
                  <a:pt x="16482" y="71495"/>
                </a:lnTo>
                <a:lnTo>
                  <a:pt x="17181" y="71757"/>
                </a:lnTo>
                <a:lnTo>
                  <a:pt x="17486" y="71735"/>
                </a:lnTo>
                <a:lnTo>
                  <a:pt x="18076" y="71910"/>
                </a:lnTo>
                <a:lnTo>
                  <a:pt x="18360" y="71976"/>
                </a:lnTo>
                <a:lnTo>
                  <a:pt x="19015" y="72150"/>
                </a:lnTo>
                <a:lnTo>
                  <a:pt x="19691" y="72216"/>
                </a:lnTo>
                <a:lnTo>
                  <a:pt x="20543" y="72281"/>
                </a:lnTo>
                <a:lnTo>
                  <a:pt x="22180" y="72347"/>
                </a:lnTo>
                <a:lnTo>
                  <a:pt x="22988" y="72281"/>
                </a:lnTo>
                <a:lnTo>
                  <a:pt x="23250" y="72259"/>
                </a:lnTo>
                <a:lnTo>
                  <a:pt x="23512" y="72259"/>
                </a:lnTo>
                <a:lnTo>
                  <a:pt x="25324" y="72172"/>
                </a:lnTo>
                <a:lnTo>
                  <a:pt x="27135" y="71954"/>
                </a:lnTo>
                <a:lnTo>
                  <a:pt x="28118" y="71801"/>
                </a:lnTo>
                <a:lnTo>
                  <a:pt x="29100" y="71604"/>
                </a:lnTo>
                <a:lnTo>
                  <a:pt x="30301" y="71386"/>
                </a:lnTo>
                <a:lnTo>
                  <a:pt x="31502" y="71190"/>
                </a:lnTo>
                <a:lnTo>
                  <a:pt x="32397" y="71059"/>
                </a:lnTo>
                <a:lnTo>
                  <a:pt x="34165" y="70862"/>
                </a:lnTo>
                <a:lnTo>
                  <a:pt x="35060" y="70840"/>
                </a:lnTo>
                <a:lnTo>
                  <a:pt x="35955" y="70928"/>
                </a:lnTo>
                <a:lnTo>
                  <a:pt x="36850" y="71059"/>
                </a:lnTo>
                <a:lnTo>
                  <a:pt x="37483" y="71124"/>
                </a:lnTo>
                <a:lnTo>
                  <a:pt x="38684" y="71473"/>
                </a:lnTo>
                <a:lnTo>
                  <a:pt x="39229" y="71801"/>
                </a:lnTo>
                <a:lnTo>
                  <a:pt x="39557" y="71997"/>
                </a:lnTo>
                <a:lnTo>
                  <a:pt x="40059" y="72478"/>
                </a:lnTo>
                <a:lnTo>
                  <a:pt x="40430" y="73045"/>
                </a:lnTo>
                <a:lnTo>
                  <a:pt x="40627" y="73722"/>
                </a:lnTo>
                <a:lnTo>
                  <a:pt x="40648" y="74115"/>
                </a:lnTo>
                <a:lnTo>
                  <a:pt x="40648" y="74552"/>
                </a:lnTo>
                <a:lnTo>
                  <a:pt x="40692" y="74988"/>
                </a:lnTo>
                <a:lnTo>
                  <a:pt x="40758" y="75774"/>
                </a:lnTo>
                <a:lnTo>
                  <a:pt x="41063" y="77302"/>
                </a:lnTo>
                <a:lnTo>
                  <a:pt x="41260" y="78066"/>
                </a:lnTo>
                <a:lnTo>
                  <a:pt x="41369" y="78372"/>
                </a:lnTo>
                <a:lnTo>
                  <a:pt x="41827" y="78721"/>
                </a:lnTo>
                <a:lnTo>
                  <a:pt x="42133" y="78808"/>
                </a:lnTo>
                <a:lnTo>
                  <a:pt x="42570" y="78852"/>
                </a:lnTo>
                <a:lnTo>
                  <a:pt x="43137" y="78721"/>
                </a:lnTo>
                <a:lnTo>
                  <a:pt x="43465" y="78503"/>
                </a:lnTo>
                <a:lnTo>
                  <a:pt x="43639" y="78350"/>
                </a:lnTo>
                <a:lnTo>
                  <a:pt x="43945" y="78023"/>
                </a:lnTo>
                <a:lnTo>
                  <a:pt x="44294" y="77651"/>
                </a:lnTo>
                <a:lnTo>
                  <a:pt x="44905" y="76953"/>
                </a:lnTo>
                <a:lnTo>
                  <a:pt x="46084" y="75490"/>
                </a:lnTo>
                <a:lnTo>
                  <a:pt x="46608" y="74704"/>
                </a:lnTo>
                <a:lnTo>
                  <a:pt x="46739" y="74530"/>
                </a:lnTo>
                <a:lnTo>
                  <a:pt x="47067" y="74311"/>
                </a:lnTo>
                <a:lnTo>
                  <a:pt x="47285" y="74246"/>
                </a:lnTo>
                <a:lnTo>
                  <a:pt x="48136" y="73984"/>
                </a:lnTo>
                <a:lnTo>
                  <a:pt x="49009" y="73657"/>
                </a:lnTo>
                <a:lnTo>
                  <a:pt x="50101" y="73220"/>
                </a:lnTo>
                <a:lnTo>
                  <a:pt x="52350" y="72543"/>
                </a:lnTo>
                <a:lnTo>
                  <a:pt x="53507" y="72347"/>
                </a:lnTo>
                <a:lnTo>
                  <a:pt x="55078" y="72085"/>
                </a:lnTo>
                <a:lnTo>
                  <a:pt x="58287" y="71735"/>
                </a:lnTo>
                <a:lnTo>
                  <a:pt x="59903" y="71604"/>
                </a:lnTo>
                <a:lnTo>
                  <a:pt x="60842" y="71539"/>
                </a:lnTo>
                <a:lnTo>
                  <a:pt x="61802" y="71430"/>
                </a:lnTo>
                <a:lnTo>
                  <a:pt x="63920" y="71233"/>
                </a:lnTo>
                <a:lnTo>
                  <a:pt x="68133" y="71124"/>
                </a:lnTo>
                <a:lnTo>
                  <a:pt x="70229" y="71233"/>
                </a:lnTo>
                <a:lnTo>
                  <a:pt x="71669" y="71342"/>
                </a:lnTo>
                <a:lnTo>
                  <a:pt x="73110" y="71452"/>
                </a:lnTo>
                <a:lnTo>
                  <a:pt x="75839" y="71648"/>
                </a:lnTo>
                <a:lnTo>
                  <a:pt x="78590" y="71866"/>
                </a:lnTo>
                <a:lnTo>
                  <a:pt x="80249" y="72019"/>
                </a:lnTo>
                <a:lnTo>
                  <a:pt x="83589" y="72259"/>
                </a:lnTo>
                <a:lnTo>
                  <a:pt x="85270" y="72325"/>
                </a:lnTo>
                <a:lnTo>
                  <a:pt x="88130" y="72412"/>
                </a:lnTo>
                <a:lnTo>
                  <a:pt x="91055" y="72500"/>
                </a:lnTo>
                <a:lnTo>
                  <a:pt x="92583" y="72456"/>
                </a:lnTo>
                <a:lnTo>
                  <a:pt x="95683" y="72259"/>
                </a:lnTo>
                <a:lnTo>
                  <a:pt x="97211" y="72128"/>
                </a:lnTo>
                <a:lnTo>
                  <a:pt x="98106" y="71976"/>
                </a:lnTo>
                <a:lnTo>
                  <a:pt x="99852" y="71604"/>
                </a:lnTo>
                <a:lnTo>
                  <a:pt x="101533" y="71081"/>
                </a:lnTo>
                <a:lnTo>
                  <a:pt x="103171" y="70360"/>
                </a:lnTo>
                <a:lnTo>
                  <a:pt x="103957" y="69945"/>
                </a:lnTo>
                <a:lnTo>
                  <a:pt x="104742" y="69487"/>
                </a:lnTo>
                <a:lnTo>
                  <a:pt x="106205" y="68483"/>
                </a:lnTo>
                <a:lnTo>
                  <a:pt x="106860" y="67871"/>
                </a:lnTo>
                <a:lnTo>
                  <a:pt x="107362" y="67326"/>
                </a:lnTo>
                <a:lnTo>
                  <a:pt x="108344" y="66234"/>
                </a:lnTo>
                <a:lnTo>
                  <a:pt x="108781" y="65623"/>
                </a:lnTo>
                <a:lnTo>
                  <a:pt x="109196" y="65012"/>
                </a:lnTo>
                <a:lnTo>
                  <a:pt x="109829" y="63680"/>
                </a:lnTo>
                <a:lnTo>
                  <a:pt x="109982" y="62960"/>
                </a:lnTo>
                <a:lnTo>
                  <a:pt x="110025" y="62719"/>
                </a:lnTo>
                <a:lnTo>
                  <a:pt x="110091" y="62523"/>
                </a:lnTo>
                <a:lnTo>
                  <a:pt x="110418" y="61388"/>
                </a:lnTo>
                <a:lnTo>
                  <a:pt x="110746" y="59117"/>
                </a:lnTo>
                <a:lnTo>
                  <a:pt x="110724" y="57960"/>
                </a:lnTo>
                <a:lnTo>
                  <a:pt x="110680" y="56869"/>
                </a:lnTo>
                <a:lnTo>
                  <a:pt x="110637" y="55777"/>
                </a:lnTo>
                <a:lnTo>
                  <a:pt x="110593" y="54402"/>
                </a:lnTo>
                <a:lnTo>
                  <a:pt x="110266" y="51695"/>
                </a:lnTo>
                <a:lnTo>
                  <a:pt x="110025" y="50342"/>
                </a:lnTo>
                <a:lnTo>
                  <a:pt x="109894" y="49599"/>
                </a:lnTo>
                <a:lnTo>
                  <a:pt x="109851" y="48137"/>
                </a:lnTo>
                <a:lnTo>
                  <a:pt x="109938" y="47395"/>
                </a:lnTo>
                <a:lnTo>
                  <a:pt x="110113" y="46347"/>
                </a:lnTo>
                <a:lnTo>
                  <a:pt x="110658" y="44273"/>
                </a:lnTo>
                <a:lnTo>
                  <a:pt x="111030" y="43269"/>
                </a:lnTo>
                <a:lnTo>
                  <a:pt x="111444" y="42264"/>
                </a:lnTo>
                <a:lnTo>
                  <a:pt x="112099" y="40191"/>
                </a:lnTo>
                <a:lnTo>
                  <a:pt x="112274" y="39121"/>
                </a:lnTo>
                <a:lnTo>
                  <a:pt x="112361" y="38575"/>
                </a:lnTo>
                <a:lnTo>
                  <a:pt x="112383" y="37462"/>
                </a:lnTo>
                <a:lnTo>
                  <a:pt x="112252" y="36370"/>
                </a:lnTo>
                <a:lnTo>
                  <a:pt x="111968" y="35301"/>
                </a:lnTo>
                <a:lnTo>
                  <a:pt x="111728" y="34798"/>
                </a:lnTo>
                <a:lnTo>
                  <a:pt x="111030" y="33270"/>
                </a:lnTo>
                <a:lnTo>
                  <a:pt x="110244" y="31764"/>
                </a:lnTo>
                <a:lnTo>
                  <a:pt x="109763" y="30913"/>
                </a:lnTo>
                <a:lnTo>
                  <a:pt x="108868" y="29166"/>
                </a:lnTo>
                <a:lnTo>
                  <a:pt x="108497" y="28271"/>
                </a:lnTo>
                <a:lnTo>
                  <a:pt x="108213" y="27529"/>
                </a:lnTo>
                <a:lnTo>
                  <a:pt x="107886" y="26416"/>
                </a:lnTo>
                <a:lnTo>
                  <a:pt x="107777" y="25651"/>
                </a:lnTo>
                <a:lnTo>
                  <a:pt x="107799" y="25237"/>
                </a:lnTo>
                <a:lnTo>
                  <a:pt x="107886" y="24494"/>
                </a:lnTo>
                <a:lnTo>
                  <a:pt x="107995" y="23774"/>
                </a:lnTo>
                <a:lnTo>
                  <a:pt x="108148" y="22879"/>
                </a:lnTo>
                <a:lnTo>
                  <a:pt x="108454" y="21111"/>
                </a:lnTo>
                <a:lnTo>
                  <a:pt x="108737" y="20281"/>
                </a:lnTo>
                <a:lnTo>
                  <a:pt x="108912" y="19757"/>
                </a:lnTo>
                <a:lnTo>
                  <a:pt x="109152" y="18753"/>
                </a:lnTo>
                <a:lnTo>
                  <a:pt x="109327" y="17203"/>
                </a:lnTo>
                <a:lnTo>
                  <a:pt x="109370" y="16155"/>
                </a:lnTo>
                <a:lnTo>
                  <a:pt x="109370" y="14780"/>
                </a:lnTo>
                <a:lnTo>
                  <a:pt x="109087" y="12073"/>
                </a:lnTo>
                <a:lnTo>
                  <a:pt x="108781" y="10719"/>
                </a:lnTo>
                <a:lnTo>
                  <a:pt x="108628" y="9999"/>
                </a:lnTo>
                <a:lnTo>
                  <a:pt x="108126" y="8624"/>
                </a:lnTo>
                <a:lnTo>
                  <a:pt x="107755" y="7991"/>
                </a:lnTo>
                <a:lnTo>
                  <a:pt x="107646" y="7641"/>
                </a:lnTo>
                <a:lnTo>
                  <a:pt x="107318" y="7052"/>
                </a:lnTo>
                <a:lnTo>
                  <a:pt x="106685" y="6222"/>
                </a:lnTo>
                <a:lnTo>
                  <a:pt x="106292" y="5677"/>
                </a:lnTo>
                <a:lnTo>
                  <a:pt x="105987" y="5262"/>
                </a:lnTo>
                <a:lnTo>
                  <a:pt x="105288" y="4498"/>
                </a:lnTo>
                <a:lnTo>
                  <a:pt x="104153" y="3515"/>
                </a:lnTo>
                <a:lnTo>
                  <a:pt x="103302" y="2948"/>
                </a:lnTo>
                <a:lnTo>
                  <a:pt x="102385" y="2380"/>
                </a:lnTo>
                <a:lnTo>
                  <a:pt x="100420" y="1420"/>
                </a:lnTo>
                <a:lnTo>
                  <a:pt x="99416" y="1027"/>
                </a:lnTo>
                <a:lnTo>
                  <a:pt x="98302" y="677"/>
                </a:lnTo>
                <a:lnTo>
                  <a:pt x="96054" y="154"/>
                </a:lnTo>
                <a:lnTo>
                  <a:pt x="94897" y="44"/>
                </a:lnTo>
                <a:lnTo>
                  <a:pt x="931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91"/>
          <p:cNvSpPr txBox="1">
            <a:spLocks noGrp="1"/>
          </p:cNvSpPr>
          <p:nvPr>
            <p:ph type="title"/>
          </p:nvPr>
        </p:nvSpPr>
        <p:spPr>
          <a:xfrm>
            <a:off x="2110325" y="2539950"/>
            <a:ext cx="4923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91"/>
          <p:cNvSpPr txBox="1">
            <a:spLocks noGrp="1"/>
          </p:cNvSpPr>
          <p:nvPr>
            <p:ph type="subTitle" idx="1"/>
          </p:nvPr>
        </p:nvSpPr>
        <p:spPr>
          <a:xfrm>
            <a:off x="2110325" y="1316550"/>
            <a:ext cx="4923300" cy="12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91"/>
          <p:cNvSpPr/>
          <p:nvPr/>
        </p:nvSpPr>
        <p:spPr>
          <a:xfrm rot="-5400000">
            <a:off x="-1358381" y="1927166"/>
            <a:ext cx="4545241" cy="2121376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91"/>
          <p:cNvSpPr/>
          <p:nvPr/>
        </p:nvSpPr>
        <p:spPr>
          <a:xfrm rot="-5400000" flipH="1">
            <a:off x="4354543" y="444329"/>
            <a:ext cx="7211614" cy="250495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8" name="Google Shape;828;p91"/>
          <p:cNvGrpSpPr/>
          <p:nvPr/>
        </p:nvGrpSpPr>
        <p:grpSpPr>
          <a:xfrm rot="-1728365">
            <a:off x="1440552" y="3915480"/>
            <a:ext cx="4576355" cy="5090443"/>
            <a:chOff x="5656113" y="926894"/>
            <a:chExt cx="2957487" cy="3289718"/>
          </a:xfrm>
        </p:grpSpPr>
        <p:sp>
          <p:nvSpPr>
            <p:cNvPr id="829" name="Google Shape;829;p91"/>
            <p:cNvSpPr/>
            <p:nvPr/>
          </p:nvSpPr>
          <p:spPr>
            <a:xfrm rot="5274300" flipH="1">
              <a:off x="5540930" y="1150327"/>
              <a:ext cx="3187855" cy="2842853"/>
            </a:xfrm>
            <a:custGeom>
              <a:avLst/>
              <a:gdLst/>
              <a:ahLst/>
              <a:cxnLst/>
              <a:rect l="l" t="t" r="r" b="b"/>
              <a:pathLst>
                <a:path w="28686" h="25411" extrusionOk="0">
                  <a:moveTo>
                    <a:pt x="13754" y="14474"/>
                  </a:moveTo>
                  <a:lnTo>
                    <a:pt x="13885" y="14539"/>
                  </a:lnTo>
                  <a:lnTo>
                    <a:pt x="13929" y="14626"/>
                  </a:lnTo>
                  <a:lnTo>
                    <a:pt x="13994" y="14736"/>
                  </a:lnTo>
                  <a:lnTo>
                    <a:pt x="13907" y="14867"/>
                  </a:lnTo>
                  <a:lnTo>
                    <a:pt x="13841" y="14910"/>
                  </a:lnTo>
                  <a:lnTo>
                    <a:pt x="13252" y="15216"/>
                  </a:lnTo>
                  <a:lnTo>
                    <a:pt x="12684" y="15543"/>
                  </a:lnTo>
                  <a:lnTo>
                    <a:pt x="12641" y="15565"/>
                  </a:lnTo>
                  <a:lnTo>
                    <a:pt x="12553" y="15609"/>
                  </a:lnTo>
                  <a:lnTo>
                    <a:pt x="12379" y="15522"/>
                  </a:lnTo>
                  <a:lnTo>
                    <a:pt x="12291" y="15369"/>
                  </a:lnTo>
                  <a:lnTo>
                    <a:pt x="12291" y="15281"/>
                  </a:lnTo>
                  <a:lnTo>
                    <a:pt x="12379" y="15194"/>
                  </a:lnTo>
                  <a:lnTo>
                    <a:pt x="12444" y="15172"/>
                  </a:lnTo>
                  <a:lnTo>
                    <a:pt x="13034" y="14845"/>
                  </a:lnTo>
                  <a:lnTo>
                    <a:pt x="13645" y="14517"/>
                  </a:lnTo>
                  <a:lnTo>
                    <a:pt x="13754" y="14474"/>
                  </a:lnTo>
                  <a:close/>
                  <a:moveTo>
                    <a:pt x="11658" y="15631"/>
                  </a:moveTo>
                  <a:lnTo>
                    <a:pt x="11789" y="15653"/>
                  </a:lnTo>
                  <a:lnTo>
                    <a:pt x="11942" y="15718"/>
                  </a:lnTo>
                  <a:lnTo>
                    <a:pt x="12051" y="15871"/>
                  </a:lnTo>
                  <a:lnTo>
                    <a:pt x="12008" y="15914"/>
                  </a:lnTo>
                  <a:lnTo>
                    <a:pt x="11942" y="15936"/>
                  </a:lnTo>
                  <a:lnTo>
                    <a:pt x="11418" y="16242"/>
                  </a:lnTo>
                  <a:lnTo>
                    <a:pt x="10894" y="16548"/>
                  </a:lnTo>
                  <a:lnTo>
                    <a:pt x="10829" y="16569"/>
                  </a:lnTo>
                  <a:lnTo>
                    <a:pt x="10741" y="16548"/>
                  </a:lnTo>
                  <a:lnTo>
                    <a:pt x="10720" y="16482"/>
                  </a:lnTo>
                  <a:lnTo>
                    <a:pt x="10741" y="16351"/>
                  </a:lnTo>
                  <a:lnTo>
                    <a:pt x="10960" y="16045"/>
                  </a:lnTo>
                  <a:lnTo>
                    <a:pt x="11287" y="15762"/>
                  </a:lnTo>
                  <a:lnTo>
                    <a:pt x="11658" y="15631"/>
                  </a:lnTo>
                  <a:close/>
                  <a:moveTo>
                    <a:pt x="14300" y="15587"/>
                  </a:moveTo>
                  <a:lnTo>
                    <a:pt x="14518" y="15653"/>
                  </a:lnTo>
                  <a:lnTo>
                    <a:pt x="14736" y="15936"/>
                  </a:lnTo>
                  <a:lnTo>
                    <a:pt x="14889" y="16198"/>
                  </a:lnTo>
                  <a:lnTo>
                    <a:pt x="14955" y="16307"/>
                  </a:lnTo>
                  <a:lnTo>
                    <a:pt x="14998" y="16373"/>
                  </a:lnTo>
                  <a:lnTo>
                    <a:pt x="14955" y="16504"/>
                  </a:lnTo>
                  <a:lnTo>
                    <a:pt x="14845" y="16548"/>
                  </a:lnTo>
                  <a:lnTo>
                    <a:pt x="13863" y="17028"/>
                  </a:lnTo>
                  <a:lnTo>
                    <a:pt x="13754" y="17071"/>
                  </a:lnTo>
                  <a:lnTo>
                    <a:pt x="13579" y="17050"/>
                  </a:lnTo>
                  <a:lnTo>
                    <a:pt x="13514" y="16962"/>
                  </a:lnTo>
                  <a:lnTo>
                    <a:pt x="13143" y="16438"/>
                  </a:lnTo>
                  <a:lnTo>
                    <a:pt x="13186" y="16133"/>
                  </a:lnTo>
                  <a:lnTo>
                    <a:pt x="13732" y="15871"/>
                  </a:lnTo>
                  <a:lnTo>
                    <a:pt x="13972" y="15718"/>
                  </a:lnTo>
                  <a:lnTo>
                    <a:pt x="14300" y="15587"/>
                  </a:lnTo>
                  <a:close/>
                  <a:moveTo>
                    <a:pt x="12488" y="16548"/>
                  </a:moveTo>
                  <a:lnTo>
                    <a:pt x="12684" y="16613"/>
                  </a:lnTo>
                  <a:lnTo>
                    <a:pt x="12793" y="16766"/>
                  </a:lnTo>
                  <a:lnTo>
                    <a:pt x="12968" y="17028"/>
                  </a:lnTo>
                  <a:lnTo>
                    <a:pt x="13143" y="17290"/>
                  </a:lnTo>
                  <a:lnTo>
                    <a:pt x="13143" y="17399"/>
                  </a:lnTo>
                  <a:lnTo>
                    <a:pt x="13077" y="17443"/>
                  </a:lnTo>
                  <a:lnTo>
                    <a:pt x="12444" y="17748"/>
                  </a:lnTo>
                  <a:lnTo>
                    <a:pt x="11811" y="18076"/>
                  </a:lnTo>
                  <a:lnTo>
                    <a:pt x="11724" y="18119"/>
                  </a:lnTo>
                  <a:lnTo>
                    <a:pt x="11593" y="18098"/>
                  </a:lnTo>
                  <a:lnTo>
                    <a:pt x="11549" y="18010"/>
                  </a:lnTo>
                  <a:lnTo>
                    <a:pt x="11353" y="17814"/>
                  </a:lnTo>
                  <a:lnTo>
                    <a:pt x="11178" y="17552"/>
                  </a:lnTo>
                  <a:lnTo>
                    <a:pt x="11200" y="17355"/>
                  </a:lnTo>
                  <a:lnTo>
                    <a:pt x="11440" y="17159"/>
                  </a:lnTo>
                  <a:lnTo>
                    <a:pt x="11680" y="17028"/>
                  </a:lnTo>
                  <a:lnTo>
                    <a:pt x="12008" y="16853"/>
                  </a:lnTo>
                  <a:lnTo>
                    <a:pt x="12335" y="16657"/>
                  </a:lnTo>
                  <a:lnTo>
                    <a:pt x="12488" y="16548"/>
                  </a:lnTo>
                  <a:close/>
                  <a:moveTo>
                    <a:pt x="15369" y="17159"/>
                  </a:moveTo>
                  <a:lnTo>
                    <a:pt x="15500" y="17202"/>
                  </a:lnTo>
                  <a:lnTo>
                    <a:pt x="15806" y="17486"/>
                  </a:lnTo>
                  <a:lnTo>
                    <a:pt x="16046" y="17879"/>
                  </a:lnTo>
                  <a:lnTo>
                    <a:pt x="16046" y="17923"/>
                  </a:lnTo>
                  <a:lnTo>
                    <a:pt x="16068" y="17967"/>
                  </a:lnTo>
                  <a:lnTo>
                    <a:pt x="16024" y="18076"/>
                  </a:lnTo>
                  <a:lnTo>
                    <a:pt x="15915" y="18119"/>
                  </a:lnTo>
                  <a:lnTo>
                    <a:pt x="15369" y="18403"/>
                  </a:lnTo>
                  <a:lnTo>
                    <a:pt x="14867" y="18709"/>
                  </a:lnTo>
                  <a:lnTo>
                    <a:pt x="14780" y="18752"/>
                  </a:lnTo>
                  <a:lnTo>
                    <a:pt x="14649" y="18709"/>
                  </a:lnTo>
                  <a:lnTo>
                    <a:pt x="14605" y="18621"/>
                  </a:lnTo>
                  <a:lnTo>
                    <a:pt x="14518" y="18447"/>
                  </a:lnTo>
                  <a:lnTo>
                    <a:pt x="14409" y="18294"/>
                  </a:lnTo>
                  <a:lnTo>
                    <a:pt x="14191" y="17967"/>
                  </a:lnTo>
                  <a:lnTo>
                    <a:pt x="14300" y="17683"/>
                  </a:lnTo>
                  <a:lnTo>
                    <a:pt x="14649" y="17530"/>
                  </a:lnTo>
                  <a:lnTo>
                    <a:pt x="14780" y="17464"/>
                  </a:lnTo>
                  <a:lnTo>
                    <a:pt x="14889" y="17421"/>
                  </a:lnTo>
                  <a:lnTo>
                    <a:pt x="15042" y="17333"/>
                  </a:lnTo>
                  <a:lnTo>
                    <a:pt x="15369" y="17159"/>
                  </a:lnTo>
                  <a:close/>
                  <a:moveTo>
                    <a:pt x="19910" y="13753"/>
                  </a:moveTo>
                  <a:lnTo>
                    <a:pt x="20478" y="13819"/>
                  </a:lnTo>
                  <a:lnTo>
                    <a:pt x="20762" y="13884"/>
                  </a:lnTo>
                  <a:lnTo>
                    <a:pt x="21133" y="14081"/>
                  </a:lnTo>
                  <a:lnTo>
                    <a:pt x="21635" y="14605"/>
                  </a:lnTo>
                  <a:lnTo>
                    <a:pt x="21831" y="15281"/>
                  </a:lnTo>
                  <a:lnTo>
                    <a:pt x="21722" y="16024"/>
                  </a:lnTo>
                  <a:lnTo>
                    <a:pt x="21526" y="16373"/>
                  </a:lnTo>
                  <a:lnTo>
                    <a:pt x="21351" y="16635"/>
                  </a:lnTo>
                  <a:lnTo>
                    <a:pt x="20914" y="17071"/>
                  </a:lnTo>
                  <a:lnTo>
                    <a:pt x="20194" y="17617"/>
                  </a:lnTo>
                  <a:lnTo>
                    <a:pt x="19670" y="17901"/>
                  </a:lnTo>
                  <a:lnTo>
                    <a:pt x="18731" y="18381"/>
                  </a:lnTo>
                  <a:lnTo>
                    <a:pt x="17793" y="18840"/>
                  </a:lnTo>
                  <a:lnTo>
                    <a:pt x="17618" y="18883"/>
                  </a:lnTo>
                  <a:lnTo>
                    <a:pt x="17334" y="18709"/>
                  </a:lnTo>
                  <a:lnTo>
                    <a:pt x="17203" y="18469"/>
                  </a:lnTo>
                  <a:lnTo>
                    <a:pt x="17181" y="18338"/>
                  </a:lnTo>
                  <a:lnTo>
                    <a:pt x="17334" y="18250"/>
                  </a:lnTo>
                  <a:lnTo>
                    <a:pt x="17443" y="18207"/>
                  </a:lnTo>
                  <a:lnTo>
                    <a:pt x="18142" y="17792"/>
                  </a:lnTo>
                  <a:lnTo>
                    <a:pt x="18884" y="17377"/>
                  </a:lnTo>
                  <a:lnTo>
                    <a:pt x="19037" y="17290"/>
                  </a:lnTo>
                  <a:lnTo>
                    <a:pt x="19212" y="17028"/>
                  </a:lnTo>
                  <a:lnTo>
                    <a:pt x="19146" y="16810"/>
                  </a:lnTo>
                  <a:lnTo>
                    <a:pt x="19037" y="16679"/>
                  </a:lnTo>
                  <a:lnTo>
                    <a:pt x="18688" y="16569"/>
                  </a:lnTo>
                  <a:lnTo>
                    <a:pt x="18469" y="16657"/>
                  </a:lnTo>
                  <a:lnTo>
                    <a:pt x="17727" y="17050"/>
                  </a:lnTo>
                  <a:lnTo>
                    <a:pt x="17007" y="17486"/>
                  </a:lnTo>
                  <a:lnTo>
                    <a:pt x="16810" y="17617"/>
                  </a:lnTo>
                  <a:lnTo>
                    <a:pt x="16505" y="17552"/>
                  </a:lnTo>
                  <a:lnTo>
                    <a:pt x="16374" y="17355"/>
                  </a:lnTo>
                  <a:lnTo>
                    <a:pt x="16155" y="17028"/>
                  </a:lnTo>
                  <a:lnTo>
                    <a:pt x="16243" y="16744"/>
                  </a:lnTo>
                  <a:lnTo>
                    <a:pt x="16592" y="16569"/>
                  </a:lnTo>
                  <a:lnTo>
                    <a:pt x="17443" y="16133"/>
                  </a:lnTo>
                  <a:lnTo>
                    <a:pt x="18229" y="15609"/>
                  </a:lnTo>
                  <a:lnTo>
                    <a:pt x="18360" y="15522"/>
                  </a:lnTo>
                  <a:lnTo>
                    <a:pt x="18513" y="15260"/>
                  </a:lnTo>
                  <a:lnTo>
                    <a:pt x="18447" y="15085"/>
                  </a:lnTo>
                  <a:lnTo>
                    <a:pt x="18338" y="14954"/>
                  </a:lnTo>
                  <a:lnTo>
                    <a:pt x="18055" y="14932"/>
                  </a:lnTo>
                  <a:lnTo>
                    <a:pt x="17902" y="14976"/>
                  </a:lnTo>
                  <a:lnTo>
                    <a:pt x="16854" y="15456"/>
                  </a:lnTo>
                  <a:lnTo>
                    <a:pt x="15828" y="16024"/>
                  </a:lnTo>
                  <a:lnTo>
                    <a:pt x="15697" y="16089"/>
                  </a:lnTo>
                  <a:lnTo>
                    <a:pt x="15522" y="16067"/>
                  </a:lnTo>
                  <a:lnTo>
                    <a:pt x="15435" y="15936"/>
                  </a:lnTo>
                  <a:lnTo>
                    <a:pt x="15282" y="15674"/>
                  </a:lnTo>
                  <a:lnTo>
                    <a:pt x="15107" y="15412"/>
                  </a:lnTo>
                  <a:lnTo>
                    <a:pt x="15042" y="15325"/>
                  </a:lnTo>
                  <a:lnTo>
                    <a:pt x="15086" y="15150"/>
                  </a:lnTo>
                  <a:lnTo>
                    <a:pt x="15195" y="15107"/>
                  </a:lnTo>
                  <a:lnTo>
                    <a:pt x="16155" y="14605"/>
                  </a:lnTo>
                  <a:lnTo>
                    <a:pt x="17662" y="14059"/>
                  </a:lnTo>
                  <a:lnTo>
                    <a:pt x="18688" y="13819"/>
                  </a:lnTo>
                  <a:lnTo>
                    <a:pt x="19233" y="13753"/>
                  </a:lnTo>
                  <a:close/>
                  <a:moveTo>
                    <a:pt x="13579" y="18010"/>
                  </a:moveTo>
                  <a:lnTo>
                    <a:pt x="13732" y="18054"/>
                  </a:lnTo>
                  <a:lnTo>
                    <a:pt x="13798" y="18163"/>
                  </a:lnTo>
                  <a:lnTo>
                    <a:pt x="14016" y="18490"/>
                  </a:lnTo>
                  <a:lnTo>
                    <a:pt x="14234" y="18840"/>
                  </a:lnTo>
                  <a:lnTo>
                    <a:pt x="14278" y="18905"/>
                  </a:lnTo>
                  <a:lnTo>
                    <a:pt x="14256" y="19036"/>
                  </a:lnTo>
                  <a:lnTo>
                    <a:pt x="14191" y="19080"/>
                  </a:lnTo>
                  <a:lnTo>
                    <a:pt x="13579" y="19407"/>
                  </a:lnTo>
                  <a:lnTo>
                    <a:pt x="12990" y="19735"/>
                  </a:lnTo>
                  <a:lnTo>
                    <a:pt x="12946" y="19735"/>
                  </a:lnTo>
                  <a:lnTo>
                    <a:pt x="12881" y="19757"/>
                  </a:lnTo>
                  <a:lnTo>
                    <a:pt x="12793" y="19735"/>
                  </a:lnTo>
                  <a:lnTo>
                    <a:pt x="12772" y="19691"/>
                  </a:lnTo>
                  <a:lnTo>
                    <a:pt x="12466" y="19276"/>
                  </a:lnTo>
                  <a:lnTo>
                    <a:pt x="12160" y="18862"/>
                  </a:lnTo>
                  <a:lnTo>
                    <a:pt x="12117" y="18796"/>
                  </a:lnTo>
                  <a:lnTo>
                    <a:pt x="12182" y="18687"/>
                  </a:lnTo>
                  <a:lnTo>
                    <a:pt x="12248" y="18643"/>
                  </a:lnTo>
                  <a:lnTo>
                    <a:pt x="12859" y="18359"/>
                  </a:lnTo>
                  <a:lnTo>
                    <a:pt x="13470" y="18054"/>
                  </a:lnTo>
                  <a:lnTo>
                    <a:pt x="13579" y="18010"/>
                  </a:lnTo>
                  <a:close/>
                  <a:moveTo>
                    <a:pt x="16592" y="18709"/>
                  </a:moveTo>
                  <a:lnTo>
                    <a:pt x="16723" y="18774"/>
                  </a:lnTo>
                  <a:lnTo>
                    <a:pt x="17050" y="19189"/>
                  </a:lnTo>
                  <a:lnTo>
                    <a:pt x="17007" y="19320"/>
                  </a:lnTo>
                  <a:lnTo>
                    <a:pt x="16854" y="19320"/>
                  </a:lnTo>
                  <a:lnTo>
                    <a:pt x="16243" y="19669"/>
                  </a:lnTo>
                  <a:lnTo>
                    <a:pt x="15610" y="20019"/>
                  </a:lnTo>
                  <a:lnTo>
                    <a:pt x="15457" y="20062"/>
                  </a:lnTo>
                  <a:lnTo>
                    <a:pt x="15348" y="19931"/>
                  </a:lnTo>
                  <a:lnTo>
                    <a:pt x="15304" y="19822"/>
                  </a:lnTo>
                  <a:lnTo>
                    <a:pt x="15260" y="19735"/>
                  </a:lnTo>
                  <a:lnTo>
                    <a:pt x="15173" y="19582"/>
                  </a:lnTo>
                  <a:lnTo>
                    <a:pt x="15217" y="19473"/>
                  </a:lnTo>
                  <a:lnTo>
                    <a:pt x="15304" y="19407"/>
                  </a:lnTo>
                  <a:lnTo>
                    <a:pt x="15872" y="19102"/>
                  </a:lnTo>
                  <a:lnTo>
                    <a:pt x="16461" y="18774"/>
                  </a:lnTo>
                  <a:lnTo>
                    <a:pt x="16592" y="18709"/>
                  </a:lnTo>
                  <a:close/>
                  <a:moveTo>
                    <a:pt x="14693" y="19800"/>
                  </a:moveTo>
                  <a:lnTo>
                    <a:pt x="14845" y="19822"/>
                  </a:lnTo>
                  <a:lnTo>
                    <a:pt x="14955" y="19997"/>
                  </a:lnTo>
                  <a:lnTo>
                    <a:pt x="15042" y="20128"/>
                  </a:lnTo>
                  <a:lnTo>
                    <a:pt x="15107" y="20237"/>
                  </a:lnTo>
                  <a:lnTo>
                    <a:pt x="15020" y="20390"/>
                  </a:lnTo>
                  <a:lnTo>
                    <a:pt x="14933" y="20455"/>
                  </a:lnTo>
                  <a:lnTo>
                    <a:pt x="14431" y="20695"/>
                  </a:lnTo>
                  <a:lnTo>
                    <a:pt x="13950" y="20957"/>
                  </a:lnTo>
                  <a:lnTo>
                    <a:pt x="13863" y="21001"/>
                  </a:lnTo>
                  <a:lnTo>
                    <a:pt x="13798" y="21023"/>
                  </a:lnTo>
                  <a:lnTo>
                    <a:pt x="13557" y="20826"/>
                  </a:lnTo>
                  <a:lnTo>
                    <a:pt x="13427" y="20586"/>
                  </a:lnTo>
                  <a:lnTo>
                    <a:pt x="13383" y="20499"/>
                  </a:lnTo>
                  <a:lnTo>
                    <a:pt x="13536" y="20390"/>
                  </a:lnTo>
                  <a:lnTo>
                    <a:pt x="13623" y="20368"/>
                  </a:lnTo>
                  <a:lnTo>
                    <a:pt x="14103" y="20128"/>
                  </a:lnTo>
                  <a:lnTo>
                    <a:pt x="14605" y="19844"/>
                  </a:lnTo>
                  <a:lnTo>
                    <a:pt x="14693" y="19800"/>
                  </a:lnTo>
                  <a:close/>
                  <a:moveTo>
                    <a:pt x="11505" y="19036"/>
                  </a:moveTo>
                  <a:lnTo>
                    <a:pt x="11636" y="19058"/>
                  </a:lnTo>
                  <a:lnTo>
                    <a:pt x="11702" y="19167"/>
                  </a:lnTo>
                  <a:lnTo>
                    <a:pt x="11942" y="19538"/>
                  </a:lnTo>
                  <a:lnTo>
                    <a:pt x="12226" y="19909"/>
                  </a:lnTo>
                  <a:lnTo>
                    <a:pt x="12269" y="19997"/>
                  </a:lnTo>
                  <a:lnTo>
                    <a:pt x="12248" y="20128"/>
                  </a:lnTo>
                  <a:lnTo>
                    <a:pt x="12139" y="20193"/>
                  </a:lnTo>
                  <a:lnTo>
                    <a:pt x="11265" y="20674"/>
                  </a:lnTo>
                  <a:lnTo>
                    <a:pt x="10370" y="21154"/>
                  </a:lnTo>
                  <a:lnTo>
                    <a:pt x="10261" y="21219"/>
                  </a:lnTo>
                  <a:lnTo>
                    <a:pt x="10152" y="21154"/>
                  </a:lnTo>
                  <a:lnTo>
                    <a:pt x="10108" y="21023"/>
                  </a:lnTo>
                  <a:lnTo>
                    <a:pt x="10086" y="20739"/>
                  </a:lnTo>
                  <a:lnTo>
                    <a:pt x="10152" y="20237"/>
                  </a:lnTo>
                  <a:lnTo>
                    <a:pt x="10370" y="19822"/>
                  </a:lnTo>
                  <a:lnTo>
                    <a:pt x="10741" y="19473"/>
                  </a:lnTo>
                  <a:lnTo>
                    <a:pt x="10960" y="19320"/>
                  </a:lnTo>
                  <a:lnTo>
                    <a:pt x="11243" y="19167"/>
                  </a:lnTo>
                  <a:lnTo>
                    <a:pt x="11505" y="19036"/>
                  </a:lnTo>
                  <a:close/>
                  <a:moveTo>
                    <a:pt x="10501" y="17705"/>
                  </a:moveTo>
                  <a:lnTo>
                    <a:pt x="10763" y="17726"/>
                  </a:lnTo>
                  <a:lnTo>
                    <a:pt x="10894" y="17901"/>
                  </a:lnTo>
                  <a:lnTo>
                    <a:pt x="11047" y="18207"/>
                  </a:lnTo>
                  <a:lnTo>
                    <a:pt x="11003" y="18469"/>
                  </a:lnTo>
                  <a:lnTo>
                    <a:pt x="10698" y="18643"/>
                  </a:lnTo>
                  <a:lnTo>
                    <a:pt x="10261" y="18883"/>
                  </a:lnTo>
                  <a:lnTo>
                    <a:pt x="9846" y="19189"/>
                  </a:lnTo>
                  <a:lnTo>
                    <a:pt x="9606" y="19386"/>
                  </a:lnTo>
                  <a:lnTo>
                    <a:pt x="9301" y="19866"/>
                  </a:lnTo>
                  <a:lnTo>
                    <a:pt x="9191" y="20412"/>
                  </a:lnTo>
                  <a:lnTo>
                    <a:pt x="9279" y="20979"/>
                  </a:lnTo>
                  <a:lnTo>
                    <a:pt x="9410" y="21263"/>
                  </a:lnTo>
                  <a:lnTo>
                    <a:pt x="9497" y="21416"/>
                  </a:lnTo>
                  <a:lnTo>
                    <a:pt x="9410" y="21612"/>
                  </a:lnTo>
                  <a:lnTo>
                    <a:pt x="9279" y="21700"/>
                  </a:lnTo>
                  <a:lnTo>
                    <a:pt x="9082" y="21809"/>
                  </a:lnTo>
                  <a:lnTo>
                    <a:pt x="8667" y="21940"/>
                  </a:lnTo>
                  <a:lnTo>
                    <a:pt x="8449" y="21940"/>
                  </a:lnTo>
                  <a:lnTo>
                    <a:pt x="8056" y="21896"/>
                  </a:lnTo>
                  <a:lnTo>
                    <a:pt x="7379" y="21547"/>
                  </a:lnTo>
                  <a:lnTo>
                    <a:pt x="7096" y="21241"/>
                  </a:lnTo>
                  <a:lnTo>
                    <a:pt x="7008" y="21066"/>
                  </a:lnTo>
                  <a:lnTo>
                    <a:pt x="6921" y="20717"/>
                  </a:lnTo>
                  <a:lnTo>
                    <a:pt x="6965" y="20368"/>
                  </a:lnTo>
                  <a:lnTo>
                    <a:pt x="7118" y="20019"/>
                  </a:lnTo>
                  <a:lnTo>
                    <a:pt x="7249" y="19844"/>
                  </a:lnTo>
                  <a:lnTo>
                    <a:pt x="7751" y="19364"/>
                  </a:lnTo>
                  <a:lnTo>
                    <a:pt x="8340" y="18993"/>
                  </a:lnTo>
                  <a:lnTo>
                    <a:pt x="9344" y="18403"/>
                  </a:lnTo>
                  <a:lnTo>
                    <a:pt x="10348" y="17792"/>
                  </a:lnTo>
                  <a:lnTo>
                    <a:pt x="10501" y="17705"/>
                  </a:lnTo>
                  <a:close/>
                  <a:moveTo>
                    <a:pt x="10108" y="16417"/>
                  </a:moveTo>
                  <a:lnTo>
                    <a:pt x="10196" y="16526"/>
                  </a:lnTo>
                  <a:lnTo>
                    <a:pt x="10261" y="16635"/>
                  </a:lnTo>
                  <a:lnTo>
                    <a:pt x="10261" y="16897"/>
                  </a:lnTo>
                  <a:lnTo>
                    <a:pt x="10086" y="17028"/>
                  </a:lnTo>
                  <a:lnTo>
                    <a:pt x="8995" y="17683"/>
                  </a:lnTo>
                  <a:lnTo>
                    <a:pt x="7903" y="18338"/>
                  </a:lnTo>
                  <a:lnTo>
                    <a:pt x="7510" y="18600"/>
                  </a:lnTo>
                  <a:lnTo>
                    <a:pt x="6790" y="19145"/>
                  </a:lnTo>
                  <a:lnTo>
                    <a:pt x="6484" y="19495"/>
                  </a:lnTo>
                  <a:lnTo>
                    <a:pt x="6266" y="19778"/>
                  </a:lnTo>
                  <a:lnTo>
                    <a:pt x="6048" y="20390"/>
                  </a:lnTo>
                  <a:lnTo>
                    <a:pt x="6070" y="21001"/>
                  </a:lnTo>
                  <a:lnTo>
                    <a:pt x="6310" y="21590"/>
                  </a:lnTo>
                  <a:lnTo>
                    <a:pt x="6550" y="21874"/>
                  </a:lnTo>
                  <a:lnTo>
                    <a:pt x="6856" y="22180"/>
                  </a:lnTo>
                  <a:lnTo>
                    <a:pt x="7532" y="22616"/>
                  </a:lnTo>
                  <a:lnTo>
                    <a:pt x="8275" y="22769"/>
                  </a:lnTo>
                  <a:lnTo>
                    <a:pt x="9082" y="22638"/>
                  </a:lnTo>
                  <a:lnTo>
                    <a:pt x="9497" y="22464"/>
                  </a:lnTo>
                  <a:lnTo>
                    <a:pt x="11003" y="21721"/>
                  </a:lnTo>
                  <a:lnTo>
                    <a:pt x="12531" y="20935"/>
                  </a:lnTo>
                  <a:lnTo>
                    <a:pt x="12750" y="20870"/>
                  </a:lnTo>
                  <a:lnTo>
                    <a:pt x="13099" y="21001"/>
                  </a:lnTo>
                  <a:lnTo>
                    <a:pt x="13208" y="21219"/>
                  </a:lnTo>
                  <a:lnTo>
                    <a:pt x="13230" y="21307"/>
                  </a:lnTo>
                  <a:lnTo>
                    <a:pt x="13165" y="21372"/>
                  </a:lnTo>
                  <a:lnTo>
                    <a:pt x="13099" y="21394"/>
                  </a:lnTo>
                  <a:lnTo>
                    <a:pt x="11636" y="22180"/>
                  </a:lnTo>
                  <a:lnTo>
                    <a:pt x="9410" y="23228"/>
                  </a:lnTo>
                  <a:lnTo>
                    <a:pt x="7838" y="23730"/>
                  </a:lnTo>
                  <a:lnTo>
                    <a:pt x="7008" y="23861"/>
                  </a:lnTo>
                  <a:lnTo>
                    <a:pt x="6725" y="23883"/>
                  </a:lnTo>
                  <a:lnTo>
                    <a:pt x="6441" y="23904"/>
                  </a:lnTo>
                  <a:lnTo>
                    <a:pt x="6048" y="23904"/>
                  </a:lnTo>
                  <a:lnTo>
                    <a:pt x="5284" y="23730"/>
                  </a:lnTo>
                  <a:lnTo>
                    <a:pt x="4913" y="23555"/>
                  </a:lnTo>
                  <a:lnTo>
                    <a:pt x="4476" y="23337"/>
                  </a:lnTo>
                  <a:lnTo>
                    <a:pt x="3908" y="22726"/>
                  </a:lnTo>
                  <a:lnTo>
                    <a:pt x="3646" y="21940"/>
                  </a:lnTo>
                  <a:lnTo>
                    <a:pt x="3756" y="21088"/>
                  </a:lnTo>
                  <a:lnTo>
                    <a:pt x="3974" y="20674"/>
                  </a:lnTo>
                  <a:lnTo>
                    <a:pt x="4258" y="20237"/>
                  </a:lnTo>
                  <a:lnTo>
                    <a:pt x="5022" y="19517"/>
                  </a:lnTo>
                  <a:lnTo>
                    <a:pt x="5458" y="19255"/>
                  </a:lnTo>
                  <a:lnTo>
                    <a:pt x="7641" y="17901"/>
                  </a:lnTo>
                  <a:lnTo>
                    <a:pt x="9846" y="16591"/>
                  </a:lnTo>
                  <a:lnTo>
                    <a:pt x="9934" y="16526"/>
                  </a:lnTo>
                  <a:lnTo>
                    <a:pt x="10108" y="16417"/>
                  </a:lnTo>
                  <a:close/>
                  <a:moveTo>
                    <a:pt x="20565" y="0"/>
                  </a:moveTo>
                  <a:lnTo>
                    <a:pt x="20216" y="22"/>
                  </a:lnTo>
                  <a:lnTo>
                    <a:pt x="19626" y="218"/>
                  </a:lnTo>
                  <a:lnTo>
                    <a:pt x="19190" y="590"/>
                  </a:lnTo>
                  <a:lnTo>
                    <a:pt x="18971" y="1135"/>
                  </a:lnTo>
                  <a:lnTo>
                    <a:pt x="18928" y="1485"/>
                  </a:lnTo>
                  <a:lnTo>
                    <a:pt x="18884" y="2140"/>
                  </a:lnTo>
                  <a:lnTo>
                    <a:pt x="18513" y="3318"/>
                  </a:lnTo>
                  <a:lnTo>
                    <a:pt x="17880" y="4366"/>
                  </a:lnTo>
                  <a:lnTo>
                    <a:pt x="17072" y="5305"/>
                  </a:lnTo>
                  <a:lnTo>
                    <a:pt x="16636" y="5763"/>
                  </a:lnTo>
                  <a:lnTo>
                    <a:pt x="16155" y="6244"/>
                  </a:lnTo>
                  <a:lnTo>
                    <a:pt x="15129" y="7095"/>
                  </a:lnTo>
                  <a:lnTo>
                    <a:pt x="13448" y="8208"/>
                  </a:lnTo>
                  <a:lnTo>
                    <a:pt x="12269" y="8907"/>
                  </a:lnTo>
                  <a:lnTo>
                    <a:pt x="11898" y="9125"/>
                  </a:lnTo>
                  <a:lnTo>
                    <a:pt x="11549" y="9344"/>
                  </a:lnTo>
                  <a:lnTo>
                    <a:pt x="11396" y="9409"/>
                  </a:lnTo>
                  <a:lnTo>
                    <a:pt x="11243" y="9344"/>
                  </a:lnTo>
                  <a:lnTo>
                    <a:pt x="11178" y="9278"/>
                  </a:lnTo>
                  <a:lnTo>
                    <a:pt x="11178" y="9147"/>
                  </a:lnTo>
                  <a:lnTo>
                    <a:pt x="11222" y="9060"/>
                  </a:lnTo>
                  <a:lnTo>
                    <a:pt x="11265" y="8907"/>
                  </a:lnTo>
                  <a:lnTo>
                    <a:pt x="11134" y="8710"/>
                  </a:lnTo>
                  <a:lnTo>
                    <a:pt x="10960" y="8689"/>
                  </a:lnTo>
                  <a:lnTo>
                    <a:pt x="10741" y="8689"/>
                  </a:lnTo>
                  <a:lnTo>
                    <a:pt x="10327" y="8820"/>
                  </a:lnTo>
                  <a:lnTo>
                    <a:pt x="10152" y="8929"/>
                  </a:lnTo>
                  <a:lnTo>
                    <a:pt x="10043" y="8994"/>
                  </a:lnTo>
                  <a:lnTo>
                    <a:pt x="9934" y="9191"/>
                  </a:lnTo>
                  <a:lnTo>
                    <a:pt x="9955" y="9322"/>
                  </a:lnTo>
                  <a:lnTo>
                    <a:pt x="10021" y="9431"/>
                  </a:lnTo>
                  <a:lnTo>
                    <a:pt x="10217" y="9562"/>
                  </a:lnTo>
                  <a:lnTo>
                    <a:pt x="10370" y="9562"/>
                  </a:lnTo>
                  <a:lnTo>
                    <a:pt x="10523" y="9518"/>
                  </a:lnTo>
                  <a:lnTo>
                    <a:pt x="10676" y="9584"/>
                  </a:lnTo>
                  <a:lnTo>
                    <a:pt x="10741" y="9693"/>
                  </a:lnTo>
                  <a:lnTo>
                    <a:pt x="10698" y="9867"/>
                  </a:lnTo>
                  <a:lnTo>
                    <a:pt x="10589" y="9933"/>
                  </a:lnTo>
                  <a:lnTo>
                    <a:pt x="8122" y="11330"/>
                  </a:lnTo>
                  <a:lnTo>
                    <a:pt x="6615" y="12203"/>
                  </a:lnTo>
                  <a:lnTo>
                    <a:pt x="3668" y="14081"/>
                  </a:lnTo>
                  <a:lnTo>
                    <a:pt x="2271" y="15107"/>
                  </a:lnTo>
                  <a:lnTo>
                    <a:pt x="1813" y="15456"/>
                  </a:lnTo>
                  <a:lnTo>
                    <a:pt x="1092" y="16264"/>
                  </a:lnTo>
                  <a:lnTo>
                    <a:pt x="525" y="17181"/>
                  </a:lnTo>
                  <a:lnTo>
                    <a:pt x="154" y="18207"/>
                  </a:lnTo>
                  <a:lnTo>
                    <a:pt x="44" y="18774"/>
                  </a:lnTo>
                  <a:lnTo>
                    <a:pt x="23" y="18883"/>
                  </a:lnTo>
                  <a:lnTo>
                    <a:pt x="23" y="18971"/>
                  </a:lnTo>
                  <a:lnTo>
                    <a:pt x="1" y="19429"/>
                  </a:lnTo>
                  <a:lnTo>
                    <a:pt x="44" y="20193"/>
                  </a:lnTo>
                  <a:lnTo>
                    <a:pt x="285" y="21023"/>
                  </a:lnTo>
                  <a:lnTo>
                    <a:pt x="547" y="21503"/>
                  </a:lnTo>
                  <a:lnTo>
                    <a:pt x="787" y="22027"/>
                  </a:lnTo>
                  <a:lnTo>
                    <a:pt x="1398" y="23009"/>
                  </a:lnTo>
                  <a:lnTo>
                    <a:pt x="2140" y="23861"/>
                  </a:lnTo>
                  <a:lnTo>
                    <a:pt x="3035" y="24603"/>
                  </a:lnTo>
                  <a:lnTo>
                    <a:pt x="3537" y="24887"/>
                  </a:lnTo>
                  <a:lnTo>
                    <a:pt x="3930" y="25083"/>
                  </a:lnTo>
                  <a:lnTo>
                    <a:pt x="4760" y="25323"/>
                  </a:lnTo>
                  <a:lnTo>
                    <a:pt x="5175" y="25411"/>
                  </a:lnTo>
                  <a:lnTo>
                    <a:pt x="6484" y="25411"/>
                  </a:lnTo>
                  <a:lnTo>
                    <a:pt x="6877" y="25302"/>
                  </a:lnTo>
                  <a:lnTo>
                    <a:pt x="7292" y="25258"/>
                  </a:lnTo>
                  <a:lnTo>
                    <a:pt x="8296" y="24974"/>
                  </a:lnTo>
                  <a:lnTo>
                    <a:pt x="10174" y="24166"/>
                  </a:lnTo>
                  <a:lnTo>
                    <a:pt x="11112" y="23730"/>
                  </a:lnTo>
                  <a:lnTo>
                    <a:pt x="13557" y="22485"/>
                  </a:lnTo>
                  <a:lnTo>
                    <a:pt x="18404" y="19888"/>
                  </a:lnTo>
                  <a:lnTo>
                    <a:pt x="20827" y="18534"/>
                  </a:lnTo>
                  <a:lnTo>
                    <a:pt x="21285" y="18250"/>
                  </a:lnTo>
                  <a:lnTo>
                    <a:pt x="22093" y="17574"/>
                  </a:lnTo>
                  <a:lnTo>
                    <a:pt x="22421" y="17181"/>
                  </a:lnTo>
                  <a:lnTo>
                    <a:pt x="22617" y="16897"/>
                  </a:lnTo>
                  <a:lnTo>
                    <a:pt x="22879" y="16286"/>
                  </a:lnTo>
                  <a:lnTo>
                    <a:pt x="23032" y="15631"/>
                  </a:lnTo>
                  <a:lnTo>
                    <a:pt x="23032" y="14976"/>
                  </a:lnTo>
                  <a:lnTo>
                    <a:pt x="22857" y="14343"/>
                  </a:lnTo>
                  <a:lnTo>
                    <a:pt x="22508" y="13775"/>
                  </a:lnTo>
                  <a:lnTo>
                    <a:pt x="21962" y="13295"/>
                  </a:lnTo>
                  <a:lnTo>
                    <a:pt x="21198" y="12967"/>
                  </a:lnTo>
                  <a:lnTo>
                    <a:pt x="20718" y="12858"/>
                  </a:lnTo>
                  <a:lnTo>
                    <a:pt x="20194" y="12793"/>
                  </a:lnTo>
                  <a:lnTo>
                    <a:pt x="19168" y="12771"/>
                  </a:lnTo>
                  <a:lnTo>
                    <a:pt x="18164" y="12924"/>
                  </a:lnTo>
                  <a:lnTo>
                    <a:pt x="17159" y="13208"/>
                  </a:lnTo>
                  <a:lnTo>
                    <a:pt x="16679" y="13404"/>
                  </a:lnTo>
                  <a:lnTo>
                    <a:pt x="15741" y="13797"/>
                  </a:lnTo>
                  <a:lnTo>
                    <a:pt x="14845" y="14255"/>
                  </a:lnTo>
                  <a:lnTo>
                    <a:pt x="14736" y="14321"/>
                  </a:lnTo>
                  <a:lnTo>
                    <a:pt x="14540" y="14321"/>
                  </a:lnTo>
                  <a:lnTo>
                    <a:pt x="14453" y="14190"/>
                  </a:lnTo>
                  <a:lnTo>
                    <a:pt x="14409" y="14059"/>
                  </a:lnTo>
                  <a:lnTo>
                    <a:pt x="14562" y="13950"/>
                  </a:lnTo>
                  <a:lnTo>
                    <a:pt x="14649" y="13928"/>
                  </a:lnTo>
                  <a:lnTo>
                    <a:pt x="15522" y="13469"/>
                  </a:lnTo>
                  <a:lnTo>
                    <a:pt x="17312" y="12684"/>
                  </a:lnTo>
                  <a:lnTo>
                    <a:pt x="19146" y="12072"/>
                  </a:lnTo>
                  <a:lnTo>
                    <a:pt x="21045" y="11592"/>
                  </a:lnTo>
                  <a:lnTo>
                    <a:pt x="22028" y="11439"/>
                  </a:lnTo>
                  <a:lnTo>
                    <a:pt x="22552" y="11374"/>
                  </a:lnTo>
                  <a:lnTo>
                    <a:pt x="23621" y="11330"/>
                  </a:lnTo>
                  <a:lnTo>
                    <a:pt x="24669" y="11439"/>
                  </a:lnTo>
                  <a:lnTo>
                    <a:pt x="25695" y="11745"/>
                  </a:lnTo>
                  <a:lnTo>
                    <a:pt x="26197" y="11985"/>
                  </a:lnTo>
                  <a:lnTo>
                    <a:pt x="26656" y="12203"/>
                  </a:lnTo>
                  <a:lnTo>
                    <a:pt x="27158" y="12312"/>
                  </a:lnTo>
                  <a:lnTo>
                    <a:pt x="27398" y="12356"/>
                  </a:lnTo>
                  <a:lnTo>
                    <a:pt x="27856" y="12291"/>
                  </a:lnTo>
                  <a:lnTo>
                    <a:pt x="28206" y="12051"/>
                  </a:lnTo>
                  <a:lnTo>
                    <a:pt x="28468" y="11679"/>
                  </a:lnTo>
                  <a:lnTo>
                    <a:pt x="28533" y="11439"/>
                  </a:lnTo>
                  <a:lnTo>
                    <a:pt x="28577" y="11177"/>
                  </a:lnTo>
                  <a:lnTo>
                    <a:pt x="28686" y="10959"/>
                  </a:lnTo>
                  <a:lnTo>
                    <a:pt x="28686" y="10435"/>
                  </a:lnTo>
                  <a:lnTo>
                    <a:pt x="28533" y="9715"/>
                  </a:lnTo>
                  <a:lnTo>
                    <a:pt x="28380" y="9016"/>
                  </a:lnTo>
                  <a:lnTo>
                    <a:pt x="28228" y="8383"/>
                  </a:lnTo>
                  <a:lnTo>
                    <a:pt x="27769" y="7160"/>
                  </a:lnTo>
                  <a:lnTo>
                    <a:pt x="26874" y="5480"/>
                  </a:lnTo>
                  <a:lnTo>
                    <a:pt x="26132" y="4432"/>
                  </a:lnTo>
                  <a:lnTo>
                    <a:pt x="25433" y="3471"/>
                  </a:lnTo>
                  <a:lnTo>
                    <a:pt x="23861" y="1681"/>
                  </a:lnTo>
                  <a:lnTo>
                    <a:pt x="22966" y="917"/>
                  </a:lnTo>
                  <a:lnTo>
                    <a:pt x="22704" y="699"/>
                  </a:lnTo>
                  <a:lnTo>
                    <a:pt x="22159" y="349"/>
                  </a:lnTo>
                  <a:lnTo>
                    <a:pt x="21569" y="131"/>
                  </a:lnTo>
                  <a:lnTo>
                    <a:pt x="20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0" name="Google Shape;830;p91"/>
            <p:cNvGrpSpPr/>
            <p:nvPr/>
          </p:nvGrpSpPr>
          <p:grpSpPr>
            <a:xfrm rot="5480224">
              <a:off x="7236682" y="1120516"/>
              <a:ext cx="1153797" cy="1125732"/>
              <a:chOff x="5345630" y="1616594"/>
              <a:chExt cx="975461" cy="951734"/>
            </a:xfrm>
          </p:grpSpPr>
          <p:sp>
            <p:nvSpPr>
              <p:cNvPr id="831" name="Google Shape;831;p91"/>
              <p:cNvSpPr/>
              <p:nvPr/>
            </p:nvSpPr>
            <p:spPr>
              <a:xfrm flipH="1">
                <a:off x="5345630" y="1616594"/>
                <a:ext cx="581011" cy="897666"/>
              </a:xfrm>
              <a:custGeom>
                <a:avLst/>
                <a:gdLst/>
                <a:ahLst/>
                <a:cxnLst/>
                <a:rect l="l" t="t" r="r" b="b"/>
                <a:pathLst>
                  <a:path w="6288" h="9715" extrusionOk="0">
                    <a:moveTo>
                      <a:pt x="328" y="0"/>
                    </a:moveTo>
                    <a:lnTo>
                      <a:pt x="22" y="22"/>
                    </a:lnTo>
                    <a:lnTo>
                      <a:pt x="0" y="175"/>
                    </a:lnTo>
                    <a:lnTo>
                      <a:pt x="66" y="350"/>
                    </a:lnTo>
                    <a:lnTo>
                      <a:pt x="786" y="1921"/>
                    </a:lnTo>
                    <a:lnTo>
                      <a:pt x="2467" y="4956"/>
                    </a:lnTo>
                    <a:lnTo>
                      <a:pt x="3449" y="6375"/>
                    </a:lnTo>
                    <a:lnTo>
                      <a:pt x="4061" y="7226"/>
                    </a:lnTo>
                    <a:lnTo>
                      <a:pt x="5349" y="8842"/>
                    </a:lnTo>
                    <a:lnTo>
                      <a:pt x="6047" y="9606"/>
                    </a:lnTo>
                    <a:lnTo>
                      <a:pt x="6113" y="9671"/>
                    </a:lnTo>
                    <a:lnTo>
                      <a:pt x="6222" y="9715"/>
                    </a:lnTo>
                    <a:lnTo>
                      <a:pt x="6287" y="9627"/>
                    </a:lnTo>
                    <a:lnTo>
                      <a:pt x="6287" y="8929"/>
                    </a:lnTo>
                    <a:lnTo>
                      <a:pt x="6244" y="8863"/>
                    </a:lnTo>
                    <a:lnTo>
                      <a:pt x="6244" y="8776"/>
                    </a:lnTo>
                    <a:lnTo>
                      <a:pt x="6200" y="8383"/>
                    </a:lnTo>
                    <a:lnTo>
                      <a:pt x="6025" y="7641"/>
                    </a:lnTo>
                    <a:lnTo>
                      <a:pt x="5894" y="7292"/>
                    </a:lnTo>
                    <a:lnTo>
                      <a:pt x="5436" y="6222"/>
                    </a:lnTo>
                    <a:lnTo>
                      <a:pt x="4344" y="4235"/>
                    </a:lnTo>
                    <a:lnTo>
                      <a:pt x="3013" y="2423"/>
                    </a:lnTo>
                    <a:lnTo>
                      <a:pt x="1463" y="764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1"/>
              <p:cNvSpPr/>
              <p:nvPr/>
            </p:nvSpPr>
            <p:spPr>
              <a:xfrm flipH="1">
                <a:off x="6066807" y="1664008"/>
                <a:ext cx="254285" cy="443890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4804" extrusionOk="0">
                    <a:moveTo>
                      <a:pt x="2577" y="0"/>
                    </a:moveTo>
                    <a:lnTo>
                      <a:pt x="2533" y="88"/>
                    </a:lnTo>
                    <a:lnTo>
                      <a:pt x="2533" y="131"/>
                    </a:lnTo>
                    <a:lnTo>
                      <a:pt x="2533" y="677"/>
                    </a:lnTo>
                    <a:lnTo>
                      <a:pt x="2358" y="1681"/>
                    </a:lnTo>
                    <a:lnTo>
                      <a:pt x="1987" y="2598"/>
                    </a:lnTo>
                    <a:lnTo>
                      <a:pt x="1376" y="3428"/>
                    </a:lnTo>
                    <a:lnTo>
                      <a:pt x="983" y="3799"/>
                    </a:lnTo>
                    <a:lnTo>
                      <a:pt x="481" y="4257"/>
                    </a:lnTo>
                    <a:lnTo>
                      <a:pt x="1" y="4716"/>
                    </a:lnTo>
                    <a:lnTo>
                      <a:pt x="23" y="4759"/>
                    </a:lnTo>
                    <a:lnTo>
                      <a:pt x="88" y="4803"/>
                    </a:lnTo>
                    <a:lnTo>
                      <a:pt x="306" y="4738"/>
                    </a:lnTo>
                    <a:lnTo>
                      <a:pt x="939" y="4236"/>
                    </a:lnTo>
                    <a:lnTo>
                      <a:pt x="1616" y="3493"/>
                    </a:lnTo>
                    <a:lnTo>
                      <a:pt x="2184" y="2664"/>
                    </a:lnTo>
                    <a:lnTo>
                      <a:pt x="2358" y="2293"/>
                    </a:lnTo>
                    <a:lnTo>
                      <a:pt x="2620" y="1507"/>
                    </a:lnTo>
                    <a:lnTo>
                      <a:pt x="2751" y="590"/>
                    </a:lnTo>
                    <a:lnTo>
                      <a:pt x="2664" y="153"/>
                    </a:lnTo>
                    <a:lnTo>
                      <a:pt x="2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91"/>
              <p:cNvSpPr/>
              <p:nvPr/>
            </p:nvSpPr>
            <p:spPr>
              <a:xfrm flipH="1">
                <a:off x="5432748" y="2213235"/>
                <a:ext cx="264356" cy="355093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843" extrusionOk="0">
                    <a:moveTo>
                      <a:pt x="1" y="1"/>
                    </a:moveTo>
                    <a:lnTo>
                      <a:pt x="1" y="175"/>
                    </a:lnTo>
                    <a:lnTo>
                      <a:pt x="175" y="656"/>
                    </a:lnTo>
                    <a:lnTo>
                      <a:pt x="699" y="1572"/>
                    </a:lnTo>
                    <a:lnTo>
                      <a:pt x="1638" y="2839"/>
                    </a:lnTo>
                    <a:lnTo>
                      <a:pt x="2337" y="3537"/>
                    </a:lnTo>
                    <a:lnTo>
                      <a:pt x="2730" y="3799"/>
                    </a:lnTo>
                    <a:lnTo>
                      <a:pt x="2861" y="3843"/>
                    </a:lnTo>
                    <a:lnTo>
                      <a:pt x="2861" y="3843"/>
                    </a:lnTo>
                    <a:lnTo>
                      <a:pt x="2031" y="2904"/>
                    </a:lnTo>
                    <a:lnTo>
                      <a:pt x="1289" y="2009"/>
                    </a:lnTo>
                    <a:lnTo>
                      <a:pt x="940" y="1529"/>
                    </a:lnTo>
                    <a:lnTo>
                      <a:pt x="350" y="5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2"/>
          <p:cNvSpPr txBox="1">
            <a:spLocks noGrp="1"/>
          </p:cNvSpPr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92"/>
          <p:cNvSpPr txBox="1">
            <a:spLocks noGrp="1"/>
          </p:cNvSpPr>
          <p:nvPr>
            <p:ph type="subTitle" idx="1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92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8" name="Google Shape;838;p92"/>
          <p:cNvSpPr/>
          <p:nvPr/>
        </p:nvSpPr>
        <p:spPr>
          <a:xfrm rot="10800000" flipH="1">
            <a:off x="602623" y="-75384"/>
            <a:ext cx="9365915" cy="1901934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92"/>
          <p:cNvSpPr/>
          <p:nvPr/>
        </p:nvSpPr>
        <p:spPr>
          <a:xfrm>
            <a:off x="4267200" y="2333625"/>
            <a:ext cx="5363837" cy="3036380"/>
          </a:xfrm>
          <a:custGeom>
            <a:avLst/>
            <a:gdLst/>
            <a:ahLst/>
            <a:cxnLst/>
            <a:rect l="l" t="t" r="r" b="b"/>
            <a:pathLst>
              <a:path w="136441" h="77237" extrusionOk="0">
                <a:moveTo>
                  <a:pt x="136222" y="1"/>
                </a:moveTo>
                <a:lnTo>
                  <a:pt x="135698" y="1551"/>
                </a:lnTo>
                <a:lnTo>
                  <a:pt x="134432" y="4716"/>
                </a:lnTo>
                <a:lnTo>
                  <a:pt x="132926" y="7903"/>
                </a:lnTo>
                <a:lnTo>
                  <a:pt x="131157" y="11069"/>
                </a:lnTo>
                <a:lnTo>
                  <a:pt x="129127" y="14081"/>
                </a:lnTo>
                <a:lnTo>
                  <a:pt x="127403" y="16221"/>
                </a:lnTo>
                <a:lnTo>
                  <a:pt x="126158" y="17552"/>
                </a:lnTo>
                <a:lnTo>
                  <a:pt x="124827" y="18840"/>
                </a:lnTo>
                <a:lnTo>
                  <a:pt x="123429" y="20019"/>
                </a:lnTo>
                <a:lnTo>
                  <a:pt x="121945" y="21111"/>
                </a:lnTo>
                <a:lnTo>
                  <a:pt x="120395" y="22093"/>
                </a:lnTo>
                <a:lnTo>
                  <a:pt x="119587" y="22551"/>
                </a:lnTo>
                <a:lnTo>
                  <a:pt x="118037" y="23337"/>
                </a:lnTo>
                <a:lnTo>
                  <a:pt x="114654" y="24734"/>
                </a:lnTo>
                <a:lnTo>
                  <a:pt x="111030" y="25848"/>
                </a:lnTo>
                <a:lnTo>
                  <a:pt x="107231" y="26656"/>
                </a:lnTo>
                <a:lnTo>
                  <a:pt x="103367" y="27114"/>
                </a:lnTo>
                <a:lnTo>
                  <a:pt x="100508" y="27179"/>
                </a:lnTo>
                <a:lnTo>
                  <a:pt x="98630" y="27114"/>
                </a:lnTo>
                <a:lnTo>
                  <a:pt x="96775" y="26939"/>
                </a:lnTo>
                <a:lnTo>
                  <a:pt x="94984" y="26634"/>
                </a:lnTo>
                <a:lnTo>
                  <a:pt x="93238" y="26197"/>
                </a:lnTo>
                <a:lnTo>
                  <a:pt x="91579" y="25651"/>
                </a:lnTo>
                <a:lnTo>
                  <a:pt x="90793" y="25324"/>
                </a:lnTo>
                <a:lnTo>
                  <a:pt x="88544" y="24298"/>
                </a:lnTo>
                <a:lnTo>
                  <a:pt x="85183" y="22726"/>
                </a:lnTo>
                <a:lnTo>
                  <a:pt x="82890" y="21897"/>
                </a:lnTo>
                <a:lnTo>
                  <a:pt x="81712" y="21591"/>
                </a:lnTo>
                <a:lnTo>
                  <a:pt x="80664" y="21373"/>
                </a:lnTo>
                <a:lnTo>
                  <a:pt x="78546" y="21198"/>
                </a:lnTo>
                <a:lnTo>
                  <a:pt x="76407" y="21329"/>
                </a:lnTo>
                <a:lnTo>
                  <a:pt x="74333" y="21722"/>
                </a:lnTo>
                <a:lnTo>
                  <a:pt x="72303" y="22399"/>
                </a:lnTo>
                <a:lnTo>
                  <a:pt x="70382" y="23337"/>
                </a:lnTo>
                <a:lnTo>
                  <a:pt x="68613" y="24516"/>
                </a:lnTo>
                <a:lnTo>
                  <a:pt x="67020" y="25935"/>
                </a:lnTo>
                <a:lnTo>
                  <a:pt x="66321" y="26721"/>
                </a:lnTo>
                <a:lnTo>
                  <a:pt x="65754" y="27398"/>
                </a:lnTo>
                <a:lnTo>
                  <a:pt x="64793" y="28817"/>
                </a:lnTo>
                <a:lnTo>
                  <a:pt x="63527" y="31087"/>
                </a:lnTo>
                <a:lnTo>
                  <a:pt x="61540" y="35955"/>
                </a:lnTo>
                <a:lnTo>
                  <a:pt x="60252" y="39230"/>
                </a:lnTo>
                <a:lnTo>
                  <a:pt x="59903" y="40016"/>
                </a:lnTo>
                <a:lnTo>
                  <a:pt x="59139" y="41609"/>
                </a:lnTo>
                <a:lnTo>
                  <a:pt x="58288" y="43181"/>
                </a:lnTo>
                <a:lnTo>
                  <a:pt x="57305" y="44644"/>
                </a:lnTo>
                <a:lnTo>
                  <a:pt x="56192" y="45997"/>
                </a:lnTo>
                <a:lnTo>
                  <a:pt x="54969" y="47198"/>
                </a:lnTo>
                <a:lnTo>
                  <a:pt x="53594" y="48224"/>
                </a:lnTo>
                <a:lnTo>
                  <a:pt x="52088" y="49032"/>
                </a:lnTo>
                <a:lnTo>
                  <a:pt x="51280" y="49315"/>
                </a:lnTo>
                <a:lnTo>
                  <a:pt x="50254" y="49599"/>
                </a:lnTo>
                <a:lnTo>
                  <a:pt x="48180" y="49883"/>
                </a:lnTo>
                <a:lnTo>
                  <a:pt x="44971" y="49992"/>
                </a:lnTo>
                <a:lnTo>
                  <a:pt x="42854" y="50080"/>
                </a:lnTo>
                <a:lnTo>
                  <a:pt x="41806" y="50167"/>
                </a:lnTo>
                <a:lnTo>
                  <a:pt x="39775" y="50538"/>
                </a:lnTo>
                <a:lnTo>
                  <a:pt x="37789" y="51084"/>
                </a:lnTo>
                <a:lnTo>
                  <a:pt x="35868" y="51826"/>
                </a:lnTo>
                <a:lnTo>
                  <a:pt x="34034" y="52765"/>
                </a:lnTo>
                <a:lnTo>
                  <a:pt x="32266" y="53856"/>
                </a:lnTo>
                <a:lnTo>
                  <a:pt x="30628" y="55101"/>
                </a:lnTo>
                <a:lnTo>
                  <a:pt x="29122" y="56520"/>
                </a:lnTo>
                <a:lnTo>
                  <a:pt x="28445" y="57284"/>
                </a:lnTo>
                <a:lnTo>
                  <a:pt x="27856" y="57982"/>
                </a:lnTo>
                <a:lnTo>
                  <a:pt x="26743" y="59445"/>
                </a:lnTo>
                <a:lnTo>
                  <a:pt x="25193" y="61715"/>
                </a:lnTo>
                <a:lnTo>
                  <a:pt x="23141" y="64750"/>
                </a:lnTo>
                <a:lnTo>
                  <a:pt x="21438" y="66845"/>
                </a:lnTo>
                <a:lnTo>
                  <a:pt x="20150" y="68133"/>
                </a:lnTo>
                <a:lnTo>
                  <a:pt x="19451" y="68723"/>
                </a:lnTo>
                <a:lnTo>
                  <a:pt x="18425" y="69530"/>
                </a:lnTo>
                <a:lnTo>
                  <a:pt x="16395" y="70971"/>
                </a:lnTo>
                <a:lnTo>
                  <a:pt x="14365" y="72259"/>
                </a:lnTo>
                <a:lnTo>
                  <a:pt x="12269" y="73394"/>
                </a:lnTo>
                <a:lnTo>
                  <a:pt x="10021" y="74420"/>
                </a:lnTo>
                <a:lnTo>
                  <a:pt x="7554" y="75315"/>
                </a:lnTo>
                <a:lnTo>
                  <a:pt x="4825" y="76123"/>
                </a:lnTo>
                <a:lnTo>
                  <a:pt x="1725" y="76865"/>
                </a:lnTo>
                <a:lnTo>
                  <a:pt x="0" y="77237"/>
                </a:lnTo>
                <a:lnTo>
                  <a:pt x="136440" y="77237"/>
                </a:lnTo>
                <a:lnTo>
                  <a:pt x="1364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400">
                <a:solidFill>
                  <a:srgbClr val="383838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 rot="4767465">
            <a:off x="5045724" y="209528"/>
            <a:ext cx="5363485" cy="5005751"/>
          </a:xfrm>
          <a:custGeom>
            <a:avLst/>
            <a:gdLst/>
            <a:ahLst/>
            <a:cxnLst/>
            <a:rect l="l" t="t" r="r" b="b"/>
            <a:pathLst>
              <a:path w="116510" h="108739" extrusionOk="0">
                <a:moveTo>
                  <a:pt x="32375" y="1"/>
                </a:moveTo>
                <a:lnTo>
                  <a:pt x="32353" y="23"/>
                </a:lnTo>
                <a:lnTo>
                  <a:pt x="32178" y="285"/>
                </a:lnTo>
                <a:lnTo>
                  <a:pt x="31982" y="568"/>
                </a:lnTo>
                <a:lnTo>
                  <a:pt x="31611" y="1158"/>
                </a:lnTo>
                <a:lnTo>
                  <a:pt x="31065" y="2380"/>
                </a:lnTo>
                <a:lnTo>
                  <a:pt x="30869" y="3035"/>
                </a:lnTo>
                <a:lnTo>
                  <a:pt x="30672" y="3887"/>
                </a:lnTo>
                <a:lnTo>
                  <a:pt x="30607" y="5633"/>
                </a:lnTo>
                <a:lnTo>
                  <a:pt x="30694" y="6528"/>
                </a:lnTo>
                <a:lnTo>
                  <a:pt x="30759" y="7052"/>
                </a:lnTo>
                <a:lnTo>
                  <a:pt x="30978" y="8100"/>
                </a:lnTo>
                <a:lnTo>
                  <a:pt x="31130" y="8602"/>
                </a:lnTo>
                <a:lnTo>
                  <a:pt x="31283" y="8995"/>
                </a:lnTo>
                <a:lnTo>
                  <a:pt x="31698" y="9737"/>
                </a:lnTo>
                <a:lnTo>
                  <a:pt x="32440" y="10763"/>
                </a:lnTo>
                <a:lnTo>
                  <a:pt x="33008" y="11374"/>
                </a:lnTo>
                <a:lnTo>
                  <a:pt x="33379" y="11724"/>
                </a:lnTo>
                <a:lnTo>
                  <a:pt x="34165" y="12335"/>
                </a:lnTo>
                <a:lnTo>
                  <a:pt x="35475" y="13099"/>
                </a:lnTo>
                <a:lnTo>
                  <a:pt x="36392" y="13536"/>
                </a:lnTo>
                <a:lnTo>
                  <a:pt x="36937" y="13754"/>
                </a:lnTo>
                <a:lnTo>
                  <a:pt x="38029" y="14103"/>
                </a:lnTo>
                <a:lnTo>
                  <a:pt x="39710" y="14387"/>
                </a:lnTo>
                <a:lnTo>
                  <a:pt x="40867" y="14453"/>
                </a:lnTo>
                <a:lnTo>
                  <a:pt x="42788" y="14540"/>
                </a:lnTo>
                <a:lnTo>
                  <a:pt x="45626" y="14453"/>
                </a:lnTo>
                <a:lnTo>
                  <a:pt x="47547" y="14256"/>
                </a:lnTo>
                <a:lnTo>
                  <a:pt x="48486" y="14103"/>
                </a:lnTo>
                <a:lnTo>
                  <a:pt x="52481" y="13361"/>
                </a:lnTo>
                <a:lnTo>
                  <a:pt x="56476" y="12641"/>
                </a:lnTo>
                <a:lnTo>
                  <a:pt x="59073" y="12160"/>
                </a:lnTo>
                <a:lnTo>
                  <a:pt x="61693" y="11789"/>
                </a:lnTo>
                <a:lnTo>
                  <a:pt x="63243" y="11615"/>
                </a:lnTo>
                <a:lnTo>
                  <a:pt x="66365" y="11440"/>
                </a:lnTo>
                <a:lnTo>
                  <a:pt x="67915" y="11484"/>
                </a:lnTo>
                <a:lnTo>
                  <a:pt x="69006" y="11549"/>
                </a:lnTo>
                <a:lnTo>
                  <a:pt x="71124" y="11724"/>
                </a:lnTo>
                <a:lnTo>
                  <a:pt x="72172" y="11942"/>
                </a:lnTo>
                <a:lnTo>
                  <a:pt x="73132" y="12182"/>
                </a:lnTo>
                <a:lnTo>
                  <a:pt x="74507" y="12706"/>
                </a:lnTo>
                <a:lnTo>
                  <a:pt x="75337" y="13208"/>
                </a:lnTo>
                <a:lnTo>
                  <a:pt x="75730" y="13536"/>
                </a:lnTo>
                <a:lnTo>
                  <a:pt x="76669" y="14343"/>
                </a:lnTo>
                <a:lnTo>
                  <a:pt x="77520" y="15260"/>
                </a:lnTo>
                <a:lnTo>
                  <a:pt x="77826" y="15631"/>
                </a:lnTo>
                <a:lnTo>
                  <a:pt x="78371" y="16439"/>
                </a:lnTo>
                <a:lnTo>
                  <a:pt x="78568" y="16854"/>
                </a:lnTo>
                <a:lnTo>
                  <a:pt x="78764" y="17443"/>
                </a:lnTo>
                <a:lnTo>
                  <a:pt x="79026" y="18600"/>
                </a:lnTo>
                <a:lnTo>
                  <a:pt x="79092" y="19779"/>
                </a:lnTo>
                <a:lnTo>
                  <a:pt x="79004" y="20980"/>
                </a:lnTo>
                <a:lnTo>
                  <a:pt x="78895" y="21591"/>
                </a:lnTo>
                <a:lnTo>
                  <a:pt x="78699" y="22333"/>
                </a:lnTo>
                <a:lnTo>
                  <a:pt x="78153" y="23730"/>
                </a:lnTo>
                <a:lnTo>
                  <a:pt x="77433" y="25018"/>
                </a:lnTo>
                <a:lnTo>
                  <a:pt x="76581" y="26241"/>
                </a:lnTo>
                <a:lnTo>
                  <a:pt x="76101" y="26852"/>
                </a:lnTo>
                <a:lnTo>
                  <a:pt x="75643" y="27376"/>
                </a:lnTo>
                <a:lnTo>
                  <a:pt x="74617" y="28315"/>
                </a:lnTo>
                <a:lnTo>
                  <a:pt x="72936" y="29559"/>
                </a:lnTo>
                <a:lnTo>
                  <a:pt x="71800" y="30345"/>
                </a:lnTo>
                <a:lnTo>
                  <a:pt x="70709" y="30978"/>
                </a:lnTo>
                <a:lnTo>
                  <a:pt x="69530" y="31480"/>
                </a:lnTo>
                <a:lnTo>
                  <a:pt x="68482" y="31982"/>
                </a:lnTo>
                <a:lnTo>
                  <a:pt x="66343" y="32812"/>
                </a:lnTo>
                <a:lnTo>
                  <a:pt x="64138" y="33467"/>
                </a:lnTo>
                <a:lnTo>
                  <a:pt x="61911" y="33991"/>
                </a:lnTo>
                <a:lnTo>
                  <a:pt x="60776" y="34187"/>
                </a:lnTo>
                <a:lnTo>
                  <a:pt x="58746" y="34515"/>
                </a:lnTo>
                <a:lnTo>
                  <a:pt x="54642" y="34864"/>
                </a:lnTo>
                <a:lnTo>
                  <a:pt x="52590" y="34908"/>
                </a:lnTo>
                <a:lnTo>
                  <a:pt x="49206" y="34908"/>
                </a:lnTo>
                <a:lnTo>
                  <a:pt x="45844" y="34842"/>
                </a:lnTo>
                <a:lnTo>
                  <a:pt x="44491" y="34711"/>
                </a:lnTo>
                <a:lnTo>
                  <a:pt x="43137" y="34515"/>
                </a:lnTo>
                <a:lnTo>
                  <a:pt x="41129" y="34318"/>
                </a:lnTo>
                <a:lnTo>
                  <a:pt x="39077" y="34165"/>
                </a:lnTo>
                <a:lnTo>
                  <a:pt x="35780" y="33947"/>
                </a:lnTo>
                <a:lnTo>
                  <a:pt x="32462" y="33816"/>
                </a:lnTo>
                <a:lnTo>
                  <a:pt x="30847" y="33816"/>
                </a:lnTo>
                <a:lnTo>
                  <a:pt x="29231" y="33882"/>
                </a:lnTo>
                <a:lnTo>
                  <a:pt x="27725" y="33947"/>
                </a:lnTo>
                <a:lnTo>
                  <a:pt x="24712" y="34187"/>
                </a:lnTo>
                <a:lnTo>
                  <a:pt x="23228" y="34427"/>
                </a:lnTo>
                <a:lnTo>
                  <a:pt x="22289" y="34602"/>
                </a:lnTo>
                <a:lnTo>
                  <a:pt x="20434" y="35060"/>
                </a:lnTo>
                <a:lnTo>
                  <a:pt x="17705" y="35890"/>
                </a:lnTo>
                <a:lnTo>
                  <a:pt x="15937" y="36589"/>
                </a:lnTo>
                <a:lnTo>
                  <a:pt x="15107" y="36938"/>
                </a:lnTo>
                <a:lnTo>
                  <a:pt x="13513" y="37702"/>
                </a:lnTo>
                <a:lnTo>
                  <a:pt x="11963" y="38575"/>
                </a:lnTo>
                <a:lnTo>
                  <a:pt x="10457" y="39536"/>
                </a:lnTo>
                <a:lnTo>
                  <a:pt x="9737" y="40060"/>
                </a:lnTo>
                <a:lnTo>
                  <a:pt x="8820" y="40780"/>
                </a:lnTo>
                <a:lnTo>
                  <a:pt x="7117" y="42374"/>
                </a:lnTo>
                <a:lnTo>
                  <a:pt x="6266" y="43203"/>
                </a:lnTo>
                <a:lnTo>
                  <a:pt x="5545" y="43945"/>
                </a:lnTo>
                <a:lnTo>
                  <a:pt x="4235" y="45583"/>
                </a:lnTo>
                <a:lnTo>
                  <a:pt x="3122" y="47351"/>
                </a:lnTo>
                <a:lnTo>
                  <a:pt x="2205" y="49228"/>
                </a:lnTo>
                <a:lnTo>
                  <a:pt x="1834" y="50211"/>
                </a:lnTo>
                <a:lnTo>
                  <a:pt x="1376" y="51542"/>
                </a:lnTo>
                <a:lnTo>
                  <a:pt x="612" y="54577"/>
                </a:lnTo>
                <a:lnTo>
                  <a:pt x="437" y="55865"/>
                </a:lnTo>
                <a:lnTo>
                  <a:pt x="197" y="58113"/>
                </a:lnTo>
                <a:lnTo>
                  <a:pt x="44" y="60384"/>
                </a:lnTo>
                <a:lnTo>
                  <a:pt x="0" y="61868"/>
                </a:lnTo>
                <a:lnTo>
                  <a:pt x="44" y="64073"/>
                </a:lnTo>
                <a:lnTo>
                  <a:pt x="219" y="65558"/>
                </a:lnTo>
                <a:lnTo>
                  <a:pt x="350" y="66278"/>
                </a:lnTo>
                <a:lnTo>
                  <a:pt x="633" y="67697"/>
                </a:lnTo>
                <a:lnTo>
                  <a:pt x="1179" y="70491"/>
                </a:lnTo>
                <a:lnTo>
                  <a:pt x="1528" y="71867"/>
                </a:lnTo>
                <a:lnTo>
                  <a:pt x="2533" y="75097"/>
                </a:lnTo>
                <a:lnTo>
                  <a:pt x="3646" y="78285"/>
                </a:lnTo>
                <a:lnTo>
                  <a:pt x="3930" y="79049"/>
                </a:lnTo>
                <a:lnTo>
                  <a:pt x="4541" y="80555"/>
                </a:lnTo>
                <a:lnTo>
                  <a:pt x="5261" y="81996"/>
                </a:lnTo>
                <a:lnTo>
                  <a:pt x="6135" y="83371"/>
                </a:lnTo>
                <a:lnTo>
                  <a:pt x="6593" y="84048"/>
                </a:lnTo>
                <a:lnTo>
                  <a:pt x="7030" y="84681"/>
                </a:lnTo>
                <a:lnTo>
                  <a:pt x="7466" y="85292"/>
                </a:lnTo>
                <a:lnTo>
                  <a:pt x="8340" y="86493"/>
                </a:lnTo>
                <a:lnTo>
                  <a:pt x="9737" y="88217"/>
                </a:lnTo>
                <a:lnTo>
                  <a:pt x="10763" y="89287"/>
                </a:lnTo>
                <a:lnTo>
                  <a:pt x="11287" y="89811"/>
                </a:lnTo>
                <a:lnTo>
                  <a:pt x="12356" y="90750"/>
                </a:lnTo>
                <a:lnTo>
                  <a:pt x="14561" y="92540"/>
                </a:lnTo>
                <a:lnTo>
                  <a:pt x="16875" y="94155"/>
                </a:lnTo>
                <a:lnTo>
                  <a:pt x="19320" y="95596"/>
                </a:lnTo>
                <a:lnTo>
                  <a:pt x="20608" y="96251"/>
                </a:lnTo>
                <a:lnTo>
                  <a:pt x="23446" y="97692"/>
                </a:lnTo>
                <a:lnTo>
                  <a:pt x="26350" y="99045"/>
                </a:lnTo>
                <a:lnTo>
                  <a:pt x="28642" y="100028"/>
                </a:lnTo>
                <a:lnTo>
                  <a:pt x="33335" y="101731"/>
                </a:lnTo>
                <a:lnTo>
                  <a:pt x="35715" y="102516"/>
                </a:lnTo>
                <a:lnTo>
                  <a:pt x="39426" y="103761"/>
                </a:lnTo>
                <a:lnTo>
                  <a:pt x="43159" y="104896"/>
                </a:lnTo>
                <a:lnTo>
                  <a:pt x="45429" y="105485"/>
                </a:lnTo>
                <a:lnTo>
                  <a:pt x="49948" y="106555"/>
                </a:lnTo>
                <a:lnTo>
                  <a:pt x="52219" y="107057"/>
                </a:lnTo>
                <a:lnTo>
                  <a:pt x="54467" y="107450"/>
                </a:lnTo>
                <a:lnTo>
                  <a:pt x="56738" y="107756"/>
                </a:lnTo>
                <a:lnTo>
                  <a:pt x="58309" y="107996"/>
                </a:lnTo>
                <a:lnTo>
                  <a:pt x="59859" y="108192"/>
                </a:lnTo>
                <a:lnTo>
                  <a:pt x="61802" y="108367"/>
                </a:lnTo>
                <a:lnTo>
                  <a:pt x="63767" y="108498"/>
                </a:lnTo>
                <a:lnTo>
                  <a:pt x="66343" y="108651"/>
                </a:lnTo>
                <a:lnTo>
                  <a:pt x="68919" y="108738"/>
                </a:lnTo>
                <a:lnTo>
                  <a:pt x="69858" y="108738"/>
                </a:lnTo>
                <a:lnTo>
                  <a:pt x="71648" y="108629"/>
                </a:lnTo>
                <a:lnTo>
                  <a:pt x="72565" y="108542"/>
                </a:lnTo>
                <a:lnTo>
                  <a:pt x="73547" y="108454"/>
                </a:lnTo>
                <a:lnTo>
                  <a:pt x="75468" y="108192"/>
                </a:lnTo>
                <a:lnTo>
                  <a:pt x="76429" y="107996"/>
                </a:lnTo>
                <a:lnTo>
                  <a:pt x="77520" y="107756"/>
                </a:lnTo>
                <a:lnTo>
                  <a:pt x="79681" y="107166"/>
                </a:lnTo>
                <a:lnTo>
                  <a:pt x="81799" y="106468"/>
                </a:lnTo>
                <a:lnTo>
                  <a:pt x="83851" y="105616"/>
                </a:lnTo>
                <a:lnTo>
                  <a:pt x="84855" y="105114"/>
                </a:lnTo>
                <a:lnTo>
                  <a:pt x="86383" y="104350"/>
                </a:lnTo>
                <a:lnTo>
                  <a:pt x="89308" y="102647"/>
                </a:lnTo>
                <a:lnTo>
                  <a:pt x="90706" y="101709"/>
                </a:lnTo>
                <a:lnTo>
                  <a:pt x="91164" y="101338"/>
                </a:lnTo>
                <a:lnTo>
                  <a:pt x="91579" y="100988"/>
                </a:lnTo>
                <a:lnTo>
                  <a:pt x="92299" y="100508"/>
                </a:lnTo>
                <a:lnTo>
                  <a:pt x="93631" y="99482"/>
                </a:lnTo>
                <a:lnTo>
                  <a:pt x="95508" y="97736"/>
                </a:lnTo>
                <a:lnTo>
                  <a:pt x="96643" y="96491"/>
                </a:lnTo>
                <a:lnTo>
                  <a:pt x="97560" y="95465"/>
                </a:lnTo>
                <a:lnTo>
                  <a:pt x="99307" y="93369"/>
                </a:lnTo>
                <a:lnTo>
                  <a:pt x="100966" y="91208"/>
                </a:lnTo>
                <a:lnTo>
                  <a:pt x="102494" y="88960"/>
                </a:lnTo>
                <a:lnTo>
                  <a:pt x="103236" y="87803"/>
                </a:lnTo>
                <a:lnTo>
                  <a:pt x="104175" y="86275"/>
                </a:lnTo>
                <a:lnTo>
                  <a:pt x="105943" y="83153"/>
                </a:lnTo>
                <a:lnTo>
                  <a:pt x="106751" y="81559"/>
                </a:lnTo>
                <a:lnTo>
                  <a:pt x="107908" y="79245"/>
                </a:lnTo>
                <a:lnTo>
                  <a:pt x="109130" y="76953"/>
                </a:lnTo>
                <a:lnTo>
                  <a:pt x="109807" y="75665"/>
                </a:lnTo>
                <a:lnTo>
                  <a:pt x="111051" y="73045"/>
                </a:lnTo>
                <a:lnTo>
                  <a:pt x="111575" y="71692"/>
                </a:lnTo>
                <a:lnTo>
                  <a:pt x="112383" y="69487"/>
                </a:lnTo>
                <a:lnTo>
                  <a:pt x="113846" y="65034"/>
                </a:lnTo>
                <a:lnTo>
                  <a:pt x="114479" y="62785"/>
                </a:lnTo>
                <a:lnTo>
                  <a:pt x="114806" y="61497"/>
                </a:lnTo>
                <a:lnTo>
                  <a:pt x="115374" y="58877"/>
                </a:lnTo>
                <a:lnTo>
                  <a:pt x="115614" y="57568"/>
                </a:lnTo>
                <a:lnTo>
                  <a:pt x="115941" y="55494"/>
                </a:lnTo>
                <a:lnTo>
                  <a:pt x="116203" y="53398"/>
                </a:lnTo>
                <a:lnTo>
                  <a:pt x="116378" y="52372"/>
                </a:lnTo>
                <a:lnTo>
                  <a:pt x="116465" y="51324"/>
                </a:lnTo>
                <a:lnTo>
                  <a:pt x="116509" y="49600"/>
                </a:lnTo>
                <a:lnTo>
                  <a:pt x="116465" y="46172"/>
                </a:lnTo>
                <a:lnTo>
                  <a:pt x="116269" y="44469"/>
                </a:lnTo>
                <a:lnTo>
                  <a:pt x="115985" y="42395"/>
                </a:lnTo>
                <a:lnTo>
                  <a:pt x="115658" y="40300"/>
                </a:lnTo>
                <a:lnTo>
                  <a:pt x="115483" y="39448"/>
                </a:lnTo>
                <a:lnTo>
                  <a:pt x="115046" y="37767"/>
                </a:lnTo>
                <a:lnTo>
                  <a:pt x="114239" y="35279"/>
                </a:lnTo>
                <a:lnTo>
                  <a:pt x="113606" y="33663"/>
                </a:lnTo>
                <a:lnTo>
                  <a:pt x="113147" y="32528"/>
                </a:lnTo>
                <a:lnTo>
                  <a:pt x="112165" y="30323"/>
                </a:lnTo>
                <a:lnTo>
                  <a:pt x="111073" y="28184"/>
                </a:lnTo>
                <a:lnTo>
                  <a:pt x="109873" y="26132"/>
                </a:lnTo>
                <a:lnTo>
                  <a:pt x="108541" y="24145"/>
                </a:lnTo>
                <a:lnTo>
                  <a:pt x="107100" y="22246"/>
                </a:lnTo>
                <a:lnTo>
                  <a:pt x="105550" y="20434"/>
                </a:lnTo>
                <a:lnTo>
                  <a:pt x="103869" y="18710"/>
                </a:lnTo>
                <a:lnTo>
                  <a:pt x="102996" y="17880"/>
                </a:lnTo>
                <a:lnTo>
                  <a:pt x="102167" y="17138"/>
                </a:lnTo>
                <a:lnTo>
                  <a:pt x="100486" y="15719"/>
                </a:lnTo>
                <a:lnTo>
                  <a:pt x="97800" y="13776"/>
                </a:lnTo>
                <a:lnTo>
                  <a:pt x="95945" y="12575"/>
                </a:lnTo>
                <a:lnTo>
                  <a:pt x="94133" y="11484"/>
                </a:lnTo>
                <a:lnTo>
                  <a:pt x="91317" y="10043"/>
                </a:lnTo>
                <a:lnTo>
                  <a:pt x="89374" y="9213"/>
                </a:lnTo>
                <a:lnTo>
                  <a:pt x="88392" y="8842"/>
                </a:lnTo>
                <a:lnTo>
                  <a:pt x="87104" y="8384"/>
                </a:lnTo>
                <a:lnTo>
                  <a:pt x="84484" y="7620"/>
                </a:lnTo>
                <a:lnTo>
                  <a:pt x="81821" y="7030"/>
                </a:lnTo>
                <a:lnTo>
                  <a:pt x="79135" y="6572"/>
                </a:lnTo>
                <a:lnTo>
                  <a:pt x="77782" y="6419"/>
                </a:lnTo>
                <a:lnTo>
                  <a:pt x="75948" y="6223"/>
                </a:lnTo>
                <a:lnTo>
                  <a:pt x="71757" y="5939"/>
                </a:lnTo>
                <a:lnTo>
                  <a:pt x="68766" y="5873"/>
                </a:lnTo>
                <a:lnTo>
                  <a:pt x="67347" y="5895"/>
                </a:lnTo>
                <a:lnTo>
                  <a:pt x="65994" y="5895"/>
                </a:lnTo>
                <a:lnTo>
                  <a:pt x="64640" y="5982"/>
                </a:lnTo>
                <a:lnTo>
                  <a:pt x="61649" y="6266"/>
                </a:lnTo>
                <a:lnTo>
                  <a:pt x="58702" y="6637"/>
                </a:lnTo>
                <a:lnTo>
                  <a:pt x="54773" y="7227"/>
                </a:lnTo>
                <a:lnTo>
                  <a:pt x="50821" y="7882"/>
                </a:lnTo>
                <a:lnTo>
                  <a:pt x="47831" y="8340"/>
                </a:lnTo>
                <a:lnTo>
                  <a:pt x="44818" y="8755"/>
                </a:lnTo>
                <a:lnTo>
                  <a:pt x="43421" y="8886"/>
                </a:lnTo>
                <a:lnTo>
                  <a:pt x="42024" y="8886"/>
                </a:lnTo>
                <a:lnTo>
                  <a:pt x="40779" y="8908"/>
                </a:lnTo>
                <a:lnTo>
                  <a:pt x="38880" y="8908"/>
                </a:lnTo>
                <a:lnTo>
                  <a:pt x="37636" y="8733"/>
                </a:lnTo>
                <a:lnTo>
                  <a:pt x="37025" y="8558"/>
                </a:lnTo>
                <a:lnTo>
                  <a:pt x="36108" y="8275"/>
                </a:lnTo>
                <a:lnTo>
                  <a:pt x="34776" y="7772"/>
                </a:lnTo>
                <a:lnTo>
                  <a:pt x="33968" y="7292"/>
                </a:lnTo>
                <a:lnTo>
                  <a:pt x="33597" y="6987"/>
                </a:lnTo>
                <a:lnTo>
                  <a:pt x="33204" y="6637"/>
                </a:lnTo>
                <a:lnTo>
                  <a:pt x="32899" y="6244"/>
                </a:lnTo>
                <a:lnTo>
                  <a:pt x="32549" y="5589"/>
                </a:lnTo>
                <a:lnTo>
                  <a:pt x="32069" y="4236"/>
                </a:lnTo>
                <a:lnTo>
                  <a:pt x="31916" y="2861"/>
                </a:lnTo>
                <a:lnTo>
                  <a:pt x="32047" y="1420"/>
                </a:lnTo>
                <a:lnTo>
                  <a:pt x="32266" y="699"/>
                </a:lnTo>
                <a:lnTo>
                  <a:pt x="32331" y="372"/>
                </a:lnTo>
                <a:lnTo>
                  <a:pt x="32418" y="23"/>
                </a:lnTo>
                <a:lnTo>
                  <a:pt x="323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0"/>
          <p:cNvGrpSpPr/>
          <p:nvPr/>
        </p:nvGrpSpPr>
        <p:grpSpPr>
          <a:xfrm rot="-1788171">
            <a:off x="5375425" y="615658"/>
            <a:ext cx="3517325" cy="3912371"/>
            <a:chOff x="5656116" y="926929"/>
            <a:chExt cx="2957487" cy="3289655"/>
          </a:xfrm>
        </p:grpSpPr>
        <p:sp>
          <p:nvSpPr>
            <p:cNvPr id="72" name="Google Shape;72;p10"/>
            <p:cNvSpPr/>
            <p:nvPr/>
          </p:nvSpPr>
          <p:spPr>
            <a:xfrm rot="5480254" flipH="1">
              <a:off x="6997738" y="2137221"/>
              <a:ext cx="2010" cy="3962"/>
            </a:xfrm>
            <a:custGeom>
              <a:avLst/>
              <a:gdLst/>
              <a:ahLst/>
              <a:cxnLst/>
              <a:rect l="l" t="t" r="r" b="b"/>
              <a:pathLst>
                <a:path w="34" h="67" extrusionOk="0">
                  <a:moveTo>
                    <a:pt x="33" y="1"/>
                  </a:moveTo>
                  <a:lnTo>
                    <a:pt x="17" y="34"/>
                  </a:lnTo>
                  <a:lnTo>
                    <a:pt x="17" y="34"/>
                  </a:lnTo>
                  <a:lnTo>
                    <a:pt x="33" y="17"/>
                  </a:lnTo>
                  <a:lnTo>
                    <a:pt x="33" y="1"/>
                  </a:lnTo>
                  <a:close/>
                  <a:moveTo>
                    <a:pt x="17" y="34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50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FD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" name="Google Shape;73;p10"/>
            <p:cNvGrpSpPr/>
            <p:nvPr/>
          </p:nvGrpSpPr>
          <p:grpSpPr>
            <a:xfrm>
              <a:off x="5656116" y="926929"/>
              <a:ext cx="2957487" cy="3289655"/>
              <a:chOff x="5656116" y="926929"/>
              <a:chExt cx="2957487" cy="3289655"/>
            </a:xfrm>
          </p:grpSpPr>
          <p:sp>
            <p:nvSpPr>
              <p:cNvPr id="74" name="Google Shape;74;p10"/>
              <p:cNvSpPr/>
              <p:nvPr/>
            </p:nvSpPr>
            <p:spPr>
              <a:xfrm rot="5274300" flipH="1">
                <a:off x="5540932" y="1150332"/>
                <a:ext cx="3187855" cy="2842850"/>
              </a:xfrm>
              <a:custGeom>
                <a:avLst/>
                <a:gdLst/>
                <a:ahLst/>
                <a:cxnLst/>
                <a:rect l="l" t="t" r="r" b="b"/>
                <a:pathLst>
                  <a:path w="28686" h="25411" extrusionOk="0">
                    <a:moveTo>
                      <a:pt x="13754" y="14474"/>
                    </a:moveTo>
                    <a:lnTo>
                      <a:pt x="13885" y="14539"/>
                    </a:lnTo>
                    <a:lnTo>
                      <a:pt x="13929" y="14626"/>
                    </a:lnTo>
                    <a:lnTo>
                      <a:pt x="13994" y="14736"/>
                    </a:lnTo>
                    <a:lnTo>
                      <a:pt x="13907" y="14867"/>
                    </a:lnTo>
                    <a:lnTo>
                      <a:pt x="13841" y="14910"/>
                    </a:lnTo>
                    <a:lnTo>
                      <a:pt x="13252" y="15216"/>
                    </a:lnTo>
                    <a:lnTo>
                      <a:pt x="12684" y="15543"/>
                    </a:lnTo>
                    <a:lnTo>
                      <a:pt x="12641" y="15565"/>
                    </a:lnTo>
                    <a:lnTo>
                      <a:pt x="12553" y="15609"/>
                    </a:lnTo>
                    <a:lnTo>
                      <a:pt x="12379" y="15522"/>
                    </a:lnTo>
                    <a:lnTo>
                      <a:pt x="12291" y="15369"/>
                    </a:lnTo>
                    <a:lnTo>
                      <a:pt x="12291" y="15281"/>
                    </a:lnTo>
                    <a:lnTo>
                      <a:pt x="12379" y="15194"/>
                    </a:lnTo>
                    <a:lnTo>
                      <a:pt x="12444" y="15172"/>
                    </a:lnTo>
                    <a:lnTo>
                      <a:pt x="13034" y="14845"/>
                    </a:lnTo>
                    <a:lnTo>
                      <a:pt x="13645" y="14517"/>
                    </a:lnTo>
                    <a:lnTo>
                      <a:pt x="13754" y="14474"/>
                    </a:lnTo>
                    <a:close/>
                    <a:moveTo>
                      <a:pt x="11658" y="15631"/>
                    </a:moveTo>
                    <a:lnTo>
                      <a:pt x="11789" y="15653"/>
                    </a:lnTo>
                    <a:lnTo>
                      <a:pt x="11942" y="15718"/>
                    </a:lnTo>
                    <a:lnTo>
                      <a:pt x="12051" y="15871"/>
                    </a:lnTo>
                    <a:lnTo>
                      <a:pt x="12008" y="15914"/>
                    </a:lnTo>
                    <a:lnTo>
                      <a:pt x="11942" y="15936"/>
                    </a:lnTo>
                    <a:lnTo>
                      <a:pt x="11418" y="16242"/>
                    </a:lnTo>
                    <a:lnTo>
                      <a:pt x="10894" y="16548"/>
                    </a:lnTo>
                    <a:lnTo>
                      <a:pt x="10829" y="16569"/>
                    </a:lnTo>
                    <a:lnTo>
                      <a:pt x="10741" y="16548"/>
                    </a:lnTo>
                    <a:lnTo>
                      <a:pt x="10720" y="16482"/>
                    </a:lnTo>
                    <a:lnTo>
                      <a:pt x="10741" y="16351"/>
                    </a:lnTo>
                    <a:lnTo>
                      <a:pt x="10960" y="16045"/>
                    </a:lnTo>
                    <a:lnTo>
                      <a:pt x="11287" y="15762"/>
                    </a:lnTo>
                    <a:lnTo>
                      <a:pt x="11658" y="15631"/>
                    </a:lnTo>
                    <a:close/>
                    <a:moveTo>
                      <a:pt x="14300" y="15587"/>
                    </a:moveTo>
                    <a:lnTo>
                      <a:pt x="14518" y="15653"/>
                    </a:lnTo>
                    <a:lnTo>
                      <a:pt x="14736" y="15936"/>
                    </a:lnTo>
                    <a:lnTo>
                      <a:pt x="14889" y="16198"/>
                    </a:lnTo>
                    <a:lnTo>
                      <a:pt x="14955" y="16307"/>
                    </a:lnTo>
                    <a:lnTo>
                      <a:pt x="14998" y="16373"/>
                    </a:lnTo>
                    <a:lnTo>
                      <a:pt x="14955" y="16504"/>
                    </a:lnTo>
                    <a:lnTo>
                      <a:pt x="14845" y="16548"/>
                    </a:lnTo>
                    <a:lnTo>
                      <a:pt x="13863" y="17028"/>
                    </a:lnTo>
                    <a:lnTo>
                      <a:pt x="13754" y="17071"/>
                    </a:lnTo>
                    <a:lnTo>
                      <a:pt x="13579" y="17050"/>
                    </a:lnTo>
                    <a:lnTo>
                      <a:pt x="13514" y="16962"/>
                    </a:lnTo>
                    <a:lnTo>
                      <a:pt x="13143" y="16438"/>
                    </a:lnTo>
                    <a:lnTo>
                      <a:pt x="13186" y="16133"/>
                    </a:lnTo>
                    <a:lnTo>
                      <a:pt x="13732" y="15871"/>
                    </a:lnTo>
                    <a:lnTo>
                      <a:pt x="13972" y="15718"/>
                    </a:lnTo>
                    <a:lnTo>
                      <a:pt x="14300" y="15587"/>
                    </a:lnTo>
                    <a:close/>
                    <a:moveTo>
                      <a:pt x="12488" y="16548"/>
                    </a:moveTo>
                    <a:lnTo>
                      <a:pt x="12684" y="16613"/>
                    </a:lnTo>
                    <a:lnTo>
                      <a:pt x="12793" y="16766"/>
                    </a:lnTo>
                    <a:lnTo>
                      <a:pt x="12968" y="17028"/>
                    </a:lnTo>
                    <a:lnTo>
                      <a:pt x="13143" y="17290"/>
                    </a:lnTo>
                    <a:lnTo>
                      <a:pt x="13143" y="17399"/>
                    </a:lnTo>
                    <a:lnTo>
                      <a:pt x="13077" y="17443"/>
                    </a:lnTo>
                    <a:lnTo>
                      <a:pt x="12444" y="17748"/>
                    </a:lnTo>
                    <a:lnTo>
                      <a:pt x="11811" y="18076"/>
                    </a:lnTo>
                    <a:lnTo>
                      <a:pt x="11724" y="18119"/>
                    </a:lnTo>
                    <a:lnTo>
                      <a:pt x="11593" y="18098"/>
                    </a:lnTo>
                    <a:lnTo>
                      <a:pt x="11549" y="18010"/>
                    </a:lnTo>
                    <a:lnTo>
                      <a:pt x="11353" y="17814"/>
                    </a:lnTo>
                    <a:lnTo>
                      <a:pt x="11178" y="17552"/>
                    </a:lnTo>
                    <a:lnTo>
                      <a:pt x="11200" y="17355"/>
                    </a:lnTo>
                    <a:lnTo>
                      <a:pt x="11440" y="17159"/>
                    </a:lnTo>
                    <a:lnTo>
                      <a:pt x="11680" y="17028"/>
                    </a:lnTo>
                    <a:lnTo>
                      <a:pt x="12008" y="16853"/>
                    </a:lnTo>
                    <a:lnTo>
                      <a:pt x="12335" y="16657"/>
                    </a:lnTo>
                    <a:lnTo>
                      <a:pt x="12488" y="16548"/>
                    </a:lnTo>
                    <a:close/>
                    <a:moveTo>
                      <a:pt x="15369" y="17159"/>
                    </a:moveTo>
                    <a:lnTo>
                      <a:pt x="15500" y="17202"/>
                    </a:lnTo>
                    <a:lnTo>
                      <a:pt x="15806" y="17486"/>
                    </a:lnTo>
                    <a:lnTo>
                      <a:pt x="16046" y="17879"/>
                    </a:lnTo>
                    <a:lnTo>
                      <a:pt x="16046" y="17923"/>
                    </a:lnTo>
                    <a:lnTo>
                      <a:pt x="16068" y="17967"/>
                    </a:lnTo>
                    <a:lnTo>
                      <a:pt x="16024" y="18076"/>
                    </a:lnTo>
                    <a:lnTo>
                      <a:pt x="15915" y="18119"/>
                    </a:lnTo>
                    <a:lnTo>
                      <a:pt x="15369" y="18403"/>
                    </a:lnTo>
                    <a:lnTo>
                      <a:pt x="14867" y="18709"/>
                    </a:lnTo>
                    <a:lnTo>
                      <a:pt x="14780" y="18752"/>
                    </a:lnTo>
                    <a:lnTo>
                      <a:pt x="14649" y="18709"/>
                    </a:lnTo>
                    <a:lnTo>
                      <a:pt x="14605" y="18621"/>
                    </a:lnTo>
                    <a:lnTo>
                      <a:pt x="14518" y="18447"/>
                    </a:lnTo>
                    <a:lnTo>
                      <a:pt x="14409" y="18294"/>
                    </a:lnTo>
                    <a:lnTo>
                      <a:pt x="14191" y="17967"/>
                    </a:lnTo>
                    <a:lnTo>
                      <a:pt x="14300" y="17683"/>
                    </a:lnTo>
                    <a:lnTo>
                      <a:pt x="14649" y="17530"/>
                    </a:lnTo>
                    <a:lnTo>
                      <a:pt x="14780" y="17464"/>
                    </a:lnTo>
                    <a:lnTo>
                      <a:pt x="14889" y="17421"/>
                    </a:lnTo>
                    <a:lnTo>
                      <a:pt x="15042" y="17333"/>
                    </a:lnTo>
                    <a:lnTo>
                      <a:pt x="15369" y="17159"/>
                    </a:lnTo>
                    <a:close/>
                    <a:moveTo>
                      <a:pt x="19910" y="13753"/>
                    </a:moveTo>
                    <a:lnTo>
                      <a:pt x="20478" y="13819"/>
                    </a:lnTo>
                    <a:lnTo>
                      <a:pt x="20762" y="13884"/>
                    </a:lnTo>
                    <a:lnTo>
                      <a:pt x="21133" y="14081"/>
                    </a:lnTo>
                    <a:lnTo>
                      <a:pt x="21635" y="14605"/>
                    </a:lnTo>
                    <a:lnTo>
                      <a:pt x="21831" y="15281"/>
                    </a:lnTo>
                    <a:lnTo>
                      <a:pt x="21722" y="16024"/>
                    </a:lnTo>
                    <a:lnTo>
                      <a:pt x="21526" y="16373"/>
                    </a:lnTo>
                    <a:lnTo>
                      <a:pt x="21351" y="16635"/>
                    </a:lnTo>
                    <a:lnTo>
                      <a:pt x="20914" y="17071"/>
                    </a:lnTo>
                    <a:lnTo>
                      <a:pt x="20194" y="17617"/>
                    </a:lnTo>
                    <a:lnTo>
                      <a:pt x="19670" y="17901"/>
                    </a:lnTo>
                    <a:lnTo>
                      <a:pt x="18731" y="18381"/>
                    </a:lnTo>
                    <a:lnTo>
                      <a:pt x="17793" y="18840"/>
                    </a:lnTo>
                    <a:lnTo>
                      <a:pt x="17618" y="18883"/>
                    </a:lnTo>
                    <a:lnTo>
                      <a:pt x="17334" y="18709"/>
                    </a:lnTo>
                    <a:lnTo>
                      <a:pt x="17203" y="18469"/>
                    </a:lnTo>
                    <a:lnTo>
                      <a:pt x="17181" y="18338"/>
                    </a:lnTo>
                    <a:lnTo>
                      <a:pt x="17334" y="18250"/>
                    </a:lnTo>
                    <a:lnTo>
                      <a:pt x="17443" y="18207"/>
                    </a:lnTo>
                    <a:lnTo>
                      <a:pt x="18142" y="17792"/>
                    </a:lnTo>
                    <a:lnTo>
                      <a:pt x="18884" y="17377"/>
                    </a:lnTo>
                    <a:lnTo>
                      <a:pt x="19037" y="17290"/>
                    </a:lnTo>
                    <a:lnTo>
                      <a:pt x="19212" y="17028"/>
                    </a:lnTo>
                    <a:lnTo>
                      <a:pt x="19146" y="16810"/>
                    </a:lnTo>
                    <a:lnTo>
                      <a:pt x="19037" y="16679"/>
                    </a:lnTo>
                    <a:lnTo>
                      <a:pt x="18688" y="16569"/>
                    </a:lnTo>
                    <a:lnTo>
                      <a:pt x="18469" y="16657"/>
                    </a:lnTo>
                    <a:lnTo>
                      <a:pt x="17727" y="17050"/>
                    </a:lnTo>
                    <a:lnTo>
                      <a:pt x="17007" y="17486"/>
                    </a:lnTo>
                    <a:lnTo>
                      <a:pt x="16810" y="17617"/>
                    </a:lnTo>
                    <a:lnTo>
                      <a:pt x="16505" y="17552"/>
                    </a:lnTo>
                    <a:lnTo>
                      <a:pt x="16374" y="17355"/>
                    </a:lnTo>
                    <a:lnTo>
                      <a:pt x="16155" y="17028"/>
                    </a:lnTo>
                    <a:lnTo>
                      <a:pt x="16243" y="16744"/>
                    </a:lnTo>
                    <a:lnTo>
                      <a:pt x="16592" y="16569"/>
                    </a:lnTo>
                    <a:lnTo>
                      <a:pt x="17443" y="16133"/>
                    </a:lnTo>
                    <a:lnTo>
                      <a:pt x="18229" y="15609"/>
                    </a:lnTo>
                    <a:lnTo>
                      <a:pt x="18360" y="15522"/>
                    </a:lnTo>
                    <a:lnTo>
                      <a:pt x="18513" y="15260"/>
                    </a:lnTo>
                    <a:lnTo>
                      <a:pt x="18447" y="15085"/>
                    </a:lnTo>
                    <a:lnTo>
                      <a:pt x="18338" y="14954"/>
                    </a:lnTo>
                    <a:lnTo>
                      <a:pt x="18055" y="14932"/>
                    </a:lnTo>
                    <a:lnTo>
                      <a:pt x="17902" y="14976"/>
                    </a:lnTo>
                    <a:lnTo>
                      <a:pt x="16854" y="15456"/>
                    </a:lnTo>
                    <a:lnTo>
                      <a:pt x="15828" y="16024"/>
                    </a:lnTo>
                    <a:lnTo>
                      <a:pt x="15697" y="16089"/>
                    </a:lnTo>
                    <a:lnTo>
                      <a:pt x="15522" y="16067"/>
                    </a:lnTo>
                    <a:lnTo>
                      <a:pt x="15435" y="15936"/>
                    </a:lnTo>
                    <a:lnTo>
                      <a:pt x="15282" y="15674"/>
                    </a:lnTo>
                    <a:lnTo>
                      <a:pt x="15107" y="15412"/>
                    </a:lnTo>
                    <a:lnTo>
                      <a:pt x="15042" y="15325"/>
                    </a:lnTo>
                    <a:lnTo>
                      <a:pt x="15086" y="15150"/>
                    </a:lnTo>
                    <a:lnTo>
                      <a:pt x="15195" y="15107"/>
                    </a:lnTo>
                    <a:lnTo>
                      <a:pt x="16155" y="14605"/>
                    </a:lnTo>
                    <a:lnTo>
                      <a:pt x="17662" y="14059"/>
                    </a:lnTo>
                    <a:lnTo>
                      <a:pt x="18688" y="13819"/>
                    </a:lnTo>
                    <a:lnTo>
                      <a:pt x="19233" y="13753"/>
                    </a:lnTo>
                    <a:close/>
                    <a:moveTo>
                      <a:pt x="13579" y="18010"/>
                    </a:moveTo>
                    <a:lnTo>
                      <a:pt x="13732" y="18054"/>
                    </a:lnTo>
                    <a:lnTo>
                      <a:pt x="13798" y="18163"/>
                    </a:lnTo>
                    <a:lnTo>
                      <a:pt x="14016" y="18490"/>
                    </a:lnTo>
                    <a:lnTo>
                      <a:pt x="14234" y="18840"/>
                    </a:lnTo>
                    <a:lnTo>
                      <a:pt x="14278" y="18905"/>
                    </a:lnTo>
                    <a:lnTo>
                      <a:pt x="14256" y="19036"/>
                    </a:lnTo>
                    <a:lnTo>
                      <a:pt x="14191" y="19080"/>
                    </a:lnTo>
                    <a:lnTo>
                      <a:pt x="13579" y="19407"/>
                    </a:lnTo>
                    <a:lnTo>
                      <a:pt x="12990" y="19735"/>
                    </a:lnTo>
                    <a:lnTo>
                      <a:pt x="12946" y="19735"/>
                    </a:lnTo>
                    <a:lnTo>
                      <a:pt x="12881" y="19757"/>
                    </a:lnTo>
                    <a:lnTo>
                      <a:pt x="12793" y="19735"/>
                    </a:lnTo>
                    <a:lnTo>
                      <a:pt x="12772" y="19691"/>
                    </a:lnTo>
                    <a:lnTo>
                      <a:pt x="12466" y="19276"/>
                    </a:lnTo>
                    <a:lnTo>
                      <a:pt x="12160" y="18862"/>
                    </a:lnTo>
                    <a:lnTo>
                      <a:pt x="12117" y="18796"/>
                    </a:lnTo>
                    <a:lnTo>
                      <a:pt x="12182" y="18687"/>
                    </a:lnTo>
                    <a:lnTo>
                      <a:pt x="12248" y="18643"/>
                    </a:lnTo>
                    <a:lnTo>
                      <a:pt x="12859" y="18359"/>
                    </a:lnTo>
                    <a:lnTo>
                      <a:pt x="13470" y="18054"/>
                    </a:lnTo>
                    <a:lnTo>
                      <a:pt x="13579" y="18010"/>
                    </a:lnTo>
                    <a:close/>
                    <a:moveTo>
                      <a:pt x="16592" y="18709"/>
                    </a:moveTo>
                    <a:lnTo>
                      <a:pt x="16723" y="18774"/>
                    </a:lnTo>
                    <a:lnTo>
                      <a:pt x="17050" y="19189"/>
                    </a:lnTo>
                    <a:lnTo>
                      <a:pt x="17007" y="19320"/>
                    </a:lnTo>
                    <a:lnTo>
                      <a:pt x="16854" y="19320"/>
                    </a:lnTo>
                    <a:lnTo>
                      <a:pt x="16243" y="19669"/>
                    </a:lnTo>
                    <a:lnTo>
                      <a:pt x="15610" y="20019"/>
                    </a:lnTo>
                    <a:lnTo>
                      <a:pt x="15457" y="20062"/>
                    </a:lnTo>
                    <a:lnTo>
                      <a:pt x="15348" y="19931"/>
                    </a:lnTo>
                    <a:lnTo>
                      <a:pt x="15304" y="19822"/>
                    </a:lnTo>
                    <a:lnTo>
                      <a:pt x="15260" y="19735"/>
                    </a:lnTo>
                    <a:lnTo>
                      <a:pt x="15173" y="19582"/>
                    </a:lnTo>
                    <a:lnTo>
                      <a:pt x="15217" y="19473"/>
                    </a:lnTo>
                    <a:lnTo>
                      <a:pt x="15304" y="19407"/>
                    </a:lnTo>
                    <a:lnTo>
                      <a:pt x="15872" y="19102"/>
                    </a:lnTo>
                    <a:lnTo>
                      <a:pt x="16461" y="18774"/>
                    </a:lnTo>
                    <a:lnTo>
                      <a:pt x="16592" y="18709"/>
                    </a:lnTo>
                    <a:close/>
                    <a:moveTo>
                      <a:pt x="14693" y="19800"/>
                    </a:moveTo>
                    <a:lnTo>
                      <a:pt x="14845" y="19822"/>
                    </a:lnTo>
                    <a:lnTo>
                      <a:pt x="14955" y="19997"/>
                    </a:lnTo>
                    <a:lnTo>
                      <a:pt x="15042" y="20128"/>
                    </a:lnTo>
                    <a:lnTo>
                      <a:pt x="15107" y="20237"/>
                    </a:lnTo>
                    <a:lnTo>
                      <a:pt x="15020" y="20390"/>
                    </a:lnTo>
                    <a:lnTo>
                      <a:pt x="14933" y="20455"/>
                    </a:lnTo>
                    <a:lnTo>
                      <a:pt x="14431" y="20695"/>
                    </a:lnTo>
                    <a:lnTo>
                      <a:pt x="13950" y="20957"/>
                    </a:lnTo>
                    <a:lnTo>
                      <a:pt x="13863" y="21001"/>
                    </a:lnTo>
                    <a:lnTo>
                      <a:pt x="13798" y="21023"/>
                    </a:lnTo>
                    <a:lnTo>
                      <a:pt x="13557" y="20826"/>
                    </a:lnTo>
                    <a:lnTo>
                      <a:pt x="13427" y="20586"/>
                    </a:lnTo>
                    <a:lnTo>
                      <a:pt x="13383" y="20499"/>
                    </a:lnTo>
                    <a:lnTo>
                      <a:pt x="13536" y="20390"/>
                    </a:lnTo>
                    <a:lnTo>
                      <a:pt x="13623" y="20368"/>
                    </a:lnTo>
                    <a:lnTo>
                      <a:pt x="14103" y="20128"/>
                    </a:lnTo>
                    <a:lnTo>
                      <a:pt x="14605" y="19844"/>
                    </a:lnTo>
                    <a:lnTo>
                      <a:pt x="14693" y="19800"/>
                    </a:lnTo>
                    <a:close/>
                    <a:moveTo>
                      <a:pt x="11505" y="19036"/>
                    </a:moveTo>
                    <a:lnTo>
                      <a:pt x="11636" y="19058"/>
                    </a:lnTo>
                    <a:lnTo>
                      <a:pt x="11702" y="19167"/>
                    </a:lnTo>
                    <a:lnTo>
                      <a:pt x="11942" y="19538"/>
                    </a:lnTo>
                    <a:lnTo>
                      <a:pt x="12226" y="19909"/>
                    </a:lnTo>
                    <a:lnTo>
                      <a:pt x="12269" y="19997"/>
                    </a:lnTo>
                    <a:lnTo>
                      <a:pt x="12248" y="20128"/>
                    </a:lnTo>
                    <a:lnTo>
                      <a:pt x="12139" y="20193"/>
                    </a:lnTo>
                    <a:lnTo>
                      <a:pt x="11265" y="20674"/>
                    </a:lnTo>
                    <a:lnTo>
                      <a:pt x="10370" y="21154"/>
                    </a:lnTo>
                    <a:lnTo>
                      <a:pt x="10261" y="21219"/>
                    </a:lnTo>
                    <a:lnTo>
                      <a:pt x="10152" y="21154"/>
                    </a:lnTo>
                    <a:lnTo>
                      <a:pt x="10108" y="21023"/>
                    </a:lnTo>
                    <a:lnTo>
                      <a:pt x="10086" y="20739"/>
                    </a:lnTo>
                    <a:lnTo>
                      <a:pt x="10152" y="20237"/>
                    </a:lnTo>
                    <a:lnTo>
                      <a:pt x="10370" y="19822"/>
                    </a:lnTo>
                    <a:lnTo>
                      <a:pt x="10741" y="19473"/>
                    </a:lnTo>
                    <a:lnTo>
                      <a:pt x="10960" y="19320"/>
                    </a:lnTo>
                    <a:lnTo>
                      <a:pt x="11243" y="19167"/>
                    </a:lnTo>
                    <a:lnTo>
                      <a:pt x="11505" y="19036"/>
                    </a:lnTo>
                    <a:close/>
                    <a:moveTo>
                      <a:pt x="10501" y="17705"/>
                    </a:moveTo>
                    <a:lnTo>
                      <a:pt x="10763" y="17726"/>
                    </a:lnTo>
                    <a:lnTo>
                      <a:pt x="10894" y="17901"/>
                    </a:lnTo>
                    <a:lnTo>
                      <a:pt x="11047" y="18207"/>
                    </a:lnTo>
                    <a:lnTo>
                      <a:pt x="11003" y="18469"/>
                    </a:lnTo>
                    <a:lnTo>
                      <a:pt x="10698" y="18643"/>
                    </a:lnTo>
                    <a:lnTo>
                      <a:pt x="10261" y="18883"/>
                    </a:lnTo>
                    <a:lnTo>
                      <a:pt x="9846" y="19189"/>
                    </a:lnTo>
                    <a:lnTo>
                      <a:pt x="9606" y="19386"/>
                    </a:lnTo>
                    <a:lnTo>
                      <a:pt x="9301" y="19866"/>
                    </a:lnTo>
                    <a:lnTo>
                      <a:pt x="9191" y="20412"/>
                    </a:lnTo>
                    <a:lnTo>
                      <a:pt x="9279" y="20979"/>
                    </a:lnTo>
                    <a:lnTo>
                      <a:pt x="9410" y="21263"/>
                    </a:lnTo>
                    <a:lnTo>
                      <a:pt x="9497" y="21416"/>
                    </a:lnTo>
                    <a:lnTo>
                      <a:pt x="9410" y="21612"/>
                    </a:lnTo>
                    <a:lnTo>
                      <a:pt x="9279" y="21700"/>
                    </a:lnTo>
                    <a:lnTo>
                      <a:pt x="9082" y="21809"/>
                    </a:lnTo>
                    <a:lnTo>
                      <a:pt x="8667" y="21940"/>
                    </a:lnTo>
                    <a:lnTo>
                      <a:pt x="8449" y="21940"/>
                    </a:lnTo>
                    <a:lnTo>
                      <a:pt x="8056" y="21896"/>
                    </a:lnTo>
                    <a:lnTo>
                      <a:pt x="7379" y="21547"/>
                    </a:lnTo>
                    <a:lnTo>
                      <a:pt x="7096" y="21241"/>
                    </a:lnTo>
                    <a:lnTo>
                      <a:pt x="7008" y="21066"/>
                    </a:lnTo>
                    <a:lnTo>
                      <a:pt x="6921" y="20717"/>
                    </a:lnTo>
                    <a:lnTo>
                      <a:pt x="6965" y="20368"/>
                    </a:lnTo>
                    <a:lnTo>
                      <a:pt x="7118" y="20019"/>
                    </a:lnTo>
                    <a:lnTo>
                      <a:pt x="7249" y="19844"/>
                    </a:lnTo>
                    <a:lnTo>
                      <a:pt x="7751" y="19364"/>
                    </a:lnTo>
                    <a:lnTo>
                      <a:pt x="8340" y="18993"/>
                    </a:lnTo>
                    <a:lnTo>
                      <a:pt x="9344" y="18403"/>
                    </a:lnTo>
                    <a:lnTo>
                      <a:pt x="10348" y="17792"/>
                    </a:lnTo>
                    <a:lnTo>
                      <a:pt x="10501" y="17705"/>
                    </a:lnTo>
                    <a:close/>
                    <a:moveTo>
                      <a:pt x="10108" y="16417"/>
                    </a:moveTo>
                    <a:lnTo>
                      <a:pt x="10196" y="16526"/>
                    </a:lnTo>
                    <a:lnTo>
                      <a:pt x="10261" y="16635"/>
                    </a:lnTo>
                    <a:lnTo>
                      <a:pt x="10261" y="16897"/>
                    </a:lnTo>
                    <a:lnTo>
                      <a:pt x="10086" y="17028"/>
                    </a:lnTo>
                    <a:lnTo>
                      <a:pt x="8995" y="17683"/>
                    </a:lnTo>
                    <a:lnTo>
                      <a:pt x="7903" y="18338"/>
                    </a:lnTo>
                    <a:lnTo>
                      <a:pt x="7510" y="18600"/>
                    </a:lnTo>
                    <a:lnTo>
                      <a:pt x="6790" y="19145"/>
                    </a:lnTo>
                    <a:lnTo>
                      <a:pt x="6484" y="19495"/>
                    </a:lnTo>
                    <a:lnTo>
                      <a:pt x="6266" y="19778"/>
                    </a:lnTo>
                    <a:lnTo>
                      <a:pt x="6048" y="20390"/>
                    </a:lnTo>
                    <a:lnTo>
                      <a:pt x="6070" y="21001"/>
                    </a:lnTo>
                    <a:lnTo>
                      <a:pt x="6310" y="21590"/>
                    </a:lnTo>
                    <a:lnTo>
                      <a:pt x="6550" y="21874"/>
                    </a:lnTo>
                    <a:lnTo>
                      <a:pt x="6856" y="22180"/>
                    </a:lnTo>
                    <a:lnTo>
                      <a:pt x="7532" y="22616"/>
                    </a:lnTo>
                    <a:lnTo>
                      <a:pt x="8275" y="22769"/>
                    </a:lnTo>
                    <a:lnTo>
                      <a:pt x="9082" y="22638"/>
                    </a:lnTo>
                    <a:lnTo>
                      <a:pt x="9497" y="22464"/>
                    </a:lnTo>
                    <a:lnTo>
                      <a:pt x="11003" y="21721"/>
                    </a:lnTo>
                    <a:lnTo>
                      <a:pt x="12531" y="20935"/>
                    </a:lnTo>
                    <a:lnTo>
                      <a:pt x="12750" y="20870"/>
                    </a:lnTo>
                    <a:lnTo>
                      <a:pt x="13099" y="21001"/>
                    </a:lnTo>
                    <a:lnTo>
                      <a:pt x="13208" y="21219"/>
                    </a:lnTo>
                    <a:lnTo>
                      <a:pt x="13230" y="21307"/>
                    </a:lnTo>
                    <a:lnTo>
                      <a:pt x="13165" y="21372"/>
                    </a:lnTo>
                    <a:lnTo>
                      <a:pt x="13099" y="21394"/>
                    </a:lnTo>
                    <a:lnTo>
                      <a:pt x="11636" y="22180"/>
                    </a:lnTo>
                    <a:lnTo>
                      <a:pt x="9410" y="23228"/>
                    </a:lnTo>
                    <a:lnTo>
                      <a:pt x="7838" y="23730"/>
                    </a:lnTo>
                    <a:lnTo>
                      <a:pt x="7008" y="23861"/>
                    </a:lnTo>
                    <a:lnTo>
                      <a:pt x="6725" y="23883"/>
                    </a:lnTo>
                    <a:lnTo>
                      <a:pt x="6441" y="23904"/>
                    </a:lnTo>
                    <a:lnTo>
                      <a:pt x="6048" y="23904"/>
                    </a:lnTo>
                    <a:lnTo>
                      <a:pt x="5284" y="23730"/>
                    </a:lnTo>
                    <a:lnTo>
                      <a:pt x="4913" y="23555"/>
                    </a:lnTo>
                    <a:lnTo>
                      <a:pt x="4476" y="23337"/>
                    </a:lnTo>
                    <a:lnTo>
                      <a:pt x="3908" y="22726"/>
                    </a:lnTo>
                    <a:lnTo>
                      <a:pt x="3646" y="21940"/>
                    </a:lnTo>
                    <a:lnTo>
                      <a:pt x="3756" y="21088"/>
                    </a:lnTo>
                    <a:lnTo>
                      <a:pt x="3974" y="20674"/>
                    </a:lnTo>
                    <a:lnTo>
                      <a:pt x="4258" y="20237"/>
                    </a:lnTo>
                    <a:lnTo>
                      <a:pt x="5022" y="19517"/>
                    </a:lnTo>
                    <a:lnTo>
                      <a:pt x="5458" y="19255"/>
                    </a:lnTo>
                    <a:lnTo>
                      <a:pt x="7641" y="17901"/>
                    </a:lnTo>
                    <a:lnTo>
                      <a:pt x="9846" y="16591"/>
                    </a:lnTo>
                    <a:lnTo>
                      <a:pt x="9934" y="16526"/>
                    </a:lnTo>
                    <a:lnTo>
                      <a:pt x="10108" y="16417"/>
                    </a:lnTo>
                    <a:close/>
                    <a:moveTo>
                      <a:pt x="20565" y="0"/>
                    </a:moveTo>
                    <a:lnTo>
                      <a:pt x="20216" y="22"/>
                    </a:lnTo>
                    <a:lnTo>
                      <a:pt x="19626" y="218"/>
                    </a:lnTo>
                    <a:lnTo>
                      <a:pt x="19190" y="590"/>
                    </a:lnTo>
                    <a:lnTo>
                      <a:pt x="18971" y="1135"/>
                    </a:lnTo>
                    <a:lnTo>
                      <a:pt x="18928" y="1485"/>
                    </a:lnTo>
                    <a:lnTo>
                      <a:pt x="18884" y="2140"/>
                    </a:lnTo>
                    <a:lnTo>
                      <a:pt x="18513" y="3318"/>
                    </a:lnTo>
                    <a:lnTo>
                      <a:pt x="17880" y="4366"/>
                    </a:lnTo>
                    <a:lnTo>
                      <a:pt x="17072" y="5305"/>
                    </a:lnTo>
                    <a:lnTo>
                      <a:pt x="16636" y="5763"/>
                    </a:lnTo>
                    <a:lnTo>
                      <a:pt x="16155" y="6244"/>
                    </a:lnTo>
                    <a:lnTo>
                      <a:pt x="15129" y="7095"/>
                    </a:lnTo>
                    <a:lnTo>
                      <a:pt x="13448" y="8208"/>
                    </a:lnTo>
                    <a:lnTo>
                      <a:pt x="12269" y="8907"/>
                    </a:lnTo>
                    <a:lnTo>
                      <a:pt x="11898" y="9125"/>
                    </a:lnTo>
                    <a:lnTo>
                      <a:pt x="11549" y="9344"/>
                    </a:lnTo>
                    <a:lnTo>
                      <a:pt x="11396" y="9409"/>
                    </a:lnTo>
                    <a:lnTo>
                      <a:pt x="11243" y="9344"/>
                    </a:lnTo>
                    <a:lnTo>
                      <a:pt x="11178" y="9278"/>
                    </a:lnTo>
                    <a:lnTo>
                      <a:pt x="11178" y="9147"/>
                    </a:lnTo>
                    <a:lnTo>
                      <a:pt x="11222" y="9060"/>
                    </a:lnTo>
                    <a:lnTo>
                      <a:pt x="11265" y="8907"/>
                    </a:lnTo>
                    <a:lnTo>
                      <a:pt x="11134" y="8710"/>
                    </a:lnTo>
                    <a:lnTo>
                      <a:pt x="10960" y="8689"/>
                    </a:lnTo>
                    <a:lnTo>
                      <a:pt x="10741" y="8689"/>
                    </a:lnTo>
                    <a:lnTo>
                      <a:pt x="10327" y="8820"/>
                    </a:lnTo>
                    <a:lnTo>
                      <a:pt x="10152" y="8929"/>
                    </a:lnTo>
                    <a:lnTo>
                      <a:pt x="10043" y="8994"/>
                    </a:lnTo>
                    <a:lnTo>
                      <a:pt x="9934" y="9191"/>
                    </a:lnTo>
                    <a:lnTo>
                      <a:pt x="9955" y="9322"/>
                    </a:lnTo>
                    <a:lnTo>
                      <a:pt x="10021" y="9431"/>
                    </a:lnTo>
                    <a:lnTo>
                      <a:pt x="10217" y="9562"/>
                    </a:lnTo>
                    <a:lnTo>
                      <a:pt x="10370" y="9562"/>
                    </a:lnTo>
                    <a:lnTo>
                      <a:pt x="10523" y="9518"/>
                    </a:lnTo>
                    <a:lnTo>
                      <a:pt x="10676" y="9584"/>
                    </a:lnTo>
                    <a:lnTo>
                      <a:pt x="10741" y="9693"/>
                    </a:lnTo>
                    <a:lnTo>
                      <a:pt x="10698" y="9867"/>
                    </a:lnTo>
                    <a:lnTo>
                      <a:pt x="10589" y="9933"/>
                    </a:lnTo>
                    <a:lnTo>
                      <a:pt x="8122" y="11330"/>
                    </a:lnTo>
                    <a:lnTo>
                      <a:pt x="6615" y="12203"/>
                    </a:lnTo>
                    <a:lnTo>
                      <a:pt x="3668" y="14081"/>
                    </a:lnTo>
                    <a:lnTo>
                      <a:pt x="2271" y="15107"/>
                    </a:lnTo>
                    <a:lnTo>
                      <a:pt x="1813" y="15456"/>
                    </a:lnTo>
                    <a:lnTo>
                      <a:pt x="1092" y="16264"/>
                    </a:lnTo>
                    <a:lnTo>
                      <a:pt x="525" y="17181"/>
                    </a:lnTo>
                    <a:lnTo>
                      <a:pt x="154" y="18207"/>
                    </a:lnTo>
                    <a:lnTo>
                      <a:pt x="44" y="18774"/>
                    </a:lnTo>
                    <a:lnTo>
                      <a:pt x="23" y="18883"/>
                    </a:lnTo>
                    <a:lnTo>
                      <a:pt x="23" y="18971"/>
                    </a:lnTo>
                    <a:lnTo>
                      <a:pt x="1" y="19429"/>
                    </a:lnTo>
                    <a:lnTo>
                      <a:pt x="44" y="20193"/>
                    </a:lnTo>
                    <a:lnTo>
                      <a:pt x="285" y="21023"/>
                    </a:lnTo>
                    <a:lnTo>
                      <a:pt x="547" y="21503"/>
                    </a:lnTo>
                    <a:lnTo>
                      <a:pt x="787" y="22027"/>
                    </a:lnTo>
                    <a:lnTo>
                      <a:pt x="1398" y="23009"/>
                    </a:lnTo>
                    <a:lnTo>
                      <a:pt x="2140" y="23861"/>
                    </a:lnTo>
                    <a:lnTo>
                      <a:pt x="3035" y="24603"/>
                    </a:lnTo>
                    <a:lnTo>
                      <a:pt x="3537" y="24887"/>
                    </a:lnTo>
                    <a:lnTo>
                      <a:pt x="3930" y="25083"/>
                    </a:lnTo>
                    <a:lnTo>
                      <a:pt x="4760" y="25323"/>
                    </a:lnTo>
                    <a:lnTo>
                      <a:pt x="5175" y="25411"/>
                    </a:lnTo>
                    <a:lnTo>
                      <a:pt x="6484" y="25411"/>
                    </a:lnTo>
                    <a:lnTo>
                      <a:pt x="6877" y="25302"/>
                    </a:lnTo>
                    <a:lnTo>
                      <a:pt x="7292" y="25258"/>
                    </a:lnTo>
                    <a:lnTo>
                      <a:pt x="8296" y="24974"/>
                    </a:lnTo>
                    <a:lnTo>
                      <a:pt x="10174" y="24166"/>
                    </a:lnTo>
                    <a:lnTo>
                      <a:pt x="11112" y="23730"/>
                    </a:lnTo>
                    <a:lnTo>
                      <a:pt x="13557" y="22485"/>
                    </a:lnTo>
                    <a:lnTo>
                      <a:pt x="18404" y="19888"/>
                    </a:lnTo>
                    <a:lnTo>
                      <a:pt x="20827" y="18534"/>
                    </a:lnTo>
                    <a:lnTo>
                      <a:pt x="21285" y="18250"/>
                    </a:lnTo>
                    <a:lnTo>
                      <a:pt x="22093" y="17574"/>
                    </a:lnTo>
                    <a:lnTo>
                      <a:pt x="22421" y="17181"/>
                    </a:lnTo>
                    <a:lnTo>
                      <a:pt x="22617" y="16897"/>
                    </a:lnTo>
                    <a:lnTo>
                      <a:pt x="22879" y="16286"/>
                    </a:lnTo>
                    <a:lnTo>
                      <a:pt x="23032" y="15631"/>
                    </a:lnTo>
                    <a:lnTo>
                      <a:pt x="23032" y="14976"/>
                    </a:lnTo>
                    <a:lnTo>
                      <a:pt x="22857" y="14343"/>
                    </a:lnTo>
                    <a:lnTo>
                      <a:pt x="22508" y="13775"/>
                    </a:lnTo>
                    <a:lnTo>
                      <a:pt x="21962" y="13295"/>
                    </a:lnTo>
                    <a:lnTo>
                      <a:pt x="21198" y="12967"/>
                    </a:lnTo>
                    <a:lnTo>
                      <a:pt x="20718" y="12858"/>
                    </a:lnTo>
                    <a:lnTo>
                      <a:pt x="20194" y="12793"/>
                    </a:lnTo>
                    <a:lnTo>
                      <a:pt x="19168" y="12771"/>
                    </a:lnTo>
                    <a:lnTo>
                      <a:pt x="18164" y="12924"/>
                    </a:lnTo>
                    <a:lnTo>
                      <a:pt x="17159" y="13208"/>
                    </a:lnTo>
                    <a:lnTo>
                      <a:pt x="16679" y="13404"/>
                    </a:lnTo>
                    <a:lnTo>
                      <a:pt x="15741" y="13797"/>
                    </a:lnTo>
                    <a:lnTo>
                      <a:pt x="14845" y="14255"/>
                    </a:lnTo>
                    <a:lnTo>
                      <a:pt x="14736" y="14321"/>
                    </a:lnTo>
                    <a:lnTo>
                      <a:pt x="14540" y="14321"/>
                    </a:lnTo>
                    <a:lnTo>
                      <a:pt x="14453" y="14190"/>
                    </a:lnTo>
                    <a:lnTo>
                      <a:pt x="14409" y="14059"/>
                    </a:lnTo>
                    <a:lnTo>
                      <a:pt x="14562" y="13950"/>
                    </a:lnTo>
                    <a:lnTo>
                      <a:pt x="14649" y="13928"/>
                    </a:lnTo>
                    <a:lnTo>
                      <a:pt x="15522" y="13469"/>
                    </a:lnTo>
                    <a:lnTo>
                      <a:pt x="17312" y="12684"/>
                    </a:lnTo>
                    <a:lnTo>
                      <a:pt x="19146" y="12072"/>
                    </a:lnTo>
                    <a:lnTo>
                      <a:pt x="21045" y="11592"/>
                    </a:lnTo>
                    <a:lnTo>
                      <a:pt x="22028" y="11439"/>
                    </a:lnTo>
                    <a:lnTo>
                      <a:pt x="22552" y="11374"/>
                    </a:lnTo>
                    <a:lnTo>
                      <a:pt x="23621" y="11330"/>
                    </a:lnTo>
                    <a:lnTo>
                      <a:pt x="24669" y="11439"/>
                    </a:lnTo>
                    <a:lnTo>
                      <a:pt x="25695" y="11745"/>
                    </a:lnTo>
                    <a:lnTo>
                      <a:pt x="26197" y="11985"/>
                    </a:lnTo>
                    <a:lnTo>
                      <a:pt x="26656" y="12203"/>
                    </a:lnTo>
                    <a:lnTo>
                      <a:pt x="27158" y="12312"/>
                    </a:lnTo>
                    <a:lnTo>
                      <a:pt x="27398" y="12356"/>
                    </a:lnTo>
                    <a:lnTo>
                      <a:pt x="27856" y="12291"/>
                    </a:lnTo>
                    <a:lnTo>
                      <a:pt x="28206" y="12051"/>
                    </a:lnTo>
                    <a:lnTo>
                      <a:pt x="28468" y="11679"/>
                    </a:lnTo>
                    <a:lnTo>
                      <a:pt x="28533" y="11439"/>
                    </a:lnTo>
                    <a:lnTo>
                      <a:pt x="28577" y="11177"/>
                    </a:lnTo>
                    <a:lnTo>
                      <a:pt x="28686" y="10959"/>
                    </a:lnTo>
                    <a:lnTo>
                      <a:pt x="28686" y="10435"/>
                    </a:lnTo>
                    <a:lnTo>
                      <a:pt x="28533" y="9715"/>
                    </a:lnTo>
                    <a:lnTo>
                      <a:pt x="28380" y="9016"/>
                    </a:lnTo>
                    <a:lnTo>
                      <a:pt x="28228" y="8383"/>
                    </a:lnTo>
                    <a:lnTo>
                      <a:pt x="27769" y="7160"/>
                    </a:lnTo>
                    <a:lnTo>
                      <a:pt x="26874" y="5480"/>
                    </a:lnTo>
                    <a:lnTo>
                      <a:pt x="26132" y="4432"/>
                    </a:lnTo>
                    <a:lnTo>
                      <a:pt x="25433" y="3471"/>
                    </a:lnTo>
                    <a:lnTo>
                      <a:pt x="23861" y="1681"/>
                    </a:lnTo>
                    <a:lnTo>
                      <a:pt x="22966" y="917"/>
                    </a:lnTo>
                    <a:lnTo>
                      <a:pt x="22704" y="699"/>
                    </a:lnTo>
                    <a:lnTo>
                      <a:pt x="22159" y="349"/>
                    </a:lnTo>
                    <a:lnTo>
                      <a:pt x="21569" y="131"/>
                    </a:lnTo>
                    <a:lnTo>
                      <a:pt x="20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" name="Google Shape;75;p10"/>
              <p:cNvGrpSpPr/>
              <p:nvPr/>
            </p:nvGrpSpPr>
            <p:grpSpPr>
              <a:xfrm>
                <a:off x="6423258" y="1075428"/>
                <a:ext cx="1966495" cy="2893701"/>
                <a:chOff x="6423258" y="1075428"/>
                <a:chExt cx="1966495" cy="2893701"/>
              </a:xfrm>
            </p:grpSpPr>
            <p:sp>
              <p:nvSpPr>
                <p:cNvPr id="76" name="Google Shape;76;p10"/>
                <p:cNvSpPr/>
                <p:nvPr/>
              </p:nvSpPr>
              <p:spPr>
                <a:xfrm rot="5480138" flipH="1">
                  <a:off x="7166485" y="3210958"/>
                  <a:ext cx="40657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3" extrusionOk="0">
                      <a:moveTo>
                        <a:pt x="285" y="0"/>
                      </a:moveTo>
                      <a:lnTo>
                        <a:pt x="197" y="22"/>
                      </a:lnTo>
                      <a:lnTo>
                        <a:pt x="66" y="66"/>
                      </a:lnTo>
                      <a:lnTo>
                        <a:pt x="1" y="197"/>
                      </a:lnTo>
                      <a:lnTo>
                        <a:pt x="44" y="262"/>
                      </a:lnTo>
                      <a:lnTo>
                        <a:pt x="110" y="241"/>
                      </a:lnTo>
                      <a:lnTo>
                        <a:pt x="263" y="219"/>
                      </a:lnTo>
                      <a:lnTo>
                        <a:pt x="372" y="66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7" name="Google Shape;77;p10"/>
                <p:cNvGrpSpPr/>
                <p:nvPr/>
              </p:nvGrpSpPr>
              <p:grpSpPr>
                <a:xfrm rot="5480224">
                  <a:off x="5981441" y="1572025"/>
                  <a:ext cx="2850131" cy="1900508"/>
                  <a:chOff x="5345630" y="1616594"/>
                  <a:chExt cx="2409602" cy="1606757"/>
                </a:xfrm>
              </p:grpSpPr>
              <p:sp>
                <p:nvSpPr>
                  <p:cNvPr id="78" name="Google Shape;78;p10"/>
                  <p:cNvSpPr/>
                  <p:nvPr/>
                </p:nvSpPr>
                <p:spPr>
                  <a:xfrm flipH="1">
                    <a:off x="5345630" y="1616594"/>
                    <a:ext cx="581011" cy="897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8" h="9715" extrusionOk="0">
                        <a:moveTo>
                          <a:pt x="328" y="0"/>
                        </a:moveTo>
                        <a:lnTo>
                          <a:pt x="22" y="22"/>
                        </a:lnTo>
                        <a:lnTo>
                          <a:pt x="0" y="175"/>
                        </a:lnTo>
                        <a:lnTo>
                          <a:pt x="66" y="350"/>
                        </a:lnTo>
                        <a:lnTo>
                          <a:pt x="786" y="1921"/>
                        </a:lnTo>
                        <a:lnTo>
                          <a:pt x="2467" y="4956"/>
                        </a:lnTo>
                        <a:lnTo>
                          <a:pt x="3449" y="6375"/>
                        </a:lnTo>
                        <a:lnTo>
                          <a:pt x="4061" y="7226"/>
                        </a:lnTo>
                        <a:lnTo>
                          <a:pt x="5349" y="8842"/>
                        </a:lnTo>
                        <a:lnTo>
                          <a:pt x="6047" y="9606"/>
                        </a:lnTo>
                        <a:lnTo>
                          <a:pt x="6113" y="9671"/>
                        </a:lnTo>
                        <a:lnTo>
                          <a:pt x="6222" y="9715"/>
                        </a:lnTo>
                        <a:lnTo>
                          <a:pt x="6287" y="9627"/>
                        </a:lnTo>
                        <a:lnTo>
                          <a:pt x="6287" y="8929"/>
                        </a:lnTo>
                        <a:lnTo>
                          <a:pt x="6244" y="8863"/>
                        </a:lnTo>
                        <a:lnTo>
                          <a:pt x="6244" y="8776"/>
                        </a:lnTo>
                        <a:lnTo>
                          <a:pt x="6200" y="8383"/>
                        </a:lnTo>
                        <a:lnTo>
                          <a:pt x="6025" y="7641"/>
                        </a:lnTo>
                        <a:lnTo>
                          <a:pt x="5894" y="7292"/>
                        </a:lnTo>
                        <a:lnTo>
                          <a:pt x="5436" y="6222"/>
                        </a:lnTo>
                        <a:lnTo>
                          <a:pt x="4344" y="4235"/>
                        </a:lnTo>
                        <a:lnTo>
                          <a:pt x="3013" y="2423"/>
                        </a:lnTo>
                        <a:lnTo>
                          <a:pt x="1463" y="764"/>
                        </a:lnTo>
                        <a:lnTo>
                          <a:pt x="61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" name="Google Shape;79;p10"/>
                  <p:cNvSpPr/>
                  <p:nvPr/>
                </p:nvSpPr>
                <p:spPr>
                  <a:xfrm flipH="1">
                    <a:off x="6544884" y="2333724"/>
                    <a:ext cx="1210348" cy="889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9628" extrusionOk="0">
                        <a:moveTo>
                          <a:pt x="12924" y="0"/>
                        </a:moveTo>
                        <a:lnTo>
                          <a:pt x="12771" y="87"/>
                        </a:lnTo>
                        <a:lnTo>
                          <a:pt x="10020" y="1441"/>
                        </a:lnTo>
                        <a:lnTo>
                          <a:pt x="7248" y="2794"/>
                        </a:lnTo>
                        <a:lnTo>
                          <a:pt x="6004" y="3428"/>
                        </a:lnTo>
                        <a:lnTo>
                          <a:pt x="4214" y="4475"/>
                        </a:lnTo>
                        <a:lnTo>
                          <a:pt x="3078" y="5283"/>
                        </a:lnTo>
                        <a:lnTo>
                          <a:pt x="2533" y="5720"/>
                        </a:lnTo>
                        <a:lnTo>
                          <a:pt x="2074" y="6113"/>
                        </a:lnTo>
                        <a:lnTo>
                          <a:pt x="1266" y="6964"/>
                        </a:lnTo>
                        <a:lnTo>
                          <a:pt x="612" y="7925"/>
                        </a:lnTo>
                        <a:lnTo>
                          <a:pt x="131" y="9016"/>
                        </a:lnTo>
                        <a:lnTo>
                          <a:pt x="0" y="9627"/>
                        </a:lnTo>
                        <a:lnTo>
                          <a:pt x="109" y="9627"/>
                        </a:lnTo>
                        <a:lnTo>
                          <a:pt x="306" y="8972"/>
                        </a:lnTo>
                        <a:lnTo>
                          <a:pt x="568" y="8339"/>
                        </a:lnTo>
                        <a:lnTo>
                          <a:pt x="1048" y="7553"/>
                        </a:lnTo>
                        <a:lnTo>
                          <a:pt x="2227" y="6222"/>
                        </a:lnTo>
                        <a:lnTo>
                          <a:pt x="2947" y="5654"/>
                        </a:lnTo>
                        <a:lnTo>
                          <a:pt x="3646" y="5152"/>
                        </a:lnTo>
                        <a:lnTo>
                          <a:pt x="5109" y="4213"/>
                        </a:lnTo>
                        <a:lnTo>
                          <a:pt x="7401" y="2991"/>
                        </a:lnTo>
                        <a:lnTo>
                          <a:pt x="8951" y="2227"/>
                        </a:lnTo>
                        <a:lnTo>
                          <a:pt x="10959" y="1266"/>
                        </a:lnTo>
                        <a:lnTo>
                          <a:pt x="12902" y="197"/>
                        </a:lnTo>
                        <a:lnTo>
                          <a:pt x="13033" y="153"/>
                        </a:lnTo>
                        <a:lnTo>
                          <a:pt x="13099" y="22"/>
                        </a:lnTo>
                        <a:lnTo>
                          <a:pt x="129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10"/>
                  <p:cNvSpPr/>
                  <p:nvPr/>
                </p:nvSpPr>
                <p:spPr>
                  <a:xfrm flipH="1">
                    <a:off x="6066807" y="1664008"/>
                    <a:ext cx="254285" cy="44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2" h="4804" extrusionOk="0">
                        <a:moveTo>
                          <a:pt x="2577" y="0"/>
                        </a:moveTo>
                        <a:lnTo>
                          <a:pt x="2533" y="88"/>
                        </a:lnTo>
                        <a:lnTo>
                          <a:pt x="2533" y="131"/>
                        </a:lnTo>
                        <a:lnTo>
                          <a:pt x="2533" y="677"/>
                        </a:lnTo>
                        <a:lnTo>
                          <a:pt x="2358" y="1681"/>
                        </a:lnTo>
                        <a:lnTo>
                          <a:pt x="1987" y="2598"/>
                        </a:lnTo>
                        <a:lnTo>
                          <a:pt x="1376" y="3428"/>
                        </a:lnTo>
                        <a:lnTo>
                          <a:pt x="983" y="3799"/>
                        </a:lnTo>
                        <a:lnTo>
                          <a:pt x="481" y="4257"/>
                        </a:lnTo>
                        <a:lnTo>
                          <a:pt x="1" y="4716"/>
                        </a:lnTo>
                        <a:lnTo>
                          <a:pt x="23" y="4759"/>
                        </a:lnTo>
                        <a:lnTo>
                          <a:pt x="88" y="4803"/>
                        </a:lnTo>
                        <a:lnTo>
                          <a:pt x="306" y="4738"/>
                        </a:lnTo>
                        <a:lnTo>
                          <a:pt x="939" y="4236"/>
                        </a:lnTo>
                        <a:lnTo>
                          <a:pt x="1616" y="3493"/>
                        </a:lnTo>
                        <a:lnTo>
                          <a:pt x="2184" y="2664"/>
                        </a:lnTo>
                        <a:lnTo>
                          <a:pt x="2358" y="2293"/>
                        </a:lnTo>
                        <a:lnTo>
                          <a:pt x="2620" y="1507"/>
                        </a:lnTo>
                        <a:lnTo>
                          <a:pt x="2751" y="590"/>
                        </a:lnTo>
                        <a:lnTo>
                          <a:pt x="2664" y="153"/>
                        </a:lnTo>
                        <a:lnTo>
                          <a:pt x="257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10"/>
                  <p:cNvSpPr/>
                  <p:nvPr/>
                </p:nvSpPr>
                <p:spPr>
                  <a:xfrm flipH="1">
                    <a:off x="7212567" y="2624137"/>
                    <a:ext cx="464033" cy="351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2" h="3800" extrusionOk="0">
                        <a:moveTo>
                          <a:pt x="4847" y="1"/>
                        </a:moveTo>
                        <a:lnTo>
                          <a:pt x="4738" y="66"/>
                        </a:lnTo>
                        <a:lnTo>
                          <a:pt x="3428" y="721"/>
                        </a:lnTo>
                        <a:lnTo>
                          <a:pt x="2184" y="1485"/>
                        </a:lnTo>
                        <a:lnTo>
                          <a:pt x="1572" y="1900"/>
                        </a:lnTo>
                        <a:lnTo>
                          <a:pt x="743" y="2599"/>
                        </a:lnTo>
                        <a:lnTo>
                          <a:pt x="284" y="3144"/>
                        </a:lnTo>
                        <a:lnTo>
                          <a:pt x="110" y="3472"/>
                        </a:lnTo>
                        <a:lnTo>
                          <a:pt x="44" y="3537"/>
                        </a:lnTo>
                        <a:lnTo>
                          <a:pt x="1" y="3690"/>
                        </a:lnTo>
                        <a:lnTo>
                          <a:pt x="44" y="3799"/>
                        </a:lnTo>
                        <a:lnTo>
                          <a:pt x="241" y="3581"/>
                        </a:lnTo>
                        <a:lnTo>
                          <a:pt x="394" y="3319"/>
                        </a:lnTo>
                        <a:lnTo>
                          <a:pt x="852" y="2730"/>
                        </a:lnTo>
                        <a:lnTo>
                          <a:pt x="1398" y="2249"/>
                        </a:lnTo>
                        <a:lnTo>
                          <a:pt x="2162" y="1704"/>
                        </a:lnTo>
                        <a:lnTo>
                          <a:pt x="3756" y="743"/>
                        </a:lnTo>
                        <a:lnTo>
                          <a:pt x="4563" y="306"/>
                        </a:lnTo>
                        <a:lnTo>
                          <a:pt x="4825" y="197"/>
                        </a:lnTo>
                        <a:lnTo>
                          <a:pt x="502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10"/>
                  <p:cNvSpPr/>
                  <p:nvPr/>
                </p:nvSpPr>
                <p:spPr>
                  <a:xfrm flipH="1">
                    <a:off x="5432748" y="2213235"/>
                    <a:ext cx="264356" cy="355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" h="3843" extrusionOk="0">
                        <a:moveTo>
                          <a:pt x="1" y="1"/>
                        </a:moveTo>
                        <a:lnTo>
                          <a:pt x="1" y="175"/>
                        </a:lnTo>
                        <a:lnTo>
                          <a:pt x="175" y="656"/>
                        </a:lnTo>
                        <a:lnTo>
                          <a:pt x="699" y="1572"/>
                        </a:lnTo>
                        <a:lnTo>
                          <a:pt x="1638" y="2839"/>
                        </a:lnTo>
                        <a:lnTo>
                          <a:pt x="2337" y="3537"/>
                        </a:lnTo>
                        <a:lnTo>
                          <a:pt x="2730" y="3799"/>
                        </a:lnTo>
                        <a:lnTo>
                          <a:pt x="2861" y="3843"/>
                        </a:lnTo>
                        <a:lnTo>
                          <a:pt x="2861" y="3843"/>
                        </a:lnTo>
                        <a:lnTo>
                          <a:pt x="2031" y="2904"/>
                        </a:lnTo>
                        <a:lnTo>
                          <a:pt x="1289" y="2009"/>
                        </a:lnTo>
                        <a:lnTo>
                          <a:pt x="940" y="1529"/>
                        </a:lnTo>
                        <a:lnTo>
                          <a:pt x="350" y="50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10"/>
                  <p:cNvSpPr/>
                  <p:nvPr/>
                </p:nvSpPr>
                <p:spPr>
                  <a:xfrm flipH="1">
                    <a:off x="6885748" y="2265070"/>
                    <a:ext cx="80850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569" extrusionOk="0">
                        <a:moveTo>
                          <a:pt x="569" y="1"/>
                        </a:moveTo>
                        <a:lnTo>
                          <a:pt x="459" y="45"/>
                        </a:lnTo>
                        <a:lnTo>
                          <a:pt x="307" y="88"/>
                        </a:lnTo>
                        <a:lnTo>
                          <a:pt x="176" y="154"/>
                        </a:lnTo>
                        <a:lnTo>
                          <a:pt x="23" y="241"/>
                        </a:lnTo>
                        <a:lnTo>
                          <a:pt x="1" y="394"/>
                        </a:lnTo>
                        <a:lnTo>
                          <a:pt x="23" y="481"/>
                        </a:lnTo>
                        <a:lnTo>
                          <a:pt x="154" y="569"/>
                        </a:lnTo>
                        <a:lnTo>
                          <a:pt x="241" y="569"/>
                        </a:lnTo>
                        <a:lnTo>
                          <a:pt x="481" y="503"/>
                        </a:lnTo>
                        <a:lnTo>
                          <a:pt x="656" y="438"/>
                        </a:lnTo>
                        <a:lnTo>
                          <a:pt x="743" y="372"/>
                        </a:lnTo>
                        <a:lnTo>
                          <a:pt x="874" y="219"/>
                        </a:lnTo>
                        <a:lnTo>
                          <a:pt x="852" y="110"/>
                        </a:lnTo>
                        <a:lnTo>
                          <a:pt x="76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84" name="Google Shape;84;p10"/>
          <p:cNvSpPr/>
          <p:nvPr/>
        </p:nvSpPr>
        <p:spPr>
          <a:xfrm flipH="1">
            <a:off x="-766425" y="3481575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3"/>
          <p:cNvSpPr/>
          <p:nvPr/>
        </p:nvSpPr>
        <p:spPr>
          <a:xfrm>
            <a:off x="-548325" y="3353998"/>
            <a:ext cx="11067317" cy="1780570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93"/>
          <p:cNvSpPr/>
          <p:nvPr/>
        </p:nvSpPr>
        <p:spPr>
          <a:xfrm rot="-5400000">
            <a:off x="-1798619" y="-307273"/>
            <a:ext cx="5740079" cy="2614945"/>
          </a:xfrm>
          <a:custGeom>
            <a:avLst/>
            <a:gdLst/>
            <a:ahLst/>
            <a:cxnLst/>
            <a:rect l="l" t="t" r="r" b="b"/>
            <a:pathLst>
              <a:path w="162069" h="110791" extrusionOk="0">
                <a:moveTo>
                  <a:pt x="88" y="1"/>
                </a:moveTo>
                <a:lnTo>
                  <a:pt x="0" y="1573"/>
                </a:lnTo>
                <a:lnTo>
                  <a:pt x="131" y="4454"/>
                </a:lnTo>
                <a:lnTo>
                  <a:pt x="633" y="7052"/>
                </a:lnTo>
                <a:lnTo>
                  <a:pt x="1463" y="9344"/>
                </a:lnTo>
                <a:lnTo>
                  <a:pt x="2598" y="11374"/>
                </a:lnTo>
                <a:lnTo>
                  <a:pt x="4039" y="13165"/>
                </a:lnTo>
                <a:lnTo>
                  <a:pt x="5785" y="14736"/>
                </a:lnTo>
                <a:lnTo>
                  <a:pt x="7772" y="16112"/>
                </a:lnTo>
                <a:lnTo>
                  <a:pt x="9999" y="17334"/>
                </a:lnTo>
                <a:lnTo>
                  <a:pt x="12444" y="18382"/>
                </a:lnTo>
                <a:lnTo>
                  <a:pt x="15107" y="19321"/>
                </a:lnTo>
                <a:lnTo>
                  <a:pt x="17967" y="20172"/>
                </a:lnTo>
                <a:lnTo>
                  <a:pt x="22529" y="21285"/>
                </a:lnTo>
                <a:lnTo>
                  <a:pt x="29100" y="22617"/>
                </a:lnTo>
                <a:lnTo>
                  <a:pt x="36086" y="23949"/>
                </a:lnTo>
                <a:lnTo>
                  <a:pt x="43333" y="25499"/>
                </a:lnTo>
                <a:lnTo>
                  <a:pt x="48857" y="26896"/>
                </a:lnTo>
                <a:lnTo>
                  <a:pt x="52524" y="27966"/>
                </a:lnTo>
                <a:lnTo>
                  <a:pt x="56170" y="29210"/>
                </a:lnTo>
                <a:lnTo>
                  <a:pt x="59794" y="30629"/>
                </a:lnTo>
                <a:lnTo>
                  <a:pt x="63352" y="32222"/>
                </a:lnTo>
                <a:lnTo>
                  <a:pt x="66823" y="34056"/>
                </a:lnTo>
                <a:lnTo>
                  <a:pt x="70207" y="36130"/>
                </a:lnTo>
                <a:lnTo>
                  <a:pt x="73459" y="38466"/>
                </a:lnTo>
                <a:lnTo>
                  <a:pt x="76603" y="41086"/>
                </a:lnTo>
                <a:lnTo>
                  <a:pt x="79572" y="44033"/>
                </a:lnTo>
                <a:lnTo>
                  <a:pt x="82388" y="47307"/>
                </a:lnTo>
                <a:lnTo>
                  <a:pt x="84986" y="50953"/>
                </a:lnTo>
                <a:lnTo>
                  <a:pt x="86208" y="52940"/>
                </a:lnTo>
                <a:lnTo>
                  <a:pt x="88959" y="57480"/>
                </a:lnTo>
                <a:lnTo>
                  <a:pt x="94373" y="65798"/>
                </a:lnTo>
                <a:lnTo>
                  <a:pt x="99678" y="73264"/>
                </a:lnTo>
                <a:lnTo>
                  <a:pt x="103564" y="78285"/>
                </a:lnTo>
                <a:lnTo>
                  <a:pt x="106118" y="81406"/>
                </a:lnTo>
                <a:lnTo>
                  <a:pt x="108672" y="84332"/>
                </a:lnTo>
                <a:lnTo>
                  <a:pt x="111182" y="87060"/>
                </a:lnTo>
                <a:lnTo>
                  <a:pt x="113649" y="89615"/>
                </a:lnTo>
                <a:lnTo>
                  <a:pt x="116116" y="91994"/>
                </a:lnTo>
                <a:lnTo>
                  <a:pt x="118561" y="94199"/>
                </a:lnTo>
                <a:lnTo>
                  <a:pt x="120962" y="96251"/>
                </a:lnTo>
                <a:lnTo>
                  <a:pt x="123364" y="98128"/>
                </a:lnTo>
                <a:lnTo>
                  <a:pt x="125721" y="99853"/>
                </a:lnTo>
                <a:lnTo>
                  <a:pt x="128057" y="101425"/>
                </a:lnTo>
                <a:lnTo>
                  <a:pt x="130393" y="102844"/>
                </a:lnTo>
                <a:lnTo>
                  <a:pt x="132685" y="104132"/>
                </a:lnTo>
                <a:lnTo>
                  <a:pt x="134977" y="105289"/>
                </a:lnTo>
                <a:lnTo>
                  <a:pt x="137248" y="106337"/>
                </a:lnTo>
                <a:lnTo>
                  <a:pt x="139496" y="107232"/>
                </a:lnTo>
                <a:lnTo>
                  <a:pt x="142815" y="108389"/>
                </a:lnTo>
                <a:lnTo>
                  <a:pt x="147202" y="109524"/>
                </a:lnTo>
                <a:lnTo>
                  <a:pt x="151525" y="110288"/>
                </a:lnTo>
                <a:lnTo>
                  <a:pt x="155782" y="110681"/>
                </a:lnTo>
                <a:lnTo>
                  <a:pt x="159995" y="110790"/>
                </a:lnTo>
                <a:lnTo>
                  <a:pt x="162069" y="110725"/>
                </a:lnTo>
                <a:lnTo>
                  <a:pt x="1620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4"/>
          <p:cNvSpPr/>
          <p:nvPr/>
        </p:nvSpPr>
        <p:spPr>
          <a:xfrm rot="5400000" flipH="1">
            <a:off x="-2381783" y="1919063"/>
            <a:ext cx="5915048" cy="1305372"/>
          </a:xfrm>
          <a:custGeom>
            <a:avLst/>
            <a:gdLst/>
            <a:ahLst/>
            <a:cxnLst/>
            <a:rect l="l" t="t" r="r" b="b"/>
            <a:pathLst>
              <a:path w="156307" h="75971" extrusionOk="0">
                <a:moveTo>
                  <a:pt x="145151" y="1"/>
                </a:moveTo>
                <a:lnTo>
                  <a:pt x="143754" y="88"/>
                </a:lnTo>
                <a:lnTo>
                  <a:pt x="142444" y="328"/>
                </a:lnTo>
                <a:lnTo>
                  <a:pt x="141221" y="677"/>
                </a:lnTo>
                <a:lnTo>
                  <a:pt x="140064" y="1136"/>
                </a:lnTo>
                <a:lnTo>
                  <a:pt x="138973" y="1725"/>
                </a:lnTo>
                <a:lnTo>
                  <a:pt x="137947" y="2402"/>
                </a:lnTo>
                <a:lnTo>
                  <a:pt x="136986" y="3210"/>
                </a:lnTo>
                <a:lnTo>
                  <a:pt x="135655" y="4563"/>
                </a:lnTo>
                <a:lnTo>
                  <a:pt x="134083" y="6681"/>
                </a:lnTo>
                <a:lnTo>
                  <a:pt x="132686" y="9126"/>
                </a:lnTo>
                <a:lnTo>
                  <a:pt x="131463" y="11811"/>
                </a:lnTo>
                <a:lnTo>
                  <a:pt x="130372" y="14736"/>
                </a:lnTo>
                <a:lnTo>
                  <a:pt x="128931" y="19364"/>
                </a:lnTo>
                <a:lnTo>
                  <a:pt x="127272" y="25892"/>
                </a:lnTo>
                <a:lnTo>
                  <a:pt x="125656" y="32419"/>
                </a:lnTo>
                <a:lnTo>
                  <a:pt x="124368" y="37069"/>
                </a:lnTo>
                <a:lnTo>
                  <a:pt x="123430" y="39994"/>
                </a:lnTo>
                <a:lnTo>
                  <a:pt x="122382" y="42701"/>
                </a:lnTo>
                <a:lnTo>
                  <a:pt x="121203" y="45146"/>
                </a:lnTo>
                <a:lnTo>
                  <a:pt x="119871" y="47307"/>
                </a:lnTo>
                <a:lnTo>
                  <a:pt x="118758" y="48682"/>
                </a:lnTo>
                <a:lnTo>
                  <a:pt x="117950" y="49490"/>
                </a:lnTo>
                <a:lnTo>
                  <a:pt x="117077" y="50189"/>
                </a:lnTo>
                <a:lnTo>
                  <a:pt x="116160" y="50800"/>
                </a:lnTo>
                <a:lnTo>
                  <a:pt x="115178" y="51280"/>
                </a:lnTo>
                <a:lnTo>
                  <a:pt x="114152" y="51651"/>
                </a:lnTo>
                <a:lnTo>
                  <a:pt x="113038" y="51892"/>
                </a:lnTo>
                <a:lnTo>
                  <a:pt x="111859" y="52001"/>
                </a:lnTo>
                <a:lnTo>
                  <a:pt x="110593" y="51979"/>
                </a:lnTo>
                <a:lnTo>
                  <a:pt x="109262" y="51804"/>
                </a:lnTo>
                <a:lnTo>
                  <a:pt x="107865" y="51477"/>
                </a:lnTo>
                <a:lnTo>
                  <a:pt x="106358" y="51018"/>
                </a:lnTo>
                <a:lnTo>
                  <a:pt x="104786" y="50385"/>
                </a:lnTo>
                <a:lnTo>
                  <a:pt x="103106" y="49578"/>
                </a:lnTo>
                <a:lnTo>
                  <a:pt x="100442" y="48093"/>
                </a:lnTo>
                <a:lnTo>
                  <a:pt x="96513" y="45430"/>
                </a:lnTo>
                <a:lnTo>
                  <a:pt x="94373" y="43771"/>
                </a:lnTo>
                <a:lnTo>
                  <a:pt x="93566" y="43159"/>
                </a:lnTo>
                <a:lnTo>
                  <a:pt x="92038" y="42155"/>
                </a:lnTo>
                <a:lnTo>
                  <a:pt x="90553" y="41391"/>
                </a:lnTo>
                <a:lnTo>
                  <a:pt x="89134" y="40889"/>
                </a:lnTo>
                <a:lnTo>
                  <a:pt x="87737" y="40605"/>
                </a:lnTo>
                <a:lnTo>
                  <a:pt x="86362" y="40518"/>
                </a:lnTo>
                <a:lnTo>
                  <a:pt x="84986" y="40671"/>
                </a:lnTo>
                <a:lnTo>
                  <a:pt x="83611" y="40998"/>
                </a:lnTo>
                <a:lnTo>
                  <a:pt x="82170" y="41500"/>
                </a:lnTo>
                <a:lnTo>
                  <a:pt x="80708" y="42177"/>
                </a:lnTo>
                <a:lnTo>
                  <a:pt x="78394" y="43465"/>
                </a:lnTo>
                <a:lnTo>
                  <a:pt x="73132" y="46936"/>
                </a:lnTo>
                <a:lnTo>
                  <a:pt x="66518" y="51411"/>
                </a:lnTo>
                <a:lnTo>
                  <a:pt x="61257" y="54729"/>
                </a:lnTo>
                <a:lnTo>
                  <a:pt x="55122" y="58201"/>
                </a:lnTo>
                <a:lnTo>
                  <a:pt x="49839" y="60864"/>
                </a:lnTo>
                <a:lnTo>
                  <a:pt x="45997" y="62632"/>
                </a:lnTo>
                <a:lnTo>
                  <a:pt x="41871" y="64379"/>
                </a:lnTo>
                <a:lnTo>
                  <a:pt x="37440" y="66125"/>
                </a:lnTo>
                <a:lnTo>
                  <a:pt x="32681" y="67828"/>
                </a:lnTo>
                <a:lnTo>
                  <a:pt x="27572" y="69465"/>
                </a:lnTo>
                <a:lnTo>
                  <a:pt x="22137" y="71059"/>
                </a:lnTo>
                <a:lnTo>
                  <a:pt x="16308" y="72587"/>
                </a:lnTo>
                <a:lnTo>
                  <a:pt x="10086" y="74006"/>
                </a:lnTo>
                <a:lnTo>
                  <a:pt x="3493" y="75359"/>
                </a:lnTo>
                <a:lnTo>
                  <a:pt x="1" y="75970"/>
                </a:lnTo>
                <a:lnTo>
                  <a:pt x="156306" y="75970"/>
                </a:lnTo>
                <a:lnTo>
                  <a:pt x="156306" y="75949"/>
                </a:lnTo>
                <a:lnTo>
                  <a:pt x="156306" y="3035"/>
                </a:lnTo>
                <a:lnTo>
                  <a:pt x="155302" y="2555"/>
                </a:lnTo>
                <a:lnTo>
                  <a:pt x="153381" y="1725"/>
                </a:lnTo>
                <a:lnTo>
                  <a:pt x="151547" y="1070"/>
                </a:lnTo>
                <a:lnTo>
                  <a:pt x="149801" y="590"/>
                </a:lnTo>
                <a:lnTo>
                  <a:pt x="148163" y="241"/>
                </a:lnTo>
                <a:lnTo>
                  <a:pt x="146613" y="44"/>
                </a:lnTo>
                <a:lnTo>
                  <a:pt x="14515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94"/>
          <p:cNvSpPr/>
          <p:nvPr/>
        </p:nvSpPr>
        <p:spPr>
          <a:xfrm rot="-1572600">
            <a:off x="1873499" y="-72485"/>
            <a:ext cx="3972032" cy="5111471"/>
          </a:xfrm>
          <a:custGeom>
            <a:avLst/>
            <a:gdLst/>
            <a:ahLst/>
            <a:cxnLst/>
            <a:rect l="l" t="t" r="r" b="b"/>
            <a:pathLst>
              <a:path w="152880" h="196736" extrusionOk="0">
                <a:moveTo>
                  <a:pt x="79092" y="0"/>
                </a:moveTo>
                <a:lnTo>
                  <a:pt x="77390" y="44"/>
                </a:lnTo>
                <a:lnTo>
                  <a:pt x="75709" y="197"/>
                </a:lnTo>
                <a:lnTo>
                  <a:pt x="74901" y="328"/>
                </a:lnTo>
                <a:lnTo>
                  <a:pt x="73984" y="503"/>
                </a:lnTo>
                <a:lnTo>
                  <a:pt x="72216" y="939"/>
                </a:lnTo>
                <a:lnTo>
                  <a:pt x="70469" y="1507"/>
                </a:lnTo>
                <a:lnTo>
                  <a:pt x="68767" y="2162"/>
                </a:lnTo>
                <a:lnTo>
                  <a:pt x="67086" y="2926"/>
                </a:lnTo>
                <a:lnTo>
                  <a:pt x="65470" y="3799"/>
                </a:lnTo>
                <a:lnTo>
                  <a:pt x="63898" y="4759"/>
                </a:lnTo>
                <a:lnTo>
                  <a:pt x="62392" y="5807"/>
                </a:lnTo>
                <a:lnTo>
                  <a:pt x="60951" y="6942"/>
                </a:lnTo>
                <a:lnTo>
                  <a:pt x="59576" y="8165"/>
                </a:lnTo>
                <a:lnTo>
                  <a:pt x="58288" y="9475"/>
                </a:lnTo>
                <a:lnTo>
                  <a:pt x="57065" y="10850"/>
                </a:lnTo>
                <a:lnTo>
                  <a:pt x="55952" y="12291"/>
                </a:lnTo>
                <a:lnTo>
                  <a:pt x="54904" y="13797"/>
                </a:lnTo>
                <a:lnTo>
                  <a:pt x="53966" y="15391"/>
                </a:lnTo>
                <a:lnTo>
                  <a:pt x="53136" y="17028"/>
                </a:lnTo>
                <a:lnTo>
                  <a:pt x="52765" y="17858"/>
                </a:lnTo>
                <a:lnTo>
                  <a:pt x="52306" y="18971"/>
                </a:lnTo>
                <a:lnTo>
                  <a:pt x="51521" y="21220"/>
                </a:lnTo>
                <a:lnTo>
                  <a:pt x="50538" y="24669"/>
                </a:lnTo>
                <a:lnTo>
                  <a:pt x="49447" y="29319"/>
                </a:lnTo>
                <a:lnTo>
                  <a:pt x="48595" y="32811"/>
                </a:lnTo>
                <a:lnTo>
                  <a:pt x="47919" y="35104"/>
                </a:lnTo>
                <a:lnTo>
                  <a:pt x="47526" y="36217"/>
                </a:lnTo>
                <a:lnTo>
                  <a:pt x="47133" y="37265"/>
                </a:lnTo>
                <a:lnTo>
                  <a:pt x="46281" y="39317"/>
                </a:lnTo>
                <a:lnTo>
                  <a:pt x="44819" y="42308"/>
                </a:lnTo>
                <a:lnTo>
                  <a:pt x="42614" y="46194"/>
                </a:lnTo>
                <a:lnTo>
                  <a:pt x="40234" y="49970"/>
                </a:lnTo>
                <a:lnTo>
                  <a:pt x="39012" y="51826"/>
                </a:lnTo>
                <a:lnTo>
                  <a:pt x="37462" y="54205"/>
                </a:lnTo>
                <a:lnTo>
                  <a:pt x="34253" y="58921"/>
                </a:lnTo>
                <a:lnTo>
                  <a:pt x="31633" y="62283"/>
                </a:lnTo>
                <a:lnTo>
                  <a:pt x="29799" y="64422"/>
                </a:lnTo>
                <a:lnTo>
                  <a:pt x="27835" y="66430"/>
                </a:lnTo>
                <a:lnTo>
                  <a:pt x="25717" y="68308"/>
                </a:lnTo>
                <a:lnTo>
                  <a:pt x="24604" y="69181"/>
                </a:lnTo>
                <a:lnTo>
                  <a:pt x="23643" y="69901"/>
                </a:lnTo>
                <a:lnTo>
                  <a:pt x="21613" y="71233"/>
                </a:lnTo>
                <a:lnTo>
                  <a:pt x="18513" y="73089"/>
                </a:lnTo>
                <a:lnTo>
                  <a:pt x="14322" y="75468"/>
                </a:lnTo>
                <a:lnTo>
                  <a:pt x="11287" y="77433"/>
                </a:lnTo>
                <a:lnTo>
                  <a:pt x="9388" y="78874"/>
                </a:lnTo>
                <a:lnTo>
                  <a:pt x="8471" y="79660"/>
                </a:lnTo>
                <a:lnTo>
                  <a:pt x="7489" y="80576"/>
                </a:lnTo>
                <a:lnTo>
                  <a:pt x="5699" y="82585"/>
                </a:lnTo>
                <a:lnTo>
                  <a:pt x="4127" y="84768"/>
                </a:lnTo>
                <a:lnTo>
                  <a:pt x="2795" y="87104"/>
                </a:lnTo>
                <a:lnTo>
                  <a:pt x="1682" y="89571"/>
                </a:lnTo>
                <a:lnTo>
                  <a:pt x="852" y="92125"/>
                </a:lnTo>
                <a:lnTo>
                  <a:pt x="285" y="94744"/>
                </a:lnTo>
                <a:lnTo>
                  <a:pt x="1" y="97429"/>
                </a:lnTo>
                <a:lnTo>
                  <a:pt x="1" y="98761"/>
                </a:lnTo>
                <a:lnTo>
                  <a:pt x="23" y="100115"/>
                </a:lnTo>
                <a:lnTo>
                  <a:pt x="328" y="102778"/>
                </a:lnTo>
                <a:lnTo>
                  <a:pt x="918" y="105419"/>
                </a:lnTo>
                <a:lnTo>
                  <a:pt x="1769" y="107974"/>
                </a:lnTo>
                <a:lnTo>
                  <a:pt x="2882" y="110419"/>
                </a:lnTo>
                <a:lnTo>
                  <a:pt x="4236" y="112754"/>
                </a:lnTo>
                <a:lnTo>
                  <a:pt x="5808" y="114916"/>
                </a:lnTo>
                <a:lnTo>
                  <a:pt x="7620" y="116902"/>
                </a:lnTo>
                <a:lnTo>
                  <a:pt x="8624" y="117819"/>
                </a:lnTo>
                <a:lnTo>
                  <a:pt x="9563" y="118627"/>
                </a:lnTo>
                <a:lnTo>
                  <a:pt x="11571" y="120111"/>
                </a:lnTo>
                <a:lnTo>
                  <a:pt x="14715" y="122120"/>
                </a:lnTo>
                <a:lnTo>
                  <a:pt x="19059" y="124652"/>
                </a:lnTo>
                <a:lnTo>
                  <a:pt x="22202" y="126682"/>
                </a:lnTo>
                <a:lnTo>
                  <a:pt x="24189" y="128189"/>
                </a:lnTo>
                <a:lnTo>
                  <a:pt x="25128" y="128996"/>
                </a:lnTo>
                <a:lnTo>
                  <a:pt x="26023" y="129848"/>
                </a:lnTo>
                <a:lnTo>
                  <a:pt x="27682" y="131638"/>
                </a:lnTo>
                <a:lnTo>
                  <a:pt x="29188" y="133581"/>
                </a:lnTo>
                <a:lnTo>
                  <a:pt x="30542" y="135633"/>
                </a:lnTo>
                <a:lnTo>
                  <a:pt x="31742" y="137794"/>
                </a:lnTo>
                <a:lnTo>
                  <a:pt x="32812" y="140042"/>
                </a:lnTo>
                <a:lnTo>
                  <a:pt x="33772" y="142335"/>
                </a:lnTo>
                <a:lnTo>
                  <a:pt x="34624" y="144670"/>
                </a:lnTo>
                <a:lnTo>
                  <a:pt x="34995" y="145849"/>
                </a:lnTo>
                <a:lnTo>
                  <a:pt x="35453" y="147268"/>
                </a:lnTo>
                <a:lnTo>
                  <a:pt x="36239" y="150128"/>
                </a:lnTo>
                <a:lnTo>
                  <a:pt x="36916" y="153032"/>
                </a:lnTo>
                <a:lnTo>
                  <a:pt x="37484" y="155957"/>
                </a:lnTo>
                <a:lnTo>
                  <a:pt x="37942" y="158926"/>
                </a:lnTo>
                <a:lnTo>
                  <a:pt x="38270" y="161873"/>
                </a:lnTo>
                <a:lnTo>
                  <a:pt x="38488" y="164864"/>
                </a:lnTo>
                <a:lnTo>
                  <a:pt x="38575" y="167833"/>
                </a:lnTo>
                <a:lnTo>
                  <a:pt x="38575" y="170823"/>
                </a:lnTo>
                <a:lnTo>
                  <a:pt x="38444" y="173792"/>
                </a:lnTo>
                <a:lnTo>
                  <a:pt x="38182" y="176761"/>
                </a:lnTo>
                <a:lnTo>
                  <a:pt x="37833" y="179730"/>
                </a:lnTo>
                <a:lnTo>
                  <a:pt x="37353" y="182677"/>
                </a:lnTo>
                <a:lnTo>
                  <a:pt x="36741" y="185602"/>
                </a:lnTo>
                <a:lnTo>
                  <a:pt x="36043" y="188484"/>
                </a:lnTo>
                <a:lnTo>
                  <a:pt x="35213" y="191366"/>
                </a:lnTo>
                <a:lnTo>
                  <a:pt x="34755" y="192785"/>
                </a:lnTo>
                <a:lnTo>
                  <a:pt x="41741" y="196736"/>
                </a:lnTo>
                <a:lnTo>
                  <a:pt x="42352" y="195972"/>
                </a:lnTo>
                <a:lnTo>
                  <a:pt x="43662" y="194618"/>
                </a:lnTo>
                <a:lnTo>
                  <a:pt x="45102" y="193440"/>
                </a:lnTo>
                <a:lnTo>
                  <a:pt x="46652" y="192435"/>
                </a:lnTo>
                <a:lnTo>
                  <a:pt x="48290" y="191584"/>
                </a:lnTo>
                <a:lnTo>
                  <a:pt x="50036" y="190885"/>
                </a:lnTo>
                <a:lnTo>
                  <a:pt x="51848" y="190340"/>
                </a:lnTo>
                <a:lnTo>
                  <a:pt x="53725" y="189903"/>
                </a:lnTo>
                <a:lnTo>
                  <a:pt x="55647" y="189597"/>
                </a:lnTo>
                <a:lnTo>
                  <a:pt x="57611" y="189379"/>
                </a:lnTo>
                <a:lnTo>
                  <a:pt x="60624" y="189248"/>
                </a:lnTo>
                <a:lnTo>
                  <a:pt x="64662" y="189335"/>
                </a:lnTo>
                <a:lnTo>
                  <a:pt x="68657" y="189685"/>
                </a:lnTo>
                <a:lnTo>
                  <a:pt x="70600" y="189903"/>
                </a:lnTo>
                <a:lnTo>
                  <a:pt x="72543" y="190143"/>
                </a:lnTo>
                <a:lnTo>
                  <a:pt x="76538" y="190558"/>
                </a:lnTo>
                <a:lnTo>
                  <a:pt x="80555" y="190820"/>
                </a:lnTo>
                <a:lnTo>
                  <a:pt x="84550" y="190820"/>
                </a:lnTo>
                <a:lnTo>
                  <a:pt x="87475" y="190580"/>
                </a:lnTo>
                <a:lnTo>
                  <a:pt x="89374" y="190296"/>
                </a:lnTo>
                <a:lnTo>
                  <a:pt x="91252" y="189881"/>
                </a:lnTo>
                <a:lnTo>
                  <a:pt x="93042" y="189335"/>
                </a:lnTo>
                <a:lnTo>
                  <a:pt x="94788" y="188659"/>
                </a:lnTo>
                <a:lnTo>
                  <a:pt x="96447" y="187829"/>
                </a:lnTo>
                <a:lnTo>
                  <a:pt x="98019" y="186825"/>
                </a:lnTo>
                <a:lnTo>
                  <a:pt x="99504" y="185646"/>
                </a:lnTo>
                <a:lnTo>
                  <a:pt x="100180" y="184969"/>
                </a:lnTo>
                <a:lnTo>
                  <a:pt x="100770" y="184358"/>
                </a:lnTo>
                <a:lnTo>
                  <a:pt x="101818" y="183092"/>
                </a:lnTo>
                <a:lnTo>
                  <a:pt x="102735" y="181760"/>
                </a:lnTo>
                <a:lnTo>
                  <a:pt x="103521" y="180341"/>
                </a:lnTo>
                <a:lnTo>
                  <a:pt x="104219" y="178857"/>
                </a:lnTo>
                <a:lnTo>
                  <a:pt x="104787" y="177329"/>
                </a:lnTo>
                <a:lnTo>
                  <a:pt x="105507" y="174949"/>
                </a:lnTo>
                <a:lnTo>
                  <a:pt x="106162" y="171653"/>
                </a:lnTo>
                <a:lnTo>
                  <a:pt x="106577" y="168247"/>
                </a:lnTo>
                <a:lnTo>
                  <a:pt x="106926" y="163095"/>
                </a:lnTo>
                <a:lnTo>
                  <a:pt x="107057" y="159690"/>
                </a:lnTo>
                <a:lnTo>
                  <a:pt x="107166" y="158009"/>
                </a:lnTo>
                <a:lnTo>
                  <a:pt x="107472" y="154581"/>
                </a:lnTo>
                <a:lnTo>
                  <a:pt x="108018" y="151132"/>
                </a:lnTo>
                <a:lnTo>
                  <a:pt x="108847" y="147792"/>
                </a:lnTo>
                <a:lnTo>
                  <a:pt x="109677" y="145391"/>
                </a:lnTo>
                <a:lnTo>
                  <a:pt x="110332" y="143863"/>
                </a:lnTo>
                <a:lnTo>
                  <a:pt x="111096" y="142422"/>
                </a:lnTo>
                <a:lnTo>
                  <a:pt x="111947" y="141047"/>
                </a:lnTo>
                <a:lnTo>
                  <a:pt x="112929" y="139780"/>
                </a:lnTo>
                <a:lnTo>
                  <a:pt x="114021" y="138602"/>
                </a:lnTo>
                <a:lnTo>
                  <a:pt x="115222" y="137554"/>
                </a:lnTo>
                <a:lnTo>
                  <a:pt x="116575" y="136615"/>
                </a:lnTo>
                <a:lnTo>
                  <a:pt x="117296" y="136200"/>
                </a:lnTo>
                <a:lnTo>
                  <a:pt x="118125" y="135785"/>
                </a:lnTo>
                <a:lnTo>
                  <a:pt x="119828" y="135131"/>
                </a:lnTo>
                <a:lnTo>
                  <a:pt x="121596" y="134650"/>
                </a:lnTo>
                <a:lnTo>
                  <a:pt x="123408" y="134323"/>
                </a:lnTo>
                <a:lnTo>
                  <a:pt x="126202" y="134083"/>
                </a:lnTo>
                <a:lnTo>
                  <a:pt x="130001" y="134017"/>
                </a:lnTo>
                <a:lnTo>
                  <a:pt x="133821" y="134061"/>
                </a:lnTo>
                <a:lnTo>
                  <a:pt x="137576" y="133930"/>
                </a:lnTo>
                <a:lnTo>
                  <a:pt x="140305" y="133581"/>
                </a:lnTo>
                <a:lnTo>
                  <a:pt x="142073" y="133188"/>
                </a:lnTo>
                <a:lnTo>
                  <a:pt x="143776" y="132620"/>
                </a:lnTo>
                <a:lnTo>
                  <a:pt x="145413" y="131834"/>
                </a:lnTo>
                <a:lnTo>
                  <a:pt x="146199" y="131354"/>
                </a:lnTo>
                <a:lnTo>
                  <a:pt x="146788" y="130939"/>
                </a:lnTo>
                <a:lnTo>
                  <a:pt x="147880" y="130044"/>
                </a:lnTo>
                <a:lnTo>
                  <a:pt x="148862" y="129040"/>
                </a:lnTo>
                <a:lnTo>
                  <a:pt x="149714" y="127948"/>
                </a:lnTo>
                <a:lnTo>
                  <a:pt x="150478" y="126770"/>
                </a:lnTo>
                <a:lnTo>
                  <a:pt x="151111" y="125525"/>
                </a:lnTo>
                <a:lnTo>
                  <a:pt x="151657" y="124215"/>
                </a:lnTo>
                <a:lnTo>
                  <a:pt x="152093" y="122862"/>
                </a:lnTo>
                <a:lnTo>
                  <a:pt x="152573" y="120744"/>
                </a:lnTo>
                <a:lnTo>
                  <a:pt x="152879" y="117819"/>
                </a:lnTo>
                <a:lnTo>
                  <a:pt x="152792" y="114872"/>
                </a:lnTo>
                <a:lnTo>
                  <a:pt x="152355" y="111969"/>
                </a:lnTo>
                <a:lnTo>
                  <a:pt x="152006" y="110550"/>
                </a:lnTo>
                <a:lnTo>
                  <a:pt x="151613" y="109174"/>
                </a:lnTo>
                <a:lnTo>
                  <a:pt x="150630" y="106467"/>
                </a:lnTo>
                <a:lnTo>
                  <a:pt x="149473" y="103848"/>
                </a:lnTo>
                <a:lnTo>
                  <a:pt x="148164" y="101272"/>
                </a:lnTo>
                <a:lnTo>
                  <a:pt x="146046" y="97495"/>
                </a:lnTo>
                <a:lnTo>
                  <a:pt x="143165" y="92452"/>
                </a:lnTo>
                <a:lnTo>
                  <a:pt x="141811" y="89898"/>
                </a:lnTo>
                <a:lnTo>
                  <a:pt x="141156" y="88610"/>
                </a:lnTo>
                <a:lnTo>
                  <a:pt x="139955" y="85925"/>
                </a:lnTo>
                <a:lnTo>
                  <a:pt x="138951" y="83174"/>
                </a:lnTo>
                <a:lnTo>
                  <a:pt x="138144" y="80358"/>
                </a:lnTo>
                <a:lnTo>
                  <a:pt x="137620" y="77498"/>
                </a:lnTo>
                <a:lnTo>
                  <a:pt x="137401" y="74660"/>
                </a:lnTo>
                <a:lnTo>
                  <a:pt x="137510" y="72543"/>
                </a:lnTo>
                <a:lnTo>
                  <a:pt x="137685" y="71146"/>
                </a:lnTo>
                <a:lnTo>
                  <a:pt x="137969" y="69749"/>
                </a:lnTo>
                <a:lnTo>
                  <a:pt x="138362" y="68395"/>
                </a:lnTo>
                <a:lnTo>
                  <a:pt x="138602" y="67718"/>
                </a:lnTo>
                <a:lnTo>
                  <a:pt x="138951" y="66845"/>
                </a:lnTo>
                <a:lnTo>
                  <a:pt x="139781" y="65186"/>
                </a:lnTo>
                <a:lnTo>
                  <a:pt x="141178" y="62741"/>
                </a:lnTo>
                <a:lnTo>
                  <a:pt x="142597" y="60340"/>
                </a:lnTo>
                <a:lnTo>
                  <a:pt x="143426" y="58702"/>
                </a:lnTo>
                <a:lnTo>
                  <a:pt x="144147" y="57021"/>
                </a:lnTo>
                <a:lnTo>
                  <a:pt x="144627" y="55275"/>
                </a:lnTo>
                <a:lnTo>
                  <a:pt x="144780" y="54380"/>
                </a:lnTo>
                <a:lnTo>
                  <a:pt x="144845" y="53747"/>
                </a:lnTo>
                <a:lnTo>
                  <a:pt x="144867" y="52503"/>
                </a:lnTo>
                <a:lnTo>
                  <a:pt x="144736" y="51258"/>
                </a:lnTo>
                <a:lnTo>
                  <a:pt x="144496" y="50058"/>
                </a:lnTo>
                <a:lnTo>
                  <a:pt x="144103" y="48901"/>
                </a:lnTo>
                <a:lnTo>
                  <a:pt x="143623" y="47765"/>
                </a:lnTo>
                <a:lnTo>
                  <a:pt x="142706" y="46128"/>
                </a:lnTo>
                <a:lnTo>
                  <a:pt x="141134" y="44098"/>
                </a:lnTo>
                <a:lnTo>
                  <a:pt x="139279" y="42286"/>
                </a:lnTo>
                <a:lnTo>
                  <a:pt x="137183" y="40714"/>
                </a:lnTo>
                <a:lnTo>
                  <a:pt x="134934" y="39404"/>
                </a:lnTo>
                <a:lnTo>
                  <a:pt x="133756" y="38880"/>
                </a:lnTo>
                <a:lnTo>
                  <a:pt x="132577" y="38378"/>
                </a:lnTo>
                <a:lnTo>
                  <a:pt x="130154" y="37592"/>
                </a:lnTo>
                <a:lnTo>
                  <a:pt x="126464" y="36632"/>
                </a:lnTo>
                <a:lnTo>
                  <a:pt x="121421" y="35693"/>
                </a:lnTo>
                <a:lnTo>
                  <a:pt x="116379" y="34733"/>
                </a:lnTo>
                <a:lnTo>
                  <a:pt x="113890" y="34121"/>
                </a:lnTo>
                <a:lnTo>
                  <a:pt x="112646" y="33772"/>
                </a:lnTo>
                <a:lnTo>
                  <a:pt x="110179" y="32921"/>
                </a:lnTo>
                <a:lnTo>
                  <a:pt x="107799" y="31851"/>
                </a:lnTo>
                <a:lnTo>
                  <a:pt x="105529" y="30585"/>
                </a:lnTo>
                <a:lnTo>
                  <a:pt x="103455" y="29100"/>
                </a:lnTo>
                <a:lnTo>
                  <a:pt x="101621" y="27376"/>
                </a:lnTo>
                <a:lnTo>
                  <a:pt x="100442" y="25913"/>
                </a:lnTo>
                <a:lnTo>
                  <a:pt x="99766" y="24887"/>
                </a:lnTo>
                <a:lnTo>
                  <a:pt x="99154" y="23796"/>
                </a:lnTo>
                <a:lnTo>
                  <a:pt x="98674" y="22639"/>
                </a:lnTo>
                <a:lnTo>
                  <a:pt x="98478" y="22027"/>
                </a:lnTo>
                <a:lnTo>
                  <a:pt x="98281" y="21372"/>
                </a:lnTo>
                <a:lnTo>
                  <a:pt x="97976" y="19997"/>
                </a:lnTo>
                <a:lnTo>
                  <a:pt x="97714" y="17923"/>
                </a:lnTo>
                <a:lnTo>
                  <a:pt x="97474" y="15129"/>
                </a:lnTo>
                <a:lnTo>
                  <a:pt x="97190" y="13055"/>
                </a:lnTo>
                <a:lnTo>
                  <a:pt x="96928" y="11680"/>
                </a:lnTo>
                <a:lnTo>
                  <a:pt x="96731" y="11003"/>
                </a:lnTo>
                <a:lnTo>
                  <a:pt x="96469" y="10217"/>
                </a:lnTo>
                <a:lnTo>
                  <a:pt x="95814" y="8733"/>
                </a:lnTo>
                <a:lnTo>
                  <a:pt x="94985" y="7379"/>
                </a:lnTo>
                <a:lnTo>
                  <a:pt x="94002" y="6135"/>
                </a:lnTo>
                <a:lnTo>
                  <a:pt x="92889" y="4978"/>
                </a:lnTo>
                <a:lnTo>
                  <a:pt x="91667" y="3974"/>
                </a:lnTo>
                <a:lnTo>
                  <a:pt x="90313" y="3057"/>
                </a:lnTo>
                <a:lnTo>
                  <a:pt x="88872" y="2271"/>
                </a:lnTo>
                <a:lnTo>
                  <a:pt x="87366" y="1594"/>
                </a:lnTo>
                <a:lnTo>
                  <a:pt x="85772" y="1026"/>
                </a:lnTo>
                <a:lnTo>
                  <a:pt x="84135" y="590"/>
                </a:lnTo>
                <a:lnTo>
                  <a:pt x="82476" y="284"/>
                </a:lnTo>
                <a:lnTo>
                  <a:pt x="80773" y="88"/>
                </a:lnTo>
                <a:lnTo>
                  <a:pt x="790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94"/>
          <p:cNvSpPr/>
          <p:nvPr/>
        </p:nvSpPr>
        <p:spPr>
          <a:xfrm rot="5400000" flipH="1">
            <a:off x="5197007" y="1086507"/>
            <a:ext cx="5452038" cy="2970498"/>
          </a:xfrm>
          <a:custGeom>
            <a:avLst/>
            <a:gdLst/>
            <a:ahLst/>
            <a:cxnLst/>
            <a:rect l="l" t="t" r="r" b="b"/>
            <a:pathLst>
              <a:path w="136463" h="63462" extrusionOk="0">
                <a:moveTo>
                  <a:pt x="23" y="0"/>
                </a:moveTo>
                <a:lnTo>
                  <a:pt x="1" y="62784"/>
                </a:lnTo>
                <a:lnTo>
                  <a:pt x="1311" y="63003"/>
                </a:lnTo>
                <a:lnTo>
                  <a:pt x="3821" y="63308"/>
                </a:lnTo>
                <a:lnTo>
                  <a:pt x="6244" y="63461"/>
                </a:lnTo>
                <a:lnTo>
                  <a:pt x="8580" y="63396"/>
                </a:lnTo>
                <a:lnTo>
                  <a:pt x="10851" y="63090"/>
                </a:lnTo>
                <a:lnTo>
                  <a:pt x="13055" y="62500"/>
                </a:lnTo>
                <a:lnTo>
                  <a:pt x="15195" y="61605"/>
                </a:lnTo>
                <a:lnTo>
                  <a:pt x="17312" y="60361"/>
                </a:lnTo>
                <a:lnTo>
                  <a:pt x="18360" y="59575"/>
                </a:lnTo>
                <a:lnTo>
                  <a:pt x="19059" y="58986"/>
                </a:lnTo>
                <a:lnTo>
                  <a:pt x="20347" y="57720"/>
                </a:lnTo>
                <a:lnTo>
                  <a:pt x="22050" y="55602"/>
                </a:lnTo>
                <a:lnTo>
                  <a:pt x="24102" y="52568"/>
                </a:lnTo>
                <a:lnTo>
                  <a:pt x="25652" y="50275"/>
                </a:lnTo>
                <a:lnTo>
                  <a:pt x="26743" y="48835"/>
                </a:lnTo>
                <a:lnTo>
                  <a:pt x="27332" y="48136"/>
                </a:lnTo>
                <a:lnTo>
                  <a:pt x="28031" y="47372"/>
                </a:lnTo>
                <a:lnTo>
                  <a:pt x="29537" y="45953"/>
                </a:lnTo>
                <a:lnTo>
                  <a:pt x="31175" y="44687"/>
                </a:lnTo>
                <a:lnTo>
                  <a:pt x="32921" y="43595"/>
                </a:lnTo>
                <a:lnTo>
                  <a:pt x="34777" y="42678"/>
                </a:lnTo>
                <a:lnTo>
                  <a:pt x="36698" y="41936"/>
                </a:lnTo>
                <a:lnTo>
                  <a:pt x="38684" y="41390"/>
                </a:lnTo>
                <a:lnTo>
                  <a:pt x="40715" y="41019"/>
                </a:lnTo>
                <a:lnTo>
                  <a:pt x="41741" y="40932"/>
                </a:lnTo>
                <a:lnTo>
                  <a:pt x="43858" y="40823"/>
                </a:lnTo>
                <a:lnTo>
                  <a:pt x="47067" y="40736"/>
                </a:lnTo>
                <a:lnTo>
                  <a:pt x="49163" y="40452"/>
                </a:lnTo>
                <a:lnTo>
                  <a:pt x="50189" y="40168"/>
                </a:lnTo>
                <a:lnTo>
                  <a:pt x="50997" y="39862"/>
                </a:lnTo>
                <a:lnTo>
                  <a:pt x="52503" y="39076"/>
                </a:lnTo>
                <a:lnTo>
                  <a:pt x="53856" y="38050"/>
                </a:lnTo>
                <a:lnTo>
                  <a:pt x="55079" y="36850"/>
                </a:lnTo>
                <a:lnTo>
                  <a:pt x="56192" y="35496"/>
                </a:lnTo>
                <a:lnTo>
                  <a:pt x="57175" y="34012"/>
                </a:lnTo>
                <a:lnTo>
                  <a:pt x="58441" y="31676"/>
                </a:lnTo>
                <a:lnTo>
                  <a:pt x="59161" y="30061"/>
                </a:lnTo>
                <a:lnTo>
                  <a:pt x="60427" y="26808"/>
                </a:lnTo>
                <a:lnTo>
                  <a:pt x="62436" y="21940"/>
                </a:lnTo>
                <a:lnTo>
                  <a:pt x="63680" y="19669"/>
                </a:lnTo>
                <a:lnTo>
                  <a:pt x="64662" y="18250"/>
                </a:lnTo>
                <a:lnTo>
                  <a:pt x="65208" y="17574"/>
                </a:lnTo>
                <a:lnTo>
                  <a:pt x="65929" y="16766"/>
                </a:lnTo>
                <a:lnTo>
                  <a:pt x="67522" y="15369"/>
                </a:lnTo>
                <a:lnTo>
                  <a:pt x="69290" y="14190"/>
                </a:lnTo>
                <a:lnTo>
                  <a:pt x="71212" y="13273"/>
                </a:lnTo>
                <a:lnTo>
                  <a:pt x="73220" y="12596"/>
                </a:lnTo>
                <a:lnTo>
                  <a:pt x="75316" y="12181"/>
                </a:lnTo>
                <a:lnTo>
                  <a:pt x="77433" y="12050"/>
                </a:lnTo>
                <a:lnTo>
                  <a:pt x="79551" y="12225"/>
                </a:lnTo>
                <a:lnTo>
                  <a:pt x="80599" y="12443"/>
                </a:lnTo>
                <a:lnTo>
                  <a:pt x="81799" y="12749"/>
                </a:lnTo>
                <a:lnTo>
                  <a:pt x="84091" y="13600"/>
                </a:lnTo>
                <a:lnTo>
                  <a:pt x="87453" y="15150"/>
                </a:lnTo>
                <a:lnTo>
                  <a:pt x="89680" y="16176"/>
                </a:lnTo>
                <a:lnTo>
                  <a:pt x="91274" y="16831"/>
                </a:lnTo>
                <a:lnTo>
                  <a:pt x="94548" y="17879"/>
                </a:lnTo>
                <a:lnTo>
                  <a:pt x="97888" y="18643"/>
                </a:lnTo>
                <a:lnTo>
                  <a:pt x="101294" y="19080"/>
                </a:lnTo>
                <a:lnTo>
                  <a:pt x="104721" y="19211"/>
                </a:lnTo>
                <a:lnTo>
                  <a:pt x="108170" y="19036"/>
                </a:lnTo>
                <a:lnTo>
                  <a:pt x="111554" y="18556"/>
                </a:lnTo>
                <a:lnTo>
                  <a:pt x="114916" y="17748"/>
                </a:lnTo>
                <a:lnTo>
                  <a:pt x="116531" y="17224"/>
                </a:lnTo>
                <a:lnTo>
                  <a:pt x="118147" y="16635"/>
                </a:lnTo>
                <a:lnTo>
                  <a:pt x="121225" y="15216"/>
                </a:lnTo>
                <a:lnTo>
                  <a:pt x="124128" y="13535"/>
                </a:lnTo>
                <a:lnTo>
                  <a:pt x="126835" y="11592"/>
                </a:lnTo>
                <a:lnTo>
                  <a:pt x="129346" y="9387"/>
                </a:lnTo>
                <a:lnTo>
                  <a:pt x="131638" y="6964"/>
                </a:lnTo>
                <a:lnTo>
                  <a:pt x="133734" y="4322"/>
                </a:lnTo>
                <a:lnTo>
                  <a:pt x="135611" y="1485"/>
                </a:lnTo>
                <a:lnTo>
                  <a:pt x="13646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5"/>
          <p:cNvSpPr/>
          <p:nvPr/>
        </p:nvSpPr>
        <p:spPr>
          <a:xfrm rot="5400000">
            <a:off x="3578074" y="-422476"/>
            <a:ext cx="5869049" cy="5262802"/>
          </a:xfrm>
          <a:custGeom>
            <a:avLst/>
            <a:gdLst/>
            <a:ahLst/>
            <a:cxnLst/>
            <a:rect l="l" t="t" r="r" b="b"/>
            <a:pathLst>
              <a:path w="161983" h="110790" extrusionOk="0">
                <a:moveTo>
                  <a:pt x="1" y="0"/>
                </a:moveTo>
                <a:lnTo>
                  <a:pt x="1856" y="131"/>
                </a:lnTo>
                <a:lnTo>
                  <a:pt x="5786" y="590"/>
                </a:lnTo>
                <a:lnTo>
                  <a:pt x="9890" y="1310"/>
                </a:lnTo>
                <a:lnTo>
                  <a:pt x="14190" y="2336"/>
                </a:lnTo>
                <a:lnTo>
                  <a:pt x="18644" y="3690"/>
                </a:lnTo>
                <a:lnTo>
                  <a:pt x="23228" y="5436"/>
                </a:lnTo>
                <a:lnTo>
                  <a:pt x="27944" y="7554"/>
                </a:lnTo>
                <a:lnTo>
                  <a:pt x="32746" y="10108"/>
                </a:lnTo>
                <a:lnTo>
                  <a:pt x="37636" y="13142"/>
                </a:lnTo>
                <a:lnTo>
                  <a:pt x="42570" y="16679"/>
                </a:lnTo>
                <a:lnTo>
                  <a:pt x="46325" y="19713"/>
                </a:lnTo>
                <a:lnTo>
                  <a:pt x="48813" y="21896"/>
                </a:lnTo>
                <a:lnTo>
                  <a:pt x="51324" y="24210"/>
                </a:lnTo>
                <a:lnTo>
                  <a:pt x="53813" y="26699"/>
                </a:lnTo>
                <a:lnTo>
                  <a:pt x="56323" y="29318"/>
                </a:lnTo>
                <a:lnTo>
                  <a:pt x="58833" y="32113"/>
                </a:lnTo>
                <a:lnTo>
                  <a:pt x="61322" y="35060"/>
                </a:lnTo>
                <a:lnTo>
                  <a:pt x="63811" y="38182"/>
                </a:lnTo>
                <a:lnTo>
                  <a:pt x="66278" y="41456"/>
                </a:lnTo>
                <a:lnTo>
                  <a:pt x="68744" y="44927"/>
                </a:lnTo>
                <a:lnTo>
                  <a:pt x="71189" y="48573"/>
                </a:lnTo>
                <a:lnTo>
                  <a:pt x="73613" y="52415"/>
                </a:lnTo>
                <a:lnTo>
                  <a:pt x="74813" y="54402"/>
                </a:lnTo>
                <a:lnTo>
                  <a:pt x="76189" y="56694"/>
                </a:lnTo>
                <a:lnTo>
                  <a:pt x="79005" y="61082"/>
                </a:lnTo>
                <a:lnTo>
                  <a:pt x="81821" y="65229"/>
                </a:lnTo>
                <a:lnTo>
                  <a:pt x="84681" y="69137"/>
                </a:lnTo>
                <a:lnTo>
                  <a:pt x="87562" y="72848"/>
                </a:lnTo>
                <a:lnTo>
                  <a:pt x="90466" y="76341"/>
                </a:lnTo>
                <a:lnTo>
                  <a:pt x="93369" y="79594"/>
                </a:lnTo>
                <a:lnTo>
                  <a:pt x="96294" y="82672"/>
                </a:lnTo>
                <a:lnTo>
                  <a:pt x="99220" y="85554"/>
                </a:lnTo>
                <a:lnTo>
                  <a:pt x="102167" y="88217"/>
                </a:lnTo>
                <a:lnTo>
                  <a:pt x="105114" y="90727"/>
                </a:lnTo>
                <a:lnTo>
                  <a:pt x="108039" y="93041"/>
                </a:lnTo>
                <a:lnTo>
                  <a:pt x="110986" y="95181"/>
                </a:lnTo>
                <a:lnTo>
                  <a:pt x="113890" y="97146"/>
                </a:lnTo>
                <a:lnTo>
                  <a:pt x="116815" y="98957"/>
                </a:lnTo>
                <a:lnTo>
                  <a:pt x="119697" y="100617"/>
                </a:lnTo>
                <a:lnTo>
                  <a:pt x="122578" y="102123"/>
                </a:lnTo>
                <a:lnTo>
                  <a:pt x="125438" y="103476"/>
                </a:lnTo>
                <a:lnTo>
                  <a:pt x="128254" y="104699"/>
                </a:lnTo>
                <a:lnTo>
                  <a:pt x="131048" y="105790"/>
                </a:lnTo>
                <a:lnTo>
                  <a:pt x="135174" y="107209"/>
                </a:lnTo>
                <a:lnTo>
                  <a:pt x="140545" y="108672"/>
                </a:lnTo>
                <a:lnTo>
                  <a:pt x="145718" y="109720"/>
                </a:lnTo>
                <a:lnTo>
                  <a:pt x="150696" y="110375"/>
                </a:lnTo>
                <a:lnTo>
                  <a:pt x="155411" y="110724"/>
                </a:lnTo>
                <a:lnTo>
                  <a:pt x="159864" y="110790"/>
                </a:lnTo>
                <a:lnTo>
                  <a:pt x="161982" y="110724"/>
                </a:lnTo>
                <a:lnTo>
                  <a:pt x="1619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95"/>
          <p:cNvSpPr/>
          <p:nvPr/>
        </p:nvSpPr>
        <p:spPr>
          <a:xfrm rot="5400000" flipH="1">
            <a:off x="-2327875" y="1764050"/>
            <a:ext cx="5657923" cy="1823400"/>
          </a:xfrm>
          <a:custGeom>
            <a:avLst/>
            <a:gdLst/>
            <a:ahLst/>
            <a:cxnLst/>
            <a:rect l="l" t="t" r="r" b="b"/>
            <a:pathLst>
              <a:path w="156307" h="72936" extrusionOk="0">
                <a:moveTo>
                  <a:pt x="156306" y="0"/>
                </a:moveTo>
                <a:lnTo>
                  <a:pt x="155258" y="1113"/>
                </a:lnTo>
                <a:lnTo>
                  <a:pt x="153184" y="3689"/>
                </a:lnTo>
                <a:lnTo>
                  <a:pt x="150106" y="8099"/>
                </a:lnTo>
                <a:lnTo>
                  <a:pt x="146854" y="13076"/>
                </a:lnTo>
                <a:lnTo>
                  <a:pt x="144496" y="16526"/>
                </a:lnTo>
                <a:lnTo>
                  <a:pt x="141898" y="19997"/>
                </a:lnTo>
                <a:lnTo>
                  <a:pt x="139016" y="23446"/>
                </a:lnTo>
                <a:lnTo>
                  <a:pt x="136637" y="25956"/>
                </a:lnTo>
                <a:lnTo>
                  <a:pt x="134912" y="27594"/>
                </a:lnTo>
                <a:lnTo>
                  <a:pt x="133100" y="29165"/>
                </a:lnTo>
                <a:lnTo>
                  <a:pt x="131179" y="30672"/>
                </a:lnTo>
                <a:lnTo>
                  <a:pt x="129127" y="32113"/>
                </a:lnTo>
                <a:lnTo>
                  <a:pt x="126944" y="33488"/>
                </a:lnTo>
                <a:lnTo>
                  <a:pt x="124630" y="34754"/>
                </a:lnTo>
                <a:lnTo>
                  <a:pt x="122163" y="35933"/>
                </a:lnTo>
                <a:lnTo>
                  <a:pt x="119566" y="37003"/>
                </a:lnTo>
                <a:lnTo>
                  <a:pt x="116793" y="37963"/>
                </a:lnTo>
                <a:lnTo>
                  <a:pt x="113846" y="38793"/>
                </a:lnTo>
                <a:lnTo>
                  <a:pt x="110746" y="39513"/>
                </a:lnTo>
                <a:lnTo>
                  <a:pt x="107450" y="40059"/>
                </a:lnTo>
                <a:lnTo>
                  <a:pt x="103957" y="40474"/>
                </a:lnTo>
                <a:lnTo>
                  <a:pt x="100289" y="40714"/>
                </a:lnTo>
                <a:lnTo>
                  <a:pt x="96404" y="40779"/>
                </a:lnTo>
                <a:lnTo>
                  <a:pt x="94373" y="40736"/>
                </a:lnTo>
                <a:lnTo>
                  <a:pt x="89549" y="40648"/>
                </a:lnTo>
                <a:lnTo>
                  <a:pt x="80249" y="40757"/>
                </a:lnTo>
                <a:lnTo>
                  <a:pt x="71408" y="41238"/>
                </a:lnTo>
                <a:lnTo>
                  <a:pt x="63025" y="42067"/>
                </a:lnTo>
                <a:lnTo>
                  <a:pt x="55100" y="43181"/>
                </a:lnTo>
                <a:lnTo>
                  <a:pt x="47634" y="44621"/>
                </a:lnTo>
                <a:lnTo>
                  <a:pt x="40649" y="46346"/>
                </a:lnTo>
                <a:lnTo>
                  <a:pt x="34165" y="48311"/>
                </a:lnTo>
                <a:lnTo>
                  <a:pt x="28184" y="50537"/>
                </a:lnTo>
                <a:lnTo>
                  <a:pt x="22682" y="52961"/>
                </a:lnTo>
                <a:lnTo>
                  <a:pt x="18928" y="54947"/>
                </a:lnTo>
                <a:lnTo>
                  <a:pt x="16570" y="56301"/>
                </a:lnTo>
                <a:lnTo>
                  <a:pt x="14343" y="57720"/>
                </a:lnTo>
                <a:lnTo>
                  <a:pt x="12269" y="59182"/>
                </a:lnTo>
                <a:lnTo>
                  <a:pt x="10305" y="60667"/>
                </a:lnTo>
                <a:lnTo>
                  <a:pt x="8471" y="62217"/>
                </a:lnTo>
                <a:lnTo>
                  <a:pt x="6790" y="63788"/>
                </a:lnTo>
                <a:lnTo>
                  <a:pt x="5240" y="65382"/>
                </a:lnTo>
                <a:lnTo>
                  <a:pt x="3843" y="67019"/>
                </a:lnTo>
                <a:lnTo>
                  <a:pt x="2555" y="68678"/>
                </a:lnTo>
                <a:lnTo>
                  <a:pt x="1441" y="70359"/>
                </a:lnTo>
                <a:lnTo>
                  <a:pt x="437" y="72084"/>
                </a:lnTo>
                <a:lnTo>
                  <a:pt x="1" y="72935"/>
                </a:lnTo>
                <a:lnTo>
                  <a:pt x="156306" y="72935"/>
                </a:lnTo>
                <a:lnTo>
                  <a:pt x="156306" y="72914"/>
                </a:lnTo>
                <a:lnTo>
                  <a:pt x="1563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93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 b="0" i="0" u="none" strike="noStrike" cap="none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7"/>
          <p:cNvSpPr/>
          <p:nvPr/>
        </p:nvSpPr>
        <p:spPr>
          <a:xfrm rot="10800000">
            <a:off x="1672046" y="172887"/>
            <a:ext cx="5264504" cy="4169325"/>
          </a:xfrm>
          <a:custGeom>
            <a:avLst/>
            <a:gdLst/>
            <a:ahLst/>
            <a:cxnLst/>
            <a:rect l="l" t="t" r="r" b="b"/>
            <a:pathLst>
              <a:path w="116510" h="108739" extrusionOk="0">
                <a:moveTo>
                  <a:pt x="32375" y="1"/>
                </a:moveTo>
                <a:lnTo>
                  <a:pt x="32353" y="23"/>
                </a:lnTo>
                <a:lnTo>
                  <a:pt x="32178" y="285"/>
                </a:lnTo>
                <a:lnTo>
                  <a:pt x="31982" y="568"/>
                </a:lnTo>
                <a:lnTo>
                  <a:pt x="31611" y="1158"/>
                </a:lnTo>
                <a:lnTo>
                  <a:pt x="31065" y="2380"/>
                </a:lnTo>
                <a:lnTo>
                  <a:pt x="30869" y="3035"/>
                </a:lnTo>
                <a:lnTo>
                  <a:pt x="30672" y="3887"/>
                </a:lnTo>
                <a:lnTo>
                  <a:pt x="30607" y="5633"/>
                </a:lnTo>
                <a:lnTo>
                  <a:pt x="30694" y="6528"/>
                </a:lnTo>
                <a:lnTo>
                  <a:pt x="30759" y="7052"/>
                </a:lnTo>
                <a:lnTo>
                  <a:pt x="30978" y="8100"/>
                </a:lnTo>
                <a:lnTo>
                  <a:pt x="31130" y="8602"/>
                </a:lnTo>
                <a:lnTo>
                  <a:pt x="31283" y="8995"/>
                </a:lnTo>
                <a:lnTo>
                  <a:pt x="31698" y="9737"/>
                </a:lnTo>
                <a:lnTo>
                  <a:pt x="32440" y="10763"/>
                </a:lnTo>
                <a:lnTo>
                  <a:pt x="33008" y="11374"/>
                </a:lnTo>
                <a:lnTo>
                  <a:pt x="33379" y="11724"/>
                </a:lnTo>
                <a:lnTo>
                  <a:pt x="34165" y="12335"/>
                </a:lnTo>
                <a:lnTo>
                  <a:pt x="35475" y="13099"/>
                </a:lnTo>
                <a:lnTo>
                  <a:pt x="36392" y="13536"/>
                </a:lnTo>
                <a:lnTo>
                  <a:pt x="36937" y="13754"/>
                </a:lnTo>
                <a:lnTo>
                  <a:pt x="38029" y="14103"/>
                </a:lnTo>
                <a:lnTo>
                  <a:pt x="39710" y="14387"/>
                </a:lnTo>
                <a:lnTo>
                  <a:pt x="40867" y="14453"/>
                </a:lnTo>
                <a:lnTo>
                  <a:pt x="42788" y="14540"/>
                </a:lnTo>
                <a:lnTo>
                  <a:pt x="45626" y="14453"/>
                </a:lnTo>
                <a:lnTo>
                  <a:pt x="47547" y="14256"/>
                </a:lnTo>
                <a:lnTo>
                  <a:pt x="48486" y="14103"/>
                </a:lnTo>
                <a:lnTo>
                  <a:pt x="52481" y="13361"/>
                </a:lnTo>
                <a:lnTo>
                  <a:pt x="56476" y="12641"/>
                </a:lnTo>
                <a:lnTo>
                  <a:pt x="59073" y="12160"/>
                </a:lnTo>
                <a:lnTo>
                  <a:pt x="61693" y="11789"/>
                </a:lnTo>
                <a:lnTo>
                  <a:pt x="63243" y="11615"/>
                </a:lnTo>
                <a:lnTo>
                  <a:pt x="66365" y="11440"/>
                </a:lnTo>
                <a:lnTo>
                  <a:pt x="67915" y="11484"/>
                </a:lnTo>
                <a:lnTo>
                  <a:pt x="69006" y="11549"/>
                </a:lnTo>
                <a:lnTo>
                  <a:pt x="71124" y="11724"/>
                </a:lnTo>
                <a:lnTo>
                  <a:pt x="72172" y="11942"/>
                </a:lnTo>
                <a:lnTo>
                  <a:pt x="73132" y="12182"/>
                </a:lnTo>
                <a:lnTo>
                  <a:pt x="74507" y="12706"/>
                </a:lnTo>
                <a:lnTo>
                  <a:pt x="75337" y="13208"/>
                </a:lnTo>
                <a:lnTo>
                  <a:pt x="75730" y="13536"/>
                </a:lnTo>
                <a:lnTo>
                  <a:pt x="76669" y="14343"/>
                </a:lnTo>
                <a:lnTo>
                  <a:pt x="77520" y="15260"/>
                </a:lnTo>
                <a:lnTo>
                  <a:pt x="77826" y="15631"/>
                </a:lnTo>
                <a:lnTo>
                  <a:pt x="78371" y="16439"/>
                </a:lnTo>
                <a:lnTo>
                  <a:pt x="78568" y="16854"/>
                </a:lnTo>
                <a:lnTo>
                  <a:pt x="78764" y="17443"/>
                </a:lnTo>
                <a:lnTo>
                  <a:pt x="79026" y="18600"/>
                </a:lnTo>
                <a:lnTo>
                  <a:pt x="79092" y="19779"/>
                </a:lnTo>
                <a:lnTo>
                  <a:pt x="79004" y="20980"/>
                </a:lnTo>
                <a:lnTo>
                  <a:pt x="78895" y="21591"/>
                </a:lnTo>
                <a:lnTo>
                  <a:pt x="78699" y="22333"/>
                </a:lnTo>
                <a:lnTo>
                  <a:pt x="78153" y="23730"/>
                </a:lnTo>
                <a:lnTo>
                  <a:pt x="77433" y="25018"/>
                </a:lnTo>
                <a:lnTo>
                  <a:pt x="76581" y="26241"/>
                </a:lnTo>
                <a:lnTo>
                  <a:pt x="76101" y="26852"/>
                </a:lnTo>
                <a:lnTo>
                  <a:pt x="75643" y="27376"/>
                </a:lnTo>
                <a:lnTo>
                  <a:pt x="74617" y="28315"/>
                </a:lnTo>
                <a:lnTo>
                  <a:pt x="72936" y="29559"/>
                </a:lnTo>
                <a:lnTo>
                  <a:pt x="71800" y="30345"/>
                </a:lnTo>
                <a:lnTo>
                  <a:pt x="70709" y="30978"/>
                </a:lnTo>
                <a:lnTo>
                  <a:pt x="69530" y="31480"/>
                </a:lnTo>
                <a:lnTo>
                  <a:pt x="68482" y="31982"/>
                </a:lnTo>
                <a:lnTo>
                  <a:pt x="66343" y="32812"/>
                </a:lnTo>
                <a:lnTo>
                  <a:pt x="64138" y="33467"/>
                </a:lnTo>
                <a:lnTo>
                  <a:pt x="61911" y="33991"/>
                </a:lnTo>
                <a:lnTo>
                  <a:pt x="60776" y="34187"/>
                </a:lnTo>
                <a:lnTo>
                  <a:pt x="58746" y="34515"/>
                </a:lnTo>
                <a:lnTo>
                  <a:pt x="54642" y="34864"/>
                </a:lnTo>
                <a:lnTo>
                  <a:pt x="52590" y="34908"/>
                </a:lnTo>
                <a:lnTo>
                  <a:pt x="49206" y="34908"/>
                </a:lnTo>
                <a:lnTo>
                  <a:pt x="45844" y="34842"/>
                </a:lnTo>
                <a:lnTo>
                  <a:pt x="44491" y="34711"/>
                </a:lnTo>
                <a:lnTo>
                  <a:pt x="43137" y="34515"/>
                </a:lnTo>
                <a:lnTo>
                  <a:pt x="41129" y="34318"/>
                </a:lnTo>
                <a:lnTo>
                  <a:pt x="39077" y="34165"/>
                </a:lnTo>
                <a:lnTo>
                  <a:pt x="35780" y="33947"/>
                </a:lnTo>
                <a:lnTo>
                  <a:pt x="32462" y="33816"/>
                </a:lnTo>
                <a:lnTo>
                  <a:pt x="30847" y="33816"/>
                </a:lnTo>
                <a:lnTo>
                  <a:pt x="29231" y="33882"/>
                </a:lnTo>
                <a:lnTo>
                  <a:pt x="27725" y="33947"/>
                </a:lnTo>
                <a:lnTo>
                  <a:pt x="24712" y="34187"/>
                </a:lnTo>
                <a:lnTo>
                  <a:pt x="23228" y="34427"/>
                </a:lnTo>
                <a:lnTo>
                  <a:pt x="22289" y="34602"/>
                </a:lnTo>
                <a:lnTo>
                  <a:pt x="20434" y="35060"/>
                </a:lnTo>
                <a:lnTo>
                  <a:pt x="17705" y="35890"/>
                </a:lnTo>
                <a:lnTo>
                  <a:pt x="15937" y="36589"/>
                </a:lnTo>
                <a:lnTo>
                  <a:pt x="15107" y="36938"/>
                </a:lnTo>
                <a:lnTo>
                  <a:pt x="13513" y="37702"/>
                </a:lnTo>
                <a:lnTo>
                  <a:pt x="11963" y="38575"/>
                </a:lnTo>
                <a:lnTo>
                  <a:pt x="10457" y="39536"/>
                </a:lnTo>
                <a:lnTo>
                  <a:pt x="9737" y="40060"/>
                </a:lnTo>
                <a:lnTo>
                  <a:pt x="8820" y="40780"/>
                </a:lnTo>
                <a:lnTo>
                  <a:pt x="7117" y="42374"/>
                </a:lnTo>
                <a:lnTo>
                  <a:pt x="6266" y="43203"/>
                </a:lnTo>
                <a:lnTo>
                  <a:pt x="5545" y="43945"/>
                </a:lnTo>
                <a:lnTo>
                  <a:pt x="4235" y="45583"/>
                </a:lnTo>
                <a:lnTo>
                  <a:pt x="3122" y="47351"/>
                </a:lnTo>
                <a:lnTo>
                  <a:pt x="2205" y="49228"/>
                </a:lnTo>
                <a:lnTo>
                  <a:pt x="1834" y="50211"/>
                </a:lnTo>
                <a:lnTo>
                  <a:pt x="1376" y="51542"/>
                </a:lnTo>
                <a:lnTo>
                  <a:pt x="612" y="54577"/>
                </a:lnTo>
                <a:lnTo>
                  <a:pt x="437" y="55865"/>
                </a:lnTo>
                <a:lnTo>
                  <a:pt x="197" y="58113"/>
                </a:lnTo>
                <a:lnTo>
                  <a:pt x="44" y="60384"/>
                </a:lnTo>
                <a:lnTo>
                  <a:pt x="0" y="61868"/>
                </a:lnTo>
                <a:lnTo>
                  <a:pt x="44" y="64073"/>
                </a:lnTo>
                <a:lnTo>
                  <a:pt x="219" y="65558"/>
                </a:lnTo>
                <a:lnTo>
                  <a:pt x="350" y="66278"/>
                </a:lnTo>
                <a:lnTo>
                  <a:pt x="633" y="67697"/>
                </a:lnTo>
                <a:lnTo>
                  <a:pt x="1179" y="70491"/>
                </a:lnTo>
                <a:lnTo>
                  <a:pt x="1528" y="71867"/>
                </a:lnTo>
                <a:lnTo>
                  <a:pt x="2533" y="75097"/>
                </a:lnTo>
                <a:lnTo>
                  <a:pt x="3646" y="78285"/>
                </a:lnTo>
                <a:lnTo>
                  <a:pt x="3930" y="79049"/>
                </a:lnTo>
                <a:lnTo>
                  <a:pt x="4541" y="80555"/>
                </a:lnTo>
                <a:lnTo>
                  <a:pt x="5261" y="81996"/>
                </a:lnTo>
                <a:lnTo>
                  <a:pt x="6135" y="83371"/>
                </a:lnTo>
                <a:lnTo>
                  <a:pt x="6593" y="84048"/>
                </a:lnTo>
                <a:lnTo>
                  <a:pt x="7030" y="84681"/>
                </a:lnTo>
                <a:lnTo>
                  <a:pt x="7466" y="85292"/>
                </a:lnTo>
                <a:lnTo>
                  <a:pt x="8340" y="86493"/>
                </a:lnTo>
                <a:lnTo>
                  <a:pt x="9737" y="88217"/>
                </a:lnTo>
                <a:lnTo>
                  <a:pt x="10763" y="89287"/>
                </a:lnTo>
                <a:lnTo>
                  <a:pt x="11287" y="89811"/>
                </a:lnTo>
                <a:lnTo>
                  <a:pt x="12356" y="90750"/>
                </a:lnTo>
                <a:lnTo>
                  <a:pt x="14561" y="92540"/>
                </a:lnTo>
                <a:lnTo>
                  <a:pt x="16875" y="94155"/>
                </a:lnTo>
                <a:lnTo>
                  <a:pt x="19320" y="95596"/>
                </a:lnTo>
                <a:lnTo>
                  <a:pt x="20608" y="96251"/>
                </a:lnTo>
                <a:lnTo>
                  <a:pt x="23446" y="97692"/>
                </a:lnTo>
                <a:lnTo>
                  <a:pt x="26350" y="99045"/>
                </a:lnTo>
                <a:lnTo>
                  <a:pt x="28642" y="100028"/>
                </a:lnTo>
                <a:lnTo>
                  <a:pt x="33335" y="101731"/>
                </a:lnTo>
                <a:lnTo>
                  <a:pt x="35715" y="102516"/>
                </a:lnTo>
                <a:lnTo>
                  <a:pt x="39426" y="103761"/>
                </a:lnTo>
                <a:lnTo>
                  <a:pt x="43159" y="104896"/>
                </a:lnTo>
                <a:lnTo>
                  <a:pt x="45429" y="105485"/>
                </a:lnTo>
                <a:lnTo>
                  <a:pt x="49948" y="106555"/>
                </a:lnTo>
                <a:lnTo>
                  <a:pt x="52219" y="107057"/>
                </a:lnTo>
                <a:lnTo>
                  <a:pt x="54467" y="107450"/>
                </a:lnTo>
                <a:lnTo>
                  <a:pt x="56738" y="107756"/>
                </a:lnTo>
                <a:lnTo>
                  <a:pt x="58309" y="107996"/>
                </a:lnTo>
                <a:lnTo>
                  <a:pt x="59859" y="108192"/>
                </a:lnTo>
                <a:lnTo>
                  <a:pt x="61802" y="108367"/>
                </a:lnTo>
                <a:lnTo>
                  <a:pt x="63767" y="108498"/>
                </a:lnTo>
                <a:lnTo>
                  <a:pt x="66343" y="108651"/>
                </a:lnTo>
                <a:lnTo>
                  <a:pt x="68919" y="108738"/>
                </a:lnTo>
                <a:lnTo>
                  <a:pt x="69858" y="108738"/>
                </a:lnTo>
                <a:lnTo>
                  <a:pt x="71648" y="108629"/>
                </a:lnTo>
                <a:lnTo>
                  <a:pt x="72565" y="108542"/>
                </a:lnTo>
                <a:lnTo>
                  <a:pt x="73547" y="108454"/>
                </a:lnTo>
                <a:lnTo>
                  <a:pt x="75468" y="108192"/>
                </a:lnTo>
                <a:lnTo>
                  <a:pt x="76429" y="107996"/>
                </a:lnTo>
                <a:lnTo>
                  <a:pt x="77520" y="107756"/>
                </a:lnTo>
                <a:lnTo>
                  <a:pt x="79681" y="107166"/>
                </a:lnTo>
                <a:lnTo>
                  <a:pt x="81799" y="106468"/>
                </a:lnTo>
                <a:lnTo>
                  <a:pt x="83851" y="105616"/>
                </a:lnTo>
                <a:lnTo>
                  <a:pt x="84855" y="105114"/>
                </a:lnTo>
                <a:lnTo>
                  <a:pt x="86383" y="104350"/>
                </a:lnTo>
                <a:lnTo>
                  <a:pt x="89308" y="102647"/>
                </a:lnTo>
                <a:lnTo>
                  <a:pt x="90706" y="101709"/>
                </a:lnTo>
                <a:lnTo>
                  <a:pt x="91164" y="101338"/>
                </a:lnTo>
                <a:lnTo>
                  <a:pt x="91579" y="100988"/>
                </a:lnTo>
                <a:lnTo>
                  <a:pt x="92299" y="100508"/>
                </a:lnTo>
                <a:lnTo>
                  <a:pt x="93631" y="99482"/>
                </a:lnTo>
                <a:lnTo>
                  <a:pt x="95508" y="97736"/>
                </a:lnTo>
                <a:lnTo>
                  <a:pt x="96643" y="96491"/>
                </a:lnTo>
                <a:lnTo>
                  <a:pt x="97560" y="95465"/>
                </a:lnTo>
                <a:lnTo>
                  <a:pt x="99307" y="93369"/>
                </a:lnTo>
                <a:lnTo>
                  <a:pt x="100966" y="91208"/>
                </a:lnTo>
                <a:lnTo>
                  <a:pt x="102494" y="88960"/>
                </a:lnTo>
                <a:lnTo>
                  <a:pt x="103236" y="87803"/>
                </a:lnTo>
                <a:lnTo>
                  <a:pt x="104175" y="86275"/>
                </a:lnTo>
                <a:lnTo>
                  <a:pt x="105943" y="83153"/>
                </a:lnTo>
                <a:lnTo>
                  <a:pt x="106751" y="81559"/>
                </a:lnTo>
                <a:lnTo>
                  <a:pt x="107908" y="79245"/>
                </a:lnTo>
                <a:lnTo>
                  <a:pt x="109130" y="76953"/>
                </a:lnTo>
                <a:lnTo>
                  <a:pt x="109807" y="75665"/>
                </a:lnTo>
                <a:lnTo>
                  <a:pt x="111051" y="73045"/>
                </a:lnTo>
                <a:lnTo>
                  <a:pt x="111575" y="71692"/>
                </a:lnTo>
                <a:lnTo>
                  <a:pt x="112383" y="69487"/>
                </a:lnTo>
                <a:lnTo>
                  <a:pt x="113846" y="65034"/>
                </a:lnTo>
                <a:lnTo>
                  <a:pt x="114479" y="62785"/>
                </a:lnTo>
                <a:lnTo>
                  <a:pt x="114806" y="61497"/>
                </a:lnTo>
                <a:lnTo>
                  <a:pt x="115374" y="58877"/>
                </a:lnTo>
                <a:lnTo>
                  <a:pt x="115614" y="57568"/>
                </a:lnTo>
                <a:lnTo>
                  <a:pt x="115941" y="55494"/>
                </a:lnTo>
                <a:lnTo>
                  <a:pt x="116203" y="53398"/>
                </a:lnTo>
                <a:lnTo>
                  <a:pt x="116378" y="52372"/>
                </a:lnTo>
                <a:lnTo>
                  <a:pt x="116465" y="51324"/>
                </a:lnTo>
                <a:lnTo>
                  <a:pt x="116509" y="49600"/>
                </a:lnTo>
                <a:lnTo>
                  <a:pt x="116465" y="46172"/>
                </a:lnTo>
                <a:lnTo>
                  <a:pt x="116269" y="44469"/>
                </a:lnTo>
                <a:lnTo>
                  <a:pt x="115985" y="42395"/>
                </a:lnTo>
                <a:lnTo>
                  <a:pt x="115658" y="40300"/>
                </a:lnTo>
                <a:lnTo>
                  <a:pt x="115483" y="39448"/>
                </a:lnTo>
                <a:lnTo>
                  <a:pt x="115046" y="37767"/>
                </a:lnTo>
                <a:lnTo>
                  <a:pt x="114239" y="35279"/>
                </a:lnTo>
                <a:lnTo>
                  <a:pt x="113606" y="33663"/>
                </a:lnTo>
                <a:lnTo>
                  <a:pt x="113147" y="32528"/>
                </a:lnTo>
                <a:lnTo>
                  <a:pt x="112165" y="30323"/>
                </a:lnTo>
                <a:lnTo>
                  <a:pt x="111073" y="28184"/>
                </a:lnTo>
                <a:lnTo>
                  <a:pt x="109873" y="26132"/>
                </a:lnTo>
                <a:lnTo>
                  <a:pt x="108541" y="24145"/>
                </a:lnTo>
                <a:lnTo>
                  <a:pt x="107100" y="22246"/>
                </a:lnTo>
                <a:lnTo>
                  <a:pt x="105550" y="20434"/>
                </a:lnTo>
                <a:lnTo>
                  <a:pt x="103869" y="18710"/>
                </a:lnTo>
                <a:lnTo>
                  <a:pt x="102996" y="17880"/>
                </a:lnTo>
                <a:lnTo>
                  <a:pt x="102167" y="17138"/>
                </a:lnTo>
                <a:lnTo>
                  <a:pt x="100486" y="15719"/>
                </a:lnTo>
                <a:lnTo>
                  <a:pt x="97800" y="13776"/>
                </a:lnTo>
                <a:lnTo>
                  <a:pt x="95945" y="12575"/>
                </a:lnTo>
                <a:lnTo>
                  <a:pt x="94133" y="11484"/>
                </a:lnTo>
                <a:lnTo>
                  <a:pt x="91317" y="10043"/>
                </a:lnTo>
                <a:lnTo>
                  <a:pt x="89374" y="9213"/>
                </a:lnTo>
                <a:lnTo>
                  <a:pt x="88392" y="8842"/>
                </a:lnTo>
                <a:lnTo>
                  <a:pt x="87104" y="8384"/>
                </a:lnTo>
                <a:lnTo>
                  <a:pt x="84484" y="7620"/>
                </a:lnTo>
                <a:lnTo>
                  <a:pt x="81821" y="7030"/>
                </a:lnTo>
                <a:lnTo>
                  <a:pt x="79135" y="6572"/>
                </a:lnTo>
                <a:lnTo>
                  <a:pt x="77782" y="6419"/>
                </a:lnTo>
                <a:lnTo>
                  <a:pt x="75948" y="6223"/>
                </a:lnTo>
                <a:lnTo>
                  <a:pt x="71757" y="5939"/>
                </a:lnTo>
                <a:lnTo>
                  <a:pt x="68766" y="5873"/>
                </a:lnTo>
                <a:lnTo>
                  <a:pt x="67347" y="5895"/>
                </a:lnTo>
                <a:lnTo>
                  <a:pt x="65994" y="5895"/>
                </a:lnTo>
                <a:lnTo>
                  <a:pt x="64640" y="5982"/>
                </a:lnTo>
                <a:lnTo>
                  <a:pt x="61649" y="6266"/>
                </a:lnTo>
                <a:lnTo>
                  <a:pt x="58702" y="6637"/>
                </a:lnTo>
                <a:lnTo>
                  <a:pt x="54773" y="7227"/>
                </a:lnTo>
                <a:lnTo>
                  <a:pt x="50821" y="7882"/>
                </a:lnTo>
                <a:lnTo>
                  <a:pt x="47831" y="8340"/>
                </a:lnTo>
                <a:lnTo>
                  <a:pt x="44818" y="8755"/>
                </a:lnTo>
                <a:lnTo>
                  <a:pt x="43421" y="8886"/>
                </a:lnTo>
                <a:lnTo>
                  <a:pt x="42024" y="8886"/>
                </a:lnTo>
                <a:lnTo>
                  <a:pt x="40779" y="8908"/>
                </a:lnTo>
                <a:lnTo>
                  <a:pt x="38880" y="8908"/>
                </a:lnTo>
                <a:lnTo>
                  <a:pt x="37636" y="8733"/>
                </a:lnTo>
                <a:lnTo>
                  <a:pt x="37025" y="8558"/>
                </a:lnTo>
                <a:lnTo>
                  <a:pt x="36108" y="8275"/>
                </a:lnTo>
                <a:lnTo>
                  <a:pt x="34776" y="7772"/>
                </a:lnTo>
                <a:lnTo>
                  <a:pt x="33968" y="7292"/>
                </a:lnTo>
                <a:lnTo>
                  <a:pt x="33597" y="6987"/>
                </a:lnTo>
                <a:lnTo>
                  <a:pt x="33204" y="6637"/>
                </a:lnTo>
                <a:lnTo>
                  <a:pt x="32899" y="6244"/>
                </a:lnTo>
                <a:lnTo>
                  <a:pt x="32549" y="5589"/>
                </a:lnTo>
                <a:lnTo>
                  <a:pt x="32069" y="4236"/>
                </a:lnTo>
                <a:lnTo>
                  <a:pt x="31916" y="2861"/>
                </a:lnTo>
                <a:lnTo>
                  <a:pt x="32047" y="1420"/>
                </a:lnTo>
                <a:lnTo>
                  <a:pt x="32266" y="699"/>
                </a:lnTo>
                <a:lnTo>
                  <a:pt x="32331" y="372"/>
                </a:lnTo>
                <a:lnTo>
                  <a:pt x="32418" y="23"/>
                </a:lnTo>
                <a:lnTo>
                  <a:pt x="32375" y="1"/>
                </a:lnTo>
                <a:close/>
              </a:path>
            </a:pathLst>
          </a:custGeom>
          <a:solidFill>
            <a:srgbClr val="FAC9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97"/>
          <p:cNvSpPr txBox="1"/>
          <p:nvPr/>
        </p:nvSpPr>
        <p:spPr>
          <a:xfrm>
            <a:off x="1524650" y="1354675"/>
            <a:ext cx="55593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3"/>
                </a:solidFill>
                <a:highlight>
                  <a:schemeClr val="accent1"/>
                </a:highlight>
                <a:latin typeface="Sriracha"/>
                <a:ea typeface="Sriracha"/>
                <a:cs typeface="Sriracha"/>
                <a:sym typeface="Sriracha"/>
              </a:rPr>
              <a:t>Spotify Songs Dataset</a:t>
            </a:r>
            <a:endParaRPr sz="3400" b="1">
              <a:solidFill>
                <a:schemeClr val="accent3"/>
              </a:solidFill>
              <a:highlight>
                <a:schemeClr val="accent1"/>
              </a:highlight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In 1957-2020</a:t>
            </a:r>
            <a:endParaRPr sz="27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grpSp>
        <p:nvGrpSpPr>
          <p:cNvPr id="857" name="Google Shape;857;p97"/>
          <p:cNvGrpSpPr/>
          <p:nvPr/>
        </p:nvGrpSpPr>
        <p:grpSpPr>
          <a:xfrm rot="1821737">
            <a:off x="5251825" y="3201748"/>
            <a:ext cx="3520872" cy="2424308"/>
            <a:chOff x="2634676" y="2522355"/>
            <a:chExt cx="3585898" cy="2468737"/>
          </a:xfrm>
        </p:grpSpPr>
        <p:sp>
          <p:nvSpPr>
            <p:cNvPr id="858" name="Google Shape;858;p97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rgbClr val="F6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7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7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7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7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7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7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7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7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7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06"/>
          <p:cNvSpPr txBox="1"/>
          <p:nvPr/>
        </p:nvSpPr>
        <p:spPr>
          <a:xfrm>
            <a:off x="2521025" y="893550"/>
            <a:ext cx="2422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accent1"/>
                </a:solidFill>
                <a:highlight>
                  <a:schemeClr val="lt1"/>
                </a:highlight>
                <a:latin typeface="Sriracha"/>
                <a:ea typeface="Sriracha"/>
                <a:cs typeface="Sriracha"/>
                <a:sym typeface="Sriracha"/>
              </a:rPr>
              <a:t>Improve?</a:t>
            </a:r>
            <a:endParaRPr sz="3300">
              <a:solidFill>
                <a:schemeClr val="accent1"/>
              </a:solidFill>
              <a:highlight>
                <a:schemeClr val="lt1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18" name="Google Shape;1018;p106"/>
          <p:cNvSpPr txBox="1"/>
          <p:nvPr/>
        </p:nvSpPr>
        <p:spPr>
          <a:xfrm>
            <a:off x="2632875" y="1586250"/>
            <a:ext cx="3713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Sriracha"/>
                <a:ea typeface="Sriracha"/>
                <a:cs typeface="Sriracha"/>
                <a:sym typeface="Sriracha"/>
              </a:rPr>
              <a:t>ยอดการ Stream เพลง หรือยอดการฟังเพลง เพื่อสามารถเห็นภาพได้ชัดมากขึ้นว่าในแต่ละเพลงที่ได้อันดับสูง ๆ เมื่อนำยอดในการฟังเพลงมาเปรียบเทียบกันแล้วเพลงใดยอดจะสูงกว่ากัน</a:t>
            </a:r>
            <a:endParaRPr sz="1800" b="1">
              <a:solidFill>
                <a:schemeClr val="accent2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07"/>
          <p:cNvSpPr/>
          <p:nvPr/>
        </p:nvSpPr>
        <p:spPr>
          <a:xfrm rot="1047349">
            <a:off x="2696216" y="793601"/>
            <a:ext cx="331637" cy="594827"/>
          </a:xfrm>
          <a:custGeom>
            <a:avLst/>
            <a:gdLst/>
            <a:ahLst/>
            <a:cxnLst/>
            <a:rect l="l" t="t" r="r" b="b"/>
            <a:pathLst>
              <a:path w="10480" h="18797" extrusionOk="0">
                <a:moveTo>
                  <a:pt x="8602" y="1"/>
                </a:moveTo>
                <a:lnTo>
                  <a:pt x="6877" y="132"/>
                </a:lnTo>
                <a:lnTo>
                  <a:pt x="2577" y="1027"/>
                </a:lnTo>
                <a:lnTo>
                  <a:pt x="1049" y="1463"/>
                </a:lnTo>
                <a:lnTo>
                  <a:pt x="1005" y="1463"/>
                </a:lnTo>
                <a:lnTo>
                  <a:pt x="961" y="1485"/>
                </a:lnTo>
                <a:lnTo>
                  <a:pt x="437" y="1900"/>
                </a:lnTo>
                <a:lnTo>
                  <a:pt x="88" y="2336"/>
                </a:lnTo>
                <a:lnTo>
                  <a:pt x="1" y="2598"/>
                </a:lnTo>
                <a:lnTo>
                  <a:pt x="241" y="3210"/>
                </a:lnTo>
                <a:lnTo>
                  <a:pt x="743" y="4083"/>
                </a:lnTo>
                <a:lnTo>
                  <a:pt x="1136" y="4912"/>
                </a:lnTo>
                <a:lnTo>
                  <a:pt x="2053" y="6506"/>
                </a:lnTo>
                <a:lnTo>
                  <a:pt x="2577" y="7292"/>
                </a:lnTo>
                <a:lnTo>
                  <a:pt x="3799" y="9104"/>
                </a:lnTo>
                <a:lnTo>
                  <a:pt x="5022" y="10959"/>
                </a:lnTo>
                <a:lnTo>
                  <a:pt x="5218" y="11287"/>
                </a:lnTo>
                <a:lnTo>
                  <a:pt x="5436" y="11614"/>
                </a:lnTo>
                <a:lnTo>
                  <a:pt x="4410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42"/>
                </a:lnTo>
                <a:lnTo>
                  <a:pt x="2577" y="12116"/>
                </a:lnTo>
                <a:lnTo>
                  <a:pt x="1944" y="12619"/>
                </a:lnTo>
                <a:lnTo>
                  <a:pt x="1660" y="12946"/>
                </a:lnTo>
                <a:lnTo>
                  <a:pt x="1289" y="13426"/>
                </a:lnTo>
                <a:lnTo>
                  <a:pt x="896" y="14212"/>
                </a:lnTo>
                <a:lnTo>
                  <a:pt x="743" y="14780"/>
                </a:lnTo>
                <a:lnTo>
                  <a:pt x="743" y="15107"/>
                </a:lnTo>
                <a:lnTo>
                  <a:pt x="765" y="15675"/>
                </a:lnTo>
                <a:lnTo>
                  <a:pt x="1027" y="16679"/>
                </a:lnTo>
                <a:lnTo>
                  <a:pt x="1572" y="17530"/>
                </a:lnTo>
                <a:lnTo>
                  <a:pt x="2337" y="18207"/>
                </a:lnTo>
                <a:lnTo>
                  <a:pt x="2839" y="18491"/>
                </a:lnTo>
                <a:lnTo>
                  <a:pt x="3297" y="18687"/>
                </a:lnTo>
                <a:lnTo>
                  <a:pt x="4039" y="18797"/>
                </a:lnTo>
                <a:lnTo>
                  <a:pt x="4563" y="18753"/>
                </a:lnTo>
                <a:lnTo>
                  <a:pt x="4825" y="18666"/>
                </a:lnTo>
                <a:lnTo>
                  <a:pt x="5655" y="18338"/>
                </a:lnTo>
                <a:lnTo>
                  <a:pt x="6441" y="17880"/>
                </a:lnTo>
                <a:lnTo>
                  <a:pt x="6812" y="17640"/>
                </a:lnTo>
                <a:lnTo>
                  <a:pt x="7467" y="17072"/>
                </a:lnTo>
                <a:lnTo>
                  <a:pt x="7991" y="16417"/>
                </a:lnTo>
                <a:lnTo>
                  <a:pt x="8384" y="15653"/>
                </a:lnTo>
                <a:lnTo>
                  <a:pt x="8536" y="15238"/>
                </a:lnTo>
                <a:lnTo>
                  <a:pt x="8646" y="14933"/>
                </a:lnTo>
                <a:lnTo>
                  <a:pt x="8755" y="14300"/>
                </a:lnTo>
                <a:lnTo>
                  <a:pt x="8733" y="13972"/>
                </a:lnTo>
                <a:lnTo>
                  <a:pt x="8427" y="13142"/>
                </a:lnTo>
                <a:lnTo>
                  <a:pt x="8078" y="12313"/>
                </a:lnTo>
                <a:lnTo>
                  <a:pt x="6419" y="9933"/>
                </a:lnTo>
                <a:lnTo>
                  <a:pt x="4782" y="7576"/>
                </a:lnTo>
                <a:lnTo>
                  <a:pt x="4498" y="7095"/>
                </a:lnTo>
                <a:lnTo>
                  <a:pt x="3908" y="5960"/>
                </a:lnTo>
                <a:lnTo>
                  <a:pt x="4847" y="5742"/>
                </a:lnTo>
                <a:lnTo>
                  <a:pt x="7139" y="5087"/>
                </a:lnTo>
                <a:lnTo>
                  <a:pt x="9235" y="4279"/>
                </a:lnTo>
                <a:lnTo>
                  <a:pt x="10239" y="3690"/>
                </a:lnTo>
                <a:lnTo>
                  <a:pt x="10457" y="3428"/>
                </a:lnTo>
                <a:lnTo>
                  <a:pt x="10479" y="3275"/>
                </a:lnTo>
                <a:lnTo>
                  <a:pt x="10457" y="3210"/>
                </a:lnTo>
                <a:lnTo>
                  <a:pt x="10326" y="3079"/>
                </a:lnTo>
                <a:lnTo>
                  <a:pt x="9781" y="2948"/>
                </a:lnTo>
                <a:lnTo>
                  <a:pt x="8471" y="2991"/>
                </a:lnTo>
                <a:lnTo>
                  <a:pt x="4891" y="3624"/>
                </a:lnTo>
                <a:lnTo>
                  <a:pt x="2926" y="4127"/>
                </a:lnTo>
                <a:lnTo>
                  <a:pt x="2642" y="3646"/>
                </a:lnTo>
                <a:lnTo>
                  <a:pt x="2380" y="3144"/>
                </a:lnTo>
                <a:lnTo>
                  <a:pt x="3232" y="2991"/>
                </a:lnTo>
                <a:lnTo>
                  <a:pt x="5633" y="2336"/>
                </a:lnTo>
                <a:lnTo>
                  <a:pt x="8012" y="1463"/>
                </a:lnTo>
                <a:lnTo>
                  <a:pt x="9191" y="830"/>
                </a:lnTo>
                <a:lnTo>
                  <a:pt x="9453" y="525"/>
                </a:lnTo>
                <a:lnTo>
                  <a:pt x="9497" y="350"/>
                </a:lnTo>
                <a:lnTo>
                  <a:pt x="9475" y="284"/>
                </a:lnTo>
                <a:lnTo>
                  <a:pt x="9410" y="197"/>
                </a:lnTo>
                <a:lnTo>
                  <a:pt x="9169" y="88"/>
                </a:lnTo>
                <a:lnTo>
                  <a:pt x="86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07"/>
          <p:cNvSpPr/>
          <p:nvPr/>
        </p:nvSpPr>
        <p:spPr>
          <a:xfrm rot="3378908">
            <a:off x="3765061" y="226277"/>
            <a:ext cx="423667" cy="528546"/>
          </a:xfrm>
          <a:custGeom>
            <a:avLst/>
            <a:gdLst/>
            <a:ahLst/>
            <a:cxnLst/>
            <a:rect l="l" t="t" r="r" b="b"/>
            <a:pathLst>
              <a:path w="18513" h="23098" extrusionOk="0">
                <a:moveTo>
                  <a:pt x="8340" y="1"/>
                </a:moveTo>
                <a:lnTo>
                  <a:pt x="8187" y="66"/>
                </a:lnTo>
                <a:lnTo>
                  <a:pt x="8056" y="132"/>
                </a:lnTo>
                <a:lnTo>
                  <a:pt x="6288" y="1289"/>
                </a:lnTo>
                <a:lnTo>
                  <a:pt x="4520" y="2489"/>
                </a:lnTo>
                <a:lnTo>
                  <a:pt x="2882" y="3581"/>
                </a:lnTo>
                <a:lnTo>
                  <a:pt x="1310" y="4781"/>
                </a:lnTo>
                <a:lnTo>
                  <a:pt x="787" y="5218"/>
                </a:lnTo>
                <a:lnTo>
                  <a:pt x="284" y="5873"/>
                </a:lnTo>
                <a:lnTo>
                  <a:pt x="88" y="6288"/>
                </a:lnTo>
                <a:lnTo>
                  <a:pt x="1" y="6943"/>
                </a:lnTo>
                <a:lnTo>
                  <a:pt x="219" y="7881"/>
                </a:lnTo>
                <a:lnTo>
                  <a:pt x="437" y="8384"/>
                </a:lnTo>
                <a:lnTo>
                  <a:pt x="830" y="9213"/>
                </a:lnTo>
                <a:lnTo>
                  <a:pt x="1747" y="10807"/>
                </a:lnTo>
                <a:lnTo>
                  <a:pt x="2271" y="11593"/>
                </a:lnTo>
                <a:lnTo>
                  <a:pt x="3493" y="13404"/>
                </a:lnTo>
                <a:lnTo>
                  <a:pt x="4716" y="15260"/>
                </a:lnTo>
                <a:lnTo>
                  <a:pt x="4912" y="15588"/>
                </a:lnTo>
                <a:lnTo>
                  <a:pt x="5131" y="15915"/>
                </a:lnTo>
                <a:lnTo>
                  <a:pt x="4105" y="15980"/>
                </a:lnTo>
                <a:lnTo>
                  <a:pt x="3144" y="16068"/>
                </a:lnTo>
                <a:lnTo>
                  <a:pt x="2882" y="16133"/>
                </a:lnTo>
                <a:lnTo>
                  <a:pt x="2642" y="16242"/>
                </a:lnTo>
                <a:lnTo>
                  <a:pt x="2293" y="16417"/>
                </a:lnTo>
                <a:lnTo>
                  <a:pt x="1638" y="16919"/>
                </a:lnTo>
                <a:lnTo>
                  <a:pt x="1376" y="17247"/>
                </a:lnTo>
                <a:lnTo>
                  <a:pt x="983" y="17727"/>
                </a:lnTo>
                <a:lnTo>
                  <a:pt x="590" y="18513"/>
                </a:lnTo>
                <a:lnTo>
                  <a:pt x="459" y="19080"/>
                </a:lnTo>
                <a:lnTo>
                  <a:pt x="437" y="19408"/>
                </a:lnTo>
                <a:lnTo>
                  <a:pt x="459" y="19975"/>
                </a:lnTo>
                <a:lnTo>
                  <a:pt x="721" y="20980"/>
                </a:lnTo>
                <a:lnTo>
                  <a:pt x="1267" y="21831"/>
                </a:lnTo>
                <a:lnTo>
                  <a:pt x="2053" y="22508"/>
                </a:lnTo>
                <a:lnTo>
                  <a:pt x="2533" y="22792"/>
                </a:lnTo>
                <a:lnTo>
                  <a:pt x="2991" y="22988"/>
                </a:lnTo>
                <a:lnTo>
                  <a:pt x="3755" y="23097"/>
                </a:lnTo>
                <a:lnTo>
                  <a:pt x="4258" y="23054"/>
                </a:lnTo>
                <a:lnTo>
                  <a:pt x="4541" y="22966"/>
                </a:lnTo>
                <a:lnTo>
                  <a:pt x="5371" y="22639"/>
                </a:lnTo>
                <a:lnTo>
                  <a:pt x="6135" y="22180"/>
                </a:lnTo>
                <a:lnTo>
                  <a:pt x="6528" y="21940"/>
                </a:lnTo>
                <a:lnTo>
                  <a:pt x="7161" y="21373"/>
                </a:lnTo>
                <a:lnTo>
                  <a:pt x="7685" y="20718"/>
                </a:lnTo>
                <a:lnTo>
                  <a:pt x="8100" y="19954"/>
                </a:lnTo>
                <a:lnTo>
                  <a:pt x="8253" y="19539"/>
                </a:lnTo>
                <a:lnTo>
                  <a:pt x="8340" y="19233"/>
                </a:lnTo>
                <a:lnTo>
                  <a:pt x="8449" y="18600"/>
                </a:lnTo>
                <a:lnTo>
                  <a:pt x="8427" y="18273"/>
                </a:lnTo>
                <a:lnTo>
                  <a:pt x="8143" y="17443"/>
                </a:lnTo>
                <a:lnTo>
                  <a:pt x="7772" y="16614"/>
                </a:lnTo>
                <a:lnTo>
                  <a:pt x="6135" y="14234"/>
                </a:lnTo>
                <a:lnTo>
                  <a:pt x="4476" y="11876"/>
                </a:lnTo>
                <a:lnTo>
                  <a:pt x="3908" y="11047"/>
                </a:lnTo>
                <a:lnTo>
                  <a:pt x="3362" y="10239"/>
                </a:lnTo>
                <a:lnTo>
                  <a:pt x="4389" y="9759"/>
                </a:lnTo>
                <a:lnTo>
                  <a:pt x="5982" y="8951"/>
                </a:lnTo>
                <a:lnTo>
                  <a:pt x="7554" y="7969"/>
                </a:lnTo>
                <a:lnTo>
                  <a:pt x="9671" y="6331"/>
                </a:lnTo>
                <a:lnTo>
                  <a:pt x="11200" y="5109"/>
                </a:lnTo>
                <a:lnTo>
                  <a:pt x="11920" y="5873"/>
                </a:lnTo>
                <a:lnTo>
                  <a:pt x="12553" y="6746"/>
                </a:lnTo>
                <a:lnTo>
                  <a:pt x="13273" y="7598"/>
                </a:lnTo>
                <a:lnTo>
                  <a:pt x="14038" y="8427"/>
                </a:lnTo>
                <a:lnTo>
                  <a:pt x="14802" y="9169"/>
                </a:lnTo>
                <a:lnTo>
                  <a:pt x="15609" y="10064"/>
                </a:lnTo>
                <a:lnTo>
                  <a:pt x="14692" y="10130"/>
                </a:lnTo>
                <a:lnTo>
                  <a:pt x="13928" y="10195"/>
                </a:lnTo>
                <a:lnTo>
                  <a:pt x="13230" y="10283"/>
                </a:lnTo>
                <a:lnTo>
                  <a:pt x="11942" y="10741"/>
                </a:lnTo>
                <a:lnTo>
                  <a:pt x="11352" y="11112"/>
                </a:lnTo>
                <a:lnTo>
                  <a:pt x="11156" y="11265"/>
                </a:lnTo>
                <a:lnTo>
                  <a:pt x="10981" y="11462"/>
                </a:lnTo>
                <a:lnTo>
                  <a:pt x="10719" y="11767"/>
                </a:lnTo>
                <a:lnTo>
                  <a:pt x="10348" y="12422"/>
                </a:lnTo>
                <a:lnTo>
                  <a:pt x="10174" y="13121"/>
                </a:lnTo>
                <a:lnTo>
                  <a:pt x="10152" y="13885"/>
                </a:lnTo>
                <a:lnTo>
                  <a:pt x="10217" y="14278"/>
                </a:lnTo>
                <a:lnTo>
                  <a:pt x="10261" y="14540"/>
                </a:lnTo>
                <a:lnTo>
                  <a:pt x="10479" y="15085"/>
                </a:lnTo>
                <a:lnTo>
                  <a:pt x="10807" y="15588"/>
                </a:lnTo>
                <a:lnTo>
                  <a:pt x="11221" y="16046"/>
                </a:lnTo>
                <a:lnTo>
                  <a:pt x="11724" y="16417"/>
                </a:lnTo>
                <a:lnTo>
                  <a:pt x="12269" y="16679"/>
                </a:lnTo>
                <a:lnTo>
                  <a:pt x="12881" y="16832"/>
                </a:lnTo>
                <a:lnTo>
                  <a:pt x="13514" y="16832"/>
                </a:lnTo>
                <a:lnTo>
                  <a:pt x="13841" y="16745"/>
                </a:lnTo>
                <a:lnTo>
                  <a:pt x="14583" y="16548"/>
                </a:lnTo>
                <a:lnTo>
                  <a:pt x="15304" y="16308"/>
                </a:lnTo>
                <a:lnTo>
                  <a:pt x="15631" y="16177"/>
                </a:lnTo>
                <a:lnTo>
                  <a:pt x="16242" y="15806"/>
                </a:lnTo>
                <a:lnTo>
                  <a:pt x="16766" y="15369"/>
                </a:lnTo>
                <a:lnTo>
                  <a:pt x="17247" y="14823"/>
                </a:lnTo>
                <a:lnTo>
                  <a:pt x="17443" y="14518"/>
                </a:lnTo>
                <a:lnTo>
                  <a:pt x="17792" y="13885"/>
                </a:lnTo>
                <a:lnTo>
                  <a:pt x="18273" y="12575"/>
                </a:lnTo>
                <a:lnTo>
                  <a:pt x="18425" y="11876"/>
                </a:lnTo>
                <a:lnTo>
                  <a:pt x="18513" y="11462"/>
                </a:lnTo>
                <a:lnTo>
                  <a:pt x="18360" y="10785"/>
                </a:lnTo>
                <a:lnTo>
                  <a:pt x="18142" y="10501"/>
                </a:lnTo>
                <a:lnTo>
                  <a:pt x="16897" y="9082"/>
                </a:lnTo>
                <a:lnTo>
                  <a:pt x="15609" y="7685"/>
                </a:lnTo>
                <a:lnTo>
                  <a:pt x="14889" y="6943"/>
                </a:lnTo>
                <a:lnTo>
                  <a:pt x="14190" y="6200"/>
                </a:lnTo>
                <a:lnTo>
                  <a:pt x="11745" y="3384"/>
                </a:lnTo>
                <a:lnTo>
                  <a:pt x="9213" y="699"/>
                </a:lnTo>
                <a:lnTo>
                  <a:pt x="9038" y="503"/>
                </a:lnTo>
                <a:lnTo>
                  <a:pt x="8624" y="110"/>
                </a:lnTo>
                <a:lnTo>
                  <a:pt x="83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07"/>
          <p:cNvSpPr/>
          <p:nvPr/>
        </p:nvSpPr>
        <p:spPr>
          <a:xfrm rot="2982183">
            <a:off x="4442007" y="1113096"/>
            <a:ext cx="199832" cy="427500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07"/>
          <p:cNvSpPr/>
          <p:nvPr/>
        </p:nvSpPr>
        <p:spPr>
          <a:xfrm>
            <a:off x="3854488" y="1190538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07"/>
          <p:cNvSpPr/>
          <p:nvPr/>
        </p:nvSpPr>
        <p:spPr>
          <a:xfrm rot="10800000">
            <a:off x="4769563" y="501238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07"/>
          <p:cNvSpPr/>
          <p:nvPr/>
        </p:nvSpPr>
        <p:spPr>
          <a:xfrm rot="-3365343">
            <a:off x="2862587" y="328713"/>
            <a:ext cx="127724" cy="123899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107"/>
          <p:cNvSpPr/>
          <p:nvPr/>
        </p:nvSpPr>
        <p:spPr>
          <a:xfrm>
            <a:off x="1290175" y="1463750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107"/>
          <p:cNvSpPr/>
          <p:nvPr/>
        </p:nvSpPr>
        <p:spPr>
          <a:xfrm>
            <a:off x="7230838" y="193575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107"/>
          <p:cNvSpPr/>
          <p:nvPr/>
        </p:nvSpPr>
        <p:spPr>
          <a:xfrm>
            <a:off x="849300" y="431742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107"/>
          <p:cNvSpPr/>
          <p:nvPr/>
        </p:nvSpPr>
        <p:spPr>
          <a:xfrm>
            <a:off x="5599588" y="4294225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3" name="Google Shape;10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558" y="3575013"/>
            <a:ext cx="3284765" cy="1498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4" name="Google Shape;1034;p107"/>
          <p:cNvGrpSpPr/>
          <p:nvPr/>
        </p:nvGrpSpPr>
        <p:grpSpPr>
          <a:xfrm>
            <a:off x="5656113" y="926894"/>
            <a:ext cx="3178168" cy="4278716"/>
            <a:chOff x="5656113" y="926894"/>
            <a:chExt cx="3178168" cy="4278716"/>
          </a:xfrm>
        </p:grpSpPr>
        <p:sp>
          <p:nvSpPr>
            <p:cNvPr id="1035" name="Google Shape;1035;p107"/>
            <p:cNvSpPr/>
            <p:nvPr/>
          </p:nvSpPr>
          <p:spPr>
            <a:xfrm rot="2388405" flipH="1">
              <a:off x="6869951" y="2402690"/>
              <a:ext cx="1574651" cy="1472793"/>
            </a:xfrm>
            <a:custGeom>
              <a:avLst/>
              <a:gdLst/>
              <a:ahLst/>
              <a:cxnLst/>
              <a:rect l="l" t="t" r="r" b="b"/>
              <a:pathLst>
                <a:path w="14408" h="13476" extrusionOk="0">
                  <a:moveTo>
                    <a:pt x="1343" y="11412"/>
                  </a:moveTo>
                  <a:lnTo>
                    <a:pt x="1818" y="11691"/>
                  </a:lnTo>
                  <a:lnTo>
                    <a:pt x="2947" y="12215"/>
                  </a:lnTo>
                  <a:lnTo>
                    <a:pt x="4274" y="12690"/>
                  </a:lnTo>
                  <a:lnTo>
                    <a:pt x="5714" y="13066"/>
                  </a:lnTo>
                  <a:lnTo>
                    <a:pt x="7253" y="13344"/>
                  </a:lnTo>
                  <a:lnTo>
                    <a:pt x="8841" y="13475"/>
                  </a:lnTo>
                  <a:lnTo>
                    <a:pt x="10430" y="13426"/>
                  </a:lnTo>
                  <a:lnTo>
                    <a:pt x="11969" y="13197"/>
                  </a:lnTo>
                  <a:lnTo>
                    <a:pt x="12705" y="12984"/>
                  </a:lnTo>
                  <a:lnTo>
                    <a:pt x="12902" y="12886"/>
                  </a:lnTo>
                  <a:lnTo>
                    <a:pt x="13262" y="12509"/>
                  </a:lnTo>
                  <a:lnTo>
                    <a:pt x="13557" y="11904"/>
                  </a:lnTo>
                  <a:lnTo>
                    <a:pt x="13802" y="11118"/>
                  </a:lnTo>
                  <a:lnTo>
                    <a:pt x="14081" y="9677"/>
                  </a:lnTo>
                  <a:lnTo>
                    <a:pt x="14293" y="7418"/>
                  </a:lnTo>
                  <a:lnTo>
                    <a:pt x="14408" y="3865"/>
                  </a:lnTo>
                  <a:lnTo>
                    <a:pt x="14343" y="394"/>
                  </a:lnTo>
                  <a:lnTo>
                    <a:pt x="14326" y="1"/>
                  </a:lnTo>
                  <a:lnTo>
                    <a:pt x="12542" y="558"/>
                  </a:lnTo>
                  <a:lnTo>
                    <a:pt x="12345" y="1687"/>
                  </a:lnTo>
                  <a:lnTo>
                    <a:pt x="11281" y="6795"/>
                  </a:lnTo>
                  <a:lnTo>
                    <a:pt x="10708" y="8826"/>
                  </a:lnTo>
                  <a:lnTo>
                    <a:pt x="10446" y="9415"/>
                  </a:lnTo>
                  <a:lnTo>
                    <a:pt x="10299" y="9612"/>
                  </a:lnTo>
                  <a:lnTo>
                    <a:pt x="10233" y="9628"/>
                  </a:lnTo>
                  <a:lnTo>
                    <a:pt x="9529" y="9595"/>
                  </a:lnTo>
                  <a:lnTo>
                    <a:pt x="8056" y="9333"/>
                  </a:lnTo>
                  <a:lnTo>
                    <a:pt x="6451" y="8858"/>
                  </a:lnTo>
                  <a:lnTo>
                    <a:pt x="4683" y="8236"/>
                  </a:lnTo>
                  <a:lnTo>
                    <a:pt x="3733" y="7876"/>
                  </a:lnTo>
                  <a:lnTo>
                    <a:pt x="3406" y="7761"/>
                  </a:lnTo>
                  <a:lnTo>
                    <a:pt x="2800" y="7598"/>
                  </a:lnTo>
                  <a:lnTo>
                    <a:pt x="2260" y="7549"/>
                  </a:lnTo>
                  <a:lnTo>
                    <a:pt x="1752" y="7581"/>
                  </a:lnTo>
                  <a:lnTo>
                    <a:pt x="1310" y="7680"/>
                  </a:lnTo>
                  <a:lnTo>
                    <a:pt x="917" y="7860"/>
                  </a:lnTo>
                  <a:lnTo>
                    <a:pt x="590" y="8089"/>
                  </a:lnTo>
                  <a:lnTo>
                    <a:pt x="328" y="8351"/>
                  </a:lnTo>
                  <a:lnTo>
                    <a:pt x="148" y="8678"/>
                  </a:lnTo>
                  <a:lnTo>
                    <a:pt x="33" y="9022"/>
                  </a:lnTo>
                  <a:lnTo>
                    <a:pt x="0" y="9399"/>
                  </a:lnTo>
                  <a:lnTo>
                    <a:pt x="33" y="9775"/>
                  </a:lnTo>
                  <a:lnTo>
                    <a:pt x="164" y="10168"/>
                  </a:lnTo>
                  <a:lnTo>
                    <a:pt x="377" y="10545"/>
                  </a:lnTo>
                  <a:lnTo>
                    <a:pt x="688" y="10905"/>
                  </a:lnTo>
                  <a:lnTo>
                    <a:pt x="1097" y="11249"/>
                  </a:lnTo>
                  <a:lnTo>
                    <a:pt x="1343" y="11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7"/>
            <p:cNvSpPr/>
            <p:nvPr/>
          </p:nvSpPr>
          <p:spPr>
            <a:xfrm rot="5480237" flipH="1">
              <a:off x="6997738" y="2137221"/>
              <a:ext cx="2010" cy="3962"/>
            </a:xfrm>
            <a:custGeom>
              <a:avLst/>
              <a:gdLst/>
              <a:ahLst/>
              <a:cxnLst/>
              <a:rect l="l" t="t" r="r" b="b"/>
              <a:pathLst>
                <a:path w="34" h="67" extrusionOk="0">
                  <a:moveTo>
                    <a:pt x="33" y="1"/>
                  </a:moveTo>
                  <a:lnTo>
                    <a:pt x="17" y="34"/>
                  </a:lnTo>
                  <a:lnTo>
                    <a:pt x="17" y="34"/>
                  </a:lnTo>
                  <a:lnTo>
                    <a:pt x="33" y="17"/>
                  </a:lnTo>
                  <a:lnTo>
                    <a:pt x="33" y="1"/>
                  </a:lnTo>
                  <a:close/>
                  <a:moveTo>
                    <a:pt x="17" y="34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50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FFD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7"/>
            <p:cNvSpPr/>
            <p:nvPr/>
          </p:nvSpPr>
          <p:spPr>
            <a:xfrm flipH="1">
              <a:off x="7681834" y="2397975"/>
              <a:ext cx="873336" cy="1494213"/>
            </a:xfrm>
            <a:custGeom>
              <a:avLst/>
              <a:gdLst/>
              <a:ahLst/>
              <a:cxnLst/>
              <a:rect l="l" t="t" r="r" b="b"/>
              <a:pathLst>
                <a:path w="7991" h="13672" extrusionOk="0">
                  <a:moveTo>
                    <a:pt x="6697" y="8056"/>
                  </a:moveTo>
                  <a:lnTo>
                    <a:pt x="6681" y="8040"/>
                  </a:lnTo>
                  <a:lnTo>
                    <a:pt x="6648" y="7974"/>
                  </a:lnTo>
                  <a:lnTo>
                    <a:pt x="6959" y="7843"/>
                  </a:lnTo>
                  <a:lnTo>
                    <a:pt x="7417" y="7581"/>
                  </a:lnTo>
                  <a:lnTo>
                    <a:pt x="7728" y="7303"/>
                  </a:lnTo>
                  <a:lnTo>
                    <a:pt x="7892" y="7025"/>
                  </a:lnTo>
                  <a:lnTo>
                    <a:pt x="7990" y="6648"/>
                  </a:lnTo>
                  <a:lnTo>
                    <a:pt x="7925" y="6337"/>
                  </a:lnTo>
                  <a:lnTo>
                    <a:pt x="7909" y="6304"/>
                  </a:lnTo>
                  <a:lnTo>
                    <a:pt x="7696" y="5486"/>
                  </a:lnTo>
                  <a:lnTo>
                    <a:pt x="7090" y="3881"/>
                  </a:lnTo>
                  <a:lnTo>
                    <a:pt x="6550" y="2768"/>
                  </a:lnTo>
                  <a:lnTo>
                    <a:pt x="5944" y="1736"/>
                  </a:lnTo>
                  <a:lnTo>
                    <a:pt x="5289" y="852"/>
                  </a:lnTo>
                  <a:lnTo>
                    <a:pt x="4601" y="230"/>
                  </a:lnTo>
                  <a:lnTo>
                    <a:pt x="4077" y="17"/>
                  </a:lnTo>
                  <a:lnTo>
                    <a:pt x="3717" y="1"/>
                  </a:lnTo>
                  <a:lnTo>
                    <a:pt x="3554" y="34"/>
                  </a:lnTo>
                  <a:lnTo>
                    <a:pt x="3193" y="148"/>
                  </a:lnTo>
                  <a:lnTo>
                    <a:pt x="2424" y="492"/>
                  </a:lnTo>
                  <a:lnTo>
                    <a:pt x="1654" y="983"/>
                  </a:lnTo>
                  <a:lnTo>
                    <a:pt x="950" y="1605"/>
                  </a:lnTo>
                  <a:lnTo>
                    <a:pt x="394" y="2375"/>
                  </a:lnTo>
                  <a:lnTo>
                    <a:pt x="115" y="3030"/>
                  </a:lnTo>
                  <a:lnTo>
                    <a:pt x="17" y="3505"/>
                  </a:lnTo>
                  <a:lnTo>
                    <a:pt x="1" y="4012"/>
                  </a:lnTo>
                  <a:lnTo>
                    <a:pt x="66" y="4552"/>
                  </a:lnTo>
                  <a:lnTo>
                    <a:pt x="230" y="5125"/>
                  </a:lnTo>
                  <a:lnTo>
                    <a:pt x="492" y="5715"/>
                  </a:lnTo>
                  <a:lnTo>
                    <a:pt x="688" y="6026"/>
                  </a:lnTo>
                  <a:lnTo>
                    <a:pt x="983" y="6468"/>
                  </a:lnTo>
                  <a:lnTo>
                    <a:pt x="1638" y="7188"/>
                  </a:lnTo>
                  <a:lnTo>
                    <a:pt x="2326" y="7696"/>
                  </a:lnTo>
                  <a:lnTo>
                    <a:pt x="3030" y="8040"/>
                  </a:lnTo>
                  <a:lnTo>
                    <a:pt x="3373" y="8154"/>
                  </a:lnTo>
                  <a:lnTo>
                    <a:pt x="3472" y="9546"/>
                  </a:lnTo>
                  <a:lnTo>
                    <a:pt x="3684" y="11773"/>
                  </a:lnTo>
                  <a:lnTo>
                    <a:pt x="3881" y="12935"/>
                  </a:lnTo>
                  <a:lnTo>
                    <a:pt x="3979" y="13312"/>
                  </a:lnTo>
                  <a:lnTo>
                    <a:pt x="4028" y="13426"/>
                  </a:lnTo>
                  <a:lnTo>
                    <a:pt x="4192" y="13574"/>
                  </a:lnTo>
                  <a:lnTo>
                    <a:pt x="4519" y="13672"/>
                  </a:lnTo>
                  <a:lnTo>
                    <a:pt x="5109" y="13574"/>
                  </a:lnTo>
                  <a:lnTo>
                    <a:pt x="5797" y="13263"/>
                  </a:lnTo>
                  <a:lnTo>
                    <a:pt x="6501" y="12804"/>
                  </a:lnTo>
                  <a:lnTo>
                    <a:pt x="7139" y="12264"/>
                  </a:lnTo>
                  <a:lnTo>
                    <a:pt x="7663" y="11707"/>
                  </a:lnTo>
                  <a:lnTo>
                    <a:pt x="7941" y="11200"/>
                  </a:lnTo>
                  <a:lnTo>
                    <a:pt x="7974" y="10970"/>
                  </a:lnTo>
                  <a:lnTo>
                    <a:pt x="6697" y="80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7"/>
            <p:cNvSpPr/>
            <p:nvPr/>
          </p:nvSpPr>
          <p:spPr>
            <a:xfrm flipH="1">
              <a:off x="7631764" y="2340708"/>
              <a:ext cx="1202518" cy="1313557"/>
            </a:xfrm>
            <a:custGeom>
              <a:avLst/>
              <a:gdLst/>
              <a:ahLst/>
              <a:cxnLst/>
              <a:rect l="l" t="t" r="r" b="b"/>
              <a:pathLst>
                <a:path w="11003" h="12019" extrusionOk="0">
                  <a:moveTo>
                    <a:pt x="10004" y="5060"/>
                  </a:moveTo>
                  <a:lnTo>
                    <a:pt x="9873" y="5175"/>
                  </a:lnTo>
                  <a:lnTo>
                    <a:pt x="9120" y="5699"/>
                  </a:lnTo>
                  <a:lnTo>
                    <a:pt x="8531" y="6026"/>
                  </a:lnTo>
                  <a:lnTo>
                    <a:pt x="8236" y="6124"/>
                  </a:lnTo>
                  <a:lnTo>
                    <a:pt x="5485" y="5682"/>
                  </a:lnTo>
                  <a:lnTo>
                    <a:pt x="5502" y="5387"/>
                  </a:lnTo>
                  <a:lnTo>
                    <a:pt x="5469" y="4929"/>
                  </a:lnTo>
                  <a:lnTo>
                    <a:pt x="5404" y="4700"/>
                  </a:lnTo>
                  <a:lnTo>
                    <a:pt x="5387" y="3816"/>
                  </a:lnTo>
                  <a:lnTo>
                    <a:pt x="5485" y="3472"/>
                  </a:lnTo>
                  <a:lnTo>
                    <a:pt x="5698" y="3161"/>
                  </a:lnTo>
                  <a:lnTo>
                    <a:pt x="6042" y="2932"/>
                  </a:lnTo>
                  <a:lnTo>
                    <a:pt x="6271" y="2883"/>
                  </a:lnTo>
                  <a:lnTo>
                    <a:pt x="7155" y="2719"/>
                  </a:lnTo>
                  <a:lnTo>
                    <a:pt x="7892" y="2506"/>
                  </a:lnTo>
                  <a:lnTo>
                    <a:pt x="8220" y="2179"/>
                  </a:lnTo>
                  <a:lnTo>
                    <a:pt x="8334" y="1917"/>
                  </a:lnTo>
                  <a:lnTo>
                    <a:pt x="8285" y="1704"/>
                  </a:lnTo>
                  <a:lnTo>
                    <a:pt x="7843" y="705"/>
                  </a:lnTo>
                  <a:lnTo>
                    <a:pt x="7483" y="279"/>
                  </a:lnTo>
                  <a:lnTo>
                    <a:pt x="7172" y="83"/>
                  </a:lnTo>
                  <a:lnTo>
                    <a:pt x="7008" y="34"/>
                  </a:lnTo>
                  <a:lnTo>
                    <a:pt x="6812" y="1"/>
                  </a:lnTo>
                  <a:lnTo>
                    <a:pt x="6320" y="66"/>
                  </a:lnTo>
                  <a:lnTo>
                    <a:pt x="5420" y="345"/>
                  </a:lnTo>
                  <a:lnTo>
                    <a:pt x="4421" y="852"/>
                  </a:lnTo>
                  <a:lnTo>
                    <a:pt x="3783" y="1294"/>
                  </a:lnTo>
                  <a:lnTo>
                    <a:pt x="3210" y="1786"/>
                  </a:lnTo>
                  <a:lnTo>
                    <a:pt x="2735" y="2326"/>
                  </a:lnTo>
                  <a:lnTo>
                    <a:pt x="2555" y="2604"/>
                  </a:lnTo>
                  <a:lnTo>
                    <a:pt x="2391" y="2899"/>
                  </a:lnTo>
                  <a:lnTo>
                    <a:pt x="2178" y="3456"/>
                  </a:lnTo>
                  <a:lnTo>
                    <a:pt x="1998" y="4209"/>
                  </a:lnTo>
                  <a:lnTo>
                    <a:pt x="2031" y="5355"/>
                  </a:lnTo>
                  <a:lnTo>
                    <a:pt x="2080" y="5535"/>
                  </a:lnTo>
                  <a:lnTo>
                    <a:pt x="2031" y="5535"/>
                  </a:lnTo>
                  <a:lnTo>
                    <a:pt x="1572" y="5600"/>
                  </a:lnTo>
                  <a:lnTo>
                    <a:pt x="1081" y="5813"/>
                  </a:lnTo>
                  <a:lnTo>
                    <a:pt x="737" y="6092"/>
                  </a:lnTo>
                  <a:lnTo>
                    <a:pt x="426" y="6468"/>
                  </a:lnTo>
                  <a:lnTo>
                    <a:pt x="164" y="7008"/>
                  </a:lnTo>
                  <a:lnTo>
                    <a:pt x="66" y="7336"/>
                  </a:lnTo>
                  <a:lnTo>
                    <a:pt x="1" y="7680"/>
                  </a:lnTo>
                  <a:lnTo>
                    <a:pt x="1" y="8302"/>
                  </a:lnTo>
                  <a:lnTo>
                    <a:pt x="230" y="9104"/>
                  </a:lnTo>
                  <a:lnTo>
                    <a:pt x="672" y="10005"/>
                  </a:lnTo>
                  <a:lnTo>
                    <a:pt x="885" y="10643"/>
                  </a:lnTo>
                  <a:lnTo>
                    <a:pt x="868" y="11069"/>
                  </a:lnTo>
                  <a:lnTo>
                    <a:pt x="787" y="11298"/>
                  </a:lnTo>
                  <a:lnTo>
                    <a:pt x="787" y="11429"/>
                  </a:lnTo>
                  <a:lnTo>
                    <a:pt x="950" y="11871"/>
                  </a:lnTo>
                  <a:lnTo>
                    <a:pt x="1114" y="11986"/>
                  </a:lnTo>
                  <a:lnTo>
                    <a:pt x="1343" y="12018"/>
                  </a:lnTo>
                  <a:lnTo>
                    <a:pt x="1654" y="11953"/>
                  </a:lnTo>
                  <a:lnTo>
                    <a:pt x="1851" y="11871"/>
                  </a:lnTo>
                  <a:lnTo>
                    <a:pt x="2031" y="11953"/>
                  </a:lnTo>
                  <a:lnTo>
                    <a:pt x="2702" y="11969"/>
                  </a:lnTo>
                  <a:lnTo>
                    <a:pt x="2948" y="11855"/>
                  </a:lnTo>
                  <a:lnTo>
                    <a:pt x="3160" y="11593"/>
                  </a:lnTo>
                  <a:lnTo>
                    <a:pt x="3308" y="11183"/>
                  </a:lnTo>
                  <a:lnTo>
                    <a:pt x="3324" y="10889"/>
                  </a:lnTo>
                  <a:lnTo>
                    <a:pt x="3504" y="10872"/>
                  </a:lnTo>
                  <a:lnTo>
                    <a:pt x="4094" y="10594"/>
                  </a:lnTo>
                  <a:lnTo>
                    <a:pt x="4274" y="10381"/>
                  </a:lnTo>
                  <a:lnTo>
                    <a:pt x="4356" y="10119"/>
                  </a:lnTo>
                  <a:lnTo>
                    <a:pt x="4307" y="9759"/>
                  </a:lnTo>
                  <a:lnTo>
                    <a:pt x="4208" y="9530"/>
                  </a:lnTo>
                  <a:lnTo>
                    <a:pt x="3881" y="9317"/>
                  </a:lnTo>
                  <a:lnTo>
                    <a:pt x="2866" y="8302"/>
                  </a:lnTo>
                  <a:lnTo>
                    <a:pt x="2538" y="7827"/>
                  </a:lnTo>
                  <a:lnTo>
                    <a:pt x="2375" y="7352"/>
                  </a:lnTo>
                  <a:lnTo>
                    <a:pt x="2407" y="6910"/>
                  </a:lnTo>
                  <a:lnTo>
                    <a:pt x="2555" y="6697"/>
                  </a:lnTo>
                  <a:lnTo>
                    <a:pt x="2718" y="6976"/>
                  </a:lnTo>
                  <a:lnTo>
                    <a:pt x="3717" y="7974"/>
                  </a:lnTo>
                  <a:lnTo>
                    <a:pt x="4257" y="8351"/>
                  </a:lnTo>
                  <a:lnTo>
                    <a:pt x="4880" y="8646"/>
                  </a:lnTo>
                  <a:lnTo>
                    <a:pt x="5584" y="8809"/>
                  </a:lnTo>
                  <a:lnTo>
                    <a:pt x="5960" y="8809"/>
                  </a:lnTo>
                  <a:lnTo>
                    <a:pt x="5469" y="7352"/>
                  </a:lnTo>
                  <a:lnTo>
                    <a:pt x="5207" y="7352"/>
                  </a:lnTo>
                  <a:lnTo>
                    <a:pt x="4323" y="7090"/>
                  </a:lnTo>
                  <a:lnTo>
                    <a:pt x="4061" y="6894"/>
                  </a:lnTo>
                  <a:lnTo>
                    <a:pt x="3914" y="6599"/>
                  </a:lnTo>
                  <a:lnTo>
                    <a:pt x="3946" y="6222"/>
                  </a:lnTo>
                  <a:lnTo>
                    <a:pt x="4061" y="5993"/>
                  </a:lnTo>
                  <a:lnTo>
                    <a:pt x="4110" y="5961"/>
                  </a:lnTo>
                  <a:lnTo>
                    <a:pt x="4470" y="5911"/>
                  </a:lnTo>
                  <a:lnTo>
                    <a:pt x="4798" y="5977"/>
                  </a:lnTo>
                  <a:lnTo>
                    <a:pt x="4994" y="6075"/>
                  </a:lnTo>
                  <a:lnTo>
                    <a:pt x="4945" y="6124"/>
                  </a:lnTo>
                  <a:lnTo>
                    <a:pt x="6337" y="7958"/>
                  </a:lnTo>
                  <a:lnTo>
                    <a:pt x="9628" y="9513"/>
                  </a:lnTo>
                  <a:lnTo>
                    <a:pt x="11003" y="8482"/>
                  </a:lnTo>
                  <a:lnTo>
                    <a:pt x="10954" y="8171"/>
                  </a:lnTo>
                  <a:lnTo>
                    <a:pt x="10561" y="6583"/>
                  </a:lnTo>
                  <a:lnTo>
                    <a:pt x="10201" y="5486"/>
                  </a:lnTo>
                  <a:lnTo>
                    <a:pt x="10004" y="5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7"/>
            <p:cNvSpPr/>
            <p:nvPr/>
          </p:nvSpPr>
          <p:spPr>
            <a:xfrm flipH="1">
              <a:off x="7177260" y="3478719"/>
              <a:ext cx="1061206" cy="1726891"/>
            </a:xfrm>
            <a:custGeom>
              <a:avLst/>
              <a:gdLst/>
              <a:ahLst/>
              <a:cxnLst/>
              <a:rect l="l" t="t" r="r" b="b"/>
              <a:pathLst>
                <a:path w="9710" h="15801" extrusionOk="0">
                  <a:moveTo>
                    <a:pt x="574" y="1"/>
                  </a:moveTo>
                  <a:lnTo>
                    <a:pt x="5633" y="197"/>
                  </a:lnTo>
                  <a:lnTo>
                    <a:pt x="5682" y="214"/>
                  </a:lnTo>
                  <a:lnTo>
                    <a:pt x="6157" y="770"/>
                  </a:lnTo>
                  <a:lnTo>
                    <a:pt x="6779" y="1916"/>
                  </a:lnTo>
                  <a:lnTo>
                    <a:pt x="7303" y="3112"/>
                  </a:lnTo>
                  <a:lnTo>
                    <a:pt x="7892" y="4732"/>
                  </a:lnTo>
                  <a:lnTo>
                    <a:pt x="8563" y="6861"/>
                  </a:lnTo>
                  <a:lnTo>
                    <a:pt x="8924" y="8154"/>
                  </a:lnTo>
                  <a:lnTo>
                    <a:pt x="9087" y="8809"/>
                  </a:lnTo>
                  <a:lnTo>
                    <a:pt x="9349" y="10119"/>
                  </a:lnTo>
                  <a:lnTo>
                    <a:pt x="9578" y="12084"/>
                  </a:lnTo>
                  <a:lnTo>
                    <a:pt x="9709" y="15260"/>
                  </a:lnTo>
                  <a:lnTo>
                    <a:pt x="9693" y="15800"/>
                  </a:lnTo>
                  <a:lnTo>
                    <a:pt x="7155" y="15735"/>
                  </a:lnTo>
                  <a:lnTo>
                    <a:pt x="1179" y="15702"/>
                  </a:lnTo>
                  <a:lnTo>
                    <a:pt x="1245" y="15325"/>
                  </a:lnTo>
                  <a:lnTo>
                    <a:pt x="1376" y="13181"/>
                  </a:lnTo>
                  <a:lnTo>
                    <a:pt x="1327" y="11527"/>
                  </a:lnTo>
                  <a:lnTo>
                    <a:pt x="1212" y="10774"/>
                  </a:lnTo>
                  <a:lnTo>
                    <a:pt x="885" y="9333"/>
                  </a:lnTo>
                  <a:lnTo>
                    <a:pt x="295" y="6697"/>
                  </a:lnTo>
                  <a:lnTo>
                    <a:pt x="50" y="4782"/>
                  </a:lnTo>
                  <a:lnTo>
                    <a:pt x="1" y="3488"/>
                  </a:lnTo>
                  <a:lnTo>
                    <a:pt x="99" y="2162"/>
                  </a:lnTo>
                  <a:lnTo>
                    <a:pt x="361" y="738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7"/>
            <p:cNvSpPr/>
            <p:nvPr/>
          </p:nvSpPr>
          <p:spPr>
            <a:xfrm flipH="1">
              <a:off x="7572677" y="3571832"/>
              <a:ext cx="556614" cy="835741"/>
            </a:xfrm>
            <a:custGeom>
              <a:avLst/>
              <a:gdLst/>
              <a:ahLst/>
              <a:cxnLst/>
              <a:rect l="l" t="t" r="r" b="b"/>
              <a:pathLst>
                <a:path w="5093" h="7647" extrusionOk="0">
                  <a:moveTo>
                    <a:pt x="1343" y="33"/>
                  </a:moveTo>
                  <a:lnTo>
                    <a:pt x="1261" y="33"/>
                  </a:lnTo>
                  <a:lnTo>
                    <a:pt x="819" y="229"/>
                  </a:lnTo>
                  <a:lnTo>
                    <a:pt x="459" y="524"/>
                  </a:lnTo>
                  <a:lnTo>
                    <a:pt x="164" y="1032"/>
                  </a:lnTo>
                  <a:lnTo>
                    <a:pt x="0" y="1768"/>
                  </a:lnTo>
                  <a:lnTo>
                    <a:pt x="33" y="2816"/>
                  </a:lnTo>
                  <a:lnTo>
                    <a:pt x="361" y="4208"/>
                  </a:lnTo>
                  <a:lnTo>
                    <a:pt x="672" y="5059"/>
                  </a:lnTo>
                  <a:lnTo>
                    <a:pt x="852" y="5501"/>
                  </a:lnTo>
                  <a:lnTo>
                    <a:pt x="1228" y="6222"/>
                  </a:lnTo>
                  <a:lnTo>
                    <a:pt x="1605" y="6778"/>
                  </a:lnTo>
                  <a:lnTo>
                    <a:pt x="1998" y="7188"/>
                  </a:lnTo>
                  <a:lnTo>
                    <a:pt x="2374" y="7450"/>
                  </a:lnTo>
                  <a:lnTo>
                    <a:pt x="2767" y="7597"/>
                  </a:lnTo>
                  <a:lnTo>
                    <a:pt x="3127" y="7646"/>
                  </a:lnTo>
                  <a:lnTo>
                    <a:pt x="3488" y="7581"/>
                  </a:lnTo>
                  <a:lnTo>
                    <a:pt x="3995" y="7351"/>
                  </a:lnTo>
                  <a:lnTo>
                    <a:pt x="4535" y="6811"/>
                  </a:lnTo>
                  <a:lnTo>
                    <a:pt x="4928" y="6140"/>
                  </a:lnTo>
                  <a:lnTo>
                    <a:pt x="5092" y="5403"/>
                  </a:lnTo>
                  <a:lnTo>
                    <a:pt x="5076" y="5059"/>
                  </a:lnTo>
                  <a:lnTo>
                    <a:pt x="4961" y="4339"/>
                  </a:lnTo>
                  <a:lnTo>
                    <a:pt x="4568" y="3045"/>
                  </a:lnTo>
                  <a:lnTo>
                    <a:pt x="4175" y="2161"/>
                  </a:lnTo>
                  <a:lnTo>
                    <a:pt x="3700" y="1359"/>
                  </a:lnTo>
                  <a:lnTo>
                    <a:pt x="3144" y="671"/>
                  </a:lnTo>
                  <a:lnTo>
                    <a:pt x="2489" y="197"/>
                  </a:lnTo>
                  <a:lnTo>
                    <a:pt x="1932" y="17"/>
                  </a:lnTo>
                  <a:lnTo>
                    <a:pt x="1556" y="0"/>
                  </a:lnTo>
                  <a:lnTo>
                    <a:pt x="1343" y="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" name="Google Shape;1041;p107"/>
            <p:cNvGrpSpPr/>
            <p:nvPr/>
          </p:nvGrpSpPr>
          <p:grpSpPr>
            <a:xfrm>
              <a:off x="5656113" y="926894"/>
              <a:ext cx="2957487" cy="3289718"/>
              <a:chOff x="5656113" y="926894"/>
              <a:chExt cx="2957487" cy="3289718"/>
            </a:xfrm>
          </p:grpSpPr>
          <p:sp>
            <p:nvSpPr>
              <p:cNvPr id="1042" name="Google Shape;1042;p107"/>
              <p:cNvSpPr/>
              <p:nvPr/>
            </p:nvSpPr>
            <p:spPr>
              <a:xfrm rot="5274300" flipH="1">
                <a:off x="5540930" y="1150327"/>
                <a:ext cx="3187855" cy="2842853"/>
              </a:xfrm>
              <a:custGeom>
                <a:avLst/>
                <a:gdLst/>
                <a:ahLst/>
                <a:cxnLst/>
                <a:rect l="l" t="t" r="r" b="b"/>
                <a:pathLst>
                  <a:path w="28686" h="25411" extrusionOk="0">
                    <a:moveTo>
                      <a:pt x="13754" y="14474"/>
                    </a:moveTo>
                    <a:lnTo>
                      <a:pt x="13885" y="14539"/>
                    </a:lnTo>
                    <a:lnTo>
                      <a:pt x="13929" y="14626"/>
                    </a:lnTo>
                    <a:lnTo>
                      <a:pt x="13994" y="14736"/>
                    </a:lnTo>
                    <a:lnTo>
                      <a:pt x="13907" y="14867"/>
                    </a:lnTo>
                    <a:lnTo>
                      <a:pt x="13841" y="14910"/>
                    </a:lnTo>
                    <a:lnTo>
                      <a:pt x="13252" y="15216"/>
                    </a:lnTo>
                    <a:lnTo>
                      <a:pt x="12684" y="15543"/>
                    </a:lnTo>
                    <a:lnTo>
                      <a:pt x="12641" y="15565"/>
                    </a:lnTo>
                    <a:lnTo>
                      <a:pt x="12553" y="15609"/>
                    </a:lnTo>
                    <a:lnTo>
                      <a:pt x="12379" y="15522"/>
                    </a:lnTo>
                    <a:lnTo>
                      <a:pt x="12291" y="15369"/>
                    </a:lnTo>
                    <a:lnTo>
                      <a:pt x="12291" y="15281"/>
                    </a:lnTo>
                    <a:lnTo>
                      <a:pt x="12379" y="15194"/>
                    </a:lnTo>
                    <a:lnTo>
                      <a:pt x="12444" y="15172"/>
                    </a:lnTo>
                    <a:lnTo>
                      <a:pt x="13034" y="14845"/>
                    </a:lnTo>
                    <a:lnTo>
                      <a:pt x="13645" y="14517"/>
                    </a:lnTo>
                    <a:lnTo>
                      <a:pt x="13754" y="14474"/>
                    </a:lnTo>
                    <a:close/>
                    <a:moveTo>
                      <a:pt x="11658" y="15631"/>
                    </a:moveTo>
                    <a:lnTo>
                      <a:pt x="11789" y="15653"/>
                    </a:lnTo>
                    <a:lnTo>
                      <a:pt x="11942" y="15718"/>
                    </a:lnTo>
                    <a:lnTo>
                      <a:pt x="12051" y="15871"/>
                    </a:lnTo>
                    <a:lnTo>
                      <a:pt x="12008" y="15914"/>
                    </a:lnTo>
                    <a:lnTo>
                      <a:pt x="11942" y="15936"/>
                    </a:lnTo>
                    <a:lnTo>
                      <a:pt x="11418" y="16242"/>
                    </a:lnTo>
                    <a:lnTo>
                      <a:pt x="10894" y="16548"/>
                    </a:lnTo>
                    <a:lnTo>
                      <a:pt x="10829" y="16569"/>
                    </a:lnTo>
                    <a:lnTo>
                      <a:pt x="10741" y="16548"/>
                    </a:lnTo>
                    <a:lnTo>
                      <a:pt x="10720" y="16482"/>
                    </a:lnTo>
                    <a:lnTo>
                      <a:pt x="10741" y="16351"/>
                    </a:lnTo>
                    <a:lnTo>
                      <a:pt x="10960" y="16045"/>
                    </a:lnTo>
                    <a:lnTo>
                      <a:pt x="11287" y="15762"/>
                    </a:lnTo>
                    <a:lnTo>
                      <a:pt x="11658" y="15631"/>
                    </a:lnTo>
                    <a:close/>
                    <a:moveTo>
                      <a:pt x="14300" y="15587"/>
                    </a:moveTo>
                    <a:lnTo>
                      <a:pt x="14518" y="15653"/>
                    </a:lnTo>
                    <a:lnTo>
                      <a:pt x="14736" y="15936"/>
                    </a:lnTo>
                    <a:lnTo>
                      <a:pt x="14889" y="16198"/>
                    </a:lnTo>
                    <a:lnTo>
                      <a:pt x="14955" y="16307"/>
                    </a:lnTo>
                    <a:lnTo>
                      <a:pt x="14998" y="16373"/>
                    </a:lnTo>
                    <a:lnTo>
                      <a:pt x="14955" y="16504"/>
                    </a:lnTo>
                    <a:lnTo>
                      <a:pt x="14845" y="16548"/>
                    </a:lnTo>
                    <a:lnTo>
                      <a:pt x="13863" y="17028"/>
                    </a:lnTo>
                    <a:lnTo>
                      <a:pt x="13754" y="17071"/>
                    </a:lnTo>
                    <a:lnTo>
                      <a:pt x="13579" y="17050"/>
                    </a:lnTo>
                    <a:lnTo>
                      <a:pt x="13514" y="16962"/>
                    </a:lnTo>
                    <a:lnTo>
                      <a:pt x="13143" y="16438"/>
                    </a:lnTo>
                    <a:lnTo>
                      <a:pt x="13186" y="16133"/>
                    </a:lnTo>
                    <a:lnTo>
                      <a:pt x="13732" y="15871"/>
                    </a:lnTo>
                    <a:lnTo>
                      <a:pt x="13972" y="15718"/>
                    </a:lnTo>
                    <a:lnTo>
                      <a:pt x="14300" y="15587"/>
                    </a:lnTo>
                    <a:close/>
                    <a:moveTo>
                      <a:pt x="12488" y="16548"/>
                    </a:moveTo>
                    <a:lnTo>
                      <a:pt x="12684" y="16613"/>
                    </a:lnTo>
                    <a:lnTo>
                      <a:pt x="12793" y="16766"/>
                    </a:lnTo>
                    <a:lnTo>
                      <a:pt x="12968" y="17028"/>
                    </a:lnTo>
                    <a:lnTo>
                      <a:pt x="13143" y="17290"/>
                    </a:lnTo>
                    <a:lnTo>
                      <a:pt x="13143" y="17399"/>
                    </a:lnTo>
                    <a:lnTo>
                      <a:pt x="13077" y="17443"/>
                    </a:lnTo>
                    <a:lnTo>
                      <a:pt x="12444" y="17748"/>
                    </a:lnTo>
                    <a:lnTo>
                      <a:pt x="11811" y="18076"/>
                    </a:lnTo>
                    <a:lnTo>
                      <a:pt x="11724" y="18119"/>
                    </a:lnTo>
                    <a:lnTo>
                      <a:pt x="11593" y="18098"/>
                    </a:lnTo>
                    <a:lnTo>
                      <a:pt x="11549" y="18010"/>
                    </a:lnTo>
                    <a:lnTo>
                      <a:pt x="11353" y="17814"/>
                    </a:lnTo>
                    <a:lnTo>
                      <a:pt x="11178" y="17552"/>
                    </a:lnTo>
                    <a:lnTo>
                      <a:pt x="11200" y="17355"/>
                    </a:lnTo>
                    <a:lnTo>
                      <a:pt x="11440" y="17159"/>
                    </a:lnTo>
                    <a:lnTo>
                      <a:pt x="11680" y="17028"/>
                    </a:lnTo>
                    <a:lnTo>
                      <a:pt x="12008" y="16853"/>
                    </a:lnTo>
                    <a:lnTo>
                      <a:pt x="12335" y="16657"/>
                    </a:lnTo>
                    <a:lnTo>
                      <a:pt x="12488" y="16548"/>
                    </a:lnTo>
                    <a:close/>
                    <a:moveTo>
                      <a:pt x="15369" y="17159"/>
                    </a:moveTo>
                    <a:lnTo>
                      <a:pt x="15500" y="17202"/>
                    </a:lnTo>
                    <a:lnTo>
                      <a:pt x="15806" y="17486"/>
                    </a:lnTo>
                    <a:lnTo>
                      <a:pt x="16046" y="17879"/>
                    </a:lnTo>
                    <a:lnTo>
                      <a:pt x="16046" y="17923"/>
                    </a:lnTo>
                    <a:lnTo>
                      <a:pt x="16068" y="17967"/>
                    </a:lnTo>
                    <a:lnTo>
                      <a:pt x="16024" y="18076"/>
                    </a:lnTo>
                    <a:lnTo>
                      <a:pt x="15915" y="18119"/>
                    </a:lnTo>
                    <a:lnTo>
                      <a:pt x="15369" y="18403"/>
                    </a:lnTo>
                    <a:lnTo>
                      <a:pt x="14867" y="18709"/>
                    </a:lnTo>
                    <a:lnTo>
                      <a:pt x="14780" y="18752"/>
                    </a:lnTo>
                    <a:lnTo>
                      <a:pt x="14649" y="18709"/>
                    </a:lnTo>
                    <a:lnTo>
                      <a:pt x="14605" y="18621"/>
                    </a:lnTo>
                    <a:lnTo>
                      <a:pt x="14518" y="18447"/>
                    </a:lnTo>
                    <a:lnTo>
                      <a:pt x="14409" y="18294"/>
                    </a:lnTo>
                    <a:lnTo>
                      <a:pt x="14191" y="17967"/>
                    </a:lnTo>
                    <a:lnTo>
                      <a:pt x="14300" y="17683"/>
                    </a:lnTo>
                    <a:lnTo>
                      <a:pt x="14649" y="17530"/>
                    </a:lnTo>
                    <a:lnTo>
                      <a:pt x="14780" y="17464"/>
                    </a:lnTo>
                    <a:lnTo>
                      <a:pt x="14889" y="17421"/>
                    </a:lnTo>
                    <a:lnTo>
                      <a:pt x="15042" y="17333"/>
                    </a:lnTo>
                    <a:lnTo>
                      <a:pt x="15369" y="17159"/>
                    </a:lnTo>
                    <a:close/>
                    <a:moveTo>
                      <a:pt x="19910" y="13753"/>
                    </a:moveTo>
                    <a:lnTo>
                      <a:pt x="20478" y="13819"/>
                    </a:lnTo>
                    <a:lnTo>
                      <a:pt x="20762" y="13884"/>
                    </a:lnTo>
                    <a:lnTo>
                      <a:pt x="21133" y="14081"/>
                    </a:lnTo>
                    <a:lnTo>
                      <a:pt x="21635" y="14605"/>
                    </a:lnTo>
                    <a:lnTo>
                      <a:pt x="21831" y="15281"/>
                    </a:lnTo>
                    <a:lnTo>
                      <a:pt x="21722" y="16024"/>
                    </a:lnTo>
                    <a:lnTo>
                      <a:pt x="21526" y="16373"/>
                    </a:lnTo>
                    <a:lnTo>
                      <a:pt x="21351" y="16635"/>
                    </a:lnTo>
                    <a:lnTo>
                      <a:pt x="20914" y="17071"/>
                    </a:lnTo>
                    <a:lnTo>
                      <a:pt x="20194" y="17617"/>
                    </a:lnTo>
                    <a:lnTo>
                      <a:pt x="19670" y="17901"/>
                    </a:lnTo>
                    <a:lnTo>
                      <a:pt x="18731" y="18381"/>
                    </a:lnTo>
                    <a:lnTo>
                      <a:pt x="17793" y="18840"/>
                    </a:lnTo>
                    <a:lnTo>
                      <a:pt x="17618" y="18883"/>
                    </a:lnTo>
                    <a:lnTo>
                      <a:pt x="17334" y="18709"/>
                    </a:lnTo>
                    <a:lnTo>
                      <a:pt x="17203" y="18469"/>
                    </a:lnTo>
                    <a:lnTo>
                      <a:pt x="17181" y="18338"/>
                    </a:lnTo>
                    <a:lnTo>
                      <a:pt x="17334" y="18250"/>
                    </a:lnTo>
                    <a:lnTo>
                      <a:pt x="17443" y="18207"/>
                    </a:lnTo>
                    <a:lnTo>
                      <a:pt x="18142" y="17792"/>
                    </a:lnTo>
                    <a:lnTo>
                      <a:pt x="18884" y="17377"/>
                    </a:lnTo>
                    <a:lnTo>
                      <a:pt x="19037" y="17290"/>
                    </a:lnTo>
                    <a:lnTo>
                      <a:pt x="19212" y="17028"/>
                    </a:lnTo>
                    <a:lnTo>
                      <a:pt x="19146" y="16810"/>
                    </a:lnTo>
                    <a:lnTo>
                      <a:pt x="19037" y="16679"/>
                    </a:lnTo>
                    <a:lnTo>
                      <a:pt x="18688" y="16569"/>
                    </a:lnTo>
                    <a:lnTo>
                      <a:pt x="18469" y="16657"/>
                    </a:lnTo>
                    <a:lnTo>
                      <a:pt x="17727" y="17050"/>
                    </a:lnTo>
                    <a:lnTo>
                      <a:pt x="17007" y="17486"/>
                    </a:lnTo>
                    <a:lnTo>
                      <a:pt x="16810" y="17617"/>
                    </a:lnTo>
                    <a:lnTo>
                      <a:pt x="16505" y="17552"/>
                    </a:lnTo>
                    <a:lnTo>
                      <a:pt x="16374" y="17355"/>
                    </a:lnTo>
                    <a:lnTo>
                      <a:pt x="16155" y="17028"/>
                    </a:lnTo>
                    <a:lnTo>
                      <a:pt x="16243" y="16744"/>
                    </a:lnTo>
                    <a:lnTo>
                      <a:pt x="16592" y="16569"/>
                    </a:lnTo>
                    <a:lnTo>
                      <a:pt x="17443" y="16133"/>
                    </a:lnTo>
                    <a:lnTo>
                      <a:pt x="18229" y="15609"/>
                    </a:lnTo>
                    <a:lnTo>
                      <a:pt x="18360" y="15522"/>
                    </a:lnTo>
                    <a:lnTo>
                      <a:pt x="18513" y="15260"/>
                    </a:lnTo>
                    <a:lnTo>
                      <a:pt x="18447" y="15085"/>
                    </a:lnTo>
                    <a:lnTo>
                      <a:pt x="18338" y="14954"/>
                    </a:lnTo>
                    <a:lnTo>
                      <a:pt x="18055" y="14932"/>
                    </a:lnTo>
                    <a:lnTo>
                      <a:pt x="17902" y="14976"/>
                    </a:lnTo>
                    <a:lnTo>
                      <a:pt x="16854" y="15456"/>
                    </a:lnTo>
                    <a:lnTo>
                      <a:pt x="15828" y="16024"/>
                    </a:lnTo>
                    <a:lnTo>
                      <a:pt x="15697" y="16089"/>
                    </a:lnTo>
                    <a:lnTo>
                      <a:pt x="15522" y="16067"/>
                    </a:lnTo>
                    <a:lnTo>
                      <a:pt x="15435" y="15936"/>
                    </a:lnTo>
                    <a:lnTo>
                      <a:pt x="15282" y="15674"/>
                    </a:lnTo>
                    <a:lnTo>
                      <a:pt x="15107" y="15412"/>
                    </a:lnTo>
                    <a:lnTo>
                      <a:pt x="15042" y="15325"/>
                    </a:lnTo>
                    <a:lnTo>
                      <a:pt x="15086" y="15150"/>
                    </a:lnTo>
                    <a:lnTo>
                      <a:pt x="15195" y="15107"/>
                    </a:lnTo>
                    <a:lnTo>
                      <a:pt x="16155" y="14605"/>
                    </a:lnTo>
                    <a:lnTo>
                      <a:pt x="17662" y="14059"/>
                    </a:lnTo>
                    <a:lnTo>
                      <a:pt x="18688" y="13819"/>
                    </a:lnTo>
                    <a:lnTo>
                      <a:pt x="19233" y="13753"/>
                    </a:lnTo>
                    <a:close/>
                    <a:moveTo>
                      <a:pt x="13579" y="18010"/>
                    </a:moveTo>
                    <a:lnTo>
                      <a:pt x="13732" y="18054"/>
                    </a:lnTo>
                    <a:lnTo>
                      <a:pt x="13798" y="18163"/>
                    </a:lnTo>
                    <a:lnTo>
                      <a:pt x="14016" y="18490"/>
                    </a:lnTo>
                    <a:lnTo>
                      <a:pt x="14234" y="18840"/>
                    </a:lnTo>
                    <a:lnTo>
                      <a:pt x="14278" y="18905"/>
                    </a:lnTo>
                    <a:lnTo>
                      <a:pt x="14256" y="19036"/>
                    </a:lnTo>
                    <a:lnTo>
                      <a:pt x="14191" y="19080"/>
                    </a:lnTo>
                    <a:lnTo>
                      <a:pt x="13579" y="19407"/>
                    </a:lnTo>
                    <a:lnTo>
                      <a:pt x="12990" y="19735"/>
                    </a:lnTo>
                    <a:lnTo>
                      <a:pt x="12946" y="19735"/>
                    </a:lnTo>
                    <a:lnTo>
                      <a:pt x="12881" y="19757"/>
                    </a:lnTo>
                    <a:lnTo>
                      <a:pt x="12793" y="19735"/>
                    </a:lnTo>
                    <a:lnTo>
                      <a:pt x="12772" y="19691"/>
                    </a:lnTo>
                    <a:lnTo>
                      <a:pt x="12466" y="19276"/>
                    </a:lnTo>
                    <a:lnTo>
                      <a:pt x="12160" y="18862"/>
                    </a:lnTo>
                    <a:lnTo>
                      <a:pt x="12117" y="18796"/>
                    </a:lnTo>
                    <a:lnTo>
                      <a:pt x="12182" y="18687"/>
                    </a:lnTo>
                    <a:lnTo>
                      <a:pt x="12248" y="18643"/>
                    </a:lnTo>
                    <a:lnTo>
                      <a:pt x="12859" y="18359"/>
                    </a:lnTo>
                    <a:lnTo>
                      <a:pt x="13470" y="18054"/>
                    </a:lnTo>
                    <a:lnTo>
                      <a:pt x="13579" y="18010"/>
                    </a:lnTo>
                    <a:close/>
                    <a:moveTo>
                      <a:pt x="16592" y="18709"/>
                    </a:moveTo>
                    <a:lnTo>
                      <a:pt x="16723" y="18774"/>
                    </a:lnTo>
                    <a:lnTo>
                      <a:pt x="17050" y="19189"/>
                    </a:lnTo>
                    <a:lnTo>
                      <a:pt x="17007" y="19320"/>
                    </a:lnTo>
                    <a:lnTo>
                      <a:pt x="16854" y="19320"/>
                    </a:lnTo>
                    <a:lnTo>
                      <a:pt x="16243" y="19669"/>
                    </a:lnTo>
                    <a:lnTo>
                      <a:pt x="15610" y="20019"/>
                    </a:lnTo>
                    <a:lnTo>
                      <a:pt x="15457" y="20062"/>
                    </a:lnTo>
                    <a:lnTo>
                      <a:pt x="15348" y="19931"/>
                    </a:lnTo>
                    <a:lnTo>
                      <a:pt x="15304" y="19822"/>
                    </a:lnTo>
                    <a:lnTo>
                      <a:pt x="15260" y="19735"/>
                    </a:lnTo>
                    <a:lnTo>
                      <a:pt x="15173" y="19582"/>
                    </a:lnTo>
                    <a:lnTo>
                      <a:pt x="15217" y="19473"/>
                    </a:lnTo>
                    <a:lnTo>
                      <a:pt x="15304" y="19407"/>
                    </a:lnTo>
                    <a:lnTo>
                      <a:pt x="15872" y="19102"/>
                    </a:lnTo>
                    <a:lnTo>
                      <a:pt x="16461" y="18774"/>
                    </a:lnTo>
                    <a:lnTo>
                      <a:pt x="16592" y="18709"/>
                    </a:lnTo>
                    <a:close/>
                    <a:moveTo>
                      <a:pt x="14693" y="19800"/>
                    </a:moveTo>
                    <a:lnTo>
                      <a:pt x="14845" y="19822"/>
                    </a:lnTo>
                    <a:lnTo>
                      <a:pt x="14955" y="19997"/>
                    </a:lnTo>
                    <a:lnTo>
                      <a:pt x="15042" y="20128"/>
                    </a:lnTo>
                    <a:lnTo>
                      <a:pt x="15107" y="20237"/>
                    </a:lnTo>
                    <a:lnTo>
                      <a:pt x="15020" y="20390"/>
                    </a:lnTo>
                    <a:lnTo>
                      <a:pt x="14933" y="20455"/>
                    </a:lnTo>
                    <a:lnTo>
                      <a:pt x="14431" y="20695"/>
                    </a:lnTo>
                    <a:lnTo>
                      <a:pt x="13950" y="20957"/>
                    </a:lnTo>
                    <a:lnTo>
                      <a:pt x="13863" y="21001"/>
                    </a:lnTo>
                    <a:lnTo>
                      <a:pt x="13798" y="21023"/>
                    </a:lnTo>
                    <a:lnTo>
                      <a:pt x="13557" y="20826"/>
                    </a:lnTo>
                    <a:lnTo>
                      <a:pt x="13427" y="20586"/>
                    </a:lnTo>
                    <a:lnTo>
                      <a:pt x="13383" y="20499"/>
                    </a:lnTo>
                    <a:lnTo>
                      <a:pt x="13536" y="20390"/>
                    </a:lnTo>
                    <a:lnTo>
                      <a:pt x="13623" y="20368"/>
                    </a:lnTo>
                    <a:lnTo>
                      <a:pt x="14103" y="20128"/>
                    </a:lnTo>
                    <a:lnTo>
                      <a:pt x="14605" y="19844"/>
                    </a:lnTo>
                    <a:lnTo>
                      <a:pt x="14693" y="19800"/>
                    </a:lnTo>
                    <a:close/>
                    <a:moveTo>
                      <a:pt x="11505" y="19036"/>
                    </a:moveTo>
                    <a:lnTo>
                      <a:pt x="11636" y="19058"/>
                    </a:lnTo>
                    <a:lnTo>
                      <a:pt x="11702" y="19167"/>
                    </a:lnTo>
                    <a:lnTo>
                      <a:pt x="11942" y="19538"/>
                    </a:lnTo>
                    <a:lnTo>
                      <a:pt x="12226" y="19909"/>
                    </a:lnTo>
                    <a:lnTo>
                      <a:pt x="12269" y="19997"/>
                    </a:lnTo>
                    <a:lnTo>
                      <a:pt x="12248" y="20128"/>
                    </a:lnTo>
                    <a:lnTo>
                      <a:pt x="12139" y="20193"/>
                    </a:lnTo>
                    <a:lnTo>
                      <a:pt x="11265" y="20674"/>
                    </a:lnTo>
                    <a:lnTo>
                      <a:pt x="10370" y="21154"/>
                    </a:lnTo>
                    <a:lnTo>
                      <a:pt x="10261" y="21219"/>
                    </a:lnTo>
                    <a:lnTo>
                      <a:pt x="10152" y="21154"/>
                    </a:lnTo>
                    <a:lnTo>
                      <a:pt x="10108" y="21023"/>
                    </a:lnTo>
                    <a:lnTo>
                      <a:pt x="10086" y="20739"/>
                    </a:lnTo>
                    <a:lnTo>
                      <a:pt x="10152" y="20237"/>
                    </a:lnTo>
                    <a:lnTo>
                      <a:pt x="10370" y="19822"/>
                    </a:lnTo>
                    <a:lnTo>
                      <a:pt x="10741" y="19473"/>
                    </a:lnTo>
                    <a:lnTo>
                      <a:pt x="10960" y="19320"/>
                    </a:lnTo>
                    <a:lnTo>
                      <a:pt x="11243" y="19167"/>
                    </a:lnTo>
                    <a:lnTo>
                      <a:pt x="11505" y="19036"/>
                    </a:lnTo>
                    <a:close/>
                    <a:moveTo>
                      <a:pt x="10501" y="17705"/>
                    </a:moveTo>
                    <a:lnTo>
                      <a:pt x="10763" y="17726"/>
                    </a:lnTo>
                    <a:lnTo>
                      <a:pt x="10894" y="17901"/>
                    </a:lnTo>
                    <a:lnTo>
                      <a:pt x="11047" y="18207"/>
                    </a:lnTo>
                    <a:lnTo>
                      <a:pt x="11003" y="18469"/>
                    </a:lnTo>
                    <a:lnTo>
                      <a:pt x="10698" y="18643"/>
                    </a:lnTo>
                    <a:lnTo>
                      <a:pt x="10261" y="18883"/>
                    </a:lnTo>
                    <a:lnTo>
                      <a:pt x="9846" y="19189"/>
                    </a:lnTo>
                    <a:lnTo>
                      <a:pt x="9606" y="19386"/>
                    </a:lnTo>
                    <a:lnTo>
                      <a:pt x="9301" y="19866"/>
                    </a:lnTo>
                    <a:lnTo>
                      <a:pt x="9191" y="20412"/>
                    </a:lnTo>
                    <a:lnTo>
                      <a:pt x="9279" y="20979"/>
                    </a:lnTo>
                    <a:lnTo>
                      <a:pt x="9410" y="21263"/>
                    </a:lnTo>
                    <a:lnTo>
                      <a:pt x="9497" y="21416"/>
                    </a:lnTo>
                    <a:lnTo>
                      <a:pt x="9410" y="21612"/>
                    </a:lnTo>
                    <a:lnTo>
                      <a:pt x="9279" y="21700"/>
                    </a:lnTo>
                    <a:lnTo>
                      <a:pt x="9082" y="21809"/>
                    </a:lnTo>
                    <a:lnTo>
                      <a:pt x="8667" y="21940"/>
                    </a:lnTo>
                    <a:lnTo>
                      <a:pt x="8449" y="21940"/>
                    </a:lnTo>
                    <a:lnTo>
                      <a:pt x="8056" y="21896"/>
                    </a:lnTo>
                    <a:lnTo>
                      <a:pt x="7379" y="21547"/>
                    </a:lnTo>
                    <a:lnTo>
                      <a:pt x="7096" y="21241"/>
                    </a:lnTo>
                    <a:lnTo>
                      <a:pt x="7008" y="21066"/>
                    </a:lnTo>
                    <a:lnTo>
                      <a:pt x="6921" y="20717"/>
                    </a:lnTo>
                    <a:lnTo>
                      <a:pt x="6965" y="20368"/>
                    </a:lnTo>
                    <a:lnTo>
                      <a:pt x="7118" y="20019"/>
                    </a:lnTo>
                    <a:lnTo>
                      <a:pt x="7249" y="19844"/>
                    </a:lnTo>
                    <a:lnTo>
                      <a:pt x="7751" y="19364"/>
                    </a:lnTo>
                    <a:lnTo>
                      <a:pt x="8340" y="18993"/>
                    </a:lnTo>
                    <a:lnTo>
                      <a:pt x="9344" y="18403"/>
                    </a:lnTo>
                    <a:lnTo>
                      <a:pt x="10348" y="17792"/>
                    </a:lnTo>
                    <a:lnTo>
                      <a:pt x="10501" y="17705"/>
                    </a:lnTo>
                    <a:close/>
                    <a:moveTo>
                      <a:pt x="10108" y="16417"/>
                    </a:moveTo>
                    <a:lnTo>
                      <a:pt x="10196" y="16526"/>
                    </a:lnTo>
                    <a:lnTo>
                      <a:pt x="10261" y="16635"/>
                    </a:lnTo>
                    <a:lnTo>
                      <a:pt x="10261" y="16897"/>
                    </a:lnTo>
                    <a:lnTo>
                      <a:pt x="10086" y="17028"/>
                    </a:lnTo>
                    <a:lnTo>
                      <a:pt x="8995" y="17683"/>
                    </a:lnTo>
                    <a:lnTo>
                      <a:pt x="7903" y="18338"/>
                    </a:lnTo>
                    <a:lnTo>
                      <a:pt x="7510" y="18600"/>
                    </a:lnTo>
                    <a:lnTo>
                      <a:pt x="6790" y="19145"/>
                    </a:lnTo>
                    <a:lnTo>
                      <a:pt x="6484" y="19495"/>
                    </a:lnTo>
                    <a:lnTo>
                      <a:pt x="6266" y="19778"/>
                    </a:lnTo>
                    <a:lnTo>
                      <a:pt x="6048" y="20390"/>
                    </a:lnTo>
                    <a:lnTo>
                      <a:pt x="6070" y="21001"/>
                    </a:lnTo>
                    <a:lnTo>
                      <a:pt x="6310" y="21590"/>
                    </a:lnTo>
                    <a:lnTo>
                      <a:pt x="6550" y="21874"/>
                    </a:lnTo>
                    <a:lnTo>
                      <a:pt x="6856" y="22180"/>
                    </a:lnTo>
                    <a:lnTo>
                      <a:pt x="7532" y="22616"/>
                    </a:lnTo>
                    <a:lnTo>
                      <a:pt x="8275" y="22769"/>
                    </a:lnTo>
                    <a:lnTo>
                      <a:pt x="9082" y="22638"/>
                    </a:lnTo>
                    <a:lnTo>
                      <a:pt x="9497" y="22464"/>
                    </a:lnTo>
                    <a:lnTo>
                      <a:pt x="11003" y="21721"/>
                    </a:lnTo>
                    <a:lnTo>
                      <a:pt x="12531" y="20935"/>
                    </a:lnTo>
                    <a:lnTo>
                      <a:pt x="12750" y="20870"/>
                    </a:lnTo>
                    <a:lnTo>
                      <a:pt x="13099" y="21001"/>
                    </a:lnTo>
                    <a:lnTo>
                      <a:pt x="13208" y="21219"/>
                    </a:lnTo>
                    <a:lnTo>
                      <a:pt x="13230" y="21307"/>
                    </a:lnTo>
                    <a:lnTo>
                      <a:pt x="13165" y="21372"/>
                    </a:lnTo>
                    <a:lnTo>
                      <a:pt x="13099" y="21394"/>
                    </a:lnTo>
                    <a:lnTo>
                      <a:pt x="11636" y="22180"/>
                    </a:lnTo>
                    <a:lnTo>
                      <a:pt x="9410" y="23228"/>
                    </a:lnTo>
                    <a:lnTo>
                      <a:pt x="7838" y="23730"/>
                    </a:lnTo>
                    <a:lnTo>
                      <a:pt x="7008" y="23861"/>
                    </a:lnTo>
                    <a:lnTo>
                      <a:pt x="6725" y="23883"/>
                    </a:lnTo>
                    <a:lnTo>
                      <a:pt x="6441" y="23904"/>
                    </a:lnTo>
                    <a:lnTo>
                      <a:pt x="6048" y="23904"/>
                    </a:lnTo>
                    <a:lnTo>
                      <a:pt x="5284" y="23730"/>
                    </a:lnTo>
                    <a:lnTo>
                      <a:pt x="4913" y="23555"/>
                    </a:lnTo>
                    <a:lnTo>
                      <a:pt x="4476" y="23337"/>
                    </a:lnTo>
                    <a:lnTo>
                      <a:pt x="3908" y="22726"/>
                    </a:lnTo>
                    <a:lnTo>
                      <a:pt x="3646" y="21940"/>
                    </a:lnTo>
                    <a:lnTo>
                      <a:pt x="3756" y="21088"/>
                    </a:lnTo>
                    <a:lnTo>
                      <a:pt x="3974" y="20674"/>
                    </a:lnTo>
                    <a:lnTo>
                      <a:pt x="4258" y="20237"/>
                    </a:lnTo>
                    <a:lnTo>
                      <a:pt x="5022" y="19517"/>
                    </a:lnTo>
                    <a:lnTo>
                      <a:pt x="5458" y="19255"/>
                    </a:lnTo>
                    <a:lnTo>
                      <a:pt x="7641" y="17901"/>
                    </a:lnTo>
                    <a:lnTo>
                      <a:pt x="9846" y="16591"/>
                    </a:lnTo>
                    <a:lnTo>
                      <a:pt x="9934" y="16526"/>
                    </a:lnTo>
                    <a:lnTo>
                      <a:pt x="10108" y="16417"/>
                    </a:lnTo>
                    <a:close/>
                    <a:moveTo>
                      <a:pt x="20565" y="0"/>
                    </a:moveTo>
                    <a:lnTo>
                      <a:pt x="20216" y="22"/>
                    </a:lnTo>
                    <a:lnTo>
                      <a:pt x="19626" y="218"/>
                    </a:lnTo>
                    <a:lnTo>
                      <a:pt x="19190" y="590"/>
                    </a:lnTo>
                    <a:lnTo>
                      <a:pt x="18971" y="1135"/>
                    </a:lnTo>
                    <a:lnTo>
                      <a:pt x="18928" y="1485"/>
                    </a:lnTo>
                    <a:lnTo>
                      <a:pt x="18884" y="2140"/>
                    </a:lnTo>
                    <a:lnTo>
                      <a:pt x="18513" y="3318"/>
                    </a:lnTo>
                    <a:lnTo>
                      <a:pt x="17880" y="4366"/>
                    </a:lnTo>
                    <a:lnTo>
                      <a:pt x="17072" y="5305"/>
                    </a:lnTo>
                    <a:lnTo>
                      <a:pt x="16636" y="5763"/>
                    </a:lnTo>
                    <a:lnTo>
                      <a:pt x="16155" y="6244"/>
                    </a:lnTo>
                    <a:lnTo>
                      <a:pt x="15129" y="7095"/>
                    </a:lnTo>
                    <a:lnTo>
                      <a:pt x="13448" y="8208"/>
                    </a:lnTo>
                    <a:lnTo>
                      <a:pt x="12269" y="8907"/>
                    </a:lnTo>
                    <a:lnTo>
                      <a:pt x="11898" y="9125"/>
                    </a:lnTo>
                    <a:lnTo>
                      <a:pt x="11549" y="9344"/>
                    </a:lnTo>
                    <a:lnTo>
                      <a:pt x="11396" y="9409"/>
                    </a:lnTo>
                    <a:lnTo>
                      <a:pt x="11243" y="9344"/>
                    </a:lnTo>
                    <a:lnTo>
                      <a:pt x="11178" y="9278"/>
                    </a:lnTo>
                    <a:lnTo>
                      <a:pt x="11178" y="9147"/>
                    </a:lnTo>
                    <a:lnTo>
                      <a:pt x="11222" y="9060"/>
                    </a:lnTo>
                    <a:lnTo>
                      <a:pt x="11265" y="8907"/>
                    </a:lnTo>
                    <a:lnTo>
                      <a:pt x="11134" y="8710"/>
                    </a:lnTo>
                    <a:lnTo>
                      <a:pt x="10960" y="8689"/>
                    </a:lnTo>
                    <a:lnTo>
                      <a:pt x="10741" y="8689"/>
                    </a:lnTo>
                    <a:lnTo>
                      <a:pt x="10327" y="8820"/>
                    </a:lnTo>
                    <a:lnTo>
                      <a:pt x="10152" y="8929"/>
                    </a:lnTo>
                    <a:lnTo>
                      <a:pt x="10043" y="8994"/>
                    </a:lnTo>
                    <a:lnTo>
                      <a:pt x="9934" y="9191"/>
                    </a:lnTo>
                    <a:lnTo>
                      <a:pt x="9955" y="9322"/>
                    </a:lnTo>
                    <a:lnTo>
                      <a:pt x="10021" y="9431"/>
                    </a:lnTo>
                    <a:lnTo>
                      <a:pt x="10217" y="9562"/>
                    </a:lnTo>
                    <a:lnTo>
                      <a:pt x="10370" y="9562"/>
                    </a:lnTo>
                    <a:lnTo>
                      <a:pt x="10523" y="9518"/>
                    </a:lnTo>
                    <a:lnTo>
                      <a:pt x="10676" y="9584"/>
                    </a:lnTo>
                    <a:lnTo>
                      <a:pt x="10741" y="9693"/>
                    </a:lnTo>
                    <a:lnTo>
                      <a:pt x="10698" y="9867"/>
                    </a:lnTo>
                    <a:lnTo>
                      <a:pt x="10589" y="9933"/>
                    </a:lnTo>
                    <a:lnTo>
                      <a:pt x="8122" y="11330"/>
                    </a:lnTo>
                    <a:lnTo>
                      <a:pt x="6615" y="12203"/>
                    </a:lnTo>
                    <a:lnTo>
                      <a:pt x="3668" y="14081"/>
                    </a:lnTo>
                    <a:lnTo>
                      <a:pt x="2271" y="15107"/>
                    </a:lnTo>
                    <a:lnTo>
                      <a:pt x="1813" y="15456"/>
                    </a:lnTo>
                    <a:lnTo>
                      <a:pt x="1092" y="16264"/>
                    </a:lnTo>
                    <a:lnTo>
                      <a:pt x="525" y="17181"/>
                    </a:lnTo>
                    <a:lnTo>
                      <a:pt x="154" y="18207"/>
                    </a:lnTo>
                    <a:lnTo>
                      <a:pt x="44" y="18774"/>
                    </a:lnTo>
                    <a:lnTo>
                      <a:pt x="23" y="18883"/>
                    </a:lnTo>
                    <a:lnTo>
                      <a:pt x="23" y="18971"/>
                    </a:lnTo>
                    <a:lnTo>
                      <a:pt x="1" y="19429"/>
                    </a:lnTo>
                    <a:lnTo>
                      <a:pt x="44" y="20193"/>
                    </a:lnTo>
                    <a:lnTo>
                      <a:pt x="285" y="21023"/>
                    </a:lnTo>
                    <a:lnTo>
                      <a:pt x="547" y="21503"/>
                    </a:lnTo>
                    <a:lnTo>
                      <a:pt x="787" y="22027"/>
                    </a:lnTo>
                    <a:lnTo>
                      <a:pt x="1398" y="23009"/>
                    </a:lnTo>
                    <a:lnTo>
                      <a:pt x="2140" y="23861"/>
                    </a:lnTo>
                    <a:lnTo>
                      <a:pt x="3035" y="24603"/>
                    </a:lnTo>
                    <a:lnTo>
                      <a:pt x="3537" y="24887"/>
                    </a:lnTo>
                    <a:lnTo>
                      <a:pt x="3930" y="25083"/>
                    </a:lnTo>
                    <a:lnTo>
                      <a:pt x="4760" y="25323"/>
                    </a:lnTo>
                    <a:lnTo>
                      <a:pt x="5175" y="25411"/>
                    </a:lnTo>
                    <a:lnTo>
                      <a:pt x="6484" y="25411"/>
                    </a:lnTo>
                    <a:lnTo>
                      <a:pt x="6877" y="25302"/>
                    </a:lnTo>
                    <a:lnTo>
                      <a:pt x="7292" y="25258"/>
                    </a:lnTo>
                    <a:lnTo>
                      <a:pt x="8296" y="24974"/>
                    </a:lnTo>
                    <a:lnTo>
                      <a:pt x="10174" y="24166"/>
                    </a:lnTo>
                    <a:lnTo>
                      <a:pt x="11112" y="23730"/>
                    </a:lnTo>
                    <a:lnTo>
                      <a:pt x="13557" y="22485"/>
                    </a:lnTo>
                    <a:lnTo>
                      <a:pt x="18404" y="19888"/>
                    </a:lnTo>
                    <a:lnTo>
                      <a:pt x="20827" y="18534"/>
                    </a:lnTo>
                    <a:lnTo>
                      <a:pt x="21285" y="18250"/>
                    </a:lnTo>
                    <a:lnTo>
                      <a:pt x="22093" y="17574"/>
                    </a:lnTo>
                    <a:lnTo>
                      <a:pt x="22421" y="17181"/>
                    </a:lnTo>
                    <a:lnTo>
                      <a:pt x="22617" y="16897"/>
                    </a:lnTo>
                    <a:lnTo>
                      <a:pt x="22879" y="16286"/>
                    </a:lnTo>
                    <a:lnTo>
                      <a:pt x="23032" y="15631"/>
                    </a:lnTo>
                    <a:lnTo>
                      <a:pt x="23032" y="14976"/>
                    </a:lnTo>
                    <a:lnTo>
                      <a:pt x="22857" y="14343"/>
                    </a:lnTo>
                    <a:lnTo>
                      <a:pt x="22508" y="13775"/>
                    </a:lnTo>
                    <a:lnTo>
                      <a:pt x="21962" y="13295"/>
                    </a:lnTo>
                    <a:lnTo>
                      <a:pt x="21198" y="12967"/>
                    </a:lnTo>
                    <a:lnTo>
                      <a:pt x="20718" y="12858"/>
                    </a:lnTo>
                    <a:lnTo>
                      <a:pt x="20194" y="12793"/>
                    </a:lnTo>
                    <a:lnTo>
                      <a:pt x="19168" y="12771"/>
                    </a:lnTo>
                    <a:lnTo>
                      <a:pt x="18164" y="12924"/>
                    </a:lnTo>
                    <a:lnTo>
                      <a:pt x="17159" y="13208"/>
                    </a:lnTo>
                    <a:lnTo>
                      <a:pt x="16679" y="13404"/>
                    </a:lnTo>
                    <a:lnTo>
                      <a:pt x="15741" y="13797"/>
                    </a:lnTo>
                    <a:lnTo>
                      <a:pt x="14845" y="14255"/>
                    </a:lnTo>
                    <a:lnTo>
                      <a:pt x="14736" y="14321"/>
                    </a:lnTo>
                    <a:lnTo>
                      <a:pt x="14540" y="14321"/>
                    </a:lnTo>
                    <a:lnTo>
                      <a:pt x="14453" y="14190"/>
                    </a:lnTo>
                    <a:lnTo>
                      <a:pt x="14409" y="14059"/>
                    </a:lnTo>
                    <a:lnTo>
                      <a:pt x="14562" y="13950"/>
                    </a:lnTo>
                    <a:lnTo>
                      <a:pt x="14649" y="13928"/>
                    </a:lnTo>
                    <a:lnTo>
                      <a:pt x="15522" y="13469"/>
                    </a:lnTo>
                    <a:lnTo>
                      <a:pt x="17312" y="12684"/>
                    </a:lnTo>
                    <a:lnTo>
                      <a:pt x="19146" y="12072"/>
                    </a:lnTo>
                    <a:lnTo>
                      <a:pt x="21045" y="11592"/>
                    </a:lnTo>
                    <a:lnTo>
                      <a:pt x="22028" y="11439"/>
                    </a:lnTo>
                    <a:lnTo>
                      <a:pt x="22552" y="11374"/>
                    </a:lnTo>
                    <a:lnTo>
                      <a:pt x="23621" y="11330"/>
                    </a:lnTo>
                    <a:lnTo>
                      <a:pt x="24669" y="11439"/>
                    </a:lnTo>
                    <a:lnTo>
                      <a:pt x="25695" y="11745"/>
                    </a:lnTo>
                    <a:lnTo>
                      <a:pt x="26197" y="11985"/>
                    </a:lnTo>
                    <a:lnTo>
                      <a:pt x="26656" y="12203"/>
                    </a:lnTo>
                    <a:lnTo>
                      <a:pt x="27158" y="12312"/>
                    </a:lnTo>
                    <a:lnTo>
                      <a:pt x="27398" y="12356"/>
                    </a:lnTo>
                    <a:lnTo>
                      <a:pt x="27856" y="12291"/>
                    </a:lnTo>
                    <a:lnTo>
                      <a:pt x="28206" y="12051"/>
                    </a:lnTo>
                    <a:lnTo>
                      <a:pt x="28468" y="11679"/>
                    </a:lnTo>
                    <a:lnTo>
                      <a:pt x="28533" y="11439"/>
                    </a:lnTo>
                    <a:lnTo>
                      <a:pt x="28577" y="11177"/>
                    </a:lnTo>
                    <a:lnTo>
                      <a:pt x="28686" y="10959"/>
                    </a:lnTo>
                    <a:lnTo>
                      <a:pt x="28686" y="10435"/>
                    </a:lnTo>
                    <a:lnTo>
                      <a:pt x="28533" y="9715"/>
                    </a:lnTo>
                    <a:lnTo>
                      <a:pt x="28380" y="9016"/>
                    </a:lnTo>
                    <a:lnTo>
                      <a:pt x="28228" y="8383"/>
                    </a:lnTo>
                    <a:lnTo>
                      <a:pt x="27769" y="7160"/>
                    </a:lnTo>
                    <a:lnTo>
                      <a:pt x="26874" y="5480"/>
                    </a:lnTo>
                    <a:lnTo>
                      <a:pt x="26132" y="4432"/>
                    </a:lnTo>
                    <a:lnTo>
                      <a:pt x="25433" y="3471"/>
                    </a:lnTo>
                    <a:lnTo>
                      <a:pt x="23861" y="1681"/>
                    </a:lnTo>
                    <a:lnTo>
                      <a:pt x="22966" y="917"/>
                    </a:lnTo>
                    <a:lnTo>
                      <a:pt x="22704" y="699"/>
                    </a:lnTo>
                    <a:lnTo>
                      <a:pt x="22159" y="349"/>
                    </a:lnTo>
                    <a:lnTo>
                      <a:pt x="21569" y="131"/>
                    </a:lnTo>
                    <a:lnTo>
                      <a:pt x="20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3" name="Google Shape;1043;p107"/>
              <p:cNvGrpSpPr/>
              <p:nvPr/>
            </p:nvGrpSpPr>
            <p:grpSpPr>
              <a:xfrm>
                <a:off x="6423260" y="1075428"/>
                <a:ext cx="1966495" cy="2893701"/>
                <a:chOff x="6423260" y="1075428"/>
                <a:chExt cx="1966495" cy="2893701"/>
              </a:xfrm>
            </p:grpSpPr>
            <p:sp>
              <p:nvSpPr>
                <p:cNvPr id="1044" name="Google Shape;1044;p107"/>
                <p:cNvSpPr/>
                <p:nvPr/>
              </p:nvSpPr>
              <p:spPr>
                <a:xfrm rot="5480138" flipH="1">
                  <a:off x="7166485" y="3210958"/>
                  <a:ext cx="40657" cy="2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3" extrusionOk="0">
                      <a:moveTo>
                        <a:pt x="285" y="0"/>
                      </a:moveTo>
                      <a:lnTo>
                        <a:pt x="197" y="22"/>
                      </a:lnTo>
                      <a:lnTo>
                        <a:pt x="66" y="66"/>
                      </a:lnTo>
                      <a:lnTo>
                        <a:pt x="1" y="197"/>
                      </a:lnTo>
                      <a:lnTo>
                        <a:pt x="44" y="262"/>
                      </a:lnTo>
                      <a:lnTo>
                        <a:pt x="110" y="241"/>
                      </a:lnTo>
                      <a:lnTo>
                        <a:pt x="263" y="219"/>
                      </a:lnTo>
                      <a:lnTo>
                        <a:pt x="372" y="66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45" name="Google Shape;1045;p107"/>
                <p:cNvGrpSpPr/>
                <p:nvPr/>
              </p:nvGrpSpPr>
              <p:grpSpPr>
                <a:xfrm rot="5480224">
                  <a:off x="5981442" y="1572024"/>
                  <a:ext cx="2850130" cy="1900507"/>
                  <a:chOff x="5345630" y="1616594"/>
                  <a:chExt cx="2409602" cy="1606757"/>
                </a:xfrm>
              </p:grpSpPr>
              <p:sp>
                <p:nvSpPr>
                  <p:cNvPr id="1046" name="Google Shape;1046;p107"/>
                  <p:cNvSpPr/>
                  <p:nvPr/>
                </p:nvSpPr>
                <p:spPr>
                  <a:xfrm flipH="1">
                    <a:off x="5345630" y="1616594"/>
                    <a:ext cx="581011" cy="897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8" h="9715" extrusionOk="0">
                        <a:moveTo>
                          <a:pt x="328" y="0"/>
                        </a:moveTo>
                        <a:lnTo>
                          <a:pt x="22" y="22"/>
                        </a:lnTo>
                        <a:lnTo>
                          <a:pt x="0" y="175"/>
                        </a:lnTo>
                        <a:lnTo>
                          <a:pt x="66" y="350"/>
                        </a:lnTo>
                        <a:lnTo>
                          <a:pt x="786" y="1921"/>
                        </a:lnTo>
                        <a:lnTo>
                          <a:pt x="2467" y="4956"/>
                        </a:lnTo>
                        <a:lnTo>
                          <a:pt x="3449" y="6375"/>
                        </a:lnTo>
                        <a:lnTo>
                          <a:pt x="4061" y="7226"/>
                        </a:lnTo>
                        <a:lnTo>
                          <a:pt x="5349" y="8842"/>
                        </a:lnTo>
                        <a:lnTo>
                          <a:pt x="6047" y="9606"/>
                        </a:lnTo>
                        <a:lnTo>
                          <a:pt x="6113" y="9671"/>
                        </a:lnTo>
                        <a:lnTo>
                          <a:pt x="6222" y="9715"/>
                        </a:lnTo>
                        <a:lnTo>
                          <a:pt x="6287" y="9627"/>
                        </a:lnTo>
                        <a:lnTo>
                          <a:pt x="6287" y="8929"/>
                        </a:lnTo>
                        <a:lnTo>
                          <a:pt x="6244" y="8863"/>
                        </a:lnTo>
                        <a:lnTo>
                          <a:pt x="6244" y="8776"/>
                        </a:lnTo>
                        <a:lnTo>
                          <a:pt x="6200" y="8383"/>
                        </a:lnTo>
                        <a:lnTo>
                          <a:pt x="6025" y="7641"/>
                        </a:lnTo>
                        <a:lnTo>
                          <a:pt x="5894" y="7292"/>
                        </a:lnTo>
                        <a:lnTo>
                          <a:pt x="5436" y="6222"/>
                        </a:lnTo>
                        <a:lnTo>
                          <a:pt x="4344" y="4235"/>
                        </a:lnTo>
                        <a:lnTo>
                          <a:pt x="3013" y="2423"/>
                        </a:lnTo>
                        <a:lnTo>
                          <a:pt x="1463" y="764"/>
                        </a:lnTo>
                        <a:lnTo>
                          <a:pt x="61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107"/>
                  <p:cNvSpPr/>
                  <p:nvPr/>
                </p:nvSpPr>
                <p:spPr>
                  <a:xfrm flipH="1">
                    <a:off x="6544884" y="2333724"/>
                    <a:ext cx="1210348" cy="889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99" h="9628" extrusionOk="0">
                        <a:moveTo>
                          <a:pt x="12924" y="0"/>
                        </a:moveTo>
                        <a:lnTo>
                          <a:pt x="12771" y="87"/>
                        </a:lnTo>
                        <a:lnTo>
                          <a:pt x="10020" y="1441"/>
                        </a:lnTo>
                        <a:lnTo>
                          <a:pt x="7248" y="2794"/>
                        </a:lnTo>
                        <a:lnTo>
                          <a:pt x="6004" y="3428"/>
                        </a:lnTo>
                        <a:lnTo>
                          <a:pt x="4214" y="4475"/>
                        </a:lnTo>
                        <a:lnTo>
                          <a:pt x="3078" y="5283"/>
                        </a:lnTo>
                        <a:lnTo>
                          <a:pt x="2533" y="5720"/>
                        </a:lnTo>
                        <a:lnTo>
                          <a:pt x="2074" y="6113"/>
                        </a:lnTo>
                        <a:lnTo>
                          <a:pt x="1266" y="6964"/>
                        </a:lnTo>
                        <a:lnTo>
                          <a:pt x="612" y="7925"/>
                        </a:lnTo>
                        <a:lnTo>
                          <a:pt x="131" y="9016"/>
                        </a:lnTo>
                        <a:lnTo>
                          <a:pt x="0" y="9627"/>
                        </a:lnTo>
                        <a:lnTo>
                          <a:pt x="109" y="9627"/>
                        </a:lnTo>
                        <a:lnTo>
                          <a:pt x="306" y="8972"/>
                        </a:lnTo>
                        <a:lnTo>
                          <a:pt x="568" y="8339"/>
                        </a:lnTo>
                        <a:lnTo>
                          <a:pt x="1048" y="7553"/>
                        </a:lnTo>
                        <a:lnTo>
                          <a:pt x="2227" y="6222"/>
                        </a:lnTo>
                        <a:lnTo>
                          <a:pt x="2947" y="5654"/>
                        </a:lnTo>
                        <a:lnTo>
                          <a:pt x="3646" y="5152"/>
                        </a:lnTo>
                        <a:lnTo>
                          <a:pt x="5109" y="4213"/>
                        </a:lnTo>
                        <a:lnTo>
                          <a:pt x="7401" y="2991"/>
                        </a:lnTo>
                        <a:lnTo>
                          <a:pt x="8951" y="2227"/>
                        </a:lnTo>
                        <a:lnTo>
                          <a:pt x="10959" y="1266"/>
                        </a:lnTo>
                        <a:lnTo>
                          <a:pt x="12902" y="197"/>
                        </a:lnTo>
                        <a:lnTo>
                          <a:pt x="13033" y="153"/>
                        </a:lnTo>
                        <a:lnTo>
                          <a:pt x="13099" y="22"/>
                        </a:lnTo>
                        <a:lnTo>
                          <a:pt x="129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107"/>
                  <p:cNvSpPr/>
                  <p:nvPr/>
                </p:nvSpPr>
                <p:spPr>
                  <a:xfrm flipH="1">
                    <a:off x="6066807" y="1664008"/>
                    <a:ext cx="254285" cy="44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2" h="4804" extrusionOk="0">
                        <a:moveTo>
                          <a:pt x="2577" y="0"/>
                        </a:moveTo>
                        <a:lnTo>
                          <a:pt x="2533" y="88"/>
                        </a:lnTo>
                        <a:lnTo>
                          <a:pt x="2533" y="131"/>
                        </a:lnTo>
                        <a:lnTo>
                          <a:pt x="2533" y="677"/>
                        </a:lnTo>
                        <a:lnTo>
                          <a:pt x="2358" y="1681"/>
                        </a:lnTo>
                        <a:lnTo>
                          <a:pt x="1987" y="2598"/>
                        </a:lnTo>
                        <a:lnTo>
                          <a:pt x="1376" y="3428"/>
                        </a:lnTo>
                        <a:lnTo>
                          <a:pt x="983" y="3799"/>
                        </a:lnTo>
                        <a:lnTo>
                          <a:pt x="481" y="4257"/>
                        </a:lnTo>
                        <a:lnTo>
                          <a:pt x="1" y="4716"/>
                        </a:lnTo>
                        <a:lnTo>
                          <a:pt x="23" y="4759"/>
                        </a:lnTo>
                        <a:lnTo>
                          <a:pt x="88" y="4803"/>
                        </a:lnTo>
                        <a:lnTo>
                          <a:pt x="306" y="4738"/>
                        </a:lnTo>
                        <a:lnTo>
                          <a:pt x="939" y="4236"/>
                        </a:lnTo>
                        <a:lnTo>
                          <a:pt x="1616" y="3493"/>
                        </a:lnTo>
                        <a:lnTo>
                          <a:pt x="2184" y="2664"/>
                        </a:lnTo>
                        <a:lnTo>
                          <a:pt x="2358" y="2293"/>
                        </a:lnTo>
                        <a:lnTo>
                          <a:pt x="2620" y="1507"/>
                        </a:lnTo>
                        <a:lnTo>
                          <a:pt x="2751" y="590"/>
                        </a:lnTo>
                        <a:lnTo>
                          <a:pt x="2664" y="153"/>
                        </a:lnTo>
                        <a:lnTo>
                          <a:pt x="257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107"/>
                  <p:cNvSpPr/>
                  <p:nvPr/>
                </p:nvSpPr>
                <p:spPr>
                  <a:xfrm flipH="1">
                    <a:off x="7212567" y="2624137"/>
                    <a:ext cx="464033" cy="351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2" h="3800" extrusionOk="0">
                        <a:moveTo>
                          <a:pt x="4847" y="1"/>
                        </a:moveTo>
                        <a:lnTo>
                          <a:pt x="4738" y="66"/>
                        </a:lnTo>
                        <a:lnTo>
                          <a:pt x="3428" y="721"/>
                        </a:lnTo>
                        <a:lnTo>
                          <a:pt x="2184" y="1485"/>
                        </a:lnTo>
                        <a:lnTo>
                          <a:pt x="1572" y="1900"/>
                        </a:lnTo>
                        <a:lnTo>
                          <a:pt x="743" y="2599"/>
                        </a:lnTo>
                        <a:lnTo>
                          <a:pt x="284" y="3144"/>
                        </a:lnTo>
                        <a:lnTo>
                          <a:pt x="110" y="3472"/>
                        </a:lnTo>
                        <a:lnTo>
                          <a:pt x="44" y="3537"/>
                        </a:lnTo>
                        <a:lnTo>
                          <a:pt x="1" y="3690"/>
                        </a:lnTo>
                        <a:lnTo>
                          <a:pt x="44" y="3799"/>
                        </a:lnTo>
                        <a:lnTo>
                          <a:pt x="241" y="3581"/>
                        </a:lnTo>
                        <a:lnTo>
                          <a:pt x="394" y="3319"/>
                        </a:lnTo>
                        <a:lnTo>
                          <a:pt x="852" y="2730"/>
                        </a:lnTo>
                        <a:lnTo>
                          <a:pt x="1398" y="2249"/>
                        </a:lnTo>
                        <a:lnTo>
                          <a:pt x="2162" y="1704"/>
                        </a:lnTo>
                        <a:lnTo>
                          <a:pt x="3756" y="743"/>
                        </a:lnTo>
                        <a:lnTo>
                          <a:pt x="4563" y="306"/>
                        </a:lnTo>
                        <a:lnTo>
                          <a:pt x="4825" y="197"/>
                        </a:lnTo>
                        <a:lnTo>
                          <a:pt x="502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107"/>
                  <p:cNvSpPr/>
                  <p:nvPr/>
                </p:nvSpPr>
                <p:spPr>
                  <a:xfrm flipH="1">
                    <a:off x="5432748" y="2213235"/>
                    <a:ext cx="264356" cy="355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1" h="3843" extrusionOk="0">
                        <a:moveTo>
                          <a:pt x="1" y="1"/>
                        </a:moveTo>
                        <a:lnTo>
                          <a:pt x="1" y="175"/>
                        </a:lnTo>
                        <a:lnTo>
                          <a:pt x="175" y="656"/>
                        </a:lnTo>
                        <a:lnTo>
                          <a:pt x="699" y="1572"/>
                        </a:lnTo>
                        <a:lnTo>
                          <a:pt x="1638" y="2839"/>
                        </a:lnTo>
                        <a:lnTo>
                          <a:pt x="2337" y="3537"/>
                        </a:lnTo>
                        <a:lnTo>
                          <a:pt x="2730" y="3799"/>
                        </a:lnTo>
                        <a:lnTo>
                          <a:pt x="2861" y="3843"/>
                        </a:lnTo>
                        <a:lnTo>
                          <a:pt x="2861" y="3843"/>
                        </a:lnTo>
                        <a:lnTo>
                          <a:pt x="2031" y="2904"/>
                        </a:lnTo>
                        <a:lnTo>
                          <a:pt x="1289" y="2009"/>
                        </a:lnTo>
                        <a:lnTo>
                          <a:pt x="940" y="1529"/>
                        </a:lnTo>
                        <a:lnTo>
                          <a:pt x="350" y="50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107"/>
                  <p:cNvSpPr/>
                  <p:nvPr/>
                </p:nvSpPr>
                <p:spPr>
                  <a:xfrm flipH="1">
                    <a:off x="6885748" y="2265070"/>
                    <a:ext cx="80850" cy="52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" h="569" extrusionOk="0">
                        <a:moveTo>
                          <a:pt x="569" y="1"/>
                        </a:moveTo>
                        <a:lnTo>
                          <a:pt x="459" y="45"/>
                        </a:lnTo>
                        <a:lnTo>
                          <a:pt x="307" y="88"/>
                        </a:lnTo>
                        <a:lnTo>
                          <a:pt x="176" y="154"/>
                        </a:lnTo>
                        <a:lnTo>
                          <a:pt x="23" y="241"/>
                        </a:lnTo>
                        <a:lnTo>
                          <a:pt x="1" y="394"/>
                        </a:lnTo>
                        <a:lnTo>
                          <a:pt x="23" y="481"/>
                        </a:lnTo>
                        <a:lnTo>
                          <a:pt x="154" y="569"/>
                        </a:lnTo>
                        <a:lnTo>
                          <a:pt x="241" y="569"/>
                        </a:lnTo>
                        <a:lnTo>
                          <a:pt x="481" y="503"/>
                        </a:lnTo>
                        <a:lnTo>
                          <a:pt x="656" y="438"/>
                        </a:lnTo>
                        <a:lnTo>
                          <a:pt x="743" y="372"/>
                        </a:lnTo>
                        <a:lnTo>
                          <a:pt x="874" y="219"/>
                        </a:lnTo>
                        <a:lnTo>
                          <a:pt x="852" y="110"/>
                        </a:lnTo>
                        <a:lnTo>
                          <a:pt x="76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052" name="Google Shape;1052;p107"/>
            <p:cNvSpPr/>
            <p:nvPr/>
          </p:nvSpPr>
          <p:spPr>
            <a:xfrm flipH="1">
              <a:off x="6438322" y="2236995"/>
              <a:ext cx="361641" cy="613882"/>
            </a:xfrm>
            <a:custGeom>
              <a:avLst/>
              <a:gdLst/>
              <a:ahLst/>
              <a:cxnLst/>
              <a:rect l="l" t="t" r="r" b="b"/>
              <a:pathLst>
                <a:path w="3309" h="5617" extrusionOk="0">
                  <a:moveTo>
                    <a:pt x="525" y="5616"/>
                  </a:moveTo>
                  <a:lnTo>
                    <a:pt x="459" y="5354"/>
                  </a:lnTo>
                  <a:lnTo>
                    <a:pt x="328" y="3832"/>
                  </a:lnTo>
                  <a:lnTo>
                    <a:pt x="361" y="3209"/>
                  </a:lnTo>
                  <a:lnTo>
                    <a:pt x="394" y="2866"/>
                  </a:lnTo>
                  <a:lnTo>
                    <a:pt x="345" y="2342"/>
                  </a:lnTo>
                  <a:lnTo>
                    <a:pt x="263" y="2031"/>
                  </a:lnTo>
                  <a:lnTo>
                    <a:pt x="181" y="1785"/>
                  </a:lnTo>
                  <a:lnTo>
                    <a:pt x="50" y="1654"/>
                  </a:lnTo>
                  <a:lnTo>
                    <a:pt x="1" y="1556"/>
                  </a:lnTo>
                  <a:lnTo>
                    <a:pt x="17" y="1523"/>
                  </a:lnTo>
                  <a:lnTo>
                    <a:pt x="214" y="1523"/>
                  </a:lnTo>
                  <a:lnTo>
                    <a:pt x="394" y="1605"/>
                  </a:lnTo>
                  <a:lnTo>
                    <a:pt x="509" y="1670"/>
                  </a:lnTo>
                  <a:lnTo>
                    <a:pt x="656" y="1834"/>
                  </a:lnTo>
                  <a:lnTo>
                    <a:pt x="738" y="2063"/>
                  </a:lnTo>
                  <a:lnTo>
                    <a:pt x="738" y="2096"/>
                  </a:lnTo>
                  <a:lnTo>
                    <a:pt x="918" y="1589"/>
                  </a:lnTo>
                  <a:lnTo>
                    <a:pt x="1327" y="492"/>
                  </a:lnTo>
                  <a:lnTo>
                    <a:pt x="1524" y="131"/>
                  </a:lnTo>
                  <a:lnTo>
                    <a:pt x="1638" y="0"/>
                  </a:lnTo>
                  <a:lnTo>
                    <a:pt x="1704" y="17"/>
                  </a:lnTo>
                  <a:lnTo>
                    <a:pt x="1720" y="82"/>
                  </a:lnTo>
                  <a:lnTo>
                    <a:pt x="1605" y="623"/>
                  </a:lnTo>
                  <a:lnTo>
                    <a:pt x="1278" y="1687"/>
                  </a:lnTo>
                  <a:lnTo>
                    <a:pt x="1213" y="1900"/>
                  </a:lnTo>
                  <a:lnTo>
                    <a:pt x="1622" y="1277"/>
                  </a:lnTo>
                  <a:lnTo>
                    <a:pt x="2113" y="426"/>
                  </a:lnTo>
                  <a:lnTo>
                    <a:pt x="2244" y="197"/>
                  </a:lnTo>
                  <a:lnTo>
                    <a:pt x="2391" y="66"/>
                  </a:lnTo>
                  <a:lnTo>
                    <a:pt x="2424" y="50"/>
                  </a:lnTo>
                  <a:lnTo>
                    <a:pt x="2457" y="115"/>
                  </a:lnTo>
                  <a:lnTo>
                    <a:pt x="2391" y="328"/>
                  </a:lnTo>
                  <a:lnTo>
                    <a:pt x="1982" y="1359"/>
                  </a:lnTo>
                  <a:lnTo>
                    <a:pt x="1655" y="2145"/>
                  </a:lnTo>
                  <a:lnTo>
                    <a:pt x="2048" y="1621"/>
                  </a:lnTo>
                  <a:lnTo>
                    <a:pt x="2817" y="721"/>
                  </a:lnTo>
                  <a:lnTo>
                    <a:pt x="2997" y="557"/>
                  </a:lnTo>
                  <a:lnTo>
                    <a:pt x="3144" y="524"/>
                  </a:lnTo>
                  <a:lnTo>
                    <a:pt x="3095" y="688"/>
                  </a:lnTo>
                  <a:lnTo>
                    <a:pt x="3013" y="852"/>
                  </a:lnTo>
                  <a:lnTo>
                    <a:pt x="2670" y="1359"/>
                  </a:lnTo>
                  <a:lnTo>
                    <a:pt x="2277" y="1850"/>
                  </a:lnTo>
                  <a:lnTo>
                    <a:pt x="2097" y="2162"/>
                  </a:lnTo>
                  <a:lnTo>
                    <a:pt x="1900" y="2456"/>
                  </a:lnTo>
                  <a:lnTo>
                    <a:pt x="2195" y="2211"/>
                  </a:lnTo>
                  <a:lnTo>
                    <a:pt x="2801" y="1687"/>
                  </a:lnTo>
                  <a:lnTo>
                    <a:pt x="3013" y="1539"/>
                  </a:lnTo>
                  <a:lnTo>
                    <a:pt x="3243" y="1425"/>
                  </a:lnTo>
                  <a:lnTo>
                    <a:pt x="3308" y="1408"/>
                  </a:lnTo>
                  <a:lnTo>
                    <a:pt x="3308" y="1572"/>
                  </a:lnTo>
                  <a:lnTo>
                    <a:pt x="3226" y="1654"/>
                  </a:lnTo>
                  <a:lnTo>
                    <a:pt x="2784" y="2063"/>
                  </a:lnTo>
                  <a:lnTo>
                    <a:pt x="2408" y="2522"/>
                  </a:lnTo>
                  <a:lnTo>
                    <a:pt x="2228" y="2784"/>
                  </a:lnTo>
                  <a:lnTo>
                    <a:pt x="1933" y="3471"/>
                  </a:lnTo>
                  <a:lnTo>
                    <a:pt x="1867" y="4192"/>
                  </a:lnTo>
                  <a:lnTo>
                    <a:pt x="1917" y="4667"/>
                  </a:lnTo>
                  <a:lnTo>
                    <a:pt x="1917" y="4732"/>
                  </a:lnTo>
                  <a:lnTo>
                    <a:pt x="1818" y="4879"/>
                  </a:lnTo>
                  <a:lnTo>
                    <a:pt x="1507" y="5109"/>
                  </a:lnTo>
                  <a:lnTo>
                    <a:pt x="705" y="5534"/>
                  </a:lnTo>
                  <a:lnTo>
                    <a:pt x="525" y="56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7"/>
            <p:cNvSpPr/>
            <p:nvPr/>
          </p:nvSpPr>
          <p:spPr>
            <a:xfrm flipH="1">
              <a:off x="6568957" y="2720045"/>
              <a:ext cx="1574650" cy="1472792"/>
            </a:xfrm>
            <a:custGeom>
              <a:avLst/>
              <a:gdLst/>
              <a:ahLst/>
              <a:cxnLst/>
              <a:rect l="l" t="t" r="r" b="b"/>
              <a:pathLst>
                <a:path w="14408" h="13476" extrusionOk="0">
                  <a:moveTo>
                    <a:pt x="1343" y="11412"/>
                  </a:moveTo>
                  <a:lnTo>
                    <a:pt x="1818" y="11691"/>
                  </a:lnTo>
                  <a:lnTo>
                    <a:pt x="2947" y="12215"/>
                  </a:lnTo>
                  <a:lnTo>
                    <a:pt x="4274" y="12690"/>
                  </a:lnTo>
                  <a:lnTo>
                    <a:pt x="5714" y="13066"/>
                  </a:lnTo>
                  <a:lnTo>
                    <a:pt x="7253" y="13344"/>
                  </a:lnTo>
                  <a:lnTo>
                    <a:pt x="8841" y="13475"/>
                  </a:lnTo>
                  <a:lnTo>
                    <a:pt x="10430" y="13426"/>
                  </a:lnTo>
                  <a:lnTo>
                    <a:pt x="11969" y="13197"/>
                  </a:lnTo>
                  <a:lnTo>
                    <a:pt x="12705" y="12984"/>
                  </a:lnTo>
                  <a:lnTo>
                    <a:pt x="12902" y="12886"/>
                  </a:lnTo>
                  <a:lnTo>
                    <a:pt x="13262" y="12509"/>
                  </a:lnTo>
                  <a:lnTo>
                    <a:pt x="13557" y="11904"/>
                  </a:lnTo>
                  <a:lnTo>
                    <a:pt x="13802" y="11118"/>
                  </a:lnTo>
                  <a:lnTo>
                    <a:pt x="14081" y="9677"/>
                  </a:lnTo>
                  <a:lnTo>
                    <a:pt x="14293" y="7418"/>
                  </a:lnTo>
                  <a:lnTo>
                    <a:pt x="14408" y="3865"/>
                  </a:lnTo>
                  <a:lnTo>
                    <a:pt x="14343" y="394"/>
                  </a:lnTo>
                  <a:lnTo>
                    <a:pt x="14326" y="1"/>
                  </a:lnTo>
                  <a:lnTo>
                    <a:pt x="12542" y="558"/>
                  </a:lnTo>
                  <a:lnTo>
                    <a:pt x="12345" y="1687"/>
                  </a:lnTo>
                  <a:lnTo>
                    <a:pt x="11281" y="6795"/>
                  </a:lnTo>
                  <a:lnTo>
                    <a:pt x="10708" y="8826"/>
                  </a:lnTo>
                  <a:lnTo>
                    <a:pt x="10446" y="9415"/>
                  </a:lnTo>
                  <a:lnTo>
                    <a:pt x="10299" y="9612"/>
                  </a:lnTo>
                  <a:lnTo>
                    <a:pt x="10233" y="9628"/>
                  </a:lnTo>
                  <a:lnTo>
                    <a:pt x="9529" y="9595"/>
                  </a:lnTo>
                  <a:lnTo>
                    <a:pt x="8056" y="9333"/>
                  </a:lnTo>
                  <a:lnTo>
                    <a:pt x="6451" y="8858"/>
                  </a:lnTo>
                  <a:lnTo>
                    <a:pt x="4683" y="8236"/>
                  </a:lnTo>
                  <a:lnTo>
                    <a:pt x="3733" y="7876"/>
                  </a:lnTo>
                  <a:lnTo>
                    <a:pt x="3406" y="7761"/>
                  </a:lnTo>
                  <a:lnTo>
                    <a:pt x="2800" y="7598"/>
                  </a:lnTo>
                  <a:lnTo>
                    <a:pt x="2260" y="7549"/>
                  </a:lnTo>
                  <a:lnTo>
                    <a:pt x="1752" y="7581"/>
                  </a:lnTo>
                  <a:lnTo>
                    <a:pt x="1310" y="7680"/>
                  </a:lnTo>
                  <a:lnTo>
                    <a:pt x="917" y="7860"/>
                  </a:lnTo>
                  <a:lnTo>
                    <a:pt x="590" y="8089"/>
                  </a:lnTo>
                  <a:lnTo>
                    <a:pt x="328" y="8351"/>
                  </a:lnTo>
                  <a:lnTo>
                    <a:pt x="148" y="8678"/>
                  </a:lnTo>
                  <a:lnTo>
                    <a:pt x="33" y="9022"/>
                  </a:lnTo>
                  <a:lnTo>
                    <a:pt x="0" y="9399"/>
                  </a:lnTo>
                  <a:lnTo>
                    <a:pt x="33" y="9775"/>
                  </a:lnTo>
                  <a:lnTo>
                    <a:pt x="164" y="10168"/>
                  </a:lnTo>
                  <a:lnTo>
                    <a:pt x="377" y="10545"/>
                  </a:lnTo>
                  <a:lnTo>
                    <a:pt x="688" y="10905"/>
                  </a:lnTo>
                  <a:lnTo>
                    <a:pt x="1097" y="11249"/>
                  </a:lnTo>
                  <a:lnTo>
                    <a:pt x="1343" y="11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107"/>
          <p:cNvSpPr txBox="1"/>
          <p:nvPr/>
        </p:nvSpPr>
        <p:spPr>
          <a:xfrm>
            <a:off x="1696675" y="2069013"/>
            <a:ext cx="4348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highlight>
                  <a:schemeClr val="lt2"/>
                </a:highlight>
                <a:latin typeface="Sriracha"/>
                <a:ea typeface="Sriracha"/>
                <a:cs typeface="Sriracha"/>
                <a:sym typeface="Sriracha"/>
              </a:rPr>
              <a:t>THANK</a:t>
            </a:r>
            <a:r>
              <a:rPr lang="en" sz="5100">
                <a:solidFill>
                  <a:schemeClr val="accent1"/>
                </a:solidFill>
                <a:highlight>
                  <a:schemeClr val="dk1"/>
                </a:highlight>
                <a:latin typeface="Sriracha"/>
                <a:ea typeface="Sriracha"/>
                <a:cs typeface="Sriracha"/>
                <a:sym typeface="Sriracha"/>
              </a:rPr>
              <a:t>YOU</a:t>
            </a:r>
            <a:endParaRPr sz="5100">
              <a:solidFill>
                <a:schemeClr val="accent1"/>
              </a:solidFill>
              <a:highlight>
                <a:schemeClr val="dk1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8"/>
          <p:cNvSpPr txBox="1">
            <a:spLocks noGrp="1"/>
          </p:cNvSpPr>
          <p:nvPr>
            <p:ph type="title"/>
          </p:nvPr>
        </p:nvSpPr>
        <p:spPr>
          <a:xfrm>
            <a:off x="1942500" y="2961100"/>
            <a:ext cx="52590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accent3"/>
                </a:solidFill>
                <a:highlight>
                  <a:schemeClr val="accent1"/>
                </a:highlight>
                <a:latin typeface="Sriracha"/>
                <a:ea typeface="Sriracha"/>
                <a:cs typeface="Sriracha"/>
                <a:sym typeface="Sriracha"/>
              </a:rPr>
              <a:t>Trend</a:t>
            </a:r>
            <a:r>
              <a:rPr lang="en" sz="2700" dirty="0">
                <a:solidFill>
                  <a:schemeClr val="accent3"/>
                </a:solidFill>
                <a:highlight>
                  <a:schemeClr val="accent1"/>
                </a:highlight>
                <a:latin typeface="Sriracha"/>
                <a:ea typeface="Sriracha"/>
                <a:cs typeface="Sriracha"/>
                <a:sym typeface="Sriracha"/>
              </a:rPr>
              <a:t> </a:t>
            </a:r>
            <a:r>
              <a:rPr lang="en" sz="2700" b="1" dirty="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ของเพลงที่นิยมฟังในปี 2020 นั้นเป็นอย่างไร ?</a:t>
            </a:r>
            <a:endParaRPr sz="2700" b="1" dirty="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dirty="0"/>
          </a:p>
        </p:txBody>
      </p:sp>
      <p:sp>
        <p:nvSpPr>
          <p:cNvPr id="873" name="Google Shape;873;p98"/>
          <p:cNvSpPr txBox="1"/>
          <p:nvPr/>
        </p:nvSpPr>
        <p:spPr>
          <a:xfrm>
            <a:off x="1942500" y="1664169"/>
            <a:ext cx="1346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highlight>
                  <a:schemeClr val="accent2"/>
                </a:highlight>
                <a:latin typeface="Sriracha"/>
                <a:ea typeface="Sriracha"/>
                <a:cs typeface="Sriracha"/>
                <a:sym typeface="Sriracha"/>
              </a:rPr>
              <a:t>ปัญหา</a:t>
            </a:r>
            <a:endParaRPr sz="3300" b="1">
              <a:solidFill>
                <a:schemeClr val="lt1"/>
              </a:solidFill>
              <a:highlight>
                <a:schemeClr val="accent2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9"/>
          <p:cNvSpPr/>
          <p:nvPr/>
        </p:nvSpPr>
        <p:spPr>
          <a:xfrm rot="-5145109">
            <a:off x="4284646" y="1659873"/>
            <a:ext cx="1445755" cy="939416"/>
          </a:xfrm>
          <a:custGeom>
            <a:avLst/>
            <a:gdLst/>
            <a:ahLst/>
            <a:cxnLst/>
            <a:rect l="l" t="t" r="r" b="b"/>
            <a:pathLst>
              <a:path w="8820" h="4105" extrusionOk="0">
                <a:moveTo>
                  <a:pt x="5283" y="0"/>
                </a:moveTo>
                <a:lnTo>
                  <a:pt x="3930" y="88"/>
                </a:lnTo>
                <a:lnTo>
                  <a:pt x="2598" y="306"/>
                </a:lnTo>
                <a:lnTo>
                  <a:pt x="1856" y="437"/>
                </a:lnTo>
                <a:lnTo>
                  <a:pt x="1157" y="568"/>
                </a:lnTo>
                <a:lnTo>
                  <a:pt x="939" y="633"/>
                </a:lnTo>
                <a:lnTo>
                  <a:pt x="590" y="830"/>
                </a:lnTo>
                <a:lnTo>
                  <a:pt x="218" y="1223"/>
                </a:lnTo>
                <a:lnTo>
                  <a:pt x="0" y="1921"/>
                </a:lnTo>
                <a:lnTo>
                  <a:pt x="44" y="2663"/>
                </a:lnTo>
                <a:lnTo>
                  <a:pt x="197" y="3035"/>
                </a:lnTo>
                <a:lnTo>
                  <a:pt x="349" y="3297"/>
                </a:lnTo>
                <a:lnTo>
                  <a:pt x="721" y="3711"/>
                </a:lnTo>
                <a:lnTo>
                  <a:pt x="1201" y="3995"/>
                </a:lnTo>
                <a:lnTo>
                  <a:pt x="1790" y="4104"/>
                </a:lnTo>
                <a:lnTo>
                  <a:pt x="2118" y="4104"/>
                </a:lnTo>
                <a:lnTo>
                  <a:pt x="2292" y="4061"/>
                </a:lnTo>
                <a:lnTo>
                  <a:pt x="2489" y="4039"/>
                </a:lnTo>
                <a:lnTo>
                  <a:pt x="3689" y="3908"/>
                </a:lnTo>
                <a:lnTo>
                  <a:pt x="4890" y="3821"/>
                </a:lnTo>
                <a:lnTo>
                  <a:pt x="5960" y="3755"/>
                </a:lnTo>
                <a:lnTo>
                  <a:pt x="7051" y="3668"/>
                </a:lnTo>
                <a:lnTo>
                  <a:pt x="7444" y="3580"/>
                </a:lnTo>
                <a:lnTo>
                  <a:pt x="7815" y="3493"/>
                </a:lnTo>
                <a:lnTo>
                  <a:pt x="8034" y="3406"/>
                </a:lnTo>
                <a:lnTo>
                  <a:pt x="8383" y="3122"/>
                </a:lnTo>
                <a:lnTo>
                  <a:pt x="8514" y="2925"/>
                </a:lnTo>
                <a:lnTo>
                  <a:pt x="8645" y="2663"/>
                </a:lnTo>
                <a:lnTo>
                  <a:pt x="8820" y="2140"/>
                </a:lnTo>
                <a:lnTo>
                  <a:pt x="8820" y="1616"/>
                </a:lnTo>
                <a:lnTo>
                  <a:pt x="8645" y="1092"/>
                </a:lnTo>
                <a:lnTo>
                  <a:pt x="8470" y="808"/>
                </a:lnTo>
                <a:lnTo>
                  <a:pt x="8296" y="611"/>
                </a:lnTo>
                <a:lnTo>
                  <a:pt x="7925" y="328"/>
                </a:lnTo>
                <a:lnTo>
                  <a:pt x="7684" y="240"/>
                </a:lnTo>
                <a:lnTo>
                  <a:pt x="7073" y="131"/>
                </a:lnTo>
                <a:lnTo>
                  <a:pt x="5873" y="44"/>
                </a:lnTo>
                <a:lnTo>
                  <a:pt x="52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99"/>
          <p:cNvSpPr/>
          <p:nvPr/>
        </p:nvSpPr>
        <p:spPr>
          <a:xfrm rot="-5145109">
            <a:off x="4284646" y="3303248"/>
            <a:ext cx="1445755" cy="939416"/>
          </a:xfrm>
          <a:custGeom>
            <a:avLst/>
            <a:gdLst/>
            <a:ahLst/>
            <a:cxnLst/>
            <a:rect l="l" t="t" r="r" b="b"/>
            <a:pathLst>
              <a:path w="8820" h="4105" extrusionOk="0">
                <a:moveTo>
                  <a:pt x="5283" y="0"/>
                </a:moveTo>
                <a:lnTo>
                  <a:pt x="3930" y="88"/>
                </a:lnTo>
                <a:lnTo>
                  <a:pt x="2598" y="306"/>
                </a:lnTo>
                <a:lnTo>
                  <a:pt x="1856" y="437"/>
                </a:lnTo>
                <a:lnTo>
                  <a:pt x="1157" y="568"/>
                </a:lnTo>
                <a:lnTo>
                  <a:pt x="939" y="633"/>
                </a:lnTo>
                <a:lnTo>
                  <a:pt x="590" y="830"/>
                </a:lnTo>
                <a:lnTo>
                  <a:pt x="218" y="1223"/>
                </a:lnTo>
                <a:lnTo>
                  <a:pt x="0" y="1921"/>
                </a:lnTo>
                <a:lnTo>
                  <a:pt x="44" y="2663"/>
                </a:lnTo>
                <a:lnTo>
                  <a:pt x="197" y="3035"/>
                </a:lnTo>
                <a:lnTo>
                  <a:pt x="349" y="3297"/>
                </a:lnTo>
                <a:lnTo>
                  <a:pt x="721" y="3711"/>
                </a:lnTo>
                <a:lnTo>
                  <a:pt x="1201" y="3995"/>
                </a:lnTo>
                <a:lnTo>
                  <a:pt x="1790" y="4104"/>
                </a:lnTo>
                <a:lnTo>
                  <a:pt x="2118" y="4104"/>
                </a:lnTo>
                <a:lnTo>
                  <a:pt x="2292" y="4061"/>
                </a:lnTo>
                <a:lnTo>
                  <a:pt x="2489" y="4039"/>
                </a:lnTo>
                <a:lnTo>
                  <a:pt x="3689" y="3908"/>
                </a:lnTo>
                <a:lnTo>
                  <a:pt x="4890" y="3821"/>
                </a:lnTo>
                <a:lnTo>
                  <a:pt x="5960" y="3755"/>
                </a:lnTo>
                <a:lnTo>
                  <a:pt x="7051" y="3668"/>
                </a:lnTo>
                <a:lnTo>
                  <a:pt x="7444" y="3580"/>
                </a:lnTo>
                <a:lnTo>
                  <a:pt x="7815" y="3493"/>
                </a:lnTo>
                <a:lnTo>
                  <a:pt x="8034" y="3406"/>
                </a:lnTo>
                <a:lnTo>
                  <a:pt x="8383" y="3122"/>
                </a:lnTo>
                <a:lnTo>
                  <a:pt x="8514" y="2925"/>
                </a:lnTo>
                <a:lnTo>
                  <a:pt x="8645" y="2663"/>
                </a:lnTo>
                <a:lnTo>
                  <a:pt x="8820" y="2140"/>
                </a:lnTo>
                <a:lnTo>
                  <a:pt x="8820" y="1616"/>
                </a:lnTo>
                <a:lnTo>
                  <a:pt x="8645" y="1092"/>
                </a:lnTo>
                <a:lnTo>
                  <a:pt x="8470" y="808"/>
                </a:lnTo>
                <a:lnTo>
                  <a:pt x="8296" y="611"/>
                </a:lnTo>
                <a:lnTo>
                  <a:pt x="7925" y="328"/>
                </a:lnTo>
                <a:lnTo>
                  <a:pt x="7684" y="240"/>
                </a:lnTo>
                <a:lnTo>
                  <a:pt x="7073" y="131"/>
                </a:lnTo>
                <a:lnTo>
                  <a:pt x="5873" y="44"/>
                </a:lnTo>
                <a:lnTo>
                  <a:pt x="52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99"/>
          <p:cNvSpPr/>
          <p:nvPr/>
        </p:nvSpPr>
        <p:spPr>
          <a:xfrm rot="-5145109">
            <a:off x="377524" y="3303248"/>
            <a:ext cx="1445755" cy="939416"/>
          </a:xfrm>
          <a:custGeom>
            <a:avLst/>
            <a:gdLst/>
            <a:ahLst/>
            <a:cxnLst/>
            <a:rect l="l" t="t" r="r" b="b"/>
            <a:pathLst>
              <a:path w="8820" h="4105" extrusionOk="0">
                <a:moveTo>
                  <a:pt x="5283" y="0"/>
                </a:moveTo>
                <a:lnTo>
                  <a:pt x="3930" y="88"/>
                </a:lnTo>
                <a:lnTo>
                  <a:pt x="2598" y="306"/>
                </a:lnTo>
                <a:lnTo>
                  <a:pt x="1856" y="437"/>
                </a:lnTo>
                <a:lnTo>
                  <a:pt x="1157" y="568"/>
                </a:lnTo>
                <a:lnTo>
                  <a:pt x="939" y="633"/>
                </a:lnTo>
                <a:lnTo>
                  <a:pt x="590" y="830"/>
                </a:lnTo>
                <a:lnTo>
                  <a:pt x="218" y="1223"/>
                </a:lnTo>
                <a:lnTo>
                  <a:pt x="0" y="1921"/>
                </a:lnTo>
                <a:lnTo>
                  <a:pt x="44" y="2663"/>
                </a:lnTo>
                <a:lnTo>
                  <a:pt x="197" y="3035"/>
                </a:lnTo>
                <a:lnTo>
                  <a:pt x="349" y="3297"/>
                </a:lnTo>
                <a:lnTo>
                  <a:pt x="721" y="3711"/>
                </a:lnTo>
                <a:lnTo>
                  <a:pt x="1201" y="3995"/>
                </a:lnTo>
                <a:lnTo>
                  <a:pt x="1790" y="4104"/>
                </a:lnTo>
                <a:lnTo>
                  <a:pt x="2118" y="4104"/>
                </a:lnTo>
                <a:lnTo>
                  <a:pt x="2292" y="4061"/>
                </a:lnTo>
                <a:lnTo>
                  <a:pt x="2489" y="4039"/>
                </a:lnTo>
                <a:lnTo>
                  <a:pt x="3689" y="3908"/>
                </a:lnTo>
                <a:lnTo>
                  <a:pt x="4890" y="3821"/>
                </a:lnTo>
                <a:lnTo>
                  <a:pt x="5960" y="3755"/>
                </a:lnTo>
                <a:lnTo>
                  <a:pt x="7051" y="3668"/>
                </a:lnTo>
                <a:lnTo>
                  <a:pt x="7444" y="3580"/>
                </a:lnTo>
                <a:lnTo>
                  <a:pt x="7815" y="3493"/>
                </a:lnTo>
                <a:lnTo>
                  <a:pt x="8034" y="3406"/>
                </a:lnTo>
                <a:lnTo>
                  <a:pt x="8383" y="3122"/>
                </a:lnTo>
                <a:lnTo>
                  <a:pt x="8514" y="2925"/>
                </a:lnTo>
                <a:lnTo>
                  <a:pt x="8645" y="2663"/>
                </a:lnTo>
                <a:lnTo>
                  <a:pt x="8820" y="2140"/>
                </a:lnTo>
                <a:lnTo>
                  <a:pt x="8820" y="1616"/>
                </a:lnTo>
                <a:lnTo>
                  <a:pt x="8645" y="1092"/>
                </a:lnTo>
                <a:lnTo>
                  <a:pt x="8470" y="808"/>
                </a:lnTo>
                <a:lnTo>
                  <a:pt x="8296" y="611"/>
                </a:lnTo>
                <a:lnTo>
                  <a:pt x="7925" y="328"/>
                </a:lnTo>
                <a:lnTo>
                  <a:pt x="7684" y="240"/>
                </a:lnTo>
                <a:lnTo>
                  <a:pt x="7073" y="131"/>
                </a:lnTo>
                <a:lnTo>
                  <a:pt x="5873" y="44"/>
                </a:lnTo>
                <a:lnTo>
                  <a:pt x="52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99"/>
          <p:cNvSpPr/>
          <p:nvPr/>
        </p:nvSpPr>
        <p:spPr>
          <a:xfrm rot="-5145109">
            <a:off x="377524" y="1659873"/>
            <a:ext cx="1445755" cy="939416"/>
          </a:xfrm>
          <a:custGeom>
            <a:avLst/>
            <a:gdLst/>
            <a:ahLst/>
            <a:cxnLst/>
            <a:rect l="l" t="t" r="r" b="b"/>
            <a:pathLst>
              <a:path w="8820" h="4105" extrusionOk="0">
                <a:moveTo>
                  <a:pt x="5283" y="0"/>
                </a:moveTo>
                <a:lnTo>
                  <a:pt x="3930" y="88"/>
                </a:lnTo>
                <a:lnTo>
                  <a:pt x="2598" y="306"/>
                </a:lnTo>
                <a:lnTo>
                  <a:pt x="1856" y="437"/>
                </a:lnTo>
                <a:lnTo>
                  <a:pt x="1157" y="568"/>
                </a:lnTo>
                <a:lnTo>
                  <a:pt x="939" y="633"/>
                </a:lnTo>
                <a:lnTo>
                  <a:pt x="590" y="830"/>
                </a:lnTo>
                <a:lnTo>
                  <a:pt x="218" y="1223"/>
                </a:lnTo>
                <a:lnTo>
                  <a:pt x="0" y="1921"/>
                </a:lnTo>
                <a:lnTo>
                  <a:pt x="44" y="2663"/>
                </a:lnTo>
                <a:lnTo>
                  <a:pt x="197" y="3035"/>
                </a:lnTo>
                <a:lnTo>
                  <a:pt x="349" y="3297"/>
                </a:lnTo>
                <a:lnTo>
                  <a:pt x="721" y="3711"/>
                </a:lnTo>
                <a:lnTo>
                  <a:pt x="1201" y="3995"/>
                </a:lnTo>
                <a:lnTo>
                  <a:pt x="1790" y="4104"/>
                </a:lnTo>
                <a:lnTo>
                  <a:pt x="2118" y="4104"/>
                </a:lnTo>
                <a:lnTo>
                  <a:pt x="2292" y="4061"/>
                </a:lnTo>
                <a:lnTo>
                  <a:pt x="2489" y="4039"/>
                </a:lnTo>
                <a:lnTo>
                  <a:pt x="3689" y="3908"/>
                </a:lnTo>
                <a:lnTo>
                  <a:pt x="4890" y="3821"/>
                </a:lnTo>
                <a:lnTo>
                  <a:pt x="5960" y="3755"/>
                </a:lnTo>
                <a:lnTo>
                  <a:pt x="7051" y="3668"/>
                </a:lnTo>
                <a:lnTo>
                  <a:pt x="7444" y="3580"/>
                </a:lnTo>
                <a:lnTo>
                  <a:pt x="7815" y="3493"/>
                </a:lnTo>
                <a:lnTo>
                  <a:pt x="8034" y="3406"/>
                </a:lnTo>
                <a:lnTo>
                  <a:pt x="8383" y="3122"/>
                </a:lnTo>
                <a:lnTo>
                  <a:pt x="8514" y="2925"/>
                </a:lnTo>
                <a:lnTo>
                  <a:pt x="8645" y="2663"/>
                </a:lnTo>
                <a:lnTo>
                  <a:pt x="8820" y="2140"/>
                </a:lnTo>
                <a:lnTo>
                  <a:pt x="8820" y="1616"/>
                </a:lnTo>
                <a:lnTo>
                  <a:pt x="8645" y="1092"/>
                </a:lnTo>
                <a:lnTo>
                  <a:pt x="8470" y="808"/>
                </a:lnTo>
                <a:lnTo>
                  <a:pt x="8296" y="611"/>
                </a:lnTo>
                <a:lnTo>
                  <a:pt x="7925" y="328"/>
                </a:lnTo>
                <a:lnTo>
                  <a:pt x="7684" y="240"/>
                </a:lnTo>
                <a:lnTo>
                  <a:pt x="7073" y="131"/>
                </a:lnTo>
                <a:lnTo>
                  <a:pt x="5873" y="44"/>
                </a:lnTo>
                <a:lnTo>
                  <a:pt x="52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99"/>
          <p:cNvSpPr txBox="1">
            <a:spLocks noGrp="1"/>
          </p:cNvSpPr>
          <p:nvPr>
            <p:ph type="title"/>
          </p:nvPr>
        </p:nvSpPr>
        <p:spPr>
          <a:xfrm>
            <a:off x="720000" y="16823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3" name="Google Shape;883;p99"/>
          <p:cNvSpPr txBox="1">
            <a:spLocks noGrp="1"/>
          </p:cNvSpPr>
          <p:nvPr>
            <p:ph type="subTitle" idx="1"/>
          </p:nvPr>
        </p:nvSpPr>
        <p:spPr>
          <a:xfrm>
            <a:off x="1036925" y="3540625"/>
            <a:ext cx="34989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Sriracha"/>
                <a:ea typeface="Sriracha"/>
                <a:cs typeface="Sriracha"/>
                <a:sym typeface="Sriracha"/>
              </a:rPr>
              <a:t>เพลง pop ส่วนใหญ่จะใช้ valance ไปทางบวก (Positive)</a:t>
            </a:r>
            <a:endParaRPr sz="1800" b="1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2020" b="1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84" name="Google Shape;884;p99"/>
          <p:cNvSpPr txBox="1">
            <a:spLocks noGrp="1"/>
          </p:cNvSpPr>
          <p:nvPr>
            <p:ph type="title" idx="3"/>
          </p:nvPr>
        </p:nvSpPr>
        <p:spPr>
          <a:xfrm>
            <a:off x="720000" y="33438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5" name="Google Shape;885;p99"/>
          <p:cNvSpPr txBox="1">
            <a:spLocks noGrp="1"/>
          </p:cNvSpPr>
          <p:nvPr>
            <p:ph type="subTitle" idx="4"/>
          </p:nvPr>
        </p:nvSpPr>
        <p:spPr>
          <a:xfrm>
            <a:off x="1082125" y="1719838"/>
            <a:ext cx="2682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เพลงใน Spotify ส่วนใหญ่เป็นเพลงช้า</a:t>
            </a:r>
            <a:endParaRPr sz="1800" b="1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800" b="1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86" name="Google Shape;886;p99"/>
          <p:cNvSpPr txBox="1">
            <a:spLocks noGrp="1"/>
          </p:cNvSpPr>
          <p:nvPr>
            <p:ph type="title" idx="6"/>
          </p:nvPr>
        </p:nvSpPr>
        <p:spPr>
          <a:xfrm>
            <a:off x="4572000" y="16823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7" name="Google Shape;887;p99"/>
          <p:cNvSpPr txBox="1">
            <a:spLocks noGrp="1"/>
          </p:cNvSpPr>
          <p:nvPr>
            <p:ph type="subTitle" idx="7"/>
          </p:nvPr>
        </p:nvSpPr>
        <p:spPr>
          <a:xfrm>
            <a:off x="4969800" y="1682350"/>
            <a:ext cx="3254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Sriracha"/>
                <a:ea typeface="Sriracha"/>
                <a:cs typeface="Sriracha"/>
                <a:sym typeface="Sriracha"/>
              </a:rPr>
              <a:t>เพลง rap กับเพลง pop จะใช้ energy ของเพลงสูง ๆ</a:t>
            </a:r>
            <a:endParaRPr sz="1800" b="1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88" name="Google Shape;888;p99"/>
          <p:cNvSpPr txBox="1">
            <a:spLocks noGrp="1"/>
          </p:cNvSpPr>
          <p:nvPr>
            <p:ph type="title" idx="9"/>
          </p:nvPr>
        </p:nvSpPr>
        <p:spPr>
          <a:xfrm>
            <a:off x="4572000" y="33438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9" name="Google Shape;889;p99"/>
          <p:cNvSpPr txBox="1">
            <a:spLocks noGrp="1"/>
          </p:cNvSpPr>
          <p:nvPr>
            <p:ph type="subTitle" idx="13"/>
          </p:nvPr>
        </p:nvSpPr>
        <p:spPr>
          <a:xfrm>
            <a:off x="4969800" y="3571075"/>
            <a:ext cx="28320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Sriracha"/>
                <a:ea typeface="Sriracha"/>
                <a:cs typeface="Sriracha"/>
                <a:sym typeface="Sriracha"/>
              </a:rPr>
              <a:t>คนนิยมฟังเพลง pop มากที่สุดในปี 2020</a:t>
            </a:r>
            <a:endParaRPr sz="1800" b="1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endParaRPr sz="1800" b="1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90" name="Google Shape;890;p99"/>
          <p:cNvSpPr/>
          <p:nvPr/>
        </p:nvSpPr>
        <p:spPr>
          <a:xfrm rot="1047349">
            <a:off x="419741" y="666064"/>
            <a:ext cx="331637" cy="594827"/>
          </a:xfrm>
          <a:custGeom>
            <a:avLst/>
            <a:gdLst/>
            <a:ahLst/>
            <a:cxnLst/>
            <a:rect l="l" t="t" r="r" b="b"/>
            <a:pathLst>
              <a:path w="10480" h="18797" extrusionOk="0">
                <a:moveTo>
                  <a:pt x="8602" y="1"/>
                </a:moveTo>
                <a:lnTo>
                  <a:pt x="6877" y="132"/>
                </a:lnTo>
                <a:lnTo>
                  <a:pt x="2577" y="1027"/>
                </a:lnTo>
                <a:lnTo>
                  <a:pt x="1049" y="1463"/>
                </a:lnTo>
                <a:lnTo>
                  <a:pt x="1005" y="1463"/>
                </a:lnTo>
                <a:lnTo>
                  <a:pt x="961" y="1485"/>
                </a:lnTo>
                <a:lnTo>
                  <a:pt x="437" y="1900"/>
                </a:lnTo>
                <a:lnTo>
                  <a:pt x="88" y="2336"/>
                </a:lnTo>
                <a:lnTo>
                  <a:pt x="1" y="2598"/>
                </a:lnTo>
                <a:lnTo>
                  <a:pt x="241" y="3210"/>
                </a:lnTo>
                <a:lnTo>
                  <a:pt x="743" y="4083"/>
                </a:lnTo>
                <a:lnTo>
                  <a:pt x="1136" y="4912"/>
                </a:lnTo>
                <a:lnTo>
                  <a:pt x="2053" y="6506"/>
                </a:lnTo>
                <a:lnTo>
                  <a:pt x="2577" y="7292"/>
                </a:lnTo>
                <a:lnTo>
                  <a:pt x="3799" y="9104"/>
                </a:lnTo>
                <a:lnTo>
                  <a:pt x="5022" y="10959"/>
                </a:lnTo>
                <a:lnTo>
                  <a:pt x="5218" y="11287"/>
                </a:lnTo>
                <a:lnTo>
                  <a:pt x="5436" y="11614"/>
                </a:lnTo>
                <a:lnTo>
                  <a:pt x="4410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42"/>
                </a:lnTo>
                <a:lnTo>
                  <a:pt x="2577" y="12116"/>
                </a:lnTo>
                <a:lnTo>
                  <a:pt x="1944" y="12619"/>
                </a:lnTo>
                <a:lnTo>
                  <a:pt x="1660" y="12946"/>
                </a:lnTo>
                <a:lnTo>
                  <a:pt x="1289" y="13426"/>
                </a:lnTo>
                <a:lnTo>
                  <a:pt x="896" y="14212"/>
                </a:lnTo>
                <a:lnTo>
                  <a:pt x="743" y="14780"/>
                </a:lnTo>
                <a:lnTo>
                  <a:pt x="743" y="15107"/>
                </a:lnTo>
                <a:lnTo>
                  <a:pt x="765" y="15675"/>
                </a:lnTo>
                <a:lnTo>
                  <a:pt x="1027" y="16679"/>
                </a:lnTo>
                <a:lnTo>
                  <a:pt x="1572" y="17530"/>
                </a:lnTo>
                <a:lnTo>
                  <a:pt x="2337" y="18207"/>
                </a:lnTo>
                <a:lnTo>
                  <a:pt x="2839" y="18491"/>
                </a:lnTo>
                <a:lnTo>
                  <a:pt x="3297" y="18687"/>
                </a:lnTo>
                <a:lnTo>
                  <a:pt x="4039" y="18797"/>
                </a:lnTo>
                <a:lnTo>
                  <a:pt x="4563" y="18753"/>
                </a:lnTo>
                <a:lnTo>
                  <a:pt x="4825" y="18666"/>
                </a:lnTo>
                <a:lnTo>
                  <a:pt x="5655" y="18338"/>
                </a:lnTo>
                <a:lnTo>
                  <a:pt x="6441" y="17880"/>
                </a:lnTo>
                <a:lnTo>
                  <a:pt x="6812" y="17640"/>
                </a:lnTo>
                <a:lnTo>
                  <a:pt x="7467" y="17072"/>
                </a:lnTo>
                <a:lnTo>
                  <a:pt x="7991" y="16417"/>
                </a:lnTo>
                <a:lnTo>
                  <a:pt x="8384" y="15653"/>
                </a:lnTo>
                <a:lnTo>
                  <a:pt x="8536" y="15238"/>
                </a:lnTo>
                <a:lnTo>
                  <a:pt x="8646" y="14933"/>
                </a:lnTo>
                <a:lnTo>
                  <a:pt x="8755" y="14300"/>
                </a:lnTo>
                <a:lnTo>
                  <a:pt x="8733" y="13972"/>
                </a:lnTo>
                <a:lnTo>
                  <a:pt x="8427" y="13142"/>
                </a:lnTo>
                <a:lnTo>
                  <a:pt x="8078" y="12313"/>
                </a:lnTo>
                <a:lnTo>
                  <a:pt x="6419" y="9933"/>
                </a:lnTo>
                <a:lnTo>
                  <a:pt x="4782" y="7576"/>
                </a:lnTo>
                <a:lnTo>
                  <a:pt x="4498" y="7095"/>
                </a:lnTo>
                <a:lnTo>
                  <a:pt x="3908" y="5960"/>
                </a:lnTo>
                <a:lnTo>
                  <a:pt x="4847" y="5742"/>
                </a:lnTo>
                <a:lnTo>
                  <a:pt x="7139" y="5087"/>
                </a:lnTo>
                <a:lnTo>
                  <a:pt x="9235" y="4279"/>
                </a:lnTo>
                <a:lnTo>
                  <a:pt x="10239" y="3690"/>
                </a:lnTo>
                <a:lnTo>
                  <a:pt x="10457" y="3428"/>
                </a:lnTo>
                <a:lnTo>
                  <a:pt x="10479" y="3275"/>
                </a:lnTo>
                <a:lnTo>
                  <a:pt x="10457" y="3210"/>
                </a:lnTo>
                <a:lnTo>
                  <a:pt x="10326" y="3079"/>
                </a:lnTo>
                <a:lnTo>
                  <a:pt x="9781" y="2948"/>
                </a:lnTo>
                <a:lnTo>
                  <a:pt x="8471" y="2991"/>
                </a:lnTo>
                <a:lnTo>
                  <a:pt x="4891" y="3624"/>
                </a:lnTo>
                <a:lnTo>
                  <a:pt x="2926" y="4127"/>
                </a:lnTo>
                <a:lnTo>
                  <a:pt x="2642" y="3646"/>
                </a:lnTo>
                <a:lnTo>
                  <a:pt x="2380" y="3144"/>
                </a:lnTo>
                <a:lnTo>
                  <a:pt x="3232" y="2991"/>
                </a:lnTo>
                <a:lnTo>
                  <a:pt x="5633" y="2336"/>
                </a:lnTo>
                <a:lnTo>
                  <a:pt x="8012" y="1463"/>
                </a:lnTo>
                <a:lnTo>
                  <a:pt x="9191" y="830"/>
                </a:lnTo>
                <a:lnTo>
                  <a:pt x="9453" y="525"/>
                </a:lnTo>
                <a:lnTo>
                  <a:pt x="9497" y="350"/>
                </a:lnTo>
                <a:lnTo>
                  <a:pt x="9475" y="284"/>
                </a:lnTo>
                <a:lnTo>
                  <a:pt x="9410" y="197"/>
                </a:lnTo>
                <a:lnTo>
                  <a:pt x="9169" y="88"/>
                </a:lnTo>
                <a:lnTo>
                  <a:pt x="86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99"/>
          <p:cNvSpPr/>
          <p:nvPr/>
        </p:nvSpPr>
        <p:spPr>
          <a:xfrm rot="3378908">
            <a:off x="1086273" y="178652"/>
            <a:ext cx="423667" cy="528546"/>
          </a:xfrm>
          <a:custGeom>
            <a:avLst/>
            <a:gdLst/>
            <a:ahLst/>
            <a:cxnLst/>
            <a:rect l="l" t="t" r="r" b="b"/>
            <a:pathLst>
              <a:path w="18513" h="23098" extrusionOk="0">
                <a:moveTo>
                  <a:pt x="8340" y="1"/>
                </a:moveTo>
                <a:lnTo>
                  <a:pt x="8187" y="66"/>
                </a:lnTo>
                <a:lnTo>
                  <a:pt x="8056" y="132"/>
                </a:lnTo>
                <a:lnTo>
                  <a:pt x="6288" y="1289"/>
                </a:lnTo>
                <a:lnTo>
                  <a:pt x="4520" y="2489"/>
                </a:lnTo>
                <a:lnTo>
                  <a:pt x="2882" y="3581"/>
                </a:lnTo>
                <a:lnTo>
                  <a:pt x="1310" y="4781"/>
                </a:lnTo>
                <a:lnTo>
                  <a:pt x="787" y="5218"/>
                </a:lnTo>
                <a:lnTo>
                  <a:pt x="284" y="5873"/>
                </a:lnTo>
                <a:lnTo>
                  <a:pt x="88" y="6288"/>
                </a:lnTo>
                <a:lnTo>
                  <a:pt x="1" y="6943"/>
                </a:lnTo>
                <a:lnTo>
                  <a:pt x="219" y="7881"/>
                </a:lnTo>
                <a:lnTo>
                  <a:pt x="437" y="8384"/>
                </a:lnTo>
                <a:lnTo>
                  <a:pt x="830" y="9213"/>
                </a:lnTo>
                <a:lnTo>
                  <a:pt x="1747" y="10807"/>
                </a:lnTo>
                <a:lnTo>
                  <a:pt x="2271" y="11593"/>
                </a:lnTo>
                <a:lnTo>
                  <a:pt x="3493" y="13404"/>
                </a:lnTo>
                <a:lnTo>
                  <a:pt x="4716" y="15260"/>
                </a:lnTo>
                <a:lnTo>
                  <a:pt x="4912" y="15588"/>
                </a:lnTo>
                <a:lnTo>
                  <a:pt x="5131" y="15915"/>
                </a:lnTo>
                <a:lnTo>
                  <a:pt x="4105" y="15980"/>
                </a:lnTo>
                <a:lnTo>
                  <a:pt x="3144" y="16068"/>
                </a:lnTo>
                <a:lnTo>
                  <a:pt x="2882" y="16133"/>
                </a:lnTo>
                <a:lnTo>
                  <a:pt x="2642" y="16242"/>
                </a:lnTo>
                <a:lnTo>
                  <a:pt x="2293" y="16417"/>
                </a:lnTo>
                <a:lnTo>
                  <a:pt x="1638" y="16919"/>
                </a:lnTo>
                <a:lnTo>
                  <a:pt x="1376" y="17247"/>
                </a:lnTo>
                <a:lnTo>
                  <a:pt x="983" y="17727"/>
                </a:lnTo>
                <a:lnTo>
                  <a:pt x="590" y="18513"/>
                </a:lnTo>
                <a:lnTo>
                  <a:pt x="459" y="19080"/>
                </a:lnTo>
                <a:lnTo>
                  <a:pt x="437" y="19408"/>
                </a:lnTo>
                <a:lnTo>
                  <a:pt x="459" y="19975"/>
                </a:lnTo>
                <a:lnTo>
                  <a:pt x="721" y="20980"/>
                </a:lnTo>
                <a:lnTo>
                  <a:pt x="1267" y="21831"/>
                </a:lnTo>
                <a:lnTo>
                  <a:pt x="2053" y="22508"/>
                </a:lnTo>
                <a:lnTo>
                  <a:pt x="2533" y="22792"/>
                </a:lnTo>
                <a:lnTo>
                  <a:pt x="2991" y="22988"/>
                </a:lnTo>
                <a:lnTo>
                  <a:pt x="3755" y="23097"/>
                </a:lnTo>
                <a:lnTo>
                  <a:pt x="4258" y="23054"/>
                </a:lnTo>
                <a:lnTo>
                  <a:pt x="4541" y="22966"/>
                </a:lnTo>
                <a:lnTo>
                  <a:pt x="5371" y="22639"/>
                </a:lnTo>
                <a:lnTo>
                  <a:pt x="6135" y="22180"/>
                </a:lnTo>
                <a:lnTo>
                  <a:pt x="6528" y="21940"/>
                </a:lnTo>
                <a:lnTo>
                  <a:pt x="7161" y="21373"/>
                </a:lnTo>
                <a:lnTo>
                  <a:pt x="7685" y="20718"/>
                </a:lnTo>
                <a:lnTo>
                  <a:pt x="8100" y="19954"/>
                </a:lnTo>
                <a:lnTo>
                  <a:pt x="8253" y="19539"/>
                </a:lnTo>
                <a:lnTo>
                  <a:pt x="8340" y="19233"/>
                </a:lnTo>
                <a:lnTo>
                  <a:pt x="8449" y="18600"/>
                </a:lnTo>
                <a:lnTo>
                  <a:pt x="8427" y="18273"/>
                </a:lnTo>
                <a:lnTo>
                  <a:pt x="8143" y="17443"/>
                </a:lnTo>
                <a:lnTo>
                  <a:pt x="7772" y="16614"/>
                </a:lnTo>
                <a:lnTo>
                  <a:pt x="6135" y="14234"/>
                </a:lnTo>
                <a:lnTo>
                  <a:pt x="4476" y="11876"/>
                </a:lnTo>
                <a:lnTo>
                  <a:pt x="3908" y="11047"/>
                </a:lnTo>
                <a:lnTo>
                  <a:pt x="3362" y="10239"/>
                </a:lnTo>
                <a:lnTo>
                  <a:pt x="4389" y="9759"/>
                </a:lnTo>
                <a:lnTo>
                  <a:pt x="5982" y="8951"/>
                </a:lnTo>
                <a:lnTo>
                  <a:pt x="7554" y="7969"/>
                </a:lnTo>
                <a:lnTo>
                  <a:pt x="9671" y="6331"/>
                </a:lnTo>
                <a:lnTo>
                  <a:pt x="11200" y="5109"/>
                </a:lnTo>
                <a:lnTo>
                  <a:pt x="11920" y="5873"/>
                </a:lnTo>
                <a:lnTo>
                  <a:pt x="12553" y="6746"/>
                </a:lnTo>
                <a:lnTo>
                  <a:pt x="13273" y="7598"/>
                </a:lnTo>
                <a:lnTo>
                  <a:pt x="14038" y="8427"/>
                </a:lnTo>
                <a:lnTo>
                  <a:pt x="14802" y="9169"/>
                </a:lnTo>
                <a:lnTo>
                  <a:pt x="15609" y="10064"/>
                </a:lnTo>
                <a:lnTo>
                  <a:pt x="14692" y="10130"/>
                </a:lnTo>
                <a:lnTo>
                  <a:pt x="13928" y="10195"/>
                </a:lnTo>
                <a:lnTo>
                  <a:pt x="13230" y="10283"/>
                </a:lnTo>
                <a:lnTo>
                  <a:pt x="11942" y="10741"/>
                </a:lnTo>
                <a:lnTo>
                  <a:pt x="11352" y="11112"/>
                </a:lnTo>
                <a:lnTo>
                  <a:pt x="11156" y="11265"/>
                </a:lnTo>
                <a:lnTo>
                  <a:pt x="10981" y="11462"/>
                </a:lnTo>
                <a:lnTo>
                  <a:pt x="10719" y="11767"/>
                </a:lnTo>
                <a:lnTo>
                  <a:pt x="10348" y="12422"/>
                </a:lnTo>
                <a:lnTo>
                  <a:pt x="10174" y="13121"/>
                </a:lnTo>
                <a:lnTo>
                  <a:pt x="10152" y="13885"/>
                </a:lnTo>
                <a:lnTo>
                  <a:pt x="10217" y="14278"/>
                </a:lnTo>
                <a:lnTo>
                  <a:pt x="10261" y="14540"/>
                </a:lnTo>
                <a:lnTo>
                  <a:pt x="10479" y="15085"/>
                </a:lnTo>
                <a:lnTo>
                  <a:pt x="10807" y="15588"/>
                </a:lnTo>
                <a:lnTo>
                  <a:pt x="11221" y="16046"/>
                </a:lnTo>
                <a:lnTo>
                  <a:pt x="11724" y="16417"/>
                </a:lnTo>
                <a:lnTo>
                  <a:pt x="12269" y="16679"/>
                </a:lnTo>
                <a:lnTo>
                  <a:pt x="12881" y="16832"/>
                </a:lnTo>
                <a:lnTo>
                  <a:pt x="13514" y="16832"/>
                </a:lnTo>
                <a:lnTo>
                  <a:pt x="13841" y="16745"/>
                </a:lnTo>
                <a:lnTo>
                  <a:pt x="14583" y="16548"/>
                </a:lnTo>
                <a:lnTo>
                  <a:pt x="15304" y="16308"/>
                </a:lnTo>
                <a:lnTo>
                  <a:pt x="15631" y="16177"/>
                </a:lnTo>
                <a:lnTo>
                  <a:pt x="16242" y="15806"/>
                </a:lnTo>
                <a:lnTo>
                  <a:pt x="16766" y="15369"/>
                </a:lnTo>
                <a:lnTo>
                  <a:pt x="17247" y="14823"/>
                </a:lnTo>
                <a:lnTo>
                  <a:pt x="17443" y="14518"/>
                </a:lnTo>
                <a:lnTo>
                  <a:pt x="17792" y="13885"/>
                </a:lnTo>
                <a:lnTo>
                  <a:pt x="18273" y="12575"/>
                </a:lnTo>
                <a:lnTo>
                  <a:pt x="18425" y="11876"/>
                </a:lnTo>
                <a:lnTo>
                  <a:pt x="18513" y="11462"/>
                </a:lnTo>
                <a:lnTo>
                  <a:pt x="18360" y="10785"/>
                </a:lnTo>
                <a:lnTo>
                  <a:pt x="18142" y="10501"/>
                </a:lnTo>
                <a:lnTo>
                  <a:pt x="16897" y="9082"/>
                </a:lnTo>
                <a:lnTo>
                  <a:pt x="15609" y="7685"/>
                </a:lnTo>
                <a:lnTo>
                  <a:pt x="14889" y="6943"/>
                </a:lnTo>
                <a:lnTo>
                  <a:pt x="14190" y="6200"/>
                </a:lnTo>
                <a:lnTo>
                  <a:pt x="11745" y="3384"/>
                </a:lnTo>
                <a:lnTo>
                  <a:pt x="9213" y="699"/>
                </a:lnTo>
                <a:lnTo>
                  <a:pt x="9038" y="503"/>
                </a:lnTo>
                <a:lnTo>
                  <a:pt x="8624" y="110"/>
                </a:lnTo>
                <a:lnTo>
                  <a:pt x="83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99"/>
          <p:cNvSpPr/>
          <p:nvPr/>
        </p:nvSpPr>
        <p:spPr>
          <a:xfrm rot="2982183">
            <a:off x="447782" y="120758"/>
            <a:ext cx="199832" cy="427500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99"/>
          <p:cNvSpPr/>
          <p:nvPr/>
        </p:nvSpPr>
        <p:spPr>
          <a:xfrm>
            <a:off x="82638" y="717738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99"/>
          <p:cNvSpPr/>
          <p:nvPr/>
        </p:nvSpPr>
        <p:spPr>
          <a:xfrm rot="10800000">
            <a:off x="1707900" y="184813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99"/>
          <p:cNvSpPr/>
          <p:nvPr/>
        </p:nvSpPr>
        <p:spPr>
          <a:xfrm rot="10800000">
            <a:off x="8424000" y="882863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99"/>
          <p:cNvSpPr/>
          <p:nvPr/>
        </p:nvSpPr>
        <p:spPr>
          <a:xfrm rot="6695280">
            <a:off x="2626826" y="4777451"/>
            <a:ext cx="120355" cy="116751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99"/>
          <p:cNvSpPr txBox="1">
            <a:spLocks noGrp="1"/>
          </p:cNvSpPr>
          <p:nvPr>
            <p:ph type="title" idx="15"/>
          </p:nvPr>
        </p:nvSpPr>
        <p:spPr>
          <a:xfrm>
            <a:off x="3720425" y="507100"/>
            <a:ext cx="2052000" cy="6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b="1">
                <a:solidFill>
                  <a:schemeClr val="accent1"/>
                </a:solidFill>
                <a:highlight>
                  <a:schemeClr val="lt1"/>
                </a:highlight>
                <a:latin typeface="Sriracha"/>
                <a:ea typeface="Sriracha"/>
                <a:cs typeface="Sriracha"/>
                <a:sym typeface="Sriracha"/>
              </a:rPr>
              <a:t>สมมติฐาน</a:t>
            </a:r>
            <a:endParaRPr sz="1900" b="1">
              <a:solidFill>
                <a:schemeClr val="accent1"/>
              </a:solidFill>
              <a:highlight>
                <a:schemeClr val="lt1"/>
              </a:highlight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100"/>
          <p:cNvGrpSpPr/>
          <p:nvPr/>
        </p:nvGrpSpPr>
        <p:grpSpPr>
          <a:xfrm rot="5400000">
            <a:off x="-174600" y="2689354"/>
            <a:ext cx="5213895" cy="3590038"/>
            <a:chOff x="2634427" y="2522355"/>
            <a:chExt cx="3585898" cy="2468737"/>
          </a:xfrm>
        </p:grpSpPr>
        <p:sp>
          <p:nvSpPr>
            <p:cNvPr id="903" name="Google Shape;903;p100"/>
            <p:cNvSpPr/>
            <p:nvPr/>
          </p:nvSpPr>
          <p:spPr>
            <a:xfrm rot="-5400000">
              <a:off x="3193007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00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00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00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0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0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0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0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0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0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100"/>
          <p:cNvSpPr/>
          <p:nvPr/>
        </p:nvSpPr>
        <p:spPr>
          <a:xfrm rot="1047349">
            <a:off x="426066" y="3776176"/>
            <a:ext cx="331637" cy="594827"/>
          </a:xfrm>
          <a:custGeom>
            <a:avLst/>
            <a:gdLst/>
            <a:ahLst/>
            <a:cxnLst/>
            <a:rect l="l" t="t" r="r" b="b"/>
            <a:pathLst>
              <a:path w="10480" h="18797" extrusionOk="0">
                <a:moveTo>
                  <a:pt x="8602" y="1"/>
                </a:moveTo>
                <a:lnTo>
                  <a:pt x="6877" y="132"/>
                </a:lnTo>
                <a:lnTo>
                  <a:pt x="2577" y="1027"/>
                </a:lnTo>
                <a:lnTo>
                  <a:pt x="1049" y="1463"/>
                </a:lnTo>
                <a:lnTo>
                  <a:pt x="1005" y="1463"/>
                </a:lnTo>
                <a:lnTo>
                  <a:pt x="961" y="1485"/>
                </a:lnTo>
                <a:lnTo>
                  <a:pt x="437" y="1900"/>
                </a:lnTo>
                <a:lnTo>
                  <a:pt x="88" y="2336"/>
                </a:lnTo>
                <a:lnTo>
                  <a:pt x="1" y="2598"/>
                </a:lnTo>
                <a:lnTo>
                  <a:pt x="241" y="3210"/>
                </a:lnTo>
                <a:lnTo>
                  <a:pt x="743" y="4083"/>
                </a:lnTo>
                <a:lnTo>
                  <a:pt x="1136" y="4912"/>
                </a:lnTo>
                <a:lnTo>
                  <a:pt x="2053" y="6506"/>
                </a:lnTo>
                <a:lnTo>
                  <a:pt x="2577" y="7292"/>
                </a:lnTo>
                <a:lnTo>
                  <a:pt x="3799" y="9104"/>
                </a:lnTo>
                <a:lnTo>
                  <a:pt x="5022" y="10959"/>
                </a:lnTo>
                <a:lnTo>
                  <a:pt x="5218" y="11287"/>
                </a:lnTo>
                <a:lnTo>
                  <a:pt x="5436" y="11614"/>
                </a:lnTo>
                <a:lnTo>
                  <a:pt x="4410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42"/>
                </a:lnTo>
                <a:lnTo>
                  <a:pt x="2577" y="12116"/>
                </a:lnTo>
                <a:lnTo>
                  <a:pt x="1944" y="12619"/>
                </a:lnTo>
                <a:lnTo>
                  <a:pt x="1660" y="12946"/>
                </a:lnTo>
                <a:lnTo>
                  <a:pt x="1289" y="13426"/>
                </a:lnTo>
                <a:lnTo>
                  <a:pt x="896" y="14212"/>
                </a:lnTo>
                <a:lnTo>
                  <a:pt x="743" y="14780"/>
                </a:lnTo>
                <a:lnTo>
                  <a:pt x="743" y="15107"/>
                </a:lnTo>
                <a:lnTo>
                  <a:pt x="765" y="15675"/>
                </a:lnTo>
                <a:lnTo>
                  <a:pt x="1027" y="16679"/>
                </a:lnTo>
                <a:lnTo>
                  <a:pt x="1572" y="17530"/>
                </a:lnTo>
                <a:lnTo>
                  <a:pt x="2337" y="18207"/>
                </a:lnTo>
                <a:lnTo>
                  <a:pt x="2839" y="18491"/>
                </a:lnTo>
                <a:lnTo>
                  <a:pt x="3297" y="18687"/>
                </a:lnTo>
                <a:lnTo>
                  <a:pt x="4039" y="18797"/>
                </a:lnTo>
                <a:lnTo>
                  <a:pt x="4563" y="18753"/>
                </a:lnTo>
                <a:lnTo>
                  <a:pt x="4825" y="18666"/>
                </a:lnTo>
                <a:lnTo>
                  <a:pt x="5655" y="18338"/>
                </a:lnTo>
                <a:lnTo>
                  <a:pt x="6441" y="17880"/>
                </a:lnTo>
                <a:lnTo>
                  <a:pt x="6812" y="17640"/>
                </a:lnTo>
                <a:lnTo>
                  <a:pt x="7467" y="17072"/>
                </a:lnTo>
                <a:lnTo>
                  <a:pt x="7991" y="16417"/>
                </a:lnTo>
                <a:lnTo>
                  <a:pt x="8384" y="15653"/>
                </a:lnTo>
                <a:lnTo>
                  <a:pt x="8536" y="15238"/>
                </a:lnTo>
                <a:lnTo>
                  <a:pt x="8646" y="14933"/>
                </a:lnTo>
                <a:lnTo>
                  <a:pt x="8755" y="14300"/>
                </a:lnTo>
                <a:lnTo>
                  <a:pt x="8733" y="13972"/>
                </a:lnTo>
                <a:lnTo>
                  <a:pt x="8427" y="13142"/>
                </a:lnTo>
                <a:lnTo>
                  <a:pt x="8078" y="12313"/>
                </a:lnTo>
                <a:lnTo>
                  <a:pt x="6419" y="9933"/>
                </a:lnTo>
                <a:lnTo>
                  <a:pt x="4782" y="7576"/>
                </a:lnTo>
                <a:lnTo>
                  <a:pt x="4498" y="7095"/>
                </a:lnTo>
                <a:lnTo>
                  <a:pt x="3908" y="5960"/>
                </a:lnTo>
                <a:lnTo>
                  <a:pt x="4847" y="5742"/>
                </a:lnTo>
                <a:lnTo>
                  <a:pt x="7139" y="5087"/>
                </a:lnTo>
                <a:lnTo>
                  <a:pt x="9235" y="4279"/>
                </a:lnTo>
                <a:lnTo>
                  <a:pt x="10239" y="3690"/>
                </a:lnTo>
                <a:lnTo>
                  <a:pt x="10457" y="3428"/>
                </a:lnTo>
                <a:lnTo>
                  <a:pt x="10479" y="3275"/>
                </a:lnTo>
                <a:lnTo>
                  <a:pt x="10457" y="3210"/>
                </a:lnTo>
                <a:lnTo>
                  <a:pt x="10326" y="3079"/>
                </a:lnTo>
                <a:lnTo>
                  <a:pt x="9781" y="2948"/>
                </a:lnTo>
                <a:lnTo>
                  <a:pt x="8471" y="2991"/>
                </a:lnTo>
                <a:lnTo>
                  <a:pt x="4891" y="3624"/>
                </a:lnTo>
                <a:lnTo>
                  <a:pt x="2926" y="4127"/>
                </a:lnTo>
                <a:lnTo>
                  <a:pt x="2642" y="3646"/>
                </a:lnTo>
                <a:lnTo>
                  <a:pt x="2380" y="3144"/>
                </a:lnTo>
                <a:lnTo>
                  <a:pt x="3232" y="2991"/>
                </a:lnTo>
                <a:lnTo>
                  <a:pt x="5633" y="2336"/>
                </a:lnTo>
                <a:lnTo>
                  <a:pt x="8012" y="1463"/>
                </a:lnTo>
                <a:lnTo>
                  <a:pt x="9191" y="830"/>
                </a:lnTo>
                <a:lnTo>
                  <a:pt x="9453" y="525"/>
                </a:lnTo>
                <a:lnTo>
                  <a:pt x="9497" y="350"/>
                </a:lnTo>
                <a:lnTo>
                  <a:pt x="9475" y="284"/>
                </a:lnTo>
                <a:lnTo>
                  <a:pt x="9410" y="197"/>
                </a:lnTo>
                <a:lnTo>
                  <a:pt x="9169" y="88"/>
                </a:lnTo>
                <a:lnTo>
                  <a:pt x="86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00"/>
          <p:cNvSpPr/>
          <p:nvPr/>
        </p:nvSpPr>
        <p:spPr>
          <a:xfrm rot="3378908">
            <a:off x="5741186" y="4662977"/>
            <a:ext cx="423667" cy="528546"/>
          </a:xfrm>
          <a:custGeom>
            <a:avLst/>
            <a:gdLst/>
            <a:ahLst/>
            <a:cxnLst/>
            <a:rect l="l" t="t" r="r" b="b"/>
            <a:pathLst>
              <a:path w="18513" h="23098" extrusionOk="0">
                <a:moveTo>
                  <a:pt x="8340" y="1"/>
                </a:moveTo>
                <a:lnTo>
                  <a:pt x="8187" y="66"/>
                </a:lnTo>
                <a:lnTo>
                  <a:pt x="8056" y="132"/>
                </a:lnTo>
                <a:lnTo>
                  <a:pt x="6288" y="1289"/>
                </a:lnTo>
                <a:lnTo>
                  <a:pt x="4520" y="2489"/>
                </a:lnTo>
                <a:lnTo>
                  <a:pt x="2882" y="3581"/>
                </a:lnTo>
                <a:lnTo>
                  <a:pt x="1310" y="4781"/>
                </a:lnTo>
                <a:lnTo>
                  <a:pt x="787" y="5218"/>
                </a:lnTo>
                <a:lnTo>
                  <a:pt x="284" y="5873"/>
                </a:lnTo>
                <a:lnTo>
                  <a:pt x="88" y="6288"/>
                </a:lnTo>
                <a:lnTo>
                  <a:pt x="1" y="6943"/>
                </a:lnTo>
                <a:lnTo>
                  <a:pt x="219" y="7881"/>
                </a:lnTo>
                <a:lnTo>
                  <a:pt x="437" y="8384"/>
                </a:lnTo>
                <a:lnTo>
                  <a:pt x="830" y="9213"/>
                </a:lnTo>
                <a:lnTo>
                  <a:pt x="1747" y="10807"/>
                </a:lnTo>
                <a:lnTo>
                  <a:pt x="2271" y="11593"/>
                </a:lnTo>
                <a:lnTo>
                  <a:pt x="3493" y="13404"/>
                </a:lnTo>
                <a:lnTo>
                  <a:pt x="4716" y="15260"/>
                </a:lnTo>
                <a:lnTo>
                  <a:pt x="4912" y="15588"/>
                </a:lnTo>
                <a:lnTo>
                  <a:pt x="5131" y="15915"/>
                </a:lnTo>
                <a:lnTo>
                  <a:pt x="4105" y="15980"/>
                </a:lnTo>
                <a:lnTo>
                  <a:pt x="3144" y="16068"/>
                </a:lnTo>
                <a:lnTo>
                  <a:pt x="2882" y="16133"/>
                </a:lnTo>
                <a:lnTo>
                  <a:pt x="2642" y="16242"/>
                </a:lnTo>
                <a:lnTo>
                  <a:pt x="2293" y="16417"/>
                </a:lnTo>
                <a:lnTo>
                  <a:pt x="1638" y="16919"/>
                </a:lnTo>
                <a:lnTo>
                  <a:pt x="1376" y="17247"/>
                </a:lnTo>
                <a:lnTo>
                  <a:pt x="983" y="17727"/>
                </a:lnTo>
                <a:lnTo>
                  <a:pt x="590" y="18513"/>
                </a:lnTo>
                <a:lnTo>
                  <a:pt x="459" y="19080"/>
                </a:lnTo>
                <a:lnTo>
                  <a:pt x="437" y="19408"/>
                </a:lnTo>
                <a:lnTo>
                  <a:pt x="459" y="19975"/>
                </a:lnTo>
                <a:lnTo>
                  <a:pt x="721" y="20980"/>
                </a:lnTo>
                <a:lnTo>
                  <a:pt x="1267" y="21831"/>
                </a:lnTo>
                <a:lnTo>
                  <a:pt x="2053" y="22508"/>
                </a:lnTo>
                <a:lnTo>
                  <a:pt x="2533" y="22792"/>
                </a:lnTo>
                <a:lnTo>
                  <a:pt x="2991" y="22988"/>
                </a:lnTo>
                <a:lnTo>
                  <a:pt x="3755" y="23097"/>
                </a:lnTo>
                <a:lnTo>
                  <a:pt x="4258" y="23054"/>
                </a:lnTo>
                <a:lnTo>
                  <a:pt x="4541" y="22966"/>
                </a:lnTo>
                <a:lnTo>
                  <a:pt x="5371" y="22639"/>
                </a:lnTo>
                <a:lnTo>
                  <a:pt x="6135" y="22180"/>
                </a:lnTo>
                <a:lnTo>
                  <a:pt x="6528" y="21940"/>
                </a:lnTo>
                <a:lnTo>
                  <a:pt x="7161" y="21373"/>
                </a:lnTo>
                <a:lnTo>
                  <a:pt x="7685" y="20718"/>
                </a:lnTo>
                <a:lnTo>
                  <a:pt x="8100" y="19954"/>
                </a:lnTo>
                <a:lnTo>
                  <a:pt x="8253" y="19539"/>
                </a:lnTo>
                <a:lnTo>
                  <a:pt x="8340" y="19233"/>
                </a:lnTo>
                <a:lnTo>
                  <a:pt x="8449" y="18600"/>
                </a:lnTo>
                <a:lnTo>
                  <a:pt x="8427" y="18273"/>
                </a:lnTo>
                <a:lnTo>
                  <a:pt x="8143" y="17443"/>
                </a:lnTo>
                <a:lnTo>
                  <a:pt x="7772" y="16614"/>
                </a:lnTo>
                <a:lnTo>
                  <a:pt x="6135" y="14234"/>
                </a:lnTo>
                <a:lnTo>
                  <a:pt x="4476" y="11876"/>
                </a:lnTo>
                <a:lnTo>
                  <a:pt x="3908" y="11047"/>
                </a:lnTo>
                <a:lnTo>
                  <a:pt x="3362" y="10239"/>
                </a:lnTo>
                <a:lnTo>
                  <a:pt x="4389" y="9759"/>
                </a:lnTo>
                <a:lnTo>
                  <a:pt x="5982" y="8951"/>
                </a:lnTo>
                <a:lnTo>
                  <a:pt x="7554" y="7969"/>
                </a:lnTo>
                <a:lnTo>
                  <a:pt x="9671" y="6331"/>
                </a:lnTo>
                <a:lnTo>
                  <a:pt x="11200" y="5109"/>
                </a:lnTo>
                <a:lnTo>
                  <a:pt x="11920" y="5873"/>
                </a:lnTo>
                <a:lnTo>
                  <a:pt x="12553" y="6746"/>
                </a:lnTo>
                <a:lnTo>
                  <a:pt x="13273" y="7598"/>
                </a:lnTo>
                <a:lnTo>
                  <a:pt x="14038" y="8427"/>
                </a:lnTo>
                <a:lnTo>
                  <a:pt x="14802" y="9169"/>
                </a:lnTo>
                <a:lnTo>
                  <a:pt x="15609" y="10064"/>
                </a:lnTo>
                <a:lnTo>
                  <a:pt x="14692" y="10130"/>
                </a:lnTo>
                <a:lnTo>
                  <a:pt x="13928" y="10195"/>
                </a:lnTo>
                <a:lnTo>
                  <a:pt x="13230" y="10283"/>
                </a:lnTo>
                <a:lnTo>
                  <a:pt x="11942" y="10741"/>
                </a:lnTo>
                <a:lnTo>
                  <a:pt x="11352" y="11112"/>
                </a:lnTo>
                <a:lnTo>
                  <a:pt x="11156" y="11265"/>
                </a:lnTo>
                <a:lnTo>
                  <a:pt x="10981" y="11462"/>
                </a:lnTo>
                <a:lnTo>
                  <a:pt x="10719" y="11767"/>
                </a:lnTo>
                <a:lnTo>
                  <a:pt x="10348" y="12422"/>
                </a:lnTo>
                <a:lnTo>
                  <a:pt x="10174" y="13121"/>
                </a:lnTo>
                <a:lnTo>
                  <a:pt x="10152" y="13885"/>
                </a:lnTo>
                <a:lnTo>
                  <a:pt x="10217" y="14278"/>
                </a:lnTo>
                <a:lnTo>
                  <a:pt x="10261" y="14540"/>
                </a:lnTo>
                <a:lnTo>
                  <a:pt x="10479" y="15085"/>
                </a:lnTo>
                <a:lnTo>
                  <a:pt x="10807" y="15588"/>
                </a:lnTo>
                <a:lnTo>
                  <a:pt x="11221" y="16046"/>
                </a:lnTo>
                <a:lnTo>
                  <a:pt x="11724" y="16417"/>
                </a:lnTo>
                <a:lnTo>
                  <a:pt x="12269" y="16679"/>
                </a:lnTo>
                <a:lnTo>
                  <a:pt x="12881" y="16832"/>
                </a:lnTo>
                <a:lnTo>
                  <a:pt x="13514" y="16832"/>
                </a:lnTo>
                <a:lnTo>
                  <a:pt x="13841" y="16745"/>
                </a:lnTo>
                <a:lnTo>
                  <a:pt x="14583" y="16548"/>
                </a:lnTo>
                <a:lnTo>
                  <a:pt x="15304" y="16308"/>
                </a:lnTo>
                <a:lnTo>
                  <a:pt x="15631" y="16177"/>
                </a:lnTo>
                <a:lnTo>
                  <a:pt x="16242" y="15806"/>
                </a:lnTo>
                <a:lnTo>
                  <a:pt x="16766" y="15369"/>
                </a:lnTo>
                <a:lnTo>
                  <a:pt x="17247" y="14823"/>
                </a:lnTo>
                <a:lnTo>
                  <a:pt x="17443" y="14518"/>
                </a:lnTo>
                <a:lnTo>
                  <a:pt x="17792" y="13885"/>
                </a:lnTo>
                <a:lnTo>
                  <a:pt x="18273" y="12575"/>
                </a:lnTo>
                <a:lnTo>
                  <a:pt x="18425" y="11876"/>
                </a:lnTo>
                <a:lnTo>
                  <a:pt x="18513" y="11462"/>
                </a:lnTo>
                <a:lnTo>
                  <a:pt x="18360" y="10785"/>
                </a:lnTo>
                <a:lnTo>
                  <a:pt x="18142" y="10501"/>
                </a:lnTo>
                <a:lnTo>
                  <a:pt x="16897" y="9082"/>
                </a:lnTo>
                <a:lnTo>
                  <a:pt x="15609" y="7685"/>
                </a:lnTo>
                <a:lnTo>
                  <a:pt x="14889" y="6943"/>
                </a:lnTo>
                <a:lnTo>
                  <a:pt x="14190" y="6200"/>
                </a:lnTo>
                <a:lnTo>
                  <a:pt x="11745" y="3384"/>
                </a:lnTo>
                <a:lnTo>
                  <a:pt x="9213" y="699"/>
                </a:lnTo>
                <a:lnTo>
                  <a:pt x="9038" y="503"/>
                </a:lnTo>
                <a:lnTo>
                  <a:pt x="8624" y="110"/>
                </a:lnTo>
                <a:lnTo>
                  <a:pt x="83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00"/>
          <p:cNvSpPr/>
          <p:nvPr/>
        </p:nvSpPr>
        <p:spPr>
          <a:xfrm rot="2982183">
            <a:off x="4699732" y="165896"/>
            <a:ext cx="199832" cy="427500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00"/>
          <p:cNvSpPr/>
          <p:nvPr/>
        </p:nvSpPr>
        <p:spPr>
          <a:xfrm>
            <a:off x="1624513" y="1376363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00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00"/>
          <p:cNvSpPr/>
          <p:nvPr/>
        </p:nvSpPr>
        <p:spPr>
          <a:xfrm rot="10800000">
            <a:off x="797650" y="374012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00"/>
          <p:cNvSpPr/>
          <p:nvPr/>
        </p:nvSpPr>
        <p:spPr>
          <a:xfrm rot="10800000">
            <a:off x="7010975" y="4604400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00"/>
          <p:cNvSpPr/>
          <p:nvPr/>
        </p:nvSpPr>
        <p:spPr>
          <a:xfrm rot="10800000">
            <a:off x="8569600" y="1197513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00"/>
          <p:cNvSpPr/>
          <p:nvPr/>
        </p:nvSpPr>
        <p:spPr>
          <a:xfrm rot="10800000">
            <a:off x="4162713" y="1220700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00"/>
          <p:cNvSpPr/>
          <p:nvPr/>
        </p:nvSpPr>
        <p:spPr>
          <a:xfrm rot="10800000">
            <a:off x="3118850" y="5011088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00"/>
          <p:cNvSpPr txBox="1">
            <a:spLocks noGrp="1"/>
          </p:cNvSpPr>
          <p:nvPr>
            <p:ph type="title"/>
          </p:nvPr>
        </p:nvSpPr>
        <p:spPr>
          <a:xfrm>
            <a:off x="6235000" y="115775"/>
            <a:ext cx="2817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 b="1">
                <a:solidFill>
                  <a:schemeClr val="accent1"/>
                </a:solidFill>
                <a:highlight>
                  <a:schemeClr val="accent4"/>
                </a:highlight>
                <a:latin typeface="Sriracha"/>
                <a:ea typeface="Sriracha"/>
                <a:cs typeface="Sriracha"/>
                <a:sym typeface="Sriracha"/>
              </a:rPr>
              <a:t>Visualization</a:t>
            </a:r>
            <a:endParaRPr sz="3300" b="1">
              <a:solidFill>
                <a:schemeClr val="accent1"/>
              </a:solidFill>
              <a:highlight>
                <a:schemeClr val="accent4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924" name="Google Shape;924;p100"/>
          <p:cNvPicPr preferRelativeResize="0"/>
          <p:nvPr/>
        </p:nvPicPr>
        <p:blipFill rotWithShape="1">
          <a:blip r:embed="rId3">
            <a:alphaModFix/>
          </a:blip>
          <a:srcRect r="990" b="39795"/>
          <a:stretch/>
        </p:blipFill>
        <p:spPr>
          <a:xfrm>
            <a:off x="4227375" y="683325"/>
            <a:ext cx="4825225" cy="313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00"/>
          <p:cNvSpPr txBox="1"/>
          <p:nvPr/>
        </p:nvSpPr>
        <p:spPr>
          <a:xfrm>
            <a:off x="0" y="230413"/>
            <a:ext cx="42363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highlight>
                  <a:schemeClr val="accent1"/>
                </a:highlight>
                <a:latin typeface="Sriracha"/>
                <a:ea typeface="Sriracha"/>
                <a:cs typeface="Sriracha"/>
                <a:sym typeface="Sriracha"/>
              </a:rPr>
              <a:t>Tempo</a:t>
            </a:r>
            <a:r>
              <a:rPr lang="en" sz="160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จังหวะโดยรวมโดยประมาณของแทร็กในจังหวะต่อนาที (BPM) ซึ่งได้แปลงจาก BPM</a:t>
            </a:r>
            <a:endParaRPr sz="160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เป็นจังหวะ ช้า(Slow) ปานกลาง(Moderate)</a:t>
            </a:r>
            <a:endParaRPr sz="160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และเร็ว(Fast)</a:t>
            </a:r>
            <a:endParaRPr sz="1600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1"/>
          <p:cNvSpPr txBox="1">
            <a:spLocks noGrp="1"/>
          </p:cNvSpPr>
          <p:nvPr>
            <p:ph type="title"/>
          </p:nvPr>
        </p:nvSpPr>
        <p:spPr>
          <a:xfrm>
            <a:off x="325275" y="221750"/>
            <a:ext cx="2817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 b="1">
                <a:solidFill>
                  <a:schemeClr val="lt1"/>
                </a:solidFill>
                <a:highlight>
                  <a:schemeClr val="lt2"/>
                </a:highlight>
                <a:latin typeface="Sriracha"/>
                <a:ea typeface="Sriracha"/>
                <a:cs typeface="Sriracha"/>
                <a:sym typeface="Sriracha"/>
              </a:rPr>
              <a:t>Visualization</a:t>
            </a:r>
            <a:endParaRPr sz="3300" b="1">
              <a:solidFill>
                <a:schemeClr val="lt1"/>
              </a:solidFill>
              <a:highlight>
                <a:schemeClr val="lt2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31" name="Google Shape;931;p101"/>
          <p:cNvSpPr/>
          <p:nvPr/>
        </p:nvSpPr>
        <p:spPr>
          <a:xfrm rot="-4567415">
            <a:off x="3349456" y="234057"/>
            <a:ext cx="78591" cy="67988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01"/>
          <p:cNvSpPr/>
          <p:nvPr/>
        </p:nvSpPr>
        <p:spPr>
          <a:xfrm rot="1100987">
            <a:off x="6777209" y="4171898"/>
            <a:ext cx="219413" cy="469349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101"/>
          <p:cNvSpPr/>
          <p:nvPr/>
        </p:nvSpPr>
        <p:spPr>
          <a:xfrm rot="1047393">
            <a:off x="8629714" y="3111928"/>
            <a:ext cx="262015" cy="469952"/>
          </a:xfrm>
          <a:custGeom>
            <a:avLst/>
            <a:gdLst/>
            <a:ahLst/>
            <a:cxnLst/>
            <a:rect l="l" t="t" r="r" b="b"/>
            <a:pathLst>
              <a:path w="10480" h="18797" extrusionOk="0">
                <a:moveTo>
                  <a:pt x="8602" y="1"/>
                </a:moveTo>
                <a:lnTo>
                  <a:pt x="6877" y="132"/>
                </a:lnTo>
                <a:lnTo>
                  <a:pt x="2577" y="1027"/>
                </a:lnTo>
                <a:lnTo>
                  <a:pt x="1049" y="1463"/>
                </a:lnTo>
                <a:lnTo>
                  <a:pt x="1005" y="1463"/>
                </a:lnTo>
                <a:lnTo>
                  <a:pt x="961" y="1485"/>
                </a:lnTo>
                <a:lnTo>
                  <a:pt x="437" y="1900"/>
                </a:lnTo>
                <a:lnTo>
                  <a:pt x="88" y="2336"/>
                </a:lnTo>
                <a:lnTo>
                  <a:pt x="1" y="2598"/>
                </a:lnTo>
                <a:lnTo>
                  <a:pt x="241" y="3210"/>
                </a:lnTo>
                <a:lnTo>
                  <a:pt x="743" y="4083"/>
                </a:lnTo>
                <a:lnTo>
                  <a:pt x="1136" y="4912"/>
                </a:lnTo>
                <a:lnTo>
                  <a:pt x="2053" y="6506"/>
                </a:lnTo>
                <a:lnTo>
                  <a:pt x="2577" y="7292"/>
                </a:lnTo>
                <a:lnTo>
                  <a:pt x="3799" y="9104"/>
                </a:lnTo>
                <a:lnTo>
                  <a:pt x="5022" y="10959"/>
                </a:lnTo>
                <a:lnTo>
                  <a:pt x="5218" y="11287"/>
                </a:lnTo>
                <a:lnTo>
                  <a:pt x="5436" y="11614"/>
                </a:lnTo>
                <a:lnTo>
                  <a:pt x="4410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42"/>
                </a:lnTo>
                <a:lnTo>
                  <a:pt x="2577" y="12116"/>
                </a:lnTo>
                <a:lnTo>
                  <a:pt x="1944" y="12619"/>
                </a:lnTo>
                <a:lnTo>
                  <a:pt x="1660" y="12946"/>
                </a:lnTo>
                <a:lnTo>
                  <a:pt x="1289" y="13426"/>
                </a:lnTo>
                <a:lnTo>
                  <a:pt x="896" y="14212"/>
                </a:lnTo>
                <a:lnTo>
                  <a:pt x="743" y="14780"/>
                </a:lnTo>
                <a:lnTo>
                  <a:pt x="743" y="15107"/>
                </a:lnTo>
                <a:lnTo>
                  <a:pt x="765" y="15675"/>
                </a:lnTo>
                <a:lnTo>
                  <a:pt x="1027" y="16679"/>
                </a:lnTo>
                <a:lnTo>
                  <a:pt x="1572" y="17530"/>
                </a:lnTo>
                <a:lnTo>
                  <a:pt x="2337" y="18207"/>
                </a:lnTo>
                <a:lnTo>
                  <a:pt x="2839" y="18491"/>
                </a:lnTo>
                <a:lnTo>
                  <a:pt x="3297" y="18687"/>
                </a:lnTo>
                <a:lnTo>
                  <a:pt x="4039" y="18797"/>
                </a:lnTo>
                <a:lnTo>
                  <a:pt x="4563" y="18753"/>
                </a:lnTo>
                <a:lnTo>
                  <a:pt x="4825" y="18666"/>
                </a:lnTo>
                <a:lnTo>
                  <a:pt x="5655" y="18338"/>
                </a:lnTo>
                <a:lnTo>
                  <a:pt x="6441" y="17880"/>
                </a:lnTo>
                <a:lnTo>
                  <a:pt x="6812" y="17640"/>
                </a:lnTo>
                <a:lnTo>
                  <a:pt x="7467" y="17072"/>
                </a:lnTo>
                <a:lnTo>
                  <a:pt x="7991" y="16417"/>
                </a:lnTo>
                <a:lnTo>
                  <a:pt x="8384" y="15653"/>
                </a:lnTo>
                <a:lnTo>
                  <a:pt x="8536" y="15238"/>
                </a:lnTo>
                <a:lnTo>
                  <a:pt x="8646" y="14933"/>
                </a:lnTo>
                <a:lnTo>
                  <a:pt x="8755" y="14300"/>
                </a:lnTo>
                <a:lnTo>
                  <a:pt x="8733" y="13972"/>
                </a:lnTo>
                <a:lnTo>
                  <a:pt x="8427" y="13142"/>
                </a:lnTo>
                <a:lnTo>
                  <a:pt x="8078" y="12313"/>
                </a:lnTo>
                <a:lnTo>
                  <a:pt x="6419" y="9933"/>
                </a:lnTo>
                <a:lnTo>
                  <a:pt x="4782" y="7576"/>
                </a:lnTo>
                <a:lnTo>
                  <a:pt x="4498" y="7095"/>
                </a:lnTo>
                <a:lnTo>
                  <a:pt x="3908" y="5960"/>
                </a:lnTo>
                <a:lnTo>
                  <a:pt x="4847" y="5742"/>
                </a:lnTo>
                <a:lnTo>
                  <a:pt x="7139" y="5087"/>
                </a:lnTo>
                <a:lnTo>
                  <a:pt x="9235" y="4279"/>
                </a:lnTo>
                <a:lnTo>
                  <a:pt x="10239" y="3690"/>
                </a:lnTo>
                <a:lnTo>
                  <a:pt x="10457" y="3428"/>
                </a:lnTo>
                <a:lnTo>
                  <a:pt x="10479" y="3275"/>
                </a:lnTo>
                <a:lnTo>
                  <a:pt x="10457" y="3210"/>
                </a:lnTo>
                <a:lnTo>
                  <a:pt x="10326" y="3079"/>
                </a:lnTo>
                <a:lnTo>
                  <a:pt x="9781" y="2948"/>
                </a:lnTo>
                <a:lnTo>
                  <a:pt x="8471" y="2991"/>
                </a:lnTo>
                <a:lnTo>
                  <a:pt x="4891" y="3624"/>
                </a:lnTo>
                <a:lnTo>
                  <a:pt x="2926" y="4127"/>
                </a:lnTo>
                <a:lnTo>
                  <a:pt x="2642" y="3646"/>
                </a:lnTo>
                <a:lnTo>
                  <a:pt x="2380" y="3144"/>
                </a:lnTo>
                <a:lnTo>
                  <a:pt x="3232" y="2991"/>
                </a:lnTo>
                <a:lnTo>
                  <a:pt x="5633" y="2336"/>
                </a:lnTo>
                <a:lnTo>
                  <a:pt x="8012" y="1463"/>
                </a:lnTo>
                <a:lnTo>
                  <a:pt x="9191" y="830"/>
                </a:lnTo>
                <a:lnTo>
                  <a:pt x="9453" y="525"/>
                </a:lnTo>
                <a:lnTo>
                  <a:pt x="9497" y="350"/>
                </a:lnTo>
                <a:lnTo>
                  <a:pt x="9475" y="284"/>
                </a:lnTo>
                <a:lnTo>
                  <a:pt x="9410" y="197"/>
                </a:lnTo>
                <a:lnTo>
                  <a:pt x="9169" y="88"/>
                </a:lnTo>
                <a:lnTo>
                  <a:pt x="86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101"/>
          <p:cNvSpPr/>
          <p:nvPr/>
        </p:nvSpPr>
        <p:spPr>
          <a:xfrm rot="1522466">
            <a:off x="3916772" y="3905893"/>
            <a:ext cx="334699" cy="417568"/>
          </a:xfrm>
          <a:custGeom>
            <a:avLst/>
            <a:gdLst/>
            <a:ahLst/>
            <a:cxnLst/>
            <a:rect l="l" t="t" r="r" b="b"/>
            <a:pathLst>
              <a:path w="18513" h="23098" extrusionOk="0">
                <a:moveTo>
                  <a:pt x="8340" y="1"/>
                </a:moveTo>
                <a:lnTo>
                  <a:pt x="8187" y="66"/>
                </a:lnTo>
                <a:lnTo>
                  <a:pt x="8056" y="132"/>
                </a:lnTo>
                <a:lnTo>
                  <a:pt x="6288" y="1289"/>
                </a:lnTo>
                <a:lnTo>
                  <a:pt x="4520" y="2489"/>
                </a:lnTo>
                <a:lnTo>
                  <a:pt x="2882" y="3581"/>
                </a:lnTo>
                <a:lnTo>
                  <a:pt x="1310" y="4781"/>
                </a:lnTo>
                <a:lnTo>
                  <a:pt x="787" y="5218"/>
                </a:lnTo>
                <a:lnTo>
                  <a:pt x="284" y="5873"/>
                </a:lnTo>
                <a:lnTo>
                  <a:pt x="88" y="6288"/>
                </a:lnTo>
                <a:lnTo>
                  <a:pt x="1" y="6943"/>
                </a:lnTo>
                <a:lnTo>
                  <a:pt x="219" y="7881"/>
                </a:lnTo>
                <a:lnTo>
                  <a:pt x="437" y="8384"/>
                </a:lnTo>
                <a:lnTo>
                  <a:pt x="830" y="9213"/>
                </a:lnTo>
                <a:lnTo>
                  <a:pt x="1747" y="10807"/>
                </a:lnTo>
                <a:lnTo>
                  <a:pt x="2271" y="11593"/>
                </a:lnTo>
                <a:lnTo>
                  <a:pt x="3493" y="13404"/>
                </a:lnTo>
                <a:lnTo>
                  <a:pt x="4716" y="15260"/>
                </a:lnTo>
                <a:lnTo>
                  <a:pt x="4912" y="15588"/>
                </a:lnTo>
                <a:lnTo>
                  <a:pt x="5131" y="15915"/>
                </a:lnTo>
                <a:lnTo>
                  <a:pt x="4105" y="15980"/>
                </a:lnTo>
                <a:lnTo>
                  <a:pt x="3144" y="16068"/>
                </a:lnTo>
                <a:lnTo>
                  <a:pt x="2882" y="16133"/>
                </a:lnTo>
                <a:lnTo>
                  <a:pt x="2642" y="16242"/>
                </a:lnTo>
                <a:lnTo>
                  <a:pt x="2293" y="16417"/>
                </a:lnTo>
                <a:lnTo>
                  <a:pt x="1638" y="16919"/>
                </a:lnTo>
                <a:lnTo>
                  <a:pt x="1376" y="17247"/>
                </a:lnTo>
                <a:lnTo>
                  <a:pt x="983" y="17727"/>
                </a:lnTo>
                <a:lnTo>
                  <a:pt x="590" y="18513"/>
                </a:lnTo>
                <a:lnTo>
                  <a:pt x="459" y="19080"/>
                </a:lnTo>
                <a:lnTo>
                  <a:pt x="437" y="19408"/>
                </a:lnTo>
                <a:lnTo>
                  <a:pt x="459" y="19975"/>
                </a:lnTo>
                <a:lnTo>
                  <a:pt x="721" y="20980"/>
                </a:lnTo>
                <a:lnTo>
                  <a:pt x="1267" y="21831"/>
                </a:lnTo>
                <a:lnTo>
                  <a:pt x="2053" y="22508"/>
                </a:lnTo>
                <a:lnTo>
                  <a:pt x="2533" y="22792"/>
                </a:lnTo>
                <a:lnTo>
                  <a:pt x="2991" y="22988"/>
                </a:lnTo>
                <a:lnTo>
                  <a:pt x="3755" y="23097"/>
                </a:lnTo>
                <a:lnTo>
                  <a:pt x="4258" y="23054"/>
                </a:lnTo>
                <a:lnTo>
                  <a:pt x="4541" y="22966"/>
                </a:lnTo>
                <a:lnTo>
                  <a:pt x="5371" y="22639"/>
                </a:lnTo>
                <a:lnTo>
                  <a:pt x="6135" y="22180"/>
                </a:lnTo>
                <a:lnTo>
                  <a:pt x="6528" y="21940"/>
                </a:lnTo>
                <a:lnTo>
                  <a:pt x="7161" y="21373"/>
                </a:lnTo>
                <a:lnTo>
                  <a:pt x="7685" y="20718"/>
                </a:lnTo>
                <a:lnTo>
                  <a:pt x="8100" y="19954"/>
                </a:lnTo>
                <a:lnTo>
                  <a:pt x="8253" y="19539"/>
                </a:lnTo>
                <a:lnTo>
                  <a:pt x="8340" y="19233"/>
                </a:lnTo>
                <a:lnTo>
                  <a:pt x="8449" y="18600"/>
                </a:lnTo>
                <a:lnTo>
                  <a:pt x="8427" y="18273"/>
                </a:lnTo>
                <a:lnTo>
                  <a:pt x="8143" y="17443"/>
                </a:lnTo>
                <a:lnTo>
                  <a:pt x="7772" y="16614"/>
                </a:lnTo>
                <a:lnTo>
                  <a:pt x="6135" y="14234"/>
                </a:lnTo>
                <a:lnTo>
                  <a:pt x="4476" y="11876"/>
                </a:lnTo>
                <a:lnTo>
                  <a:pt x="3908" y="11047"/>
                </a:lnTo>
                <a:lnTo>
                  <a:pt x="3362" y="10239"/>
                </a:lnTo>
                <a:lnTo>
                  <a:pt x="4389" y="9759"/>
                </a:lnTo>
                <a:lnTo>
                  <a:pt x="5982" y="8951"/>
                </a:lnTo>
                <a:lnTo>
                  <a:pt x="7554" y="7969"/>
                </a:lnTo>
                <a:lnTo>
                  <a:pt x="9671" y="6331"/>
                </a:lnTo>
                <a:lnTo>
                  <a:pt x="11200" y="5109"/>
                </a:lnTo>
                <a:lnTo>
                  <a:pt x="11920" y="5873"/>
                </a:lnTo>
                <a:lnTo>
                  <a:pt x="12553" y="6746"/>
                </a:lnTo>
                <a:lnTo>
                  <a:pt x="13273" y="7598"/>
                </a:lnTo>
                <a:lnTo>
                  <a:pt x="14038" y="8427"/>
                </a:lnTo>
                <a:lnTo>
                  <a:pt x="14802" y="9169"/>
                </a:lnTo>
                <a:lnTo>
                  <a:pt x="15609" y="10064"/>
                </a:lnTo>
                <a:lnTo>
                  <a:pt x="14692" y="10130"/>
                </a:lnTo>
                <a:lnTo>
                  <a:pt x="13928" y="10195"/>
                </a:lnTo>
                <a:lnTo>
                  <a:pt x="13230" y="10283"/>
                </a:lnTo>
                <a:lnTo>
                  <a:pt x="11942" y="10741"/>
                </a:lnTo>
                <a:lnTo>
                  <a:pt x="11352" y="11112"/>
                </a:lnTo>
                <a:lnTo>
                  <a:pt x="11156" y="11265"/>
                </a:lnTo>
                <a:lnTo>
                  <a:pt x="10981" y="11462"/>
                </a:lnTo>
                <a:lnTo>
                  <a:pt x="10719" y="11767"/>
                </a:lnTo>
                <a:lnTo>
                  <a:pt x="10348" y="12422"/>
                </a:lnTo>
                <a:lnTo>
                  <a:pt x="10174" y="13121"/>
                </a:lnTo>
                <a:lnTo>
                  <a:pt x="10152" y="13885"/>
                </a:lnTo>
                <a:lnTo>
                  <a:pt x="10217" y="14278"/>
                </a:lnTo>
                <a:lnTo>
                  <a:pt x="10261" y="14540"/>
                </a:lnTo>
                <a:lnTo>
                  <a:pt x="10479" y="15085"/>
                </a:lnTo>
                <a:lnTo>
                  <a:pt x="10807" y="15588"/>
                </a:lnTo>
                <a:lnTo>
                  <a:pt x="11221" y="16046"/>
                </a:lnTo>
                <a:lnTo>
                  <a:pt x="11724" y="16417"/>
                </a:lnTo>
                <a:lnTo>
                  <a:pt x="12269" y="16679"/>
                </a:lnTo>
                <a:lnTo>
                  <a:pt x="12881" y="16832"/>
                </a:lnTo>
                <a:lnTo>
                  <a:pt x="13514" y="16832"/>
                </a:lnTo>
                <a:lnTo>
                  <a:pt x="13841" y="16745"/>
                </a:lnTo>
                <a:lnTo>
                  <a:pt x="14583" y="16548"/>
                </a:lnTo>
                <a:lnTo>
                  <a:pt x="15304" y="16308"/>
                </a:lnTo>
                <a:lnTo>
                  <a:pt x="15631" y="16177"/>
                </a:lnTo>
                <a:lnTo>
                  <a:pt x="16242" y="15806"/>
                </a:lnTo>
                <a:lnTo>
                  <a:pt x="16766" y="15369"/>
                </a:lnTo>
                <a:lnTo>
                  <a:pt x="17247" y="14823"/>
                </a:lnTo>
                <a:lnTo>
                  <a:pt x="17443" y="14518"/>
                </a:lnTo>
                <a:lnTo>
                  <a:pt x="17792" y="13885"/>
                </a:lnTo>
                <a:lnTo>
                  <a:pt x="18273" y="12575"/>
                </a:lnTo>
                <a:lnTo>
                  <a:pt x="18425" y="11876"/>
                </a:lnTo>
                <a:lnTo>
                  <a:pt x="18513" y="11462"/>
                </a:lnTo>
                <a:lnTo>
                  <a:pt x="18360" y="10785"/>
                </a:lnTo>
                <a:lnTo>
                  <a:pt x="18142" y="10501"/>
                </a:lnTo>
                <a:lnTo>
                  <a:pt x="16897" y="9082"/>
                </a:lnTo>
                <a:lnTo>
                  <a:pt x="15609" y="7685"/>
                </a:lnTo>
                <a:lnTo>
                  <a:pt x="14889" y="6943"/>
                </a:lnTo>
                <a:lnTo>
                  <a:pt x="14190" y="6200"/>
                </a:lnTo>
                <a:lnTo>
                  <a:pt x="11745" y="3384"/>
                </a:lnTo>
                <a:lnTo>
                  <a:pt x="9213" y="699"/>
                </a:lnTo>
                <a:lnTo>
                  <a:pt x="9038" y="503"/>
                </a:lnTo>
                <a:lnTo>
                  <a:pt x="8624" y="110"/>
                </a:lnTo>
                <a:lnTo>
                  <a:pt x="83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101"/>
          <p:cNvSpPr/>
          <p:nvPr/>
        </p:nvSpPr>
        <p:spPr>
          <a:xfrm rot="-4567497">
            <a:off x="7796412" y="3308138"/>
            <a:ext cx="78598" cy="77523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01"/>
          <p:cNvSpPr/>
          <p:nvPr/>
        </p:nvSpPr>
        <p:spPr>
          <a:xfrm>
            <a:off x="4257875" y="831350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101"/>
          <p:cNvGrpSpPr/>
          <p:nvPr/>
        </p:nvGrpSpPr>
        <p:grpSpPr>
          <a:xfrm rot="-2207180">
            <a:off x="6508147" y="834881"/>
            <a:ext cx="2655145" cy="1828202"/>
            <a:chOff x="2634676" y="2522355"/>
            <a:chExt cx="3585898" cy="2468737"/>
          </a:xfrm>
        </p:grpSpPr>
        <p:sp>
          <p:nvSpPr>
            <p:cNvPr id="938" name="Google Shape;938;p101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rgbClr val="F6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01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01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01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01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01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01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01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01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01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101"/>
          <p:cNvSpPr/>
          <p:nvPr/>
        </p:nvSpPr>
        <p:spPr>
          <a:xfrm>
            <a:off x="8956175" y="547350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3" b="13690"/>
          <a:stretch/>
        </p:blipFill>
        <p:spPr>
          <a:xfrm>
            <a:off x="34784" y="1008929"/>
            <a:ext cx="6652765" cy="28453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102"/>
          <p:cNvPicPr preferRelativeResize="0"/>
          <p:nvPr/>
        </p:nvPicPr>
        <p:blipFill rotWithShape="1">
          <a:blip r:embed="rId3">
            <a:alphaModFix/>
          </a:blip>
          <a:srcRect r="-1132" b="17573"/>
          <a:stretch/>
        </p:blipFill>
        <p:spPr>
          <a:xfrm>
            <a:off x="2499375" y="630375"/>
            <a:ext cx="6125000" cy="3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102"/>
          <p:cNvSpPr txBox="1">
            <a:spLocks noGrp="1"/>
          </p:cNvSpPr>
          <p:nvPr>
            <p:ph type="title"/>
          </p:nvPr>
        </p:nvSpPr>
        <p:spPr>
          <a:xfrm>
            <a:off x="5832575" y="314550"/>
            <a:ext cx="2711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 b="1">
                <a:solidFill>
                  <a:schemeClr val="accent2"/>
                </a:solidFill>
                <a:highlight>
                  <a:schemeClr val="accent6"/>
                </a:highlight>
                <a:latin typeface="Sriracha"/>
                <a:ea typeface="Sriracha"/>
                <a:cs typeface="Sriracha"/>
                <a:sym typeface="Sriracha"/>
              </a:rPr>
              <a:t>Visualization</a:t>
            </a:r>
            <a:endParaRPr sz="3300" b="1">
              <a:solidFill>
                <a:schemeClr val="accent2"/>
              </a:solidFill>
              <a:highlight>
                <a:schemeClr val="accent6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56" name="Google Shape;956;p102"/>
          <p:cNvSpPr/>
          <p:nvPr/>
        </p:nvSpPr>
        <p:spPr>
          <a:xfrm rot="3058454">
            <a:off x="783633" y="520301"/>
            <a:ext cx="262013" cy="469947"/>
          </a:xfrm>
          <a:custGeom>
            <a:avLst/>
            <a:gdLst/>
            <a:ahLst/>
            <a:cxnLst/>
            <a:rect l="l" t="t" r="r" b="b"/>
            <a:pathLst>
              <a:path w="10480" h="18797" extrusionOk="0">
                <a:moveTo>
                  <a:pt x="8602" y="1"/>
                </a:moveTo>
                <a:lnTo>
                  <a:pt x="6877" y="132"/>
                </a:lnTo>
                <a:lnTo>
                  <a:pt x="2577" y="1027"/>
                </a:lnTo>
                <a:lnTo>
                  <a:pt x="1049" y="1463"/>
                </a:lnTo>
                <a:lnTo>
                  <a:pt x="1005" y="1463"/>
                </a:lnTo>
                <a:lnTo>
                  <a:pt x="961" y="1485"/>
                </a:lnTo>
                <a:lnTo>
                  <a:pt x="437" y="1900"/>
                </a:lnTo>
                <a:lnTo>
                  <a:pt x="88" y="2336"/>
                </a:lnTo>
                <a:lnTo>
                  <a:pt x="1" y="2598"/>
                </a:lnTo>
                <a:lnTo>
                  <a:pt x="241" y="3210"/>
                </a:lnTo>
                <a:lnTo>
                  <a:pt x="743" y="4083"/>
                </a:lnTo>
                <a:lnTo>
                  <a:pt x="1136" y="4912"/>
                </a:lnTo>
                <a:lnTo>
                  <a:pt x="2053" y="6506"/>
                </a:lnTo>
                <a:lnTo>
                  <a:pt x="2577" y="7292"/>
                </a:lnTo>
                <a:lnTo>
                  <a:pt x="3799" y="9104"/>
                </a:lnTo>
                <a:lnTo>
                  <a:pt x="5022" y="10959"/>
                </a:lnTo>
                <a:lnTo>
                  <a:pt x="5218" y="11287"/>
                </a:lnTo>
                <a:lnTo>
                  <a:pt x="5436" y="11614"/>
                </a:lnTo>
                <a:lnTo>
                  <a:pt x="4410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42"/>
                </a:lnTo>
                <a:lnTo>
                  <a:pt x="2577" y="12116"/>
                </a:lnTo>
                <a:lnTo>
                  <a:pt x="1944" y="12619"/>
                </a:lnTo>
                <a:lnTo>
                  <a:pt x="1660" y="12946"/>
                </a:lnTo>
                <a:lnTo>
                  <a:pt x="1289" y="13426"/>
                </a:lnTo>
                <a:lnTo>
                  <a:pt x="896" y="14212"/>
                </a:lnTo>
                <a:lnTo>
                  <a:pt x="743" y="14780"/>
                </a:lnTo>
                <a:lnTo>
                  <a:pt x="743" y="15107"/>
                </a:lnTo>
                <a:lnTo>
                  <a:pt x="765" y="15675"/>
                </a:lnTo>
                <a:lnTo>
                  <a:pt x="1027" y="16679"/>
                </a:lnTo>
                <a:lnTo>
                  <a:pt x="1572" y="17530"/>
                </a:lnTo>
                <a:lnTo>
                  <a:pt x="2337" y="18207"/>
                </a:lnTo>
                <a:lnTo>
                  <a:pt x="2839" y="18491"/>
                </a:lnTo>
                <a:lnTo>
                  <a:pt x="3297" y="18687"/>
                </a:lnTo>
                <a:lnTo>
                  <a:pt x="4039" y="18797"/>
                </a:lnTo>
                <a:lnTo>
                  <a:pt x="4563" y="18753"/>
                </a:lnTo>
                <a:lnTo>
                  <a:pt x="4825" y="18666"/>
                </a:lnTo>
                <a:lnTo>
                  <a:pt x="5655" y="18338"/>
                </a:lnTo>
                <a:lnTo>
                  <a:pt x="6441" y="17880"/>
                </a:lnTo>
                <a:lnTo>
                  <a:pt x="6812" y="17640"/>
                </a:lnTo>
                <a:lnTo>
                  <a:pt x="7467" y="17072"/>
                </a:lnTo>
                <a:lnTo>
                  <a:pt x="7991" y="16417"/>
                </a:lnTo>
                <a:lnTo>
                  <a:pt x="8384" y="15653"/>
                </a:lnTo>
                <a:lnTo>
                  <a:pt x="8536" y="15238"/>
                </a:lnTo>
                <a:lnTo>
                  <a:pt x="8646" y="14933"/>
                </a:lnTo>
                <a:lnTo>
                  <a:pt x="8755" y="14300"/>
                </a:lnTo>
                <a:lnTo>
                  <a:pt x="8733" y="13972"/>
                </a:lnTo>
                <a:lnTo>
                  <a:pt x="8427" y="13142"/>
                </a:lnTo>
                <a:lnTo>
                  <a:pt x="8078" y="12313"/>
                </a:lnTo>
                <a:lnTo>
                  <a:pt x="6419" y="9933"/>
                </a:lnTo>
                <a:lnTo>
                  <a:pt x="4782" y="7576"/>
                </a:lnTo>
                <a:lnTo>
                  <a:pt x="4498" y="7095"/>
                </a:lnTo>
                <a:lnTo>
                  <a:pt x="3908" y="5960"/>
                </a:lnTo>
                <a:lnTo>
                  <a:pt x="4847" y="5742"/>
                </a:lnTo>
                <a:lnTo>
                  <a:pt x="7139" y="5087"/>
                </a:lnTo>
                <a:lnTo>
                  <a:pt x="9235" y="4279"/>
                </a:lnTo>
                <a:lnTo>
                  <a:pt x="10239" y="3690"/>
                </a:lnTo>
                <a:lnTo>
                  <a:pt x="10457" y="3428"/>
                </a:lnTo>
                <a:lnTo>
                  <a:pt x="10479" y="3275"/>
                </a:lnTo>
                <a:lnTo>
                  <a:pt x="10457" y="3210"/>
                </a:lnTo>
                <a:lnTo>
                  <a:pt x="10326" y="3079"/>
                </a:lnTo>
                <a:lnTo>
                  <a:pt x="9781" y="2948"/>
                </a:lnTo>
                <a:lnTo>
                  <a:pt x="8471" y="2991"/>
                </a:lnTo>
                <a:lnTo>
                  <a:pt x="4891" y="3624"/>
                </a:lnTo>
                <a:lnTo>
                  <a:pt x="2926" y="4127"/>
                </a:lnTo>
                <a:lnTo>
                  <a:pt x="2642" y="3646"/>
                </a:lnTo>
                <a:lnTo>
                  <a:pt x="2380" y="3144"/>
                </a:lnTo>
                <a:lnTo>
                  <a:pt x="3232" y="2991"/>
                </a:lnTo>
                <a:lnTo>
                  <a:pt x="5633" y="2336"/>
                </a:lnTo>
                <a:lnTo>
                  <a:pt x="8012" y="1463"/>
                </a:lnTo>
                <a:lnTo>
                  <a:pt x="9191" y="830"/>
                </a:lnTo>
                <a:lnTo>
                  <a:pt x="9453" y="525"/>
                </a:lnTo>
                <a:lnTo>
                  <a:pt x="9497" y="350"/>
                </a:lnTo>
                <a:lnTo>
                  <a:pt x="9475" y="284"/>
                </a:lnTo>
                <a:lnTo>
                  <a:pt x="9410" y="197"/>
                </a:lnTo>
                <a:lnTo>
                  <a:pt x="9169" y="88"/>
                </a:lnTo>
                <a:lnTo>
                  <a:pt x="86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102"/>
          <p:cNvSpPr/>
          <p:nvPr/>
        </p:nvSpPr>
        <p:spPr>
          <a:xfrm rot="2011107">
            <a:off x="8546847" y="2337067"/>
            <a:ext cx="219423" cy="469370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02"/>
          <p:cNvSpPr/>
          <p:nvPr/>
        </p:nvSpPr>
        <p:spPr>
          <a:xfrm rot="5390018">
            <a:off x="691499" y="2877213"/>
            <a:ext cx="334716" cy="417556"/>
          </a:xfrm>
          <a:custGeom>
            <a:avLst/>
            <a:gdLst/>
            <a:ahLst/>
            <a:cxnLst/>
            <a:rect l="l" t="t" r="r" b="b"/>
            <a:pathLst>
              <a:path w="18513" h="23098" extrusionOk="0">
                <a:moveTo>
                  <a:pt x="8340" y="1"/>
                </a:moveTo>
                <a:lnTo>
                  <a:pt x="8187" y="66"/>
                </a:lnTo>
                <a:lnTo>
                  <a:pt x="8056" y="132"/>
                </a:lnTo>
                <a:lnTo>
                  <a:pt x="6288" y="1289"/>
                </a:lnTo>
                <a:lnTo>
                  <a:pt x="4520" y="2489"/>
                </a:lnTo>
                <a:lnTo>
                  <a:pt x="2882" y="3581"/>
                </a:lnTo>
                <a:lnTo>
                  <a:pt x="1310" y="4781"/>
                </a:lnTo>
                <a:lnTo>
                  <a:pt x="787" y="5218"/>
                </a:lnTo>
                <a:lnTo>
                  <a:pt x="284" y="5873"/>
                </a:lnTo>
                <a:lnTo>
                  <a:pt x="88" y="6288"/>
                </a:lnTo>
                <a:lnTo>
                  <a:pt x="1" y="6943"/>
                </a:lnTo>
                <a:lnTo>
                  <a:pt x="219" y="7881"/>
                </a:lnTo>
                <a:lnTo>
                  <a:pt x="437" y="8384"/>
                </a:lnTo>
                <a:lnTo>
                  <a:pt x="830" y="9213"/>
                </a:lnTo>
                <a:lnTo>
                  <a:pt x="1747" y="10807"/>
                </a:lnTo>
                <a:lnTo>
                  <a:pt x="2271" y="11593"/>
                </a:lnTo>
                <a:lnTo>
                  <a:pt x="3493" y="13404"/>
                </a:lnTo>
                <a:lnTo>
                  <a:pt x="4716" y="15260"/>
                </a:lnTo>
                <a:lnTo>
                  <a:pt x="4912" y="15588"/>
                </a:lnTo>
                <a:lnTo>
                  <a:pt x="5131" y="15915"/>
                </a:lnTo>
                <a:lnTo>
                  <a:pt x="4105" y="15980"/>
                </a:lnTo>
                <a:lnTo>
                  <a:pt x="3144" y="16068"/>
                </a:lnTo>
                <a:lnTo>
                  <a:pt x="2882" y="16133"/>
                </a:lnTo>
                <a:lnTo>
                  <a:pt x="2642" y="16242"/>
                </a:lnTo>
                <a:lnTo>
                  <a:pt x="2293" y="16417"/>
                </a:lnTo>
                <a:lnTo>
                  <a:pt x="1638" y="16919"/>
                </a:lnTo>
                <a:lnTo>
                  <a:pt x="1376" y="17247"/>
                </a:lnTo>
                <a:lnTo>
                  <a:pt x="983" y="17727"/>
                </a:lnTo>
                <a:lnTo>
                  <a:pt x="590" y="18513"/>
                </a:lnTo>
                <a:lnTo>
                  <a:pt x="459" y="19080"/>
                </a:lnTo>
                <a:lnTo>
                  <a:pt x="437" y="19408"/>
                </a:lnTo>
                <a:lnTo>
                  <a:pt x="459" y="19975"/>
                </a:lnTo>
                <a:lnTo>
                  <a:pt x="721" y="20980"/>
                </a:lnTo>
                <a:lnTo>
                  <a:pt x="1267" y="21831"/>
                </a:lnTo>
                <a:lnTo>
                  <a:pt x="2053" y="22508"/>
                </a:lnTo>
                <a:lnTo>
                  <a:pt x="2533" y="22792"/>
                </a:lnTo>
                <a:lnTo>
                  <a:pt x="2991" y="22988"/>
                </a:lnTo>
                <a:lnTo>
                  <a:pt x="3755" y="23097"/>
                </a:lnTo>
                <a:lnTo>
                  <a:pt x="4258" y="23054"/>
                </a:lnTo>
                <a:lnTo>
                  <a:pt x="4541" y="22966"/>
                </a:lnTo>
                <a:lnTo>
                  <a:pt x="5371" y="22639"/>
                </a:lnTo>
                <a:lnTo>
                  <a:pt x="6135" y="22180"/>
                </a:lnTo>
                <a:lnTo>
                  <a:pt x="6528" y="21940"/>
                </a:lnTo>
                <a:lnTo>
                  <a:pt x="7161" y="21373"/>
                </a:lnTo>
                <a:lnTo>
                  <a:pt x="7685" y="20718"/>
                </a:lnTo>
                <a:lnTo>
                  <a:pt x="8100" y="19954"/>
                </a:lnTo>
                <a:lnTo>
                  <a:pt x="8253" y="19539"/>
                </a:lnTo>
                <a:lnTo>
                  <a:pt x="8340" y="19233"/>
                </a:lnTo>
                <a:lnTo>
                  <a:pt x="8449" y="18600"/>
                </a:lnTo>
                <a:lnTo>
                  <a:pt x="8427" y="18273"/>
                </a:lnTo>
                <a:lnTo>
                  <a:pt x="8143" y="17443"/>
                </a:lnTo>
                <a:lnTo>
                  <a:pt x="7772" y="16614"/>
                </a:lnTo>
                <a:lnTo>
                  <a:pt x="6135" y="14234"/>
                </a:lnTo>
                <a:lnTo>
                  <a:pt x="4476" y="11876"/>
                </a:lnTo>
                <a:lnTo>
                  <a:pt x="3908" y="11047"/>
                </a:lnTo>
                <a:lnTo>
                  <a:pt x="3362" y="10239"/>
                </a:lnTo>
                <a:lnTo>
                  <a:pt x="4389" y="9759"/>
                </a:lnTo>
                <a:lnTo>
                  <a:pt x="5982" y="8951"/>
                </a:lnTo>
                <a:lnTo>
                  <a:pt x="7554" y="7969"/>
                </a:lnTo>
                <a:lnTo>
                  <a:pt x="9671" y="6331"/>
                </a:lnTo>
                <a:lnTo>
                  <a:pt x="11200" y="5109"/>
                </a:lnTo>
                <a:lnTo>
                  <a:pt x="11920" y="5873"/>
                </a:lnTo>
                <a:lnTo>
                  <a:pt x="12553" y="6746"/>
                </a:lnTo>
                <a:lnTo>
                  <a:pt x="13273" y="7598"/>
                </a:lnTo>
                <a:lnTo>
                  <a:pt x="14038" y="8427"/>
                </a:lnTo>
                <a:lnTo>
                  <a:pt x="14802" y="9169"/>
                </a:lnTo>
                <a:lnTo>
                  <a:pt x="15609" y="10064"/>
                </a:lnTo>
                <a:lnTo>
                  <a:pt x="14692" y="10130"/>
                </a:lnTo>
                <a:lnTo>
                  <a:pt x="13928" y="10195"/>
                </a:lnTo>
                <a:lnTo>
                  <a:pt x="13230" y="10283"/>
                </a:lnTo>
                <a:lnTo>
                  <a:pt x="11942" y="10741"/>
                </a:lnTo>
                <a:lnTo>
                  <a:pt x="11352" y="11112"/>
                </a:lnTo>
                <a:lnTo>
                  <a:pt x="11156" y="11265"/>
                </a:lnTo>
                <a:lnTo>
                  <a:pt x="10981" y="11462"/>
                </a:lnTo>
                <a:lnTo>
                  <a:pt x="10719" y="11767"/>
                </a:lnTo>
                <a:lnTo>
                  <a:pt x="10348" y="12422"/>
                </a:lnTo>
                <a:lnTo>
                  <a:pt x="10174" y="13121"/>
                </a:lnTo>
                <a:lnTo>
                  <a:pt x="10152" y="13885"/>
                </a:lnTo>
                <a:lnTo>
                  <a:pt x="10217" y="14278"/>
                </a:lnTo>
                <a:lnTo>
                  <a:pt x="10261" y="14540"/>
                </a:lnTo>
                <a:lnTo>
                  <a:pt x="10479" y="15085"/>
                </a:lnTo>
                <a:lnTo>
                  <a:pt x="10807" y="15588"/>
                </a:lnTo>
                <a:lnTo>
                  <a:pt x="11221" y="16046"/>
                </a:lnTo>
                <a:lnTo>
                  <a:pt x="11724" y="16417"/>
                </a:lnTo>
                <a:lnTo>
                  <a:pt x="12269" y="16679"/>
                </a:lnTo>
                <a:lnTo>
                  <a:pt x="12881" y="16832"/>
                </a:lnTo>
                <a:lnTo>
                  <a:pt x="13514" y="16832"/>
                </a:lnTo>
                <a:lnTo>
                  <a:pt x="13841" y="16745"/>
                </a:lnTo>
                <a:lnTo>
                  <a:pt x="14583" y="16548"/>
                </a:lnTo>
                <a:lnTo>
                  <a:pt x="15304" y="16308"/>
                </a:lnTo>
                <a:lnTo>
                  <a:pt x="15631" y="16177"/>
                </a:lnTo>
                <a:lnTo>
                  <a:pt x="16242" y="15806"/>
                </a:lnTo>
                <a:lnTo>
                  <a:pt x="16766" y="15369"/>
                </a:lnTo>
                <a:lnTo>
                  <a:pt x="17247" y="14823"/>
                </a:lnTo>
                <a:lnTo>
                  <a:pt x="17443" y="14518"/>
                </a:lnTo>
                <a:lnTo>
                  <a:pt x="17792" y="13885"/>
                </a:lnTo>
                <a:lnTo>
                  <a:pt x="18273" y="12575"/>
                </a:lnTo>
                <a:lnTo>
                  <a:pt x="18425" y="11876"/>
                </a:lnTo>
                <a:lnTo>
                  <a:pt x="18513" y="11462"/>
                </a:lnTo>
                <a:lnTo>
                  <a:pt x="18360" y="10785"/>
                </a:lnTo>
                <a:lnTo>
                  <a:pt x="18142" y="10501"/>
                </a:lnTo>
                <a:lnTo>
                  <a:pt x="16897" y="9082"/>
                </a:lnTo>
                <a:lnTo>
                  <a:pt x="15609" y="7685"/>
                </a:lnTo>
                <a:lnTo>
                  <a:pt x="14889" y="6943"/>
                </a:lnTo>
                <a:lnTo>
                  <a:pt x="14190" y="6200"/>
                </a:lnTo>
                <a:lnTo>
                  <a:pt x="11745" y="3384"/>
                </a:lnTo>
                <a:lnTo>
                  <a:pt x="9213" y="699"/>
                </a:lnTo>
                <a:lnTo>
                  <a:pt x="9038" y="503"/>
                </a:lnTo>
                <a:lnTo>
                  <a:pt x="8624" y="110"/>
                </a:lnTo>
                <a:lnTo>
                  <a:pt x="83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02"/>
          <p:cNvSpPr/>
          <p:nvPr/>
        </p:nvSpPr>
        <p:spPr>
          <a:xfrm rot="2011081" flipH="1">
            <a:off x="748877" y="4649842"/>
            <a:ext cx="55171" cy="77524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02"/>
          <p:cNvSpPr/>
          <p:nvPr/>
        </p:nvSpPr>
        <p:spPr>
          <a:xfrm rot="2011107">
            <a:off x="8175911" y="1077084"/>
            <a:ext cx="127724" cy="123899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102"/>
          <p:cNvSpPr/>
          <p:nvPr/>
        </p:nvSpPr>
        <p:spPr>
          <a:xfrm rot="2011107">
            <a:off x="2274042" y="3887104"/>
            <a:ext cx="78599" cy="77524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102"/>
          <p:cNvSpPr txBox="1"/>
          <p:nvPr/>
        </p:nvSpPr>
        <p:spPr>
          <a:xfrm>
            <a:off x="-76200" y="4107125"/>
            <a:ext cx="6694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accent2"/>
                </a:highlight>
                <a:latin typeface="Sriracha"/>
                <a:ea typeface="Sriracha"/>
                <a:cs typeface="Sriracha"/>
                <a:sym typeface="Sriracha"/>
              </a:rPr>
              <a:t>energy </a:t>
            </a:r>
            <a:r>
              <a:rPr lang="en" sz="1600">
                <a:solidFill>
                  <a:schemeClr val="accent2"/>
                </a:solidFill>
                <a:latin typeface="Sriracha"/>
                <a:ea typeface="Sriracha"/>
                <a:cs typeface="Sriracha"/>
                <a:sym typeface="Sriracha"/>
              </a:rPr>
              <a:t>พลังงาน โดยปกติเพลงที่มีพลังจะให้ความรู้สึกเร็วเสียงดังและมีเสียงดัง</a:t>
            </a:r>
            <a:endParaRPr sz="1600">
              <a:solidFill>
                <a:schemeClr val="accent2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accent2"/>
                </a:highlight>
                <a:latin typeface="Sriracha"/>
                <a:ea typeface="Sriracha"/>
                <a:cs typeface="Sriracha"/>
                <a:sym typeface="Sriracha"/>
              </a:rPr>
              <a:t>valence </a:t>
            </a:r>
            <a:r>
              <a:rPr lang="en" sz="1600">
                <a:solidFill>
                  <a:schemeClr val="accent2"/>
                </a:solidFill>
                <a:latin typeface="Sriracha"/>
                <a:ea typeface="Sriracha"/>
                <a:cs typeface="Sriracha"/>
                <a:sym typeface="Sriracha"/>
              </a:rPr>
              <a:t>อารมณ์ของเพลงมีค่าเป็นบวก(Positive) และลบ(Negative)</a:t>
            </a:r>
            <a:endParaRPr sz="1600">
              <a:solidFill>
                <a:schemeClr val="accent2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103"/>
          <p:cNvPicPr preferRelativeResize="0"/>
          <p:nvPr/>
        </p:nvPicPr>
        <p:blipFill rotWithShape="1">
          <a:blip r:embed="rId3">
            <a:alphaModFix/>
          </a:blip>
          <a:srcRect r="2219" b="12541"/>
          <a:stretch/>
        </p:blipFill>
        <p:spPr>
          <a:xfrm>
            <a:off x="184775" y="562375"/>
            <a:ext cx="4722250" cy="3701199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3"/>
          <p:cNvSpPr txBox="1">
            <a:spLocks noGrp="1"/>
          </p:cNvSpPr>
          <p:nvPr>
            <p:ph type="title"/>
          </p:nvPr>
        </p:nvSpPr>
        <p:spPr>
          <a:xfrm>
            <a:off x="0" y="-57850"/>
            <a:ext cx="3852000" cy="4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 b="1">
                <a:highlight>
                  <a:schemeClr val="accent4"/>
                </a:highlight>
                <a:latin typeface="Sriracha"/>
                <a:ea typeface="Sriracha"/>
                <a:cs typeface="Sriracha"/>
                <a:sym typeface="Sriracha"/>
              </a:rPr>
              <a:t>Visualization</a:t>
            </a:r>
            <a:endParaRPr sz="3300" b="1">
              <a:highlight>
                <a:schemeClr val="accent4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69" name="Google Shape;969;p103"/>
          <p:cNvSpPr/>
          <p:nvPr/>
        </p:nvSpPr>
        <p:spPr>
          <a:xfrm>
            <a:off x="5744100" y="330100"/>
            <a:ext cx="219425" cy="469375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03"/>
          <p:cNvSpPr/>
          <p:nvPr/>
        </p:nvSpPr>
        <p:spPr>
          <a:xfrm rot="3378991">
            <a:off x="2619282" y="4573148"/>
            <a:ext cx="334723" cy="417574"/>
          </a:xfrm>
          <a:custGeom>
            <a:avLst/>
            <a:gdLst/>
            <a:ahLst/>
            <a:cxnLst/>
            <a:rect l="l" t="t" r="r" b="b"/>
            <a:pathLst>
              <a:path w="18513" h="23098" extrusionOk="0">
                <a:moveTo>
                  <a:pt x="8340" y="1"/>
                </a:moveTo>
                <a:lnTo>
                  <a:pt x="8187" y="66"/>
                </a:lnTo>
                <a:lnTo>
                  <a:pt x="8056" y="132"/>
                </a:lnTo>
                <a:lnTo>
                  <a:pt x="6288" y="1289"/>
                </a:lnTo>
                <a:lnTo>
                  <a:pt x="4520" y="2489"/>
                </a:lnTo>
                <a:lnTo>
                  <a:pt x="2882" y="3581"/>
                </a:lnTo>
                <a:lnTo>
                  <a:pt x="1310" y="4781"/>
                </a:lnTo>
                <a:lnTo>
                  <a:pt x="787" y="5218"/>
                </a:lnTo>
                <a:lnTo>
                  <a:pt x="284" y="5873"/>
                </a:lnTo>
                <a:lnTo>
                  <a:pt x="88" y="6288"/>
                </a:lnTo>
                <a:lnTo>
                  <a:pt x="1" y="6943"/>
                </a:lnTo>
                <a:lnTo>
                  <a:pt x="219" y="7881"/>
                </a:lnTo>
                <a:lnTo>
                  <a:pt x="437" y="8384"/>
                </a:lnTo>
                <a:lnTo>
                  <a:pt x="830" y="9213"/>
                </a:lnTo>
                <a:lnTo>
                  <a:pt x="1747" y="10807"/>
                </a:lnTo>
                <a:lnTo>
                  <a:pt x="2271" y="11593"/>
                </a:lnTo>
                <a:lnTo>
                  <a:pt x="3493" y="13404"/>
                </a:lnTo>
                <a:lnTo>
                  <a:pt x="4716" y="15260"/>
                </a:lnTo>
                <a:lnTo>
                  <a:pt x="4912" y="15588"/>
                </a:lnTo>
                <a:lnTo>
                  <a:pt x="5131" y="15915"/>
                </a:lnTo>
                <a:lnTo>
                  <a:pt x="4105" y="15980"/>
                </a:lnTo>
                <a:lnTo>
                  <a:pt x="3144" y="16068"/>
                </a:lnTo>
                <a:lnTo>
                  <a:pt x="2882" y="16133"/>
                </a:lnTo>
                <a:lnTo>
                  <a:pt x="2642" y="16242"/>
                </a:lnTo>
                <a:lnTo>
                  <a:pt x="2293" y="16417"/>
                </a:lnTo>
                <a:lnTo>
                  <a:pt x="1638" y="16919"/>
                </a:lnTo>
                <a:lnTo>
                  <a:pt x="1376" y="17247"/>
                </a:lnTo>
                <a:lnTo>
                  <a:pt x="983" y="17727"/>
                </a:lnTo>
                <a:lnTo>
                  <a:pt x="590" y="18513"/>
                </a:lnTo>
                <a:lnTo>
                  <a:pt x="459" y="19080"/>
                </a:lnTo>
                <a:lnTo>
                  <a:pt x="437" y="19408"/>
                </a:lnTo>
                <a:lnTo>
                  <a:pt x="459" y="19975"/>
                </a:lnTo>
                <a:lnTo>
                  <a:pt x="721" y="20980"/>
                </a:lnTo>
                <a:lnTo>
                  <a:pt x="1267" y="21831"/>
                </a:lnTo>
                <a:lnTo>
                  <a:pt x="2053" y="22508"/>
                </a:lnTo>
                <a:lnTo>
                  <a:pt x="2533" y="22792"/>
                </a:lnTo>
                <a:lnTo>
                  <a:pt x="2991" y="22988"/>
                </a:lnTo>
                <a:lnTo>
                  <a:pt x="3755" y="23097"/>
                </a:lnTo>
                <a:lnTo>
                  <a:pt x="4258" y="23054"/>
                </a:lnTo>
                <a:lnTo>
                  <a:pt x="4541" y="22966"/>
                </a:lnTo>
                <a:lnTo>
                  <a:pt x="5371" y="22639"/>
                </a:lnTo>
                <a:lnTo>
                  <a:pt x="6135" y="22180"/>
                </a:lnTo>
                <a:lnTo>
                  <a:pt x="6528" y="21940"/>
                </a:lnTo>
                <a:lnTo>
                  <a:pt x="7161" y="21373"/>
                </a:lnTo>
                <a:lnTo>
                  <a:pt x="7685" y="20718"/>
                </a:lnTo>
                <a:lnTo>
                  <a:pt x="8100" y="19954"/>
                </a:lnTo>
                <a:lnTo>
                  <a:pt x="8253" y="19539"/>
                </a:lnTo>
                <a:lnTo>
                  <a:pt x="8340" y="19233"/>
                </a:lnTo>
                <a:lnTo>
                  <a:pt x="8449" y="18600"/>
                </a:lnTo>
                <a:lnTo>
                  <a:pt x="8427" y="18273"/>
                </a:lnTo>
                <a:lnTo>
                  <a:pt x="8143" y="17443"/>
                </a:lnTo>
                <a:lnTo>
                  <a:pt x="7772" y="16614"/>
                </a:lnTo>
                <a:lnTo>
                  <a:pt x="6135" y="14234"/>
                </a:lnTo>
                <a:lnTo>
                  <a:pt x="4476" y="11876"/>
                </a:lnTo>
                <a:lnTo>
                  <a:pt x="3908" y="11047"/>
                </a:lnTo>
                <a:lnTo>
                  <a:pt x="3362" y="10239"/>
                </a:lnTo>
                <a:lnTo>
                  <a:pt x="4389" y="9759"/>
                </a:lnTo>
                <a:lnTo>
                  <a:pt x="5982" y="8951"/>
                </a:lnTo>
                <a:lnTo>
                  <a:pt x="7554" y="7969"/>
                </a:lnTo>
                <a:lnTo>
                  <a:pt x="9671" y="6331"/>
                </a:lnTo>
                <a:lnTo>
                  <a:pt x="11200" y="5109"/>
                </a:lnTo>
                <a:lnTo>
                  <a:pt x="11920" y="5873"/>
                </a:lnTo>
                <a:lnTo>
                  <a:pt x="12553" y="6746"/>
                </a:lnTo>
                <a:lnTo>
                  <a:pt x="13273" y="7598"/>
                </a:lnTo>
                <a:lnTo>
                  <a:pt x="14038" y="8427"/>
                </a:lnTo>
                <a:lnTo>
                  <a:pt x="14802" y="9169"/>
                </a:lnTo>
                <a:lnTo>
                  <a:pt x="15609" y="10064"/>
                </a:lnTo>
                <a:lnTo>
                  <a:pt x="14692" y="10130"/>
                </a:lnTo>
                <a:lnTo>
                  <a:pt x="13928" y="10195"/>
                </a:lnTo>
                <a:lnTo>
                  <a:pt x="13230" y="10283"/>
                </a:lnTo>
                <a:lnTo>
                  <a:pt x="11942" y="10741"/>
                </a:lnTo>
                <a:lnTo>
                  <a:pt x="11352" y="11112"/>
                </a:lnTo>
                <a:lnTo>
                  <a:pt x="11156" y="11265"/>
                </a:lnTo>
                <a:lnTo>
                  <a:pt x="10981" y="11462"/>
                </a:lnTo>
                <a:lnTo>
                  <a:pt x="10719" y="11767"/>
                </a:lnTo>
                <a:lnTo>
                  <a:pt x="10348" y="12422"/>
                </a:lnTo>
                <a:lnTo>
                  <a:pt x="10174" y="13121"/>
                </a:lnTo>
                <a:lnTo>
                  <a:pt x="10152" y="13885"/>
                </a:lnTo>
                <a:lnTo>
                  <a:pt x="10217" y="14278"/>
                </a:lnTo>
                <a:lnTo>
                  <a:pt x="10261" y="14540"/>
                </a:lnTo>
                <a:lnTo>
                  <a:pt x="10479" y="15085"/>
                </a:lnTo>
                <a:lnTo>
                  <a:pt x="10807" y="15588"/>
                </a:lnTo>
                <a:lnTo>
                  <a:pt x="11221" y="16046"/>
                </a:lnTo>
                <a:lnTo>
                  <a:pt x="11724" y="16417"/>
                </a:lnTo>
                <a:lnTo>
                  <a:pt x="12269" y="16679"/>
                </a:lnTo>
                <a:lnTo>
                  <a:pt x="12881" y="16832"/>
                </a:lnTo>
                <a:lnTo>
                  <a:pt x="13514" y="16832"/>
                </a:lnTo>
                <a:lnTo>
                  <a:pt x="13841" y="16745"/>
                </a:lnTo>
                <a:lnTo>
                  <a:pt x="14583" y="16548"/>
                </a:lnTo>
                <a:lnTo>
                  <a:pt x="15304" y="16308"/>
                </a:lnTo>
                <a:lnTo>
                  <a:pt x="15631" y="16177"/>
                </a:lnTo>
                <a:lnTo>
                  <a:pt x="16242" y="15806"/>
                </a:lnTo>
                <a:lnTo>
                  <a:pt x="16766" y="15369"/>
                </a:lnTo>
                <a:lnTo>
                  <a:pt x="17247" y="14823"/>
                </a:lnTo>
                <a:lnTo>
                  <a:pt x="17443" y="14518"/>
                </a:lnTo>
                <a:lnTo>
                  <a:pt x="17792" y="13885"/>
                </a:lnTo>
                <a:lnTo>
                  <a:pt x="18273" y="12575"/>
                </a:lnTo>
                <a:lnTo>
                  <a:pt x="18425" y="11876"/>
                </a:lnTo>
                <a:lnTo>
                  <a:pt x="18513" y="11462"/>
                </a:lnTo>
                <a:lnTo>
                  <a:pt x="18360" y="10785"/>
                </a:lnTo>
                <a:lnTo>
                  <a:pt x="18142" y="10501"/>
                </a:lnTo>
                <a:lnTo>
                  <a:pt x="16897" y="9082"/>
                </a:lnTo>
                <a:lnTo>
                  <a:pt x="15609" y="7685"/>
                </a:lnTo>
                <a:lnTo>
                  <a:pt x="14889" y="6943"/>
                </a:lnTo>
                <a:lnTo>
                  <a:pt x="14190" y="6200"/>
                </a:lnTo>
                <a:lnTo>
                  <a:pt x="11745" y="3384"/>
                </a:lnTo>
                <a:lnTo>
                  <a:pt x="9213" y="699"/>
                </a:lnTo>
                <a:lnTo>
                  <a:pt x="9038" y="503"/>
                </a:lnTo>
                <a:lnTo>
                  <a:pt x="8624" y="110"/>
                </a:lnTo>
                <a:lnTo>
                  <a:pt x="83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03"/>
          <p:cNvSpPr/>
          <p:nvPr/>
        </p:nvSpPr>
        <p:spPr>
          <a:xfrm>
            <a:off x="8123138" y="4009438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03"/>
          <p:cNvSpPr/>
          <p:nvPr/>
        </p:nvSpPr>
        <p:spPr>
          <a:xfrm>
            <a:off x="3053200" y="438463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103"/>
          <p:cNvSpPr/>
          <p:nvPr/>
        </p:nvSpPr>
        <p:spPr>
          <a:xfrm>
            <a:off x="8446550" y="703938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03"/>
          <p:cNvSpPr/>
          <p:nvPr/>
        </p:nvSpPr>
        <p:spPr>
          <a:xfrm>
            <a:off x="5213700" y="1889763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103"/>
          <p:cNvSpPr/>
          <p:nvPr/>
        </p:nvSpPr>
        <p:spPr>
          <a:xfrm rot="1047393">
            <a:off x="5227014" y="3879703"/>
            <a:ext cx="262015" cy="469952"/>
          </a:xfrm>
          <a:custGeom>
            <a:avLst/>
            <a:gdLst/>
            <a:ahLst/>
            <a:cxnLst/>
            <a:rect l="l" t="t" r="r" b="b"/>
            <a:pathLst>
              <a:path w="10480" h="18797" extrusionOk="0">
                <a:moveTo>
                  <a:pt x="8602" y="1"/>
                </a:moveTo>
                <a:lnTo>
                  <a:pt x="6877" y="132"/>
                </a:lnTo>
                <a:lnTo>
                  <a:pt x="2577" y="1027"/>
                </a:lnTo>
                <a:lnTo>
                  <a:pt x="1049" y="1463"/>
                </a:lnTo>
                <a:lnTo>
                  <a:pt x="1005" y="1463"/>
                </a:lnTo>
                <a:lnTo>
                  <a:pt x="961" y="1485"/>
                </a:lnTo>
                <a:lnTo>
                  <a:pt x="437" y="1900"/>
                </a:lnTo>
                <a:lnTo>
                  <a:pt x="88" y="2336"/>
                </a:lnTo>
                <a:lnTo>
                  <a:pt x="1" y="2598"/>
                </a:lnTo>
                <a:lnTo>
                  <a:pt x="241" y="3210"/>
                </a:lnTo>
                <a:lnTo>
                  <a:pt x="743" y="4083"/>
                </a:lnTo>
                <a:lnTo>
                  <a:pt x="1136" y="4912"/>
                </a:lnTo>
                <a:lnTo>
                  <a:pt x="2053" y="6506"/>
                </a:lnTo>
                <a:lnTo>
                  <a:pt x="2577" y="7292"/>
                </a:lnTo>
                <a:lnTo>
                  <a:pt x="3799" y="9104"/>
                </a:lnTo>
                <a:lnTo>
                  <a:pt x="5022" y="10959"/>
                </a:lnTo>
                <a:lnTo>
                  <a:pt x="5218" y="11287"/>
                </a:lnTo>
                <a:lnTo>
                  <a:pt x="5436" y="11614"/>
                </a:lnTo>
                <a:lnTo>
                  <a:pt x="4410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42"/>
                </a:lnTo>
                <a:lnTo>
                  <a:pt x="2577" y="12116"/>
                </a:lnTo>
                <a:lnTo>
                  <a:pt x="1944" y="12619"/>
                </a:lnTo>
                <a:lnTo>
                  <a:pt x="1660" y="12946"/>
                </a:lnTo>
                <a:lnTo>
                  <a:pt x="1289" y="13426"/>
                </a:lnTo>
                <a:lnTo>
                  <a:pt x="896" y="14212"/>
                </a:lnTo>
                <a:lnTo>
                  <a:pt x="743" y="14780"/>
                </a:lnTo>
                <a:lnTo>
                  <a:pt x="743" y="15107"/>
                </a:lnTo>
                <a:lnTo>
                  <a:pt x="765" y="15675"/>
                </a:lnTo>
                <a:lnTo>
                  <a:pt x="1027" y="16679"/>
                </a:lnTo>
                <a:lnTo>
                  <a:pt x="1572" y="17530"/>
                </a:lnTo>
                <a:lnTo>
                  <a:pt x="2337" y="18207"/>
                </a:lnTo>
                <a:lnTo>
                  <a:pt x="2839" y="18491"/>
                </a:lnTo>
                <a:lnTo>
                  <a:pt x="3297" y="18687"/>
                </a:lnTo>
                <a:lnTo>
                  <a:pt x="4039" y="18797"/>
                </a:lnTo>
                <a:lnTo>
                  <a:pt x="4563" y="18753"/>
                </a:lnTo>
                <a:lnTo>
                  <a:pt x="4825" y="18666"/>
                </a:lnTo>
                <a:lnTo>
                  <a:pt x="5655" y="18338"/>
                </a:lnTo>
                <a:lnTo>
                  <a:pt x="6441" y="17880"/>
                </a:lnTo>
                <a:lnTo>
                  <a:pt x="6812" y="17640"/>
                </a:lnTo>
                <a:lnTo>
                  <a:pt x="7467" y="17072"/>
                </a:lnTo>
                <a:lnTo>
                  <a:pt x="7991" y="16417"/>
                </a:lnTo>
                <a:lnTo>
                  <a:pt x="8384" y="15653"/>
                </a:lnTo>
                <a:lnTo>
                  <a:pt x="8536" y="15238"/>
                </a:lnTo>
                <a:lnTo>
                  <a:pt x="8646" y="14933"/>
                </a:lnTo>
                <a:lnTo>
                  <a:pt x="8755" y="14300"/>
                </a:lnTo>
                <a:lnTo>
                  <a:pt x="8733" y="13972"/>
                </a:lnTo>
                <a:lnTo>
                  <a:pt x="8427" y="13142"/>
                </a:lnTo>
                <a:lnTo>
                  <a:pt x="8078" y="12313"/>
                </a:lnTo>
                <a:lnTo>
                  <a:pt x="6419" y="9933"/>
                </a:lnTo>
                <a:lnTo>
                  <a:pt x="4782" y="7576"/>
                </a:lnTo>
                <a:lnTo>
                  <a:pt x="4498" y="7095"/>
                </a:lnTo>
                <a:lnTo>
                  <a:pt x="3908" y="5960"/>
                </a:lnTo>
                <a:lnTo>
                  <a:pt x="4847" y="5742"/>
                </a:lnTo>
                <a:lnTo>
                  <a:pt x="7139" y="5087"/>
                </a:lnTo>
                <a:lnTo>
                  <a:pt x="9235" y="4279"/>
                </a:lnTo>
                <a:lnTo>
                  <a:pt x="10239" y="3690"/>
                </a:lnTo>
                <a:lnTo>
                  <a:pt x="10457" y="3428"/>
                </a:lnTo>
                <a:lnTo>
                  <a:pt x="10479" y="3275"/>
                </a:lnTo>
                <a:lnTo>
                  <a:pt x="10457" y="3210"/>
                </a:lnTo>
                <a:lnTo>
                  <a:pt x="10326" y="3079"/>
                </a:lnTo>
                <a:lnTo>
                  <a:pt x="9781" y="2948"/>
                </a:lnTo>
                <a:lnTo>
                  <a:pt x="8471" y="2991"/>
                </a:lnTo>
                <a:lnTo>
                  <a:pt x="4891" y="3624"/>
                </a:lnTo>
                <a:lnTo>
                  <a:pt x="2926" y="4127"/>
                </a:lnTo>
                <a:lnTo>
                  <a:pt x="2642" y="3646"/>
                </a:lnTo>
                <a:lnTo>
                  <a:pt x="2380" y="3144"/>
                </a:lnTo>
                <a:lnTo>
                  <a:pt x="3232" y="2991"/>
                </a:lnTo>
                <a:lnTo>
                  <a:pt x="5633" y="2336"/>
                </a:lnTo>
                <a:lnTo>
                  <a:pt x="8012" y="1463"/>
                </a:lnTo>
                <a:lnTo>
                  <a:pt x="9191" y="830"/>
                </a:lnTo>
                <a:lnTo>
                  <a:pt x="9453" y="525"/>
                </a:lnTo>
                <a:lnTo>
                  <a:pt x="9497" y="350"/>
                </a:lnTo>
                <a:lnTo>
                  <a:pt x="9475" y="284"/>
                </a:lnTo>
                <a:lnTo>
                  <a:pt x="9410" y="197"/>
                </a:lnTo>
                <a:lnTo>
                  <a:pt x="9169" y="88"/>
                </a:lnTo>
                <a:lnTo>
                  <a:pt x="86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3182787" y="65708"/>
            <a:ext cx="5766102" cy="4942340"/>
          </a:xfrm>
          <a:prstGeom prst="rect">
            <a:avLst/>
          </a:prstGeom>
        </p:spPr>
      </p:pic>
      <p:sp>
        <p:nvSpPr>
          <p:cNvPr id="981" name="Google Shape;981;p104"/>
          <p:cNvSpPr txBox="1">
            <a:spLocks noGrp="1"/>
          </p:cNvSpPr>
          <p:nvPr>
            <p:ph type="title" idx="4294967295"/>
          </p:nvPr>
        </p:nvSpPr>
        <p:spPr>
          <a:xfrm>
            <a:off x="163925" y="56925"/>
            <a:ext cx="2917200" cy="1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b="1">
                <a:solidFill>
                  <a:schemeClr val="accent2"/>
                </a:solidFill>
                <a:highlight>
                  <a:schemeClr val="accent4"/>
                </a:highlight>
                <a:latin typeface="Sriracha"/>
                <a:ea typeface="Sriracha"/>
                <a:cs typeface="Sriracha"/>
                <a:sym typeface="Sriracha"/>
              </a:rPr>
              <a:t>Dashboard </a:t>
            </a:r>
            <a:endParaRPr sz="3300" b="1">
              <a:solidFill>
                <a:schemeClr val="accent2"/>
              </a:solidFill>
              <a:highlight>
                <a:schemeClr val="accent4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  <p:grpSp>
        <p:nvGrpSpPr>
          <p:cNvPr id="982" name="Google Shape;982;p104"/>
          <p:cNvGrpSpPr/>
          <p:nvPr/>
        </p:nvGrpSpPr>
        <p:grpSpPr>
          <a:xfrm rot="8262334">
            <a:off x="-1072789" y="2505936"/>
            <a:ext cx="4463850" cy="3156155"/>
            <a:chOff x="2634676" y="2522355"/>
            <a:chExt cx="3585898" cy="2468737"/>
          </a:xfrm>
        </p:grpSpPr>
        <p:sp>
          <p:nvSpPr>
            <p:cNvPr id="983" name="Google Shape;983;p104"/>
            <p:cNvSpPr/>
            <p:nvPr/>
          </p:nvSpPr>
          <p:spPr>
            <a:xfrm rot="-5400000">
              <a:off x="3193256" y="1963775"/>
              <a:ext cx="2468737" cy="3585898"/>
            </a:xfrm>
            <a:custGeom>
              <a:avLst/>
              <a:gdLst/>
              <a:ahLst/>
              <a:cxnLst/>
              <a:rect l="l" t="t" r="r" b="b"/>
              <a:pathLst>
                <a:path w="62567" h="90880" extrusionOk="0">
                  <a:moveTo>
                    <a:pt x="45560" y="24778"/>
                  </a:moveTo>
                  <a:lnTo>
                    <a:pt x="46259" y="24909"/>
                  </a:lnTo>
                  <a:lnTo>
                    <a:pt x="46608" y="25039"/>
                  </a:lnTo>
                  <a:lnTo>
                    <a:pt x="47045" y="25236"/>
                  </a:lnTo>
                  <a:lnTo>
                    <a:pt x="47853" y="25716"/>
                  </a:lnTo>
                  <a:lnTo>
                    <a:pt x="48573" y="26327"/>
                  </a:lnTo>
                  <a:lnTo>
                    <a:pt x="49184" y="27048"/>
                  </a:lnTo>
                  <a:lnTo>
                    <a:pt x="49446" y="27463"/>
                  </a:lnTo>
                  <a:lnTo>
                    <a:pt x="49686" y="27987"/>
                  </a:lnTo>
                  <a:lnTo>
                    <a:pt x="49992" y="29056"/>
                  </a:lnTo>
                  <a:lnTo>
                    <a:pt x="50101" y="29602"/>
                  </a:lnTo>
                  <a:lnTo>
                    <a:pt x="50254" y="30606"/>
                  </a:lnTo>
                  <a:lnTo>
                    <a:pt x="50429" y="32615"/>
                  </a:lnTo>
                  <a:lnTo>
                    <a:pt x="50450" y="33619"/>
                  </a:lnTo>
                  <a:lnTo>
                    <a:pt x="50516" y="35867"/>
                  </a:lnTo>
                  <a:lnTo>
                    <a:pt x="50538" y="38116"/>
                  </a:lnTo>
                  <a:lnTo>
                    <a:pt x="50450" y="41259"/>
                  </a:lnTo>
                  <a:lnTo>
                    <a:pt x="50363" y="44425"/>
                  </a:lnTo>
                  <a:lnTo>
                    <a:pt x="50254" y="46804"/>
                  </a:lnTo>
                  <a:lnTo>
                    <a:pt x="50058" y="49162"/>
                  </a:lnTo>
                  <a:lnTo>
                    <a:pt x="49839" y="51454"/>
                  </a:lnTo>
                  <a:lnTo>
                    <a:pt x="49555" y="53725"/>
                  </a:lnTo>
                  <a:lnTo>
                    <a:pt x="49075" y="56868"/>
                  </a:lnTo>
                  <a:lnTo>
                    <a:pt x="48529" y="60034"/>
                  </a:lnTo>
                  <a:lnTo>
                    <a:pt x="48311" y="61256"/>
                  </a:lnTo>
                  <a:lnTo>
                    <a:pt x="48049" y="62457"/>
                  </a:lnTo>
                  <a:lnTo>
                    <a:pt x="48005" y="62675"/>
                  </a:lnTo>
                  <a:lnTo>
                    <a:pt x="47787" y="62828"/>
                  </a:lnTo>
                  <a:lnTo>
                    <a:pt x="47547" y="62850"/>
                  </a:lnTo>
                  <a:lnTo>
                    <a:pt x="46696" y="62915"/>
                  </a:lnTo>
                  <a:lnTo>
                    <a:pt x="45866" y="62915"/>
                  </a:lnTo>
                  <a:lnTo>
                    <a:pt x="45320" y="62893"/>
                  </a:lnTo>
                  <a:lnTo>
                    <a:pt x="44251" y="62784"/>
                  </a:lnTo>
                  <a:lnTo>
                    <a:pt x="43705" y="62653"/>
                  </a:lnTo>
                  <a:lnTo>
                    <a:pt x="42875" y="62479"/>
                  </a:lnTo>
                  <a:lnTo>
                    <a:pt x="42046" y="62238"/>
                  </a:lnTo>
                  <a:lnTo>
                    <a:pt x="41609" y="62108"/>
                  </a:lnTo>
                  <a:lnTo>
                    <a:pt x="40823" y="61736"/>
                  </a:lnTo>
                  <a:lnTo>
                    <a:pt x="40081" y="61300"/>
                  </a:lnTo>
                  <a:lnTo>
                    <a:pt x="39404" y="60754"/>
                  </a:lnTo>
                  <a:lnTo>
                    <a:pt x="39099" y="60448"/>
                  </a:lnTo>
                  <a:lnTo>
                    <a:pt x="38815" y="60143"/>
                  </a:lnTo>
                  <a:lnTo>
                    <a:pt x="38313" y="59488"/>
                  </a:lnTo>
                  <a:lnTo>
                    <a:pt x="37723" y="58418"/>
                  </a:lnTo>
                  <a:lnTo>
                    <a:pt x="37440" y="57654"/>
                  </a:lnTo>
                  <a:lnTo>
                    <a:pt x="37243" y="57130"/>
                  </a:lnTo>
                  <a:lnTo>
                    <a:pt x="36937" y="56039"/>
                  </a:lnTo>
                  <a:lnTo>
                    <a:pt x="36654" y="54380"/>
                  </a:lnTo>
                  <a:lnTo>
                    <a:pt x="36588" y="53223"/>
                  </a:lnTo>
                  <a:lnTo>
                    <a:pt x="36501" y="51847"/>
                  </a:lnTo>
                  <a:lnTo>
                    <a:pt x="36479" y="50450"/>
                  </a:lnTo>
                  <a:lnTo>
                    <a:pt x="36501" y="47961"/>
                  </a:lnTo>
                  <a:lnTo>
                    <a:pt x="36675" y="45473"/>
                  </a:lnTo>
                  <a:lnTo>
                    <a:pt x="36828" y="43661"/>
                  </a:lnTo>
                  <a:lnTo>
                    <a:pt x="37068" y="41849"/>
                  </a:lnTo>
                  <a:lnTo>
                    <a:pt x="37374" y="39971"/>
                  </a:lnTo>
                  <a:lnTo>
                    <a:pt x="38182" y="36260"/>
                  </a:lnTo>
                  <a:lnTo>
                    <a:pt x="38684" y="34405"/>
                  </a:lnTo>
                  <a:lnTo>
                    <a:pt x="39164" y="32855"/>
                  </a:lnTo>
                  <a:lnTo>
                    <a:pt x="40365" y="29864"/>
                  </a:lnTo>
                  <a:lnTo>
                    <a:pt x="41085" y="28423"/>
                  </a:lnTo>
                  <a:lnTo>
                    <a:pt x="41500" y="27681"/>
                  </a:lnTo>
                  <a:lnTo>
                    <a:pt x="42482" y="26306"/>
                  </a:lnTo>
                  <a:lnTo>
                    <a:pt x="43115" y="25694"/>
                  </a:lnTo>
                  <a:lnTo>
                    <a:pt x="43552" y="25323"/>
                  </a:lnTo>
                  <a:lnTo>
                    <a:pt x="44316" y="24930"/>
                  </a:lnTo>
                  <a:lnTo>
                    <a:pt x="44884" y="24799"/>
                  </a:lnTo>
                  <a:lnTo>
                    <a:pt x="45189" y="24778"/>
                  </a:lnTo>
                  <a:close/>
                  <a:moveTo>
                    <a:pt x="22115" y="0"/>
                  </a:moveTo>
                  <a:lnTo>
                    <a:pt x="20303" y="131"/>
                  </a:lnTo>
                  <a:lnTo>
                    <a:pt x="19364" y="218"/>
                  </a:lnTo>
                  <a:lnTo>
                    <a:pt x="18447" y="327"/>
                  </a:lnTo>
                  <a:lnTo>
                    <a:pt x="17094" y="524"/>
                  </a:lnTo>
                  <a:lnTo>
                    <a:pt x="15740" y="742"/>
                  </a:lnTo>
                  <a:lnTo>
                    <a:pt x="14081" y="982"/>
                  </a:lnTo>
                  <a:lnTo>
                    <a:pt x="12466" y="1332"/>
                  </a:lnTo>
                  <a:lnTo>
                    <a:pt x="11396" y="1594"/>
                  </a:lnTo>
                  <a:lnTo>
                    <a:pt x="9322" y="2161"/>
                  </a:lnTo>
                  <a:lnTo>
                    <a:pt x="8296" y="2511"/>
                  </a:lnTo>
                  <a:lnTo>
                    <a:pt x="6921" y="3013"/>
                  </a:lnTo>
                  <a:lnTo>
                    <a:pt x="4257" y="4170"/>
                  </a:lnTo>
                  <a:lnTo>
                    <a:pt x="2969" y="4890"/>
                  </a:lnTo>
                  <a:lnTo>
                    <a:pt x="2336" y="5261"/>
                  </a:lnTo>
                  <a:lnTo>
                    <a:pt x="1179" y="6113"/>
                  </a:lnTo>
                  <a:lnTo>
                    <a:pt x="655" y="6593"/>
                  </a:lnTo>
                  <a:lnTo>
                    <a:pt x="393" y="6855"/>
                  </a:lnTo>
                  <a:lnTo>
                    <a:pt x="153" y="7117"/>
                  </a:lnTo>
                  <a:lnTo>
                    <a:pt x="22" y="7313"/>
                  </a:lnTo>
                  <a:lnTo>
                    <a:pt x="0" y="7750"/>
                  </a:lnTo>
                  <a:lnTo>
                    <a:pt x="131" y="7968"/>
                  </a:lnTo>
                  <a:lnTo>
                    <a:pt x="481" y="8427"/>
                  </a:lnTo>
                  <a:lnTo>
                    <a:pt x="1245" y="9300"/>
                  </a:lnTo>
                  <a:lnTo>
                    <a:pt x="1660" y="9715"/>
                  </a:lnTo>
                  <a:lnTo>
                    <a:pt x="2795" y="10762"/>
                  </a:lnTo>
                  <a:lnTo>
                    <a:pt x="3974" y="11788"/>
                  </a:lnTo>
                  <a:lnTo>
                    <a:pt x="4585" y="12334"/>
                  </a:lnTo>
                  <a:lnTo>
                    <a:pt x="5240" y="12858"/>
                  </a:lnTo>
                  <a:lnTo>
                    <a:pt x="6899" y="14124"/>
                  </a:lnTo>
                  <a:lnTo>
                    <a:pt x="8580" y="15369"/>
                  </a:lnTo>
                  <a:lnTo>
                    <a:pt x="8733" y="15478"/>
                  </a:lnTo>
                  <a:lnTo>
                    <a:pt x="8907" y="15783"/>
                  </a:lnTo>
                  <a:lnTo>
                    <a:pt x="8951" y="15980"/>
                  </a:lnTo>
                  <a:lnTo>
                    <a:pt x="9235" y="19167"/>
                  </a:lnTo>
                  <a:lnTo>
                    <a:pt x="9409" y="22354"/>
                  </a:lnTo>
                  <a:lnTo>
                    <a:pt x="9497" y="24057"/>
                  </a:lnTo>
                  <a:lnTo>
                    <a:pt x="9606" y="25760"/>
                  </a:lnTo>
                  <a:lnTo>
                    <a:pt x="9780" y="28096"/>
                  </a:lnTo>
                  <a:lnTo>
                    <a:pt x="9999" y="30388"/>
                  </a:lnTo>
                  <a:lnTo>
                    <a:pt x="10283" y="33008"/>
                  </a:lnTo>
                  <a:lnTo>
                    <a:pt x="10545" y="35671"/>
                  </a:lnTo>
                  <a:lnTo>
                    <a:pt x="11068" y="40692"/>
                  </a:lnTo>
                  <a:lnTo>
                    <a:pt x="11592" y="45713"/>
                  </a:lnTo>
                  <a:lnTo>
                    <a:pt x="11876" y="48311"/>
                  </a:lnTo>
                  <a:lnTo>
                    <a:pt x="12182" y="50952"/>
                  </a:lnTo>
                  <a:lnTo>
                    <a:pt x="12422" y="52786"/>
                  </a:lnTo>
                  <a:lnTo>
                    <a:pt x="12662" y="54663"/>
                  </a:lnTo>
                  <a:lnTo>
                    <a:pt x="12946" y="56956"/>
                  </a:lnTo>
                  <a:lnTo>
                    <a:pt x="13273" y="59270"/>
                  </a:lnTo>
                  <a:lnTo>
                    <a:pt x="13754" y="62326"/>
                  </a:lnTo>
                  <a:lnTo>
                    <a:pt x="14256" y="65404"/>
                  </a:lnTo>
                  <a:lnTo>
                    <a:pt x="14474" y="66910"/>
                  </a:lnTo>
                  <a:lnTo>
                    <a:pt x="14780" y="68373"/>
                  </a:lnTo>
                  <a:lnTo>
                    <a:pt x="14430" y="68329"/>
                  </a:lnTo>
                  <a:lnTo>
                    <a:pt x="14103" y="68329"/>
                  </a:lnTo>
                  <a:lnTo>
                    <a:pt x="13710" y="68286"/>
                  </a:lnTo>
                  <a:lnTo>
                    <a:pt x="13339" y="68286"/>
                  </a:lnTo>
                  <a:lnTo>
                    <a:pt x="13077" y="68373"/>
                  </a:lnTo>
                  <a:lnTo>
                    <a:pt x="12815" y="68744"/>
                  </a:lnTo>
                  <a:lnTo>
                    <a:pt x="12837" y="69006"/>
                  </a:lnTo>
                  <a:lnTo>
                    <a:pt x="13011" y="69574"/>
                  </a:lnTo>
                  <a:lnTo>
                    <a:pt x="13273" y="70076"/>
                  </a:lnTo>
                  <a:lnTo>
                    <a:pt x="13426" y="70272"/>
                  </a:lnTo>
                  <a:lnTo>
                    <a:pt x="13819" y="70556"/>
                  </a:lnTo>
                  <a:lnTo>
                    <a:pt x="14081" y="70600"/>
                  </a:lnTo>
                  <a:lnTo>
                    <a:pt x="14409" y="70600"/>
                  </a:lnTo>
                  <a:lnTo>
                    <a:pt x="14736" y="70731"/>
                  </a:lnTo>
                  <a:lnTo>
                    <a:pt x="14474" y="70818"/>
                  </a:lnTo>
                  <a:lnTo>
                    <a:pt x="14190" y="71189"/>
                  </a:lnTo>
                  <a:lnTo>
                    <a:pt x="14147" y="71473"/>
                  </a:lnTo>
                  <a:lnTo>
                    <a:pt x="14103" y="71931"/>
                  </a:lnTo>
                  <a:lnTo>
                    <a:pt x="14125" y="72390"/>
                  </a:lnTo>
                  <a:lnTo>
                    <a:pt x="14212" y="73263"/>
                  </a:lnTo>
                  <a:lnTo>
                    <a:pt x="14649" y="74966"/>
                  </a:lnTo>
                  <a:lnTo>
                    <a:pt x="14911" y="75795"/>
                  </a:lnTo>
                  <a:lnTo>
                    <a:pt x="15216" y="76712"/>
                  </a:lnTo>
                  <a:lnTo>
                    <a:pt x="15980" y="78502"/>
                  </a:lnTo>
                  <a:lnTo>
                    <a:pt x="16417" y="79375"/>
                  </a:lnTo>
                  <a:lnTo>
                    <a:pt x="17290" y="81100"/>
                  </a:lnTo>
                  <a:lnTo>
                    <a:pt x="18229" y="82825"/>
                  </a:lnTo>
                  <a:lnTo>
                    <a:pt x="18534" y="83370"/>
                  </a:lnTo>
                  <a:lnTo>
                    <a:pt x="19277" y="84396"/>
                  </a:lnTo>
                  <a:lnTo>
                    <a:pt x="20084" y="85357"/>
                  </a:lnTo>
                  <a:lnTo>
                    <a:pt x="21001" y="86230"/>
                  </a:lnTo>
                  <a:lnTo>
                    <a:pt x="21503" y="86645"/>
                  </a:lnTo>
                  <a:lnTo>
                    <a:pt x="22246" y="87212"/>
                  </a:lnTo>
                  <a:lnTo>
                    <a:pt x="23796" y="88260"/>
                  </a:lnTo>
                  <a:lnTo>
                    <a:pt x="25433" y="89155"/>
                  </a:lnTo>
                  <a:lnTo>
                    <a:pt x="27179" y="89876"/>
                  </a:lnTo>
                  <a:lnTo>
                    <a:pt x="28096" y="90160"/>
                  </a:lnTo>
                  <a:lnTo>
                    <a:pt x="29340" y="90487"/>
                  </a:lnTo>
                  <a:lnTo>
                    <a:pt x="31807" y="90858"/>
                  </a:lnTo>
                  <a:lnTo>
                    <a:pt x="34296" y="90880"/>
                  </a:lnTo>
                  <a:lnTo>
                    <a:pt x="36763" y="90574"/>
                  </a:lnTo>
                  <a:lnTo>
                    <a:pt x="38007" y="90291"/>
                  </a:lnTo>
                  <a:lnTo>
                    <a:pt x="38924" y="90050"/>
                  </a:lnTo>
                  <a:lnTo>
                    <a:pt x="40692" y="89417"/>
                  </a:lnTo>
                  <a:lnTo>
                    <a:pt x="42395" y="88610"/>
                  </a:lnTo>
                  <a:lnTo>
                    <a:pt x="44011" y="87649"/>
                  </a:lnTo>
                  <a:lnTo>
                    <a:pt x="44796" y="87125"/>
                  </a:lnTo>
                  <a:lnTo>
                    <a:pt x="45801" y="86427"/>
                  </a:lnTo>
                  <a:lnTo>
                    <a:pt x="47220" y="85270"/>
                  </a:lnTo>
                  <a:lnTo>
                    <a:pt x="48093" y="84396"/>
                  </a:lnTo>
                  <a:lnTo>
                    <a:pt x="48486" y="83938"/>
                  </a:lnTo>
                  <a:lnTo>
                    <a:pt x="49337" y="82999"/>
                  </a:lnTo>
                  <a:lnTo>
                    <a:pt x="50145" y="81973"/>
                  </a:lnTo>
                  <a:lnTo>
                    <a:pt x="50669" y="81144"/>
                  </a:lnTo>
                  <a:lnTo>
                    <a:pt x="51673" y="79463"/>
                  </a:lnTo>
                  <a:lnTo>
                    <a:pt x="52568" y="77716"/>
                  </a:lnTo>
                  <a:lnTo>
                    <a:pt x="53354" y="75926"/>
                  </a:lnTo>
                  <a:lnTo>
                    <a:pt x="53725" y="75009"/>
                  </a:lnTo>
                  <a:lnTo>
                    <a:pt x="54183" y="73721"/>
                  </a:lnTo>
                  <a:lnTo>
                    <a:pt x="54926" y="71058"/>
                  </a:lnTo>
                  <a:lnTo>
                    <a:pt x="55253" y="69704"/>
                  </a:lnTo>
                  <a:lnTo>
                    <a:pt x="55559" y="68351"/>
                  </a:lnTo>
                  <a:lnTo>
                    <a:pt x="56083" y="65557"/>
                  </a:lnTo>
                  <a:lnTo>
                    <a:pt x="56279" y="64138"/>
                  </a:lnTo>
                  <a:lnTo>
                    <a:pt x="57065" y="63505"/>
                  </a:lnTo>
                  <a:lnTo>
                    <a:pt x="58331" y="62500"/>
                  </a:lnTo>
                  <a:lnTo>
                    <a:pt x="59248" y="61889"/>
                  </a:lnTo>
                  <a:lnTo>
                    <a:pt x="59728" y="61671"/>
                  </a:lnTo>
                  <a:lnTo>
                    <a:pt x="60558" y="61322"/>
                  </a:lnTo>
                  <a:lnTo>
                    <a:pt x="61409" y="61169"/>
                  </a:lnTo>
                  <a:lnTo>
                    <a:pt x="61737" y="61322"/>
                  </a:lnTo>
                  <a:lnTo>
                    <a:pt x="61999" y="61431"/>
                  </a:lnTo>
                  <a:lnTo>
                    <a:pt x="62261" y="61300"/>
                  </a:lnTo>
                  <a:lnTo>
                    <a:pt x="62414" y="61212"/>
                  </a:lnTo>
                  <a:lnTo>
                    <a:pt x="62566" y="60907"/>
                  </a:lnTo>
                  <a:lnTo>
                    <a:pt x="62545" y="60296"/>
                  </a:lnTo>
                  <a:lnTo>
                    <a:pt x="62108" y="59379"/>
                  </a:lnTo>
                  <a:lnTo>
                    <a:pt x="61475" y="58658"/>
                  </a:lnTo>
                  <a:lnTo>
                    <a:pt x="61191" y="58505"/>
                  </a:lnTo>
                  <a:lnTo>
                    <a:pt x="61082" y="58462"/>
                  </a:lnTo>
                  <a:lnTo>
                    <a:pt x="60951" y="58505"/>
                  </a:lnTo>
                  <a:lnTo>
                    <a:pt x="60929" y="58789"/>
                  </a:lnTo>
                  <a:lnTo>
                    <a:pt x="60907" y="59422"/>
                  </a:lnTo>
                  <a:lnTo>
                    <a:pt x="60602" y="59968"/>
                  </a:lnTo>
                  <a:lnTo>
                    <a:pt x="60187" y="60274"/>
                  </a:lnTo>
                  <a:lnTo>
                    <a:pt x="59881" y="60405"/>
                  </a:lnTo>
                  <a:lnTo>
                    <a:pt x="58375" y="60907"/>
                  </a:lnTo>
                  <a:lnTo>
                    <a:pt x="56716" y="61300"/>
                  </a:lnTo>
                  <a:lnTo>
                    <a:pt x="56978" y="58767"/>
                  </a:lnTo>
                  <a:lnTo>
                    <a:pt x="57043" y="57916"/>
                  </a:lnTo>
                  <a:lnTo>
                    <a:pt x="57109" y="57087"/>
                  </a:lnTo>
                  <a:lnTo>
                    <a:pt x="57196" y="55406"/>
                  </a:lnTo>
                  <a:lnTo>
                    <a:pt x="57327" y="53746"/>
                  </a:lnTo>
                  <a:lnTo>
                    <a:pt x="57458" y="51498"/>
                  </a:lnTo>
                  <a:lnTo>
                    <a:pt x="57524" y="49249"/>
                  </a:lnTo>
                  <a:lnTo>
                    <a:pt x="57545" y="46957"/>
                  </a:lnTo>
                  <a:lnTo>
                    <a:pt x="57633" y="44665"/>
                  </a:lnTo>
                  <a:lnTo>
                    <a:pt x="57742" y="41325"/>
                  </a:lnTo>
                  <a:lnTo>
                    <a:pt x="57764" y="37985"/>
                  </a:lnTo>
                  <a:lnTo>
                    <a:pt x="57764" y="36391"/>
                  </a:lnTo>
                  <a:lnTo>
                    <a:pt x="57676" y="33204"/>
                  </a:lnTo>
                  <a:lnTo>
                    <a:pt x="57589" y="31632"/>
                  </a:lnTo>
                  <a:lnTo>
                    <a:pt x="57502" y="30410"/>
                  </a:lnTo>
                  <a:lnTo>
                    <a:pt x="57174" y="28052"/>
                  </a:lnTo>
                  <a:lnTo>
                    <a:pt x="56912" y="26873"/>
                  </a:lnTo>
                  <a:lnTo>
                    <a:pt x="56607" y="25782"/>
                  </a:lnTo>
                  <a:lnTo>
                    <a:pt x="55974" y="24232"/>
                  </a:lnTo>
                  <a:lnTo>
                    <a:pt x="55428" y="23249"/>
                  </a:lnTo>
                  <a:lnTo>
                    <a:pt x="55079" y="22791"/>
                  </a:lnTo>
                  <a:lnTo>
                    <a:pt x="54707" y="22311"/>
                  </a:lnTo>
                  <a:lnTo>
                    <a:pt x="53900" y="21459"/>
                  </a:lnTo>
                  <a:lnTo>
                    <a:pt x="52983" y="20739"/>
                  </a:lnTo>
                  <a:lnTo>
                    <a:pt x="51935" y="20171"/>
                  </a:lnTo>
                  <a:lnTo>
                    <a:pt x="51367" y="19953"/>
                  </a:lnTo>
                  <a:lnTo>
                    <a:pt x="50472" y="19691"/>
                  </a:lnTo>
                  <a:lnTo>
                    <a:pt x="49577" y="19560"/>
                  </a:lnTo>
                  <a:lnTo>
                    <a:pt x="47874" y="19385"/>
                  </a:lnTo>
                  <a:lnTo>
                    <a:pt x="46194" y="19254"/>
                  </a:lnTo>
                  <a:lnTo>
                    <a:pt x="45320" y="19254"/>
                  </a:lnTo>
                  <a:lnTo>
                    <a:pt x="44491" y="19298"/>
                  </a:lnTo>
                  <a:lnTo>
                    <a:pt x="44294" y="19298"/>
                  </a:lnTo>
                  <a:lnTo>
                    <a:pt x="44120" y="19342"/>
                  </a:lnTo>
                  <a:lnTo>
                    <a:pt x="43880" y="19407"/>
                  </a:lnTo>
                  <a:lnTo>
                    <a:pt x="43399" y="19516"/>
                  </a:lnTo>
                  <a:lnTo>
                    <a:pt x="43137" y="19429"/>
                  </a:lnTo>
                  <a:lnTo>
                    <a:pt x="41871" y="19647"/>
                  </a:lnTo>
                  <a:lnTo>
                    <a:pt x="40649" y="19975"/>
                  </a:lnTo>
                  <a:lnTo>
                    <a:pt x="40016" y="20215"/>
                  </a:lnTo>
                  <a:lnTo>
                    <a:pt x="38793" y="20826"/>
                  </a:lnTo>
                  <a:lnTo>
                    <a:pt x="37658" y="21547"/>
                  </a:lnTo>
                  <a:lnTo>
                    <a:pt x="36588" y="22398"/>
                  </a:lnTo>
                  <a:lnTo>
                    <a:pt x="36086" y="22856"/>
                  </a:lnTo>
                  <a:lnTo>
                    <a:pt x="35649" y="23293"/>
                  </a:lnTo>
                  <a:lnTo>
                    <a:pt x="34864" y="24210"/>
                  </a:lnTo>
                  <a:lnTo>
                    <a:pt x="34209" y="25192"/>
                  </a:lnTo>
                  <a:lnTo>
                    <a:pt x="33641" y="26262"/>
                  </a:lnTo>
                  <a:lnTo>
                    <a:pt x="33423" y="26830"/>
                  </a:lnTo>
                  <a:lnTo>
                    <a:pt x="33052" y="27768"/>
                  </a:lnTo>
                  <a:lnTo>
                    <a:pt x="32462" y="29689"/>
                  </a:lnTo>
                  <a:lnTo>
                    <a:pt x="32222" y="30672"/>
                  </a:lnTo>
                  <a:lnTo>
                    <a:pt x="31785" y="32505"/>
                  </a:lnTo>
                  <a:lnTo>
                    <a:pt x="31174" y="36217"/>
                  </a:lnTo>
                  <a:lnTo>
                    <a:pt x="30934" y="38094"/>
                  </a:lnTo>
                  <a:lnTo>
                    <a:pt x="30585" y="41456"/>
                  </a:lnTo>
                  <a:lnTo>
                    <a:pt x="30301" y="44840"/>
                  </a:lnTo>
                  <a:lnTo>
                    <a:pt x="30126" y="47306"/>
                  </a:lnTo>
                  <a:lnTo>
                    <a:pt x="29995" y="49795"/>
                  </a:lnTo>
                  <a:lnTo>
                    <a:pt x="29930" y="52066"/>
                  </a:lnTo>
                  <a:lnTo>
                    <a:pt x="29952" y="56606"/>
                  </a:lnTo>
                  <a:lnTo>
                    <a:pt x="30105" y="58877"/>
                  </a:lnTo>
                  <a:lnTo>
                    <a:pt x="30192" y="59510"/>
                  </a:lnTo>
                  <a:lnTo>
                    <a:pt x="30410" y="60754"/>
                  </a:lnTo>
                  <a:lnTo>
                    <a:pt x="30759" y="61955"/>
                  </a:lnTo>
                  <a:lnTo>
                    <a:pt x="31240" y="63112"/>
                  </a:lnTo>
                  <a:lnTo>
                    <a:pt x="31524" y="63679"/>
                  </a:lnTo>
                  <a:lnTo>
                    <a:pt x="31960" y="64422"/>
                  </a:lnTo>
                  <a:lnTo>
                    <a:pt x="32746" y="65360"/>
                  </a:lnTo>
                  <a:lnTo>
                    <a:pt x="33401" y="65884"/>
                  </a:lnTo>
                  <a:lnTo>
                    <a:pt x="33772" y="66081"/>
                  </a:lnTo>
                  <a:lnTo>
                    <a:pt x="34274" y="66321"/>
                  </a:lnTo>
                  <a:lnTo>
                    <a:pt x="35300" y="66692"/>
                  </a:lnTo>
                  <a:lnTo>
                    <a:pt x="35824" y="66845"/>
                  </a:lnTo>
                  <a:lnTo>
                    <a:pt x="36566" y="67019"/>
                  </a:lnTo>
                  <a:lnTo>
                    <a:pt x="38094" y="67172"/>
                  </a:lnTo>
                  <a:lnTo>
                    <a:pt x="38880" y="67216"/>
                  </a:lnTo>
                  <a:lnTo>
                    <a:pt x="40278" y="67216"/>
                  </a:lnTo>
                  <a:lnTo>
                    <a:pt x="41173" y="67259"/>
                  </a:lnTo>
                  <a:lnTo>
                    <a:pt x="42941" y="67259"/>
                  </a:lnTo>
                  <a:lnTo>
                    <a:pt x="43814" y="67216"/>
                  </a:lnTo>
                  <a:lnTo>
                    <a:pt x="44403" y="67172"/>
                  </a:lnTo>
                  <a:lnTo>
                    <a:pt x="44971" y="67041"/>
                  </a:lnTo>
                  <a:lnTo>
                    <a:pt x="45626" y="66888"/>
                  </a:lnTo>
                  <a:lnTo>
                    <a:pt x="46303" y="66670"/>
                  </a:lnTo>
                  <a:lnTo>
                    <a:pt x="46412" y="66605"/>
                  </a:lnTo>
                  <a:lnTo>
                    <a:pt x="46739" y="66583"/>
                  </a:lnTo>
                  <a:lnTo>
                    <a:pt x="46892" y="66692"/>
                  </a:lnTo>
                  <a:lnTo>
                    <a:pt x="46608" y="67478"/>
                  </a:lnTo>
                  <a:lnTo>
                    <a:pt x="46325" y="68307"/>
                  </a:lnTo>
                  <a:lnTo>
                    <a:pt x="46019" y="69137"/>
                  </a:lnTo>
                  <a:lnTo>
                    <a:pt x="45189" y="70709"/>
                  </a:lnTo>
                  <a:lnTo>
                    <a:pt x="44185" y="72128"/>
                  </a:lnTo>
                  <a:lnTo>
                    <a:pt x="42963" y="73416"/>
                  </a:lnTo>
                  <a:lnTo>
                    <a:pt x="42286" y="74005"/>
                  </a:lnTo>
                  <a:lnTo>
                    <a:pt x="41566" y="74573"/>
                  </a:lnTo>
                  <a:lnTo>
                    <a:pt x="39994" y="75490"/>
                  </a:lnTo>
                  <a:lnTo>
                    <a:pt x="39186" y="75904"/>
                  </a:lnTo>
                  <a:lnTo>
                    <a:pt x="38116" y="76341"/>
                  </a:lnTo>
                  <a:lnTo>
                    <a:pt x="37047" y="76647"/>
                  </a:lnTo>
                  <a:lnTo>
                    <a:pt x="36697" y="76712"/>
                  </a:lnTo>
                  <a:lnTo>
                    <a:pt x="35955" y="76756"/>
                  </a:lnTo>
                  <a:lnTo>
                    <a:pt x="35606" y="76843"/>
                  </a:lnTo>
                  <a:lnTo>
                    <a:pt x="35366" y="76756"/>
                  </a:lnTo>
                  <a:lnTo>
                    <a:pt x="34907" y="76843"/>
                  </a:lnTo>
                  <a:lnTo>
                    <a:pt x="34667" y="76843"/>
                  </a:lnTo>
                  <a:lnTo>
                    <a:pt x="34165" y="76756"/>
                  </a:lnTo>
                  <a:lnTo>
                    <a:pt x="33183" y="76472"/>
                  </a:lnTo>
                  <a:lnTo>
                    <a:pt x="32244" y="76101"/>
                  </a:lnTo>
                  <a:lnTo>
                    <a:pt x="31327" y="75621"/>
                  </a:lnTo>
                  <a:lnTo>
                    <a:pt x="30890" y="75337"/>
                  </a:lnTo>
                  <a:lnTo>
                    <a:pt x="29821" y="74616"/>
                  </a:lnTo>
                  <a:lnTo>
                    <a:pt x="28838" y="73809"/>
                  </a:lnTo>
                  <a:lnTo>
                    <a:pt x="28314" y="73372"/>
                  </a:lnTo>
                  <a:lnTo>
                    <a:pt x="27310" y="72455"/>
                  </a:lnTo>
                  <a:lnTo>
                    <a:pt x="26852" y="71953"/>
                  </a:lnTo>
                  <a:lnTo>
                    <a:pt x="25957" y="70971"/>
                  </a:lnTo>
                  <a:lnTo>
                    <a:pt x="25062" y="69988"/>
                  </a:lnTo>
                  <a:lnTo>
                    <a:pt x="25280" y="69835"/>
                  </a:lnTo>
                  <a:lnTo>
                    <a:pt x="25498" y="69683"/>
                  </a:lnTo>
                  <a:lnTo>
                    <a:pt x="25738" y="69552"/>
                  </a:lnTo>
                  <a:lnTo>
                    <a:pt x="26131" y="69181"/>
                  </a:lnTo>
                  <a:lnTo>
                    <a:pt x="26241" y="68919"/>
                  </a:lnTo>
                  <a:lnTo>
                    <a:pt x="26328" y="68635"/>
                  </a:lnTo>
                  <a:lnTo>
                    <a:pt x="26372" y="68024"/>
                  </a:lnTo>
                  <a:lnTo>
                    <a:pt x="26262" y="67718"/>
                  </a:lnTo>
                  <a:lnTo>
                    <a:pt x="26153" y="67456"/>
                  </a:lnTo>
                  <a:lnTo>
                    <a:pt x="25891" y="67281"/>
                  </a:lnTo>
                  <a:lnTo>
                    <a:pt x="25607" y="67325"/>
                  </a:lnTo>
                  <a:lnTo>
                    <a:pt x="25040" y="67434"/>
                  </a:lnTo>
                  <a:lnTo>
                    <a:pt x="24472" y="67543"/>
                  </a:lnTo>
                  <a:lnTo>
                    <a:pt x="24822" y="65229"/>
                  </a:lnTo>
                  <a:lnTo>
                    <a:pt x="25105" y="62915"/>
                  </a:lnTo>
                  <a:lnTo>
                    <a:pt x="25411" y="60186"/>
                  </a:lnTo>
                  <a:lnTo>
                    <a:pt x="25607" y="57436"/>
                  </a:lnTo>
                  <a:lnTo>
                    <a:pt x="25782" y="55384"/>
                  </a:lnTo>
                  <a:lnTo>
                    <a:pt x="26000" y="53354"/>
                  </a:lnTo>
                  <a:lnTo>
                    <a:pt x="26415" y="49948"/>
                  </a:lnTo>
                  <a:lnTo>
                    <a:pt x="26895" y="46542"/>
                  </a:lnTo>
                  <a:lnTo>
                    <a:pt x="27310" y="43464"/>
                  </a:lnTo>
                  <a:lnTo>
                    <a:pt x="27769" y="40386"/>
                  </a:lnTo>
                  <a:lnTo>
                    <a:pt x="28140" y="37876"/>
                  </a:lnTo>
                  <a:lnTo>
                    <a:pt x="28489" y="35387"/>
                  </a:lnTo>
                  <a:lnTo>
                    <a:pt x="28795" y="33182"/>
                  </a:lnTo>
                  <a:lnTo>
                    <a:pt x="29100" y="30999"/>
                  </a:lnTo>
                  <a:lnTo>
                    <a:pt x="29471" y="29034"/>
                  </a:lnTo>
                  <a:lnTo>
                    <a:pt x="29799" y="27092"/>
                  </a:lnTo>
                  <a:lnTo>
                    <a:pt x="30301" y="24057"/>
                  </a:lnTo>
                  <a:lnTo>
                    <a:pt x="30912" y="21066"/>
                  </a:lnTo>
                  <a:lnTo>
                    <a:pt x="31218" y="19560"/>
                  </a:lnTo>
                  <a:lnTo>
                    <a:pt x="31851" y="16569"/>
                  </a:lnTo>
                  <a:lnTo>
                    <a:pt x="32244" y="15085"/>
                  </a:lnTo>
                  <a:lnTo>
                    <a:pt x="32353" y="14714"/>
                  </a:lnTo>
                  <a:lnTo>
                    <a:pt x="32702" y="14059"/>
                  </a:lnTo>
                  <a:lnTo>
                    <a:pt x="33008" y="13797"/>
                  </a:lnTo>
                  <a:lnTo>
                    <a:pt x="33204" y="13644"/>
                  </a:lnTo>
                  <a:lnTo>
                    <a:pt x="33401" y="13426"/>
                  </a:lnTo>
                  <a:lnTo>
                    <a:pt x="35104" y="11548"/>
                  </a:lnTo>
                  <a:lnTo>
                    <a:pt x="38356" y="7684"/>
                  </a:lnTo>
                  <a:lnTo>
                    <a:pt x="39885" y="5676"/>
                  </a:lnTo>
                  <a:lnTo>
                    <a:pt x="40059" y="5458"/>
                  </a:lnTo>
                  <a:lnTo>
                    <a:pt x="40234" y="5261"/>
                  </a:lnTo>
                  <a:lnTo>
                    <a:pt x="40474" y="5043"/>
                  </a:lnTo>
                  <a:lnTo>
                    <a:pt x="40692" y="4606"/>
                  </a:lnTo>
                  <a:lnTo>
                    <a:pt x="40627" y="4148"/>
                  </a:lnTo>
                  <a:lnTo>
                    <a:pt x="40387" y="3689"/>
                  </a:lnTo>
                  <a:lnTo>
                    <a:pt x="40190" y="3471"/>
                  </a:lnTo>
                  <a:lnTo>
                    <a:pt x="39972" y="3275"/>
                  </a:lnTo>
                  <a:lnTo>
                    <a:pt x="39754" y="3165"/>
                  </a:lnTo>
                  <a:lnTo>
                    <a:pt x="39186" y="2838"/>
                  </a:lnTo>
                  <a:lnTo>
                    <a:pt x="38553" y="2620"/>
                  </a:lnTo>
                  <a:lnTo>
                    <a:pt x="37440" y="2270"/>
                  </a:lnTo>
                  <a:lnTo>
                    <a:pt x="36348" y="1899"/>
                  </a:lnTo>
                  <a:lnTo>
                    <a:pt x="35257" y="1572"/>
                  </a:lnTo>
                  <a:lnTo>
                    <a:pt x="33073" y="1004"/>
                  </a:lnTo>
                  <a:lnTo>
                    <a:pt x="30869" y="568"/>
                  </a:lnTo>
                  <a:lnTo>
                    <a:pt x="28642" y="240"/>
                  </a:lnTo>
                  <a:lnTo>
                    <a:pt x="27529" y="131"/>
                  </a:lnTo>
                  <a:lnTo>
                    <a:pt x="25717" y="0"/>
                  </a:lnTo>
                  <a:close/>
                </a:path>
              </a:pathLst>
            </a:custGeom>
            <a:solidFill>
              <a:srgbClr val="F6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04"/>
            <p:cNvSpPr/>
            <p:nvPr/>
          </p:nvSpPr>
          <p:spPr>
            <a:xfrm rot="-5400000">
              <a:off x="5078933" y="4152490"/>
              <a:ext cx="531493" cy="136168"/>
            </a:xfrm>
            <a:custGeom>
              <a:avLst/>
              <a:gdLst/>
              <a:ahLst/>
              <a:cxnLst/>
              <a:rect l="l" t="t" r="r" b="b"/>
              <a:pathLst>
                <a:path w="13470" h="3451" extrusionOk="0">
                  <a:moveTo>
                    <a:pt x="12989" y="1"/>
                  </a:moveTo>
                  <a:lnTo>
                    <a:pt x="12705" y="44"/>
                  </a:lnTo>
                  <a:lnTo>
                    <a:pt x="12138" y="154"/>
                  </a:lnTo>
                  <a:lnTo>
                    <a:pt x="11570" y="263"/>
                  </a:lnTo>
                  <a:lnTo>
                    <a:pt x="11461" y="328"/>
                  </a:lnTo>
                  <a:lnTo>
                    <a:pt x="11352" y="350"/>
                  </a:lnTo>
                  <a:lnTo>
                    <a:pt x="9016" y="809"/>
                  </a:lnTo>
                  <a:lnTo>
                    <a:pt x="6680" y="1158"/>
                  </a:lnTo>
                  <a:lnTo>
                    <a:pt x="6156" y="1245"/>
                  </a:lnTo>
                  <a:lnTo>
                    <a:pt x="5108" y="1332"/>
                  </a:lnTo>
                  <a:lnTo>
                    <a:pt x="4584" y="1311"/>
                  </a:lnTo>
                  <a:lnTo>
                    <a:pt x="3275" y="1201"/>
                  </a:lnTo>
                  <a:lnTo>
                    <a:pt x="1965" y="1114"/>
                  </a:lnTo>
                  <a:lnTo>
                    <a:pt x="1616" y="1071"/>
                  </a:lnTo>
                  <a:lnTo>
                    <a:pt x="1288" y="1049"/>
                  </a:lnTo>
                  <a:lnTo>
                    <a:pt x="895" y="1005"/>
                  </a:lnTo>
                  <a:lnTo>
                    <a:pt x="524" y="1027"/>
                  </a:lnTo>
                  <a:lnTo>
                    <a:pt x="371" y="1049"/>
                  </a:lnTo>
                  <a:lnTo>
                    <a:pt x="153" y="1180"/>
                  </a:lnTo>
                  <a:lnTo>
                    <a:pt x="0" y="1463"/>
                  </a:lnTo>
                  <a:lnTo>
                    <a:pt x="22" y="1725"/>
                  </a:lnTo>
                  <a:lnTo>
                    <a:pt x="197" y="2293"/>
                  </a:lnTo>
                  <a:lnTo>
                    <a:pt x="459" y="2795"/>
                  </a:lnTo>
                  <a:lnTo>
                    <a:pt x="611" y="3013"/>
                  </a:lnTo>
                  <a:lnTo>
                    <a:pt x="1004" y="3275"/>
                  </a:lnTo>
                  <a:lnTo>
                    <a:pt x="1244" y="3319"/>
                  </a:lnTo>
                  <a:lnTo>
                    <a:pt x="1594" y="3341"/>
                  </a:lnTo>
                  <a:lnTo>
                    <a:pt x="1899" y="3450"/>
                  </a:lnTo>
                  <a:lnTo>
                    <a:pt x="4104" y="3363"/>
                  </a:lnTo>
                  <a:lnTo>
                    <a:pt x="6265" y="3385"/>
                  </a:lnTo>
                  <a:lnTo>
                    <a:pt x="7641" y="3363"/>
                  </a:lnTo>
                  <a:lnTo>
                    <a:pt x="9693" y="3188"/>
                  </a:lnTo>
                  <a:lnTo>
                    <a:pt x="11024" y="2926"/>
                  </a:lnTo>
                  <a:lnTo>
                    <a:pt x="11701" y="2730"/>
                  </a:lnTo>
                  <a:lnTo>
                    <a:pt x="11919" y="2686"/>
                  </a:lnTo>
                  <a:lnTo>
                    <a:pt x="12160" y="2730"/>
                  </a:lnTo>
                  <a:lnTo>
                    <a:pt x="12378" y="2555"/>
                  </a:lnTo>
                  <a:lnTo>
                    <a:pt x="12596" y="2424"/>
                  </a:lnTo>
                  <a:lnTo>
                    <a:pt x="12836" y="2271"/>
                  </a:lnTo>
                  <a:lnTo>
                    <a:pt x="13229" y="1900"/>
                  </a:lnTo>
                  <a:lnTo>
                    <a:pt x="13338" y="1660"/>
                  </a:lnTo>
                  <a:lnTo>
                    <a:pt x="13426" y="1354"/>
                  </a:lnTo>
                  <a:lnTo>
                    <a:pt x="13469" y="765"/>
                  </a:lnTo>
                  <a:lnTo>
                    <a:pt x="13360" y="459"/>
                  </a:lnTo>
                  <a:lnTo>
                    <a:pt x="13251" y="197"/>
                  </a:lnTo>
                  <a:lnTo>
                    <a:pt x="12989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04"/>
            <p:cNvSpPr/>
            <p:nvPr/>
          </p:nvSpPr>
          <p:spPr>
            <a:xfrm rot="-5400000">
              <a:off x="5496233" y="3687802"/>
              <a:ext cx="642644" cy="646077"/>
            </a:xfrm>
            <a:custGeom>
              <a:avLst/>
              <a:gdLst/>
              <a:ahLst/>
              <a:cxnLst/>
              <a:rect l="l" t="t" r="r" b="b"/>
              <a:pathLst>
                <a:path w="16287" h="16374" extrusionOk="0">
                  <a:moveTo>
                    <a:pt x="284" y="1"/>
                  </a:moveTo>
                  <a:lnTo>
                    <a:pt x="175" y="23"/>
                  </a:lnTo>
                  <a:lnTo>
                    <a:pt x="44" y="154"/>
                  </a:lnTo>
                  <a:lnTo>
                    <a:pt x="23" y="219"/>
                  </a:lnTo>
                  <a:lnTo>
                    <a:pt x="1" y="547"/>
                  </a:lnTo>
                  <a:lnTo>
                    <a:pt x="44" y="852"/>
                  </a:lnTo>
                  <a:lnTo>
                    <a:pt x="437" y="2773"/>
                  </a:lnTo>
                  <a:lnTo>
                    <a:pt x="939" y="4607"/>
                  </a:lnTo>
                  <a:lnTo>
                    <a:pt x="1223" y="5502"/>
                  </a:lnTo>
                  <a:lnTo>
                    <a:pt x="1856" y="7205"/>
                  </a:lnTo>
                  <a:lnTo>
                    <a:pt x="2249" y="8034"/>
                  </a:lnTo>
                  <a:lnTo>
                    <a:pt x="2795" y="8995"/>
                  </a:lnTo>
                  <a:lnTo>
                    <a:pt x="4061" y="10785"/>
                  </a:lnTo>
                  <a:lnTo>
                    <a:pt x="5567" y="12357"/>
                  </a:lnTo>
                  <a:lnTo>
                    <a:pt x="7270" y="13732"/>
                  </a:lnTo>
                  <a:lnTo>
                    <a:pt x="8209" y="14322"/>
                  </a:lnTo>
                  <a:lnTo>
                    <a:pt x="9038" y="14802"/>
                  </a:lnTo>
                  <a:lnTo>
                    <a:pt x="10741" y="15522"/>
                  </a:lnTo>
                  <a:lnTo>
                    <a:pt x="12510" y="16003"/>
                  </a:lnTo>
                  <a:lnTo>
                    <a:pt x="14321" y="16308"/>
                  </a:lnTo>
                  <a:lnTo>
                    <a:pt x="15238" y="16374"/>
                  </a:lnTo>
                  <a:lnTo>
                    <a:pt x="15740" y="16374"/>
                  </a:lnTo>
                  <a:lnTo>
                    <a:pt x="16133" y="16308"/>
                  </a:lnTo>
                  <a:lnTo>
                    <a:pt x="16243" y="16221"/>
                  </a:lnTo>
                  <a:lnTo>
                    <a:pt x="16286" y="16134"/>
                  </a:lnTo>
                  <a:lnTo>
                    <a:pt x="16264" y="16003"/>
                  </a:lnTo>
                  <a:lnTo>
                    <a:pt x="16177" y="15981"/>
                  </a:lnTo>
                  <a:lnTo>
                    <a:pt x="14998" y="15741"/>
                  </a:lnTo>
                  <a:lnTo>
                    <a:pt x="13819" y="15435"/>
                  </a:lnTo>
                  <a:lnTo>
                    <a:pt x="13492" y="15348"/>
                  </a:lnTo>
                  <a:lnTo>
                    <a:pt x="13143" y="15260"/>
                  </a:lnTo>
                  <a:lnTo>
                    <a:pt x="11833" y="14911"/>
                  </a:lnTo>
                  <a:lnTo>
                    <a:pt x="9934" y="14169"/>
                  </a:lnTo>
                  <a:lnTo>
                    <a:pt x="8733" y="13536"/>
                  </a:lnTo>
                  <a:lnTo>
                    <a:pt x="8143" y="13186"/>
                  </a:lnTo>
                  <a:lnTo>
                    <a:pt x="7117" y="12466"/>
                  </a:lnTo>
                  <a:lnTo>
                    <a:pt x="5240" y="10785"/>
                  </a:lnTo>
                  <a:lnTo>
                    <a:pt x="4410" y="9825"/>
                  </a:lnTo>
                  <a:lnTo>
                    <a:pt x="3734" y="8995"/>
                  </a:lnTo>
                  <a:lnTo>
                    <a:pt x="2664" y="7161"/>
                  </a:lnTo>
                  <a:lnTo>
                    <a:pt x="2249" y="6179"/>
                  </a:lnTo>
                  <a:lnTo>
                    <a:pt x="1856" y="5109"/>
                  </a:lnTo>
                  <a:lnTo>
                    <a:pt x="1201" y="2904"/>
                  </a:lnTo>
                  <a:lnTo>
                    <a:pt x="918" y="1791"/>
                  </a:lnTo>
                  <a:lnTo>
                    <a:pt x="721" y="983"/>
                  </a:lnTo>
                  <a:lnTo>
                    <a:pt x="503" y="197"/>
                  </a:lnTo>
                  <a:lnTo>
                    <a:pt x="481" y="110"/>
                  </a:lnTo>
                  <a:lnTo>
                    <a:pt x="372" y="2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04"/>
            <p:cNvSpPr/>
            <p:nvPr/>
          </p:nvSpPr>
          <p:spPr>
            <a:xfrm rot="-5400000">
              <a:off x="5511325" y="3000017"/>
              <a:ext cx="81006" cy="131828"/>
            </a:xfrm>
            <a:custGeom>
              <a:avLst/>
              <a:gdLst/>
              <a:ahLst/>
              <a:cxnLst/>
              <a:rect l="l" t="t" r="r" b="b"/>
              <a:pathLst>
                <a:path w="2053" h="3341" extrusionOk="0">
                  <a:moveTo>
                    <a:pt x="1747" y="1"/>
                  </a:moveTo>
                  <a:lnTo>
                    <a:pt x="1528" y="44"/>
                  </a:lnTo>
                  <a:lnTo>
                    <a:pt x="1223" y="350"/>
                  </a:lnTo>
                  <a:lnTo>
                    <a:pt x="1136" y="525"/>
                  </a:lnTo>
                  <a:lnTo>
                    <a:pt x="612" y="1485"/>
                  </a:lnTo>
                  <a:lnTo>
                    <a:pt x="197" y="2467"/>
                  </a:lnTo>
                  <a:lnTo>
                    <a:pt x="109" y="2708"/>
                  </a:lnTo>
                  <a:lnTo>
                    <a:pt x="44" y="2991"/>
                  </a:lnTo>
                  <a:lnTo>
                    <a:pt x="0" y="3144"/>
                  </a:lnTo>
                  <a:lnTo>
                    <a:pt x="88" y="3275"/>
                  </a:lnTo>
                  <a:lnTo>
                    <a:pt x="175" y="3341"/>
                  </a:lnTo>
                  <a:lnTo>
                    <a:pt x="350" y="3319"/>
                  </a:lnTo>
                  <a:lnTo>
                    <a:pt x="437" y="3275"/>
                  </a:lnTo>
                  <a:lnTo>
                    <a:pt x="633" y="3144"/>
                  </a:lnTo>
                  <a:lnTo>
                    <a:pt x="743" y="2948"/>
                  </a:lnTo>
                  <a:lnTo>
                    <a:pt x="1288" y="1922"/>
                  </a:lnTo>
                  <a:lnTo>
                    <a:pt x="1834" y="917"/>
                  </a:lnTo>
                  <a:lnTo>
                    <a:pt x="1965" y="590"/>
                  </a:lnTo>
                  <a:lnTo>
                    <a:pt x="2052" y="372"/>
                  </a:lnTo>
                  <a:lnTo>
                    <a:pt x="2052" y="197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04"/>
            <p:cNvSpPr/>
            <p:nvPr/>
          </p:nvSpPr>
          <p:spPr>
            <a:xfrm rot="-5400000">
              <a:off x="5566901" y="2972890"/>
              <a:ext cx="88740" cy="124922"/>
            </a:xfrm>
            <a:custGeom>
              <a:avLst/>
              <a:gdLst/>
              <a:ahLst/>
              <a:cxnLst/>
              <a:rect l="l" t="t" r="r" b="b"/>
              <a:pathLst>
                <a:path w="2249" h="3166" extrusionOk="0">
                  <a:moveTo>
                    <a:pt x="2008" y="0"/>
                  </a:moveTo>
                  <a:lnTo>
                    <a:pt x="1834" y="22"/>
                  </a:lnTo>
                  <a:lnTo>
                    <a:pt x="1681" y="88"/>
                  </a:lnTo>
                  <a:lnTo>
                    <a:pt x="1485" y="306"/>
                  </a:lnTo>
                  <a:lnTo>
                    <a:pt x="1397" y="437"/>
                  </a:lnTo>
                  <a:lnTo>
                    <a:pt x="764" y="1528"/>
                  </a:lnTo>
                  <a:lnTo>
                    <a:pt x="109" y="2642"/>
                  </a:lnTo>
                  <a:lnTo>
                    <a:pt x="44" y="2773"/>
                  </a:lnTo>
                  <a:lnTo>
                    <a:pt x="0" y="2947"/>
                  </a:lnTo>
                  <a:lnTo>
                    <a:pt x="22" y="3013"/>
                  </a:lnTo>
                  <a:lnTo>
                    <a:pt x="87" y="3144"/>
                  </a:lnTo>
                  <a:lnTo>
                    <a:pt x="197" y="3166"/>
                  </a:lnTo>
                  <a:lnTo>
                    <a:pt x="371" y="3144"/>
                  </a:lnTo>
                  <a:lnTo>
                    <a:pt x="677" y="3013"/>
                  </a:lnTo>
                  <a:lnTo>
                    <a:pt x="786" y="2860"/>
                  </a:lnTo>
                  <a:lnTo>
                    <a:pt x="1441" y="1856"/>
                  </a:lnTo>
                  <a:lnTo>
                    <a:pt x="2074" y="852"/>
                  </a:lnTo>
                  <a:lnTo>
                    <a:pt x="2183" y="611"/>
                  </a:lnTo>
                  <a:lnTo>
                    <a:pt x="2249" y="328"/>
                  </a:lnTo>
                  <a:lnTo>
                    <a:pt x="2249" y="153"/>
                  </a:lnTo>
                  <a:lnTo>
                    <a:pt x="2139" y="44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04"/>
            <p:cNvSpPr/>
            <p:nvPr/>
          </p:nvSpPr>
          <p:spPr>
            <a:xfrm rot="-5400000">
              <a:off x="5648300" y="2962118"/>
              <a:ext cx="87043" cy="112020"/>
            </a:xfrm>
            <a:custGeom>
              <a:avLst/>
              <a:gdLst/>
              <a:ahLst/>
              <a:cxnLst/>
              <a:rect l="l" t="t" r="r" b="b"/>
              <a:pathLst>
                <a:path w="2206" h="2839" extrusionOk="0">
                  <a:moveTo>
                    <a:pt x="1856" y="0"/>
                  </a:moveTo>
                  <a:lnTo>
                    <a:pt x="1616" y="131"/>
                  </a:lnTo>
                  <a:lnTo>
                    <a:pt x="1529" y="240"/>
                  </a:lnTo>
                  <a:lnTo>
                    <a:pt x="743" y="1266"/>
                  </a:lnTo>
                  <a:lnTo>
                    <a:pt x="66" y="2358"/>
                  </a:lnTo>
                  <a:lnTo>
                    <a:pt x="1" y="2489"/>
                  </a:lnTo>
                  <a:lnTo>
                    <a:pt x="1" y="2642"/>
                  </a:lnTo>
                  <a:lnTo>
                    <a:pt x="1" y="2729"/>
                  </a:lnTo>
                  <a:lnTo>
                    <a:pt x="110" y="2838"/>
                  </a:lnTo>
                  <a:lnTo>
                    <a:pt x="219" y="2838"/>
                  </a:lnTo>
                  <a:lnTo>
                    <a:pt x="393" y="2816"/>
                  </a:lnTo>
                  <a:lnTo>
                    <a:pt x="699" y="2642"/>
                  </a:lnTo>
                  <a:lnTo>
                    <a:pt x="830" y="2489"/>
                  </a:lnTo>
                  <a:lnTo>
                    <a:pt x="1987" y="851"/>
                  </a:lnTo>
                  <a:lnTo>
                    <a:pt x="2140" y="590"/>
                  </a:lnTo>
                  <a:lnTo>
                    <a:pt x="2205" y="284"/>
                  </a:lnTo>
                  <a:lnTo>
                    <a:pt x="2205" y="153"/>
                  </a:lnTo>
                  <a:lnTo>
                    <a:pt x="2074" y="22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04"/>
            <p:cNvSpPr/>
            <p:nvPr/>
          </p:nvSpPr>
          <p:spPr>
            <a:xfrm rot="-5400000">
              <a:off x="3878213" y="3410862"/>
              <a:ext cx="435887" cy="2286996"/>
            </a:xfrm>
            <a:custGeom>
              <a:avLst/>
              <a:gdLst/>
              <a:ahLst/>
              <a:cxnLst/>
              <a:rect l="l" t="t" r="r" b="b"/>
              <a:pathLst>
                <a:path w="11047" h="57961" extrusionOk="0">
                  <a:moveTo>
                    <a:pt x="590" y="0"/>
                  </a:moveTo>
                  <a:lnTo>
                    <a:pt x="219" y="66"/>
                  </a:lnTo>
                  <a:lnTo>
                    <a:pt x="66" y="197"/>
                  </a:lnTo>
                  <a:lnTo>
                    <a:pt x="0" y="284"/>
                  </a:lnTo>
                  <a:lnTo>
                    <a:pt x="0" y="546"/>
                  </a:lnTo>
                  <a:lnTo>
                    <a:pt x="66" y="612"/>
                  </a:lnTo>
                  <a:lnTo>
                    <a:pt x="590" y="1005"/>
                  </a:lnTo>
                  <a:lnTo>
                    <a:pt x="1048" y="1485"/>
                  </a:lnTo>
                  <a:lnTo>
                    <a:pt x="3755" y="3930"/>
                  </a:lnTo>
                  <a:lnTo>
                    <a:pt x="6397" y="6462"/>
                  </a:lnTo>
                  <a:lnTo>
                    <a:pt x="6790" y="6877"/>
                  </a:lnTo>
                  <a:lnTo>
                    <a:pt x="7161" y="7576"/>
                  </a:lnTo>
                  <a:lnTo>
                    <a:pt x="7292" y="8099"/>
                  </a:lnTo>
                  <a:lnTo>
                    <a:pt x="7335" y="8383"/>
                  </a:lnTo>
                  <a:lnTo>
                    <a:pt x="7466" y="9606"/>
                  </a:lnTo>
                  <a:lnTo>
                    <a:pt x="7554" y="10828"/>
                  </a:lnTo>
                  <a:lnTo>
                    <a:pt x="7728" y="16242"/>
                  </a:lnTo>
                  <a:lnTo>
                    <a:pt x="7903" y="21634"/>
                  </a:lnTo>
                  <a:lnTo>
                    <a:pt x="8078" y="25455"/>
                  </a:lnTo>
                  <a:lnTo>
                    <a:pt x="8318" y="29253"/>
                  </a:lnTo>
                  <a:lnTo>
                    <a:pt x="8514" y="32506"/>
                  </a:lnTo>
                  <a:lnTo>
                    <a:pt x="8711" y="35780"/>
                  </a:lnTo>
                  <a:lnTo>
                    <a:pt x="8929" y="38989"/>
                  </a:lnTo>
                  <a:lnTo>
                    <a:pt x="9104" y="42220"/>
                  </a:lnTo>
                  <a:lnTo>
                    <a:pt x="9191" y="44120"/>
                  </a:lnTo>
                  <a:lnTo>
                    <a:pt x="9322" y="46019"/>
                  </a:lnTo>
                  <a:lnTo>
                    <a:pt x="9628" y="50276"/>
                  </a:lnTo>
                  <a:lnTo>
                    <a:pt x="10042" y="54533"/>
                  </a:lnTo>
                  <a:lnTo>
                    <a:pt x="10152" y="55253"/>
                  </a:lnTo>
                  <a:lnTo>
                    <a:pt x="10326" y="56716"/>
                  </a:lnTo>
                  <a:lnTo>
                    <a:pt x="10523" y="57436"/>
                  </a:lnTo>
                  <a:lnTo>
                    <a:pt x="10588" y="57654"/>
                  </a:lnTo>
                  <a:lnTo>
                    <a:pt x="10675" y="57873"/>
                  </a:lnTo>
                  <a:lnTo>
                    <a:pt x="10741" y="57916"/>
                  </a:lnTo>
                  <a:lnTo>
                    <a:pt x="10828" y="57960"/>
                  </a:lnTo>
                  <a:lnTo>
                    <a:pt x="10937" y="57938"/>
                  </a:lnTo>
                  <a:lnTo>
                    <a:pt x="10981" y="57851"/>
                  </a:lnTo>
                  <a:lnTo>
                    <a:pt x="11047" y="57545"/>
                  </a:lnTo>
                  <a:lnTo>
                    <a:pt x="11047" y="57262"/>
                  </a:lnTo>
                  <a:lnTo>
                    <a:pt x="10959" y="55952"/>
                  </a:lnTo>
                  <a:lnTo>
                    <a:pt x="10872" y="53376"/>
                  </a:lnTo>
                  <a:lnTo>
                    <a:pt x="10763" y="50822"/>
                  </a:lnTo>
                  <a:lnTo>
                    <a:pt x="10741" y="50625"/>
                  </a:lnTo>
                  <a:lnTo>
                    <a:pt x="10741" y="50429"/>
                  </a:lnTo>
                  <a:lnTo>
                    <a:pt x="10501" y="46084"/>
                  </a:lnTo>
                  <a:lnTo>
                    <a:pt x="10392" y="44010"/>
                  </a:lnTo>
                  <a:lnTo>
                    <a:pt x="10304" y="41893"/>
                  </a:lnTo>
                  <a:lnTo>
                    <a:pt x="10173" y="39754"/>
                  </a:lnTo>
                  <a:lnTo>
                    <a:pt x="9999" y="37636"/>
                  </a:lnTo>
                  <a:lnTo>
                    <a:pt x="9759" y="34187"/>
                  </a:lnTo>
                  <a:lnTo>
                    <a:pt x="9475" y="30738"/>
                  </a:lnTo>
                  <a:lnTo>
                    <a:pt x="9278" y="27921"/>
                  </a:lnTo>
                  <a:lnTo>
                    <a:pt x="9104" y="25127"/>
                  </a:lnTo>
                  <a:lnTo>
                    <a:pt x="8885" y="21874"/>
                  </a:lnTo>
                  <a:lnTo>
                    <a:pt x="8711" y="18622"/>
                  </a:lnTo>
                  <a:lnTo>
                    <a:pt x="8558" y="15675"/>
                  </a:lnTo>
                  <a:lnTo>
                    <a:pt x="8471" y="12684"/>
                  </a:lnTo>
                  <a:lnTo>
                    <a:pt x="8383" y="10283"/>
                  </a:lnTo>
                  <a:lnTo>
                    <a:pt x="8209" y="7881"/>
                  </a:lnTo>
                  <a:lnTo>
                    <a:pt x="8099" y="7335"/>
                  </a:lnTo>
                  <a:lnTo>
                    <a:pt x="7663" y="6375"/>
                  </a:lnTo>
                  <a:lnTo>
                    <a:pt x="7292" y="5960"/>
                  </a:lnTo>
                  <a:lnTo>
                    <a:pt x="6157" y="4781"/>
                  </a:lnTo>
                  <a:lnTo>
                    <a:pt x="4956" y="3668"/>
                  </a:lnTo>
                  <a:lnTo>
                    <a:pt x="3297" y="2162"/>
                  </a:lnTo>
                  <a:lnTo>
                    <a:pt x="1616" y="743"/>
                  </a:lnTo>
                  <a:lnTo>
                    <a:pt x="1223" y="393"/>
                  </a:lnTo>
                  <a:lnTo>
                    <a:pt x="786" y="88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04"/>
            <p:cNvSpPr/>
            <p:nvPr/>
          </p:nvSpPr>
          <p:spPr>
            <a:xfrm rot="-5400000">
              <a:off x="3901894" y="3424235"/>
              <a:ext cx="348015" cy="161973"/>
            </a:xfrm>
            <a:custGeom>
              <a:avLst/>
              <a:gdLst/>
              <a:ahLst/>
              <a:cxnLst/>
              <a:rect l="l" t="t" r="r" b="b"/>
              <a:pathLst>
                <a:path w="8820" h="4105" extrusionOk="0">
                  <a:moveTo>
                    <a:pt x="5283" y="0"/>
                  </a:moveTo>
                  <a:lnTo>
                    <a:pt x="3930" y="88"/>
                  </a:lnTo>
                  <a:lnTo>
                    <a:pt x="2598" y="306"/>
                  </a:lnTo>
                  <a:lnTo>
                    <a:pt x="1856" y="437"/>
                  </a:lnTo>
                  <a:lnTo>
                    <a:pt x="1157" y="568"/>
                  </a:lnTo>
                  <a:lnTo>
                    <a:pt x="939" y="633"/>
                  </a:lnTo>
                  <a:lnTo>
                    <a:pt x="590" y="830"/>
                  </a:lnTo>
                  <a:lnTo>
                    <a:pt x="218" y="1223"/>
                  </a:lnTo>
                  <a:lnTo>
                    <a:pt x="0" y="1921"/>
                  </a:lnTo>
                  <a:lnTo>
                    <a:pt x="44" y="2663"/>
                  </a:lnTo>
                  <a:lnTo>
                    <a:pt x="197" y="3035"/>
                  </a:lnTo>
                  <a:lnTo>
                    <a:pt x="349" y="3297"/>
                  </a:lnTo>
                  <a:lnTo>
                    <a:pt x="721" y="3711"/>
                  </a:lnTo>
                  <a:lnTo>
                    <a:pt x="1201" y="3995"/>
                  </a:lnTo>
                  <a:lnTo>
                    <a:pt x="1790" y="4104"/>
                  </a:lnTo>
                  <a:lnTo>
                    <a:pt x="2118" y="4104"/>
                  </a:lnTo>
                  <a:lnTo>
                    <a:pt x="2292" y="4061"/>
                  </a:lnTo>
                  <a:lnTo>
                    <a:pt x="2489" y="4039"/>
                  </a:lnTo>
                  <a:lnTo>
                    <a:pt x="3689" y="3908"/>
                  </a:lnTo>
                  <a:lnTo>
                    <a:pt x="4890" y="3821"/>
                  </a:lnTo>
                  <a:lnTo>
                    <a:pt x="5960" y="3755"/>
                  </a:lnTo>
                  <a:lnTo>
                    <a:pt x="7051" y="3668"/>
                  </a:lnTo>
                  <a:lnTo>
                    <a:pt x="7444" y="3580"/>
                  </a:lnTo>
                  <a:lnTo>
                    <a:pt x="7815" y="3493"/>
                  </a:lnTo>
                  <a:lnTo>
                    <a:pt x="8034" y="3406"/>
                  </a:lnTo>
                  <a:lnTo>
                    <a:pt x="8383" y="3122"/>
                  </a:lnTo>
                  <a:lnTo>
                    <a:pt x="8514" y="2925"/>
                  </a:lnTo>
                  <a:lnTo>
                    <a:pt x="8645" y="2663"/>
                  </a:lnTo>
                  <a:lnTo>
                    <a:pt x="8820" y="2140"/>
                  </a:lnTo>
                  <a:lnTo>
                    <a:pt x="8820" y="1616"/>
                  </a:lnTo>
                  <a:lnTo>
                    <a:pt x="8645" y="1092"/>
                  </a:lnTo>
                  <a:lnTo>
                    <a:pt x="8470" y="808"/>
                  </a:lnTo>
                  <a:lnTo>
                    <a:pt x="8296" y="611"/>
                  </a:lnTo>
                  <a:lnTo>
                    <a:pt x="7925" y="328"/>
                  </a:lnTo>
                  <a:lnTo>
                    <a:pt x="7684" y="240"/>
                  </a:lnTo>
                  <a:lnTo>
                    <a:pt x="7073" y="131"/>
                  </a:lnTo>
                  <a:lnTo>
                    <a:pt x="5873" y="44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04"/>
            <p:cNvSpPr/>
            <p:nvPr/>
          </p:nvSpPr>
          <p:spPr>
            <a:xfrm rot="-5400000">
              <a:off x="4109457" y="3438026"/>
              <a:ext cx="322170" cy="143033"/>
            </a:xfrm>
            <a:custGeom>
              <a:avLst/>
              <a:gdLst/>
              <a:ahLst/>
              <a:cxnLst/>
              <a:rect l="l" t="t" r="r" b="b"/>
              <a:pathLst>
                <a:path w="8165" h="3625" extrusionOk="0">
                  <a:moveTo>
                    <a:pt x="6222" y="1"/>
                  </a:moveTo>
                  <a:lnTo>
                    <a:pt x="5655" y="66"/>
                  </a:lnTo>
                  <a:lnTo>
                    <a:pt x="3646" y="307"/>
                  </a:lnTo>
                  <a:lnTo>
                    <a:pt x="1638" y="525"/>
                  </a:lnTo>
                  <a:lnTo>
                    <a:pt x="1398" y="547"/>
                  </a:lnTo>
                  <a:lnTo>
                    <a:pt x="917" y="700"/>
                  </a:lnTo>
                  <a:lnTo>
                    <a:pt x="699" y="809"/>
                  </a:lnTo>
                  <a:lnTo>
                    <a:pt x="481" y="940"/>
                  </a:lnTo>
                  <a:lnTo>
                    <a:pt x="153" y="1333"/>
                  </a:lnTo>
                  <a:lnTo>
                    <a:pt x="0" y="1813"/>
                  </a:lnTo>
                  <a:lnTo>
                    <a:pt x="22" y="2271"/>
                  </a:lnTo>
                  <a:lnTo>
                    <a:pt x="153" y="2468"/>
                  </a:lnTo>
                  <a:lnTo>
                    <a:pt x="546" y="3101"/>
                  </a:lnTo>
                  <a:lnTo>
                    <a:pt x="1026" y="3516"/>
                  </a:lnTo>
                  <a:lnTo>
                    <a:pt x="1594" y="3603"/>
                  </a:lnTo>
                  <a:lnTo>
                    <a:pt x="2052" y="3625"/>
                  </a:lnTo>
                  <a:lnTo>
                    <a:pt x="2336" y="3625"/>
                  </a:lnTo>
                  <a:lnTo>
                    <a:pt x="4628" y="3407"/>
                  </a:lnTo>
                  <a:lnTo>
                    <a:pt x="7030" y="3276"/>
                  </a:lnTo>
                  <a:lnTo>
                    <a:pt x="7117" y="3276"/>
                  </a:lnTo>
                  <a:lnTo>
                    <a:pt x="7248" y="3254"/>
                  </a:lnTo>
                  <a:lnTo>
                    <a:pt x="7466" y="3210"/>
                  </a:lnTo>
                  <a:lnTo>
                    <a:pt x="7794" y="2970"/>
                  </a:lnTo>
                  <a:lnTo>
                    <a:pt x="7903" y="2773"/>
                  </a:lnTo>
                  <a:lnTo>
                    <a:pt x="8034" y="2402"/>
                  </a:lnTo>
                  <a:lnTo>
                    <a:pt x="8165" y="1638"/>
                  </a:lnTo>
                  <a:lnTo>
                    <a:pt x="8143" y="1245"/>
                  </a:lnTo>
                  <a:lnTo>
                    <a:pt x="8078" y="983"/>
                  </a:lnTo>
                  <a:lnTo>
                    <a:pt x="7859" y="547"/>
                  </a:lnTo>
                  <a:lnTo>
                    <a:pt x="7510" y="219"/>
                  </a:lnTo>
                  <a:lnTo>
                    <a:pt x="7073" y="45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04"/>
            <p:cNvSpPr/>
            <p:nvPr/>
          </p:nvSpPr>
          <p:spPr>
            <a:xfrm rot="-5400000">
              <a:off x="4325662" y="3440610"/>
              <a:ext cx="314437" cy="147334"/>
            </a:xfrm>
            <a:custGeom>
              <a:avLst/>
              <a:gdLst/>
              <a:ahLst/>
              <a:cxnLst/>
              <a:rect l="l" t="t" r="r" b="b"/>
              <a:pathLst>
                <a:path w="7969" h="3734" extrusionOk="0">
                  <a:moveTo>
                    <a:pt x="6484" y="1"/>
                  </a:moveTo>
                  <a:lnTo>
                    <a:pt x="6244" y="22"/>
                  </a:lnTo>
                  <a:lnTo>
                    <a:pt x="5174" y="197"/>
                  </a:lnTo>
                  <a:lnTo>
                    <a:pt x="3013" y="481"/>
                  </a:lnTo>
                  <a:lnTo>
                    <a:pt x="1944" y="546"/>
                  </a:lnTo>
                  <a:lnTo>
                    <a:pt x="1398" y="612"/>
                  </a:lnTo>
                  <a:lnTo>
                    <a:pt x="874" y="721"/>
                  </a:lnTo>
                  <a:lnTo>
                    <a:pt x="590" y="808"/>
                  </a:lnTo>
                  <a:lnTo>
                    <a:pt x="175" y="1092"/>
                  </a:lnTo>
                  <a:lnTo>
                    <a:pt x="1" y="1485"/>
                  </a:lnTo>
                  <a:lnTo>
                    <a:pt x="22" y="1987"/>
                  </a:lnTo>
                  <a:lnTo>
                    <a:pt x="132" y="2271"/>
                  </a:lnTo>
                  <a:lnTo>
                    <a:pt x="219" y="2446"/>
                  </a:lnTo>
                  <a:lnTo>
                    <a:pt x="328" y="2598"/>
                  </a:lnTo>
                  <a:lnTo>
                    <a:pt x="525" y="2839"/>
                  </a:lnTo>
                  <a:lnTo>
                    <a:pt x="983" y="3275"/>
                  </a:lnTo>
                  <a:lnTo>
                    <a:pt x="1485" y="3581"/>
                  </a:lnTo>
                  <a:lnTo>
                    <a:pt x="2074" y="3734"/>
                  </a:lnTo>
                  <a:lnTo>
                    <a:pt x="2424" y="3712"/>
                  </a:lnTo>
                  <a:lnTo>
                    <a:pt x="2729" y="3712"/>
                  </a:lnTo>
                  <a:lnTo>
                    <a:pt x="4410" y="3603"/>
                  </a:lnTo>
                  <a:lnTo>
                    <a:pt x="6026" y="3493"/>
                  </a:lnTo>
                  <a:lnTo>
                    <a:pt x="6506" y="3450"/>
                  </a:lnTo>
                  <a:lnTo>
                    <a:pt x="6964" y="3384"/>
                  </a:lnTo>
                  <a:lnTo>
                    <a:pt x="7183" y="3341"/>
                  </a:lnTo>
                  <a:lnTo>
                    <a:pt x="7532" y="3166"/>
                  </a:lnTo>
                  <a:lnTo>
                    <a:pt x="7772" y="2926"/>
                  </a:lnTo>
                  <a:lnTo>
                    <a:pt x="7903" y="2577"/>
                  </a:lnTo>
                  <a:lnTo>
                    <a:pt x="7947" y="2358"/>
                  </a:lnTo>
                  <a:lnTo>
                    <a:pt x="7969" y="1878"/>
                  </a:lnTo>
                  <a:lnTo>
                    <a:pt x="7947" y="1420"/>
                  </a:lnTo>
                  <a:lnTo>
                    <a:pt x="7881" y="1092"/>
                  </a:lnTo>
                  <a:lnTo>
                    <a:pt x="7750" y="765"/>
                  </a:lnTo>
                  <a:lnTo>
                    <a:pt x="7619" y="546"/>
                  </a:lnTo>
                  <a:lnTo>
                    <a:pt x="7292" y="241"/>
                  </a:lnTo>
                  <a:lnTo>
                    <a:pt x="6899" y="44"/>
                  </a:lnTo>
                  <a:lnTo>
                    <a:pt x="6484" y="1"/>
                  </a:lnTo>
                  <a:close/>
                </a:path>
              </a:pathLst>
            </a:custGeom>
            <a:solidFill>
              <a:srgbClr val="FAC9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3" name="Google Shape;993;p104"/>
          <p:cNvSpPr/>
          <p:nvPr/>
        </p:nvSpPr>
        <p:spPr>
          <a:xfrm rot="1047349">
            <a:off x="8722191" y="184651"/>
            <a:ext cx="331637" cy="594827"/>
          </a:xfrm>
          <a:custGeom>
            <a:avLst/>
            <a:gdLst/>
            <a:ahLst/>
            <a:cxnLst/>
            <a:rect l="l" t="t" r="r" b="b"/>
            <a:pathLst>
              <a:path w="10480" h="18797" extrusionOk="0">
                <a:moveTo>
                  <a:pt x="8602" y="1"/>
                </a:moveTo>
                <a:lnTo>
                  <a:pt x="6877" y="132"/>
                </a:lnTo>
                <a:lnTo>
                  <a:pt x="2577" y="1027"/>
                </a:lnTo>
                <a:lnTo>
                  <a:pt x="1049" y="1463"/>
                </a:lnTo>
                <a:lnTo>
                  <a:pt x="1005" y="1463"/>
                </a:lnTo>
                <a:lnTo>
                  <a:pt x="961" y="1485"/>
                </a:lnTo>
                <a:lnTo>
                  <a:pt x="437" y="1900"/>
                </a:lnTo>
                <a:lnTo>
                  <a:pt x="88" y="2336"/>
                </a:lnTo>
                <a:lnTo>
                  <a:pt x="1" y="2598"/>
                </a:lnTo>
                <a:lnTo>
                  <a:pt x="241" y="3210"/>
                </a:lnTo>
                <a:lnTo>
                  <a:pt x="743" y="4083"/>
                </a:lnTo>
                <a:lnTo>
                  <a:pt x="1136" y="4912"/>
                </a:lnTo>
                <a:lnTo>
                  <a:pt x="2053" y="6506"/>
                </a:lnTo>
                <a:lnTo>
                  <a:pt x="2577" y="7292"/>
                </a:lnTo>
                <a:lnTo>
                  <a:pt x="3799" y="9104"/>
                </a:lnTo>
                <a:lnTo>
                  <a:pt x="5022" y="10959"/>
                </a:lnTo>
                <a:lnTo>
                  <a:pt x="5218" y="11287"/>
                </a:lnTo>
                <a:lnTo>
                  <a:pt x="5436" y="11614"/>
                </a:lnTo>
                <a:lnTo>
                  <a:pt x="4410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42"/>
                </a:lnTo>
                <a:lnTo>
                  <a:pt x="2577" y="12116"/>
                </a:lnTo>
                <a:lnTo>
                  <a:pt x="1944" y="12619"/>
                </a:lnTo>
                <a:lnTo>
                  <a:pt x="1660" y="12946"/>
                </a:lnTo>
                <a:lnTo>
                  <a:pt x="1289" y="13426"/>
                </a:lnTo>
                <a:lnTo>
                  <a:pt x="896" y="14212"/>
                </a:lnTo>
                <a:lnTo>
                  <a:pt x="743" y="14780"/>
                </a:lnTo>
                <a:lnTo>
                  <a:pt x="743" y="15107"/>
                </a:lnTo>
                <a:lnTo>
                  <a:pt x="765" y="15675"/>
                </a:lnTo>
                <a:lnTo>
                  <a:pt x="1027" y="16679"/>
                </a:lnTo>
                <a:lnTo>
                  <a:pt x="1572" y="17530"/>
                </a:lnTo>
                <a:lnTo>
                  <a:pt x="2337" y="18207"/>
                </a:lnTo>
                <a:lnTo>
                  <a:pt x="2839" y="18491"/>
                </a:lnTo>
                <a:lnTo>
                  <a:pt x="3297" y="18687"/>
                </a:lnTo>
                <a:lnTo>
                  <a:pt x="4039" y="18797"/>
                </a:lnTo>
                <a:lnTo>
                  <a:pt x="4563" y="18753"/>
                </a:lnTo>
                <a:lnTo>
                  <a:pt x="4825" y="18666"/>
                </a:lnTo>
                <a:lnTo>
                  <a:pt x="5655" y="18338"/>
                </a:lnTo>
                <a:lnTo>
                  <a:pt x="6441" y="17880"/>
                </a:lnTo>
                <a:lnTo>
                  <a:pt x="6812" y="17640"/>
                </a:lnTo>
                <a:lnTo>
                  <a:pt x="7467" y="17072"/>
                </a:lnTo>
                <a:lnTo>
                  <a:pt x="7991" y="16417"/>
                </a:lnTo>
                <a:lnTo>
                  <a:pt x="8384" y="15653"/>
                </a:lnTo>
                <a:lnTo>
                  <a:pt x="8536" y="15238"/>
                </a:lnTo>
                <a:lnTo>
                  <a:pt x="8646" y="14933"/>
                </a:lnTo>
                <a:lnTo>
                  <a:pt x="8755" y="14300"/>
                </a:lnTo>
                <a:lnTo>
                  <a:pt x="8733" y="13972"/>
                </a:lnTo>
                <a:lnTo>
                  <a:pt x="8427" y="13142"/>
                </a:lnTo>
                <a:lnTo>
                  <a:pt x="8078" y="12313"/>
                </a:lnTo>
                <a:lnTo>
                  <a:pt x="6419" y="9933"/>
                </a:lnTo>
                <a:lnTo>
                  <a:pt x="4782" y="7576"/>
                </a:lnTo>
                <a:lnTo>
                  <a:pt x="4498" y="7095"/>
                </a:lnTo>
                <a:lnTo>
                  <a:pt x="3908" y="5960"/>
                </a:lnTo>
                <a:lnTo>
                  <a:pt x="4847" y="5742"/>
                </a:lnTo>
                <a:lnTo>
                  <a:pt x="7139" y="5087"/>
                </a:lnTo>
                <a:lnTo>
                  <a:pt x="9235" y="4279"/>
                </a:lnTo>
                <a:lnTo>
                  <a:pt x="10239" y="3690"/>
                </a:lnTo>
                <a:lnTo>
                  <a:pt x="10457" y="3428"/>
                </a:lnTo>
                <a:lnTo>
                  <a:pt x="10479" y="3275"/>
                </a:lnTo>
                <a:lnTo>
                  <a:pt x="10457" y="3210"/>
                </a:lnTo>
                <a:lnTo>
                  <a:pt x="10326" y="3079"/>
                </a:lnTo>
                <a:lnTo>
                  <a:pt x="9781" y="2948"/>
                </a:lnTo>
                <a:lnTo>
                  <a:pt x="8471" y="2991"/>
                </a:lnTo>
                <a:lnTo>
                  <a:pt x="4891" y="3624"/>
                </a:lnTo>
                <a:lnTo>
                  <a:pt x="2926" y="4127"/>
                </a:lnTo>
                <a:lnTo>
                  <a:pt x="2642" y="3646"/>
                </a:lnTo>
                <a:lnTo>
                  <a:pt x="2380" y="3144"/>
                </a:lnTo>
                <a:lnTo>
                  <a:pt x="3232" y="2991"/>
                </a:lnTo>
                <a:lnTo>
                  <a:pt x="5633" y="2336"/>
                </a:lnTo>
                <a:lnTo>
                  <a:pt x="8012" y="1463"/>
                </a:lnTo>
                <a:lnTo>
                  <a:pt x="9191" y="830"/>
                </a:lnTo>
                <a:lnTo>
                  <a:pt x="9453" y="525"/>
                </a:lnTo>
                <a:lnTo>
                  <a:pt x="9497" y="350"/>
                </a:lnTo>
                <a:lnTo>
                  <a:pt x="9475" y="284"/>
                </a:lnTo>
                <a:lnTo>
                  <a:pt x="9410" y="197"/>
                </a:lnTo>
                <a:lnTo>
                  <a:pt x="9169" y="88"/>
                </a:lnTo>
                <a:lnTo>
                  <a:pt x="860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104"/>
          <p:cNvSpPr/>
          <p:nvPr/>
        </p:nvSpPr>
        <p:spPr>
          <a:xfrm rot="3378908">
            <a:off x="480186" y="876627"/>
            <a:ext cx="423667" cy="528546"/>
          </a:xfrm>
          <a:custGeom>
            <a:avLst/>
            <a:gdLst/>
            <a:ahLst/>
            <a:cxnLst/>
            <a:rect l="l" t="t" r="r" b="b"/>
            <a:pathLst>
              <a:path w="18513" h="23098" extrusionOk="0">
                <a:moveTo>
                  <a:pt x="8340" y="1"/>
                </a:moveTo>
                <a:lnTo>
                  <a:pt x="8187" y="66"/>
                </a:lnTo>
                <a:lnTo>
                  <a:pt x="8056" y="132"/>
                </a:lnTo>
                <a:lnTo>
                  <a:pt x="6288" y="1289"/>
                </a:lnTo>
                <a:lnTo>
                  <a:pt x="4520" y="2489"/>
                </a:lnTo>
                <a:lnTo>
                  <a:pt x="2882" y="3581"/>
                </a:lnTo>
                <a:lnTo>
                  <a:pt x="1310" y="4781"/>
                </a:lnTo>
                <a:lnTo>
                  <a:pt x="787" y="5218"/>
                </a:lnTo>
                <a:lnTo>
                  <a:pt x="284" y="5873"/>
                </a:lnTo>
                <a:lnTo>
                  <a:pt x="88" y="6288"/>
                </a:lnTo>
                <a:lnTo>
                  <a:pt x="1" y="6943"/>
                </a:lnTo>
                <a:lnTo>
                  <a:pt x="219" y="7881"/>
                </a:lnTo>
                <a:lnTo>
                  <a:pt x="437" y="8384"/>
                </a:lnTo>
                <a:lnTo>
                  <a:pt x="830" y="9213"/>
                </a:lnTo>
                <a:lnTo>
                  <a:pt x="1747" y="10807"/>
                </a:lnTo>
                <a:lnTo>
                  <a:pt x="2271" y="11593"/>
                </a:lnTo>
                <a:lnTo>
                  <a:pt x="3493" y="13404"/>
                </a:lnTo>
                <a:lnTo>
                  <a:pt x="4716" y="15260"/>
                </a:lnTo>
                <a:lnTo>
                  <a:pt x="4912" y="15588"/>
                </a:lnTo>
                <a:lnTo>
                  <a:pt x="5131" y="15915"/>
                </a:lnTo>
                <a:lnTo>
                  <a:pt x="4105" y="15980"/>
                </a:lnTo>
                <a:lnTo>
                  <a:pt x="3144" y="16068"/>
                </a:lnTo>
                <a:lnTo>
                  <a:pt x="2882" y="16133"/>
                </a:lnTo>
                <a:lnTo>
                  <a:pt x="2642" y="16242"/>
                </a:lnTo>
                <a:lnTo>
                  <a:pt x="2293" y="16417"/>
                </a:lnTo>
                <a:lnTo>
                  <a:pt x="1638" y="16919"/>
                </a:lnTo>
                <a:lnTo>
                  <a:pt x="1376" y="17247"/>
                </a:lnTo>
                <a:lnTo>
                  <a:pt x="983" y="17727"/>
                </a:lnTo>
                <a:lnTo>
                  <a:pt x="590" y="18513"/>
                </a:lnTo>
                <a:lnTo>
                  <a:pt x="459" y="19080"/>
                </a:lnTo>
                <a:lnTo>
                  <a:pt x="437" y="19408"/>
                </a:lnTo>
                <a:lnTo>
                  <a:pt x="459" y="19975"/>
                </a:lnTo>
                <a:lnTo>
                  <a:pt x="721" y="20980"/>
                </a:lnTo>
                <a:lnTo>
                  <a:pt x="1267" y="21831"/>
                </a:lnTo>
                <a:lnTo>
                  <a:pt x="2053" y="22508"/>
                </a:lnTo>
                <a:lnTo>
                  <a:pt x="2533" y="22792"/>
                </a:lnTo>
                <a:lnTo>
                  <a:pt x="2991" y="22988"/>
                </a:lnTo>
                <a:lnTo>
                  <a:pt x="3755" y="23097"/>
                </a:lnTo>
                <a:lnTo>
                  <a:pt x="4258" y="23054"/>
                </a:lnTo>
                <a:lnTo>
                  <a:pt x="4541" y="22966"/>
                </a:lnTo>
                <a:lnTo>
                  <a:pt x="5371" y="22639"/>
                </a:lnTo>
                <a:lnTo>
                  <a:pt x="6135" y="22180"/>
                </a:lnTo>
                <a:lnTo>
                  <a:pt x="6528" y="21940"/>
                </a:lnTo>
                <a:lnTo>
                  <a:pt x="7161" y="21373"/>
                </a:lnTo>
                <a:lnTo>
                  <a:pt x="7685" y="20718"/>
                </a:lnTo>
                <a:lnTo>
                  <a:pt x="8100" y="19954"/>
                </a:lnTo>
                <a:lnTo>
                  <a:pt x="8253" y="19539"/>
                </a:lnTo>
                <a:lnTo>
                  <a:pt x="8340" y="19233"/>
                </a:lnTo>
                <a:lnTo>
                  <a:pt x="8449" y="18600"/>
                </a:lnTo>
                <a:lnTo>
                  <a:pt x="8427" y="18273"/>
                </a:lnTo>
                <a:lnTo>
                  <a:pt x="8143" y="17443"/>
                </a:lnTo>
                <a:lnTo>
                  <a:pt x="7772" y="16614"/>
                </a:lnTo>
                <a:lnTo>
                  <a:pt x="6135" y="14234"/>
                </a:lnTo>
                <a:lnTo>
                  <a:pt x="4476" y="11876"/>
                </a:lnTo>
                <a:lnTo>
                  <a:pt x="3908" y="11047"/>
                </a:lnTo>
                <a:lnTo>
                  <a:pt x="3362" y="10239"/>
                </a:lnTo>
                <a:lnTo>
                  <a:pt x="4389" y="9759"/>
                </a:lnTo>
                <a:lnTo>
                  <a:pt x="5982" y="8951"/>
                </a:lnTo>
                <a:lnTo>
                  <a:pt x="7554" y="7969"/>
                </a:lnTo>
                <a:lnTo>
                  <a:pt x="9671" y="6331"/>
                </a:lnTo>
                <a:lnTo>
                  <a:pt x="11200" y="5109"/>
                </a:lnTo>
                <a:lnTo>
                  <a:pt x="11920" y="5873"/>
                </a:lnTo>
                <a:lnTo>
                  <a:pt x="12553" y="6746"/>
                </a:lnTo>
                <a:lnTo>
                  <a:pt x="13273" y="7598"/>
                </a:lnTo>
                <a:lnTo>
                  <a:pt x="14038" y="8427"/>
                </a:lnTo>
                <a:lnTo>
                  <a:pt x="14802" y="9169"/>
                </a:lnTo>
                <a:lnTo>
                  <a:pt x="15609" y="10064"/>
                </a:lnTo>
                <a:lnTo>
                  <a:pt x="14692" y="10130"/>
                </a:lnTo>
                <a:lnTo>
                  <a:pt x="13928" y="10195"/>
                </a:lnTo>
                <a:lnTo>
                  <a:pt x="13230" y="10283"/>
                </a:lnTo>
                <a:lnTo>
                  <a:pt x="11942" y="10741"/>
                </a:lnTo>
                <a:lnTo>
                  <a:pt x="11352" y="11112"/>
                </a:lnTo>
                <a:lnTo>
                  <a:pt x="11156" y="11265"/>
                </a:lnTo>
                <a:lnTo>
                  <a:pt x="10981" y="11462"/>
                </a:lnTo>
                <a:lnTo>
                  <a:pt x="10719" y="11767"/>
                </a:lnTo>
                <a:lnTo>
                  <a:pt x="10348" y="12422"/>
                </a:lnTo>
                <a:lnTo>
                  <a:pt x="10174" y="13121"/>
                </a:lnTo>
                <a:lnTo>
                  <a:pt x="10152" y="13885"/>
                </a:lnTo>
                <a:lnTo>
                  <a:pt x="10217" y="14278"/>
                </a:lnTo>
                <a:lnTo>
                  <a:pt x="10261" y="14540"/>
                </a:lnTo>
                <a:lnTo>
                  <a:pt x="10479" y="15085"/>
                </a:lnTo>
                <a:lnTo>
                  <a:pt x="10807" y="15588"/>
                </a:lnTo>
                <a:lnTo>
                  <a:pt x="11221" y="16046"/>
                </a:lnTo>
                <a:lnTo>
                  <a:pt x="11724" y="16417"/>
                </a:lnTo>
                <a:lnTo>
                  <a:pt x="12269" y="16679"/>
                </a:lnTo>
                <a:lnTo>
                  <a:pt x="12881" y="16832"/>
                </a:lnTo>
                <a:lnTo>
                  <a:pt x="13514" y="16832"/>
                </a:lnTo>
                <a:lnTo>
                  <a:pt x="13841" y="16745"/>
                </a:lnTo>
                <a:lnTo>
                  <a:pt x="14583" y="16548"/>
                </a:lnTo>
                <a:lnTo>
                  <a:pt x="15304" y="16308"/>
                </a:lnTo>
                <a:lnTo>
                  <a:pt x="15631" y="16177"/>
                </a:lnTo>
                <a:lnTo>
                  <a:pt x="16242" y="15806"/>
                </a:lnTo>
                <a:lnTo>
                  <a:pt x="16766" y="15369"/>
                </a:lnTo>
                <a:lnTo>
                  <a:pt x="17247" y="14823"/>
                </a:lnTo>
                <a:lnTo>
                  <a:pt x="17443" y="14518"/>
                </a:lnTo>
                <a:lnTo>
                  <a:pt x="17792" y="13885"/>
                </a:lnTo>
                <a:lnTo>
                  <a:pt x="18273" y="12575"/>
                </a:lnTo>
                <a:lnTo>
                  <a:pt x="18425" y="11876"/>
                </a:lnTo>
                <a:lnTo>
                  <a:pt x="18513" y="11462"/>
                </a:lnTo>
                <a:lnTo>
                  <a:pt x="18360" y="10785"/>
                </a:lnTo>
                <a:lnTo>
                  <a:pt x="18142" y="10501"/>
                </a:lnTo>
                <a:lnTo>
                  <a:pt x="16897" y="9082"/>
                </a:lnTo>
                <a:lnTo>
                  <a:pt x="15609" y="7685"/>
                </a:lnTo>
                <a:lnTo>
                  <a:pt x="14889" y="6943"/>
                </a:lnTo>
                <a:lnTo>
                  <a:pt x="14190" y="6200"/>
                </a:lnTo>
                <a:lnTo>
                  <a:pt x="11745" y="3384"/>
                </a:lnTo>
                <a:lnTo>
                  <a:pt x="9213" y="699"/>
                </a:lnTo>
                <a:lnTo>
                  <a:pt x="9038" y="503"/>
                </a:lnTo>
                <a:lnTo>
                  <a:pt x="8624" y="110"/>
                </a:lnTo>
                <a:lnTo>
                  <a:pt x="83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4"/>
          <p:cNvSpPr/>
          <p:nvPr/>
        </p:nvSpPr>
        <p:spPr>
          <a:xfrm rot="2351935">
            <a:off x="2504256" y="1395922"/>
            <a:ext cx="260040" cy="556285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104"/>
          <p:cNvSpPr/>
          <p:nvPr/>
        </p:nvSpPr>
        <p:spPr>
          <a:xfrm>
            <a:off x="473588" y="2829438"/>
            <a:ext cx="127725" cy="123900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104"/>
          <p:cNvSpPr/>
          <p:nvPr/>
        </p:nvSpPr>
        <p:spPr>
          <a:xfrm rot="10800000">
            <a:off x="5686963" y="221763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104"/>
          <p:cNvSpPr/>
          <p:nvPr/>
        </p:nvSpPr>
        <p:spPr>
          <a:xfrm rot="-3365343">
            <a:off x="8744662" y="2122338"/>
            <a:ext cx="127724" cy="123899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104"/>
          <p:cNvSpPr/>
          <p:nvPr/>
        </p:nvSpPr>
        <p:spPr>
          <a:xfrm>
            <a:off x="1583225" y="1010200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104"/>
          <p:cNvSpPr/>
          <p:nvPr/>
        </p:nvSpPr>
        <p:spPr>
          <a:xfrm rot="10800000">
            <a:off x="5551013" y="4942601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104"/>
          <p:cNvSpPr/>
          <p:nvPr/>
        </p:nvSpPr>
        <p:spPr>
          <a:xfrm rot="-3510690">
            <a:off x="1848311" y="4367366"/>
            <a:ext cx="127718" cy="123893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104"/>
          <p:cNvSpPr/>
          <p:nvPr/>
        </p:nvSpPr>
        <p:spPr>
          <a:xfrm rot="10800000">
            <a:off x="3002513" y="4748163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104"/>
          <p:cNvSpPr/>
          <p:nvPr/>
        </p:nvSpPr>
        <p:spPr>
          <a:xfrm rot="-589895">
            <a:off x="8405779" y="4126017"/>
            <a:ext cx="199825" cy="427486"/>
          </a:xfrm>
          <a:custGeom>
            <a:avLst/>
            <a:gdLst/>
            <a:ahLst/>
            <a:cxnLst/>
            <a:rect l="l" t="t" r="r" b="b"/>
            <a:pathLst>
              <a:path w="8777" h="18775" extrusionOk="0">
                <a:moveTo>
                  <a:pt x="7052" y="0"/>
                </a:moveTo>
                <a:lnTo>
                  <a:pt x="5677" y="131"/>
                </a:lnTo>
                <a:lnTo>
                  <a:pt x="2228" y="1005"/>
                </a:lnTo>
                <a:lnTo>
                  <a:pt x="1005" y="1441"/>
                </a:lnTo>
                <a:lnTo>
                  <a:pt x="961" y="1441"/>
                </a:lnTo>
                <a:lnTo>
                  <a:pt x="961" y="1463"/>
                </a:lnTo>
                <a:lnTo>
                  <a:pt x="437" y="1878"/>
                </a:lnTo>
                <a:lnTo>
                  <a:pt x="88" y="2336"/>
                </a:lnTo>
                <a:lnTo>
                  <a:pt x="1" y="2576"/>
                </a:lnTo>
                <a:lnTo>
                  <a:pt x="241" y="3210"/>
                </a:lnTo>
                <a:lnTo>
                  <a:pt x="743" y="4061"/>
                </a:lnTo>
                <a:lnTo>
                  <a:pt x="1136" y="4890"/>
                </a:lnTo>
                <a:lnTo>
                  <a:pt x="2053" y="6506"/>
                </a:lnTo>
                <a:lnTo>
                  <a:pt x="2577" y="7270"/>
                </a:lnTo>
                <a:lnTo>
                  <a:pt x="3799" y="9104"/>
                </a:lnTo>
                <a:lnTo>
                  <a:pt x="5022" y="10938"/>
                </a:lnTo>
                <a:lnTo>
                  <a:pt x="5218" y="11265"/>
                </a:lnTo>
                <a:lnTo>
                  <a:pt x="5437" y="11592"/>
                </a:lnTo>
                <a:lnTo>
                  <a:pt x="4411" y="11680"/>
                </a:lnTo>
                <a:lnTo>
                  <a:pt x="3450" y="11767"/>
                </a:lnTo>
                <a:lnTo>
                  <a:pt x="3188" y="11833"/>
                </a:lnTo>
                <a:lnTo>
                  <a:pt x="2948" y="11920"/>
                </a:lnTo>
                <a:lnTo>
                  <a:pt x="2577" y="12116"/>
                </a:lnTo>
                <a:lnTo>
                  <a:pt x="1944" y="12618"/>
                </a:lnTo>
                <a:lnTo>
                  <a:pt x="1660" y="12924"/>
                </a:lnTo>
                <a:lnTo>
                  <a:pt x="1289" y="13404"/>
                </a:lnTo>
                <a:lnTo>
                  <a:pt x="896" y="14190"/>
                </a:lnTo>
                <a:lnTo>
                  <a:pt x="743" y="14780"/>
                </a:lnTo>
                <a:lnTo>
                  <a:pt x="743" y="15085"/>
                </a:lnTo>
                <a:lnTo>
                  <a:pt x="765" y="15653"/>
                </a:lnTo>
                <a:lnTo>
                  <a:pt x="1027" y="16657"/>
                </a:lnTo>
                <a:lnTo>
                  <a:pt x="1573" y="17508"/>
                </a:lnTo>
                <a:lnTo>
                  <a:pt x="2337" y="18207"/>
                </a:lnTo>
                <a:lnTo>
                  <a:pt x="2839" y="18469"/>
                </a:lnTo>
                <a:lnTo>
                  <a:pt x="3297" y="18665"/>
                </a:lnTo>
                <a:lnTo>
                  <a:pt x="4039" y="18775"/>
                </a:lnTo>
                <a:lnTo>
                  <a:pt x="4563" y="18731"/>
                </a:lnTo>
                <a:lnTo>
                  <a:pt x="4825" y="18665"/>
                </a:lnTo>
                <a:lnTo>
                  <a:pt x="5655" y="18316"/>
                </a:lnTo>
                <a:lnTo>
                  <a:pt x="6441" y="17858"/>
                </a:lnTo>
                <a:lnTo>
                  <a:pt x="6812" y="17639"/>
                </a:lnTo>
                <a:lnTo>
                  <a:pt x="7467" y="17072"/>
                </a:lnTo>
                <a:lnTo>
                  <a:pt x="7991" y="16395"/>
                </a:lnTo>
                <a:lnTo>
                  <a:pt x="8384" y="15631"/>
                </a:lnTo>
                <a:lnTo>
                  <a:pt x="8537" y="15216"/>
                </a:lnTo>
                <a:lnTo>
                  <a:pt x="8668" y="14932"/>
                </a:lnTo>
                <a:lnTo>
                  <a:pt x="8777" y="14299"/>
                </a:lnTo>
                <a:lnTo>
                  <a:pt x="8755" y="13972"/>
                </a:lnTo>
                <a:lnTo>
                  <a:pt x="8471" y="13121"/>
                </a:lnTo>
                <a:lnTo>
                  <a:pt x="8100" y="12313"/>
                </a:lnTo>
                <a:lnTo>
                  <a:pt x="6463" y="9933"/>
                </a:lnTo>
                <a:lnTo>
                  <a:pt x="4804" y="7554"/>
                </a:lnTo>
                <a:lnTo>
                  <a:pt x="3974" y="6004"/>
                </a:lnTo>
                <a:lnTo>
                  <a:pt x="2315" y="3079"/>
                </a:lnTo>
                <a:lnTo>
                  <a:pt x="3057" y="2882"/>
                </a:lnTo>
                <a:lnTo>
                  <a:pt x="4913" y="2227"/>
                </a:lnTo>
                <a:lnTo>
                  <a:pt x="6681" y="1376"/>
                </a:lnTo>
                <a:lnTo>
                  <a:pt x="7554" y="765"/>
                </a:lnTo>
                <a:lnTo>
                  <a:pt x="7794" y="415"/>
                </a:lnTo>
                <a:lnTo>
                  <a:pt x="7751" y="262"/>
                </a:lnTo>
                <a:lnTo>
                  <a:pt x="7620" y="110"/>
                </a:lnTo>
                <a:lnTo>
                  <a:pt x="7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5"/>
          <p:cNvSpPr txBox="1"/>
          <p:nvPr/>
        </p:nvSpPr>
        <p:spPr>
          <a:xfrm>
            <a:off x="2267700" y="731825"/>
            <a:ext cx="4956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 b="1">
                <a:solidFill>
                  <a:schemeClr val="lt1"/>
                </a:solidFill>
                <a:highlight>
                  <a:schemeClr val="accent4"/>
                </a:highlight>
                <a:latin typeface="Sriracha"/>
                <a:ea typeface="Sriracha"/>
                <a:cs typeface="Sriracha"/>
                <a:sym typeface="Sriracha"/>
              </a:rPr>
              <a:t>Target Audience</a:t>
            </a:r>
            <a:endParaRPr sz="3300" b="1">
              <a:solidFill>
                <a:schemeClr val="lt1"/>
              </a:solidFill>
              <a:highlight>
                <a:schemeClr val="accent4"/>
              </a:highlight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09" name="Google Shape;1009;p105"/>
          <p:cNvSpPr txBox="1"/>
          <p:nvPr/>
        </p:nvSpPr>
        <p:spPr>
          <a:xfrm>
            <a:off x="2385625" y="1334875"/>
            <a:ext cx="4549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นักแต่งเพลง </a:t>
            </a:r>
            <a:r>
              <a:rPr lang="en" sz="1300">
                <a:solidFill>
                  <a:schemeClr val="lt1"/>
                </a:solidFill>
                <a:latin typeface="Sriracha"/>
                <a:ea typeface="Sriracha"/>
                <a:cs typeface="Sriracha"/>
                <a:sym typeface="Sriracha"/>
              </a:rPr>
              <a:t>ซึ่งสามารถดูแนวเพลงที่นิยมในช่วงเวลานั้น และสามารถดูได้ว่าเพลงอารมณ์ความรู้สึกแบบใดที่เป็นที่นิยม</a:t>
            </a:r>
            <a:endParaRPr sz="1900" b="1">
              <a:solidFill>
                <a:schemeClr val="lt1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บริษัทผู้ให้บริการ Platform ในการฟังเพลง </a:t>
            </a:r>
            <a:r>
              <a:rPr lang="en" sz="1300">
                <a:solidFill>
                  <a:schemeClr val="lt1"/>
                </a:solidFill>
                <a:latin typeface="Sriracha"/>
                <a:ea typeface="Sriracha"/>
                <a:cs typeface="Sriracha"/>
                <a:sym typeface="Sriracha"/>
              </a:rPr>
              <a:t>เพื่อสำรวจว่าเพลงประเภทใดที่มีน้อยเพื่อที่จะสามารถนำเพลงเข้ามาเพิ่ม จะได้ขยายฐานผู้ฟังให้กว้างมากขึ้น</a:t>
            </a:r>
            <a:endParaRPr sz="2200" b="1">
              <a:solidFill>
                <a:schemeClr val="accent1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1"/>
                </a:solidFill>
                <a:latin typeface="Sriracha"/>
                <a:ea typeface="Sriracha"/>
                <a:cs typeface="Sriracha"/>
                <a:sym typeface="Sriracha"/>
              </a:rPr>
              <a:t>บริษัทที่ผลิตผลงานเพลง </a:t>
            </a:r>
            <a:r>
              <a:rPr lang="en" sz="1300">
                <a:solidFill>
                  <a:schemeClr val="lt1"/>
                </a:solidFill>
                <a:latin typeface="Sriracha"/>
                <a:ea typeface="Sriracha"/>
                <a:cs typeface="Sriracha"/>
                <a:sym typeface="Sriracha"/>
              </a:rPr>
              <a:t>เพื่อนำมาตัดสินใจว่าควรปล่อยเพลงแนวใดมาแข่งขันกันบนชาร์ตเพลง</a:t>
            </a:r>
            <a:endParaRPr sz="1300" b="1">
              <a:solidFill>
                <a:schemeClr val="lt1"/>
              </a:solidFill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10" name="Google Shape;1010;p105"/>
          <p:cNvSpPr/>
          <p:nvPr/>
        </p:nvSpPr>
        <p:spPr>
          <a:xfrm rot="-3365343">
            <a:off x="2234712" y="1523563"/>
            <a:ext cx="127724" cy="123899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105"/>
          <p:cNvSpPr/>
          <p:nvPr/>
        </p:nvSpPr>
        <p:spPr>
          <a:xfrm rot="-3365343">
            <a:off x="2234712" y="2097363"/>
            <a:ext cx="127724" cy="123899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105"/>
          <p:cNvSpPr/>
          <p:nvPr/>
        </p:nvSpPr>
        <p:spPr>
          <a:xfrm rot="-3365343">
            <a:off x="2262712" y="2919713"/>
            <a:ext cx="127724" cy="123899"/>
          </a:xfrm>
          <a:custGeom>
            <a:avLst/>
            <a:gdLst/>
            <a:ahLst/>
            <a:cxnLst/>
            <a:rect l="l" t="t" r="r" b="b"/>
            <a:pathLst>
              <a:path w="5109" h="4956" extrusionOk="0">
                <a:moveTo>
                  <a:pt x="2838" y="0"/>
                </a:moveTo>
                <a:lnTo>
                  <a:pt x="2358" y="44"/>
                </a:lnTo>
                <a:lnTo>
                  <a:pt x="1856" y="219"/>
                </a:lnTo>
                <a:lnTo>
                  <a:pt x="1616" y="371"/>
                </a:lnTo>
                <a:lnTo>
                  <a:pt x="1419" y="481"/>
                </a:lnTo>
                <a:lnTo>
                  <a:pt x="1245" y="590"/>
                </a:lnTo>
                <a:lnTo>
                  <a:pt x="983" y="786"/>
                </a:lnTo>
                <a:lnTo>
                  <a:pt x="546" y="1245"/>
                </a:lnTo>
                <a:lnTo>
                  <a:pt x="197" y="1769"/>
                </a:lnTo>
                <a:lnTo>
                  <a:pt x="22" y="2358"/>
                </a:lnTo>
                <a:lnTo>
                  <a:pt x="0" y="2707"/>
                </a:lnTo>
                <a:lnTo>
                  <a:pt x="0" y="3166"/>
                </a:lnTo>
                <a:lnTo>
                  <a:pt x="262" y="3908"/>
                </a:lnTo>
                <a:lnTo>
                  <a:pt x="786" y="4454"/>
                </a:lnTo>
                <a:lnTo>
                  <a:pt x="1529" y="4781"/>
                </a:lnTo>
                <a:lnTo>
                  <a:pt x="1987" y="4868"/>
                </a:lnTo>
                <a:lnTo>
                  <a:pt x="2380" y="4890"/>
                </a:lnTo>
                <a:lnTo>
                  <a:pt x="2751" y="4934"/>
                </a:lnTo>
                <a:lnTo>
                  <a:pt x="2948" y="4956"/>
                </a:lnTo>
                <a:lnTo>
                  <a:pt x="3319" y="4890"/>
                </a:lnTo>
                <a:lnTo>
                  <a:pt x="3493" y="4803"/>
                </a:lnTo>
                <a:lnTo>
                  <a:pt x="3821" y="4650"/>
                </a:lnTo>
                <a:lnTo>
                  <a:pt x="4410" y="4235"/>
                </a:lnTo>
                <a:lnTo>
                  <a:pt x="4672" y="3973"/>
                </a:lnTo>
                <a:lnTo>
                  <a:pt x="4890" y="3668"/>
                </a:lnTo>
                <a:lnTo>
                  <a:pt x="5109" y="2991"/>
                </a:lnTo>
                <a:lnTo>
                  <a:pt x="5109" y="2642"/>
                </a:lnTo>
                <a:lnTo>
                  <a:pt x="5021" y="2096"/>
                </a:lnTo>
                <a:lnTo>
                  <a:pt x="4890" y="1550"/>
                </a:lnTo>
                <a:lnTo>
                  <a:pt x="4781" y="1266"/>
                </a:lnTo>
                <a:lnTo>
                  <a:pt x="4519" y="830"/>
                </a:lnTo>
                <a:lnTo>
                  <a:pt x="4170" y="459"/>
                </a:lnTo>
                <a:lnTo>
                  <a:pt x="3777" y="197"/>
                </a:lnTo>
                <a:lnTo>
                  <a:pt x="3319" y="44"/>
                </a:lnTo>
                <a:lnTo>
                  <a:pt x="28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ba Day! by Slidesgo">
  <a:themeElements>
    <a:clrScheme name="Simple Light">
      <a:dk1>
        <a:srgbClr val="000000"/>
      </a:dk1>
      <a:lt1>
        <a:srgbClr val="FFFFFF"/>
      </a:lt1>
      <a:dk2>
        <a:srgbClr val="FAC90C"/>
      </a:dk2>
      <a:lt2>
        <a:srgbClr val="F68E24"/>
      </a:lt2>
      <a:accent1>
        <a:srgbClr val="F05732"/>
      </a:accent1>
      <a:accent2>
        <a:srgbClr val="3D874C"/>
      </a:accent2>
      <a:accent3>
        <a:srgbClr val="FFEDBD"/>
      </a:accent3>
      <a:accent4>
        <a:srgbClr val="FFA697"/>
      </a:accent4>
      <a:accent5>
        <a:srgbClr val="A5CCA5"/>
      </a:accent5>
      <a:accent6>
        <a:srgbClr val="FAC90C"/>
      </a:accent6>
      <a:hlink>
        <a:srgbClr val="F057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ba Day! by Slidesgo">
  <a:themeElements>
    <a:clrScheme name="Simple Light">
      <a:dk1>
        <a:srgbClr val="000000"/>
      </a:dk1>
      <a:lt1>
        <a:srgbClr val="FFFFFF"/>
      </a:lt1>
      <a:dk2>
        <a:srgbClr val="FAC90C"/>
      </a:dk2>
      <a:lt2>
        <a:srgbClr val="F68E24"/>
      </a:lt2>
      <a:accent1>
        <a:srgbClr val="F05732"/>
      </a:accent1>
      <a:accent2>
        <a:srgbClr val="3D874C"/>
      </a:accent2>
      <a:accent3>
        <a:srgbClr val="FFEDBD"/>
      </a:accent3>
      <a:accent4>
        <a:srgbClr val="FFA697"/>
      </a:accent4>
      <a:accent5>
        <a:srgbClr val="A5CCA5"/>
      </a:accent5>
      <a:accent6>
        <a:srgbClr val="FAC90C"/>
      </a:accent6>
      <a:hlink>
        <a:srgbClr val="F057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uba Day! by Slidesgo">
  <a:themeElements>
    <a:clrScheme name="Simple Light">
      <a:dk1>
        <a:srgbClr val="000000"/>
      </a:dk1>
      <a:lt1>
        <a:srgbClr val="FFFFFF"/>
      </a:lt1>
      <a:dk2>
        <a:srgbClr val="FAC90C"/>
      </a:dk2>
      <a:lt2>
        <a:srgbClr val="F68E24"/>
      </a:lt2>
      <a:accent1>
        <a:srgbClr val="F05732"/>
      </a:accent1>
      <a:accent2>
        <a:srgbClr val="3D874C"/>
      </a:accent2>
      <a:accent3>
        <a:srgbClr val="FFEDBD"/>
      </a:accent3>
      <a:accent4>
        <a:srgbClr val="FFA697"/>
      </a:accent4>
      <a:accent5>
        <a:srgbClr val="A5CCA5"/>
      </a:accent5>
      <a:accent6>
        <a:srgbClr val="FAC90C"/>
      </a:accent6>
      <a:hlink>
        <a:srgbClr val="F057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259</Words>
  <Application>Microsoft Office PowerPoint</Application>
  <PresentationFormat>On-screen Show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Chango</vt:lpstr>
      <vt:lpstr>Alfa Slab One</vt:lpstr>
      <vt:lpstr>Arial</vt:lpstr>
      <vt:lpstr>Luckiest Guy</vt:lpstr>
      <vt:lpstr>Nunito</vt:lpstr>
      <vt:lpstr>Sriracha</vt:lpstr>
      <vt:lpstr>Lato</vt:lpstr>
      <vt:lpstr>Tuba Day! by Slidesgo</vt:lpstr>
      <vt:lpstr>Tuba Day! by Slidesgo</vt:lpstr>
      <vt:lpstr>Tuba Day! by Slidesgo</vt:lpstr>
      <vt:lpstr>PowerPoint Presentation</vt:lpstr>
      <vt:lpstr>Trend ของเพลงที่นิยมฟังในปี 2020 นั้นเป็นอย่างไร ? </vt:lpstr>
      <vt:lpstr>1</vt:lpstr>
      <vt:lpstr>Visualization</vt:lpstr>
      <vt:lpstr>Visualization</vt:lpstr>
      <vt:lpstr>Visualization</vt:lpstr>
      <vt:lpstr>Visualization</vt:lpstr>
      <vt:lpstr>Dashboard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</dc:creator>
  <cp:lastModifiedBy>Windows User</cp:lastModifiedBy>
  <cp:revision>4</cp:revision>
  <dcterms:modified xsi:type="dcterms:W3CDTF">2021-04-30T06:10:04Z</dcterms:modified>
</cp:coreProperties>
</file>