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E9822-A01A-4236-B20F-0732C313B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A490F9-FD42-414D-53C9-0E4DCA168C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E5CD-5984-9C60-0B2B-AF632B589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34EDB-E6B8-495C-A216-C047256E8EE7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34AFF-AD32-F12F-4FCE-CCB764FAB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32AC6-0343-D39B-9232-7820D2343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2814-69DF-4280-914F-13E9998F6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65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AF8B0-22CA-C5BF-2EBE-62ACD0C92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5B9B7C-72D0-CF69-8A25-AF086DA90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1646A-D99A-D723-3184-11CCFE164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34EDB-E6B8-495C-A216-C047256E8EE7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CB8BF-B754-9C86-4F73-7483D83B7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829AD-F8AB-E91C-A0C0-EC0DEF04D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2814-69DF-4280-914F-13E9998F6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89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C99A04-C72E-21D1-4333-CDEB1255A7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B33781-21DD-36AD-C1CC-A7CDB2568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D708E-FC05-E069-B161-5BDACEC51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34EDB-E6B8-495C-A216-C047256E8EE7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D5F32-8C25-F88D-79C3-6DB8E0673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4C128-0C1E-C860-3A58-52BE5847F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2814-69DF-4280-914F-13E9998F6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848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F8DAC-CA02-60EA-9726-7E7266DAD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B70C1-A4F2-71B3-0FF8-4A824E4F4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B3F07-0E80-944B-63BC-9BF57CEC8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34EDB-E6B8-495C-A216-C047256E8EE7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A1402-1F07-6914-47EA-EB5377527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BB71F-5335-FEE4-E80A-CB02C097A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2814-69DF-4280-914F-13E9998F6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51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8959C-76A5-DA60-0B4C-CDF115CE7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701D2-7B89-F340-40F4-60AC37002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535CC-23F2-5920-4894-5389E32A1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34EDB-E6B8-495C-A216-C047256E8EE7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53B75-7161-D3DB-4688-EF9CAA555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39744-43E1-1C82-4A88-124C2951A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2814-69DF-4280-914F-13E9998F6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44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B9413-C395-EB52-0134-A21A8B670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0AC05-CBE3-70A2-78B1-F13CD40A65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1F8356-5A6E-E811-EFE2-DE90DF4E5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A3B15B-0B9D-26CB-3BB7-CEE47219F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34EDB-E6B8-495C-A216-C047256E8EE7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C229E-A7CC-4B6E-88E9-F4BB3DEB3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A733E-674B-925F-0902-0731EE0C2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2814-69DF-4280-914F-13E9998F6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25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1C70D-6717-DB10-68EF-A50E1A4B3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96C5D-0A40-BEB4-E03A-6ABAD1E68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38E8FE-D403-A2F5-E4AC-E80B66746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BF6983-BF09-D853-D287-4C5F5C6EE6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A0E2C6-F20A-D9C6-472C-5B3694E4FA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710928-F1EF-420A-85A6-28FD2B8D5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34EDB-E6B8-495C-A216-C047256E8EE7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FA599D-3A89-4F4D-10AD-DB4756615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5C05B5-FC41-2D63-DC82-8E30D727D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2814-69DF-4280-914F-13E9998F6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8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35A41-D406-108A-F738-4757B2AB4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576552-AC11-24BC-F6AB-3CC7279C4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34EDB-E6B8-495C-A216-C047256E8EE7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3E1954-790C-E8F9-77ED-6F9638DB6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2E497B-E7C4-1ACE-6900-018E8925F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2814-69DF-4280-914F-13E9998F6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34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7423E4-85D5-942C-5279-1B4FC7167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34EDB-E6B8-495C-A216-C047256E8EE7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403F3B-D98A-D05E-7EAC-1EAA2F878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CB1AE3-88AB-7822-2DBB-4FDD938F7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2814-69DF-4280-914F-13E9998F6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07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F4468-4D43-2721-B0D4-01F45F2F5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F21B5-D2AA-4CDA-BE5A-667BE5586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B4364-F5F0-693F-9E1C-31786F6D7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2F7730-6D0A-A088-AF64-B3AE806DF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34EDB-E6B8-495C-A216-C047256E8EE7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E3C33-694E-4323-A2DB-B1ADAA2C8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CFD0EF-CD47-CE28-CC12-6281C93AD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2814-69DF-4280-914F-13E9998F6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19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C4138-A783-214E-19BF-6ADD39E9C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AB929B-F92B-6A7D-81AC-63B52FA51E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18A246-E21A-2D96-895D-16647813F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E89897-33A7-8C09-9062-03FF2E503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34EDB-E6B8-495C-A216-C047256E8EE7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F96A9-40BB-21EF-7A1D-DD6764FA0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45751-8660-B9BB-1CA3-DB383AA27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72814-69DF-4280-914F-13E9998F6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51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A5D0EF-BB83-A3C8-81FE-E14C2C929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9E569-71FC-D4F9-6095-2ED3D8F67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F7A4F-773E-91D7-372D-A0934C0C35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334EDB-E6B8-495C-A216-C047256E8EE7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3A6D0-7F25-2561-7F4C-57B3076D1D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C7001-9D13-28E4-79E6-8B08586D86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172814-69DF-4280-914F-13E9998F6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79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ath equations on a white background&#10;&#10;AI-generated content may be incorrect.">
            <a:extLst>
              <a:ext uri="{FF2B5EF4-FFF2-40B4-BE49-F238E27FC236}">
                <a16:creationId xmlns:a16="http://schemas.microsoft.com/office/drawing/2014/main" id="{6715AB3E-1674-BC33-473C-E1CFA6EC3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90" y="273932"/>
            <a:ext cx="6411220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68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PC</dc:creator>
  <cp:lastModifiedBy>PC</cp:lastModifiedBy>
  <cp:revision>1</cp:revision>
  <dcterms:created xsi:type="dcterms:W3CDTF">2025-06-06T10:37:47Z</dcterms:created>
  <dcterms:modified xsi:type="dcterms:W3CDTF">2025-06-06T10:38:19Z</dcterms:modified>
</cp:coreProperties>
</file>