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869" r:id="rId2"/>
    <p:sldId id="1160" r:id="rId3"/>
    <p:sldId id="1140" r:id="rId4"/>
    <p:sldId id="1141" r:id="rId5"/>
    <p:sldId id="1162" r:id="rId6"/>
    <p:sldId id="1163" r:id="rId7"/>
    <p:sldId id="1164" r:id="rId8"/>
    <p:sldId id="1145" r:id="rId9"/>
    <p:sldId id="1139" r:id="rId10"/>
    <p:sldId id="1161" r:id="rId11"/>
    <p:sldId id="1146" r:id="rId12"/>
    <p:sldId id="1147" r:id="rId13"/>
    <p:sldId id="1148" r:id="rId14"/>
    <p:sldId id="1149" r:id="rId15"/>
    <p:sldId id="1150" r:id="rId16"/>
    <p:sldId id="1151" r:id="rId17"/>
    <p:sldId id="1152" r:id="rId18"/>
    <p:sldId id="1153" r:id="rId19"/>
    <p:sldId id="1154" r:id="rId20"/>
    <p:sldId id="1155" r:id="rId21"/>
    <p:sldId id="1156" r:id="rId22"/>
    <p:sldId id="1157" r:id="rId23"/>
    <p:sldId id="1158" r:id="rId24"/>
    <p:sldId id="11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D27"/>
    <a:srgbClr val="4A7EBB"/>
    <a:srgbClr val="E7E7E9"/>
    <a:srgbClr val="FBFBFA"/>
    <a:srgbClr val="99D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7" autoAdjust="0"/>
    <p:restoredTop sz="83511" autoAdjust="0"/>
  </p:normalViewPr>
  <p:slideViewPr>
    <p:cSldViewPr snapToGrid="0">
      <p:cViewPr>
        <p:scale>
          <a:sx n="100" d="100"/>
          <a:sy n="100" d="100"/>
        </p:scale>
        <p:origin x="120" y="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C9EB-6DB0-4253-A534-AA6AC3B617E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7C66-5E86-48FA-A33E-66AB0EC78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I’ll be presenting on </a:t>
            </a:r>
            <a:r>
              <a:rPr lang="en-US" sz="1800" b="1" dirty="0"/>
              <a:t>FUNDAMENTALS OF SPACTIAL FILLTERING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a fundamental technique used to enhance image quality before deeper analysis.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50AAC1-4EE4-4FE2-A69A-27F3AB419ED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 pitchFamily="50" charset="-127"/>
                <a:cs typeface="+mn-cs"/>
              </a:r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"/>
              <a:ea typeface="Malgun Gothic" pitchFamily="50" charset="-127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Spatial filtering is the process of modifying a pixel value by considering the values of its surrounding neighbors.</a:t>
            </a:r>
          </a:p>
          <a:p>
            <a:r>
              <a:rPr lang="en-US" dirty="0"/>
              <a:t>This technique operates directly in the </a:t>
            </a:r>
            <a:r>
              <a:rPr lang="en-US" b="1" dirty="0"/>
              <a:t>spatial domain</a:t>
            </a:r>
            <a:r>
              <a:rPr lang="en-US" dirty="0"/>
              <a:t> of the image.</a:t>
            </a:r>
          </a:p>
          <a:p>
            <a:r>
              <a:rPr lang="en-US" dirty="0"/>
              <a:t>It is used for </a:t>
            </a:r>
            <a:r>
              <a:rPr lang="en-US" b="1" dirty="0"/>
              <a:t>smoothing</a:t>
            </a:r>
            <a:r>
              <a:rPr lang="en-US" dirty="0"/>
              <a:t>, </a:t>
            </a:r>
            <a:r>
              <a:rPr lang="en-US" b="1" dirty="0"/>
              <a:t>enhancing</a:t>
            </a:r>
            <a:r>
              <a:rPr lang="en-US" dirty="0"/>
              <a:t>, or </a:t>
            </a:r>
            <a:r>
              <a:rPr lang="en-US" b="1" dirty="0"/>
              <a:t>detecting edges</a:t>
            </a:r>
            <a:r>
              <a:rPr lang="en-US" dirty="0"/>
              <a:t>.</a:t>
            </a:r>
          </a:p>
          <a:p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A linear spatial filter performs a sum-of-products operation between an image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TimesTen-Italic"/>
              </a:rPr>
              <a:t>f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and a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TimesTen-Italic"/>
              </a:rPr>
              <a:t>filter kernel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, 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CoreTTI2k"/>
              </a:rPr>
              <a:t>w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A filter kernel is a matrix that have size 3x3, 5x5 and so on.</a:t>
            </a:r>
          </a:p>
          <a:p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Any terms used to refer to a spatial filter kernel are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TimesTen-Italic"/>
              </a:rPr>
              <a:t>mask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,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TimesTen-Italic"/>
              </a:rPr>
              <a:t>template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, and </a:t>
            </a:r>
            <a:r>
              <a:rPr lang="en-US" sz="1200" b="0" i="1" dirty="0">
                <a:solidFill>
                  <a:srgbClr val="242021"/>
                </a:solidFill>
                <a:effectLst/>
                <a:latin typeface="TimesTen-Italic"/>
              </a:rPr>
              <a:t>window</a:t>
            </a:r>
            <a:r>
              <a:rPr lang="en-US" sz="1200" b="0" i="0" dirty="0">
                <a:solidFill>
                  <a:srgbClr val="242021"/>
                </a:solidFill>
                <a:effectLst/>
                <a:latin typeface="TimesTen-Roman"/>
              </a:rPr>
              <a:t>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This figure illustrates the mechanics of linear spatial filtering using a 3 multiply 3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matrix.</a:t>
            </a:r>
            <a:r>
              <a:rPr lang="en-US" dirty="0"/>
              <a:t> 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At any point (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x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y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) in the image, the response,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g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(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x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 ,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y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), of the filter is the sum of products of the kernel coefficients and the image pixels encompassed by the kernel: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As coordinates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x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y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are varied, the center of the kernel moves from pixel to pixel, generating the filtered image,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g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in the process.</a:t>
            </a:r>
            <a:r>
              <a:rPr lang="en-US" dirty="0"/>
              <a:t> 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Observe that the center coefficient of the kernel,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oreTTI2k"/>
              </a:rPr>
              <a:t>w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( , 0 0), aligns with the pixel at location ( , ).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x y </a:t>
            </a:r>
          </a:p>
          <a:p>
            <a:r>
              <a:rPr lang="en-US" sz="2800" dirty="0"/>
              <a:t>From the formula above, we derive the general formula as shown here.</a:t>
            </a:r>
            <a:endParaRPr lang="en-US" sz="1800" b="0" i="1" dirty="0">
              <a:solidFill>
                <a:srgbClr val="242021"/>
              </a:solidFill>
              <a:effectLst/>
              <a:latin typeface="TimesTen-Italic"/>
            </a:endParaRP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For a kernel of size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m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multiply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 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we assume that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m a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= +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2 1 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n b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= +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2 1</a:t>
            </a:r>
            <a:r>
              <a:rPr lang="en-US" dirty="0"/>
              <a:t> </a:t>
            </a:r>
          </a:p>
          <a:p>
            <a:r>
              <a:rPr lang="en-US" dirty="0"/>
              <a:t>s takes values from Negative a to a. and t have range from Negative b to b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Correlation consists of moving the center of a kernel over an image, and computing the sum of products at each location. The mechanics of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spatial convolution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are the same, except that the correlation kernel is rotated by 180°.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An example of a 1-D function,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and a kernel,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oreTTI2k"/>
              </a:rPr>
              <a:t>w. </a:t>
            </a:r>
            <a:br>
              <a:rPr lang="en-US" sz="2800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Due to the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center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of the kernel coincides with the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origin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of the image,</a:t>
            </a:r>
            <a:r>
              <a:rPr lang="en-US" dirty="0"/>
              <a:t> we need set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part of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oreTTI2k"/>
              </a:rPr>
              <a:t>w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lies outside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f. </a:t>
            </a:r>
          </a:p>
          <a:p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S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o the summation is undefined in that area. 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 solution to this problem is to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pad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function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with enough 0’s on either side.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In general, if the kernel is of size 1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×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we need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 – 1) / 2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zeros on either side of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in order to handle the beginning and ending configurations of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oreTTI2k"/>
              </a:rPr>
              <a:t>w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1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 function that contains a single 1 with the rest being 0’s is called a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discrete unit impulse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. 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Correlating a kernel with a discrete unit impulse yields a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rotated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version of the kernel at the location of the impulse.</a:t>
            </a:r>
            <a:r>
              <a:rPr lang="en-US" sz="4000" dirty="0"/>
              <a:t> 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the result is a copy of the kernel, rotated by 180°</a:t>
            </a:r>
            <a:r>
              <a:rPr lang="en-US" sz="5400" dirty="0"/>
              <a:t> </a:t>
            </a:r>
            <a:br>
              <a:rPr lang="en-US" sz="5400" dirty="0"/>
            </a:br>
            <a:br>
              <a:rPr lang="en-US" sz="40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You see again</a:t>
            </a:r>
          </a:p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that convolution of a function with an impulse copies the function to the location of the impulse.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1-D function,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, and a kernel,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CoreTTI2k"/>
              </a:rPr>
              <a:t>w</a:t>
            </a:r>
            <a:r>
              <a:rPr lang="en-US" dirty="0"/>
              <a:t> whose size is 3 x 3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A filter kernel is a matrix that have size 3x3, 4x4,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TimesTen-Roman"/>
              </a:rPr>
              <a:t>etc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47089"/>
          <a:stretch>
            <a:fillRect/>
          </a:stretch>
        </p:blipFill>
        <p:spPr bwMode="auto">
          <a:xfrm>
            <a:off x="9727843" y="59499"/>
            <a:ext cx="1168096" cy="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700809"/>
            <a:ext cx="12192000" cy="209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3765" y="5445223"/>
            <a:ext cx="4416491" cy="297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X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-ray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A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utomatic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V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ision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I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nspection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S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9692" y="6529706"/>
            <a:ext cx="52730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335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 2025. XAVIS all right reserved</a:t>
            </a:r>
            <a:endParaRPr lang="ko-KR" altLang="en-US" sz="1335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640533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ile:ISO 9001-2015.svg - Wikimedia Commo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29889"/>
            <a:ext cx="611948" cy="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4677140"/>
            <a:ext cx="2095500" cy="6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404" y="143630"/>
            <a:ext cx="1185097" cy="2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5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>
              <a:defRPr sz="1465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822FB824-242F-4974-A02A-AA8C70F8E9AE}"/>
              </a:ext>
            </a:extLst>
          </p:cNvPr>
          <p:cNvSpPr txBox="1">
            <a:spLocks/>
          </p:cNvSpPr>
          <p:nvPr userDrawn="1"/>
        </p:nvSpPr>
        <p:spPr>
          <a:xfrm>
            <a:off x="10835645" y="6445971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D20FCB71-227F-4CD5-A603-3BAE835FF8FE}"/>
              </a:ext>
            </a:extLst>
          </p:cNvPr>
          <p:cNvSpPr txBox="1">
            <a:spLocks/>
          </p:cNvSpPr>
          <p:nvPr userDrawn="1"/>
        </p:nvSpPr>
        <p:spPr>
          <a:xfrm>
            <a:off x="5782284" y="6213309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8A381-81F1-40BF-A1F3-1F818F8B7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38320" y="6399740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721600" y="639973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9600" y="6399741"/>
            <a:ext cx="75590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E5D-B8F5-450B-B1AE-9F98B333ED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9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2645" y="1908572"/>
            <a:ext cx="10945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FUNDAMENTALS OF </a:t>
            </a:r>
          </a:p>
          <a:p>
            <a:pPr algn="ctr"/>
            <a:r>
              <a:rPr lang="en-US" sz="5400" b="1" dirty="0"/>
              <a:t>SPACTIAL FILLTERING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êu đề 1">
            <a:extLst>
              <a:ext uri="{FF2B5EF4-FFF2-40B4-BE49-F238E27FC236}">
                <a16:creationId xmlns:a16="http://schemas.microsoft.com/office/drawing/2014/main" id="{7CB60322-CBBB-4DB4-ADD9-E86C587018EB}"/>
              </a:ext>
            </a:extLst>
          </p:cNvPr>
          <p:cNvSpPr txBox="1">
            <a:spLocks/>
          </p:cNvSpPr>
          <p:nvPr/>
        </p:nvSpPr>
        <p:spPr>
          <a:xfrm>
            <a:off x="110688" y="147070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SPATIAL CORRELATION AND CONVOLUTION</a:t>
            </a:r>
            <a:r>
              <a:rPr lang="en-US" sz="2800" dirty="0"/>
              <a:t> 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08C6F05-4232-4D45-9CD9-71D1DC02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911670"/>
            <a:ext cx="5358091" cy="51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9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F9BD58-4390-4F61-BE11-8593631A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63BEF88-1D57-4718-9CC4-5A8A58F630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5CA14E-99F5-4145-985B-21C6C544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FD420AA-49D6-4F66-9D08-713961AD45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DE59C1-2055-4E02-8BE6-D41E4D89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D7FE4C1-4A65-4839-817A-09E2AF7B6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81D1B3-F036-4E9B-8269-8BEAADF5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109206-BE19-4BBD-8EA5-A5FCF89FA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4CEB10-4297-4A04-A2E5-F3DCD5D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ADE28B3-746E-4B88-97F1-A614ECCED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300C1B-4857-42CD-BB13-7BE5732E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68055E2-1185-45A8-8965-3FCB579BF8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0BF5A8-D131-4759-911C-09CA6AE3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F858D30-60B8-4EBE-8734-FCA302C1E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CF9415-376D-4345-B9EA-F0F2DC4D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0E1D547-ED6E-40AD-B817-52DD003D9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EF4FF4-B20B-41E5-A9B5-0C6991A1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BCF1F27-615E-4290-8E90-C1A6058D43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57585-CE1E-4D0C-90E9-BC73ABB4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SPACTIAL FILLTERING</a:t>
            </a:r>
          </a:p>
        </p:txBody>
      </p:sp>
      <p:sp>
        <p:nvSpPr>
          <p:cNvPr id="247" name="Hộp Văn bản 246">
            <a:extLst>
              <a:ext uri="{FF2B5EF4-FFF2-40B4-BE49-F238E27FC236}">
                <a16:creationId xmlns:a16="http://schemas.microsoft.com/office/drawing/2014/main" id="{54429128-096E-43D7-A872-B9B02E2055A0}"/>
              </a:ext>
            </a:extLst>
          </p:cNvPr>
          <p:cNvSpPr txBox="1"/>
          <p:nvPr/>
        </p:nvSpPr>
        <p:spPr>
          <a:xfrm>
            <a:off x="533400" y="809625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filtering modifies pixel values using their neighbors.</a:t>
            </a:r>
          </a:p>
        </p:txBody>
      </p:sp>
      <p:sp>
        <p:nvSpPr>
          <p:cNvPr id="255" name="Hộp Văn bản 254">
            <a:extLst>
              <a:ext uri="{FF2B5EF4-FFF2-40B4-BE49-F238E27FC236}">
                <a16:creationId xmlns:a16="http://schemas.microsoft.com/office/drawing/2014/main" id="{B190EFCC-19C5-4316-B36C-69477BF0CFD9}"/>
              </a:ext>
            </a:extLst>
          </p:cNvPr>
          <p:cNvSpPr txBox="1"/>
          <p:nvPr/>
        </p:nvSpPr>
        <p:spPr>
          <a:xfrm>
            <a:off x="528584" y="1683109"/>
            <a:ext cx="6176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Smoothing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Sharpening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Edge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Hộp Văn bản 255">
            <a:extLst>
              <a:ext uri="{FF2B5EF4-FFF2-40B4-BE49-F238E27FC236}">
                <a16:creationId xmlns:a16="http://schemas.microsoft.com/office/drawing/2014/main" id="{0E261F30-C1DE-459B-942B-2361CE48E11E}"/>
              </a:ext>
            </a:extLst>
          </p:cNvPr>
          <p:cNvSpPr txBox="1"/>
          <p:nvPr/>
        </p:nvSpPr>
        <p:spPr>
          <a:xfrm>
            <a:off x="528584" y="1252627"/>
            <a:ext cx="6176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in the spatial domain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C935B89-0065-4FE1-AF3B-A6C1F175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68" y="2883438"/>
            <a:ext cx="8357464" cy="30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B86E97-55D8-418E-8FC0-75965ECD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CFA2659-C4B7-4773-AD9C-D61125377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9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2B9D39-7461-4CA0-A697-D85C7ACA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DBC639A-B99D-4883-AA98-0F1DF71FA1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5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C30FC8-1CDA-43B1-9A0C-419F649A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311F083-6608-4D76-AD92-CC8E988E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B44693-61BB-453F-BD55-CE4743EE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0CE98A-E32F-4FB7-9608-450D902C6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0CFD35-C471-461F-B439-27DE826C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719B533-E4E3-44A4-B13B-46BE9BE5B9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2941A5DE-6D87-4343-9A13-CA2AE6065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675086"/>
            <a:ext cx="5307239" cy="5507827"/>
          </a:xfrm>
          <a:prstGeom prst="rect">
            <a:avLst/>
          </a:prstGeom>
        </p:spPr>
      </p:pic>
      <p:sp>
        <p:nvSpPr>
          <p:cNvPr id="6" name="Tiêu đề 1">
            <a:extLst>
              <a:ext uri="{FF2B5EF4-FFF2-40B4-BE49-F238E27FC236}">
                <a16:creationId xmlns:a16="http://schemas.microsoft.com/office/drawing/2014/main" id="{8A10BB0F-0499-404A-A26D-707BD353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How it work ?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E08047CF-67C3-416F-AE04-142D51174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75" y="928688"/>
            <a:ext cx="5517724" cy="671512"/>
          </a:xfrm>
          <a:prstGeom prst="rect">
            <a:avLst/>
          </a:prstGeom>
        </p:spPr>
      </p:pic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43E8D94-765C-4F8E-862F-6DA8FDAE0FB1}"/>
              </a:ext>
            </a:extLst>
          </p:cNvPr>
          <p:cNvSpPr/>
          <p:nvPr/>
        </p:nvSpPr>
        <p:spPr>
          <a:xfrm>
            <a:off x="2362200" y="1447800"/>
            <a:ext cx="144780" cy="1524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19102D5C-7019-4A5E-A9C7-5BF21460A959}"/>
              </a:ext>
            </a:extLst>
          </p:cNvPr>
          <p:cNvSpPr/>
          <p:nvPr/>
        </p:nvSpPr>
        <p:spPr>
          <a:xfrm>
            <a:off x="3352800" y="3101340"/>
            <a:ext cx="419100" cy="4419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D38A102-749A-4CCA-B3F4-EED9DE337816}"/>
              </a:ext>
            </a:extLst>
          </p:cNvPr>
          <p:cNvSpPr/>
          <p:nvPr/>
        </p:nvSpPr>
        <p:spPr>
          <a:xfrm>
            <a:off x="2087880" y="4351020"/>
            <a:ext cx="518160" cy="5257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EBB1A28E-2B55-40E6-81E4-515C5B3F8F91}"/>
              </a:ext>
            </a:extLst>
          </p:cNvPr>
          <p:cNvCxnSpPr>
            <a:cxnSpLocks/>
          </p:cNvCxnSpPr>
          <p:nvPr/>
        </p:nvCxnSpPr>
        <p:spPr>
          <a:xfrm flipH="1">
            <a:off x="2506981" y="1099499"/>
            <a:ext cx="3406139" cy="42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Hình ảnh 31">
            <a:extLst>
              <a:ext uri="{FF2B5EF4-FFF2-40B4-BE49-F238E27FC236}">
                <a16:creationId xmlns:a16="http://schemas.microsoft.com/office/drawing/2014/main" id="{E10EC9EC-A15A-46A4-AF63-725F683A2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637" y="1624965"/>
            <a:ext cx="5294311" cy="2095291"/>
          </a:xfrm>
          <a:prstGeom prst="rect">
            <a:avLst/>
          </a:prstGeom>
        </p:spPr>
      </p:pic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84B09303-7D47-4B0B-A101-473E4E8F49A7}"/>
              </a:ext>
            </a:extLst>
          </p:cNvPr>
          <p:cNvSpPr txBox="1"/>
          <p:nvPr/>
        </p:nvSpPr>
        <p:spPr>
          <a:xfrm>
            <a:off x="5798820" y="4876800"/>
            <a:ext cx="6176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With a kernel of size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m </a:t>
            </a:r>
            <a:r>
              <a:rPr lang="en-US" sz="1800" b="0" dirty="0">
                <a:solidFill>
                  <a:srgbClr val="242021"/>
                </a:solidFill>
                <a:effectLst/>
                <a:latin typeface="TimesTen-Italic"/>
              </a:rPr>
              <a:t>x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 n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m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=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2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 +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 1 and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n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=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2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b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Symbol" panose="05050102010706020507" pitchFamily="18" charset="2"/>
              </a:rPr>
              <a:t>+ 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5" name="Hình ảnh 34">
            <a:extLst>
              <a:ext uri="{FF2B5EF4-FFF2-40B4-BE49-F238E27FC236}">
                <a16:creationId xmlns:a16="http://schemas.microsoft.com/office/drawing/2014/main" id="{5551CBD5-66D6-4857-92B5-26E497338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150" y="3880383"/>
            <a:ext cx="412490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862F09-710F-4F22-B694-C3D78979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0" dirty="0">
                <a:effectLst/>
              </a:rPr>
              <a:t>SPATIAL CORRELATION AND CONVOLUTION</a:t>
            </a:r>
            <a:r>
              <a:rPr lang="en-US" sz="2800" dirty="0"/>
              <a:t> </a:t>
            </a:r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41079207-1C8C-4DD3-8C9F-B9E5EA06BCF2}"/>
              </a:ext>
            </a:extLst>
          </p:cNvPr>
          <p:cNvGrpSpPr/>
          <p:nvPr/>
        </p:nvGrpSpPr>
        <p:grpSpPr>
          <a:xfrm>
            <a:off x="0" y="914400"/>
            <a:ext cx="5141613" cy="5268513"/>
            <a:chOff x="335360" y="675086"/>
            <a:chExt cx="5307239" cy="5507827"/>
          </a:xfrm>
        </p:grpSpPr>
        <p:pic>
          <p:nvPicPr>
            <p:cNvPr id="4" name="Hình ảnh 3">
              <a:extLst>
                <a:ext uri="{FF2B5EF4-FFF2-40B4-BE49-F238E27FC236}">
                  <a16:creationId xmlns:a16="http://schemas.microsoft.com/office/drawing/2014/main" id="{C7194862-4945-4CF5-9F95-9466390F9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360" y="675086"/>
              <a:ext cx="5307239" cy="5507827"/>
            </a:xfrm>
            <a:prstGeom prst="rect">
              <a:avLst/>
            </a:prstGeom>
          </p:spPr>
        </p:pic>
        <p:sp>
          <p:nvSpPr>
            <p:cNvPr id="5" name="Hình chữ nhật 4">
              <a:extLst>
                <a:ext uri="{FF2B5EF4-FFF2-40B4-BE49-F238E27FC236}">
                  <a16:creationId xmlns:a16="http://schemas.microsoft.com/office/drawing/2014/main" id="{3041A7CB-E69F-4AB7-B678-C5053D6A2CA7}"/>
                </a:ext>
              </a:extLst>
            </p:cNvPr>
            <p:cNvSpPr/>
            <p:nvPr/>
          </p:nvSpPr>
          <p:spPr>
            <a:xfrm>
              <a:off x="2362200" y="1447800"/>
              <a:ext cx="144780" cy="1524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ình chữ nhật 5">
              <a:extLst>
                <a:ext uri="{FF2B5EF4-FFF2-40B4-BE49-F238E27FC236}">
                  <a16:creationId xmlns:a16="http://schemas.microsoft.com/office/drawing/2014/main" id="{C00B59A5-6D51-4547-92DA-085836D1D88C}"/>
                </a:ext>
              </a:extLst>
            </p:cNvPr>
            <p:cNvSpPr/>
            <p:nvPr/>
          </p:nvSpPr>
          <p:spPr>
            <a:xfrm>
              <a:off x="3352800" y="3101340"/>
              <a:ext cx="419100" cy="44196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ình chữ nhật 6">
              <a:extLst>
                <a:ext uri="{FF2B5EF4-FFF2-40B4-BE49-F238E27FC236}">
                  <a16:creationId xmlns:a16="http://schemas.microsoft.com/office/drawing/2014/main" id="{07AA9CCE-1A5A-4806-B7FD-D98CDC82F2B5}"/>
                </a:ext>
              </a:extLst>
            </p:cNvPr>
            <p:cNvSpPr/>
            <p:nvPr/>
          </p:nvSpPr>
          <p:spPr>
            <a:xfrm>
              <a:off x="2087880" y="4351020"/>
              <a:ext cx="518160" cy="5257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DDE0B0E5-76DC-4DE9-8866-F3B2DFFB5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637" y="2901707"/>
            <a:ext cx="1981477" cy="1124107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035FAA5A-F79C-4072-9FDC-E08F959CF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953" y="4657252"/>
            <a:ext cx="1971950" cy="1133633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8F3C376-3BE7-4E02-840C-3C51D51D7B1B}"/>
              </a:ext>
            </a:extLst>
          </p:cNvPr>
          <p:cNvSpPr txBox="1"/>
          <p:nvPr/>
        </p:nvSpPr>
        <p:spPr>
          <a:xfrm>
            <a:off x="6333330" y="4058036"/>
            <a:ext cx="1352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8D853499-211B-414B-9BE4-F695F95DC30E}"/>
              </a:ext>
            </a:extLst>
          </p:cNvPr>
          <p:cNvSpPr txBox="1"/>
          <p:nvPr/>
        </p:nvSpPr>
        <p:spPr>
          <a:xfrm>
            <a:off x="6389883" y="5813581"/>
            <a:ext cx="1352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BC869766-07FE-47F1-9A53-B1E88E440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524" y="4892959"/>
            <a:ext cx="3620005" cy="600159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88686459-B0A9-4FA6-B865-E7D52E40A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9523" y="3187496"/>
            <a:ext cx="3620005" cy="552527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BBBDCF0F-8CDE-4A82-93AF-70B703FAD340}"/>
              </a:ext>
            </a:extLst>
          </p:cNvPr>
          <p:cNvSpPr txBox="1"/>
          <p:nvPr/>
        </p:nvSpPr>
        <p:spPr>
          <a:xfrm>
            <a:off x="5433491" y="3187496"/>
            <a:ext cx="33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672F6EBD-0F56-4153-A408-D2EA5DF6F212}"/>
              </a:ext>
            </a:extLst>
          </p:cNvPr>
          <p:cNvSpPr txBox="1"/>
          <p:nvPr/>
        </p:nvSpPr>
        <p:spPr>
          <a:xfrm>
            <a:off x="4594150" y="4962205"/>
            <a:ext cx="197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25B0C1A9-26ED-46C0-A123-5FF8E84224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7550" y="729916"/>
            <a:ext cx="5941119" cy="21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5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êu đề 1">
            <a:extLst>
              <a:ext uri="{FF2B5EF4-FFF2-40B4-BE49-F238E27FC236}">
                <a16:creationId xmlns:a16="http://schemas.microsoft.com/office/drawing/2014/main" id="{7CB60322-CBBB-4DB4-ADD9-E86C587018EB}"/>
              </a:ext>
            </a:extLst>
          </p:cNvPr>
          <p:cNvSpPr txBox="1">
            <a:spLocks/>
          </p:cNvSpPr>
          <p:nvPr/>
        </p:nvSpPr>
        <p:spPr>
          <a:xfrm>
            <a:off x="110688" y="147070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SPATIAL CORRELATION AND CONVOLUTION</a:t>
            </a:r>
            <a:r>
              <a:rPr lang="en-US" sz="2800" dirty="0"/>
              <a:t> 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95EBA81-10A2-48AF-93AE-611222FDC0C8}"/>
              </a:ext>
            </a:extLst>
          </p:cNvPr>
          <p:cNvSpPr txBox="1"/>
          <p:nvPr/>
        </p:nvSpPr>
        <p:spPr>
          <a:xfrm>
            <a:off x="3007519" y="810310"/>
            <a:ext cx="617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16E9F"/>
                </a:solidFill>
                <a:effectLst/>
                <a:latin typeface="TimesTen-BoldItalic"/>
              </a:rPr>
              <a:t>Correlation</a:t>
            </a:r>
            <a:r>
              <a:rPr lang="en-US" sz="2000" dirty="0"/>
              <a:t>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B9E473C-5B66-4603-9D28-AB9346F0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54" y="1457569"/>
            <a:ext cx="4334246" cy="81558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390501A1-3F49-4926-9BED-8001BAD0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1" y="2335619"/>
            <a:ext cx="5134692" cy="172426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768D750-FB05-41DE-9BFF-C91F70340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316" y="4323425"/>
            <a:ext cx="3824435" cy="1724265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F8A4019-4F76-4013-B250-D6BC4CEDD1C4}"/>
              </a:ext>
            </a:extLst>
          </p:cNvPr>
          <p:cNvSpPr txBox="1"/>
          <p:nvPr/>
        </p:nvSpPr>
        <p:spPr>
          <a:xfrm>
            <a:off x="5914571" y="2174254"/>
            <a:ext cx="6008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size 1 x 5 (1 x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Padding (m – 1) / 2 = 2 zeros on either side </a:t>
            </a:r>
          </a:p>
        </p:txBody>
      </p:sp>
    </p:spTree>
    <p:extLst>
      <p:ext uri="{BB962C8B-B14F-4D97-AF65-F5344CB8AC3E}">
        <p14:creationId xmlns:p14="http://schemas.microsoft.com/office/powerpoint/2010/main" val="32080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42A25A74-1CC8-4B0A-A7C3-89506ADE522F}"/>
              </a:ext>
            </a:extLst>
          </p:cNvPr>
          <p:cNvSpPr txBox="1"/>
          <p:nvPr/>
        </p:nvSpPr>
        <p:spPr>
          <a:xfrm>
            <a:off x="-257612" y="2136777"/>
            <a:ext cx="6176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effectLst/>
                <a:latin typeface="TimesTen-BoldItalic"/>
              </a:rPr>
              <a:t>Start position</a:t>
            </a:r>
            <a:endParaRPr lang="en-US" sz="1600" dirty="0"/>
          </a:p>
        </p:txBody>
      </p:sp>
      <p:sp>
        <p:nvSpPr>
          <p:cNvPr id="245" name="Tiêu đề 1">
            <a:extLst>
              <a:ext uri="{FF2B5EF4-FFF2-40B4-BE49-F238E27FC236}">
                <a16:creationId xmlns:a16="http://schemas.microsoft.com/office/drawing/2014/main" id="{7CB60322-CBBB-4DB4-ADD9-E86C587018EB}"/>
              </a:ext>
            </a:extLst>
          </p:cNvPr>
          <p:cNvSpPr txBox="1">
            <a:spLocks/>
          </p:cNvSpPr>
          <p:nvPr/>
        </p:nvSpPr>
        <p:spPr>
          <a:xfrm>
            <a:off x="110688" y="147070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SPATIAL CORRELATION AND CONVOLUTION</a:t>
            </a:r>
            <a:r>
              <a:rPr lang="en-US" sz="2800" dirty="0"/>
              <a:t> 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95EBA81-10A2-48AF-93AE-611222FDC0C8}"/>
              </a:ext>
            </a:extLst>
          </p:cNvPr>
          <p:cNvSpPr txBox="1"/>
          <p:nvPr/>
        </p:nvSpPr>
        <p:spPr>
          <a:xfrm>
            <a:off x="3007519" y="810310"/>
            <a:ext cx="617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16E9F"/>
                </a:solidFill>
                <a:effectLst/>
                <a:latin typeface="TimesTen-BoldItalic"/>
              </a:rPr>
              <a:t>Correlation</a:t>
            </a:r>
            <a:r>
              <a:rPr lang="en-US" sz="2000" dirty="0"/>
              <a:t> </a:t>
            </a:r>
          </a:p>
        </p:txBody>
      </p:sp>
      <p:cxnSp>
        <p:nvCxnSpPr>
          <p:cNvPr id="13" name="Đường kết nối: Mũi tên Gấp khúc 12">
            <a:extLst>
              <a:ext uri="{FF2B5EF4-FFF2-40B4-BE49-F238E27FC236}">
                <a16:creationId xmlns:a16="http://schemas.microsoft.com/office/drawing/2014/main" id="{3DAC2DCC-5556-4477-B650-2924E134CD3E}"/>
              </a:ext>
            </a:extLst>
          </p:cNvPr>
          <p:cNvCxnSpPr>
            <a:cxnSpLocks/>
          </p:cNvCxnSpPr>
          <p:nvPr/>
        </p:nvCxnSpPr>
        <p:spPr>
          <a:xfrm rot="10800000">
            <a:off x="1911350" y="2230855"/>
            <a:ext cx="285750" cy="150397"/>
          </a:xfrm>
          <a:prstGeom prst="bentConnector3">
            <a:avLst>
              <a:gd name="adj1" fmla="val 98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8FE0CCFB-19CA-423F-BB34-025AA4A6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69" y="1612950"/>
            <a:ext cx="3707500" cy="506781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CEE918B6-AF03-4A7B-B63B-2BD34F76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854" y="1612950"/>
            <a:ext cx="3804054" cy="310836"/>
          </a:xfrm>
          <a:prstGeom prst="rect">
            <a:avLst/>
          </a:prstGeom>
        </p:spPr>
      </p:pic>
      <p:pic>
        <p:nvPicPr>
          <p:cNvPr id="30" name="Hình ảnh 29">
            <a:extLst>
              <a:ext uri="{FF2B5EF4-FFF2-40B4-BE49-F238E27FC236}">
                <a16:creationId xmlns:a16="http://schemas.microsoft.com/office/drawing/2014/main" id="{0E02B2BE-39FB-404E-A568-AC4A77AE5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010" y="2961459"/>
            <a:ext cx="3643130" cy="509255"/>
          </a:xfrm>
          <a:prstGeom prst="rect">
            <a:avLst/>
          </a:prstGeom>
        </p:spPr>
      </p:pic>
      <p:cxnSp>
        <p:nvCxnSpPr>
          <p:cNvPr id="32" name="Đường kết nối: Mũi tên Gấp khúc 31">
            <a:extLst>
              <a:ext uri="{FF2B5EF4-FFF2-40B4-BE49-F238E27FC236}">
                <a16:creationId xmlns:a16="http://schemas.microsoft.com/office/drawing/2014/main" id="{E6B30003-5DD4-404B-84D7-23E7F2A35FB1}"/>
              </a:ext>
            </a:extLst>
          </p:cNvPr>
          <p:cNvCxnSpPr>
            <a:cxnSpLocks/>
          </p:cNvCxnSpPr>
          <p:nvPr/>
        </p:nvCxnSpPr>
        <p:spPr>
          <a:xfrm rot="10800000">
            <a:off x="2381250" y="3470714"/>
            <a:ext cx="285750" cy="150397"/>
          </a:xfrm>
          <a:prstGeom prst="bentConnector3">
            <a:avLst>
              <a:gd name="adj1" fmla="val 98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8BFC8929-7B64-4ADF-B703-7EBE66FE2095}"/>
              </a:ext>
            </a:extLst>
          </p:cNvPr>
          <p:cNvSpPr txBox="1"/>
          <p:nvPr/>
        </p:nvSpPr>
        <p:spPr>
          <a:xfrm>
            <a:off x="529195" y="3430569"/>
            <a:ext cx="6176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Ten-BoldItalic"/>
              </a:rPr>
              <a:t>P</a:t>
            </a:r>
            <a:r>
              <a:rPr lang="en-US" sz="1600" dirty="0">
                <a:effectLst/>
                <a:latin typeface="TimesTen-BoldItalic"/>
              </a:rPr>
              <a:t>osition after 1 shift</a:t>
            </a:r>
            <a:endParaRPr lang="en-US" sz="1600" dirty="0"/>
          </a:p>
        </p:txBody>
      </p:sp>
      <p:pic>
        <p:nvPicPr>
          <p:cNvPr id="31" name="Hình ảnh 30">
            <a:extLst>
              <a:ext uri="{FF2B5EF4-FFF2-40B4-BE49-F238E27FC236}">
                <a16:creationId xmlns:a16="http://schemas.microsoft.com/office/drawing/2014/main" id="{B2833ECC-B768-4716-AB8D-0C7D8AB18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106" y="2961459"/>
            <a:ext cx="3796650" cy="310837"/>
          </a:xfrm>
          <a:prstGeom prst="rect">
            <a:avLst/>
          </a:prstGeom>
        </p:spPr>
      </p:pic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38FCACAC-5B85-44BE-9DCD-40C3B3CA6CAE}"/>
              </a:ext>
            </a:extLst>
          </p:cNvPr>
          <p:cNvCxnSpPr>
            <a:cxnSpLocks/>
          </p:cNvCxnSpPr>
          <p:nvPr/>
        </p:nvCxnSpPr>
        <p:spPr>
          <a:xfrm>
            <a:off x="5730949" y="1768368"/>
            <a:ext cx="9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4EB0446-A819-4FB5-B026-473208FAF428}"/>
              </a:ext>
            </a:extLst>
          </p:cNvPr>
          <p:cNvCxnSpPr>
            <a:cxnSpLocks/>
          </p:cNvCxnSpPr>
          <p:nvPr/>
        </p:nvCxnSpPr>
        <p:spPr>
          <a:xfrm>
            <a:off x="5730949" y="3109608"/>
            <a:ext cx="9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B7865BCF-A008-40C2-A799-F69A08C6CB5C}"/>
              </a:ext>
            </a:extLst>
          </p:cNvPr>
          <p:cNvSpPr txBox="1"/>
          <p:nvPr/>
        </p:nvSpPr>
        <p:spPr>
          <a:xfrm>
            <a:off x="6658644" y="244540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1x0 + 2x0 + 4x0 + 2x0 + 8x1</a:t>
            </a:r>
          </a:p>
        </p:txBody>
      </p:sp>
      <p:cxnSp>
        <p:nvCxnSpPr>
          <p:cNvPr id="41" name="Đường kết nối Mũi tên Thẳng 40">
            <a:extLst>
              <a:ext uri="{FF2B5EF4-FFF2-40B4-BE49-F238E27FC236}">
                <a16:creationId xmlns:a16="http://schemas.microsoft.com/office/drawing/2014/main" id="{B0BF52D3-F95D-4679-8814-3C729BB954D9}"/>
              </a:ext>
            </a:extLst>
          </p:cNvPr>
          <p:cNvCxnSpPr>
            <a:cxnSpLocks/>
          </p:cNvCxnSpPr>
          <p:nvPr/>
        </p:nvCxnSpPr>
        <p:spPr>
          <a:xfrm>
            <a:off x="8238886" y="2753327"/>
            <a:ext cx="0" cy="20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Hình ảnh 44">
            <a:extLst>
              <a:ext uri="{FF2B5EF4-FFF2-40B4-BE49-F238E27FC236}">
                <a16:creationId xmlns:a16="http://schemas.microsoft.com/office/drawing/2014/main" id="{D1D41D31-ABBE-4A19-8485-AA30A20CF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010" y="4090083"/>
            <a:ext cx="3600564" cy="477494"/>
          </a:xfrm>
          <a:prstGeom prst="rect">
            <a:avLst/>
          </a:prstGeom>
        </p:spPr>
      </p:pic>
      <p:cxnSp>
        <p:nvCxnSpPr>
          <p:cNvPr id="47" name="Đường kết nối: Mũi tên Gấp khúc 46">
            <a:extLst>
              <a:ext uri="{FF2B5EF4-FFF2-40B4-BE49-F238E27FC236}">
                <a16:creationId xmlns:a16="http://schemas.microsoft.com/office/drawing/2014/main" id="{118708A1-5CE6-4A4F-A02C-15577A5F7687}"/>
              </a:ext>
            </a:extLst>
          </p:cNvPr>
          <p:cNvCxnSpPr>
            <a:cxnSpLocks/>
          </p:cNvCxnSpPr>
          <p:nvPr/>
        </p:nvCxnSpPr>
        <p:spPr>
          <a:xfrm rot="10800000">
            <a:off x="2953340" y="4575464"/>
            <a:ext cx="285750" cy="150397"/>
          </a:xfrm>
          <a:prstGeom prst="bentConnector3">
            <a:avLst>
              <a:gd name="adj1" fmla="val 98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6233F529-3FCA-4DB6-BA84-FB8C0439532D}"/>
              </a:ext>
            </a:extLst>
          </p:cNvPr>
          <p:cNvSpPr txBox="1"/>
          <p:nvPr/>
        </p:nvSpPr>
        <p:spPr>
          <a:xfrm>
            <a:off x="1071455" y="4549983"/>
            <a:ext cx="6176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Ten-BoldItalic"/>
              </a:rPr>
              <a:t>P</a:t>
            </a:r>
            <a:r>
              <a:rPr lang="en-US" sz="1600" dirty="0">
                <a:effectLst/>
                <a:latin typeface="TimesTen-BoldItalic"/>
              </a:rPr>
              <a:t>osition after 3 shift</a:t>
            </a:r>
            <a:endParaRPr lang="en-US" sz="1600" dirty="0"/>
          </a:p>
        </p:txBody>
      </p: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CF08517F-6DA2-48C0-8FA8-B4953D5E1A97}"/>
              </a:ext>
            </a:extLst>
          </p:cNvPr>
          <p:cNvCxnSpPr>
            <a:cxnSpLocks/>
          </p:cNvCxnSpPr>
          <p:nvPr/>
        </p:nvCxnSpPr>
        <p:spPr>
          <a:xfrm>
            <a:off x="5730949" y="4257456"/>
            <a:ext cx="9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9E5BD26A-F217-467A-B60C-D2306653E606}"/>
              </a:ext>
            </a:extLst>
          </p:cNvPr>
          <p:cNvSpPr txBox="1"/>
          <p:nvPr/>
        </p:nvSpPr>
        <p:spPr>
          <a:xfrm>
            <a:off x="7243441" y="3593256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1x0 + 2x0 + 4x1 + 2x0 + 8x0</a:t>
            </a:r>
          </a:p>
        </p:txBody>
      </p: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EB25A239-A39A-4DA2-AA66-5F7F51460F72}"/>
              </a:ext>
            </a:extLst>
          </p:cNvPr>
          <p:cNvCxnSpPr>
            <a:cxnSpLocks/>
          </p:cNvCxnSpPr>
          <p:nvPr/>
        </p:nvCxnSpPr>
        <p:spPr>
          <a:xfrm>
            <a:off x="8823683" y="3881951"/>
            <a:ext cx="0" cy="20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Hình ảnh 45">
            <a:extLst>
              <a:ext uri="{FF2B5EF4-FFF2-40B4-BE49-F238E27FC236}">
                <a16:creationId xmlns:a16="http://schemas.microsoft.com/office/drawing/2014/main" id="{68A1FB37-2571-46AC-9F23-E569DD3F0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474" y="4133613"/>
            <a:ext cx="3600564" cy="281844"/>
          </a:xfrm>
          <a:prstGeom prst="rect">
            <a:avLst/>
          </a:prstGeom>
        </p:spPr>
      </p:pic>
      <p:pic>
        <p:nvPicPr>
          <p:cNvPr id="52" name="Hình ảnh 51">
            <a:extLst>
              <a:ext uri="{FF2B5EF4-FFF2-40B4-BE49-F238E27FC236}">
                <a16:creationId xmlns:a16="http://schemas.microsoft.com/office/drawing/2014/main" id="{95A22544-0151-4A14-9DA3-ABE44AC55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2952" y="5106421"/>
            <a:ext cx="3601188" cy="484031"/>
          </a:xfrm>
          <a:prstGeom prst="rect">
            <a:avLst/>
          </a:prstGeom>
        </p:spPr>
      </p:pic>
      <p:cxnSp>
        <p:nvCxnSpPr>
          <p:cNvPr id="54" name="Đường kết nối: Mũi tên Gấp khúc 53">
            <a:extLst>
              <a:ext uri="{FF2B5EF4-FFF2-40B4-BE49-F238E27FC236}">
                <a16:creationId xmlns:a16="http://schemas.microsoft.com/office/drawing/2014/main" id="{36848B2C-517D-4C7C-A42B-B5DE90BC6553}"/>
              </a:ext>
            </a:extLst>
          </p:cNvPr>
          <p:cNvCxnSpPr>
            <a:cxnSpLocks/>
          </p:cNvCxnSpPr>
          <p:nvPr/>
        </p:nvCxnSpPr>
        <p:spPr>
          <a:xfrm rot="10800000">
            <a:off x="4178072" y="5621312"/>
            <a:ext cx="285750" cy="150397"/>
          </a:xfrm>
          <a:prstGeom prst="bentConnector3">
            <a:avLst>
              <a:gd name="adj1" fmla="val 98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37857515-91F6-46FD-ADE9-E7AC38A24EA2}"/>
              </a:ext>
            </a:extLst>
          </p:cNvPr>
          <p:cNvSpPr txBox="1"/>
          <p:nvPr/>
        </p:nvSpPr>
        <p:spPr>
          <a:xfrm>
            <a:off x="1975147" y="5595831"/>
            <a:ext cx="6176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Ten-BoldItalic"/>
              </a:rPr>
              <a:t>Final P</a:t>
            </a:r>
            <a:r>
              <a:rPr lang="en-US" sz="1600" dirty="0">
                <a:effectLst/>
                <a:latin typeface="TimesTen-BoldItalic"/>
              </a:rPr>
              <a:t>osition</a:t>
            </a:r>
            <a:endParaRPr lang="en-US" sz="1600" dirty="0"/>
          </a:p>
        </p:txBody>
      </p:sp>
      <p:pic>
        <p:nvPicPr>
          <p:cNvPr id="53" name="Hình ảnh 52">
            <a:extLst>
              <a:ext uri="{FF2B5EF4-FFF2-40B4-BE49-F238E27FC236}">
                <a16:creationId xmlns:a16="http://schemas.microsoft.com/office/drawing/2014/main" id="{F3AA8D73-95F1-4665-BE7F-7DABC8178F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7565" y="5181063"/>
            <a:ext cx="4353831" cy="332940"/>
          </a:xfrm>
          <a:prstGeom prst="rect">
            <a:avLst/>
          </a:prstGeom>
        </p:spPr>
      </p:pic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E50E11E2-7235-48EC-AC6F-8BFD115E00B8}"/>
              </a:ext>
            </a:extLst>
          </p:cNvPr>
          <p:cNvCxnSpPr>
            <a:cxnSpLocks/>
          </p:cNvCxnSpPr>
          <p:nvPr/>
        </p:nvCxnSpPr>
        <p:spPr>
          <a:xfrm>
            <a:off x="5730949" y="5347533"/>
            <a:ext cx="97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2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êu đề 1">
            <a:extLst>
              <a:ext uri="{FF2B5EF4-FFF2-40B4-BE49-F238E27FC236}">
                <a16:creationId xmlns:a16="http://schemas.microsoft.com/office/drawing/2014/main" id="{7CB60322-CBBB-4DB4-ADD9-E86C587018EB}"/>
              </a:ext>
            </a:extLst>
          </p:cNvPr>
          <p:cNvSpPr txBox="1">
            <a:spLocks/>
          </p:cNvSpPr>
          <p:nvPr/>
        </p:nvSpPr>
        <p:spPr>
          <a:xfrm>
            <a:off x="110688" y="147070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SPATIAL CORRELATION AND CONVOLUTION</a:t>
            </a:r>
            <a:r>
              <a:rPr lang="en-US" sz="2800" dirty="0"/>
              <a:t>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CE035FB-7CAB-44C0-A8C1-BCCD0329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19" y="1408996"/>
            <a:ext cx="4213934" cy="434907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8FF92035-CDFA-4AC9-9DB1-44E2472AF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79" y="1266000"/>
            <a:ext cx="3948393" cy="4635069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A504D4-59AE-4222-BF93-23DCF65935BD}"/>
              </a:ext>
            </a:extLst>
          </p:cNvPr>
          <p:cNvSpPr txBox="1"/>
          <p:nvPr/>
        </p:nvSpPr>
        <p:spPr>
          <a:xfrm>
            <a:off x="3007519" y="810310"/>
            <a:ext cx="617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016E9F"/>
                </a:solidFill>
                <a:effectLst/>
                <a:latin typeface="TimesTen-BoldItalic"/>
              </a:rPr>
              <a:t>Convolution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66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E1248E-8B34-46F5-9A3F-86D5A52B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8138789" cy="369524"/>
          </a:xfrm>
        </p:spPr>
        <p:txBody>
          <a:bodyPr/>
          <a:lstStyle/>
          <a:p>
            <a:r>
              <a:rPr lang="en-US" sz="2800" dirty="0"/>
              <a:t>SPATIAL CORRELATION AND CONVOLUTION</a:t>
            </a:r>
            <a:r>
              <a:rPr lang="en-US" sz="3600" dirty="0"/>
              <a:t>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4446EE8-EE33-4E59-8EC1-0B55CFE8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165" y="952323"/>
            <a:ext cx="4939534" cy="54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7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57585-CE1E-4D0C-90E9-BC73ABB4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64" y="145499"/>
            <a:ext cx="7406613" cy="369524"/>
          </a:xfrm>
        </p:spPr>
        <p:txBody>
          <a:bodyPr/>
          <a:lstStyle/>
          <a:p>
            <a:r>
              <a:rPr lang="en-US" dirty="0"/>
              <a:t>SPACTIAL FILLTERING</a:t>
            </a:r>
          </a:p>
        </p:txBody>
      </p:sp>
      <p:grpSp>
        <p:nvGrpSpPr>
          <p:cNvPr id="369" name="Nhóm 368">
            <a:extLst>
              <a:ext uri="{FF2B5EF4-FFF2-40B4-BE49-F238E27FC236}">
                <a16:creationId xmlns:a16="http://schemas.microsoft.com/office/drawing/2014/main" id="{C17FCED0-5008-45BB-ABCB-AD61BE5FD7F3}"/>
              </a:ext>
            </a:extLst>
          </p:cNvPr>
          <p:cNvGrpSpPr/>
          <p:nvPr/>
        </p:nvGrpSpPr>
        <p:grpSpPr>
          <a:xfrm>
            <a:off x="5079314" y="2169051"/>
            <a:ext cx="2965261" cy="2860944"/>
            <a:chOff x="4827703" y="2169051"/>
            <a:chExt cx="2965261" cy="2860944"/>
          </a:xfrm>
        </p:grpSpPr>
        <p:cxnSp>
          <p:nvCxnSpPr>
            <p:cNvPr id="251" name="Đường nối Thẳng 250">
              <a:extLst>
                <a:ext uri="{FF2B5EF4-FFF2-40B4-BE49-F238E27FC236}">
                  <a16:creationId xmlns:a16="http://schemas.microsoft.com/office/drawing/2014/main" id="{C237A408-C462-4BA3-B7B1-C27E228B2A3D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7175312" y="2169051"/>
              <a:ext cx="75867" cy="1282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Nhóm 170">
              <a:extLst>
                <a:ext uri="{FF2B5EF4-FFF2-40B4-BE49-F238E27FC236}">
                  <a16:creationId xmlns:a16="http://schemas.microsoft.com/office/drawing/2014/main" id="{1B712F83-E004-4811-B951-5DD3B74AEC1B}"/>
                </a:ext>
              </a:extLst>
            </p:cNvPr>
            <p:cNvGrpSpPr/>
            <p:nvPr/>
          </p:nvGrpSpPr>
          <p:grpSpPr>
            <a:xfrm>
              <a:off x="4827703" y="2174482"/>
              <a:ext cx="2965261" cy="2855513"/>
              <a:chOff x="7738464" y="2174482"/>
              <a:chExt cx="2965261" cy="2855513"/>
            </a:xfrm>
          </p:grpSpPr>
          <p:grpSp>
            <p:nvGrpSpPr>
              <p:cNvPr id="98" name="Nhóm 97">
                <a:extLst>
                  <a:ext uri="{FF2B5EF4-FFF2-40B4-BE49-F238E27FC236}">
                    <a16:creationId xmlns:a16="http://schemas.microsoft.com/office/drawing/2014/main" id="{0268E772-AEA4-4AB7-8783-E83769688DCB}"/>
                  </a:ext>
                </a:extLst>
              </p:cNvPr>
              <p:cNvGrpSpPr/>
              <p:nvPr/>
            </p:nvGrpSpPr>
            <p:grpSpPr>
              <a:xfrm>
                <a:off x="7738464" y="3204077"/>
                <a:ext cx="2965261" cy="1825918"/>
                <a:chOff x="4434742" y="3204077"/>
                <a:chExt cx="2965261" cy="1825918"/>
              </a:xfrm>
            </p:grpSpPr>
            <p:sp>
              <p:nvSpPr>
                <p:cNvPr id="99" name="Hình tự do: Hình 98">
                  <a:extLst>
                    <a:ext uri="{FF2B5EF4-FFF2-40B4-BE49-F238E27FC236}">
                      <a16:creationId xmlns:a16="http://schemas.microsoft.com/office/drawing/2014/main" id="{C5A58080-8881-4EFC-A34E-5CA40A6768C1}"/>
                    </a:ext>
                  </a:extLst>
                </p:cNvPr>
                <p:cNvSpPr/>
                <p:nvPr/>
              </p:nvSpPr>
              <p:spPr>
                <a:xfrm>
                  <a:off x="5337026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Hình tự do: Hình 99">
                  <a:extLst>
                    <a:ext uri="{FF2B5EF4-FFF2-40B4-BE49-F238E27FC236}">
                      <a16:creationId xmlns:a16="http://schemas.microsoft.com/office/drawing/2014/main" id="{F9DA10DA-C50C-496A-BB17-B6B6D54205F5}"/>
                    </a:ext>
                  </a:extLst>
                </p:cNvPr>
                <p:cNvSpPr/>
                <p:nvPr/>
              </p:nvSpPr>
              <p:spPr>
                <a:xfrm>
                  <a:off x="5665638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Hình tự do: Hình 100">
                  <a:extLst>
                    <a:ext uri="{FF2B5EF4-FFF2-40B4-BE49-F238E27FC236}">
                      <a16:creationId xmlns:a16="http://schemas.microsoft.com/office/drawing/2014/main" id="{B5EB2A55-8CDE-4D7B-91C6-5C2BEFA82F33}"/>
                    </a:ext>
                  </a:extLst>
                </p:cNvPr>
                <p:cNvSpPr/>
                <p:nvPr/>
              </p:nvSpPr>
              <p:spPr>
                <a:xfrm>
                  <a:off x="5994250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Hình tự do: Hình 101">
                  <a:extLst>
                    <a:ext uri="{FF2B5EF4-FFF2-40B4-BE49-F238E27FC236}">
                      <a16:creationId xmlns:a16="http://schemas.microsoft.com/office/drawing/2014/main" id="{3B34FF11-B9E0-4E84-A878-0A49EB588713}"/>
                    </a:ext>
                  </a:extLst>
                </p:cNvPr>
                <p:cNvSpPr/>
                <p:nvPr/>
              </p:nvSpPr>
              <p:spPr>
                <a:xfrm>
                  <a:off x="6327194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Hình tự do: Hình 102">
                  <a:extLst>
                    <a:ext uri="{FF2B5EF4-FFF2-40B4-BE49-F238E27FC236}">
                      <a16:creationId xmlns:a16="http://schemas.microsoft.com/office/drawing/2014/main" id="{A8ADA94F-11DB-4E0D-98B8-BF1116C91C99}"/>
                    </a:ext>
                  </a:extLst>
                </p:cNvPr>
                <p:cNvSpPr/>
                <p:nvPr/>
              </p:nvSpPr>
              <p:spPr>
                <a:xfrm>
                  <a:off x="6651474" y="47680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Hình tự do: Hình 103">
                  <a:extLst>
                    <a:ext uri="{FF2B5EF4-FFF2-40B4-BE49-F238E27FC236}">
                      <a16:creationId xmlns:a16="http://schemas.microsoft.com/office/drawing/2014/main" id="{8BCF514A-0A5F-428C-A9CD-4BD7A3BB971D}"/>
                    </a:ext>
                  </a:extLst>
                </p:cNvPr>
                <p:cNvSpPr/>
                <p:nvPr/>
              </p:nvSpPr>
              <p:spPr>
                <a:xfrm>
                  <a:off x="4772020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Hình tự do: Hình 104">
                  <a:extLst>
                    <a:ext uri="{FF2B5EF4-FFF2-40B4-BE49-F238E27FC236}">
                      <a16:creationId xmlns:a16="http://schemas.microsoft.com/office/drawing/2014/main" id="{27BA181A-79FE-47BE-9C2E-489A452AD1B6}"/>
                    </a:ext>
                  </a:extLst>
                </p:cNvPr>
                <p:cNvSpPr/>
                <p:nvPr/>
              </p:nvSpPr>
              <p:spPr>
                <a:xfrm>
                  <a:off x="5100632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Hình tự do: Hình 105">
                  <a:extLst>
                    <a:ext uri="{FF2B5EF4-FFF2-40B4-BE49-F238E27FC236}">
                      <a16:creationId xmlns:a16="http://schemas.microsoft.com/office/drawing/2014/main" id="{2BAF548D-4A71-4EF5-92D8-27A36E25E765}"/>
                    </a:ext>
                  </a:extLst>
                </p:cNvPr>
                <p:cNvSpPr/>
                <p:nvPr/>
              </p:nvSpPr>
              <p:spPr>
                <a:xfrm>
                  <a:off x="5429244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Hình tự do: Hình 106">
                  <a:extLst>
                    <a:ext uri="{FF2B5EF4-FFF2-40B4-BE49-F238E27FC236}">
                      <a16:creationId xmlns:a16="http://schemas.microsoft.com/office/drawing/2014/main" id="{A3DCEF2A-BAF3-4975-966A-79618F34BFD2}"/>
                    </a:ext>
                  </a:extLst>
                </p:cNvPr>
                <p:cNvSpPr/>
                <p:nvPr/>
              </p:nvSpPr>
              <p:spPr>
                <a:xfrm>
                  <a:off x="5762188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Hình tự do: Hình 107">
                  <a:extLst>
                    <a:ext uri="{FF2B5EF4-FFF2-40B4-BE49-F238E27FC236}">
                      <a16:creationId xmlns:a16="http://schemas.microsoft.com/office/drawing/2014/main" id="{E56D55B5-C859-45BB-80F5-53F814E1B82C}"/>
                    </a:ext>
                  </a:extLst>
                </p:cNvPr>
                <p:cNvSpPr/>
                <p:nvPr/>
              </p:nvSpPr>
              <p:spPr>
                <a:xfrm>
                  <a:off x="6086468" y="320596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Hình tự do: Hình 108">
                  <a:extLst>
                    <a:ext uri="{FF2B5EF4-FFF2-40B4-BE49-F238E27FC236}">
                      <a16:creationId xmlns:a16="http://schemas.microsoft.com/office/drawing/2014/main" id="{871AE310-0AE4-4594-B055-2CED937B776F}"/>
                    </a:ext>
                  </a:extLst>
                </p:cNvPr>
                <p:cNvSpPr/>
                <p:nvPr/>
              </p:nvSpPr>
              <p:spPr>
                <a:xfrm>
                  <a:off x="5576887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Hình tự do: Hình 109">
                  <a:extLst>
                    <a:ext uri="{FF2B5EF4-FFF2-40B4-BE49-F238E27FC236}">
                      <a16:creationId xmlns:a16="http://schemas.microsoft.com/office/drawing/2014/main" id="{A3256D72-236B-4483-B7B4-03CFD07D826A}"/>
                    </a:ext>
                  </a:extLst>
                </p:cNvPr>
                <p:cNvSpPr/>
                <p:nvPr/>
              </p:nvSpPr>
              <p:spPr>
                <a:xfrm>
                  <a:off x="5905499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Hình tự do: Hình 110">
                  <a:extLst>
                    <a:ext uri="{FF2B5EF4-FFF2-40B4-BE49-F238E27FC236}">
                      <a16:creationId xmlns:a16="http://schemas.microsoft.com/office/drawing/2014/main" id="{F47C1035-ABC3-4FE0-B714-59C5BA566FDF}"/>
                    </a:ext>
                  </a:extLst>
                </p:cNvPr>
                <p:cNvSpPr/>
                <p:nvPr/>
              </p:nvSpPr>
              <p:spPr>
                <a:xfrm>
                  <a:off x="6238443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Hình tự do: Hình 111">
                  <a:extLst>
                    <a:ext uri="{FF2B5EF4-FFF2-40B4-BE49-F238E27FC236}">
                      <a16:creationId xmlns:a16="http://schemas.microsoft.com/office/drawing/2014/main" id="{7938BF69-E180-4944-9AB0-3ED7CE62B099}"/>
                    </a:ext>
                  </a:extLst>
                </p:cNvPr>
                <p:cNvSpPr/>
                <p:nvPr/>
              </p:nvSpPr>
              <p:spPr>
                <a:xfrm>
                  <a:off x="5481636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Hình tự do: Hình 112">
                  <a:extLst>
                    <a:ext uri="{FF2B5EF4-FFF2-40B4-BE49-F238E27FC236}">
                      <a16:creationId xmlns:a16="http://schemas.microsoft.com/office/drawing/2014/main" id="{FDF7A71F-75C9-4436-8833-4C0A08612AF9}"/>
                    </a:ext>
                  </a:extLst>
                </p:cNvPr>
                <p:cNvSpPr/>
                <p:nvPr/>
              </p:nvSpPr>
              <p:spPr>
                <a:xfrm>
                  <a:off x="5810248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Hình tự do: Hình 113">
                  <a:extLst>
                    <a:ext uri="{FF2B5EF4-FFF2-40B4-BE49-F238E27FC236}">
                      <a16:creationId xmlns:a16="http://schemas.microsoft.com/office/drawing/2014/main" id="{2ADF315F-DC21-43DA-A4AC-A8A83FC6E0F1}"/>
                    </a:ext>
                  </a:extLst>
                </p:cNvPr>
                <p:cNvSpPr/>
                <p:nvPr/>
              </p:nvSpPr>
              <p:spPr>
                <a:xfrm>
                  <a:off x="6143192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Hình tự do: Hình 114">
                  <a:extLst>
                    <a:ext uri="{FF2B5EF4-FFF2-40B4-BE49-F238E27FC236}">
                      <a16:creationId xmlns:a16="http://schemas.microsoft.com/office/drawing/2014/main" id="{DD7FFA8F-FD1A-4BD9-9F11-2997424BE3D7}"/>
                    </a:ext>
                  </a:extLst>
                </p:cNvPr>
                <p:cNvSpPr/>
                <p:nvPr/>
              </p:nvSpPr>
              <p:spPr>
                <a:xfrm>
                  <a:off x="5386385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Hình tự do: Hình 115">
                  <a:extLst>
                    <a:ext uri="{FF2B5EF4-FFF2-40B4-BE49-F238E27FC236}">
                      <a16:creationId xmlns:a16="http://schemas.microsoft.com/office/drawing/2014/main" id="{1A53B64C-2272-42FB-A114-18282DF96587}"/>
                    </a:ext>
                  </a:extLst>
                </p:cNvPr>
                <p:cNvSpPr/>
                <p:nvPr/>
              </p:nvSpPr>
              <p:spPr>
                <a:xfrm>
                  <a:off x="5714997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Hình tự do: Hình 116">
                  <a:extLst>
                    <a:ext uri="{FF2B5EF4-FFF2-40B4-BE49-F238E27FC236}">
                      <a16:creationId xmlns:a16="http://schemas.microsoft.com/office/drawing/2014/main" id="{E4ADA60D-ACE4-442F-BA48-227D1F2AFB22}"/>
                    </a:ext>
                  </a:extLst>
                </p:cNvPr>
                <p:cNvSpPr/>
                <p:nvPr/>
              </p:nvSpPr>
              <p:spPr>
                <a:xfrm>
                  <a:off x="6047941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Hình tự do: Hình 117">
                  <a:extLst>
                    <a:ext uri="{FF2B5EF4-FFF2-40B4-BE49-F238E27FC236}">
                      <a16:creationId xmlns:a16="http://schemas.microsoft.com/office/drawing/2014/main" id="{A7EBF616-D157-4515-A73A-A6BB448084E4}"/>
                    </a:ext>
                  </a:extLst>
                </p:cNvPr>
                <p:cNvSpPr/>
                <p:nvPr/>
              </p:nvSpPr>
              <p:spPr>
                <a:xfrm>
                  <a:off x="5291134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Hình tự do: Hình 118">
                  <a:extLst>
                    <a:ext uri="{FF2B5EF4-FFF2-40B4-BE49-F238E27FC236}">
                      <a16:creationId xmlns:a16="http://schemas.microsoft.com/office/drawing/2014/main" id="{41C659F2-DA97-4DCF-868D-CDBBF30B3375}"/>
                    </a:ext>
                  </a:extLst>
                </p:cNvPr>
                <p:cNvSpPr/>
                <p:nvPr/>
              </p:nvSpPr>
              <p:spPr>
                <a:xfrm>
                  <a:off x="5619746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Hình tự do: Hình 119">
                  <a:extLst>
                    <a:ext uri="{FF2B5EF4-FFF2-40B4-BE49-F238E27FC236}">
                      <a16:creationId xmlns:a16="http://schemas.microsoft.com/office/drawing/2014/main" id="{F36B7E31-DDD4-44BB-915C-B4E4273FA62B}"/>
                    </a:ext>
                  </a:extLst>
                </p:cNvPr>
                <p:cNvSpPr/>
                <p:nvPr/>
              </p:nvSpPr>
              <p:spPr>
                <a:xfrm>
                  <a:off x="5952690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Hình tự do: Hình 120">
                  <a:extLst>
                    <a:ext uri="{FF2B5EF4-FFF2-40B4-BE49-F238E27FC236}">
                      <a16:creationId xmlns:a16="http://schemas.microsoft.com/office/drawing/2014/main" id="{D0AD9C62-9F49-4F3F-8919-F7FCC393AE71}"/>
                    </a:ext>
                  </a:extLst>
                </p:cNvPr>
                <p:cNvSpPr/>
                <p:nvPr/>
              </p:nvSpPr>
              <p:spPr>
                <a:xfrm>
                  <a:off x="5195883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Hình tự do: Hình 121">
                  <a:extLst>
                    <a:ext uri="{FF2B5EF4-FFF2-40B4-BE49-F238E27FC236}">
                      <a16:creationId xmlns:a16="http://schemas.microsoft.com/office/drawing/2014/main" id="{309C85CC-A91F-442A-A66A-9932870D07B4}"/>
                    </a:ext>
                  </a:extLst>
                </p:cNvPr>
                <p:cNvSpPr/>
                <p:nvPr/>
              </p:nvSpPr>
              <p:spPr>
                <a:xfrm>
                  <a:off x="5524495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Hình tự do: Hình 122">
                  <a:extLst>
                    <a:ext uri="{FF2B5EF4-FFF2-40B4-BE49-F238E27FC236}">
                      <a16:creationId xmlns:a16="http://schemas.microsoft.com/office/drawing/2014/main" id="{B19E86C3-709F-4DC8-AEF9-0915C1DDDB05}"/>
                    </a:ext>
                  </a:extLst>
                </p:cNvPr>
                <p:cNvSpPr/>
                <p:nvPr/>
              </p:nvSpPr>
              <p:spPr>
                <a:xfrm>
                  <a:off x="5857439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Hình tự do: Hình 123">
                  <a:extLst>
                    <a:ext uri="{FF2B5EF4-FFF2-40B4-BE49-F238E27FC236}">
                      <a16:creationId xmlns:a16="http://schemas.microsoft.com/office/drawing/2014/main" id="{5CB04EEB-9FD5-419C-A8A8-47A21DC7B232}"/>
                    </a:ext>
                  </a:extLst>
                </p:cNvPr>
                <p:cNvSpPr/>
                <p:nvPr/>
              </p:nvSpPr>
              <p:spPr>
                <a:xfrm>
                  <a:off x="4536493" y="3464129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Hình tự do: Hình 124">
                  <a:extLst>
                    <a:ext uri="{FF2B5EF4-FFF2-40B4-BE49-F238E27FC236}">
                      <a16:creationId xmlns:a16="http://schemas.microsoft.com/office/drawing/2014/main" id="{5BC18EC9-67BE-4B9A-B1AA-9DE50CB1E544}"/>
                    </a:ext>
                  </a:extLst>
                </p:cNvPr>
                <p:cNvSpPr/>
                <p:nvPr/>
              </p:nvSpPr>
              <p:spPr>
                <a:xfrm>
                  <a:off x="4625244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Hình tự do: Hình 125">
                  <a:extLst>
                    <a:ext uri="{FF2B5EF4-FFF2-40B4-BE49-F238E27FC236}">
                      <a16:creationId xmlns:a16="http://schemas.microsoft.com/office/drawing/2014/main" id="{A0BAF620-B695-49DC-92EB-978D7FAD2887}"/>
                    </a:ext>
                  </a:extLst>
                </p:cNvPr>
                <p:cNvSpPr/>
                <p:nvPr/>
              </p:nvSpPr>
              <p:spPr>
                <a:xfrm>
                  <a:off x="4725682" y="398046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Hình tự do: Hình 126">
                  <a:extLst>
                    <a:ext uri="{FF2B5EF4-FFF2-40B4-BE49-F238E27FC236}">
                      <a16:creationId xmlns:a16="http://schemas.microsoft.com/office/drawing/2014/main" id="{B8819B7C-BF11-44A8-B71D-1FE945ED3B66}"/>
                    </a:ext>
                  </a:extLst>
                </p:cNvPr>
                <p:cNvSpPr/>
                <p:nvPr/>
              </p:nvSpPr>
              <p:spPr>
                <a:xfrm>
                  <a:off x="4814433" y="423862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Hình tự do: Hình 127">
                  <a:extLst>
                    <a:ext uri="{FF2B5EF4-FFF2-40B4-BE49-F238E27FC236}">
                      <a16:creationId xmlns:a16="http://schemas.microsoft.com/office/drawing/2014/main" id="{E344EC85-29F8-4EA9-8A11-7193FBD93C50}"/>
                    </a:ext>
                  </a:extLst>
                </p:cNvPr>
                <p:cNvSpPr/>
                <p:nvPr/>
              </p:nvSpPr>
              <p:spPr>
                <a:xfrm>
                  <a:off x="4917922" y="450578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Hình tự do: Hình 128">
                  <a:extLst>
                    <a:ext uri="{FF2B5EF4-FFF2-40B4-BE49-F238E27FC236}">
                      <a16:creationId xmlns:a16="http://schemas.microsoft.com/office/drawing/2014/main" id="{77578EA4-226B-4F73-85C5-7DCCF55EFF76}"/>
                    </a:ext>
                  </a:extLst>
                </p:cNvPr>
                <p:cNvSpPr/>
                <p:nvPr/>
              </p:nvSpPr>
              <p:spPr>
                <a:xfrm>
                  <a:off x="5006673" y="476395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Hình tự do: Hình 129">
                  <a:extLst>
                    <a:ext uri="{FF2B5EF4-FFF2-40B4-BE49-F238E27FC236}">
                      <a16:creationId xmlns:a16="http://schemas.microsoft.com/office/drawing/2014/main" id="{CABCBB2C-1761-4F7E-8786-B3255F5B7725}"/>
                    </a:ext>
                  </a:extLst>
                </p:cNvPr>
                <p:cNvSpPr/>
                <p:nvPr/>
              </p:nvSpPr>
              <p:spPr>
                <a:xfrm>
                  <a:off x="4434742" y="320407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Hình tự do: Hình 130">
                  <a:extLst>
                    <a:ext uri="{FF2B5EF4-FFF2-40B4-BE49-F238E27FC236}">
                      <a16:creationId xmlns:a16="http://schemas.microsoft.com/office/drawing/2014/main" id="{A177B153-9F9D-451E-892C-3F9E22F806A6}"/>
                    </a:ext>
                  </a:extLst>
                </p:cNvPr>
                <p:cNvSpPr/>
                <p:nvPr/>
              </p:nvSpPr>
              <p:spPr>
                <a:xfrm>
                  <a:off x="6505960" y="3464129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Hình tự do: Hình 131">
                  <a:extLst>
                    <a:ext uri="{FF2B5EF4-FFF2-40B4-BE49-F238E27FC236}">
                      <a16:creationId xmlns:a16="http://schemas.microsoft.com/office/drawing/2014/main" id="{6DB2E5F6-68A8-4388-8444-70F63BCF7EEB}"/>
                    </a:ext>
                  </a:extLst>
                </p:cNvPr>
                <p:cNvSpPr/>
                <p:nvPr/>
              </p:nvSpPr>
              <p:spPr>
                <a:xfrm>
                  <a:off x="6594711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Hình tự do: Hình 132">
                  <a:extLst>
                    <a:ext uri="{FF2B5EF4-FFF2-40B4-BE49-F238E27FC236}">
                      <a16:creationId xmlns:a16="http://schemas.microsoft.com/office/drawing/2014/main" id="{F4E08909-ACDA-46CC-838A-86623458ED9E}"/>
                    </a:ext>
                  </a:extLst>
                </p:cNvPr>
                <p:cNvSpPr/>
                <p:nvPr/>
              </p:nvSpPr>
              <p:spPr>
                <a:xfrm>
                  <a:off x="6695149" y="398046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Hình tự do: Hình 133">
                  <a:extLst>
                    <a:ext uri="{FF2B5EF4-FFF2-40B4-BE49-F238E27FC236}">
                      <a16:creationId xmlns:a16="http://schemas.microsoft.com/office/drawing/2014/main" id="{4FDF7715-1497-4B90-B6AF-3C3258C7DF2E}"/>
                    </a:ext>
                  </a:extLst>
                </p:cNvPr>
                <p:cNvSpPr/>
                <p:nvPr/>
              </p:nvSpPr>
              <p:spPr>
                <a:xfrm>
                  <a:off x="6783900" y="423862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Hình tự do: Hình 134">
                  <a:extLst>
                    <a:ext uri="{FF2B5EF4-FFF2-40B4-BE49-F238E27FC236}">
                      <a16:creationId xmlns:a16="http://schemas.microsoft.com/office/drawing/2014/main" id="{E89E8C9E-20A2-48B5-B82B-C0C1D5F7D8DA}"/>
                    </a:ext>
                  </a:extLst>
                </p:cNvPr>
                <p:cNvSpPr/>
                <p:nvPr/>
              </p:nvSpPr>
              <p:spPr>
                <a:xfrm>
                  <a:off x="6887389" y="450578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Hình tự do: Hình 135">
                  <a:extLst>
                    <a:ext uri="{FF2B5EF4-FFF2-40B4-BE49-F238E27FC236}">
                      <a16:creationId xmlns:a16="http://schemas.microsoft.com/office/drawing/2014/main" id="{3C8B23B9-CE57-4116-86B5-9621F56BBF1F}"/>
                    </a:ext>
                  </a:extLst>
                </p:cNvPr>
                <p:cNvSpPr/>
                <p:nvPr/>
              </p:nvSpPr>
              <p:spPr>
                <a:xfrm>
                  <a:off x="6976140" y="476395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Hình tự do: Hình 136">
                  <a:extLst>
                    <a:ext uri="{FF2B5EF4-FFF2-40B4-BE49-F238E27FC236}">
                      <a16:creationId xmlns:a16="http://schemas.microsoft.com/office/drawing/2014/main" id="{1CC7571D-5645-4A9F-8B5F-004E375BDC39}"/>
                    </a:ext>
                  </a:extLst>
                </p:cNvPr>
                <p:cNvSpPr/>
                <p:nvPr/>
              </p:nvSpPr>
              <p:spPr>
                <a:xfrm>
                  <a:off x="6404209" y="320407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solidFill>
                    <a:schemeClr val="bg1">
                      <a:lumMod val="6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Hình tự do: Hình 137">
                  <a:extLst>
                    <a:ext uri="{FF2B5EF4-FFF2-40B4-BE49-F238E27FC236}">
                      <a16:creationId xmlns:a16="http://schemas.microsoft.com/office/drawing/2014/main" id="{B7AF4D0B-6821-46B7-B498-4FD672D47341}"/>
                    </a:ext>
                  </a:extLst>
                </p:cNvPr>
                <p:cNvSpPr/>
                <p:nvPr/>
              </p:nvSpPr>
              <p:spPr>
                <a:xfrm>
                  <a:off x="5248275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Hình tự do: Hình 138">
                  <a:extLst>
                    <a:ext uri="{FF2B5EF4-FFF2-40B4-BE49-F238E27FC236}">
                      <a16:creationId xmlns:a16="http://schemas.microsoft.com/office/drawing/2014/main" id="{803F601E-AF2A-46BD-B872-29C331A767DC}"/>
                    </a:ext>
                  </a:extLst>
                </p:cNvPr>
                <p:cNvSpPr/>
                <p:nvPr/>
              </p:nvSpPr>
              <p:spPr>
                <a:xfrm>
                  <a:off x="6562723" y="451485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Hình tự do: Hình 139">
                  <a:extLst>
                    <a:ext uri="{FF2B5EF4-FFF2-40B4-BE49-F238E27FC236}">
                      <a16:creationId xmlns:a16="http://schemas.microsoft.com/office/drawing/2014/main" id="{345DC642-2DF7-4A5A-A0BD-27E81180E9F2}"/>
                    </a:ext>
                  </a:extLst>
                </p:cNvPr>
                <p:cNvSpPr/>
                <p:nvPr/>
              </p:nvSpPr>
              <p:spPr>
                <a:xfrm>
                  <a:off x="5153024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Hình tự do: Hình 140">
                  <a:extLst>
                    <a:ext uri="{FF2B5EF4-FFF2-40B4-BE49-F238E27FC236}">
                      <a16:creationId xmlns:a16="http://schemas.microsoft.com/office/drawing/2014/main" id="{7B395BBD-1D72-42CF-A041-68765C339DDC}"/>
                    </a:ext>
                  </a:extLst>
                </p:cNvPr>
                <p:cNvSpPr/>
                <p:nvPr/>
              </p:nvSpPr>
              <p:spPr>
                <a:xfrm>
                  <a:off x="6467472" y="4246171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Hình tự do: Hình 141">
                  <a:extLst>
                    <a:ext uri="{FF2B5EF4-FFF2-40B4-BE49-F238E27FC236}">
                      <a16:creationId xmlns:a16="http://schemas.microsoft.com/office/drawing/2014/main" id="{8DF1BD18-3B44-4958-94B2-A9E2696AFC07}"/>
                    </a:ext>
                  </a:extLst>
                </p:cNvPr>
                <p:cNvSpPr/>
                <p:nvPr/>
              </p:nvSpPr>
              <p:spPr>
                <a:xfrm>
                  <a:off x="5057773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Hình tự do: Hình 142">
                  <a:extLst>
                    <a:ext uri="{FF2B5EF4-FFF2-40B4-BE49-F238E27FC236}">
                      <a16:creationId xmlns:a16="http://schemas.microsoft.com/office/drawing/2014/main" id="{BCCBD39C-5150-476E-8386-A2664521B46A}"/>
                    </a:ext>
                  </a:extLst>
                </p:cNvPr>
                <p:cNvSpPr/>
                <p:nvPr/>
              </p:nvSpPr>
              <p:spPr>
                <a:xfrm>
                  <a:off x="6372221" y="3984233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Hình tự do: Hình 143">
                  <a:extLst>
                    <a:ext uri="{FF2B5EF4-FFF2-40B4-BE49-F238E27FC236}">
                      <a16:creationId xmlns:a16="http://schemas.microsoft.com/office/drawing/2014/main" id="{8FA36B7C-323E-4641-9AF6-2A0C0D8D2E36}"/>
                    </a:ext>
                  </a:extLst>
                </p:cNvPr>
                <p:cNvSpPr/>
                <p:nvPr/>
              </p:nvSpPr>
              <p:spPr>
                <a:xfrm>
                  <a:off x="4962522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Hình tự do: Hình 144">
                  <a:extLst>
                    <a:ext uri="{FF2B5EF4-FFF2-40B4-BE49-F238E27FC236}">
                      <a16:creationId xmlns:a16="http://schemas.microsoft.com/office/drawing/2014/main" id="{74B796B4-A311-4580-A916-C9BE87E7C9F2}"/>
                    </a:ext>
                  </a:extLst>
                </p:cNvPr>
                <p:cNvSpPr/>
                <p:nvPr/>
              </p:nvSpPr>
              <p:spPr>
                <a:xfrm>
                  <a:off x="6276970" y="3722295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Hình tự do: Hình 145">
                  <a:extLst>
                    <a:ext uri="{FF2B5EF4-FFF2-40B4-BE49-F238E27FC236}">
                      <a16:creationId xmlns:a16="http://schemas.microsoft.com/office/drawing/2014/main" id="{AE83ECD5-0F43-4D9E-9D4C-5D0217498A64}"/>
                    </a:ext>
                  </a:extLst>
                </p:cNvPr>
                <p:cNvSpPr/>
                <p:nvPr/>
              </p:nvSpPr>
              <p:spPr>
                <a:xfrm>
                  <a:off x="4867271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Hình tự do: Hình 146">
                  <a:extLst>
                    <a:ext uri="{FF2B5EF4-FFF2-40B4-BE49-F238E27FC236}">
                      <a16:creationId xmlns:a16="http://schemas.microsoft.com/office/drawing/2014/main" id="{72978A1C-FEF2-4122-A6FE-98605DF72FDD}"/>
                    </a:ext>
                  </a:extLst>
                </p:cNvPr>
                <p:cNvSpPr/>
                <p:nvPr/>
              </p:nvSpPr>
              <p:spPr>
                <a:xfrm>
                  <a:off x="6181719" y="3460357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Nhóm 147">
                <a:extLst>
                  <a:ext uri="{FF2B5EF4-FFF2-40B4-BE49-F238E27FC236}">
                    <a16:creationId xmlns:a16="http://schemas.microsoft.com/office/drawing/2014/main" id="{EA2DF644-BFE0-458F-ACE8-1FED251DE414}"/>
                  </a:ext>
                </a:extLst>
              </p:cNvPr>
              <p:cNvGrpSpPr/>
              <p:nvPr/>
            </p:nvGrpSpPr>
            <p:grpSpPr>
              <a:xfrm>
                <a:off x="9123215" y="2174482"/>
                <a:ext cx="1271589" cy="785814"/>
                <a:chOff x="5819493" y="2174482"/>
                <a:chExt cx="1271589" cy="785814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149" name="Hình tự do: Hình 148">
                  <a:extLst>
                    <a:ext uri="{FF2B5EF4-FFF2-40B4-BE49-F238E27FC236}">
                      <a16:creationId xmlns:a16="http://schemas.microsoft.com/office/drawing/2014/main" id="{25A6F86B-995F-4F6D-8433-C2B5EF4123CE}"/>
                    </a:ext>
                  </a:extLst>
                </p:cNvPr>
                <p:cNvSpPr/>
                <p:nvPr/>
              </p:nvSpPr>
              <p:spPr>
                <a:xfrm>
                  <a:off x="666721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Nhóm 149">
                  <a:extLst>
                    <a:ext uri="{FF2B5EF4-FFF2-40B4-BE49-F238E27FC236}">
                      <a16:creationId xmlns:a16="http://schemas.microsoft.com/office/drawing/2014/main" id="{88150765-80C7-4259-B723-7A23C0AF063F}"/>
                    </a:ext>
                  </a:extLst>
                </p:cNvPr>
                <p:cNvGrpSpPr/>
                <p:nvPr/>
              </p:nvGrpSpPr>
              <p:grpSpPr>
                <a:xfrm>
                  <a:off x="5819493" y="2174482"/>
                  <a:ext cx="1176338" cy="785814"/>
                  <a:chOff x="5819493" y="2174482"/>
                  <a:chExt cx="1176338" cy="785814"/>
                </a:xfrm>
                <a:grpFill/>
              </p:grpSpPr>
              <p:sp>
                <p:nvSpPr>
                  <p:cNvPr id="151" name="Hình tự do: Hình 150">
                    <a:extLst>
                      <a:ext uri="{FF2B5EF4-FFF2-40B4-BE49-F238E27FC236}">
                        <a16:creationId xmlns:a16="http://schemas.microsoft.com/office/drawing/2014/main" id="{D4B945B4-A38A-462C-978C-295BAD0CC061}"/>
                      </a:ext>
                    </a:extLst>
                  </p:cNvPr>
                  <p:cNvSpPr/>
                  <p:nvPr/>
                </p:nvSpPr>
                <p:spPr>
                  <a:xfrm>
                    <a:off x="6009995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Hình tự do: Hình 151">
                    <a:extLst>
                      <a:ext uri="{FF2B5EF4-FFF2-40B4-BE49-F238E27FC236}">
                        <a16:creationId xmlns:a16="http://schemas.microsoft.com/office/drawing/2014/main" id="{302865BF-596B-4BB7-A489-A1D832EC3D61}"/>
                      </a:ext>
                    </a:extLst>
                  </p:cNvPr>
                  <p:cNvSpPr/>
                  <p:nvPr/>
                </p:nvSpPr>
                <p:spPr>
                  <a:xfrm>
                    <a:off x="6342939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Hình tự do: Hình 152">
                    <a:extLst>
                      <a:ext uri="{FF2B5EF4-FFF2-40B4-BE49-F238E27FC236}">
                        <a16:creationId xmlns:a16="http://schemas.microsoft.com/office/drawing/2014/main" id="{4DFDE020-5CF0-4C74-B7DF-C26A091F95D0}"/>
                      </a:ext>
                    </a:extLst>
                  </p:cNvPr>
                  <p:cNvSpPr/>
                  <p:nvPr/>
                </p:nvSpPr>
                <p:spPr>
                  <a:xfrm>
                    <a:off x="5914744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Hình tự do: Hình 153">
                    <a:extLst>
                      <a:ext uri="{FF2B5EF4-FFF2-40B4-BE49-F238E27FC236}">
                        <a16:creationId xmlns:a16="http://schemas.microsoft.com/office/drawing/2014/main" id="{480130E4-A518-4536-8E52-BC455075C402}"/>
                      </a:ext>
                    </a:extLst>
                  </p:cNvPr>
                  <p:cNvSpPr/>
                  <p:nvPr/>
                </p:nvSpPr>
                <p:spPr>
                  <a:xfrm>
                    <a:off x="6247688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Hình tự do: Hình 154">
                    <a:extLst>
                      <a:ext uri="{FF2B5EF4-FFF2-40B4-BE49-F238E27FC236}">
                        <a16:creationId xmlns:a16="http://schemas.microsoft.com/office/drawing/2014/main" id="{BB0A3EC5-0C44-4658-B156-2CFFB251757D}"/>
                      </a:ext>
                    </a:extLst>
                  </p:cNvPr>
                  <p:cNvSpPr/>
                  <p:nvPr/>
                </p:nvSpPr>
                <p:spPr>
                  <a:xfrm>
                    <a:off x="5819493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Hình tự do: Hình 155">
                    <a:extLst>
                      <a:ext uri="{FF2B5EF4-FFF2-40B4-BE49-F238E27FC236}">
                        <a16:creationId xmlns:a16="http://schemas.microsoft.com/office/drawing/2014/main" id="{B8C9A693-1878-49B0-9141-05B035FC578C}"/>
                      </a:ext>
                    </a:extLst>
                  </p:cNvPr>
                  <p:cNvSpPr/>
                  <p:nvPr/>
                </p:nvSpPr>
                <p:spPr>
                  <a:xfrm>
                    <a:off x="6152437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Hình tự do: Hình 156">
                    <a:extLst>
                      <a:ext uri="{FF2B5EF4-FFF2-40B4-BE49-F238E27FC236}">
                        <a16:creationId xmlns:a16="http://schemas.microsoft.com/office/drawing/2014/main" id="{F9A43852-2D0B-4A0E-B7BE-4AE95311B37A}"/>
                      </a:ext>
                    </a:extLst>
                  </p:cNvPr>
                  <p:cNvSpPr/>
                  <p:nvPr/>
                </p:nvSpPr>
                <p:spPr>
                  <a:xfrm>
                    <a:off x="6571968" y="243642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Hình tự do: Hình 157">
                    <a:extLst>
                      <a:ext uri="{FF2B5EF4-FFF2-40B4-BE49-F238E27FC236}">
                        <a16:creationId xmlns:a16="http://schemas.microsoft.com/office/drawing/2014/main" id="{BE4B7496-AE0F-4BE2-9C5D-3A521C8A77F9}"/>
                      </a:ext>
                    </a:extLst>
                  </p:cNvPr>
                  <p:cNvSpPr/>
                  <p:nvPr/>
                </p:nvSpPr>
                <p:spPr>
                  <a:xfrm>
                    <a:off x="6476717" y="2174482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59" name="Nhóm 158">
              <a:extLst>
                <a:ext uri="{FF2B5EF4-FFF2-40B4-BE49-F238E27FC236}">
                  <a16:creationId xmlns:a16="http://schemas.microsoft.com/office/drawing/2014/main" id="{8D9F8168-BE20-4B61-98BE-9B5F817BD14C}"/>
                </a:ext>
              </a:extLst>
            </p:cNvPr>
            <p:cNvGrpSpPr/>
            <p:nvPr/>
          </p:nvGrpSpPr>
          <p:grpSpPr>
            <a:xfrm>
              <a:off x="6265342" y="3451630"/>
              <a:ext cx="1271589" cy="785814"/>
              <a:chOff x="5819493" y="2174482"/>
              <a:chExt cx="1271589" cy="785814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60" name="Hình tự do: Hình 159">
                <a:extLst>
                  <a:ext uri="{FF2B5EF4-FFF2-40B4-BE49-F238E27FC236}">
                    <a16:creationId xmlns:a16="http://schemas.microsoft.com/office/drawing/2014/main" id="{4665CA29-282F-4389-A0F4-846302A1EFCA}"/>
                  </a:ext>
                </a:extLst>
              </p:cNvPr>
              <p:cNvSpPr/>
              <p:nvPr/>
            </p:nvSpPr>
            <p:spPr>
              <a:xfrm>
                <a:off x="6667219" y="2698358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1" name="Nhóm 160">
                <a:extLst>
                  <a:ext uri="{FF2B5EF4-FFF2-40B4-BE49-F238E27FC236}">
                    <a16:creationId xmlns:a16="http://schemas.microsoft.com/office/drawing/2014/main" id="{4057CDC6-2AA1-4098-812D-C3CFA2649BC1}"/>
                  </a:ext>
                </a:extLst>
              </p:cNvPr>
              <p:cNvGrpSpPr/>
              <p:nvPr/>
            </p:nvGrpSpPr>
            <p:grpSpPr>
              <a:xfrm>
                <a:off x="5819493" y="2174482"/>
                <a:ext cx="1176338" cy="785814"/>
                <a:chOff x="5819493" y="2174482"/>
                <a:chExt cx="1176338" cy="785814"/>
              </a:xfrm>
              <a:grpFill/>
            </p:grpSpPr>
            <p:sp>
              <p:nvSpPr>
                <p:cNvPr id="162" name="Hình tự do: Hình 161">
                  <a:extLst>
                    <a:ext uri="{FF2B5EF4-FFF2-40B4-BE49-F238E27FC236}">
                      <a16:creationId xmlns:a16="http://schemas.microsoft.com/office/drawing/2014/main" id="{26A16F97-3C96-4D0C-A847-A5EE07C36301}"/>
                    </a:ext>
                  </a:extLst>
                </p:cNvPr>
                <p:cNvSpPr/>
                <p:nvPr/>
              </p:nvSpPr>
              <p:spPr>
                <a:xfrm>
                  <a:off x="6009995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Hình tự do: Hình 162">
                  <a:extLst>
                    <a:ext uri="{FF2B5EF4-FFF2-40B4-BE49-F238E27FC236}">
                      <a16:creationId xmlns:a16="http://schemas.microsoft.com/office/drawing/2014/main" id="{5ABAA1A1-C344-4A45-B970-F2BEDD439D21}"/>
                    </a:ext>
                  </a:extLst>
                </p:cNvPr>
                <p:cNvSpPr/>
                <p:nvPr/>
              </p:nvSpPr>
              <p:spPr>
                <a:xfrm>
                  <a:off x="634293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Hình tự do: Hình 163">
                  <a:extLst>
                    <a:ext uri="{FF2B5EF4-FFF2-40B4-BE49-F238E27FC236}">
                      <a16:creationId xmlns:a16="http://schemas.microsoft.com/office/drawing/2014/main" id="{CCC57E84-3872-4C72-8018-074B046490B4}"/>
                    </a:ext>
                  </a:extLst>
                </p:cNvPr>
                <p:cNvSpPr/>
                <p:nvPr/>
              </p:nvSpPr>
              <p:spPr>
                <a:xfrm>
                  <a:off x="5914744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Hình tự do: Hình 164">
                  <a:extLst>
                    <a:ext uri="{FF2B5EF4-FFF2-40B4-BE49-F238E27FC236}">
                      <a16:creationId xmlns:a16="http://schemas.microsoft.com/office/drawing/2014/main" id="{F9CE11EE-0EE3-4E6C-A052-44B35B4D117D}"/>
                    </a:ext>
                  </a:extLst>
                </p:cNvPr>
                <p:cNvSpPr/>
                <p:nvPr/>
              </p:nvSpPr>
              <p:spPr>
                <a:xfrm>
                  <a:off x="624768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Hình tự do: Hình 165">
                  <a:extLst>
                    <a:ext uri="{FF2B5EF4-FFF2-40B4-BE49-F238E27FC236}">
                      <a16:creationId xmlns:a16="http://schemas.microsoft.com/office/drawing/2014/main" id="{50A8B094-7C03-4376-8BAD-C47DEFAE56DA}"/>
                    </a:ext>
                  </a:extLst>
                </p:cNvPr>
                <p:cNvSpPr/>
                <p:nvPr/>
              </p:nvSpPr>
              <p:spPr>
                <a:xfrm>
                  <a:off x="5819493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Hình tự do: Hình 166">
                  <a:extLst>
                    <a:ext uri="{FF2B5EF4-FFF2-40B4-BE49-F238E27FC236}">
                      <a16:creationId xmlns:a16="http://schemas.microsoft.com/office/drawing/2014/main" id="{DDC683F7-A192-4FE7-A041-B2E6D75D246A}"/>
                    </a:ext>
                  </a:extLst>
                </p:cNvPr>
                <p:cNvSpPr/>
                <p:nvPr/>
              </p:nvSpPr>
              <p:spPr>
                <a:xfrm>
                  <a:off x="615243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Hình tự do: Hình 167">
                  <a:extLst>
                    <a:ext uri="{FF2B5EF4-FFF2-40B4-BE49-F238E27FC236}">
                      <a16:creationId xmlns:a16="http://schemas.microsoft.com/office/drawing/2014/main" id="{608A5476-DCE4-4984-A231-B21CACCEEB7A}"/>
                    </a:ext>
                  </a:extLst>
                </p:cNvPr>
                <p:cNvSpPr/>
                <p:nvPr/>
              </p:nvSpPr>
              <p:spPr>
                <a:xfrm>
                  <a:off x="657196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Hình tự do: Hình 168">
                  <a:extLst>
                    <a:ext uri="{FF2B5EF4-FFF2-40B4-BE49-F238E27FC236}">
                      <a16:creationId xmlns:a16="http://schemas.microsoft.com/office/drawing/2014/main" id="{B3B67C33-9130-46D7-A381-7241612776D3}"/>
                    </a:ext>
                  </a:extLst>
                </p:cNvPr>
                <p:cNvSpPr/>
                <p:nvPr/>
              </p:nvSpPr>
              <p:spPr>
                <a:xfrm>
                  <a:off x="647671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2" name="Đường nối Thẳng 251">
              <a:extLst>
                <a:ext uri="{FF2B5EF4-FFF2-40B4-BE49-F238E27FC236}">
                  <a16:creationId xmlns:a16="http://schemas.microsoft.com/office/drawing/2014/main" id="{5557B954-5468-4BB9-8C76-5DE2F2611829}"/>
                </a:ext>
              </a:extLst>
            </p:cNvPr>
            <p:cNvCxnSpPr>
              <a:cxnSpLocks/>
              <a:endCxn id="123" idx="0"/>
            </p:cNvCxnSpPr>
            <p:nvPr/>
          </p:nvCxnSpPr>
          <p:spPr>
            <a:xfrm>
              <a:off x="6221248" y="2184918"/>
              <a:ext cx="29152" cy="127543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Đường nối Thẳng 252">
              <a:extLst>
                <a:ext uri="{FF2B5EF4-FFF2-40B4-BE49-F238E27FC236}">
                  <a16:creationId xmlns:a16="http://schemas.microsoft.com/office/drawing/2014/main" id="{672287C3-E814-4329-81F4-B58A3DCD351E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7499336" y="2952529"/>
              <a:ext cx="37595" cy="128491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Đường nối Thẳng 253">
              <a:extLst>
                <a:ext uri="{FF2B5EF4-FFF2-40B4-BE49-F238E27FC236}">
                  <a16:creationId xmlns:a16="http://schemas.microsoft.com/office/drawing/2014/main" id="{F9D79485-1B71-4D86-AAA1-89C6ABE877D0}"/>
                </a:ext>
              </a:extLst>
            </p:cNvPr>
            <p:cNvCxnSpPr>
              <a:cxnSpLocks/>
              <a:endCxn id="162" idx="3"/>
            </p:cNvCxnSpPr>
            <p:nvPr/>
          </p:nvCxnSpPr>
          <p:spPr>
            <a:xfrm>
              <a:off x="6508962" y="2942908"/>
              <a:ext cx="42132" cy="129453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0" name="Nhóm 369">
            <a:extLst>
              <a:ext uri="{FF2B5EF4-FFF2-40B4-BE49-F238E27FC236}">
                <a16:creationId xmlns:a16="http://schemas.microsoft.com/office/drawing/2014/main" id="{71C13583-1FA7-40D3-B5D6-44FF73A4F5A7}"/>
              </a:ext>
            </a:extLst>
          </p:cNvPr>
          <p:cNvGrpSpPr/>
          <p:nvPr/>
        </p:nvGrpSpPr>
        <p:grpSpPr>
          <a:xfrm>
            <a:off x="8954224" y="2160853"/>
            <a:ext cx="2965261" cy="2855513"/>
            <a:chOff x="8320920" y="2160853"/>
            <a:chExt cx="2965261" cy="2855513"/>
          </a:xfrm>
        </p:grpSpPr>
        <p:grpSp>
          <p:nvGrpSpPr>
            <p:cNvPr id="173" name="Nhóm 172">
              <a:extLst>
                <a:ext uri="{FF2B5EF4-FFF2-40B4-BE49-F238E27FC236}">
                  <a16:creationId xmlns:a16="http://schemas.microsoft.com/office/drawing/2014/main" id="{3E1C4E62-3371-47AD-8661-8FFD6ECB3BC5}"/>
                </a:ext>
              </a:extLst>
            </p:cNvPr>
            <p:cNvGrpSpPr/>
            <p:nvPr/>
          </p:nvGrpSpPr>
          <p:grpSpPr>
            <a:xfrm>
              <a:off x="8320920" y="3190448"/>
              <a:ext cx="2965261" cy="1825918"/>
              <a:chOff x="4434742" y="3204077"/>
              <a:chExt cx="2965261" cy="1825918"/>
            </a:xfrm>
          </p:grpSpPr>
          <p:sp>
            <p:nvSpPr>
              <p:cNvPr id="174" name="Hình tự do: Hình 173">
                <a:extLst>
                  <a:ext uri="{FF2B5EF4-FFF2-40B4-BE49-F238E27FC236}">
                    <a16:creationId xmlns:a16="http://schemas.microsoft.com/office/drawing/2014/main" id="{30443752-92FE-4521-8EFA-41650C4687BC}"/>
                  </a:ext>
                </a:extLst>
              </p:cNvPr>
              <p:cNvSpPr/>
              <p:nvPr/>
            </p:nvSpPr>
            <p:spPr>
              <a:xfrm>
                <a:off x="5337026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Hình tự do: Hình 174">
                <a:extLst>
                  <a:ext uri="{FF2B5EF4-FFF2-40B4-BE49-F238E27FC236}">
                    <a16:creationId xmlns:a16="http://schemas.microsoft.com/office/drawing/2014/main" id="{5EA785CF-A78D-478F-B4EA-0F3810958520}"/>
                  </a:ext>
                </a:extLst>
              </p:cNvPr>
              <p:cNvSpPr/>
              <p:nvPr/>
            </p:nvSpPr>
            <p:spPr>
              <a:xfrm>
                <a:off x="5665638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Hình tự do: Hình 175">
                <a:extLst>
                  <a:ext uri="{FF2B5EF4-FFF2-40B4-BE49-F238E27FC236}">
                    <a16:creationId xmlns:a16="http://schemas.microsoft.com/office/drawing/2014/main" id="{6617BF1A-9E92-4826-B2FC-7C829368F32C}"/>
                  </a:ext>
                </a:extLst>
              </p:cNvPr>
              <p:cNvSpPr/>
              <p:nvPr/>
            </p:nvSpPr>
            <p:spPr>
              <a:xfrm>
                <a:off x="5994250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Hình tự do: Hình 176">
                <a:extLst>
                  <a:ext uri="{FF2B5EF4-FFF2-40B4-BE49-F238E27FC236}">
                    <a16:creationId xmlns:a16="http://schemas.microsoft.com/office/drawing/2014/main" id="{D1126EAE-4E8A-4614-AACD-340A9A8D012B}"/>
                  </a:ext>
                </a:extLst>
              </p:cNvPr>
              <p:cNvSpPr/>
              <p:nvPr/>
            </p:nvSpPr>
            <p:spPr>
              <a:xfrm>
                <a:off x="6327194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Hình tự do: Hình 177">
                <a:extLst>
                  <a:ext uri="{FF2B5EF4-FFF2-40B4-BE49-F238E27FC236}">
                    <a16:creationId xmlns:a16="http://schemas.microsoft.com/office/drawing/2014/main" id="{E09D1A1E-A390-4484-924F-F89CD7D96FBC}"/>
                  </a:ext>
                </a:extLst>
              </p:cNvPr>
              <p:cNvSpPr/>
              <p:nvPr/>
            </p:nvSpPr>
            <p:spPr>
              <a:xfrm>
                <a:off x="6651474" y="47680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Hình tự do: Hình 178">
                <a:extLst>
                  <a:ext uri="{FF2B5EF4-FFF2-40B4-BE49-F238E27FC236}">
                    <a16:creationId xmlns:a16="http://schemas.microsoft.com/office/drawing/2014/main" id="{74D9DC71-F162-4501-ACB2-B62BAE352E7D}"/>
                  </a:ext>
                </a:extLst>
              </p:cNvPr>
              <p:cNvSpPr/>
              <p:nvPr/>
            </p:nvSpPr>
            <p:spPr>
              <a:xfrm>
                <a:off x="4772020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Hình tự do: Hình 179">
                <a:extLst>
                  <a:ext uri="{FF2B5EF4-FFF2-40B4-BE49-F238E27FC236}">
                    <a16:creationId xmlns:a16="http://schemas.microsoft.com/office/drawing/2014/main" id="{013F0581-A0B4-4CC2-ABD0-701D40B9931B}"/>
                  </a:ext>
                </a:extLst>
              </p:cNvPr>
              <p:cNvSpPr/>
              <p:nvPr/>
            </p:nvSpPr>
            <p:spPr>
              <a:xfrm>
                <a:off x="5100632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Hình tự do: Hình 180">
                <a:extLst>
                  <a:ext uri="{FF2B5EF4-FFF2-40B4-BE49-F238E27FC236}">
                    <a16:creationId xmlns:a16="http://schemas.microsoft.com/office/drawing/2014/main" id="{1CEFFCAB-E762-40ED-A2AC-D533A4D0C2A9}"/>
                  </a:ext>
                </a:extLst>
              </p:cNvPr>
              <p:cNvSpPr/>
              <p:nvPr/>
            </p:nvSpPr>
            <p:spPr>
              <a:xfrm>
                <a:off x="5429244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Hình tự do: Hình 181">
                <a:extLst>
                  <a:ext uri="{FF2B5EF4-FFF2-40B4-BE49-F238E27FC236}">
                    <a16:creationId xmlns:a16="http://schemas.microsoft.com/office/drawing/2014/main" id="{C2568D84-2533-4CF7-B280-26C85846FA9B}"/>
                  </a:ext>
                </a:extLst>
              </p:cNvPr>
              <p:cNvSpPr/>
              <p:nvPr/>
            </p:nvSpPr>
            <p:spPr>
              <a:xfrm>
                <a:off x="5762188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Hình tự do: Hình 182">
                <a:extLst>
                  <a:ext uri="{FF2B5EF4-FFF2-40B4-BE49-F238E27FC236}">
                    <a16:creationId xmlns:a16="http://schemas.microsoft.com/office/drawing/2014/main" id="{61FEA46A-0CBA-4C2E-87CC-2148D972B472}"/>
                  </a:ext>
                </a:extLst>
              </p:cNvPr>
              <p:cNvSpPr/>
              <p:nvPr/>
            </p:nvSpPr>
            <p:spPr>
              <a:xfrm>
                <a:off x="6086468" y="320596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Hình tự do: Hình 183">
                <a:extLst>
                  <a:ext uri="{FF2B5EF4-FFF2-40B4-BE49-F238E27FC236}">
                    <a16:creationId xmlns:a16="http://schemas.microsoft.com/office/drawing/2014/main" id="{95D9EBAA-835C-4CF3-997D-5EBA7550CD6D}"/>
                  </a:ext>
                </a:extLst>
              </p:cNvPr>
              <p:cNvSpPr/>
              <p:nvPr/>
            </p:nvSpPr>
            <p:spPr>
              <a:xfrm>
                <a:off x="5576887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Hình tự do: Hình 184">
                <a:extLst>
                  <a:ext uri="{FF2B5EF4-FFF2-40B4-BE49-F238E27FC236}">
                    <a16:creationId xmlns:a16="http://schemas.microsoft.com/office/drawing/2014/main" id="{62D8D9D9-4E29-4A2F-8A88-B8F4806C8222}"/>
                  </a:ext>
                </a:extLst>
              </p:cNvPr>
              <p:cNvSpPr/>
              <p:nvPr/>
            </p:nvSpPr>
            <p:spPr>
              <a:xfrm>
                <a:off x="5905499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Hình tự do: Hình 185">
                <a:extLst>
                  <a:ext uri="{FF2B5EF4-FFF2-40B4-BE49-F238E27FC236}">
                    <a16:creationId xmlns:a16="http://schemas.microsoft.com/office/drawing/2014/main" id="{FC6B0144-DC3E-46D7-A83B-B180C0838B9D}"/>
                  </a:ext>
                </a:extLst>
              </p:cNvPr>
              <p:cNvSpPr/>
              <p:nvPr/>
            </p:nvSpPr>
            <p:spPr>
              <a:xfrm>
                <a:off x="6238443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Hình tự do: Hình 186">
                <a:extLst>
                  <a:ext uri="{FF2B5EF4-FFF2-40B4-BE49-F238E27FC236}">
                    <a16:creationId xmlns:a16="http://schemas.microsoft.com/office/drawing/2014/main" id="{7F97159D-A166-4277-AC9B-934D1C186ACD}"/>
                  </a:ext>
                </a:extLst>
              </p:cNvPr>
              <p:cNvSpPr/>
              <p:nvPr/>
            </p:nvSpPr>
            <p:spPr>
              <a:xfrm>
                <a:off x="5481636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Hình tự do: Hình 187">
                <a:extLst>
                  <a:ext uri="{FF2B5EF4-FFF2-40B4-BE49-F238E27FC236}">
                    <a16:creationId xmlns:a16="http://schemas.microsoft.com/office/drawing/2014/main" id="{F20C90D9-5996-435F-97EB-ABE3D09340E1}"/>
                  </a:ext>
                </a:extLst>
              </p:cNvPr>
              <p:cNvSpPr/>
              <p:nvPr/>
            </p:nvSpPr>
            <p:spPr>
              <a:xfrm>
                <a:off x="5810248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Hình tự do: Hình 188">
                <a:extLst>
                  <a:ext uri="{FF2B5EF4-FFF2-40B4-BE49-F238E27FC236}">
                    <a16:creationId xmlns:a16="http://schemas.microsoft.com/office/drawing/2014/main" id="{862DDD13-0A94-4604-B5D4-FD3AB78C3970}"/>
                  </a:ext>
                </a:extLst>
              </p:cNvPr>
              <p:cNvSpPr/>
              <p:nvPr/>
            </p:nvSpPr>
            <p:spPr>
              <a:xfrm>
                <a:off x="6143192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Hình tự do: Hình 189">
                <a:extLst>
                  <a:ext uri="{FF2B5EF4-FFF2-40B4-BE49-F238E27FC236}">
                    <a16:creationId xmlns:a16="http://schemas.microsoft.com/office/drawing/2014/main" id="{537EB441-8AE5-4CBD-B6A8-298D6EA547A2}"/>
                  </a:ext>
                </a:extLst>
              </p:cNvPr>
              <p:cNvSpPr/>
              <p:nvPr/>
            </p:nvSpPr>
            <p:spPr>
              <a:xfrm>
                <a:off x="5386385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Hình tự do: Hình 190">
                <a:extLst>
                  <a:ext uri="{FF2B5EF4-FFF2-40B4-BE49-F238E27FC236}">
                    <a16:creationId xmlns:a16="http://schemas.microsoft.com/office/drawing/2014/main" id="{F12120C3-AF89-45C9-92CA-3710D1C40CF3}"/>
                  </a:ext>
                </a:extLst>
              </p:cNvPr>
              <p:cNvSpPr/>
              <p:nvPr/>
            </p:nvSpPr>
            <p:spPr>
              <a:xfrm>
                <a:off x="5714997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Hình tự do: Hình 191">
                <a:extLst>
                  <a:ext uri="{FF2B5EF4-FFF2-40B4-BE49-F238E27FC236}">
                    <a16:creationId xmlns:a16="http://schemas.microsoft.com/office/drawing/2014/main" id="{6EB774D2-C9E8-437F-8F4D-754E9F173F49}"/>
                  </a:ext>
                </a:extLst>
              </p:cNvPr>
              <p:cNvSpPr/>
              <p:nvPr/>
            </p:nvSpPr>
            <p:spPr>
              <a:xfrm>
                <a:off x="6047941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Hình tự do: Hình 192">
                <a:extLst>
                  <a:ext uri="{FF2B5EF4-FFF2-40B4-BE49-F238E27FC236}">
                    <a16:creationId xmlns:a16="http://schemas.microsoft.com/office/drawing/2014/main" id="{89AF82BE-A572-428D-B991-5B28D490EA62}"/>
                  </a:ext>
                </a:extLst>
              </p:cNvPr>
              <p:cNvSpPr/>
              <p:nvPr/>
            </p:nvSpPr>
            <p:spPr>
              <a:xfrm>
                <a:off x="5291134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Hình tự do: Hình 193">
                <a:extLst>
                  <a:ext uri="{FF2B5EF4-FFF2-40B4-BE49-F238E27FC236}">
                    <a16:creationId xmlns:a16="http://schemas.microsoft.com/office/drawing/2014/main" id="{169A2956-00C7-44B3-AE36-BEB44493E2DE}"/>
                  </a:ext>
                </a:extLst>
              </p:cNvPr>
              <p:cNvSpPr/>
              <p:nvPr/>
            </p:nvSpPr>
            <p:spPr>
              <a:xfrm>
                <a:off x="5619746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Hình tự do: Hình 194">
                <a:extLst>
                  <a:ext uri="{FF2B5EF4-FFF2-40B4-BE49-F238E27FC236}">
                    <a16:creationId xmlns:a16="http://schemas.microsoft.com/office/drawing/2014/main" id="{A961C227-640C-4B22-8D3A-1A53B16ACFE8}"/>
                  </a:ext>
                </a:extLst>
              </p:cNvPr>
              <p:cNvSpPr/>
              <p:nvPr/>
            </p:nvSpPr>
            <p:spPr>
              <a:xfrm>
                <a:off x="5952690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Hình tự do: Hình 195">
                <a:extLst>
                  <a:ext uri="{FF2B5EF4-FFF2-40B4-BE49-F238E27FC236}">
                    <a16:creationId xmlns:a16="http://schemas.microsoft.com/office/drawing/2014/main" id="{051C5A9A-DBA5-48CF-94DB-A3436F84E4AD}"/>
                  </a:ext>
                </a:extLst>
              </p:cNvPr>
              <p:cNvSpPr/>
              <p:nvPr/>
            </p:nvSpPr>
            <p:spPr>
              <a:xfrm>
                <a:off x="5195883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Hình tự do: Hình 196">
                <a:extLst>
                  <a:ext uri="{FF2B5EF4-FFF2-40B4-BE49-F238E27FC236}">
                    <a16:creationId xmlns:a16="http://schemas.microsoft.com/office/drawing/2014/main" id="{EFE79F9D-B87D-402E-8C3D-A55E0F88441B}"/>
                  </a:ext>
                </a:extLst>
              </p:cNvPr>
              <p:cNvSpPr/>
              <p:nvPr/>
            </p:nvSpPr>
            <p:spPr>
              <a:xfrm>
                <a:off x="5524495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Hình tự do: Hình 197">
                <a:extLst>
                  <a:ext uri="{FF2B5EF4-FFF2-40B4-BE49-F238E27FC236}">
                    <a16:creationId xmlns:a16="http://schemas.microsoft.com/office/drawing/2014/main" id="{EFD33DC0-12BB-4348-9175-6E0A0FBAD311}"/>
                  </a:ext>
                </a:extLst>
              </p:cNvPr>
              <p:cNvSpPr/>
              <p:nvPr/>
            </p:nvSpPr>
            <p:spPr>
              <a:xfrm>
                <a:off x="5857439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Hình tự do: Hình 198">
                <a:extLst>
                  <a:ext uri="{FF2B5EF4-FFF2-40B4-BE49-F238E27FC236}">
                    <a16:creationId xmlns:a16="http://schemas.microsoft.com/office/drawing/2014/main" id="{7DFA9BA8-5EB9-4A04-824A-CC6BC8CE8774}"/>
                  </a:ext>
                </a:extLst>
              </p:cNvPr>
              <p:cNvSpPr/>
              <p:nvPr/>
            </p:nvSpPr>
            <p:spPr>
              <a:xfrm>
                <a:off x="4536493" y="3464129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Hình tự do: Hình 199">
                <a:extLst>
                  <a:ext uri="{FF2B5EF4-FFF2-40B4-BE49-F238E27FC236}">
                    <a16:creationId xmlns:a16="http://schemas.microsoft.com/office/drawing/2014/main" id="{2A47636B-2F2D-4AB0-99E7-B0B513492562}"/>
                  </a:ext>
                </a:extLst>
              </p:cNvPr>
              <p:cNvSpPr/>
              <p:nvPr/>
            </p:nvSpPr>
            <p:spPr>
              <a:xfrm>
                <a:off x="4625244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Hình tự do: Hình 200">
                <a:extLst>
                  <a:ext uri="{FF2B5EF4-FFF2-40B4-BE49-F238E27FC236}">
                    <a16:creationId xmlns:a16="http://schemas.microsoft.com/office/drawing/2014/main" id="{A339BC9E-604C-4C67-AB78-1C9B04FD2E8B}"/>
                  </a:ext>
                </a:extLst>
              </p:cNvPr>
              <p:cNvSpPr/>
              <p:nvPr/>
            </p:nvSpPr>
            <p:spPr>
              <a:xfrm>
                <a:off x="4725682" y="398046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Hình tự do: Hình 201">
                <a:extLst>
                  <a:ext uri="{FF2B5EF4-FFF2-40B4-BE49-F238E27FC236}">
                    <a16:creationId xmlns:a16="http://schemas.microsoft.com/office/drawing/2014/main" id="{7BA5971C-2BDF-49A2-8371-83319FFA5570}"/>
                  </a:ext>
                </a:extLst>
              </p:cNvPr>
              <p:cNvSpPr/>
              <p:nvPr/>
            </p:nvSpPr>
            <p:spPr>
              <a:xfrm>
                <a:off x="4814433" y="423862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Hình tự do: Hình 202">
                <a:extLst>
                  <a:ext uri="{FF2B5EF4-FFF2-40B4-BE49-F238E27FC236}">
                    <a16:creationId xmlns:a16="http://schemas.microsoft.com/office/drawing/2014/main" id="{D655994C-BCFC-4B1E-B732-873FC63EA9CB}"/>
                  </a:ext>
                </a:extLst>
              </p:cNvPr>
              <p:cNvSpPr/>
              <p:nvPr/>
            </p:nvSpPr>
            <p:spPr>
              <a:xfrm>
                <a:off x="4917922" y="450578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Hình tự do: Hình 203">
                <a:extLst>
                  <a:ext uri="{FF2B5EF4-FFF2-40B4-BE49-F238E27FC236}">
                    <a16:creationId xmlns:a16="http://schemas.microsoft.com/office/drawing/2014/main" id="{69B9184C-4006-4516-9EA1-51E930542FC1}"/>
                  </a:ext>
                </a:extLst>
              </p:cNvPr>
              <p:cNvSpPr/>
              <p:nvPr/>
            </p:nvSpPr>
            <p:spPr>
              <a:xfrm>
                <a:off x="5006673" y="476395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Hình tự do: Hình 204">
                <a:extLst>
                  <a:ext uri="{FF2B5EF4-FFF2-40B4-BE49-F238E27FC236}">
                    <a16:creationId xmlns:a16="http://schemas.microsoft.com/office/drawing/2014/main" id="{91933DF5-5A03-4A19-B885-A130B07B742C}"/>
                  </a:ext>
                </a:extLst>
              </p:cNvPr>
              <p:cNvSpPr/>
              <p:nvPr/>
            </p:nvSpPr>
            <p:spPr>
              <a:xfrm>
                <a:off x="4434742" y="320407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Hình tự do: Hình 205">
                <a:extLst>
                  <a:ext uri="{FF2B5EF4-FFF2-40B4-BE49-F238E27FC236}">
                    <a16:creationId xmlns:a16="http://schemas.microsoft.com/office/drawing/2014/main" id="{2DE7AA6F-13BE-4CD7-9FAA-B343F08B9BAC}"/>
                  </a:ext>
                </a:extLst>
              </p:cNvPr>
              <p:cNvSpPr/>
              <p:nvPr/>
            </p:nvSpPr>
            <p:spPr>
              <a:xfrm>
                <a:off x="6505960" y="3464129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Hình tự do: Hình 206">
                <a:extLst>
                  <a:ext uri="{FF2B5EF4-FFF2-40B4-BE49-F238E27FC236}">
                    <a16:creationId xmlns:a16="http://schemas.microsoft.com/office/drawing/2014/main" id="{326F72E6-B31C-4B9E-A678-156828465AF4}"/>
                  </a:ext>
                </a:extLst>
              </p:cNvPr>
              <p:cNvSpPr/>
              <p:nvPr/>
            </p:nvSpPr>
            <p:spPr>
              <a:xfrm>
                <a:off x="6594711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Hình tự do: Hình 207">
                <a:extLst>
                  <a:ext uri="{FF2B5EF4-FFF2-40B4-BE49-F238E27FC236}">
                    <a16:creationId xmlns:a16="http://schemas.microsoft.com/office/drawing/2014/main" id="{A9EA7308-46C2-4FF8-B520-2349DF1AE7F7}"/>
                  </a:ext>
                </a:extLst>
              </p:cNvPr>
              <p:cNvSpPr/>
              <p:nvPr/>
            </p:nvSpPr>
            <p:spPr>
              <a:xfrm>
                <a:off x="6695149" y="398046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Hình tự do: Hình 208">
                <a:extLst>
                  <a:ext uri="{FF2B5EF4-FFF2-40B4-BE49-F238E27FC236}">
                    <a16:creationId xmlns:a16="http://schemas.microsoft.com/office/drawing/2014/main" id="{CDB921BD-EA00-4749-AA6C-EF5375AEC656}"/>
                  </a:ext>
                </a:extLst>
              </p:cNvPr>
              <p:cNvSpPr/>
              <p:nvPr/>
            </p:nvSpPr>
            <p:spPr>
              <a:xfrm>
                <a:off x="6783900" y="423862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Hình tự do: Hình 209">
                <a:extLst>
                  <a:ext uri="{FF2B5EF4-FFF2-40B4-BE49-F238E27FC236}">
                    <a16:creationId xmlns:a16="http://schemas.microsoft.com/office/drawing/2014/main" id="{CDABC503-3F6D-4F7E-9702-161F513A397C}"/>
                  </a:ext>
                </a:extLst>
              </p:cNvPr>
              <p:cNvSpPr/>
              <p:nvPr/>
            </p:nvSpPr>
            <p:spPr>
              <a:xfrm>
                <a:off x="6887389" y="450578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Hình tự do: Hình 210">
                <a:extLst>
                  <a:ext uri="{FF2B5EF4-FFF2-40B4-BE49-F238E27FC236}">
                    <a16:creationId xmlns:a16="http://schemas.microsoft.com/office/drawing/2014/main" id="{AC2311C2-C7E4-4DDD-BFE4-96C2B295F390}"/>
                  </a:ext>
                </a:extLst>
              </p:cNvPr>
              <p:cNvSpPr/>
              <p:nvPr/>
            </p:nvSpPr>
            <p:spPr>
              <a:xfrm>
                <a:off x="6976140" y="476395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Hình tự do: Hình 211">
                <a:extLst>
                  <a:ext uri="{FF2B5EF4-FFF2-40B4-BE49-F238E27FC236}">
                    <a16:creationId xmlns:a16="http://schemas.microsoft.com/office/drawing/2014/main" id="{6586F3AA-97AE-4546-A7C7-76C8A4445565}"/>
                  </a:ext>
                </a:extLst>
              </p:cNvPr>
              <p:cNvSpPr/>
              <p:nvPr/>
            </p:nvSpPr>
            <p:spPr>
              <a:xfrm>
                <a:off x="6404209" y="320407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Hình tự do: Hình 212">
                <a:extLst>
                  <a:ext uri="{FF2B5EF4-FFF2-40B4-BE49-F238E27FC236}">
                    <a16:creationId xmlns:a16="http://schemas.microsoft.com/office/drawing/2014/main" id="{C443A319-88AC-40AB-B3B2-F12638405507}"/>
                  </a:ext>
                </a:extLst>
              </p:cNvPr>
              <p:cNvSpPr/>
              <p:nvPr/>
            </p:nvSpPr>
            <p:spPr>
              <a:xfrm>
                <a:off x="5248275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Hình tự do: Hình 213">
                <a:extLst>
                  <a:ext uri="{FF2B5EF4-FFF2-40B4-BE49-F238E27FC236}">
                    <a16:creationId xmlns:a16="http://schemas.microsoft.com/office/drawing/2014/main" id="{4A5E7F41-4208-4CDD-B20F-92A50A3CAD93}"/>
                  </a:ext>
                </a:extLst>
              </p:cNvPr>
              <p:cNvSpPr/>
              <p:nvPr/>
            </p:nvSpPr>
            <p:spPr>
              <a:xfrm>
                <a:off x="6562723" y="4514850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Hình tự do: Hình 214">
                <a:extLst>
                  <a:ext uri="{FF2B5EF4-FFF2-40B4-BE49-F238E27FC236}">
                    <a16:creationId xmlns:a16="http://schemas.microsoft.com/office/drawing/2014/main" id="{FF1CF942-81A6-42AF-9F69-06EF2020DC45}"/>
                  </a:ext>
                </a:extLst>
              </p:cNvPr>
              <p:cNvSpPr/>
              <p:nvPr/>
            </p:nvSpPr>
            <p:spPr>
              <a:xfrm>
                <a:off x="5153024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Hình tự do: Hình 215">
                <a:extLst>
                  <a:ext uri="{FF2B5EF4-FFF2-40B4-BE49-F238E27FC236}">
                    <a16:creationId xmlns:a16="http://schemas.microsoft.com/office/drawing/2014/main" id="{682DD1E9-A61B-4244-82BA-F524F89CE290}"/>
                  </a:ext>
                </a:extLst>
              </p:cNvPr>
              <p:cNvSpPr/>
              <p:nvPr/>
            </p:nvSpPr>
            <p:spPr>
              <a:xfrm>
                <a:off x="6467472" y="4246171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Hình tự do: Hình 216">
                <a:extLst>
                  <a:ext uri="{FF2B5EF4-FFF2-40B4-BE49-F238E27FC236}">
                    <a16:creationId xmlns:a16="http://schemas.microsoft.com/office/drawing/2014/main" id="{1B100EC9-11A8-4430-AD47-471E781CA9BA}"/>
                  </a:ext>
                </a:extLst>
              </p:cNvPr>
              <p:cNvSpPr/>
              <p:nvPr/>
            </p:nvSpPr>
            <p:spPr>
              <a:xfrm>
                <a:off x="5057773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Hình tự do: Hình 217">
                <a:extLst>
                  <a:ext uri="{FF2B5EF4-FFF2-40B4-BE49-F238E27FC236}">
                    <a16:creationId xmlns:a16="http://schemas.microsoft.com/office/drawing/2014/main" id="{5D86385B-D1C1-4FD0-80A3-99594065556C}"/>
                  </a:ext>
                </a:extLst>
              </p:cNvPr>
              <p:cNvSpPr/>
              <p:nvPr/>
            </p:nvSpPr>
            <p:spPr>
              <a:xfrm>
                <a:off x="6372221" y="3984233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Hình tự do: Hình 218">
                <a:extLst>
                  <a:ext uri="{FF2B5EF4-FFF2-40B4-BE49-F238E27FC236}">
                    <a16:creationId xmlns:a16="http://schemas.microsoft.com/office/drawing/2014/main" id="{22178EAC-B4EE-41F0-A67C-724B6F5CB113}"/>
                  </a:ext>
                </a:extLst>
              </p:cNvPr>
              <p:cNvSpPr/>
              <p:nvPr/>
            </p:nvSpPr>
            <p:spPr>
              <a:xfrm>
                <a:off x="4962522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Hình tự do: Hình 219">
                <a:extLst>
                  <a:ext uri="{FF2B5EF4-FFF2-40B4-BE49-F238E27FC236}">
                    <a16:creationId xmlns:a16="http://schemas.microsoft.com/office/drawing/2014/main" id="{D4AC62F5-2F20-46E3-8C60-1E20DB019CC8}"/>
                  </a:ext>
                </a:extLst>
              </p:cNvPr>
              <p:cNvSpPr/>
              <p:nvPr/>
            </p:nvSpPr>
            <p:spPr>
              <a:xfrm>
                <a:off x="6276970" y="3722295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Hình tự do: Hình 220">
                <a:extLst>
                  <a:ext uri="{FF2B5EF4-FFF2-40B4-BE49-F238E27FC236}">
                    <a16:creationId xmlns:a16="http://schemas.microsoft.com/office/drawing/2014/main" id="{37339B15-DB3C-495D-AD47-BC1633F27747}"/>
                  </a:ext>
                </a:extLst>
              </p:cNvPr>
              <p:cNvSpPr/>
              <p:nvPr/>
            </p:nvSpPr>
            <p:spPr>
              <a:xfrm>
                <a:off x="4867271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Hình tự do: Hình 221">
                <a:extLst>
                  <a:ext uri="{FF2B5EF4-FFF2-40B4-BE49-F238E27FC236}">
                    <a16:creationId xmlns:a16="http://schemas.microsoft.com/office/drawing/2014/main" id="{435C511E-529E-4F8F-B5E4-73756E0DC59E}"/>
                  </a:ext>
                </a:extLst>
              </p:cNvPr>
              <p:cNvSpPr/>
              <p:nvPr/>
            </p:nvSpPr>
            <p:spPr>
              <a:xfrm>
                <a:off x="6181719" y="3460357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Nhóm 233">
              <a:extLst>
                <a:ext uri="{FF2B5EF4-FFF2-40B4-BE49-F238E27FC236}">
                  <a16:creationId xmlns:a16="http://schemas.microsoft.com/office/drawing/2014/main" id="{C926714B-6C10-466E-965D-DAA5EDDA98FC}"/>
                </a:ext>
              </a:extLst>
            </p:cNvPr>
            <p:cNvGrpSpPr/>
            <p:nvPr/>
          </p:nvGrpSpPr>
          <p:grpSpPr>
            <a:xfrm>
              <a:off x="9864629" y="3729036"/>
              <a:ext cx="1271589" cy="785814"/>
              <a:chOff x="5819493" y="2174482"/>
              <a:chExt cx="1271589" cy="785814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35" name="Hình tự do: Hình 234">
                <a:extLst>
                  <a:ext uri="{FF2B5EF4-FFF2-40B4-BE49-F238E27FC236}">
                    <a16:creationId xmlns:a16="http://schemas.microsoft.com/office/drawing/2014/main" id="{055A226D-9F09-4A82-9774-8A653C5E6F22}"/>
                  </a:ext>
                </a:extLst>
              </p:cNvPr>
              <p:cNvSpPr/>
              <p:nvPr/>
            </p:nvSpPr>
            <p:spPr>
              <a:xfrm>
                <a:off x="6667219" y="2698358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6" name="Nhóm 235">
                <a:extLst>
                  <a:ext uri="{FF2B5EF4-FFF2-40B4-BE49-F238E27FC236}">
                    <a16:creationId xmlns:a16="http://schemas.microsoft.com/office/drawing/2014/main" id="{7F4E9D31-600D-4429-BCEF-647CC7F17310}"/>
                  </a:ext>
                </a:extLst>
              </p:cNvPr>
              <p:cNvGrpSpPr/>
              <p:nvPr/>
            </p:nvGrpSpPr>
            <p:grpSpPr>
              <a:xfrm>
                <a:off x="5819493" y="2174482"/>
                <a:ext cx="1176338" cy="785814"/>
                <a:chOff x="5819493" y="2174482"/>
                <a:chExt cx="1176338" cy="785814"/>
              </a:xfrm>
              <a:grpFill/>
            </p:grpSpPr>
            <p:sp>
              <p:nvSpPr>
                <p:cNvPr id="237" name="Hình tự do: Hình 236">
                  <a:extLst>
                    <a:ext uri="{FF2B5EF4-FFF2-40B4-BE49-F238E27FC236}">
                      <a16:creationId xmlns:a16="http://schemas.microsoft.com/office/drawing/2014/main" id="{187F9DBA-1044-4C31-84F3-FD10F27649DF}"/>
                    </a:ext>
                  </a:extLst>
                </p:cNvPr>
                <p:cNvSpPr/>
                <p:nvPr/>
              </p:nvSpPr>
              <p:spPr>
                <a:xfrm>
                  <a:off x="6009995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Hình tự do: Hình 237">
                  <a:extLst>
                    <a:ext uri="{FF2B5EF4-FFF2-40B4-BE49-F238E27FC236}">
                      <a16:creationId xmlns:a16="http://schemas.microsoft.com/office/drawing/2014/main" id="{9E04B04E-366D-4B8F-8EF9-741DF396A673}"/>
                    </a:ext>
                  </a:extLst>
                </p:cNvPr>
                <p:cNvSpPr/>
                <p:nvPr/>
              </p:nvSpPr>
              <p:spPr>
                <a:xfrm>
                  <a:off x="634293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Hình tự do: Hình 238">
                  <a:extLst>
                    <a:ext uri="{FF2B5EF4-FFF2-40B4-BE49-F238E27FC236}">
                      <a16:creationId xmlns:a16="http://schemas.microsoft.com/office/drawing/2014/main" id="{F80F5D6C-06FF-4700-BAED-03FA5E7C2B74}"/>
                    </a:ext>
                  </a:extLst>
                </p:cNvPr>
                <p:cNvSpPr/>
                <p:nvPr/>
              </p:nvSpPr>
              <p:spPr>
                <a:xfrm>
                  <a:off x="5914744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Hình tự do: Hình 239">
                  <a:extLst>
                    <a:ext uri="{FF2B5EF4-FFF2-40B4-BE49-F238E27FC236}">
                      <a16:creationId xmlns:a16="http://schemas.microsoft.com/office/drawing/2014/main" id="{4334A41A-2111-4929-8010-70F5E4C675A1}"/>
                    </a:ext>
                  </a:extLst>
                </p:cNvPr>
                <p:cNvSpPr/>
                <p:nvPr/>
              </p:nvSpPr>
              <p:spPr>
                <a:xfrm>
                  <a:off x="624768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Hình tự do: Hình 240">
                  <a:extLst>
                    <a:ext uri="{FF2B5EF4-FFF2-40B4-BE49-F238E27FC236}">
                      <a16:creationId xmlns:a16="http://schemas.microsoft.com/office/drawing/2014/main" id="{36F4F5B4-26BB-42D4-9B7F-48C3EA027372}"/>
                    </a:ext>
                  </a:extLst>
                </p:cNvPr>
                <p:cNvSpPr/>
                <p:nvPr/>
              </p:nvSpPr>
              <p:spPr>
                <a:xfrm>
                  <a:off x="5819493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Hình tự do: Hình 241">
                  <a:extLst>
                    <a:ext uri="{FF2B5EF4-FFF2-40B4-BE49-F238E27FC236}">
                      <a16:creationId xmlns:a16="http://schemas.microsoft.com/office/drawing/2014/main" id="{F98A1CFF-4F20-4B15-8989-0DF6AAA3FFA4}"/>
                    </a:ext>
                  </a:extLst>
                </p:cNvPr>
                <p:cNvSpPr/>
                <p:nvPr/>
              </p:nvSpPr>
              <p:spPr>
                <a:xfrm>
                  <a:off x="615243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Hình tự do: Hình 242">
                  <a:extLst>
                    <a:ext uri="{FF2B5EF4-FFF2-40B4-BE49-F238E27FC236}">
                      <a16:creationId xmlns:a16="http://schemas.microsoft.com/office/drawing/2014/main" id="{1CFB67A7-DDFC-4C1B-B5C9-93D9AADA9E64}"/>
                    </a:ext>
                  </a:extLst>
                </p:cNvPr>
                <p:cNvSpPr/>
                <p:nvPr/>
              </p:nvSpPr>
              <p:spPr>
                <a:xfrm>
                  <a:off x="657196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Hình tự do: Hình 243">
                  <a:extLst>
                    <a:ext uri="{FF2B5EF4-FFF2-40B4-BE49-F238E27FC236}">
                      <a16:creationId xmlns:a16="http://schemas.microsoft.com/office/drawing/2014/main" id="{E3078B89-7942-4238-B836-C0FC28370CEA}"/>
                    </a:ext>
                  </a:extLst>
                </p:cNvPr>
                <p:cNvSpPr/>
                <p:nvPr/>
              </p:nvSpPr>
              <p:spPr>
                <a:xfrm>
                  <a:off x="647671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62" name="Đường nối Thẳng 261">
              <a:extLst>
                <a:ext uri="{FF2B5EF4-FFF2-40B4-BE49-F238E27FC236}">
                  <a16:creationId xmlns:a16="http://schemas.microsoft.com/office/drawing/2014/main" id="{F1379616-0116-4828-AC4E-17A39281744E}"/>
                </a:ext>
              </a:extLst>
            </p:cNvPr>
            <p:cNvCxnSpPr>
              <a:cxnSpLocks/>
              <a:stCxn id="230" idx="0"/>
              <a:endCxn id="198" idx="3"/>
            </p:cNvCxnSpPr>
            <p:nvPr/>
          </p:nvCxnSpPr>
          <p:spPr>
            <a:xfrm>
              <a:off x="9705671" y="2160853"/>
              <a:ext cx="133196" cy="154781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Đường nối Thẳng 264">
              <a:extLst>
                <a:ext uri="{FF2B5EF4-FFF2-40B4-BE49-F238E27FC236}">
                  <a16:creationId xmlns:a16="http://schemas.microsoft.com/office/drawing/2014/main" id="{A04546C4-3FAD-4630-9185-8C896D4EA1C1}"/>
                </a:ext>
              </a:extLst>
            </p:cNvPr>
            <p:cNvCxnSpPr>
              <a:cxnSpLocks/>
              <a:stCxn id="226" idx="3"/>
              <a:endCxn id="186" idx="0"/>
            </p:cNvCxnSpPr>
            <p:nvPr/>
          </p:nvCxnSpPr>
          <p:spPr>
            <a:xfrm>
              <a:off x="9991423" y="2946667"/>
              <a:ext cx="133198" cy="15545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Đường nối Thẳng 267">
              <a:extLst>
                <a:ext uri="{FF2B5EF4-FFF2-40B4-BE49-F238E27FC236}">
                  <a16:creationId xmlns:a16="http://schemas.microsoft.com/office/drawing/2014/main" id="{AD56DA3F-F9ED-42AD-8BC2-8DDEBC580DF1}"/>
                </a:ext>
              </a:extLst>
            </p:cNvPr>
            <p:cNvCxnSpPr>
              <a:cxnSpLocks/>
              <a:stCxn id="233" idx="1"/>
              <a:endCxn id="206" idx="2"/>
            </p:cNvCxnSpPr>
            <p:nvPr/>
          </p:nvCxnSpPr>
          <p:spPr>
            <a:xfrm>
              <a:off x="10691508" y="2160853"/>
              <a:ext cx="124493" cy="15515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Đường nối Thẳng 270">
              <a:extLst>
                <a:ext uri="{FF2B5EF4-FFF2-40B4-BE49-F238E27FC236}">
                  <a16:creationId xmlns:a16="http://schemas.microsoft.com/office/drawing/2014/main" id="{7387AFCC-580C-4383-9955-544E568A91D2}"/>
                </a:ext>
              </a:extLst>
            </p:cNvPr>
            <p:cNvCxnSpPr>
              <a:cxnSpLocks/>
              <a:stCxn id="224" idx="2"/>
              <a:endCxn id="235" idx="2"/>
            </p:cNvCxnSpPr>
            <p:nvPr/>
          </p:nvCxnSpPr>
          <p:spPr>
            <a:xfrm>
              <a:off x="10977260" y="2946667"/>
              <a:ext cx="158958" cy="15681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3" name="Nhóm 222">
              <a:extLst>
                <a:ext uri="{FF2B5EF4-FFF2-40B4-BE49-F238E27FC236}">
                  <a16:creationId xmlns:a16="http://schemas.microsoft.com/office/drawing/2014/main" id="{0862A063-F20E-4FD4-A1D1-DFC44E1A73AE}"/>
                </a:ext>
              </a:extLst>
            </p:cNvPr>
            <p:cNvGrpSpPr/>
            <p:nvPr/>
          </p:nvGrpSpPr>
          <p:grpSpPr>
            <a:xfrm>
              <a:off x="9705671" y="2160853"/>
              <a:ext cx="1271589" cy="785814"/>
              <a:chOff x="5819493" y="2174482"/>
              <a:chExt cx="1271589" cy="785814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24" name="Hình tự do: Hình 223">
                <a:extLst>
                  <a:ext uri="{FF2B5EF4-FFF2-40B4-BE49-F238E27FC236}">
                    <a16:creationId xmlns:a16="http://schemas.microsoft.com/office/drawing/2014/main" id="{7D478DB2-CE07-4AEE-ACB2-C56435BEEBD4}"/>
                  </a:ext>
                </a:extLst>
              </p:cNvPr>
              <p:cNvSpPr/>
              <p:nvPr/>
            </p:nvSpPr>
            <p:spPr>
              <a:xfrm>
                <a:off x="6667219" y="2698358"/>
                <a:ext cx="423863" cy="261938"/>
              </a:xfrm>
              <a:custGeom>
                <a:avLst/>
                <a:gdLst>
                  <a:gd name="connsiteX0" fmla="*/ 0 w 423863"/>
                  <a:gd name="connsiteY0" fmla="*/ 0 h 261938"/>
                  <a:gd name="connsiteX1" fmla="*/ 328613 w 423863"/>
                  <a:gd name="connsiteY1" fmla="*/ 0 h 261938"/>
                  <a:gd name="connsiteX2" fmla="*/ 423863 w 423863"/>
                  <a:gd name="connsiteY2" fmla="*/ 261938 h 261938"/>
                  <a:gd name="connsiteX3" fmla="*/ 95250 w 423863"/>
                  <a:gd name="connsiteY3" fmla="*/ 261938 h 261938"/>
                  <a:gd name="connsiteX4" fmla="*/ 0 w 423863"/>
                  <a:gd name="connsiteY4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3" h="261938">
                    <a:moveTo>
                      <a:pt x="0" y="0"/>
                    </a:moveTo>
                    <a:lnTo>
                      <a:pt x="328613" y="0"/>
                    </a:lnTo>
                    <a:lnTo>
                      <a:pt x="423863" y="261938"/>
                    </a:lnTo>
                    <a:lnTo>
                      <a:pt x="95250" y="2619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5" name="Nhóm 224">
                <a:extLst>
                  <a:ext uri="{FF2B5EF4-FFF2-40B4-BE49-F238E27FC236}">
                    <a16:creationId xmlns:a16="http://schemas.microsoft.com/office/drawing/2014/main" id="{7C478B02-75E3-4F10-B804-25094E13069E}"/>
                  </a:ext>
                </a:extLst>
              </p:cNvPr>
              <p:cNvGrpSpPr/>
              <p:nvPr/>
            </p:nvGrpSpPr>
            <p:grpSpPr>
              <a:xfrm>
                <a:off x="5819493" y="2174482"/>
                <a:ext cx="1176338" cy="785814"/>
                <a:chOff x="5819493" y="2174482"/>
                <a:chExt cx="1176338" cy="785814"/>
              </a:xfrm>
              <a:grpFill/>
            </p:grpSpPr>
            <p:sp>
              <p:nvSpPr>
                <p:cNvPr id="226" name="Hình tự do: Hình 225">
                  <a:extLst>
                    <a:ext uri="{FF2B5EF4-FFF2-40B4-BE49-F238E27FC236}">
                      <a16:creationId xmlns:a16="http://schemas.microsoft.com/office/drawing/2014/main" id="{AFA74512-739D-45C5-BBF5-17B7AF5E4229}"/>
                    </a:ext>
                  </a:extLst>
                </p:cNvPr>
                <p:cNvSpPr/>
                <p:nvPr/>
              </p:nvSpPr>
              <p:spPr>
                <a:xfrm>
                  <a:off x="6009995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Hình tự do: Hình 226">
                  <a:extLst>
                    <a:ext uri="{FF2B5EF4-FFF2-40B4-BE49-F238E27FC236}">
                      <a16:creationId xmlns:a16="http://schemas.microsoft.com/office/drawing/2014/main" id="{E4F79412-46CA-4726-A8E3-3046C61E9E47}"/>
                    </a:ext>
                  </a:extLst>
                </p:cNvPr>
                <p:cNvSpPr/>
                <p:nvPr/>
              </p:nvSpPr>
              <p:spPr>
                <a:xfrm>
                  <a:off x="6342939" y="2698358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Hình tự do: Hình 227">
                  <a:extLst>
                    <a:ext uri="{FF2B5EF4-FFF2-40B4-BE49-F238E27FC236}">
                      <a16:creationId xmlns:a16="http://schemas.microsoft.com/office/drawing/2014/main" id="{B27A46C4-53DC-4146-A981-794A94C4C0F1}"/>
                    </a:ext>
                  </a:extLst>
                </p:cNvPr>
                <p:cNvSpPr/>
                <p:nvPr/>
              </p:nvSpPr>
              <p:spPr>
                <a:xfrm>
                  <a:off x="5914744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Hình tự do: Hình 228">
                  <a:extLst>
                    <a:ext uri="{FF2B5EF4-FFF2-40B4-BE49-F238E27FC236}">
                      <a16:creationId xmlns:a16="http://schemas.microsoft.com/office/drawing/2014/main" id="{A5AFEC18-2B1C-4369-9BED-D4A0A3430888}"/>
                    </a:ext>
                  </a:extLst>
                </p:cNvPr>
                <p:cNvSpPr/>
                <p:nvPr/>
              </p:nvSpPr>
              <p:spPr>
                <a:xfrm>
                  <a:off x="624768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Hình tự do: Hình 229">
                  <a:extLst>
                    <a:ext uri="{FF2B5EF4-FFF2-40B4-BE49-F238E27FC236}">
                      <a16:creationId xmlns:a16="http://schemas.microsoft.com/office/drawing/2014/main" id="{87850E28-DF1A-4903-8AEB-55FCA4D77A76}"/>
                    </a:ext>
                  </a:extLst>
                </p:cNvPr>
                <p:cNvSpPr/>
                <p:nvPr/>
              </p:nvSpPr>
              <p:spPr>
                <a:xfrm>
                  <a:off x="5819493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Hình tự do: Hình 230">
                  <a:extLst>
                    <a:ext uri="{FF2B5EF4-FFF2-40B4-BE49-F238E27FC236}">
                      <a16:creationId xmlns:a16="http://schemas.microsoft.com/office/drawing/2014/main" id="{04494EC9-95E8-4320-A4A0-283729C7CE1B}"/>
                    </a:ext>
                  </a:extLst>
                </p:cNvPr>
                <p:cNvSpPr/>
                <p:nvPr/>
              </p:nvSpPr>
              <p:spPr>
                <a:xfrm>
                  <a:off x="615243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Hình tự do: Hình 232">
                  <a:extLst>
                    <a:ext uri="{FF2B5EF4-FFF2-40B4-BE49-F238E27FC236}">
                      <a16:creationId xmlns:a16="http://schemas.microsoft.com/office/drawing/2014/main" id="{C8A90E1D-9C50-43F3-BA4B-84C63ED3164A}"/>
                    </a:ext>
                  </a:extLst>
                </p:cNvPr>
                <p:cNvSpPr/>
                <p:nvPr/>
              </p:nvSpPr>
              <p:spPr>
                <a:xfrm>
                  <a:off x="6476717" y="2174482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Hình tự do: Hình 231">
                  <a:extLst>
                    <a:ext uri="{FF2B5EF4-FFF2-40B4-BE49-F238E27FC236}">
                      <a16:creationId xmlns:a16="http://schemas.microsoft.com/office/drawing/2014/main" id="{61A71DE2-CC68-4FAA-863B-2FB34D1500C3}"/>
                    </a:ext>
                  </a:extLst>
                </p:cNvPr>
                <p:cNvSpPr/>
                <p:nvPr/>
              </p:nvSpPr>
              <p:spPr>
                <a:xfrm>
                  <a:off x="6571968" y="2436420"/>
                  <a:ext cx="423863" cy="261938"/>
                </a:xfrm>
                <a:custGeom>
                  <a:avLst/>
                  <a:gdLst>
                    <a:gd name="connsiteX0" fmla="*/ 0 w 423863"/>
                    <a:gd name="connsiteY0" fmla="*/ 0 h 261938"/>
                    <a:gd name="connsiteX1" fmla="*/ 328613 w 423863"/>
                    <a:gd name="connsiteY1" fmla="*/ 0 h 261938"/>
                    <a:gd name="connsiteX2" fmla="*/ 423863 w 423863"/>
                    <a:gd name="connsiteY2" fmla="*/ 261938 h 261938"/>
                    <a:gd name="connsiteX3" fmla="*/ 95250 w 423863"/>
                    <a:gd name="connsiteY3" fmla="*/ 261938 h 261938"/>
                    <a:gd name="connsiteX4" fmla="*/ 0 w 423863"/>
                    <a:gd name="connsiteY4" fmla="*/ 0 h 26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3863" h="261938">
                      <a:moveTo>
                        <a:pt x="0" y="0"/>
                      </a:moveTo>
                      <a:lnTo>
                        <a:pt x="328613" y="0"/>
                      </a:lnTo>
                      <a:lnTo>
                        <a:pt x="423863" y="261938"/>
                      </a:lnTo>
                      <a:lnTo>
                        <a:pt x="95250" y="2619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78" name="Hộp Văn bản 377">
            <a:extLst>
              <a:ext uri="{FF2B5EF4-FFF2-40B4-BE49-F238E27FC236}">
                <a16:creationId xmlns:a16="http://schemas.microsoft.com/office/drawing/2014/main" id="{74FE9A80-CCE3-4031-B895-262650E6EA9B}"/>
              </a:ext>
            </a:extLst>
          </p:cNvPr>
          <p:cNvSpPr txBox="1"/>
          <p:nvPr/>
        </p:nvSpPr>
        <p:spPr>
          <a:xfrm>
            <a:off x="6300399" y="5077047"/>
            <a:ext cx="128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Ten-Roman"/>
              </a:rPr>
              <a:t>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mage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</a:t>
            </a:r>
            <a:endParaRPr lang="en-US" dirty="0"/>
          </a:p>
        </p:txBody>
      </p:sp>
      <p:sp>
        <p:nvSpPr>
          <p:cNvPr id="379" name="Hộp Văn bản 378">
            <a:extLst>
              <a:ext uri="{FF2B5EF4-FFF2-40B4-BE49-F238E27FC236}">
                <a16:creationId xmlns:a16="http://schemas.microsoft.com/office/drawing/2014/main" id="{A20D8D1F-7BC8-42A2-915F-FC919AD25585}"/>
              </a:ext>
            </a:extLst>
          </p:cNvPr>
          <p:cNvSpPr txBox="1"/>
          <p:nvPr/>
        </p:nvSpPr>
        <p:spPr>
          <a:xfrm>
            <a:off x="10253771" y="5077047"/>
            <a:ext cx="128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42021"/>
                </a:solidFill>
                <a:latin typeface="TimesTen-Roman"/>
              </a:rPr>
              <a:t>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mage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f</a:t>
            </a:r>
            <a:endParaRPr lang="en-US" dirty="0"/>
          </a:p>
        </p:txBody>
      </p:sp>
      <p:grpSp>
        <p:nvGrpSpPr>
          <p:cNvPr id="383" name="Nhóm 382">
            <a:extLst>
              <a:ext uri="{FF2B5EF4-FFF2-40B4-BE49-F238E27FC236}">
                <a16:creationId xmlns:a16="http://schemas.microsoft.com/office/drawing/2014/main" id="{2803FFFB-3BDE-4079-88E1-56DD60089771}"/>
              </a:ext>
            </a:extLst>
          </p:cNvPr>
          <p:cNvGrpSpPr/>
          <p:nvPr/>
        </p:nvGrpSpPr>
        <p:grpSpPr>
          <a:xfrm>
            <a:off x="1222384" y="1371491"/>
            <a:ext cx="4873616" cy="4074888"/>
            <a:chOff x="589080" y="1371491"/>
            <a:chExt cx="4873616" cy="4074888"/>
          </a:xfrm>
        </p:grpSpPr>
        <p:grpSp>
          <p:nvGrpSpPr>
            <p:cNvPr id="274" name="Nhóm 273">
              <a:extLst>
                <a:ext uri="{FF2B5EF4-FFF2-40B4-BE49-F238E27FC236}">
                  <a16:creationId xmlns:a16="http://schemas.microsoft.com/office/drawing/2014/main" id="{4B04F902-EEFA-42FD-B0C2-C8F990D7046B}"/>
                </a:ext>
              </a:extLst>
            </p:cNvPr>
            <p:cNvGrpSpPr/>
            <p:nvPr/>
          </p:nvGrpSpPr>
          <p:grpSpPr>
            <a:xfrm>
              <a:off x="589080" y="2173633"/>
              <a:ext cx="2965261" cy="2855513"/>
              <a:chOff x="1197336" y="2174482"/>
              <a:chExt cx="2965261" cy="2855513"/>
            </a:xfrm>
          </p:grpSpPr>
          <p:cxnSp>
            <p:nvCxnSpPr>
              <p:cNvPr id="246" name="Đường nối Thẳng 245">
                <a:extLst>
                  <a:ext uri="{FF2B5EF4-FFF2-40B4-BE49-F238E27FC236}">
                    <a16:creationId xmlns:a16="http://schemas.microsoft.com/office/drawing/2014/main" id="{805C4487-4BDA-40DC-B70C-D2C966CCEB0E}"/>
                  </a:ext>
                </a:extLst>
              </p:cNvPr>
              <p:cNvCxnSpPr>
                <a:cxnSpLocks/>
                <a:stCxn id="73" idx="0"/>
                <a:endCxn id="88" idx="0"/>
              </p:cNvCxnSpPr>
              <p:nvPr/>
            </p:nvCxnSpPr>
            <p:spPr>
              <a:xfrm flipH="1">
                <a:off x="2531365" y="2174482"/>
                <a:ext cx="50722" cy="102851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Đường nối Thẳng 247">
                <a:extLst>
                  <a:ext uri="{FF2B5EF4-FFF2-40B4-BE49-F238E27FC236}">
                    <a16:creationId xmlns:a16="http://schemas.microsoft.com/office/drawing/2014/main" id="{882AED4C-D2A4-43B1-A1A9-6F74ECE9B1D5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 flipH="1">
                <a:off x="3485430" y="2174482"/>
                <a:ext cx="82494" cy="101264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Đường nối Thẳng 248">
                <a:extLst>
                  <a:ext uri="{FF2B5EF4-FFF2-40B4-BE49-F238E27FC236}">
                    <a16:creationId xmlns:a16="http://schemas.microsoft.com/office/drawing/2014/main" id="{D3CA0BF2-5836-4491-B056-3E93EDF3EEDA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 flipH="1">
                <a:off x="3809454" y="2960296"/>
                <a:ext cx="44222" cy="101030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0" name="Nhóm 169">
                <a:extLst>
                  <a:ext uri="{FF2B5EF4-FFF2-40B4-BE49-F238E27FC236}">
                    <a16:creationId xmlns:a16="http://schemas.microsoft.com/office/drawing/2014/main" id="{04317E70-983A-4248-B09B-33F5A06D0E60}"/>
                  </a:ext>
                </a:extLst>
              </p:cNvPr>
              <p:cNvGrpSpPr/>
              <p:nvPr/>
            </p:nvGrpSpPr>
            <p:grpSpPr>
              <a:xfrm>
                <a:off x="1197336" y="2174482"/>
                <a:ext cx="2965261" cy="2855513"/>
                <a:chOff x="4434742" y="2174482"/>
                <a:chExt cx="2965261" cy="2855512"/>
              </a:xfrm>
            </p:grpSpPr>
            <p:grpSp>
              <p:nvGrpSpPr>
                <p:cNvPr id="80" name="Nhóm 79">
                  <a:extLst>
                    <a:ext uri="{FF2B5EF4-FFF2-40B4-BE49-F238E27FC236}">
                      <a16:creationId xmlns:a16="http://schemas.microsoft.com/office/drawing/2014/main" id="{FC54E8AE-31C3-4441-8BE6-DF61C79E3966}"/>
                    </a:ext>
                  </a:extLst>
                </p:cNvPr>
                <p:cNvGrpSpPr/>
                <p:nvPr/>
              </p:nvGrpSpPr>
              <p:grpSpPr>
                <a:xfrm>
                  <a:off x="4434742" y="3204076"/>
                  <a:ext cx="2965261" cy="1825918"/>
                  <a:chOff x="4434742" y="3204077"/>
                  <a:chExt cx="2965261" cy="1825918"/>
                </a:xfrm>
              </p:grpSpPr>
              <p:sp>
                <p:nvSpPr>
                  <p:cNvPr id="51" name="Hình tự do: Hình 50">
                    <a:extLst>
                      <a:ext uri="{FF2B5EF4-FFF2-40B4-BE49-F238E27FC236}">
                        <a16:creationId xmlns:a16="http://schemas.microsoft.com/office/drawing/2014/main" id="{031A14C8-5B57-4631-9203-48E4C3337513}"/>
                      </a:ext>
                    </a:extLst>
                  </p:cNvPr>
                  <p:cNvSpPr/>
                  <p:nvPr/>
                </p:nvSpPr>
                <p:spPr>
                  <a:xfrm>
                    <a:off x="5337026" y="47680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Hình tự do: Hình 51">
                    <a:extLst>
                      <a:ext uri="{FF2B5EF4-FFF2-40B4-BE49-F238E27FC236}">
                        <a16:creationId xmlns:a16="http://schemas.microsoft.com/office/drawing/2014/main" id="{C4285C20-B05D-450A-8D89-9EBBD975BDF5}"/>
                      </a:ext>
                    </a:extLst>
                  </p:cNvPr>
                  <p:cNvSpPr/>
                  <p:nvPr/>
                </p:nvSpPr>
                <p:spPr>
                  <a:xfrm>
                    <a:off x="5665638" y="47680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Hình tự do: Hình 52">
                    <a:extLst>
                      <a:ext uri="{FF2B5EF4-FFF2-40B4-BE49-F238E27FC236}">
                        <a16:creationId xmlns:a16="http://schemas.microsoft.com/office/drawing/2014/main" id="{41603568-B15F-4AD2-B2EB-ABC9B2734D23}"/>
                      </a:ext>
                    </a:extLst>
                  </p:cNvPr>
                  <p:cNvSpPr/>
                  <p:nvPr/>
                </p:nvSpPr>
                <p:spPr>
                  <a:xfrm>
                    <a:off x="5994250" y="47680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Hình tự do: Hình 53">
                    <a:extLst>
                      <a:ext uri="{FF2B5EF4-FFF2-40B4-BE49-F238E27FC236}">
                        <a16:creationId xmlns:a16="http://schemas.microsoft.com/office/drawing/2014/main" id="{CFFD8095-BD0A-4F3B-A7D2-85066F143A3F}"/>
                      </a:ext>
                    </a:extLst>
                  </p:cNvPr>
                  <p:cNvSpPr/>
                  <p:nvPr/>
                </p:nvSpPr>
                <p:spPr>
                  <a:xfrm>
                    <a:off x="6327194" y="47680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Hình tự do: Hình 54">
                    <a:extLst>
                      <a:ext uri="{FF2B5EF4-FFF2-40B4-BE49-F238E27FC236}">
                        <a16:creationId xmlns:a16="http://schemas.microsoft.com/office/drawing/2014/main" id="{5BB9F3B5-D6E1-4792-A926-E6A3176326FC}"/>
                      </a:ext>
                    </a:extLst>
                  </p:cNvPr>
                  <p:cNvSpPr/>
                  <p:nvPr/>
                </p:nvSpPr>
                <p:spPr>
                  <a:xfrm>
                    <a:off x="6651474" y="47680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Hình tự do: Hình 62">
                    <a:extLst>
                      <a:ext uri="{FF2B5EF4-FFF2-40B4-BE49-F238E27FC236}">
                        <a16:creationId xmlns:a16="http://schemas.microsoft.com/office/drawing/2014/main" id="{A0163396-67F3-4315-9C17-0D1B4A0430C9}"/>
                      </a:ext>
                    </a:extLst>
                  </p:cNvPr>
                  <p:cNvSpPr/>
                  <p:nvPr/>
                </p:nvSpPr>
                <p:spPr>
                  <a:xfrm>
                    <a:off x="4772020" y="320596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Hình tự do: Hình 63">
                    <a:extLst>
                      <a:ext uri="{FF2B5EF4-FFF2-40B4-BE49-F238E27FC236}">
                        <a16:creationId xmlns:a16="http://schemas.microsoft.com/office/drawing/2014/main" id="{79F25F7D-B20D-4B1A-B79B-DA3527B2216F}"/>
                      </a:ext>
                    </a:extLst>
                  </p:cNvPr>
                  <p:cNvSpPr/>
                  <p:nvPr/>
                </p:nvSpPr>
                <p:spPr>
                  <a:xfrm>
                    <a:off x="5100632" y="320596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Hình tự do: Hình 64">
                    <a:extLst>
                      <a:ext uri="{FF2B5EF4-FFF2-40B4-BE49-F238E27FC236}">
                        <a16:creationId xmlns:a16="http://schemas.microsoft.com/office/drawing/2014/main" id="{81E54F9D-8F04-4657-A11F-96F55F75F368}"/>
                      </a:ext>
                    </a:extLst>
                  </p:cNvPr>
                  <p:cNvSpPr/>
                  <p:nvPr/>
                </p:nvSpPr>
                <p:spPr>
                  <a:xfrm>
                    <a:off x="5429244" y="320596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Hình tự do: Hình 65">
                    <a:extLst>
                      <a:ext uri="{FF2B5EF4-FFF2-40B4-BE49-F238E27FC236}">
                        <a16:creationId xmlns:a16="http://schemas.microsoft.com/office/drawing/2014/main" id="{A57753EE-E51C-43CC-B8AD-9404B8E31F27}"/>
                      </a:ext>
                    </a:extLst>
                  </p:cNvPr>
                  <p:cNvSpPr/>
                  <p:nvPr/>
                </p:nvSpPr>
                <p:spPr>
                  <a:xfrm>
                    <a:off x="5762188" y="320596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Hình tự do: Hình 66">
                    <a:extLst>
                      <a:ext uri="{FF2B5EF4-FFF2-40B4-BE49-F238E27FC236}">
                        <a16:creationId xmlns:a16="http://schemas.microsoft.com/office/drawing/2014/main" id="{0D171F6E-4D80-4AE7-A69A-181BF4DF202C}"/>
                      </a:ext>
                    </a:extLst>
                  </p:cNvPr>
                  <p:cNvSpPr/>
                  <p:nvPr/>
                </p:nvSpPr>
                <p:spPr>
                  <a:xfrm>
                    <a:off x="6086468" y="320596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Hình tự do: Hình 13">
                    <a:extLst>
                      <a:ext uri="{FF2B5EF4-FFF2-40B4-BE49-F238E27FC236}">
                        <a16:creationId xmlns:a16="http://schemas.microsoft.com/office/drawing/2014/main" id="{2DC4EEA2-0E7E-4E50-8349-2D0CCDD8D214}"/>
                      </a:ext>
                    </a:extLst>
                  </p:cNvPr>
                  <p:cNvSpPr/>
                  <p:nvPr/>
                </p:nvSpPr>
                <p:spPr>
                  <a:xfrm>
                    <a:off x="5576887" y="451485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Hình tự do: Hình 14">
                    <a:extLst>
                      <a:ext uri="{FF2B5EF4-FFF2-40B4-BE49-F238E27FC236}">
                        <a16:creationId xmlns:a16="http://schemas.microsoft.com/office/drawing/2014/main" id="{3F84C820-3ADC-4DB5-B420-F772C405DE9E}"/>
                      </a:ext>
                    </a:extLst>
                  </p:cNvPr>
                  <p:cNvSpPr/>
                  <p:nvPr/>
                </p:nvSpPr>
                <p:spPr>
                  <a:xfrm>
                    <a:off x="5905499" y="451485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Hình tự do: Hình 15">
                    <a:extLst>
                      <a:ext uri="{FF2B5EF4-FFF2-40B4-BE49-F238E27FC236}">
                        <a16:creationId xmlns:a16="http://schemas.microsoft.com/office/drawing/2014/main" id="{3DD8CF7A-0C60-4B58-89F9-663D9E055D6C}"/>
                      </a:ext>
                    </a:extLst>
                  </p:cNvPr>
                  <p:cNvSpPr/>
                  <p:nvPr/>
                </p:nvSpPr>
                <p:spPr>
                  <a:xfrm>
                    <a:off x="6238443" y="451485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Hình tự do: Hình 20">
                    <a:extLst>
                      <a:ext uri="{FF2B5EF4-FFF2-40B4-BE49-F238E27FC236}">
                        <a16:creationId xmlns:a16="http://schemas.microsoft.com/office/drawing/2014/main" id="{C1A6432E-BA6B-4E9D-BCC8-DC1F4FF72C10}"/>
                      </a:ext>
                    </a:extLst>
                  </p:cNvPr>
                  <p:cNvSpPr/>
                  <p:nvPr/>
                </p:nvSpPr>
                <p:spPr>
                  <a:xfrm>
                    <a:off x="5481636" y="4246171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Hình tự do: Hình 21">
                    <a:extLst>
                      <a:ext uri="{FF2B5EF4-FFF2-40B4-BE49-F238E27FC236}">
                        <a16:creationId xmlns:a16="http://schemas.microsoft.com/office/drawing/2014/main" id="{34D9BAA4-5D43-445A-9E4D-0B8D926C0607}"/>
                      </a:ext>
                    </a:extLst>
                  </p:cNvPr>
                  <p:cNvSpPr/>
                  <p:nvPr/>
                </p:nvSpPr>
                <p:spPr>
                  <a:xfrm>
                    <a:off x="5810248" y="4246171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Hình tự do: Hình 22">
                    <a:extLst>
                      <a:ext uri="{FF2B5EF4-FFF2-40B4-BE49-F238E27FC236}">
                        <a16:creationId xmlns:a16="http://schemas.microsoft.com/office/drawing/2014/main" id="{1739906F-FB59-44A2-83A7-EF88835D6FA5}"/>
                      </a:ext>
                    </a:extLst>
                  </p:cNvPr>
                  <p:cNvSpPr/>
                  <p:nvPr/>
                </p:nvSpPr>
                <p:spPr>
                  <a:xfrm>
                    <a:off x="6143192" y="4246171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Hình tự do: Hình 25">
                    <a:extLst>
                      <a:ext uri="{FF2B5EF4-FFF2-40B4-BE49-F238E27FC236}">
                        <a16:creationId xmlns:a16="http://schemas.microsoft.com/office/drawing/2014/main" id="{D92CD52E-1415-46F5-BB7B-32541F601863}"/>
                      </a:ext>
                    </a:extLst>
                  </p:cNvPr>
                  <p:cNvSpPr/>
                  <p:nvPr/>
                </p:nvSpPr>
                <p:spPr>
                  <a:xfrm>
                    <a:off x="5386385" y="398423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Hình tự do: Hình 26">
                    <a:extLst>
                      <a:ext uri="{FF2B5EF4-FFF2-40B4-BE49-F238E27FC236}">
                        <a16:creationId xmlns:a16="http://schemas.microsoft.com/office/drawing/2014/main" id="{67DECFAA-B4EF-4BB6-9465-84C9A6C9C428}"/>
                      </a:ext>
                    </a:extLst>
                  </p:cNvPr>
                  <p:cNvSpPr/>
                  <p:nvPr/>
                </p:nvSpPr>
                <p:spPr>
                  <a:xfrm>
                    <a:off x="5714997" y="398423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Hình tự do: Hình 27">
                    <a:extLst>
                      <a:ext uri="{FF2B5EF4-FFF2-40B4-BE49-F238E27FC236}">
                        <a16:creationId xmlns:a16="http://schemas.microsoft.com/office/drawing/2014/main" id="{4CF882A1-FF4F-49AC-93B3-2601C1A91C1B}"/>
                      </a:ext>
                    </a:extLst>
                  </p:cNvPr>
                  <p:cNvSpPr/>
                  <p:nvPr/>
                </p:nvSpPr>
                <p:spPr>
                  <a:xfrm>
                    <a:off x="6047941" y="398423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Hình tự do: Hình 30">
                    <a:extLst>
                      <a:ext uri="{FF2B5EF4-FFF2-40B4-BE49-F238E27FC236}">
                        <a16:creationId xmlns:a16="http://schemas.microsoft.com/office/drawing/2014/main" id="{4898D28C-6744-4FDD-9D9E-48E4A51156E4}"/>
                      </a:ext>
                    </a:extLst>
                  </p:cNvPr>
                  <p:cNvSpPr/>
                  <p:nvPr/>
                </p:nvSpPr>
                <p:spPr>
                  <a:xfrm>
                    <a:off x="5291134" y="3722295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Hình tự do: Hình 31">
                    <a:extLst>
                      <a:ext uri="{FF2B5EF4-FFF2-40B4-BE49-F238E27FC236}">
                        <a16:creationId xmlns:a16="http://schemas.microsoft.com/office/drawing/2014/main" id="{3C0D7D90-CD23-4AE3-873F-7089946ECFA9}"/>
                      </a:ext>
                    </a:extLst>
                  </p:cNvPr>
                  <p:cNvSpPr/>
                  <p:nvPr/>
                </p:nvSpPr>
                <p:spPr>
                  <a:xfrm>
                    <a:off x="5619746" y="3722295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Hình tự do: Hình 32">
                    <a:extLst>
                      <a:ext uri="{FF2B5EF4-FFF2-40B4-BE49-F238E27FC236}">
                        <a16:creationId xmlns:a16="http://schemas.microsoft.com/office/drawing/2014/main" id="{2D523EFC-AE42-4732-B2C6-71EE6E47F159}"/>
                      </a:ext>
                    </a:extLst>
                  </p:cNvPr>
                  <p:cNvSpPr/>
                  <p:nvPr/>
                </p:nvSpPr>
                <p:spPr>
                  <a:xfrm>
                    <a:off x="5952690" y="3722295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Hình tự do: Hình 35">
                    <a:extLst>
                      <a:ext uri="{FF2B5EF4-FFF2-40B4-BE49-F238E27FC236}">
                        <a16:creationId xmlns:a16="http://schemas.microsoft.com/office/drawing/2014/main" id="{FBF4B2CC-4A92-45A0-A822-35364C9C77BC}"/>
                      </a:ext>
                    </a:extLst>
                  </p:cNvPr>
                  <p:cNvSpPr/>
                  <p:nvPr/>
                </p:nvSpPr>
                <p:spPr>
                  <a:xfrm>
                    <a:off x="5195883" y="34603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Hình tự do: Hình 36">
                    <a:extLst>
                      <a:ext uri="{FF2B5EF4-FFF2-40B4-BE49-F238E27FC236}">
                        <a16:creationId xmlns:a16="http://schemas.microsoft.com/office/drawing/2014/main" id="{AB496C45-DA50-4066-A7B8-E42FBB2A7916}"/>
                      </a:ext>
                    </a:extLst>
                  </p:cNvPr>
                  <p:cNvSpPr/>
                  <p:nvPr/>
                </p:nvSpPr>
                <p:spPr>
                  <a:xfrm>
                    <a:off x="5524495" y="34603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Hình tự do: Hình 37">
                    <a:extLst>
                      <a:ext uri="{FF2B5EF4-FFF2-40B4-BE49-F238E27FC236}">
                        <a16:creationId xmlns:a16="http://schemas.microsoft.com/office/drawing/2014/main" id="{A4EF1F13-ACA4-4FEF-8A16-6FC64A37340A}"/>
                      </a:ext>
                    </a:extLst>
                  </p:cNvPr>
                  <p:cNvSpPr/>
                  <p:nvPr/>
                </p:nvSpPr>
                <p:spPr>
                  <a:xfrm>
                    <a:off x="5857439" y="34603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Hình tự do: Hình 39">
                    <a:extLst>
                      <a:ext uri="{FF2B5EF4-FFF2-40B4-BE49-F238E27FC236}">
                        <a16:creationId xmlns:a16="http://schemas.microsoft.com/office/drawing/2014/main" id="{8E78DD92-A223-477E-8BD8-564C9B1CC465}"/>
                      </a:ext>
                    </a:extLst>
                  </p:cNvPr>
                  <p:cNvSpPr/>
                  <p:nvPr/>
                </p:nvSpPr>
                <p:spPr>
                  <a:xfrm>
                    <a:off x="4536493" y="3464129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Hình tự do: Hình 40">
                    <a:extLst>
                      <a:ext uri="{FF2B5EF4-FFF2-40B4-BE49-F238E27FC236}">
                        <a16:creationId xmlns:a16="http://schemas.microsoft.com/office/drawing/2014/main" id="{CC0D2FAA-726A-4C8D-A6D9-C9444356B910}"/>
                      </a:ext>
                    </a:extLst>
                  </p:cNvPr>
                  <p:cNvSpPr/>
                  <p:nvPr/>
                </p:nvSpPr>
                <p:spPr>
                  <a:xfrm>
                    <a:off x="4625244" y="3722295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Hình tự do: Hình 45">
                    <a:extLst>
                      <a:ext uri="{FF2B5EF4-FFF2-40B4-BE49-F238E27FC236}">
                        <a16:creationId xmlns:a16="http://schemas.microsoft.com/office/drawing/2014/main" id="{F53CA37F-CD43-4903-A17F-B6766225C96B}"/>
                      </a:ext>
                    </a:extLst>
                  </p:cNvPr>
                  <p:cNvSpPr/>
                  <p:nvPr/>
                </p:nvSpPr>
                <p:spPr>
                  <a:xfrm>
                    <a:off x="4725682" y="3980461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Hình tự do: Hình 46">
                    <a:extLst>
                      <a:ext uri="{FF2B5EF4-FFF2-40B4-BE49-F238E27FC236}">
                        <a16:creationId xmlns:a16="http://schemas.microsoft.com/office/drawing/2014/main" id="{CD0A8069-A5D6-4BEC-AB10-97290D525265}"/>
                      </a:ext>
                    </a:extLst>
                  </p:cNvPr>
                  <p:cNvSpPr/>
                  <p:nvPr/>
                </p:nvSpPr>
                <p:spPr>
                  <a:xfrm>
                    <a:off x="4814433" y="423862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Hình tự do: Hình 47">
                    <a:extLst>
                      <a:ext uri="{FF2B5EF4-FFF2-40B4-BE49-F238E27FC236}">
                        <a16:creationId xmlns:a16="http://schemas.microsoft.com/office/drawing/2014/main" id="{9BE723BB-E5B5-489F-AD0B-0A540705481B}"/>
                      </a:ext>
                    </a:extLst>
                  </p:cNvPr>
                  <p:cNvSpPr/>
                  <p:nvPr/>
                </p:nvSpPr>
                <p:spPr>
                  <a:xfrm>
                    <a:off x="4917922" y="450578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Hình tự do: Hình 48">
                    <a:extLst>
                      <a:ext uri="{FF2B5EF4-FFF2-40B4-BE49-F238E27FC236}">
                        <a16:creationId xmlns:a16="http://schemas.microsoft.com/office/drawing/2014/main" id="{F6D58957-9A31-4595-99D4-20D3F3F01014}"/>
                      </a:ext>
                    </a:extLst>
                  </p:cNvPr>
                  <p:cNvSpPr/>
                  <p:nvPr/>
                </p:nvSpPr>
                <p:spPr>
                  <a:xfrm>
                    <a:off x="5006673" y="476395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Hình tự do: Hình 49">
                    <a:extLst>
                      <a:ext uri="{FF2B5EF4-FFF2-40B4-BE49-F238E27FC236}">
                        <a16:creationId xmlns:a16="http://schemas.microsoft.com/office/drawing/2014/main" id="{B80DBBA8-CEC7-4C87-8AF1-047320719011}"/>
                      </a:ext>
                    </a:extLst>
                  </p:cNvPr>
                  <p:cNvSpPr/>
                  <p:nvPr/>
                </p:nvSpPr>
                <p:spPr>
                  <a:xfrm>
                    <a:off x="4434742" y="320407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Hình tự do: Hình 55">
                    <a:extLst>
                      <a:ext uri="{FF2B5EF4-FFF2-40B4-BE49-F238E27FC236}">
                        <a16:creationId xmlns:a16="http://schemas.microsoft.com/office/drawing/2014/main" id="{D7292D2C-E0DC-4A59-8BBE-22815B54937F}"/>
                      </a:ext>
                    </a:extLst>
                  </p:cNvPr>
                  <p:cNvSpPr/>
                  <p:nvPr/>
                </p:nvSpPr>
                <p:spPr>
                  <a:xfrm>
                    <a:off x="6505960" y="3464129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Hình tự do: Hình 56">
                    <a:extLst>
                      <a:ext uri="{FF2B5EF4-FFF2-40B4-BE49-F238E27FC236}">
                        <a16:creationId xmlns:a16="http://schemas.microsoft.com/office/drawing/2014/main" id="{7300598F-C8EE-42A3-AC5C-3790F5D3EE2D}"/>
                      </a:ext>
                    </a:extLst>
                  </p:cNvPr>
                  <p:cNvSpPr/>
                  <p:nvPr/>
                </p:nvSpPr>
                <p:spPr>
                  <a:xfrm>
                    <a:off x="6594711" y="3722295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Hình tự do: Hình 57">
                    <a:extLst>
                      <a:ext uri="{FF2B5EF4-FFF2-40B4-BE49-F238E27FC236}">
                        <a16:creationId xmlns:a16="http://schemas.microsoft.com/office/drawing/2014/main" id="{7A5DAA69-1402-49DD-9AC2-23934933C398}"/>
                      </a:ext>
                    </a:extLst>
                  </p:cNvPr>
                  <p:cNvSpPr/>
                  <p:nvPr/>
                </p:nvSpPr>
                <p:spPr>
                  <a:xfrm>
                    <a:off x="6695149" y="3980461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Hình tự do: Hình 58">
                    <a:extLst>
                      <a:ext uri="{FF2B5EF4-FFF2-40B4-BE49-F238E27FC236}">
                        <a16:creationId xmlns:a16="http://schemas.microsoft.com/office/drawing/2014/main" id="{607C782A-45B2-4E5B-9972-BE663A9C7721}"/>
                      </a:ext>
                    </a:extLst>
                  </p:cNvPr>
                  <p:cNvSpPr/>
                  <p:nvPr/>
                </p:nvSpPr>
                <p:spPr>
                  <a:xfrm>
                    <a:off x="6783900" y="423862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Hình tự do: Hình 59">
                    <a:extLst>
                      <a:ext uri="{FF2B5EF4-FFF2-40B4-BE49-F238E27FC236}">
                        <a16:creationId xmlns:a16="http://schemas.microsoft.com/office/drawing/2014/main" id="{496722AC-2021-4DFA-9CD5-5CF640335F15}"/>
                      </a:ext>
                    </a:extLst>
                  </p:cNvPr>
                  <p:cNvSpPr/>
                  <p:nvPr/>
                </p:nvSpPr>
                <p:spPr>
                  <a:xfrm>
                    <a:off x="6887389" y="450578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Hình tự do: Hình 60">
                    <a:extLst>
                      <a:ext uri="{FF2B5EF4-FFF2-40B4-BE49-F238E27FC236}">
                        <a16:creationId xmlns:a16="http://schemas.microsoft.com/office/drawing/2014/main" id="{02526BC8-F096-4977-B3CD-DFFB1AC4E61B}"/>
                      </a:ext>
                    </a:extLst>
                  </p:cNvPr>
                  <p:cNvSpPr/>
                  <p:nvPr/>
                </p:nvSpPr>
                <p:spPr>
                  <a:xfrm>
                    <a:off x="6976140" y="476395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Hình tự do: Hình 61">
                    <a:extLst>
                      <a:ext uri="{FF2B5EF4-FFF2-40B4-BE49-F238E27FC236}">
                        <a16:creationId xmlns:a16="http://schemas.microsoft.com/office/drawing/2014/main" id="{43913241-FE7B-4653-928A-3520512CFEBA}"/>
                      </a:ext>
                    </a:extLst>
                  </p:cNvPr>
                  <p:cNvSpPr/>
                  <p:nvPr/>
                </p:nvSpPr>
                <p:spPr>
                  <a:xfrm>
                    <a:off x="6404209" y="320407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>
                    <a:solidFill>
                      <a:schemeClr val="bg1">
                        <a:lumMod val="6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Hình tự do: Hình 12">
                    <a:extLst>
                      <a:ext uri="{FF2B5EF4-FFF2-40B4-BE49-F238E27FC236}">
                        <a16:creationId xmlns:a16="http://schemas.microsoft.com/office/drawing/2014/main" id="{3CB5A855-3496-470C-BB41-691A197773DA}"/>
                      </a:ext>
                    </a:extLst>
                  </p:cNvPr>
                  <p:cNvSpPr/>
                  <p:nvPr/>
                </p:nvSpPr>
                <p:spPr>
                  <a:xfrm>
                    <a:off x="5248275" y="451485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Hình tự do: Hình 16">
                    <a:extLst>
                      <a:ext uri="{FF2B5EF4-FFF2-40B4-BE49-F238E27FC236}">
                        <a16:creationId xmlns:a16="http://schemas.microsoft.com/office/drawing/2014/main" id="{504A3AB7-FA5A-43F4-8C9F-E6CC546D649E}"/>
                      </a:ext>
                    </a:extLst>
                  </p:cNvPr>
                  <p:cNvSpPr/>
                  <p:nvPr/>
                </p:nvSpPr>
                <p:spPr>
                  <a:xfrm>
                    <a:off x="6562723" y="4514850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Hình tự do: Hình 19">
                    <a:extLst>
                      <a:ext uri="{FF2B5EF4-FFF2-40B4-BE49-F238E27FC236}">
                        <a16:creationId xmlns:a16="http://schemas.microsoft.com/office/drawing/2014/main" id="{67BAA242-4832-43BB-B87C-9FD01D702E21}"/>
                      </a:ext>
                    </a:extLst>
                  </p:cNvPr>
                  <p:cNvSpPr/>
                  <p:nvPr/>
                </p:nvSpPr>
                <p:spPr>
                  <a:xfrm>
                    <a:off x="5153024" y="4246171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Hình tự do: Hình 23">
                    <a:extLst>
                      <a:ext uri="{FF2B5EF4-FFF2-40B4-BE49-F238E27FC236}">
                        <a16:creationId xmlns:a16="http://schemas.microsoft.com/office/drawing/2014/main" id="{2D6AD46C-7A46-442E-8889-A0424863F086}"/>
                      </a:ext>
                    </a:extLst>
                  </p:cNvPr>
                  <p:cNvSpPr/>
                  <p:nvPr/>
                </p:nvSpPr>
                <p:spPr>
                  <a:xfrm>
                    <a:off x="6467472" y="4246171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Hình tự do: Hình 24">
                    <a:extLst>
                      <a:ext uri="{FF2B5EF4-FFF2-40B4-BE49-F238E27FC236}">
                        <a16:creationId xmlns:a16="http://schemas.microsoft.com/office/drawing/2014/main" id="{1B0F7F56-5510-4FCD-9E7A-435D36AE96BD}"/>
                      </a:ext>
                    </a:extLst>
                  </p:cNvPr>
                  <p:cNvSpPr/>
                  <p:nvPr/>
                </p:nvSpPr>
                <p:spPr>
                  <a:xfrm>
                    <a:off x="5057773" y="398423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Hình tự do: Hình 28">
                    <a:extLst>
                      <a:ext uri="{FF2B5EF4-FFF2-40B4-BE49-F238E27FC236}">
                        <a16:creationId xmlns:a16="http://schemas.microsoft.com/office/drawing/2014/main" id="{606A2A1D-D9CD-4F4E-9982-F9454292688B}"/>
                      </a:ext>
                    </a:extLst>
                  </p:cNvPr>
                  <p:cNvSpPr/>
                  <p:nvPr/>
                </p:nvSpPr>
                <p:spPr>
                  <a:xfrm>
                    <a:off x="6372221" y="3984233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Hình tự do: Hình 29">
                    <a:extLst>
                      <a:ext uri="{FF2B5EF4-FFF2-40B4-BE49-F238E27FC236}">
                        <a16:creationId xmlns:a16="http://schemas.microsoft.com/office/drawing/2014/main" id="{32795D7F-AD79-46EC-AFC6-53448EFF22DD}"/>
                      </a:ext>
                    </a:extLst>
                  </p:cNvPr>
                  <p:cNvSpPr/>
                  <p:nvPr/>
                </p:nvSpPr>
                <p:spPr>
                  <a:xfrm>
                    <a:off x="4962522" y="3722295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Hình tự do: Hình 33">
                    <a:extLst>
                      <a:ext uri="{FF2B5EF4-FFF2-40B4-BE49-F238E27FC236}">
                        <a16:creationId xmlns:a16="http://schemas.microsoft.com/office/drawing/2014/main" id="{50AB2FBF-C1A4-402A-B054-D9DE39706B4B}"/>
                      </a:ext>
                    </a:extLst>
                  </p:cNvPr>
                  <p:cNvSpPr/>
                  <p:nvPr/>
                </p:nvSpPr>
                <p:spPr>
                  <a:xfrm>
                    <a:off x="6276970" y="3722295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Hình tự do: Hình 34">
                    <a:extLst>
                      <a:ext uri="{FF2B5EF4-FFF2-40B4-BE49-F238E27FC236}">
                        <a16:creationId xmlns:a16="http://schemas.microsoft.com/office/drawing/2014/main" id="{DEDB295C-2707-462C-9E7C-D30BC8C4B216}"/>
                      </a:ext>
                    </a:extLst>
                  </p:cNvPr>
                  <p:cNvSpPr/>
                  <p:nvPr/>
                </p:nvSpPr>
                <p:spPr>
                  <a:xfrm>
                    <a:off x="4867271" y="34603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Hình tự do: Hình 38">
                    <a:extLst>
                      <a:ext uri="{FF2B5EF4-FFF2-40B4-BE49-F238E27FC236}">
                        <a16:creationId xmlns:a16="http://schemas.microsoft.com/office/drawing/2014/main" id="{5542E289-6212-4194-BDAA-4F23852047CB}"/>
                      </a:ext>
                    </a:extLst>
                  </p:cNvPr>
                  <p:cNvSpPr/>
                  <p:nvPr/>
                </p:nvSpPr>
                <p:spPr>
                  <a:xfrm>
                    <a:off x="6181719" y="3460357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Nhóm 78">
                  <a:extLst>
                    <a:ext uri="{FF2B5EF4-FFF2-40B4-BE49-F238E27FC236}">
                      <a16:creationId xmlns:a16="http://schemas.microsoft.com/office/drawing/2014/main" id="{625CC654-7726-4C16-952A-E53BD6A2816D}"/>
                    </a:ext>
                  </a:extLst>
                </p:cNvPr>
                <p:cNvGrpSpPr/>
                <p:nvPr/>
              </p:nvGrpSpPr>
              <p:grpSpPr>
                <a:xfrm>
                  <a:off x="5819493" y="2174482"/>
                  <a:ext cx="1271589" cy="785814"/>
                  <a:chOff x="5819493" y="2174482"/>
                  <a:chExt cx="1271589" cy="785814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75" name="Hình tự do: Hình 74">
                    <a:extLst>
                      <a:ext uri="{FF2B5EF4-FFF2-40B4-BE49-F238E27FC236}">
                        <a16:creationId xmlns:a16="http://schemas.microsoft.com/office/drawing/2014/main" id="{5B401D1C-A1F8-4AFE-AF3B-674BF9A5F666}"/>
                      </a:ext>
                    </a:extLst>
                  </p:cNvPr>
                  <p:cNvSpPr/>
                  <p:nvPr/>
                </p:nvSpPr>
                <p:spPr>
                  <a:xfrm>
                    <a:off x="6667219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Nhóm 77">
                    <a:extLst>
                      <a:ext uri="{FF2B5EF4-FFF2-40B4-BE49-F238E27FC236}">
                        <a16:creationId xmlns:a16="http://schemas.microsoft.com/office/drawing/2014/main" id="{2BBC5E9C-2A48-46C4-80A8-BCF66A76FDB0}"/>
                      </a:ext>
                    </a:extLst>
                  </p:cNvPr>
                  <p:cNvGrpSpPr/>
                  <p:nvPr/>
                </p:nvGrpSpPr>
                <p:grpSpPr>
                  <a:xfrm>
                    <a:off x="5819493" y="2174482"/>
                    <a:ext cx="1176338" cy="785814"/>
                    <a:chOff x="5819493" y="2174482"/>
                    <a:chExt cx="1176338" cy="785814"/>
                  </a:xfrm>
                  <a:grpFill/>
                </p:grpSpPr>
                <p:sp>
                  <p:nvSpPr>
                    <p:cNvPr id="70" name="Hình tự do: Hình 69">
                      <a:extLst>
                        <a:ext uri="{FF2B5EF4-FFF2-40B4-BE49-F238E27FC236}">
                          <a16:creationId xmlns:a16="http://schemas.microsoft.com/office/drawing/2014/main" id="{06BB7F7D-8EF9-48A8-8EFB-9E56AE5AA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939" y="2698358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Hình tự do: Hình 70">
                      <a:extLst>
                        <a:ext uri="{FF2B5EF4-FFF2-40B4-BE49-F238E27FC236}">
                          <a16:creationId xmlns:a16="http://schemas.microsoft.com/office/drawing/2014/main" id="{87BD05A2-A34D-42E5-9055-4519539F6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4744" y="2436420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Hình tự do: Hình 71">
                      <a:extLst>
                        <a:ext uri="{FF2B5EF4-FFF2-40B4-BE49-F238E27FC236}">
                          <a16:creationId xmlns:a16="http://schemas.microsoft.com/office/drawing/2014/main" id="{355FE2F7-00F2-4AF5-AA3A-E30A82F2A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688" y="2436420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Hình tự do: Hình 72">
                      <a:extLst>
                        <a:ext uri="{FF2B5EF4-FFF2-40B4-BE49-F238E27FC236}">
                          <a16:creationId xmlns:a16="http://schemas.microsoft.com/office/drawing/2014/main" id="{BA38EAB5-26B1-4DC3-ADFE-8C61B3C50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9493" y="2174482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Hình tự do: Hình 73">
                      <a:extLst>
                        <a:ext uri="{FF2B5EF4-FFF2-40B4-BE49-F238E27FC236}">
                          <a16:creationId xmlns:a16="http://schemas.microsoft.com/office/drawing/2014/main" id="{FEE015ED-0DF2-4888-BF11-E50AFAC48C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2437" y="2174482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Hình tự do: Hình 75">
                      <a:extLst>
                        <a:ext uri="{FF2B5EF4-FFF2-40B4-BE49-F238E27FC236}">
                          <a16:creationId xmlns:a16="http://schemas.microsoft.com/office/drawing/2014/main" id="{710C232F-779A-47F4-B8F8-CB5EC12B3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1968" y="2436420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Hình tự do: Hình 76">
                      <a:extLst>
                        <a:ext uri="{FF2B5EF4-FFF2-40B4-BE49-F238E27FC236}">
                          <a16:creationId xmlns:a16="http://schemas.microsoft.com/office/drawing/2014/main" id="{99D8ACA3-FDE6-4C26-A8C5-2040478CE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717" y="2174482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Hình tự do: Hình 68">
                      <a:extLst>
                        <a:ext uri="{FF2B5EF4-FFF2-40B4-BE49-F238E27FC236}">
                          <a16:creationId xmlns:a16="http://schemas.microsoft.com/office/drawing/2014/main" id="{C7B57C24-C317-422F-BCFA-03FFE6F668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995" y="2698358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grpSp>
              <p:nvGrpSpPr>
                <p:cNvPr id="81" name="Nhóm 80">
                  <a:extLst>
                    <a:ext uri="{FF2B5EF4-FFF2-40B4-BE49-F238E27FC236}">
                      <a16:creationId xmlns:a16="http://schemas.microsoft.com/office/drawing/2014/main" id="{E218F592-8A03-4DE7-8125-4B0D64C69749}"/>
                    </a:ext>
                  </a:extLst>
                </p:cNvPr>
                <p:cNvGrpSpPr/>
                <p:nvPr/>
              </p:nvGrpSpPr>
              <p:grpSpPr>
                <a:xfrm>
                  <a:off x="5768771" y="3202993"/>
                  <a:ext cx="1271589" cy="785814"/>
                  <a:chOff x="5819493" y="2174482"/>
                  <a:chExt cx="1271589" cy="785814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82" name="Hình tự do: Hình 81">
                    <a:extLst>
                      <a:ext uri="{FF2B5EF4-FFF2-40B4-BE49-F238E27FC236}">
                        <a16:creationId xmlns:a16="http://schemas.microsoft.com/office/drawing/2014/main" id="{002DE2A1-B7E1-41B1-8F2F-913960C8F78A}"/>
                      </a:ext>
                    </a:extLst>
                  </p:cNvPr>
                  <p:cNvSpPr/>
                  <p:nvPr/>
                </p:nvSpPr>
                <p:spPr>
                  <a:xfrm>
                    <a:off x="6667219" y="2698358"/>
                    <a:ext cx="423863" cy="261938"/>
                  </a:xfrm>
                  <a:custGeom>
                    <a:avLst/>
                    <a:gdLst>
                      <a:gd name="connsiteX0" fmla="*/ 0 w 423863"/>
                      <a:gd name="connsiteY0" fmla="*/ 0 h 261938"/>
                      <a:gd name="connsiteX1" fmla="*/ 328613 w 423863"/>
                      <a:gd name="connsiteY1" fmla="*/ 0 h 261938"/>
                      <a:gd name="connsiteX2" fmla="*/ 423863 w 423863"/>
                      <a:gd name="connsiteY2" fmla="*/ 261938 h 261938"/>
                      <a:gd name="connsiteX3" fmla="*/ 95250 w 423863"/>
                      <a:gd name="connsiteY3" fmla="*/ 261938 h 261938"/>
                      <a:gd name="connsiteX4" fmla="*/ 0 w 423863"/>
                      <a:gd name="connsiteY4" fmla="*/ 0 h 261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3863" h="261938">
                        <a:moveTo>
                          <a:pt x="0" y="0"/>
                        </a:moveTo>
                        <a:lnTo>
                          <a:pt x="328613" y="0"/>
                        </a:lnTo>
                        <a:lnTo>
                          <a:pt x="423863" y="261938"/>
                        </a:lnTo>
                        <a:lnTo>
                          <a:pt x="95250" y="2619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Nhóm 82">
                    <a:extLst>
                      <a:ext uri="{FF2B5EF4-FFF2-40B4-BE49-F238E27FC236}">
                        <a16:creationId xmlns:a16="http://schemas.microsoft.com/office/drawing/2014/main" id="{42D0F1CC-D545-4FD8-9100-07CEF57E76A3}"/>
                      </a:ext>
                    </a:extLst>
                  </p:cNvPr>
                  <p:cNvGrpSpPr/>
                  <p:nvPr/>
                </p:nvGrpSpPr>
                <p:grpSpPr>
                  <a:xfrm>
                    <a:off x="5819493" y="2174482"/>
                    <a:ext cx="1176338" cy="785814"/>
                    <a:chOff x="5819493" y="2174482"/>
                    <a:chExt cx="1176338" cy="785814"/>
                  </a:xfrm>
                  <a:grpFill/>
                </p:grpSpPr>
                <p:sp>
                  <p:nvSpPr>
                    <p:cNvPr id="84" name="Hình tự do: Hình 83">
                      <a:extLst>
                        <a:ext uri="{FF2B5EF4-FFF2-40B4-BE49-F238E27FC236}">
                          <a16:creationId xmlns:a16="http://schemas.microsoft.com/office/drawing/2014/main" id="{3AE78659-4D1E-4D03-A5D7-E52977183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995" y="2698358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Hình tự do: Hình 84">
                      <a:extLst>
                        <a:ext uri="{FF2B5EF4-FFF2-40B4-BE49-F238E27FC236}">
                          <a16:creationId xmlns:a16="http://schemas.microsoft.com/office/drawing/2014/main" id="{A41B37C4-5760-4123-BE7A-D4946FF88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2939" y="2698358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Hình tự do: Hình 85">
                      <a:extLst>
                        <a:ext uri="{FF2B5EF4-FFF2-40B4-BE49-F238E27FC236}">
                          <a16:creationId xmlns:a16="http://schemas.microsoft.com/office/drawing/2014/main" id="{922AFF15-A2E0-49C0-9E5B-F21992EAA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4744" y="2436420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Hình tự do: Hình 86">
                      <a:extLst>
                        <a:ext uri="{FF2B5EF4-FFF2-40B4-BE49-F238E27FC236}">
                          <a16:creationId xmlns:a16="http://schemas.microsoft.com/office/drawing/2014/main" id="{EBA0EE1B-B4D0-48FE-8E2F-37562E0A0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7688" y="2436420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6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8" name="Hình tự do: Hình 87">
                      <a:extLst>
                        <a:ext uri="{FF2B5EF4-FFF2-40B4-BE49-F238E27FC236}">
                          <a16:creationId xmlns:a16="http://schemas.microsoft.com/office/drawing/2014/main" id="{AAA96198-6670-44A3-8CFE-AFF205461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19493" y="2174482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Hình tự do: Hình 88">
                      <a:extLst>
                        <a:ext uri="{FF2B5EF4-FFF2-40B4-BE49-F238E27FC236}">
                          <a16:creationId xmlns:a16="http://schemas.microsoft.com/office/drawing/2014/main" id="{394C3700-D76D-4512-AB2D-564094E51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2437" y="2174482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Hình tự do: Hình 89">
                      <a:extLst>
                        <a:ext uri="{FF2B5EF4-FFF2-40B4-BE49-F238E27FC236}">
                          <a16:creationId xmlns:a16="http://schemas.microsoft.com/office/drawing/2014/main" id="{BB80013A-F235-4C95-8F13-421C5ECFFD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1968" y="2436420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Hình tự do: Hình 90">
                      <a:extLst>
                        <a:ext uri="{FF2B5EF4-FFF2-40B4-BE49-F238E27FC236}">
                          <a16:creationId xmlns:a16="http://schemas.microsoft.com/office/drawing/2014/main" id="{5E4B5C6D-0E1B-4610-A7D4-2B5CC0950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717" y="2174482"/>
                      <a:ext cx="423863" cy="261938"/>
                    </a:xfrm>
                    <a:custGeom>
                      <a:avLst/>
                      <a:gdLst>
                        <a:gd name="connsiteX0" fmla="*/ 0 w 423863"/>
                        <a:gd name="connsiteY0" fmla="*/ 0 h 261938"/>
                        <a:gd name="connsiteX1" fmla="*/ 328613 w 423863"/>
                        <a:gd name="connsiteY1" fmla="*/ 0 h 261938"/>
                        <a:gd name="connsiteX2" fmla="*/ 423863 w 423863"/>
                        <a:gd name="connsiteY2" fmla="*/ 261938 h 261938"/>
                        <a:gd name="connsiteX3" fmla="*/ 95250 w 423863"/>
                        <a:gd name="connsiteY3" fmla="*/ 261938 h 261938"/>
                        <a:gd name="connsiteX4" fmla="*/ 0 w 423863"/>
                        <a:gd name="connsiteY4" fmla="*/ 0 h 261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863" h="261938">
                          <a:moveTo>
                            <a:pt x="0" y="0"/>
                          </a:moveTo>
                          <a:lnTo>
                            <a:pt x="328613" y="0"/>
                          </a:lnTo>
                          <a:lnTo>
                            <a:pt x="423863" y="261938"/>
                          </a:lnTo>
                          <a:lnTo>
                            <a:pt x="95250" y="2619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3"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50" name="Đường nối Thẳng 249">
                <a:extLst>
                  <a:ext uri="{FF2B5EF4-FFF2-40B4-BE49-F238E27FC236}">
                    <a16:creationId xmlns:a16="http://schemas.microsoft.com/office/drawing/2014/main" id="{54D9371E-9835-4963-B0A4-E40C1292B59A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flipH="1">
                <a:off x="2819079" y="2960296"/>
                <a:ext cx="48760" cy="10006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7" name="Hộp Văn bản 376">
              <a:extLst>
                <a:ext uri="{FF2B5EF4-FFF2-40B4-BE49-F238E27FC236}">
                  <a16:creationId xmlns:a16="http://schemas.microsoft.com/office/drawing/2014/main" id="{CC7C1074-AD8E-404D-8E63-78704671D9C5}"/>
                </a:ext>
              </a:extLst>
            </p:cNvPr>
            <p:cNvSpPr txBox="1"/>
            <p:nvPr/>
          </p:nvSpPr>
          <p:spPr>
            <a:xfrm>
              <a:off x="1602879" y="5077048"/>
              <a:ext cx="1280835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242021"/>
                  </a:solidFill>
                  <a:latin typeface="TimesTen-Roman"/>
                </a:rPr>
                <a:t>I</a:t>
              </a:r>
              <a:r>
                <a:rPr lang="en-US" b="0" i="0" dirty="0">
                  <a:solidFill>
                    <a:srgbClr val="242021"/>
                  </a:solidFill>
                  <a:effectLst/>
                  <a:latin typeface="TimesTen-Roman"/>
                </a:rPr>
                <a:t>mage </a:t>
              </a:r>
              <a:r>
                <a:rPr lang="en-US" b="0" i="1" dirty="0">
                  <a:solidFill>
                    <a:srgbClr val="242021"/>
                  </a:solidFill>
                  <a:effectLst/>
                  <a:latin typeface="TimesTen-Italic"/>
                </a:rPr>
                <a:t>f</a:t>
              </a:r>
              <a:endParaRPr lang="en-US" dirty="0"/>
            </a:p>
          </p:txBody>
        </p:sp>
        <p:sp>
          <p:nvSpPr>
            <p:cNvPr id="380" name="Hộp Văn bản 379">
              <a:extLst>
                <a:ext uri="{FF2B5EF4-FFF2-40B4-BE49-F238E27FC236}">
                  <a16:creationId xmlns:a16="http://schemas.microsoft.com/office/drawing/2014/main" id="{88F8198B-C2BF-4D7D-9F59-94E08F7CD97E}"/>
                </a:ext>
              </a:extLst>
            </p:cNvPr>
            <p:cNvSpPr txBox="1"/>
            <p:nvPr/>
          </p:nvSpPr>
          <p:spPr>
            <a:xfrm>
              <a:off x="1358720" y="1762138"/>
              <a:ext cx="23785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i="0" dirty="0">
                  <a:solidFill>
                    <a:srgbClr val="242021"/>
                  </a:solidFill>
                  <a:effectLst/>
                  <a:latin typeface="TimesTen-Roman"/>
                </a:rPr>
                <a:t>Filter Kernel </a:t>
              </a:r>
              <a:r>
                <a:rPr lang="en-US" sz="1800" b="0" i="1" dirty="0">
                  <a:solidFill>
                    <a:srgbClr val="242021"/>
                  </a:solidFill>
                  <a:effectLst/>
                  <a:latin typeface="TimesTen-Italic"/>
                </a:rPr>
                <a:t>w</a:t>
              </a:r>
              <a:endParaRPr lang="en-US" dirty="0"/>
            </a:p>
          </p:txBody>
        </p:sp>
        <p:sp>
          <p:nvSpPr>
            <p:cNvPr id="389" name="Hộp Văn bản 388">
              <a:extLst>
                <a:ext uri="{FF2B5EF4-FFF2-40B4-BE49-F238E27FC236}">
                  <a16:creationId xmlns:a16="http://schemas.microsoft.com/office/drawing/2014/main" id="{378F9F60-99C6-47B2-A84D-C19099135842}"/>
                </a:ext>
              </a:extLst>
            </p:cNvPr>
            <p:cNvSpPr txBox="1"/>
            <p:nvPr/>
          </p:nvSpPr>
          <p:spPr>
            <a:xfrm>
              <a:off x="3084161" y="1371491"/>
              <a:ext cx="23785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i="0" dirty="0">
                  <a:solidFill>
                    <a:srgbClr val="242021"/>
                  </a:solidFill>
                  <a:effectLst/>
                  <a:latin typeface="TimesTen-Roman"/>
                </a:rPr>
                <a:t>Origin of Filter Kernel</a:t>
              </a:r>
              <a:endParaRPr lang="en-US" dirty="0"/>
            </a:p>
          </p:txBody>
        </p:sp>
      </p:grpSp>
      <p:sp>
        <p:nvSpPr>
          <p:cNvPr id="381" name="Hộp Văn bản 380">
            <a:extLst>
              <a:ext uri="{FF2B5EF4-FFF2-40B4-BE49-F238E27FC236}">
                <a16:creationId xmlns:a16="http://schemas.microsoft.com/office/drawing/2014/main" id="{C2B78FDE-73F9-4344-8A28-B28130A7DEE2}"/>
              </a:ext>
            </a:extLst>
          </p:cNvPr>
          <p:cNvSpPr txBox="1"/>
          <p:nvPr/>
        </p:nvSpPr>
        <p:spPr>
          <a:xfrm>
            <a:off x="5827525" y="1762138"/>
            <a:ext cx="237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Filter Kernel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w</a:t>
            </a:r>
            <a:endParaRPr lang="en-US" dirty="0"/>
          </a:p>
        </p:txBody>
      </p:sp>
      <p:sp>
        <p:nvSpPr>
          <p:cNvPr id="382" name="Hộp Văn bản 381">
            <a:extLst>
              <a:ext uri="{FF2B5EF4-FFF2-40B4-BE49-F238E27FC236}">
                <a16:creationId xmlns:a16="http://schemas.microsoft.com/office/drawing/2014/main" id="{37A76220-A002-457C-A839-A554C0ED1FCE}"/>
              </a:ext>
            </a:extLst>
          </p:cNvPr>
          <p:cNvSpPr txBox="1"/>
          <p:nvPr/>
        </p:nvSpPr>
        <p:spPr>
          <a:xfrm>
            <a:off x="9607184" y="1762138"/>
            <a:ext cx="237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Filter Kernel </a:t>
            </a:r>
            <a:r>
              <a:rPr lang="en-US" sz="1800" b="0" i="1" dirty="0">
                <a:solidFill>
                  <a:srgbClr val="242021"/>
                </a:solidFill>
                <a:effectLst/>
                <a:latin typeface="TimesTen-Italic"/>
              </a:rPr>
              <a:t>w</a:t>
            </a:r>
            <a:endParaRPr lang="en-US" dirty="0"/>
          </a:p>
        </p:txBody>
      </p:sp>
      <p:cxnSp>
        <p:nvCxnSpPr>
          <p:cNvPr id="385" name="Đường kết nối Mũi tên Thẳng 384">
            <a:extLst>
              <a:ext uri="{FF2B5EF4-FFF2-40B4-BE49-F238E27FC236}">
                <a16:creationId xmlns:a16="http://schemas.microsoft.com/office/drawing/2014/main" id="{706CEF08-4FF1-4158-B283-69CDCC4B69CE}"/>
              </a:ext>
            </a:extLst>
          </p:cNvPr>
          <p:cNvCxnSpPr>
            <a:cxnSpLocks/>
          </p:cNvCxnSpPr>
          <p:nvPr/>
        </p:nvCxnSpPr>
        <p:spPr>
          <a:xfrm flipH="1">
            <a:off x="3255079" y="1762138"/>
            <a:ext cx="1115481" cy="835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1" name="Hộp Văn bản 390">
            <a:extLst>
              <a:ext uri="{FF2B5EF4-FFF2-40B4-BE49-F238E27FC236}">
                <a16:creationId xmlns:a16="http://schemas.microsoft.com/office/drawing/2014/main" id="{4B80CF4F-37BB-4915-A2A1-85D380C90BC1}"/>
              </a:ext>
            </a:extLst>
          </p:cNvPr>
          <p:cNvSpPr txBox="1"/>
          <p:nvPr/>
        </p:nvSpPr>
        <p:spPr>
          <a:xfrm>
            <a:off x="-409417" y="2441008"/>
            <a:ext cx="237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242021"/>
                </a:solidFill>
                <a:effectLst/>
                <a:latin typeface="TimesTen-Roman"/>
              </a:rPr>
              <a:t>Image Origin</a:t>
            </a:r>
            <a:endParaRPr lang="en-US" dirty="0"/>
          </a:p>
        </p:txBody>
      </p:sp>
      <p:cxnSp>
        <p:nvCxnSpPr>
          <p:cNvPr id="392" name="Đường kết nối Mũi tên Thẳng 391">
            <a:extLst>
              <a:ext uri="{FF2B5EF4-FFF2-40B4-BE49-F238E27FC236}">
                <a16:creationId xmlns:a16="http://schemas.microsoft.com/office/drawing/2014/main" id="{623B751A-ED02-4208-9813-C3BF44E25556}"/>
              </a:ext>
            </a:extLst>
          </p:cNvPr>
          <p:cNvCxnSpPr>
            <a:cxnSpLocks/>
            <a:stCxn id="391" idx="2"/>
            <a:endCxn id="50" idx="0"/>
          </p:cNvCxnSpPr>
          <p:nvPr/>
        </p:nvCxnSpPr>
        <p:spPr>
          <a:xfrm>
            <a:off x="779851" y="2810340"/>
            <a:ext cx="442533" cy="39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2443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749</Words>
  <Application>Microsoft Office PowerPoint</Application>
  <PresentationFormat>Màn hình rộng</PresentationFormat>
  <Paragraphs>80</Paragraphs>
  <Slides>24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7" baseType="lpstr">
      <vt:lpstr>맑은 고딕</vt:lpstr>
      <vt:lpstr>맑은 고딕</vt:lpstr>
      <vt:lpstr>Arial</vt:lpstr>
      <vt:lpstr>Arial Unicode MS</vt:lpstr>
      <vt:lpstr>Calibri</vt:lpstr>
      <vt:lpstr>CoreTTI2k</vt:lpstr>
      <vt:lpstr>Symbol</vt:lpstr>
      <vt:lpstr>Times New Roman</vt:lpstr>
      <vt:lpstr>TimesTen-BoldItalic</vt:lpstr>
      <vt:lpstr>TimesTen-Italic</vt:lpstr>
      <vt:lpstr>TimesTen-Roman</vt:lpstr>
      <vt:lpstr>양재참숯체B</vt:lpstr>
      <vt:lpstr>디자인 사용자 지정</vt:lpstr>
      <vt:lpstr>Bản trình bày PowerPoint</vt:lpstr>
      <vt:lpstr>SPACTIAL FILLTERING</vt:lpstr>
      <vt:lpstr>How it work ?</vt:lpstr>
      <vt:lpstr>SPATIAL CORRELATION AND CONVOLUTION </vt:lpstr>
      <vt:lpstr>Bản trình bày PowerPoint</vt:lpstr>
      <vt:lpstr>Bản trình bày PowerPoint</vt:lpstr>
      <vt:lpstr>Bản trình bày PowerPoint</vt:lpstr>
      <vt:lpstr>SPATIAL CORRELATION AND CONVOLUTION </vt:lpstr>
      <vt:lpstr>SPACTIAL FILLTERING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Lương Tuấn Anh</cp:lastModifiedBy>
  <cp:revision>248</cp:revision>
  <dcterms:created xsi:type="dcterms:W3CDTF">2024-11-29T08:47:06Z</dcterms:created>
  <dcterms:modified xsi:type="dcterms:W3CDTF">2025-05-14T11:16:19Z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