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869" r:id="rId2"/>
    <p:sldId id="1189" r:id="rId3"/>
    <p:sldId id="1190" r:id="rId4"/>
    <p:sldId id="1191" r:id="rId5"/>
    <p:sldId id="1192" r:id="rId6"/>
    <p:sldId id="11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1"/>
    <a:srgbClr val="FDF4FF"/>
    <a:srgbClr val="F79646"/>
    <a:srgbClr val="9BBB5A"/>
    <a:srgbClr val="F79647"/>
    <a:srgbClr val="376092"/>
    <a:srgbClr val="FF0006"/>
    <a:srgbClr val="FAFE00"/>
    <a:srgbClr val="FFFE08"/>
    <a:srgbClr val="7F3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83535" autoAdjust="0"/>
  </p:normalViewPr>
  <p:slideViewPr>
    <p:cSldViewPr snapToGrid="0">
      <p:cViewPr varScale="1">
        <p:scale>
          <a:sx n="89" d="100"/>
          <a:sy n="89" d="100"/>
        </p:scale>
        <p:origin x="1608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C9EB-6DB0-4253-A534-AA6AC3B617E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7C66-5E86-48FA-A33E-66AB0EC78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I’ll be presenting on </a:t>
            </a:r>
            <a:r>
              <a:rPr lang="en-US" sz="1800" b="1" dirty="0"/>
              <a:t>FUNDAMENTALS OF SPACTIAL FILLTERING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a fundamental technique used to enhance image quality before deeper analysis.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50AAC1-4EE4-4FE2-A69A-27F3AB419E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 pitchFamily="50" charset="-127"/>
                <a:cs typeface="+mn-cs"/>
              </a:r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3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9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47089"/>
          <a:stretch>
            <a:fillRect/>
          </a:stretch>
        </p:blipFill>
        <p:spPr bwMode="auto">
          <a:xfrm>
            <a:off x="9727843" y="59499"/>
            <a:ext cx="1168096" cy="6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0" y="1700809"/>
            <a:ext cx="12192000" cy="209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83765" y="5445223"/>
            <a:ext cx="4416491" cy="2974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X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-ray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A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utomatic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V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ision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I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nspection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S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9692" y="6529706"/>
            <a:ext cx="52730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335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 2025. XAVIS all right reserved</a:t>
            </a:r>
            <a:endParaRPr lang="ko-KR" altLang="en-US" sz="1335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640533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ile:ISO 9001-2015.svg - Wikimedia Commo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29889"/>
            <a:ext cx="611948" cy="5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4677140"/>
            <a:ext cx="2095500" cy="67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404" y="143630"/>
            <a:ext cx="1185097" cy="28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6770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-96011" y="644691"/>
            <a:ext cx="123366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0" y="653639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35360" y="1454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665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401069" y="817435"/>
            <a:ext cx="11233151" cy="5266267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>
              <a:defRPr sz="1465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9" y="164638"/>
            <a:ext cx="1152128" cy="3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822FB824-242F-4974-A02A-AA8C70F8E9AE}"/>
              </a:ext>
            </a:extLst>
          </p:cNvPr>
          <p:cNvSpPr txBox="1">
            <a:spLocks/>
          </p:cNvSpPr>
          <p:nvPr userDrawn="1"/>
        </p:nvSpPr>
        <p:spPr>
          <a:xfrm>
            <a:off x="10835645" y="6445971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" name="슬라이드 번호 개체 틀 4">
            <a:extLst>
              <a:ext uri="{FF2B5EF4-FFF2-40B4-BE49-F238E27FC236}">
                <a16:creationId xmlns:a16="http://schemas.microsoft.com/office/drawing/2014/main" id="{D20FCB71-227F-4CD5-A603-3BAE835FF8FE}"/>
              </a:ext>
            </a:extLst>
          </p:cNvPr>
          <p:cNvSpPr txBox="1">
            <a:spLocks/>
          </p:cNvSpPr>
          <p:nvPr userDrawn="1"/>
        </p:nvSpPr>
        <p:spPr>
          <a:xfrm>
            <a:off x="5782284" y="6213309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E8A381-81F1-40BF-A1F3-1F818F8B7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38320" y="6399740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721600" y="6399739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09600" y="6399741"/>
            <a:ext cx="75590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1E5D-B8F5-450B-B1AE-9F98B333ED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1219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2645" y="2285090"/>
            <a:ext cx="10945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CANNY EDGE DETECTING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E72C6AA-836A-0CCC-13E6-D1976E59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E72C6AA-836A-0CCC-13E6-D1976E59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E72C6AA-836A-0CCC-13E6-D1976E59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E72C6AA-836A-0CCC-13E6-D1976E59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AE841-B27B-132B-DBCC-86E0F3D3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8" y="4284"/>
            <a:ext cx="9154803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E72C6AA-836A-0CCC-13E6-D1976E59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DD80D-BAE4-9DE7-9DA3-6DC1930D1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65" y="0"/>
            <a:ext cx="9118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6779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31</Words>
  <Application>Microsoft Office PowerPoint</Application>
  <PresentationFormat>Widescreen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Malgun Gothic</vt:lpstr>
      <vt:lpstr>Malgun Gothic</vt:lpstr>
      <vt:lpstr>Arial</vt:lpstr>
      <vt:lpstr>Arial Unicode MS</vt:lpstr>
      <vt:lpstr>Calibri</vt:lpstr>
      <vt:lpstr>Times New Roman</vt:lpstr>
      <vt:lpstr>양재참숯체B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PC</cp:lastModifiedBy>
  <cp:revision>282</cp:revision>
  <dcterms:created xsi:type="dcterms:W3CDTF">2024-11-29T08:47:06Z</dcterms:created>
  <dcterms:modified xsi:type="dcterms:W3CDTF">2025-05-23T10:47:46Z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