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5eb6e98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5eb6e98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eb6e98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eb6e98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5eb6e98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5eb6e98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5eb6e98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5eb6e98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eb6e98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5eb6e98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3000">
                <a:latin typeface="Times New Roman"/>
                <a:ea typeface="Times New Roman"/>
                <a:cs typeface="Times New Roman"/>
                <a:sym typeface="Times New Roman"/>
              </a:rPr>
              <a:t>Kiến thức Database và ngôn SQL</a:t>
            </a:r>
            <a:endParaRPr b="1" i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I.Khái niệm MySQL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một hệ thống quản trị cơ sở dữ liệu mã nguồn mở(Relational Database Management System, viết tắt là RDBMS) hoạt động theo mô hình client-server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một phần mềm hay dịch vụ dùng để quản lý các cơ sở dữ liệu theo hình thức quản lý các mối quan hệ giữa chúng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420">
                <a:latin typeface="Times New Roman"/>
                <a:ea typeface="Times New Roman"/>
                <a:cs typeface="Times New Roman"/>
                <a:sym typeface="Times New Roman"/>
              </a:rPr>
              <a:t>II. Database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tập hợp dữ liệu theo một cấu trúc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nơi chứa và sắp đặt dữ liệu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 liệu được đặt trong một bộ dữ liệu chung, dataset được tổ chức sắp xếp giống như một bảng tính vậy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bảng này có liên hệ với nhau theo cách nào đó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420">
                <a:latin typeface="Times New Roman"/>
                <a:ea typeface="Times New Roman"/>
                <a:cs typeface="Times New Roman"/>
                <a:sym typeface="Times New Roman"/>
              </a:rPr>
              <a:t>Mô hình Client-server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Máy tính cài đặt và chạy phần mềm MySQL được gọi là client(máy khách).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Khi chúng cần truy cập dữ liệu chúng kết nối tới máy chủ MySQL. Đây chính là mô hình “client-server”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MySQL Server và MySQL Client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MySQL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Là máy tính hay một hệ các máy tính cài đặt phần mềm MySQL dành cho server để giúp lưu trữ dữ liệu trên đó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Dữ liệu được đặt trong các bảng và các bảng có mối liên hệ với nhau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An toàn, đáng tin cây </a:t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MySQL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Mọi phần mềm có thể thực hiện truy vấn lên một MySQL server và nhận kết quả trả về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Ví dụ một số công cụ miễn phí dùng làm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Phpmyadmin(miễn phí, mã nguồn mở)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MySQL Workbench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….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SQL và MySQL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6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MySQL và SQL không giống nhau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MySQL là một trong các phần mềm RDBMS, hoạt động theo mô hình client-server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SQL sẽ giúp client và server liên lạc với nhau trong môi trường của RDBMS</a:t>
            </a:r>
            <a:endParaRPr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102450" y="1152475"/>
            <a:ext cx="48807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Hoạt động của MySQL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*) Cách vận hành chính trong môi trường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+) MySQL tạo ra bảng để lưu trữ dữ liệu, định nghĩa sự liên quan giữa các bảng đó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+) Client sẽ gửi yêu cầu SQL bằng một lệnh đặc biệt trên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+) Ứng dụng trên server sẽ phản hồi thông tin và trả về kết quả trên máy client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522849" cy="15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