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257" r:id="rId4"/>
    <p:sldId id="258" r:id="rId5"/>
    <p:sldId id="259" r:id="rId6"/>
    <p:sldId id="260" r:id="rId7"/>
    <p:sldId id="261" r:id="rId9"/>
    <p:sldId id="262" r:id="rId10"/>
    <p:sldId id="263" r:id="rId11"/>
    <p:sldId id="264" r:id="rId12"/>
    <p:sldId id="265" r:id="rId13"/>
    <p:sldId id="266" r:id="rId14"/>
    <p:sldId id="269" r:id="rId15"/>
    <p:sldId id="275" r:id="rId16"/>
  </p:sldIdLst>
  <p:sldSz cx="9144000" cy="5143500"/>
  <p:notesSz cx="9144000" cy="51435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60" userDrawn="1">
          <p15:clr>
            <a:srgbClr val="A4A3A4"/>
          </p15:clr>
        </p15:guide>
        <p15:guide id="2" pos="21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60"/>
        <p:guide pos="213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5228034" y="361652"/>
            <a:ext cx="1735931" cy="976461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1392362"/>
            <a:ext cx="9753600" cy="113920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979" y="2748056"/>
            <a:ext cx="5283200" cy="1451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image" Target="../media/image7.png"/><Relationship Id="rId7" Type="http://schemas.openxmlformats.org/officeDocument/2006/relationships/image" Target="../media/image6.png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7" Type="http://schemas.openxmlformats.org/officeDocument/2006/relationships/image" Target="../media/image16.png"/><Relationship Id="rId16" Type="http://schemas.openxmlformats.org/officeDocument/2006/relationships/image" Target="../media/image15.png"/><Relationship Id="rId15" Type="http://schemas.openxmlformats.org/officeDocument/2006/relationships/image" Target="../media/image14.png"/><Relationship Id="rId14" Type="http://schemas.openxmlformats.org/officeDocument/2006/relationships/image" Target="../media/image13.png"/><Relationship Id="rId13" Type="http://schemas.openxmlformats.org/officeDocument/2006/relationships/image" Target="../media/image12.png"/><Relationship Id="rId12" Type="http://schemas.openxmlformats.org/officeDocument/2006/relationships/image" Target="../media/image11.png"/><Relationship Id="rId11" Type="http://schemas.openxmlformats.org/officeDocument/2006/relationships/image" Target="../media/image10.png"/><Relationship Id="rId10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image" Target="../media/image23.png"/><Relationship Id="rId8" Type="http://schemas.openxmlformats.org/officeDocument/2006/relationships/image" Target="../media/image22.png"/><Relationship Id="rId7" Type="http://schemas.openxmlformats.org/officeDocument/2006/relationships/image" Target="../media/image21.png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5" Type="http://schemas.openxmlformats.org/officeDocument/2006/relationships/image" Target="../media/image39.png"/><Relationship Id="rId24" Type="http://schemas.openxmlformats.org/officeDocument/2006/relationships/image" Target="../media/image38.png"/><Relationship Id="rId23" Type="http://schemas.openxmlformats.org/officeDocument/2006/relationships/image" Target="../media/image37.png"/><Relationship Id="rId22" Type="http://schemas.openxmlformats.org/officeDocument/2006/relationships/image" Target="../media/image36.png"/><Relationship Id="rId21" Type="http://schemas.openxmlformats.org/officeDocument/2006/relationships/image" Target="../media/image35.png"/><Relationship Id="rId20" Type="http://schemas.openxmlformats.org/officeDocument/2006/relationships/image" Target="../media/image34.png"/><Relationship Id="rId2" Type="http://schemas.openxmlformats.org/officeDocument/2006/relationships/image" Target="../media/image1.png"/><Relationship Id="rId19" Type="http://schemas.openxmlformats.org/officeDocument/2006/relationships/image" Target="../media/image33.png"/><Relationship Id="rId18" Type="http://schemas.openxmlformats.org/officeDocument/2006/relationships/image" Target="../media/image32.png"/><Relationship Id="rId17" Type="http://schemas.openxmlformats.org/officeDocument/2006/relationships/image" Target="../media/image31.png"/><Relationship Id="rId16" Type="http://schemas.openxmlformats.org/officeDocument/2006/relationships/image" Target="../media/image30.png"/><Relationship Id="rId15" Type="http://schemas.openxmlformats.org/officeDocument/2006/relationships/image" Target="../media/image29.png"/><Relationship Id="rId14" Type="http://schemas.openxmlformats.org/officeDocument/2006/relationships/image" Target="../media/image28.png"/><Relationship Id="rId13" Type="http://schemas.openxmlformats.org/officeDocument/2006/relationships/image" Target="../media/image27.png"/><Relationship Id="rId12" Type="http://schemas.openxmlformats.org/officeDocument/2006/relationships/image" Target="../media/image26.png"/><Relationship Id="rId11" Type="http://schemas.openxmlformats.org/officeDocument/2006/relationships/image" Target="../media/image25.png"/><Relationship Id="rId10" Type="http://schemas.openxmlformats.org/officeDocument/2006/relationships/image" Target="../media/image2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6.png"/><Relationship Id="rId8" Type="http://schemas.openxmlformats.org/officeDocument/2006/relationships/image" Target="../media/image45.png"/><Relationship Id="rId7" Type="http://schemas.openxmlformats.org/officeDocument/2006/relationships/image" Target="../media/image44.png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3" Type="http://schemas.openxmlformats.org/officeDocument/2006/relationships/image" Target="../media/image40.png"/><Relationship Id="rId21" Type="http://schemas.openxmlformats.org/officeDocument/2006/relationships/image" Target="../media/image58.png"/><Relationship Id="rId20" Type="http://schemas.openxmlformats.org/officeDocument/2006/relationships/image" Target="../media/image57.png"/><Relationship Id="rId2" Type="http://schemas.openxmlformats.org/officeDocument/2006/relationships/image" Target="../media/image1.png"/><Relationship Id="rId19" Type="http://schemas.openxmlformats.org/officeDocument/2006/relationships/image" Target="../media/image56.png"/><Relationship Id="rId18" Type="http://schemas.openxmlformats.org/officeDocument/2006/relationships/image" Target="../media/image55.png"/><Relationship Id="rId17" Type="http://schemas.openxmlformats.org/officeDocument/2006/relationships/image" Target="../media/image54.png"/><Relationship Id="rId16" Type="http://schemas.openxmlformats.org/officeDocument/2006/relationships/image" Target="../media/image53.png"/><Relationship Id="rId15" Type="http://schemas.openxmlformats.org/officeDocument/2006/relationships/image" Target="../media/image52.png"/><Relationship Id="rId14" Type="http://schemas.openxmlformats.org/officeDocument/2006/relationships/image" Target="../media/image51.png"/><Relationship Id="rId13" Type="http://schemas.openxmlformats.org/officeDocument/2006/relationships/image" Target="../media/image50.png"/><Relationship Id="rId12" Type="http://schemas.openxmlformats.org/officeDocument/2006/relationships/image" Target="../media/image49.png"/><Relationship Id="rId11" Type="http://schemas.openxmlformats.org/officeDocument/2006/relationships/image" Target="../media/image48.png"/><Relationship Id="rId10" Type="http://schemas.openxmlformats.org/officeDocument/2006/relationships/image" Target="../media/image4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887251" y="1066983"/>
            <a:ext cx="1369496" cy="492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4916878" y="2663940"/>
            <a:ext cx="3597909" cy="9518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5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433B64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66672" y="2647950"/>
            <a:ext cx="7577327" cy="2495550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9472" y="2345182"/>
            <a:ext cx="917435" cy="70103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118104" y="2329942"/>
            <a:ext cx="920495" cy="71018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096256" y="2342134"/>
            <a:ext cx="935723" cy="734567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126224" y="2332990"/>
            <a:ext cx="899147" cy="725423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022336" y="3059429"/>
            <a:ext cx="923543" cy="911351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869936" y="2827782"/>
            <a:ext cx="579119" cy="886967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046719" y="2989326"/>
            <a:ext cx="819911" cy="1170431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662927" y="4165853"/>
            <a:ext cx="350519" cy="64617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5989320" y="4171950"/>
            <a:ext cx="697991" cy="655319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824727" y="4571238"/>
            <a:ext cx="832103" cy="329183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5958840" y="4257306"/>
            <a:ext cx="1045463" cy="862571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06640" y="3748277"/>
            <a:ext cx="694943" cy="1094231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239000" y="4083570"/>
            <a:ext cx="484631" cy="77113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394448" y="3864114"/>
            <a:ext cx="524255" cy="11277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34455" y="0"/>
            <a:ext cx="3209543" cy="1859279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3788664"/>
            <a:ext cx="5318759" cy="1354836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940552" y="21335"/>
            <a:ext cx="1258823" cy="618743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135623" y="3047"/>
            <a:ext cx="1316735" cy="499871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73480" y="3730752"/>
            <a:ext cx="679691" cy="749807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28472" y="3834384"/>
            <a:ext cx="670559" cy="600455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47344" y="3791712"/>
            <a:ext cx="877823" cy="1027175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356360" y="4553712"/>
            <a:ext cx="1234439" cy="566927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76527" y="4462272"/>
            <a:ext cx="1170431" cy="52425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1021080" y="4523232"/>
            <a:ext cx="1490471" cy="620268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348728" y="170688"/>
            <a:ext cx="1097279" cy="667511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431023" y="0"/>
            <a:ext cx="950975" cy="768095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894319" y="758952"/>
            <a:ext cx="1152143" cy="731519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7592568" y="1152144"/>
            <a:ext cx="1124711" cy="451103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7796783" y="819911"/>
            <a:ext cx="1347215" cy="649223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353568" y="2380488"/>
            <a:ext cx="749807" cy="159105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03631" y="3864863"/>
            <a:ext cx="579107" cy="947927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58495" y="2657855"/>
            <a:ext cx="883919" cy="2118359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283463" y="2459735"/>
            <a:ext cx="600455" cy="2683764"/>
          </a:xfrm>
          <a:prstGeom prst="rect">
            <a:avLst/>
          </a:prstGeom>
        </p:spPr>
      </p:pic>
      <p:pic>
        <p:nvPicPr>
          <p:cNvPr id="36" name="bg object 36"/>
          <p:cNvPicPr/>
          <p:nvPr/>
        </p:nvPicPr>
        <p:blipFill>
          <a:blip r:embed="rId22" cstate="print"/>
          <a:stretch>
            <a:fillRect/>
          </a:stretch>
        </p:blipFill>
        <p:spPr>
          <a:xfrm>
            <a:off x="2959607" y="4791455"/>
            <a:ext cx="932687" cy="243839"/>
          </a:xfrm>
          <a:prstGeom prst="rect">
            <a:avLst/>
          </a:prstGeom>
        </p:spPr>
      </p:pic>
      <p:pic>
        <p:nvPicPr>
          <p:cNvPr id="37" name="bg object 37"/>
          <p:cNvPicPr/>
          <p:nvPr/>
        </p:nvPicPr>
        <p:blipFill>
          <a:blip r:embed="rId23" cstate="print"/>
          <a:stretch>
            <a:fillRect/>
          </a:stretch>
        </p:blipFill>
        <p:spPr>
          <a:xfrm>
            <a:off x="2926079" y="4114799"/>
            <a:ext cx="765047" cy="734567"/>
          </a:xfrm>
          <a:prstGeom prst="rect">
            <a:avLst/>
          </a:prstGeom>
        </p:spPr>
      </p:pic>
      <p:pic>
        <p:nvPicPr>
          <p:cNvPr id="38" name="bg object 38"/>
          <p:cNvPicPr/>
          <p:nvPr/>
        </p:nvPicPr>
        <p:blipFill>
          <a:blip r:embed="rId24" cstate="print"/>
          <a:stretch>
            <a:fillRect/>
          </a:stretch>
        </p:blipFill>
        <p:spPr>
          <a:xfrm>
            <a:off x="2773679" y="4059935"/>
            <a:ext cx="323075" cy="768095"/>
          </a:xfrm>
          <a:prstGeom prst="rect">
            <a:avLst/>
          </a:prstGeom>
        </p:spPr>
      </p:pic>
      <p:pic>
        <p:nvPicPr>
          <p:cNvPr id="39" name="bg object 39"/>
          <p:cNvPicPr/>
          <p:nvPr/>
        </p:nvPicPr>
        <p:blipFill>
          <a:blip r:embed="rId25" cstate="print"/>
          <a:stretch>
            <a:fillRect/>
          </a:stretch>
        </p:blipFill>
        <p:spPr>
          <a:xfrm>
            <a:off x="2599944" y="4197095"/>
            <a:ext cx="1100315" cy="94640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0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702808" y="3066288"/>
            <a:ext cx="3441191" cy="2077211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4434839" cy="204825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072639" y="103644"/>
            <a:ext cx="1030223" cy="697979"/>
          </a:xfrm>
          <a:prstGeom prst="rect">
            <a:avLst/>
          </a:prstGeom>
        </p:spPr>
      </p:pic>
      <p:pic>
        <p:nvPicPr>
          <p:cNvPr id="20" name="bg object 20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816607" y="213359"/>
            <a:ext cx="1136903" cy="463295"/>
          </a:xfrm>
          <a:prstGeom prst="rect">
            <a:avLst/>
          </a:prstGeom>
        </p:spPr>
      </p:pic>
      <p:pic>
        <p:nvPicPr>
          <p:cNvPr id="21" name="bg object 21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909816" y="3995928"/>
            <a:ext cx="426719" cy="835151"/>
          </a:xfrm>
          <a:prstGeom prst="rect">
            <a:avLst/>
          </a:prstGeom>
        </p:spPr>
      </p:pic>
      <p:pic>
        <p:nvPicPr>
          <p:cNvPr id="22" name="bg object 22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598919" y="4340352"/>
            <a:ext cx="338327" cy="609599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733031" y="4102608"/>
            <a:ext cx="518159" cy="1040891"/>
          </a:xfrm>
          <a:prstGeom prst="rect">
            <a:avLst/>
          </a:prstGeom>
        </p:spPr>
      </p:pic>
      <p:pic>
        <p:nvPicPr>
          <p:cNvPr id="24" name="bg 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80959" y="3294888"/>
            <a:ext cx="460247" cy="1030223"/>
          </a:xfrm>
          <a:prstGeom prst="rect">
            <a:avLst/>
          </a:prstGeom>
        </p:spPr>
      </p:pic>
      <p:pic>
        <p:nvPicPr>
          <p:cNvPr id="25" name="bg object 2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351776" y="3383279"/>
            <a:ext cx="524255" cy="996695"/>
          </a:xfrm>
          <a:prstGeom prst="rect">
            <a:avLst/>
          </a:prstGeom>
        </p:spPr>
      </p:pic>
      <p:pic>
        <p:nvPicPr>
          <p:cNvPr id="26" name="bg object 2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427976" y="3355848"/>
            <a:ext cx="630935" cy="1328927"/>
          </a:xfrm>
          <a:prstGeom prst="rect">
            <a:avLst/>
          </a:prstGeom>
        </p:spPr>
      </p:pic>
      <p:pic>
        <p:nvPicPr>
          <p:cNvPr id="27" name="bg object 27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1048511" y="179832"/>
            <a:ext cx="661415" cy="810767"/>
          </a:xfrm>
          <a:prstGeom prst="rect">
            <a:avLst/>
          </a:prstGeom>
        </p:spPr>
      </p:pic>
      <p:pic>
        <p:nvPicPr>
          <p:cNvPr id="28" name="bg object 28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883919" y="115823"/>
            <a:ext cx="740663" cy="822959"/>
          </a:xfrm>
          <a:prstGeom prst="rect">
            <a:avLst/>
          </a:prstGeom>
        </p:spPr>
      </p:pic>
      <p:pic>
        <p:nvPicPr>
          <p:cNvPr id="29" name="bg object 29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912607" y="4233672"/>
            <a:ext cx="1191755" cy="493775"/>
          </a:xfrm>
          <a:prstGeom prst="rect">
            <a:avLst/>
          </a:prstGeom>
        </p:spPr>
      </p:pic>
      <p:pic>
        <p:nvPicPr>
          <p:cNvPr id="30" name="bg object 30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107680" y="3846576"/>
            <a:ext cx="905255" cy="682751"/>
          </a:xfrm>
          <a:prstGeom prst="rect">
            <a:avLst/>
          </a:prstGeom>
        </p:spPr>
      </p:pic>
      <p:pic>
        <p:nvPicPr>
          <p:cNvPr id="31" name="bg object 31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092439" y="3959352"/>
            <a:ext cx="874775" cy="1072895"/>
          </a:xfrm>
          <a:prstGeom prst="rect">
            <a:avLst/>
          </a:prstGeom>
        </p:spPr>
      </p:pic>
      <p:pic>
        <p:nvPicPr>
          <p:cNvPr id="32" name="bg object 32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463296" y="896111"/>
            <a:ext cx="719327" cy="402335"/>
          </a:xfrm>
          <a:prstGeom prst="rect">
            <a:avLst/>
          </a:prstGeom>
        </p:spPr>
      </p:pic>
      <p:pic>
        <p:nvPicPr>
          <p:cNvPr id="33" name="bg object 33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307847" y="902208"/>
            <a:ext cx="265175" cy="515111"/>
          </a:xfrm>
          <a:prstGeom prst="rect">
            <a:avLst/>
          </a:prstGeom>
        </p:spPr>
      </p:pic>
      <p:pic>
        <p:nvPicPr>
          <p:cNvPr id="34" name="bg object 34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390143" y="746759"/>
            <a:ext cx="691895" cy="231647"/>
          </a:xfrm>
          <a:prstGeom prst="rect">
            <a:avLst/>
          </a:prstGeom>
        </p:spPr>
      </p:pic>
      <p:pic>
        <p:nvPicPr>
          <p:cNvPr id="35" name="bg object 35"/>
          <p:cNvPicPr/>
          <p:nvPr/>
        </p:nvPicPr>
        <p:blipFill>
          <a:blip r:embed="rId21" cstate="print"/>
          <a:stretch>
            <a:fillRect/>
          </a:stretch>
        </p:blipFill>
        <p:spPr>
          <a:xfrm>
            <a:off x="18288" y="691896"/>
            <a:ext cx="993647" cy="60959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0" y="0"/>
            <a:ext cx="9143999" cy="5143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50240" y="673211"/>
            <a:ext cx="3667125" cy="970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00" b="0" i="0">
                <a:solidFill>
                  <a:srgbClr val="FF605F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2129" y="1581249"/>
            <a:ext cx="7735570" cy="2584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433B64"/>
                </a:solidFill>
                <a:latin typeface="Verdana" panose="020B0604030504040204"/>
                <a:cs typeface="Verdan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image" Target="../media/image167.png"/><Relationship Id="rId8" Type="http://schemas.openxmlformats.org/officeDocument/2006/relationships/image" Target="../media/image166.png"/><Relationship Id="rId7" Type="http://schemas.openxmlformats.org/officeDocument/2006/relationships/image" Target="../media/image165.png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Relationship Id="rId3" Type="http://schemas.openxmlformats.org/officeDocument/2006/relationships/image" Target="../media/image161.png"/><Relationship Id="rId21" Type="http://schemas.openxmlformats.org/officeDocument/2006/relationships/slideLayout" Target="../slideLayouts/slideLayout1.xml"/><Relationship Id="rId20" Type="http://schemas.openxmlformats.org/officeDocument/2006/relationships/image" Target="../media/image178.png"/><Relationship Id="rId2" Type="http://schemas.openxmlformats.org/officeDocument/2006/relationships/image" Target="../media/image160.png"/><Relationship Id="rId19" Type="http://schemas.openxmlformats.org/officeDocument/2006/relationships/image" Target="../media/image177.png"/><Relationship Id="rId18" Type="http://schemas.openxmlformats.org/officeDocument/2006/relationships/image" Target="../media/image176.png"/><Relationship Id="rId17" Type="http://schemas.openxmlformats.org/officeDocument/2006/relationships/image" Target="../media/image175.png"/><Relationship Id="rId16" Type="http://schemas.openxmlformats.org/officeDocument/2006/relationships/image" Target="../media/image174.png"/><Relationship Id="rId15" Type="http://schemas.openxmlformats.org/officeDocument/2006/relationships/image" Target="../media/image173.png"/><Relationship Id="rId14" Type="http://schemas.openxmlformats.org/officeDocument/2006/relationships/image" Target="../media/image172.png"/><Relationship Id="rId13" Type="http://schemas.openxmlformats.org/officeDocument/2006/relationships/image" Target="../media/image171.png"/><Relationship Id="rId12" Type="http://schemas.openxmlformats.org/officeDocument/2006/relationships/image" Target="../media/image170.png"/><Relationship Id="rId11" Type="http://schemas.openxmlformats.org/officeDocument/2006/relationships/image" Target="../media/image169.png"/><Relationship Id="rId10" Type="http://schemas.openxmlformats.org/officeDocument/2006/relationships/image" Target="../media/image168.png"/><Relationship Id="rId1" Type="http://schemas.openxmlformats.org/officeDocument/2006/relationships/image" Target="../media/image159.png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7.png"/><Relationship Id="rId8" Type="http://schemas.openxmlformats.org/officeDocument/2006/relationships/image" Target="../media/image186.png"/><Relationship Id="rId7" Type="http://schemas.openxmlformats.org/officeDocument/2006/relationships/image" Target="../media/image185.png"/><Relationship Id="rId6" Type="http://schemas.openxmlformats.org/officeDocument/2006/relationships/image" Target="../media/image184.png"/><Relationship Id="rId5" Type="http://schemas.openxmlformats.org/officeDocument/2006/relationships/image" Target="../media/image183.png"/><Relationship Id="rId4" Type="http://schemas.openxmlformats.org/officeDocument/2006/relationships/image" Target="../media/image182.png"/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190.png"/><Relationship Id="rId11" Type="http://schemas.openxmlformats.org/officeDocument/2006/relationships/image" Target="../media/image189.png"/><Relationship Id="rId10" Type="http://schemas.openxmlformats.org/officeDocument/2006/relationships/image" Target="../media/image188.png"/><Relationship Id="rId1" Type="http://schemas.openxmlformats.org/officeDocument/2006/relationships/image" Target="../media/image179.png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9.png"/><Relationship Id="rId8" Type="http://schemas.openxmlformats.org/officeDocument/2006/relationships/image" Target="../media/image198.png"/><Relationship Id="rId7" Type="http://schemas.openxmlformats.org/officeDocument/2006/relationships/image" Target="../media/image197.png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Relationship Id="rId3" Type="http://schemas.openxmlformats.org/officeDocument/2006/relationships/image" Target="../media/image193.png"/><Relationship Id="rId2" Type="http://schemas.openxmlformats.org/officeDocument/2006/relationships/image" Target="../media/image19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00.png"/><Relationship Id="rId1" Type="http://schemas.openxmlformats.org/officeDocument/2006/relationships/image" Target="../media/image191.pn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209.png"/><Relationship Id="rId8" Type="http://schemas.openxmlformats.org/officeDocument/2006/relationships/image" Target="../media/image208.png"/><Relationship Id="rId7" Type="http://schemas.openxmlformats.org/officeDocument/2006/relationships/image" Target="../media/image207.png"/><Relationship Id="rId6" Type="http://schemas.openxmlformats.org/officeDocument/2006/relationships/image" Target="../media/image206.png"/><Relationship Id="rId5" Type="http://schemas.openxmlformats.org/officeDocument/2006/relationships/image" Target="../media/image205.png"/><Relationship Id="rId4" Type="http://schemas.openxmlformats.org/officeDocument/2006/relationships/image" Target="../media/image204.png"/><Relationship Id="rId3" Type="http://schemas.openxmlformats.org/officeDocument/2006/relationships/image" Target="../media/image203.png"/><Relationship Id="rId2" Type="http://schemas.openxmlformats.org/officeDocument/2006/relationships/image" Target="../media/image202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210.png"/><Relationship Id="rId1" Type="http://schemas.openxmlformats.org/officeDocument/2006/relationships/image" Target="../media/image20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7.png"/><Relationship Id="rId8" Type="http://schemas.openxmlformats.org/officeDocument/2006/relationships/image" Target="../media/image66.png"/><Relationship Id="rId7" Type="http://schemas.openxmlformats.org/officeDocument/2006/relationships/image" Target="../media/image65.png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73.png"/><Relationship Id="rId14" Type="http://schemas.openxmlformats.org/officeDocument/2006/relationships/image" Target="../media/image72.png"/><Relationship Id="rId13" Type="http://schemas.openxmlformats.org/officeDocument/2006/relationships/image" Target="../media/image71.png"/><Relationship Id="rId12" Type="http://schemas.openxmlformats.org/officeDocument/2006/relationships/image" Target="../media/image70.png"/><Relationship Id="rId11" Type="http://schemas.openxmlformats.org/officeDocument/2006/relationships/image" Target="../media/image69.png"/><Relationship Id="rId10" Type="http://schemas.openxmlformats.org/officeDocument/2006/relationships/image" Target="../media/image68.png"/><Relationship Id="rId1" Type="http://schemas.openxmlformats.org/officeDocument/2006/relationships/image" Target="../media/image59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82.png"/><Relationship Id="rId8" Type="http://schemas.openxmlformats.org/officeDocument/2006/relationships/image" Target="../media/image81.png"/><Relationship Id="rId7" Type="http://schemas.openxmlformats.org/officeDocument/2006/relationships/image" Target="../media/image80.png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image" Target="../media/image77.png"/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2" Type="http://schemas.openxmlformats.org/officeDocument/2006/relationships/slideLayout" Target="../slideLayouts/slideLayout1.xml"/><Relationship Id="rId11" Type="http://schemas.openxmlformats.org/officeDocument/2006/relationships/image" Target="../media/image84.png"/><Relationship Id="rId10" Type="http://schemas.openxmlformats.org/officeDocument/2006/relationships/image" Target="../media/image83.png"/><Relationship Id="rId1" Type="http://schemas.openxmlformats.org/officeDocument/2006/relationships/image" Target="../media/image74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3.png"/><Relationship Id="rId8" Type="http://schemas.openxmlformats.org/officeDocument/2006/relationships/image" Target="../media/image92.png"/><Relationship Id="rId7" Type="http://schemas.openxmlformats.org/officeDocument/2006/relationships/image" Target="../media/image91.png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Relationship Id="rId3" Type="http://schemas.openxmlformats.org/officeDocument/2006/relationships/image" Target="../media/image87.png"/><Relationship Id="rId20" Type="http://schemas.openxmlformats.org/officeDocument/2006/relationships/slideLayout" Target="../slideLayouts/slideLayout2.xml"/><Relationship Id="rId2" Type="http://schemas.openxmlformats.org/officeDocument/2006/relationships/image" Target="../media/image86.png"/><Relationship Id="rId19" Type="http://schemas.openxmlformats.org/officeDocument/2006/relationships/image" Target="../media/image103.png"/><Relationship Id="rId18" Type="http://schemas.openxmlformats.org/officeDocument/2006/relationships/image" Target="../media/image102.png"/><Relationship Id="rId17" Type="http://schemas.openxmlformats.org/officeDocument/2006/relationships/image" Target="../media/image101.png"/><Relationship Id="rId16" Type="http://schemas.openxmlformats.org/officeDocument/2006/relationships/image" Target="../media/image100.png"/><Relationship Id="rId15" Type="http://schemas.openxmlformats.org/officeDocument/2006/relationships/image" Target="../media/image99.png"/><Relationship Id="rId14" Type="http://schemas.openxmlformats.org/officeDocument/2006/relationships/image" Target="../media/image98.png"/><Relationship Id="rId13" Type="http://schemas.openxmlformats.org/officeDocument/2006/relationships/image" Target="../media/image97.png"/><Relationship Id="rId12" Type="http://schemas.openxmlformats.org/officeDocument/2006/relationships/image" Target="../media/image96.png"/><Relationship Id="rId11" Type="http://schemas.openxmlformats.org/officeDocument/2006/relationships/image" Target="../media/image95.png"/><Relationship Id="rId10" Type="http://schemas.openxmlformats.org/officeDocument/2006/relationships/image" Target="../media/image94.png"/><Relationship Id="rId1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2.png"/><Relationship Id="rId8" Type="http://schemas.openxmlformats.org/officeDocument/2006/relationships/image" Target="../media/image111.png"/><Relationship Id="rId7" Type="http://schemas.openxmlformats.org/officeDocument/2006/relationships/image" Target="../media/image110.png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3" Type="http://schemas.openxmlformats.org/officeDocument/2006/relationships/notesSlide" Target="../notesSlides/notesSlide1.xml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114.png"/><Relationship Id="rId10" Type="http://schemas.openxmlformats.org/officeDocument/2006/relationships/image" Target="../media/image113.png"/><Relationship Id="rId1" Type="http://schemas.openxmlformats.org/officeDocument/2006/relationships/image" Target="../media/image104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3.png"/><Relationship Id="rId8" Type="http://schemas.openxmlformats.org/officeDocument/2006/relationships/image" Target="../media/image122.png"/><Relationship Id="rId7" Type="http://schemas.openxmlformats.org/officeDocument/2006/relationships/image" Target="../media/image121.png"/><Relationship Id="rId6" Type="http://schemas.openxmlformats.org/officeDocument/2006/relationships/image" Target="../media/image120.png"/><Relationship Id="rId5" Type="http://schemas.openxmlformats.org/officeDocument/2006/relationships/image" Target="../media/image119.png"/><Relationship Id="rId4" Type="http://schemas.openxmlformats.org/officeDocument/2006/relationships/image" Target="../media/image118.png"/><Relationship Id="rId3" Type="http://schemas.openxmlformats.org/officeDocument/2006/relationships/image" Target="../media/image117.png"/><Relationship Id="rId2" Type="http://schemas.openxmlformats.org/officeDocument/2006/relationships/image" Target="../media/image116.png"/><Relationship Id="rId18" Type="http://schemas.openxmlformats.org/officeDocument/2006/relationships/slideLayout" Target="../slideLayouts/slideLayout1.xml"/><Relationship Id="rId17" Type="http://schemas.openxmlformats.org/officeDocument/2006/relationships/image" Target="../media/image131.png"/><Relationship Id="rId16" Type="http://schemas.openxmlformats.org/officeDocument/2006/relationships/image" Target="../media/image130.png"/><Relationship Id="rId15" Type="http://schemas.openxmlformats.org/officeDocument/2006/relationships/image" Target="../media/image129.png"/><Relationship Id="rId14" Type="http://schemas.openxmlformats.org/officeDocument/2006/relationships/image" Target="../media/image128.png"/><Relationship Id="rId13" Type="http://schemas.openxmlformats.org/officeDocument/2006/relationships/image" Target="../media/image127.png"/><Relationship Id="rId12" Type="http://schemas.openxmlformats.org/officeDocument/2006/relationships/image" Target="../media/image126.png"/><Relationship Id="rId11" Type="http://schemas.openxmlformats.org/officeDocument/2006/relationships/image" Target="../media/image125.png"/><Relationship Id="rId10" Type="http://schemas.openxmlformats.org/officeDocument/2006/relationships/image" Target="../media/image124.png"/><Relationship Id="rId1" Type="http://schemas.openxmlformats.org/officeDocument/2006/relationships/image" Target="../media/image115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png"/><Relationship Id="rId8" Type="http://schemas.openxmlformats.org/officeDocument/2006/relationships/image" Target="../media/image139.png"/><Relationship Id="rId7" Type="http://schemas.openxmlformats.org/officeDocument/2006/relationships/image" Target="../media/image138.png"/><Relationship Id="rId6" Type="http://schemas.openxmlformats.org/officeDocument/2006/relationships/image" Target="../media/image137.png"/><Relationship Id="rId5" Type="http://schemas.openxmlformats.org/officeDocument/2006/relationships/image" Target="../media/image136.png"/><Relationship Id="rId4" Type="http://schemas.openxmlformats.org/officeDocument/2006/relationships/image" Target="../media/image135.png"/><Relationship Id="rId3" Type="http://schemas.openxmlformats.org/officeDocument/2006/relationships/image" Target="../media/image134.png"/><Relationship Id="rId2" Type="http://schemas.openxmlformats.org/officeDocument/2006/relationships/image" Target="../media/image133.png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48.png"/><Relationship Id="rId16" Type="http://schemas.openxmlformats.org/officeDocument/2006/relationships/image" Target="../media/image147.png"/><Relationship Id="rId15" Type="http://schemas.openxmlformats.org/officeDocument/2006/relationships/image" Target="../media/image146.png"/><Relationship Id="rId14" Type="http://schemas.openxmlformats.org/officeDocument/2006/relationships/image" Target="../media/image145.png"/><Relationship Id="rId13" Type="http://schemas.openxmlformats.org/officeDocument/2006/relationships/image" Target="../media/image144.png"/><Relationship Id="rId12" Type="http://schemas.openxmlformats.org/officeDocument/2006/relationships/image" Target="../media/image143.png"/><Relationship Id="rId11" Type="http://schemas.openxmlformats.org/officeDocument/2006/relationships/image" Target="../media/image142.png"/><Relationship Id="rId10" Type="http://schemas.openxmlformats.org/officeDocument/2006/relationships/image" Target="../media/image141.png"/><Relationship Id="rId1" Type="http://schemas.openxmlformats.org/officeDocument/2006/relationships/image" Target="../media/image13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7.png"/><Relationship Id="rId8" Type="http://schemas.openxmlformats.org/officeDocument/2006/relationships/image" Target="../media/image156.png"/><Relationship Id="rId7" Type="http://schemas.openxmlformats.org/officeDocument/2006/relationships/image" Target="../media/image155.png"/><Relationship Id="rId6" Type="http://schemas.openxmlformats.org/officeDocument/2006/relationships/image" Target="../media/image154.png"/><Relationship Id="rId5" Type="http://schemas.openxmlformats.org/officeDocument/2006/relationships/image" Target="../media/image153.png"/><Relationship Id="rId4" Type="http://schemas.openxmlformats.org/officeDocument/2006/relationships/image" Target="../media/image152.png"/><Relationship Id="rId3" Type="http://schemas.openxmlformats.org/officeDocument/2006/relationships/image" Target="../media/image151.png"/><Relationship Id="rId2" Type="http://schemas.openxmlformats.org/officeDocument/2006/relationships/image" Target="../media/image150.png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158.png"/><Relationship Id="rId1" Type="http://schemas.openxmlformats.org/officeDocument/2006/relationships/image" Target="../media/image1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28834" y="1657083"/>
            <a:ext cx="5224780" cy="41338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55"/>
              </a:spcBef>
            </a:pPr>
            <a:r>
              <a:rPr lang="en-US" sz="2600">
                <a:latin typeface="Times New Roman" panose="02020603050405020304" charset="0"/>
                <a:cs typeface="Times New Roman" panose="02020603050405020304" charset="0"/>
              </a:rPr>
              <a:t>GAME HANGMAN GUI</a:t>
            </a:r>
            <a:endParaRPr lang="en-US" sz="26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5808345" y="2675890"/>
            <a:ext cx="3048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Sinh viên : Lê Tuấn Anh 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Mssv : K225480106001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Lớp : K58KTP.01</a:t>
            </a:r>
            <a:endParaRPr lang="en-US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r>
              <a:rPr lang="en-US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GVGD : TS. Nguyễn Văn Hu</a:t>
            </a:r>
            <a:r>
              <a:rPr lang="en-US"/>
              <a:t>y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heel spokes="8"/>
      </p:transition>
    </mc:Choice>
    <mc:Fallback>
      <p:transition spd="slow">
        <p:wheel spokes="8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4874260" cy="5143500"/>
            <a:chOff x="0" y="0"/>
            <a:chExt cx="487426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4873751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59536" y="2203704"/>
              <a:ext cx="1289303" cy="207873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08431" y="1560576"/>
              <a:ext cx="2871215" cy="314858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3463" y="646176"/>
              <a:ext cx="3965447" cy="437083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86127" y="1767840"/>
              <a:ext cx="2215883" cy="42671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652016" y="1901951"/>
              <a:ext cx="2276855" cy="169773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371344" y="1950720"/>
              <a:ext cx="957071" cy="164287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95983" y="1920239"/>
              <a:ext cx="2859023" cy="166420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2749295" y="1908048"/>
              <a:ext cx="1325879" cy="81381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2855976" y="1841004"/>
              <a:ext cx="984503" cy="72541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81455" y="2953511"/>
              <a:ext cx="1298447" cy="893063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252727" y="3087623"/>
              <a:ext cx="1139951" cy="6156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407920" y="1295400"/>
              <a:ext cx="509015" cy="64922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53568" y="234696"/>
              <a:ext cx="1246631" cy="150875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539252"/>
              <a:ext cx="524255" cy="94486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0" y="512064"/>
              <a:ext cx="1520951" cy="1804415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0" y="310896"/>
              <a:ext cx="1420367" cy="1856231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99288" y="3706367"/>
              <a:ext cx="926591" cy="1295399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249936" y="4133088"/>
              <a:ext cx="658367" cy="90830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45008" y="3843528"/>
              <a:ext cx="670559" cy="1299972"/>
            </a:xfrm>
            <a:prstGeom prst="rect">
              <a:avLst/>
            </a:prstGeom>
          </p:spPr>
        </p:pic>
      </p:grpSp>
      <p:sp>
        <p:nvSpPr>
          <p:cNvPr id="25" name="Text Box 24"/>
          <p:cNvSpPr txBox="1"/>
          <p:nvPr/>
        </p:nvSpPr>
        <p:spPr>
          <a:xfrm>
            <a:off x="4648200" y="511810"/>
            <a:ext cx="3048000" cy="560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lang="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thắng/thua</a:t>
            </a:r>
            <a:endParaRPr lang="en-US" altLang="en-US" sz="305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5181600" y="1733550"/>
            <a:ext cx="3048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Nếu </a:t>
            </a:r>
            <a:r>
              <a:rPr lang="" altLang="en-US"/>
              <a:t>đ</a:t>
            </a:r>
            <a:r>
              <a:rPr lang="en-US" altLang="en-US"/>
              <a:t>oán </a:t>
            </a:r>
            <a:r>
              <a:rPr lang="" altLang="en-US"/>
              <a:t>đ</a:t>
            </a:r>
            <a:r>
              <a:rPr lang="en-US" altLang="en-US"/>
              <a:t>úng toàn bộ → thông báo “Bạn </a:t>
            </a:r>
            <a:r>
              <a:rPr lang="" altLang="en-US"/>
              <a:t>đ</a:t>
            </a:r>
            <a:r>
              <a:rPr lang="en-US" altLang="en-US"/>
              <a:t>ã thắng!”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Nếu </a:t>
            </a:r>
            <a:r>
              <a:rPr lang="" altLang="en-US"/>
              <a:t>đ</a:t>
            </a:r>
            <a:r>
              <a:rPr lang="en-US" altLang="en-US"/>
              <a:t>oán sai quá 6 lần → thông báo “Bạn </a:t>
            </a:r>
            <a:r>
              <a:rPr lang="" altLang="en-US"/>
              <a:t>đ</a:t>
            </a:r>
            <a:r>
              <a:rPr lang="en-US" altLang="en-US"/>
              <a:t>ã thua! Từ là: ...”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Dùng messagebox.showinfo.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467855" y="1962911"/>
            <a:ext cx="2676143" cy="3180588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55280" y="2703576"/>
            <a:ext cx="594359" cy="79857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38031" y="2883407"/>
            <a:ext cx="429767" cy="664463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7812023" y="2892564"/>
            <a:ext cx="1091565" cy="1082040"/>
            <a:chOff x="7812023" y="2892564"/>
            <a:chExt cx="1091565" cy="108204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12023" y="3127248"/>
              <a:ext cx="755903" cy="50291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927847" y="2892564"/>
              <a:ext cx="975359" cy="1082027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6565392" y="3758184"/>
            <a:ext cx="2353310" cy="1385570"/>
            <a:chOff x="6565392" y="3758184"/>
            <a:chExt cx="2353310" cy="13855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940040" y="4495800"/>
              <a:ext cx="978407" cy="35661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872983" y="3758184"/>
              <a:ext cx="496823" cy="102107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446264" y="3922776"/>
              <a:ext cx="445007" cy="85953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546847" y="3968496"/>
              <a:ext cx="1182611" cy="1175003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5119" y="3983736"/>
              <a:ext cx="804671" cy="1054607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565392" y="4343400"/>
              <a:ext cx="585215" cy="74066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29984" y="4096512"/>
              <a:ext cx="582167" cy="1046988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706648" y="494516"/>
            <a:ext cx="4250055" cy="48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3050"/>
              <a:t>Chơi lại</a:t>
            </a:r>
            <a:endParaRPr lang="en-US" altLang="en-US" sz="3050"/>
          </a:p>
        </p:txBody>
      </p:sp>
      <p:sp>
        <p:nvSpPr>
          <p:cNvPr id="25" name="Text Box 24"/>
          <p:cNvSpPr txBox="1"/>
          <p:nvPr/>
        </p:nvSpPr>
        <p:spPr>
          <a:xfrm>
            <a:off x="762000" y="1428750"/>
            <a:ext cx="3048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Nút “Chơi lại” sẽ reset: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Từ cần </a:t>
            </a:r>
            <a:r>
              <a:rPr lang="" altLang="en-US"/>
              <a:t>đ</a:t>
            </a:r>
            <a:r>
              <a:rPr lang="en-US" altLang="en-US"/>
              <a:t>oán.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Số lần sai.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Canvas và các Label.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672840" y="971677"/>
            <a:ext cx="5471160" cy="4232275"/>
            <a:chOff x="3672840" y="911352"/>
            <a:chExt cx="5471160" cy="423227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672840" y="911352"/>
              <a:ext cx="5471159" cy="423214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0" y="1374660"/>
              <a:ext cx="3041903" cy="239876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34711" y="4264164"/>
              <a:ext cx="274319" cy="21334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107680" y="1645920"/>
              <a:ext cx="548639" cy="170687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672584" y="3880103"/>
              <a:ext cx="1517903" cy="68579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610856" y="1456956"/>
              <a:ext cx="694943" cy="9814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416296" y="3633228"/>
              <a:ext cx="2020823" cy="1200899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312152" y="4035564"/>
              <a:ext cx="1395983" cy="53338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41335" y="3599688"/>
              <a:ext cx="1170431" cy="67360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60919" y="3752088"/>
              <a:ext cx="1252727" cy="1014983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761742" y="514233"/>
            <a:ext cx="2268220" cy="48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altLang="en-US" sz="3050">
                <a:latin typeface="Times New Roman" panose="02020603050405020304" charset="0"/>
                <a:cs typeface="Times New Roman" panose="02020603050405020304" charset="0"/>
              </a:rPr>
              <a:t>Kết luận</a:t>
            </a:r>
            <a:endParaRPr lang="en-US" altLang="en-US" sz="30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502920" y="1706245"/>
            <a:ext cx="3048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" altLang="en-US"/>
              <a:t>Đ</a:t>
            </a:r>
            <a:r>
              <a:rPr lang="en-US" altLang="en-US"/>
              <a:t>ã hoàn thành game Hangman với giao diện </a:t>
            </a:r>
            <a:r>
              <a:rPr lang="" altLang="en-US"/>
              <a:t>đ</a:t>
            </a:r>
            <a:r>
              <a:rPr lang="en-US" altLang="en-US"/>
              <a:t>ầy </a:t>
            </a:r>
            <a:r>
              <a:rPr lang="" altLang="en-US"/>
              <a:t>đ</a:t>
            </a:r>
            <a:r>
              <a:rPr lang="en-US" altLang="en-US"/>
              <a:t>ủ.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Ứng dụng tốt Tkinter và xử l</a:t>
            </a:r>
            <a:r>
              <a:rPr lang="" altLang="en-US"/>
              <a:t>ý</a:t>
            </a:r>
            <a:r>
              <a:rPr lang="en-US" altLang="en-US"/>
              <a:t> sự kiện.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Game chạy ổn </a:t>
            </a:r>
            <a:r>
              <a:rPr lang="" altLang="en-US"/>
              <a:t>đ</a:t>
            </a:r>
            <a:r>
              <a:rPr lang="en-US" altLang="en-US"/>
              <a:t>ịnh, kiểm thử </a:t>
            </a:r>
            <a:r>
              <a:rPr lang="" altLang="en-US"/>
              <a:t>đ</a:t>
            </a:r>
            <a:r>
              <a:rPr lang="en-US" altLang="en-US"/>
              <a:t>ạt yêu cầu.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345935" y="2522982"/>
            <a:ext cx="2798445" cy="2620645"/>
            <a:chOff x="6345935" y="2522982"/>
            <a:chExt cx="2798445" cy="2620645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345935" y="2718054"/>
              <a:ext cx="2798063" cy="2425445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79535" y="2522982"/>
              <a:ext cx="624827" cy="83210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90559" y="2928366"/>
              <a:ext cx="499871" cy="6187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403335" y="2638805"/>
              <a:ext cx="734567" cy="113385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095488" y="3470910"/>
              <a:ext cx="868679" cy="89611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16240" y="3672090"/>
              <a:ext cx="826007" cy="8625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92440" y="3534930"/>
              <a:ext cx="1051559" cy="111860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94904" y="4324350"/>
              <a:ext cx="563879" cy="8191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34071" y="4309110"/>
              <a:ext cx="829055" cy="8229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04759" y="4443222"/>
              <a:ext cx="1164335" cy="700277"/>
            </a:xfrm>
            <a:prstGeom prst="rect">
              <a:avLst/>
            </a:prstGeom>
          </p:spPr>
        </p:pic>
      </p:grp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852190" y="875686"/>
            <a:ext cx="4269740" cy="1876425"/>
          </a:xfrm>
          <a:prstGeom prst="rect">
            <a:avLst/>
          </a:prstGeom>
        </p:spPr>
        <p:txBody>
          <a:bodyPr vert="horz" wrap="square" lIns="0" tIns="40005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150"/>
              </a:spcBef>
            </a:pPr>
            <a:r>
              <a:rPr sz="7450" spc="-90" dirty="0"/>
              <a:t>THANKS!</a:t>
            </a:r>
            <a:endParaRPr sz="7450"/>
          </a:p>
          <a:p>
            <a:pPr algn="ctr">
              <a:lnSpc>
                <a:spcPct val="100000"/>
              </a:lnSpc>
              <a:spcBef>
                <a:spcPts val="655"/>
              </a:spcBef>
            </a:pP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3532632"/>
            <a:ext cx="2977895" cy="161086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03191" y="0"/>
            <a:ext cx="4940807" cy="1746503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92936" y="1478279"/>
            <a:ext cx="960119" cy="722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66032" y="1493532"/>
            <a:ext cx="932687" cy="7436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803135" y="1493520"/>
            <a:ext cx="917447" cy="74675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171695" y="3257295"/>
            <a:ext cx="929639" cy="765047"/>
          </a:xfrm>
          <a:prstGeom prst="rect">
            <a:avLst/>
          </a:prstGeom>
        </p:spPr>
      </p:pic>
      <p:grpSp>
        <p:nvGrpSpPr>
          <p:cNvPr id="10" name="object 10"/>
          <p:cNvGrpSpPr/>
          <p:nvPr/>
        </p:nvGrpSpPr>
        <p:grpSpPr>
          <a:xfrm>
            <a:off x="7296911" y="88391"/>
            <a:ext cx="1847214" cy="1213485"/>
            <a:chOff x="7296911" y="88391"/>
            <a:chExt cx="1847214" cy="1213485"/>
          </a:xfrm>
        </p:grpSpPr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61376" y="88391"/>
              <a:ext cx="707135" cy="6400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296911" y="566928"/>
              <a:ext cx="1325879" cy="316991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96200" y="798576"/>
              <a:ext cx="954023" cy="502919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37704" y="201167"/>
              <a:ext cx="1606295" cy="1039367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1072896" y="4078223"/>
            <a:ext cx="1164590" cy="990600"/>
            <a:chOff x="1072896" y="4078223"/>
            <a:chExt cx="1164590" cy="990600"/>
          </a:xfrm>
        </p:grpSpPr>
        <p:pic>
          <p:nvPicPr>
            <p:cNvPr id="16" name="object 16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331975" y="4078223"/>
              <a:ext cx="905255" cy="990599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2896" y="4181855"/>
              <a:ext cx="719327" cy="79552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64336" y="4160519"/>
              <a:ext cx="893063" cy="905255"/>
            </a:xfrm>
            <a:prstGeom prst="rect">
              <a:avLst/>
            </a:prstGeom>
          </p:spPr>
        </p:pic>
      </p:grpSp>
      <p:grpSp>
        <p:nvGrpSpPr>
          <p:cNvPr id="19" name="object 19"/>
          <p:cNvGrpSpPr/>
          <p:nvPr/>
        </p:nvGrpSpPr>
        <p:grpSpPr>
          <a:xfrm>
            <a:off x="210311" y="3651516"/>
            <a:ext cx="780415" cy="1374775"/>
            <a:chOff x="210311" y="3651516"/>
            <a:chExt cx="780415" cy="1374775"/>
          </a:xfrm>
        </p:grpSpPr>
        <p:pic>
          <p:nvPicPr>
            <p:cNvPr id="20" name="object 2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210311" y="3651516"/>
              <a:ext cx="780287" cy="137463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298703" y="3819143"/>
              <a:ext cx="612647" cy="1203959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title"/>
          </p:nvPr>
        </p:nvSpPr>
        <p:spPr>
          <a:xfrm>
            <a:off x="854707" y="471658"/>
            <a:ext cx="4246880" cy="48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050">
                <a:latin typeface="Times New Roman" panose="02020603050405020304" charset="0"/>
                <a:cs typeface="Times New Roman" panose="02020603050405020304" charset="0"/>
              </a:rPr>
              <a:t>Giới thiệu đề tài</a:t>
            </a:r>
            <a:r>
              <a:rPr lang="en-US" sz="3050"/>
              <a:t> </a:t>
            </a:r>
            <a:endParaRPr lang="en-US" sz="3050"/>
          </a:p>
        </p:txBody>
      </p:sp>
      <p:sp>
        <p:nvSpPr>
          <p:cNvPr id="23" name="object 23"/>
          <p:cNvSpPr txBox="1"/>
          <p:nvPr/>
        </p:nvSpPr>
        <p:spPr>
          <a:xfrm>
            <a:off x="816260" y="1401018"/>
            <a:ext cx="2167255" cy="142367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100" spc="-400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01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endParaRPr lang="en-US"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lang="en-US" sz="1200">
                <a:latin typeface="Verdana" panose="020B0604030504040204"/>
                <a:cs typeface="Verdana" panose="020B0604030504040204"/>
              </a:rPr>
              <a:t>Xây dựng trò chơi đoán chữ (Hangman) bằng python</a:t>
            </a:r>
            <a:endParaRPr lang="en-US"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429118" y="1396573"/>
            <a:ext cx="2167255" cy="152654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100" spc="-75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02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endParaRPr lang="en-US"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lang="en-US" sz="1200">
                <a:latin typeface="Verdana" panose="020B0604030504040204"/>
                <a:cs typeface="Verdana" panose="020B0604030504040204"/>
              </a:rPr>
              <a:t>Sử dụng GUI với Tkinter</a:t>
            </a:r>
            <a:endParaRPr lang="en-US"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endParaRPr lang="en-US"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176887" y="1401018"/>
            <a:ext cx="2167255" cy="1423670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80"/>
              </a:spcBef>
            </a:pPr>
            <a:r>
              <a:rPr sz="3100" spc="-110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03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lang="en-US" sz="1200">
                <a:latin typeface="Verdana" panose="020B0604030504040204"/>
                <a:cs typeface="Verdana" panose="020B0604030504040204"/>
              </a:rPr>
              <a:t>Từ được lấy ngẫu nhiên từ file word.txt</a:t>
            </a:r>
            <a:endParaRPr lang="en-US" sz="12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581685" y="3181370"/>
            <a:ext cx="2167255" cy="1423035"/>
          </a:xfrm>
          <a:prstGeom prst="rect">
            <a:avLst/>
          </a:prstGeom>
        </p:spPr>
        <p:txBody>
          <a:bodyPr vert="horz" wrap="square" lIns="0" tIns="1873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475"/>
              </a:spcBef>
            </a:pPr>
            <a:r>
              <a:rPr sz="3100" spc="75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04</a:t>
            </a:r>
            <a:endParaRPr sz="31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endParaRPr sz="1200">
              <a:latin typeface="Verdana" panose="020B0604030504040204"/>
              <a:cs typeface="Verdana" panose="020B0604030504040204"/>
            </a:endParaRPr>
          </a:p>
          <a:p>
            <a:pPr algn="ctr">
              <a:lnSpc>
                <a:spcPct val="100000"/>
              </a:lnSpc>
              <a:spcBef>
                <a:spcPts val="800"/>
              </a:spcBef>
            </a:pPr>
            <a:r>
              <a:rPr lang="en-US" sz="1200">
                <a:latin typeface="Verdana" panose="020B0604030504040204"/>
                <a:cs typeface="Verdana" panose="020B0604030504040204"/>
              </a:rPr>
              <a:t>Người chơi đoán từng chữ cái </a:t>
            </a:r>
            <a:endParaRPr lang="en-US" sz="1200"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:blinds/>
      </p:transition>
    </mc:Choice>
    <mc:Fallback>
      <p:transition spd="slow">
        <p:blinds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5849620" cy="5143500"/>
            <a:chOff x="0" y="0"/>
            <a:chExt cx="5849620" cy="51435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0" y="0"/>
              <a:ext cx="5849111" cy="51435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22504" y="880871"/>
              <a:ext cx="1216151" cy="233781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6839" y="3569208"/>
              <a:ext cx="3115055" cy="67360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0103" y="1819655"/>
              <a:ext cx="758951" cy="59740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04800" y="3599688"/>
              <a:ext cx="822959" cy="899159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267711" y="3974591"/>
              <a:ext cx="1347215" cy="6827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902208" y="1295400"/>
              <a:ext cx="3300983" cy="2554223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30808" y="1368552"/>
              <a:ext cx="2947415" cy="236829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25423" y="240804"/>
              <a:ext cx="728471" cy="92657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76784" y="408432"/>
              <a:ext cx="765047" cy="725423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329184" y="323088"/>
              <a:ext cx="978407" cy="1271015"/>
            </a:xfrm>
            <a:prstGeom prst="rect">
              <a:avLst/>
            </a:prstGeom>
          </p:spPr>
        </p:pic>
      </p:grpSp>
      <p:sp>
        <p:nvSpPr>
          <p:cNvPr id="15" name="object 15"/>
          <p:cNvSpPr txBox="1">
            <a:spLocks noGrp="1"/>
          </p:cNvSpPr>
          <p:nvPr>
            <p:ph type="subTitle" idx="4"/>
          </p:nvPr>
        </p:nvSpPr>
        <p:spPr>
          <a:xfrm>
            <a:off x="3733800" y="323215"/>
            <a:ext cx="4728210" cy="681990"/>
          </a:xfrm>
          <a:prstGeom prst="rect">
            <a:avLst/>
          </a:prstGeom>
        </p:spPr>
        <p:txBody>
          <a:bodyPr vert="horz" wrap="square" lIns="0" tIns="212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75"/>
              </a:spcBef>
            </a:pPr>
            <a:r>
              <a:rPr lang="en-US">
                <a:latin typeface="Times New Roman" panose="02020603050405020304" charset="0"/>
                <a:cs typeface="Times New Roman" panose="02020603050405020304" charset="0"/>
              </a:rPr>
              <a:t>Yêu Cầu Đầu Vào - Đầu Ra</a:t>
            </a:r>
            <a:r>
              <a:rPr lang="en-US"/>
              <a:t> </a:t>
            </a:r>
            <a:endParaRPr lang="en-US"/>
          </a:p>
        </p:txBody>
      </p:sp>
      <p:sp>
        <p:nvSpPr>
          <p:cNvPr id="17" name="Pentagon 16"/>
          <p:cNvSpPr/>
          <p:nvPr/>
        </p:nvSpPr>
        <p:spPr>
          <a:xfrm>
            <a:off x="5257800" y="1265555"/>
            <a:ext cx="1258570" cy="37274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đầu vào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6324600" y="1265555"/>
            <a:ext cx="2362200" cy="38354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file word.txt</a:t>
            </a:r>
            <a:r>
              <a:rPr lang="en-US"/>
              <a:t> </a:t>
            </a:r>
            <a:endParaRPr lang="en-US"/>
          </a:p>
        </p:txBody>
      </p:sp>
      <p:sp>
        <p:nvSpPr>
          <p:cNvPr id="21" name="Pentagon 20"/>
          <p:cNvSpPr/>
          <p:nvPr/>
        </p:nvSpPr>
        <p:spPr>
          <a:xfrm>
            <a:off x="5257800" y="1931035"/>
            <a:ext cx="1258570" cy="53149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đầu ra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4" name="Chevron 23"/>
          <p:cNvSpPr/>
          <p:nvPr/>
        </p:nvSpPr>
        <p:spPr>
          <a:xfrm>
            <a:off x="6248400" y="1909445"/>
            <a:ext cx="2616200" cy="556260"/>
          </a:xfrm>
          <a:prstGeom prst="chevron">
            <a:avLst>
              <a:gd name="adj" fmla="val 53679"/>
            </a:avLst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trạng thái chữ cần đoán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5" name="Chevron 24"/>
          <p:cNvSpPr/>
          <p:nvPr/>
        </p:nvSpPr>
        <p:spPr>
          <a:xfrm>
            <a:off x="6247765" y="2495550"/>
            <a:ext cx="2616835" cy="53467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Số lần đoán sai</a:t>
            </a:r>
            <a:r>
              <a:rPr lang="en-US"/>
              <a:t> </a:t>
            </a:r>
            <a:endParaRPr lang="en-US"/>
          </a:p>
        </p:txBody>
      </p:sp>
      <p:sp>
        <p:nvSpPr>
          <p:cNvPr id="26" name="Chevron 25"/>
          <p:cNvSpPr/>
          <p:nvPr/>
        </p:nvSpPr>
        <p:spPr>
          <a:xfrm>
            <a:off x="6248400" y="3105150"/>
            <a:ext cx="2617470" cy="52006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Hình treo cổ </a:t>
            </a:r>
            <a:r>
              <a:rPr lang="en-US"/>
              <a:t> </a:t>
            </a:r>
            <a:endParaRPr lang="en-US"/>
          </a:p>
        </p:txBody>
      </p:sp>
      <p:sp>
        <p:nvSpPr>
          <p:cNvPr id="27" name="Chevron 26"/>
          <p:cNvSpPr/>
          <p:nvPr/>
        </p:nvSpPr>
        <p:spPr>
          <a:xfrm>
            <a:off x="6249035" y="3723005"/>
            <a:ext cx="2617470" cy="520065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Thông báo thắng/thua</a:t>
            </a:r>
            <a:r>
              <a:rPr lang="en-US"/>
              <a:t> 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 dir="in"/>
      </p:transition>
    </mc:Choice>
    <mc:Fallback>
      <p:transition spd="slow">
        <p:split orient="vert" dir="in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-45720"/>
            <a:ext cx="9143999" cy="51435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-365760" y="-243206"/>
            <a:ext cx="1533143" cy="120700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96326" y="4013834"/>
            <a:ext cx="1514855" cy="121005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8031225" y="4144771"/>
            <a:ext cx="859790" cy="789940"/>
            <a:chOff x="4136135" y="1978151"/>
            <a:chExt cx="859790" cy="789940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36135" y="1978151"/>
              <a:ext cx="859535" cy="62788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148328" y="2081783"/>
              <a:ext cx="697991" cy="685799"/>
            </a:xfrm>
            <a:prstGeom prst="rect">
              <a:avLst/>
            </a:prstGeom>
          </p:spPr>
        </p:pic>
      </p:grpSp>
      <p:grpSp>
        <p:nvGrpSpPr>
          <p:cNvPr id="13" name="object 13"/>
          <p:cNvGrpSpPr/>
          <p:nvPr/>
        </p:nvGrpSpPr>
        <p:grpSpPr>
          <a:xfrm>
            <a:off x="6800088" y="0"/>
            <a:ext cx="1655445" cy="731520"/>
            <a:chOff x="6800088" y="0"/>
            <a:chExt cx="1655445" cy="73152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800088" y="79247"/>
              <a:ext cx="1243583" cy="5608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043928" y="219455"/>
              <a:ext cx="1176527" cy="512063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882383" y="0"/>
              <a:ext cx="1572767" cy="670559"/>
            </a:xfrm>
            <a:prstGeom prst="rect">
              <a:avLst/>
            </a:prstGeom>
          </p:spPr>
        </p:pic>
      </p:grpSp>
      <p:grpSp>
        <p:nvGrpSpPr>
          <p:cNvPr id="17" name="object 17"/>
          <p:cNvGrpSpPr/>
          <p:nvPr/>
        </p:nvGrpSpPr>
        <p:grpSpPr>
          <a:xfrm>
            <a:off x="231521" y="-45594"/>
            <a:ext cx="554990" cy="975360"/>
            <a:chOff x="1880616" y="1840991"/>
            <a:chExt cx="554990" cy="975360"/>
          </a:xfrm>
        </p:grpSpPr>
        <p:pic>
          <p:nvPicPr>
            <p:cNvPr id="18" name="object 18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880616" y="1840991"/>
              <a:ext cx="554735" cy="7772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953767" y="1886711"/>
              <a:ext cx="387095" cy="929639"/>
            </a:xfrm>
            <a:prstGeom prst="rect">
              <a:avLst/>
            </a:prstGeom>
          </p:spPr>
        </p:pic>
      </p:grpSp>
      <p:grpSp>
        <p:nvGrpSpPr>
          <p:cNvPr id="20" name="object 20"/>
          <p:cNvGrpSpPr/>
          <p:nvPr/>
        </p:nvGrpSpPr>
        <p:grpSpPr>
          <a:xfrm>
            <a:off x="0" y="3779520"/>
            <a:ext cx="1167765" cy="1363980"/>
            <a:chOff x="0" y="3779520"/>
            <a:chExt cx="1167765" cy="1363980"/>
          </a:xfrm>
        </p:grpSpPr>
        <p:pic>
          <p:nvPicPr>
            <p:cNvPr id="21" name="object 2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0" y="4178808"/>
              <a:ext cx="1167383" cy="65836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34112" y="3779520"/>
              <a:ext cx="822959" cy="819911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225552" y="3922776"/>
              <a:ext cx="813815" cy="1220724"/>
            </a:xfrm>
            <a:prstGeom prst="rect">
              <a:avLst/>
            </a:prstGeom>
          </p:spPr>
        </p:pic>
      </p:grpSp>
      <p:grpSp>
        <p:nvGrpSpPr>
          <p:cNvPr id="24" name="object 24"/>
          <p:cNvGrpSpPr/>
          <p:nvPr/>
        </p:nvGrpSpPr>
        <p:grpSpPr>
          <a:xfrm>
            <a:off x="7872983" y="374903"/>
            <a:ext cx="1216660" cy="905510"/>
            <a:chOff x="7872983" y="374903"/>
            <a:chExt cx="1216660" cy="905510"/>
          </a:xfrm>
        </p:grpSpPr>
        <p:pic>
          <p:nvPicPr>
            <p:cNvPr id="25" name="object 25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872983" y="374903"/>
              <a:ext cx="1008887" cy="90525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02752" y="496823"/>
              <a:ext cx="786383" cy="737615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94904" y="429768"/>
              <a:ext cx="1072883" cy="777239"/>
            </a:xfrm>
            <a:prstGeom prst="rect">
              <a:avLst/>
            </a:prstGeom>
          </p:spPr>
        </p:pic>
      </p:grpSp>
      <p:sp>
        <p:nvSpPr>
          <p:cNvPr id="28" name="object 28"/>
          <p:cNvSpPr txBox="1">
            <a:spLocks noGrp="1"/>
          </p:cNvSpPr>
          <p:nvPr>
            <p:ph type="title"/>
          </p:nvPr>
        </p:nvSpPr>
        <p:spPr>
          <a:xfrm>
            <a:off x="990490" y="895203"/>
            <a:ext cx="4803140" cy="48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en-US" sz="3050">
                <a:latin typeface="Times New Roman" panose="02020603050405020304" charset="0"/>
                <a:cs typeface="Times New Roman" panose="02020603050405020304" charset="0"/>
              </a:rPr>
              <a:t>Tính năng đã triển khai</a:t>
            </a:r>
            <a:endParaRPr lang="en-US" sz="30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Rounded Rectangle 31"/>
          <p:cNvSpPr/>
          <p:nvPr/>
        </p:nvSpPr>
        <p:spPr>
          <a:xfrm>
            <a:off x="609600" y="1972310"/>
            <a:ext cx="19050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đọc file word.txt và xử lý lỗi mở file</a:t>
            </a:r>
            <a:endParaRPr 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7" name="Rounded Rectangle 36"/>
          <p:cNvSpPr/>
          <p:nvPr/>
        </p:nvSpPr>
        <p:spPr>
          <a:xfrm>
            <a:off x="2895600" y="1972310"/>
            <a:ext cx="19050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Hiển thị từ ẩn, số lần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oán sai, và canvas vẽ hình.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5029200" y="1972310"/>
            <a:ext cx="19050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Kết thúc với thông báo thắng/thua.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7086600" y="2007235"/>
            <a:ext cx="1905000" cy="96583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Nút “Chơi lại”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ể bắt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ầu ván mới.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grpSp>
        <p:nvGrpSpPr>
          <p:cNvPr id="48" name="object 9"/>
          <p:cNvGrpSpPr/>
          <p:nvPr/>
        </p:nvGrpSpPr>
        <p:grpSpPr>
          <a:xfrm>
            <a:off x="10966958" y="1708289"/>
            <a:ext cx="624840" cy="1021080"/>
            <a:chOff x="6647688" y="1841004"/>
            <a:chExt cx="624840" cy="1021080"/>
          </a:xfrm>
        </p:grpSpPr>
        <p:pic>
          <p:nvPicPr>
            <p:cNvPr id="49" name="object 1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6833616" y="1841004"/>
              <a:ext cx="438911" cy="679691"/>
            </a:xfrm>
            <a:prstGeom prst="rect">
              <a:avLst/>
            </a:prstGeom>
          </p:spPr>
        </p:pic>
        <p:pic>
          <p:nvPicPr>
            <p:cNvPr id="50" name="object 11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647688" y="2148839"/>
              <a:ext cx="338327" cy="499871"/>
            </a:xfrm>
            <a:prstGeom prst="rect">
              <a:avLst/>
            </a:prstGeom>
          </p:spPr>
        </p:pic>
        <p:pic>
          <p:nvPicPr>
            <p:cNvPr id="51" name="object 12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6736080" y="1932432"/>
              <a:ext cx="487679" cy="929639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50">
        <p:pull/>
      </p:transition>
    </mc:Choice>
    <mc:Fallback>
      <p:transition spd="med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62273" y="742950"/>
            <a:ext cx="5163820" cy="4351020"/>
            <a:chOff x="3980688" y="792480"/>
            <a:chExt cx="5163820" cy="435102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980688" y="792480"/>
              <a:ext cx="5163311" cy="435102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382767" y="3794760"/>
              <a:ext cx="2947415" cy="947927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05343" y="1770888"/>
              <a:ext cx="1386839" cy="283768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7615" y="1289303"/>
              <a:ext cx="3471671" cy="279196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94320" y="1069848"/>
              <a:ext cx="917435" cy="941831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494776" y="1176528"/>
              <a:ext cx="649223" cy="758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065007" y="1143000"/>
              <a:ext cx="1078991" cy="119176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217407" y="2026920"/>
              <a:ext cx="789431" cy="582167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674864" y="2493264"/>
              <a:ext cx="1301483" cy="36575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132064" y="2676144"/>
              <a:ext cx="880859" cy="56387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900416" y="2127504"/>
              <a:ext cx="1243583" cy="1048511"/>
            </a:xfrm>
            <a:prstGeom prst="rect">
              <a:avLst/>
            </a:prstGeom>
          </p:spPr>
        </p:pic>
      </p:grp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" y="338455"/>
            <a:ext cx="4974590" cy="4813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lang="en-US" altLang="en-US" sz="3050">
                <a:latin typeface="Times New Roman" panose="02020603050405020304" charset="0"/>
                <a:cs typeface="Times New Roman" panose="02020603050405020304" charset="0"/>
              </a:rPr>
              <a:t>Cấu trúc ch</a:t>
            </a:r>
            <a:r>
              <a:rPr lang="" altLang="en-US" sz="3050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 sz="3050">
                <a:latin typeface="Times New Roman" panose="02020603050405020304" charset="0"/>
                <a:cs typeface="Times New Roman" panose="02020603050405020304" charset="0"/>
              </a:rPr>
              <a:t>ơng trình</a:t>
            </a:r>
            <a:endParaRPr lang="en-US" altLang="en-US" sz="305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Chevron 15"/>
          <p:cNvSpPr/>
          <p:nvPr/>
        </p:nvSpPr>
        <p:spPr>
          <a:xfrm>
            <a:off x="381000" y="1809750"/>
            <a:ext cx="3437255" cy="76200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HangmanGame class: xử l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logic trò chơi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7" name="Chevron 16"/>
          <p:cNvSpPr/>
          <p:nvPr/>
        </p:nvSpPr>
        <p:spPr>
          <a:xfrm>
            <a:off x="381000" y="2686050"/>
            <a:ext cx="3437255" cy="76200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GUI gồm: Label, Entry, Button, Canvas.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Chevron 17"/>
          <p:cNvSpPr/>
          <p:nvPr/>
        </p:nvSpPr>
        <p:spPr>
          <a:xfrm>
            <a:off x="457200" y="3562350"/>
            <a:ext cx="3361690" cy="762000"/>
          </a:xfrm>
          <a:prstGeom prst="chevron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Tách biệt xử l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logic và giao diện.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699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64991" y="203454"/>
            <a:ext cx="5779135" cy="4940300"/>
            <a:chOff x="3364991" y="203454"/>
            <a:chExt cx="5779135" cy="4940300"/>
          </a:xfrm>
        </p:grpSpPr>
        <p:pic>
          <p:nvPicPr>
            <p:cNvPr id="3" name="object 3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3364991" y="203454"/>
              <a:ext cx="5779007" cy="4940046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99887" y="2586989"/>
              <a:ext cx="3651503" cy="15057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532119" y="1120902"/>
              <a:ext cx="3014471" cy="327050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407151" y="956322"/>
              <a:ext cx="3075419" cy="334059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126479" y="1468373"/>
              <a:ext cx="917447" cy="65836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208775" y="1529334"/>
              <a:ext cx="755903" cy="90525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26863" y="2303526"/>
              <a:ext cx="682751" cy="90525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270247" y="2178557"/>
              <a:ext cx="667511" cy="79247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431791" y="2321814"/>
              <a:ext cx="981455" cy="938783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202168" y="1166634"/>
              <a:ext cx="472439" cy="780275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235695" y="1724418"/>
              <a:ext cx="783335" cy="323075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876032" y="1352550"/>
              <a:ext cx="323075" cy="691895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004047" y="1343406"/>
              <a:ext cx="832103" cy="1094231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171943" y="1803653"/>
              <a:ext cx="1112519" cy="1469135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5215127" y="2708909"/>
              <a:ext cx="2801099" cy="646175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5221223" y="1864614"/>
              <a:ext cx="2816351" cy="1063751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394959" y="2062733"/>
              <a:ext cx="2246375" cy="804671"/>
            </a:xfrm>
            <a:prstGeom prst="rect">
              <a:avLst/>
            </a:prstGeom>
          </p:spPr>
        </p:pic>
      </p:grpSp>
      <p:sp>
        <p:nvSpPr>
          <p:cNvPr id="21" name="object 21"/>
          <p:cNvSpPr txBox="1"/>
          <p:nvPr/>
        </p:nvSpPr>
        <p:spPr>
          <a:xfrm>
            <a:off x="457200" y="234950"/>
            <a:ext cx="3917950" cy="11703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" altLang="en-US" sz="305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50">
                <a:solidFill>
                  <a:schemeClr val="accent6"/>
                </a:solidFill>
                <a:latin typeface="Times New Roman" panose="02020603050405020304" charset="0"/>
                <a:cs typeface="Times New Roman" panose="02020603050405020304" charset="0"/>
              </a:rPr>
              <a:t>ọc từ file</a:t>
            </a:r>
            <a:endParaRPr lang="en-US" altLang="en-US" sz="305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100000"/>
              </a:lnSpc>
              <a:spcBef>
                <a:spcPts val="1700"/>
              </a:spcBef>
            </a:pPr>
            <a:endParaRPr lang="en-US" altLang="en-US" sz="3050">
              <a:solidFill>
                <a:schemeClr val="accent6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Text Box 21"/>
          <p:cNvSpPr txBox="1"/>
          <p:nvPr/>
        </p:nvSpPr>
        <p:spPr>
          <a:xfrm>
            <a:off x="228600" y="1200150"/>
            <a:ext cx="3048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Mỗi từ là một dòng trong file.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Chọn ngẫu nhiên một từ từ danh sách.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 ngoại lệ FileNotFoundError nếu thiếu file.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0"/>
            <a:ext cx="6007607" cy="1804415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89191" y="3218688"/>
            <a:ext cx="2654807" cy="192481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91439" y="350532"/>
            <a:ext cx="1411605" cy="707390"/>
            <a:chOff x="91439" y="350532"/>
            <a:chExt cx="1411605" cy="70739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27303" y="350532"/>
              <a:ext cx="975359" cy="70712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439" y="420623"/>
              <a:ext cx="1331975" cy="566927"/>
            </a:xfrm>
            <a:prstGeom prst="rect">
              <a:avLst/>
            </a:prstGeom>
          </p:spPr>
        </p:pic>
      </p:grpSp>
      <p:grpSp>
        <p:nvGrpSpPr>
          <p:cNvPr id="7" name="object 7"/>
          <p:cNvGrpSpPr/>
          <p:nvPr/>
        </p:nvGrpSpPr>
        <p:grpSpPr>
          <a:xfrm>
            <a:off x="1335024" y="0"/>
            <a:ext cx="1670685" cy="832485"/>
            <a:chOff x="1335024" y="0"/>
            <a:chExt cx="1670685" cy="832485"/>
          </a:xfrm>
        </p:grpSpPr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706879" y="0"/>
              <a:ext cx="829055" cy="83210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996440" y="64008"/>
              <a:ext cx="1008875" cy="591311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35024" y="146303"/>
              <a:ext cx="1496567" cy="591311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424671" y="2331720"/>
            <a:ext cx="619125" cy="2811780"/>
            <a:chOff x="8424671" y="2331720"/>
            <a:chExt cx="619125" cy="2811780"/>
          </a:xfrm>
        </p:grpSpPr>
        <p:pic>
          <p:nvPicPr>
            <p:cNvPr id="12" name="object 1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491728" y="2331720"/>
              <a:ext cx="551687" cy="158800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24671" y="3846575"/>
              <a:ext cx="457199" cy="963167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476488" y="2581655"/>
              <a:ext cx="524255" cy="2194559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622792" y="2407920"/>
              <a:ext cx="219455" cy="2735579"/>
            </a:xfrm>
            <a:prstGeom prst="rect">
              <a:avLst/>
            </a:prstGeom>
          </p:spPr>
        </p:pic>
      </p:grpSp>
      <p:grpSp>
        <p:nvGrpSpPr>
          <p:cNvPr id="16" name="object 16"/>
          <p:cNvGrpSpPr/>
          <p:nvPr/>
        </p:nvGrpSpPr>
        <p:grpSpPr>
          <a:xfrm>
            <a:off x="0" y="1258823"/>
            <a:ext cx="1286510" cy="954405"/>
            <a:chOff x="0" y="1258823"/>
            <a:chExt cx="1286510" cy="954405"/>
          </a:xfrm>
        </p:grpSpPr>
        <p:pic>
          <p:nvPicPr>
            <p:cNvPr id="17" name="object 1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393191" y="1517903"/>
              <a:ext cx="893063" cy="60350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18871" y="1511808"/>
              <a:ext cx="332231" cy="70103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304800" y="1350264"/>
              <a:ext cx="908291" cy="335279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0" y="1258823"/>
              <a:ext cx="1094231" cy="792479"/>
            </a:xfrm>
            <a:prstGeom prst="rect">
              <a:avLst/>
            </a:prstGeom>
          </p:spPr>
        </p:pic>
      </p:grpSp>
      <p:grpSp>
        <p:nvGrpSpPr>
          <p:cNvPr id="21" name="object 21"/>
          <p:cNvGrpSpPr/>
          <p:nvPr/>
        </p:nvGrpSpPr>
        <p:grpSpPr>
          <a:xfrm>
            <a:off x="7677911" y="3843528"/>
            <a:ext cx="939165" cy="1300480"/>
            <a:chOff x="7677911" y="3843528"/>
            <a:chExt cx="939165" cy="1300480"/>
          </a:xfrm>
        </p:grpSpPr>
        <p:pic>
          <p:nvPicPr>
            <p:cNvPr id="22" name="object 2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677911" y="3843528"/>
              <a:ext cx="938783" cy="1299972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775447" y="4014216"/>
              <a:ext cx="746759" cy="1129283"/>
            </a:xfrm>
            <a:prstGeom prst="rect">
              <a:avLst/>
            </a:prstGeom>
          </p:spPr>
        </p:pic>
      </p:grpSp>
      <p:sp>
        <p:nvSpPr>
          <p:cNvPr id="24" name="object 24"/>
          <p:cNvSpPr txBox="1">
            <a:spLocks noGrp="1"/>
          </p:cNvSpPr>
          <p:nvPr>
            <p:ph type="title"/>
          </p:nvPr>
        </p:nvSpPr>
        <p:spPr>
          <a:xfrm>
            <a:off x="4298315" y="537210"/>
            <a:ext cx="4121785" cy="48323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10"/>
              </a:spcBef>
            </a:pPr>
            <a:r>
              <a:rPr lang="en-US" altLang="en-US" sz="3050" spc="35" dirty="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Thiết kế giao diện chính</a:t>
            </a:r>
            <a:endParaRPr lang="en-US" altLang="en-US" sz="3050" spc="35" dirty="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3148453" y="18630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644">
            <a:solidFill>
              <a:srgbClr val="0025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/>
          <p:cNvSpPr/>
          <p:nvPr/>
        </p:nvSpPr>
        <p:spPr>
          <a:xfrm>
            <a:off x="3148453" y="37284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644">
            <a:solidFill>
              <a:srgbClr val="0025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/>
          <p:cNvSpPr/>
          <p:nvPr/>
        </p:nvSpPr>
        <p:spPr>
          <a:xfrm>
            <a:off x="5995546" y="3728431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644">
            <a:solidFill>
              <a:srgbClr val="0025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3" name="object 33"/>
          <p:cNvSpPr/>
          <p:nvPr/>
        </p:nvSpPr>
        <p:spPr>
          <a:xfrm>
            <a:off x="5995546" y="1863094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22644">
            <a:solidFill>
              <a:srgbClr val="00251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1" name="Text Box 50"/>
          <p:cNvSpPr txBox="1"/>
          <p:nvPr/>
        </p:nvSpPr>
        <p:spPr>
          <a:xfrm>
            <a:off x="2362200" y="1804670"/>
            <a:ext cx="3048000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/>
              <a:t>Label hiển thị từ cần </a:t>
            </a:r>
            <a:r>
              <a:rPr lang="" altLang="en-US"/>
              <a:t>đ</a:t>
            </a:r>
            <a:r>
              <a:rPr lang="en-US" altLang="en-US"/>
              <a:t>oán (ẩn).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Entry </a:t>
            </a:r>
            <a:r>
              <a:rPr lang="" altLang="en-US"/>
              <a:t>đ</a:t>
            </a:r>
            <a:r>
              <a:rPr lang="en-US" altLang="en-US"/>
              <a:t>ể ng</a:t>
            </a:r>
            <a:r>
              <a:rPr lang="" altLang="en-US"/>
              <a:t>ư</a:t>
            </a:r>
            <a:r>
              <a:rPr lang="en-US" altLang="en-US"/>
              <a:t>ời chơi nhập chữ cái.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Button </a:t>
            </a:r>
            <a:r>
              <a:rPr lang="" altLang="en-US"/>
              <a:t>đ</a:t>
            </a:r>
            <a:r>
              <a:rPr lang="en-US" altLang="en-US"/>
              <a:t>ể gửi chữ </a:t>
            </a:r>
            <a:r>
              <a:rPr lang="" altLang="en-US"/>
              <a:t>đ</a:t>
            </a:r>
            <a:r>
              <a:rPr lang="en-US" altLang="en-US"/>
              <a:t>oán.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Label </a:t>
            </a:r>
            <a:r>
              <a:rPr lang="" altLang="en-US"/>
              <a:t>đ</a:t>
            </a:r>
            <a:r>
              <a:rPr lang="en-US" altLang="en-US"/>
              <a:t>ếm số lần sai.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Canvas </a:t>
            </a:r>
            <a:r>
              <a:rPr lang="" altLang="en-US"/>
              <a:t>đ</a:t>
            </a:r>
            <a:r>
              <a:rPr lang="en-US" altLang="en-US"/>
              <a:t>ể vẽ hình treo cổ.</a:t>
            </a:r>
            <a:endParaRPr lang="en-US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:dissolve/>
      </p:transition>
    </mc:Choice>
    <mc:Fallback>
      <p:transition spd="slow">
        <p:dissolv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76600" y="438150"/>
            <a:ext cx="4254500" cy="833755"/>
          </a:xfrm>
          <a:prstGeom prst="rect">
            <a:avLst/>
          </a:prstGeom>
        </p:spPr>
        <p:txBody>
          <a:bodyPr vert="horz" wrap="square" lIns="0" tIns="465455" rIns="0" bIns="0" rtlCol="0">
            <a:noAutofit/>
          </a:bodyPr>
          <a:lstStyle/>
          <a:p>
            <a:pPr algn="ctr">
              <a:lnSpc>
                <a:spcPct val="100000"/>
              </a:lnSpc>
              <a:spcBef>
                <a:spcPts val="3665"/>
              </a:spcBef>
            </a:pPr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Cập nhật trạng thái từ</a:t>
            </a:r>
            <a:endParaRPr lang="en-US" altLang="en-US" sz="305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Pentagon 2"/>
          <p:cNvSpPr/>
          <p:nvPr/>
        </p:nvSpPr>
        <p:spPr>
          <a:xfrm>
            <a:off x="1368425" y="1885950"/>
            <a:ext cx="2819400" cy="6858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Hiển thị từ với k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 tự “_” cho chữ ch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a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oán.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1368425" y="2799715"/>
            <a:ext cx="2822575" cy="719455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en-US"/>
          </a:p>
          <a:p>
            <a:pPr algn="ctr"/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Mỗi lần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oán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úng: cập nhật lại từ.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altLang="en-US"/>
          </a:p>
          <a:p>
            <a:pPr algn="ctr"/>
            <a:endParaRPr lang="en-US" altLang="en-US"/>
          </a:p>
        </p:txBody>
      </p:sp>
      <p:sp>
        <p:nvSpPr>
          <p:cNvPr id="5" name="Pentagon 4"/>
          <p:cNvSpPr/>
          <p:nvPr/>
        </p:nvSpPr>
        <p:spPr>
          <a:xfrm>
            <a:off x="1368425" y="4019550"/>
            <a:ext cx="2819400" cy="685800"/>
          </a:xfrm>
          <a:prstGeom prst="homePlat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Sai thì t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ă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ng bộ </a:t>
            </a:r>
            <a:r>
              <a:rPr lang="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ếm lỗi.</a:t>
            </a:r>
            <a:endParaRPr lang="en-US" altLang="en-US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013703" y="0"/>
            <a:ext cx="3130295" cy="208178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7447" y="1402079"/>
            <a:ext cx="966215" cy="74675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989832" y="1389888"/>
            <a:ext cx="960119" cy="7650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32688" y="3002279"/>
            <a:ext cx="947927" cy="755903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974591" y="2993135"/>
            <a:ext cx="975359" cy="75590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6495288" y="67068"/>
            <a:ext cx="2524125" cy="1640205"/>
            <a:chOff x="6495288" y="67068"/>
            <a:chExt cx="2524125" cy="1640205"/>
          </a:xfrm>
        </p:grpSpPr>
        <p:pic>
          <p:nvPicPr>
            <p:cNvPr id="8" name="object 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52488" y="67068"/>
              <a:ext cx="1237475" cy="95401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6495288" y="527303"/>
              <a:ext cx="1316735" cy="49072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33031" y="161544"/>
              <a:ext cx="1828799" cy="685799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458456" y="832103"/>
              <a:ext cx="1560575" cy="874775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659623" y="883920"/>
              <a:ext cx="1347215" cy="737615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2061170" y="1305322"/>
            <a:ext cx="1025525" cy="289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061170" y="1624707"/>
            <a:ext cx="1490345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Kiểm tra chữ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ã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oán ch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ư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a.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6873" y="1509948"/>
            <a:ext cx="42672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400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01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1705" y="1512681"/>
            <a:ext cx="1490345" cy="956310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úng → cập nhật từ.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  <a:p>
            <a:pPr marL="12700" marR="5080">
              <a:lnSpc>
                <a:spcPct val="100000"/>
              </a:lnSpc>
              <a:spcBef>
                <a:spcPts val="355"/>
              </a:spcBef>
            </a:pPr>
            <a:endParaRPr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241260" y="1509948"/>
            <a:ext cx="508634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75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02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148487" y="3111773"/>
            <a:ext cx="500380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-110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03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105400" y="3105150"/>
            <a:ext cx="2011680" cy="978535"/>
          </a:xfrm>
          <a:prstGeom prst="rect">
            <a:avLst/>
          </a:prstGeom>
        </p:spPr>
        <p:txBody>
          <a:bodyPr vert="horz" wrap="square" lIns="0" tIns="80010" rIns="0" bIns="0" rtlCol="0">
            <a:no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Kết thúc khi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oán </a:t>
            </a:r>
            <a:r>
              <a:rPr lang="" altLang="en-US"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ủ hoặc sai 6 lần.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222564" y="3111773"/>
            <a:ext cx="546735" cy="497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100" spc="75" dirty="0">
                <a:solidFill>
                  <a:srgbClr val="433B64"/>
                </a:solidFill>
                <a:latin typeface="Verdana" panose="020B0604030504040204"/>
                <a:cs typeface="Verdana" panose="020B0604030504040204"/>
              </a:rPr>
              <a:t>04</a:t>
            </a:r>
            <a:endParaRPr sz="3100">
              <a:latin typeface="Verdana" panose="020B0604030504040204"/>
              <a:cs typeface="Verdana" panose="020B0604030504040204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762000" y="466090"/>
            <a:ext cx="3048000" cy="560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Xử l</a:t>
            </a:r>
            <a:r>
              <a:rPr lang="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ý</a:t>
            </a:r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 </a:t>
            </a:r>
            <a:r>
              <a:rPr lang="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3050">
                <a:solidFill>
                  <a:schemeClr val="accent6">
                    <a:lumMod val="75000"/>
                  </a:schemeClr>
                </a:solidFill>
                <a:latin typeface="Times New Roman" panose="02020603050405020304" charset="0"/>
                <a:cs typeface="Times New Roman" panose="02020603050405020304" charset="0"/>
              </a:rPr>
              <a:t>oán chữ</a:t>
            </a:r>
            <a:endParaRPr lang="en-US" altLang="en-US" sz="3050">
              <a:solidFill>
                <a:schemeClr val="accent6">
                  <a:lumMod val="75000"/>
                </a:schemeClr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1905000" y="3105150"/>
            <a:ext cx="1635760" cy="518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Sai → vẽ thêm phần treo cổ.</a:t>
            </a:r>
            <a:endParaRPr 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doors dir="ver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433B64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1610</Words>
  <Application>WPS Presentation</Application>
  <PresentationFormat>On-screen Show (4:3)</PresentationFormat>
  <Paragraphs>142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7" baseType="lpstr">
      <vt:lpstr>Arial</vt:lpstr>
      <vt:lpstr>SimSun</vt:lpstr>
      <vt:lpstr>Wingdings</vt:lpstr>
      <vt:lpstr>Verdana</vt:lpstr>
      <vt:lpstr>Microsoft YaHei</vt:lpstr>
      <vt:lpstr>Arial Unicode MS</vt:lpstr>
      <vt:lpstr>Calibri</vt:lpstr>
      <vt:lpstr>Sitka Text Semibold</vt:lpstr>
      <vt:lpstr>Tahoma</vt:lpstr>
      <vt:lpstr>Times New Roman</vt:lpstr>
      <vt:lpstr>Trebuchet MS</vt:lpstr>
      <vt:lpstr>Tw Cen MT</vt:lpstr>
      <vt:lpstr>Snap ITC</vt:lpstr>
      <vt:lpstr>Office Theme</vt:lpstr>
      <vt:lpstr>Here is where your presentation begins</vt:lpstr>
      <vt:lpstr>TABLE OF CONTENTS</vt:lpstr>
      <vt:lpstr>PowerPoint 演示文稿</vt:lpstr>
      <vt:lpstr>FIRST ANNOUNCEMENT</vt:lpstr>
      <vt:lpstr>SECOND  ANNOUNCEMENT</vt:lpstr>
      <vt:lpstr>PowerPoint 演示文稿</vt:lpstr>
      <vt:lpstr>IN DEPTH</vt:lpstr>
      <vt:lpstr>PowerPoint 演示文稿</vt:lpstr>
      <vt:lpstr>SECTOR NEWS</vt:lpstr>
      <vt:lpstr>PowerPoint 演示文稿</vt:lpstr>
      <vt:lpstr>CUSTOMER REVIEWS</vt:lpstr>
      <vt:lpstr>WELCOME!</vt:lpstr>
      <vt:lpstr>Do you have any questions?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GAME HANGMAN GUI</dc:title>
  <dc:creator/>
  <cp:lastModifiedBy>Kiên Nguyễn Trung</cp:lastModifiedBy>
  <cp:revision>1</cp:revision>
  <dcterms:created xsi:type="dcterms:W3CDTF">2025-06-10T01:48:58Z</dcterms:created>
  <dcterms:modified xsi:type="dcterms:W3CDTF">2025-06-10T01:48:58Z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2022-08-14T07:00:00Z</vt:filetime>
  </property>
  <property fmtid="{D5CDD505-2E9C-101B-9397-08002B2CF9AE}" pid="3" name="Creator">
    <vt:lpwstr>Adobe Illustrator 25.4 (Macintosh)</vt:lpwstr>
  </property>
  <property fmtid="{D5CDD505-2E9C-101B-9397-08002B2CF9AE}" pid="4" name="LastSaved">
    <vt:filetime>2022-08-30T07:00:00Z</vt:filetime>
  </property>
  <property fmtid="{D5CDD505-2E9C-101B-9397-08002B2CF9AE}" pid="5" name="ICV">
    <vt:lpwstr>E1E05C432B8C44188CC66EC866F377F0_13</vt:lpwstr>
  </property>
  <property fmtid="{D5CDD505-2E9C-101B-9397-08002B2CF9AE}" pid="6" name="KSOProductBuildVer">
    <vt:lpwstr>1033-12.2.0.21179</vt:lpwstr>
  </property>
</Properties>
</file>