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theme/theme11.xml" ContentType="application/vnd.openxmlformats-officedocument.theme+xml"/>
  <Override PartName="/ppt/slideLayouts/slideLayout21.xml" ContentType="application/vnd.openxmlformats-officedocument.presentationml.slideLayout+xml"/>
  <Override PartName="/ppt/theme/theme12.xml" ContentType="application/vnd.openxmlformats-officedocument.theme+xml"/>
  <Override PartName="/ppt/slideLayouts/slideLayout22.xml" ContentType="application/vnd.openxmlformats-officedocument.presentationml.slideLayout+xml"/>
  <Override PartName="/ppt/theme/theme13.xml" ContentType="application/vnd.openxmlformats-officedocument.theme+xml"/>
  <Override PartName="/ppt/slideLayouts/slideLayout23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  <p:sldMasterId id="2147483683" r:id="rId13"/>
    <p:sldMasterId id="2147483684" r:id="rId14"/>
  </p:sldMasterIdLst>
  <p:notesMasterIdLst>
    <p:notesMasterId r:id="rId29"/>
  </p:notesMasterIdLst>
  <p:sldIdLst>
    <p:sldId id="256" r:id="rId15"/>
    <p:sldId id="257" r:id="rId16"/>
    <p:sldId id="258" r:id="rId17"/>
    <p:sldId id="259" r:id="rId18"/>
    <p:sldId id="261" r:id="rId19"/>
    <p:sldId id="262" r:id="rId20"/>
    <p:sldId id="263" r:id="rId21"/>
    <p:sldId id="264" r:id="rId22"/>
    <p:sldId id="271" r:id="rId23"/>
    <p:sldId id="265" r:id="rId24"/>
    <p:sldId id="266" r:id="rId25"/>
    <p:sldId id="267" r:id="rId26"/>
    <p:sldId id="270" r:id="rId27"/>
    <p:sldId id="269" r:id="rId28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viewProps" Target="viewProps.xml"/><Relationship Id="rId21" Type="http://schemas.openxmlformats.org/officeDocument/2006/relationships/slide" Target="slides/slide7.xml"/><Relationship Id="rId34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font" Target="fonts/font7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880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79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1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625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5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81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8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30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78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41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00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785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342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70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êu đề bản chiế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0" y="2720975"/>
            <a:ext cx="9144000" cy="817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990600" y="2176463"/>
            <a:ext cx="7086600" cy="436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Hai Nội dung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Đầu trang của Phầ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êu đề và Nội dung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êu đề bản chiếu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Đầu trang của Phầ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Hai Nội dung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4038599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180975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55575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747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27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3493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3493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4648200" y="1076325"/>
            <a:ext cx="4038599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180975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55575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747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27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3493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3493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3493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hép so sánh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809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30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397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4763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4763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8097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30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397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476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4763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4763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hỉ Tiêu đề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rống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Nội dung với Phụ đề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155575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30175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920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143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2223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2223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2223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2223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2223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êu đề và Nội dung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Ảnh với Phụ đề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êu đề và Văn bản dọc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 rot="5400000">
            <a:off x="1947862" y="-414337"/>
            <a:ext cx="5248275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êu đề dọc và Văn bả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 rot="5400000">
            <a:off x="4522787" y="2160587"/>
            <a:ext cx="6270624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 rot="5400000">
            <a:off x="331787" y="179387"/>
            <a:ext cx="6270624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êu đề và Bảng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êu đề dọc và Văn bả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êu đề và Văn bản dọc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Ảnh với Phụ đề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Nội dung với Phụ đề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rống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hỉ Tiêu đề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hép so sánh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jp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jp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2708275"/>
            <a:ext cx="9144000" cy="874711"/>
          </a:xfrm>
          <a:prstGeom prst="rect">
            <a:avLst/>
          </a:prstGeom>
          <a:gradFill>
            <a:gsLst>
              <a:gs pos="0">
                <a:srgbClr val="002F76"/>
              </a:gs>
              <a:gs pos="50000">
                <a:schemeClr val="accent1"/>
              </a:gs>
              <a:gs pos="100000">
                <a:srgbClr val="002F76"/>
              </a:gs>
            </a:gsLst>
            <a:lin ang="0" scaled="0"/>
          </a:gradFill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-11112" y="-12700"/>
            <a:ext cx="9175748" cy="6870700"/>
            <a:chOff x="-11112" y="-12700"/>
            <a:chExt cx="9175748" cy="6870700"/>
          </a:xfrm>
        </p:grpSpPr>
        <p:sp>
          <p:nvSpPr>
            <p:cNvPr id="12" name="Shape 12"/>
            <p:cNvSpPr/>
            <p:nvPr/>
          </p:nvSpPr>
          <p:spPr>
            <a:xfrm>
              <a:off x="26986" y="25400"/>
              <a:ext cx="9094787" cy="680243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-4761" y="-12700"/>
              <a:ext cx="468311" cy="458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3" y="120000"/>
                  </a:moveTo>
                  <a:lnTo>
                    <a:pt x="22034" y="65620"/>
                  </a:lnTo>
                  <a:lnTo>
                    <a:pt x="68784" y="15189"/>
                  </a:lnTo>
                  <a:lnTo>
                    <a:pt x="12000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-11112" y="6321425"/>
              <a:ext cx="455612" cy="5365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6342" y="89556"/>
                  </a:lnTo>
                  <a:lnTo>
                    <a:pt x="12890" y="50993"/>
                  </a:lnTo>
                  <a:lnTo>
                    <a:pt x="0" y="0"/>
                  </a:lnTo>
                  <a:lnTo>
                    <a:pt x="306" y="1192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729661" y="6391275"/>
              <a:ext cx="434974" cy="455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678861" y="0"/>
              <a:ext cx="479425" cy="45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5806" y="28585"/>
                  </a:lnTo>
                  <a:lnTo>
                    <a:pt x="105111" y="68784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22" name="Shape 222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7" name="Shape 227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Shape 240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41" name="Shape 241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6" name="Shape 246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Shape 259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60" name="Shape 260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5" name="Shape 265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Shape 277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78" name="Shape 278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3" name="Shape 283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Shape 295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96" name="Shape 296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1" name="Shape 301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Shape 24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5" name="Shape 25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" name="Shape 30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122" name="Shape 122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7" name="Shape 127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131" name="Shape 131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6" name="Shape 136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149" name="Shape 149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4" name="Shape 154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168" name="Shape 168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3" name="Shape 173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Shape 188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189" name="Shape 189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4" name="Shape 194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 descr="29641"/>
          <p:cNvSpPr/>
          <p:nvPr/>
        </p:nvSpPr>
        <p:spPr>
          <a:xfrm>
            <a:off x="36511" y="80961"/>
            <a:ext cx="9077324" cy="1595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0268"/>
                </a:moveTo>
                <a:cubicBezTo>
                  <a:pt x="2014" y="86447"/>
                  <a:pt x="6232" y="75820"/>
                  <a:pt x="12088" y="66865"/>
                </a:cubicBezTo>
                <a:cubicBezTo>
                  <a:pt x="17943" y="57910"/>
                  <a:pt x="21762" y="52776"/>
                  <a:pt x="29443" y="46567"/>
                </a:cubicBezTo>
                <a:cubicBezTo>
                  <a:pt x="37124" y="40238"/>
                  <a:pt x="45204" y="38208"/>
                  <a:pt x="51458" y="37492"/>
                </a:cubicBezTo>
                <a:lnTo>
                  <a:pt x="65099" y="38925"/>
                </a:lnTo>
                <a:cubicBezTo>
                  <a:pt x="70661" y="41313"/>
                  <a:pt x="78405" y="45014"/>
                  <a:pt x="84847" y="51820"/>
                </a:cubicBezTo>
                <a:cubicBezTo>
                  <a:pt x="91290" y="58507"/>
                  <a:pt x="97985" y="69014"/>
                  <a:pt x="103756" y="79761"/>
                </a:cubicBezTo>
                <a:cubicBezTo>
                  <a:pt x="109527" y="90388"/>
                  <a:pt x="119181" y="120000"/>
                  <a:pt x="119433" y="115940"/>
                </a:cubicBezTo>
                <a:cubicBezTo>
                  <a:pt x="119517" y="115104"/>
                  <a:pt x="119999" y="2985"/>
                  <a:pt x="119999" y="2268"/>
                </a:cubicBezTo>
                <a:cubicBezTo>
                  <a:pt x="119999" y="835"/>
                  <a:pt x="25141" y="477"/>
                  <a:pt x="188" y="0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Shape 205"/>
          <p:cNvGrpSpPr/>
          <p:nvPr/>
        </p:nvGrpSpPr>
        <p:grpSpPr>
          <a:xfrm>
            <a:off x="-1587" y="0"/>
            <a:ext cx="9145586" cy="6857999"/>
            <a:chOff x="-1586" y="0"/>
            <a:chExt cx="12803185" cy="9601198"/>
          </a:xfrm>
        </p:grpSpPr>
        <p:sp>
          <p:nvSpPr>
            <p:cNvPr id="206" name="Shape 206"/>
            <p:cNvSpPr/>
            <p:nvPr/>
          </p:nvSpPr>
          <p:spPr>
            <a:xfrm>
              <a:off x="-1586" y="8936036"/>
              <a:ext cx="617537" cy="661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863" y="119712"/>
                  </a:moveTo>
                  <a:lnTo>
                    <a:pt x="120000" y="119999"/>
                  </a:lnTo>
                  <a:lnTo>
                    <a:pt x="48740" y="85467"/>
                  </a:lnTo>
                  <a:lnTo>
                    <a:pt x="12030" y="51510"/>
                  </a:lnTo>
                  <a:lnTo>
                    <a:pt x="0" y="0"/>
                  </a:lnTo>
                  <a:lnTo>
                    <a:pt x="308" y="1199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2225336" y="8961436"/>
              <a:ext cx="576262" cy="639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48" y="0"/>
                  </a:moveTo>
                  <a:lnTo>
                    <a:pt x="84827" y="59586"/>
                  </a:lnTo>
                  <a:lnTo>
                    <a:pt x="50689" y="104689"/>
                  </a:lnTo>
                  <a:lnTo>
                    <a:pt x="0" y="120000"/>
                  </a:lnTo>
                  <a:lnTo>
                    <a:pt x="120000" y="1187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39686" y="66675"/>
              <a:ext cx="12719049" cy="9501186"/>
            </a:xfrm>
            <a:prstGeom prst="roundRect">
              <a:avLst>
                <a:gd name="adj" fmla="val 1345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-1586" y="20636"/>
              <a:ext cx="642936" cy="700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" y="119999"/>
                  </a:moveTo>
                  <a:cubicBezTo>
                    <a:pt x="5629" y="108027"/>
                    <a:pt x="0" y="93877"/>
                    <a:pt x="31703" y="47619"/>
                  </a:cubicBezTo>
                  <a:cubicBezTo>
                    <a:pt x="63407" y="1632"/>
                    <a:pt x="120000" y="4353"/>
                    <a:pt x="114666" y="0"/>
                  </a:cubicBezTo>
                  <a:lnTo>
                    <a:pt x="29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2045950" y="0"/>
              <a:ext cx="746125" cy="7667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3"/>
                  </a:moveTo>
                  <a:cubicBezTo>
                    <a:pt x="14553" y="6956"/>
                    <a:pt x="67404" y="18385"/>
                    <a:pt x="87319" y="37267"/>
                  </a:cubicBezTo>
                  <a:cubicBezTo>
                    <a:pt x="114893" y="68322"/>
                    <a:pt x="115404" y="120000"/>
                    <a:pt x="120000" y="114534"/>
                  </a:cubicBezTo>
                  <a:lnTo>
                    <a:pt x="12000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1" name="Shape 211"/>
          <p:cNvCxnSpPr/>
          <p:nvPr/>
        </p:nvCxnSpPr>
        <p:spPr>
          <a:xfrm>
            <a:off x="323850" y="6500812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58775" marR="0" lvl="0" indent="-206375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ans Symbols"/>
              <a:buChar char="❖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77875" marR="0" lvl="1" indent="-174625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6975" marR="0" lvl="2" indent="-111125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marR="0" lvl="3" indent="-107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54238" marR="0" lvl="4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11438" marR="0" lvl="5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68638" marR="0" lvl="6" indent="-115888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5838" marR="0" lvl="7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83038" marR="0" lvl="8" indent="-115887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ftr" idx="11"/>
          </p:nvPr>
        </p:nvSpPr>
        <p:spPr>
          <a:xfrm>
            <a:off x="6084887" y="6450012"/>
            <a:ext cx="2897186" cy="32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107950" y="6454775"/>
            <a:ext cx="927100" cy="23971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Verdana"/>
              <a:buNone/>
            </a:pPr>
            <a:fld id="{00000000-1234-1234-1234-123412341234}" type="slidenum">
              <a:rPr lang="en-US" sz="1300" b="1" i="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300" b="1" i="0" u="none">
              <a:solidFill>
                <a:srgbClr val="0000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hung2c/NHOM5-PT12101UD-ASSFINAL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ertabel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0" y="2720975"/>
            <a:ext cx="9144000" cy="817561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endParaRPr lang="en-US" sz="4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381000" y="271462"/>
            <a:ext cx="1524000" cy="419099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2100" b="1" i="0" u="none" dirty="0" err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Nhóm</a:t>
            </a:r>
            <a:r>
              <a:rPr lang="en-US" sz="2100" b="1" i="0" u="none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100" b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lang="en-US" sz="2100" b="1" i="0" u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 đại lý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17" y="1524394"/>
            <a:ext cx="7315200" cy="41127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dirty="0" smtClean="0"/>
              <a:t>Trang giới thiệu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01" y="1587261"/>
            <a:ext cx="7264751" cy="4084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 liên hệ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54" y="1493108"/>
            <a:ext cx="7263442" cy="40836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563" y="54591"/>
            <a:ext cx="7392987" cy="563562"/>
          </a:xfrm>
        </p:spPr>
        <p:txBody>
          <a:bodyPr/>
          <a:lstStyle/>
          <a:p>
            <a:r>
              <a:rPr lang="vi-VN" dirty="0" smtClean="0"/>
              <a:t>IV. Đưa mã nguồn lên Github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7480" y="1036023"/>
            <a:ext cx="5486401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https://github.com/chung2c/NHOM5-PT12101UD-ASSFINAL.git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71" y="1494806"/>
            <a:ext cx="5356618" cy="47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/>
        </p:nvSpPr>
        <p:spPr>
          <a:xfrm>
            <a:off x="381000" y="271462"/>
            <a:ext cx="1752600" cy="419099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2100" b="1" i="0" u="none" dirty="0" err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Nhóm</a:t>
            </a:r>
            <a:r>
              <a:rPr lang="en-US" sz="2100" b="1" i="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100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lang="en-US" sz="2100" b="1" i="0" u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hape 420"/>
          <p:cNvSpPr txBox="1"/>
          <p:nvPr/>
        </p:nvSpPr>
        <p:spPr>
          <a:xfrm>
            <a:off x="2525971" y="2566561"/>
            <a:ext cx="4079545" cy="419099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vi-VN" sz="6600" b="1" i="0" u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Cảm ơn</a:t>
            </a:r>
            <a:endParaRPr lang="en-US" sz="6600" b="1" i="0" u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grpSp>
        <p:nvGrpSpPr>
          <p:cNvPr id="321" name="Shape 321"/>
          <p:cNvGrpSpPr/>
          <p:nvPr/>
        </p:nvGrpSpPr>
        <p:grpSpPr>
          <a:xfrm>
            <a:off x="1958974" y="1630361"/>
            <a:ext cx="5172074" cy="739775"/>
            <a:chOff x="2743200" y="2667000"/>
            <a:chExt cx="7239000" cy="1036637"/>
          </a:xfrm>
        </p:grpSpPr>
        <p:sp>
          <p:nvSpPr>
            <p:cNvPr id="322" name="Shape 322"/>
            <p:cNvSpPr/>
            <p:nvPr/>
          </p:nvSpPr>
          <p:spPr>
            <a:xfrm>
              <a:off x="3327400" y="2846386"/>
              <a:ext cx="6654800" cy="69214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99189" dir="238833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743200" y="2667000"/>
              <a:ext cx="1050924" cy="1036637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63500" dir="221219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3794123" y="2985769"/>
              <a:ext cx="5254624" cy="484187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800" b="1" dirty="0" err="1" smtClean="0">
                  <a:solidFill>
                    <a:srgbClr val="FFFFFF"/>
                  </a:solidFill>
                </a:rPr>
                <a:t>Giới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thiệu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về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điện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toán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đám</a:t>
              </a:r>
              <a:r>
                <a:rPr lang="en-US" sz="1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FFFFFF"/>
                  </a:solidFill>
                </a:rPr>
                <a:t>mây</a:t>
              </a:r>
              <a:endParaRPr lang="en-US" sz="18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3046411" y="2895600"/>
              <a:ext cx="409575" cy="579436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2400" b="0" i="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1958974" y="2535236"/>
            <a:ext cx="5172074" cy="739775"/>
            <a:chOff x="2743200" y="3933825"/>
            <a:chExt cx="7239000" cy="1036637"/>
          </a:xfrm>
        </p:grpSpPr>
        <p:sp>
          <p:nvSpPr>
            <p:cNvPr id="327" name="Shape 327"/>
            <p:cNvSpPr/>
            <p:nvPr/>
          </p:nvSpPr>
          <p:spPr>
            <a:xfrm>
              <a:off x="3327400" y="4113212"/>
              <a:ext cx="6654800" cy="6921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99189" dir="238833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743200" y="3933825"/>
              <a:ext cx="1050924" cy="1036637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63500" dir="221219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3676650" y="4197350"/>
              <a:ext cx="5254624" cy="484187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vi-VN" sz="1800" b="1" i="0" u="none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Phân tích – Thiết kế</a:t>
              </a:r>
              <a:endParaRPr lang="en-US" sz="18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3048000" y="4159250"/>
              <a:ext cx="409575" cy="579436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2400" b="0" i="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1958974" y="3440111"/>
            <a:ext cx="5172074" cy="739775"/>
            <a:chOff x="2743200" y="5200650"/>
            <a:chExt cx="7239000" cy="1036637"/>
          </a:xfrm>
        </p:grpSpPr>
        <p:sp>
          <p:nvSpPr>
            <p:cNvPr id="332" name="Shape 332"/>
            <p:cNvSpPr/>
            <p:nvPr/>
          </p:nvSpPr>
          <p:spPr>
            <a:xfrm>
              <a:off x="3327400" y="5380037"/>
              <a:ext cx="6654800" cy="692149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99189" dir="238833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743200" y="5200650"/>
              <a:ext cx="1050924" cy="1036637"/>
            </a:xfrm>
            <a:prstGeom prst="diamond">
              <a:avLst/>
            </a:prstGeom>
            <a:solidFill>
              <a:schemeClr val="hlink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63500" dir="221219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3676650" y="5464175"/>
              <a:ext cx="5254624" cy="484187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vi-VN" sz="1800" b="1" i="0" u="none" dirty="0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Thiết kế</a:t>
              </a:r>
              <a:endParaRPr lang="en-US" sz="18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048000" y="5410200"/>
              <a:ext cx="409575" cy="579436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2400" b="0" i="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336" name="Shape 336"/>
          <p:cNvGrpSpPr/>
          <p:nvPr/>
        </p:nvGrpSpPr>
        <p:grpSpPr>
          <a:xfrm>
            <a:off x="1958974" y="4427536"/>
            <a:ext cx="5172074" cy="741362"/>
            <a:chOff x="2743200" y="6583361"/>
            <a:chExt cx="7239000" cy="1036637"/>
          </a:xfrm>
        </p:grpSpPr>
        <p:sp>
          <p:nvSpPr>
            <p:cNvPr id="337" name="Shape 337"/>
            <p:cNvSpPr/>
            <p:nvPr/>
          </p:nvSpPr>
          <p:spPr>
            <a:xfrm>
              <a:off x="3327400" y="6762750"/>
              <a:ext cx="6654800" cy="69214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99189" dir="238833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743200" y="6583361"/>
              <a:ext cx="1050924" cy="1036637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63500" dir="2212194">
                <a:srgbClr val="333333">
                  <a:alpha val="49803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3676650" y="6846886"/>
              <a:ext cx="5254624" cy="484187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vi-VN" sz="1800" b="1" dirty="0" smtClean="0">
                  <a:solidFill>
                    <a:srgbClr val="FFFFFF"/>
                  </a:solidFill>
                </a:rPr>
                <a:t>Đưa mã nguồn lên Github</a:t>
              </a:r>
              <a:endParaRPr lang="en-US" sz="18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3048000" y="6781800"/>
              <a:ext cx="409575" cy="579436"/>
            </a:xfrm>
            <a:prstGeom prst="rect">
              <a:avLst/>
            </a:prstGeom>
            <a:noFill/>
            <a:ln>
              <a:noFill/>
            </a:ln>
          </p:spPr>
          <p:txBody>
            <a:bodyPr lIns="68400" tIns="34200" rIns="68400" bIns="34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2400" b="0" i="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838200" y="94918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môn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điện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đám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mây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838200" y="1600200"/>
            <a:ext cx="7619999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000033"/>
              </a:buClr>
              <a:buSzPct val="25000"/>
            </a:pPr>
            <a: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đám</a:t>
            </a:r>
            <a:r>
              <a:rPr lang="en-US" sz="2800" dirty="0"/>
              <a:t> </a:t>
            </a:r>
            <a:r>
              <a:rPr lang="en-US" sz="2800" dirty="0" err="1"/>
              <a:t>mây</a:t>
            </a:r>
            <a:r>
              <a:rPr lang="en-US" sz="2800" dirty="0"/>
              <a:t> (</a:t>
            </a:r>
            <a:r>
              <a:rPr lang="en-US" sz="2800" dirty="0" err="1"/>
              <a:t>tiếng</a:t>
            </a:r>
            <a:r>
              <a:rPr lang="en-US" sz="2800" dirty="0"/>
              <a:t> </a:t>
            </a:r>
            <a:r>
              <a:rPr lang="en-US" sz="2800" dirty="0" err="1"/>
              <a:t>Anh</a:t>
            </a:r>
            <a:r>
              <a:rPr lang="en-US" sz="2800" dirty="0"/>
              <a:t>: cloud computing),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ảo</a:t>
            </a:r>
            <a:r>
              <a:rPr lang="en-US" sz="2800" dirty="0"/>
              <a:t>,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Internet</a:t>
            </a:r>
            <a: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dirty="0">
                <a:solidFill>
                  <a:srgbClr val="000033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 dirty="0"/>
              <a:t>.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"</a:t>
            </a:r>
            <a:r>
              <a:rPr lang="en-US" sz="2800" dirty="0" err="1"/>
              <a:t>đám</a:t>
            </a:r>
            <a:r>
              <a:rPr lang="en-US" sz="2800" dirty="0"/>
              <a:t> </a:t>
            </a:r>
            <a:r>
              <a:rPr lang="en-US" sz="2800" dirty="0" err="1"/>
              <a:t>mây</a:t>
            </a:r>
            <a:r>
              <a:rPr lang="en-US" sz="2800" dirty="0"/>
              <a:t>" ở </a:t>
            </a:r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lối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ẩn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Internet (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bố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tưởng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tầng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. </a:t>
            </a:r>
            <a:endParaRPr lang="en-US" sz="2800" b="0" i="0" u="none" dirty="0">
              <a:solidFill>
                <a:srgbClr val="0000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côn</a:t>
            </a:r>
            <a:r>
              <a:rPr lang="en-US" dirty="0" err="1" smtClean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0185" y="1214651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 </a:t>
            </a:r>
            <a:r>
              <a:rPr lang="en-US" sz="2400" b="1" dirty="0" err="1" smtClean="0"/>
              <a:t>Công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nghệ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728" y="1911255"/>
            <a:ext cx="6181725" cy="175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10184" y="3952205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 </a:t>
            </a:r>
            <a:r>
              <a:rPr lang="en-US" sz="2400" b="1" dirty="0" err="1" smtClean="0"/>
              <a:t>Công</a:t>
            </a:r>
            <a:r>
              <a:rPr lang="en-US" sz="2400" b="1" dirty="0" smtClean="0"/>
              <a:t> </a:t>
            </a:r>
            <a:r>
              <a:rPr lang="vi-VN" sz="2400" b="1" dirty="0" smtClean="0"/>
              <a:t>cụ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777" y="4482419"/>
            <a:ext cx="538162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II. Phân tích – Thiết kế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56081"/>
              </p:ext>
            </p:extLst>
          </p:nvPr>
        </p:nvGraphicFramePr>
        <p:xfrm>
          <a:off x="1133618" y="1801505"/>
          <a:ext cx="7461402" cy="3679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515"/>
                <a:gridCol w="2318979"/>
                <a:gridCol w="4508908"/>
              </a:tblGrid>
              <a:tr h="375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STT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1612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Quy trình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1612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Mô tả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</a:tr>
              <a:tr h="825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Sử dụng vertabelo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9144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Tạo một file script của SQLserver</a:t>
                      </a:r>
                      <a:endParaRPr lang="en-US" sz="1400">
                        <a:effectLst/>
                      </a:endParaRPr>
                    </a:p>
                    <a:p>
                      <a:pPr marL="0" marR="0" indent="6477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/>
                </a:tc>
              </a:tr>
              <a:tr h="825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Sử dụng SQLServer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Import file scrip vào SQLServer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Thêm dữ liệu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Xuất  dữ liệu ra file MDF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4469" marR="84469" marT="0" marB="0"/>
                </a:tc>
              </a:tr>
              <a:tr h="825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Sử dụng Visual Studio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Tạo một website bằng thư viện có sẵn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Kết nối CSDL bằng file MDF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>
                          <a:effectLst/>
                        </a:rPr>
                        <a:t>Tạo 5 trang trong đó có chức năng CRUD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4469" marR="84469" marT="0" marB="0"/>
                </a:tc>
              </a:tr>
              <a:tr h="8259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Sử dụng Github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4469" marR="84469" marT="0" marB="0" anchor="ctr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500" dirty="0" err="1">
                          <a:effectLst/>
                        </a:rPr>
                        <a:t>Đưa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mã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nguồn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lên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Github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để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quản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lý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84469" marR="84469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Sử dụng Vertabelo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41272" y="1341873"/>
            <a:ext cx="95371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XÂY DỰNG MỘT DATABASE  TRÊN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HTTPS://MY.VERTABELO.COM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72" y="1999397"/>
            <a:ext cx="6199116" cy="34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39039" y="5342672"/>
            <a:ext cx="945894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542925" y="53975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III. Thiết kế giao diện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4423" y="120100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/>
              <a:t>- Trang chủ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95" y="1914730"/>
            <a:ext cx="7280693" cy="40933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510654" y="40944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 sản phẩm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7" y="1617870"/>
            <a:ext cx="7342774" cy="3770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510654" y="40944"/>
            <a:ext cx="7392987" cy="563562"/>
          </a:xfrm>
          <a:prstGeom prst="rect">
            <a:avLst/>
          </a:prstGeom>
          <a:noFill/>
          <a:ln>
            <a:noFill/>
          </a:ln>
        </p:spPr>
        <p:txBody>
          <a:bodyPr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29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Trang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sz="2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5" y="1604513"/>
            <a:ext cx="7568568" cy="38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83855"/>
      </p:ext>
    </p:extLst>
  </p:cSld>
  <p:clrMapOvr>
    <a:masterClrMapping/>
  </p:clrMapOvr>
</p:sld>
</file>

<file path=ppt/theme/theme1.xml><?xml version="1.0" encoding="utf-8"?>
<a:theme xmlns:a="http://schemas.openxmlformats.org/drawingml/2006/main" name="1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2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Văn phòng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202</Words>
  <Application>Microsoft Office PowerPoint</Application>
  <PresentationFormat>On-screen Show (4:3)</PresentationFormat>
  <Paragraphs>53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Arial</vt:lpstr>
      <vt:lpstr>Noto Sans Symbols</vt:lpstr>
      <vt:lpstr>Verdana</vt:lpstr>
      <vt:lpstr>Calibri</vt:lpstr>
      <vt:lpstr>Times New Roman</vt:lpstr>
      <vt:lpstr>1_cdb2004c019l</vt:lpstr>
      <vt:lpstr>2_cdb2004c019l</vt:lpstr>
      <vt:lpstr>Chủ đề của Office</vt:lpstr>
      <vt:lpstr>cdb2004c019l</vt:lpstr>
      <vt:lpstr>3_cdb2004c019l</vt:lpstr>
      <vt:lpstr>4_cdb2004c019l</vt:lpstr>
      <vt:lpstr>5_cdb2004c019l</vt:lpstr>
      <vt:lpstr>6_cdb2004c019l</vt:lpstr>
      <vt:lpstr>7_cdb2004c019l</vt:lpstr>
      <vt:lpstr>8_cdb2004c019l</vt:lpstr>
      <vt:lpstr>9_cdb2004c019l</vt:lpstr>
      <vt:lpstr>10_cdb2004c019l</vt:lpstr>
      <vt:lpstr>11_cdb2004c019l</vt:lpstr>
      <vt:lpstr>12_cdb2004c019l</vt:lpstr>
      <vt:lpstr>Điện Toán Đám Mây</vt:lpstr>
      <vt:lpstr>Nội dung</vt:lpstr>
      <vt:lpstr>I.Giới thiệu môn điện toán đám mây</vt:lpstr>
      <vt:lpstr> Công nghệ và công cụ</vt:lpstr>
      <vt:lpstr>II. Phân tích – Thiết kế</vt:lpstr>
      <vt:lpstr>Sử dụng Vertabelo</vt:lpstr>
      <vt:lpstr>III. Thiết kế giao diện</vt:lpstr>
      <vt:lpstr>Trang sản phẩm</vt:lpstr>
      <vt:lpstr>Trang khách hàng</vt:lpstr>
      <vt:lpstr>Trang đại lý</vt:lpstr>
      <vt:lpstr>Trang giới thiệu</vt:lpstr>
      <vt:lpstr>Trang liên hệ</vt:lpstr>
      <vt:lpstr>IV. Đưa mã nguồn lên Github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ĐIỆN TOÁN ĐÁM MÂY</dc:title>
  <cp:lastModifiedBy>USER</cp:lastModifiedBy>
  <cp:revision>38</cp:revision>
  <dcterms:modified xsi:type="dcterms:W3CDTF">2017-10-22T11:38:56Z</dcterms:modified>
</cp:coreProperties>
</file>