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slideLayouts/slideLayout2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  <p:sldMasterId id="2147483683" r:id="rId13"/>
    <p:sldMasterId id="2147483684" r:id="rId14"/>
  </p:sldMasterIdLst>
  <p:notesMasterIdLst>
    <p:notesMasterId r:id="rId30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70" r:id="rId28"/>
    <p:sldId id="269" r:id="rId29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presProps" Target="presProps.xml"/><Relationship Id="rId21" Type="http://schemas.openxmlformats.org/officeDocument/2006/relationships/slide" Target="slides/slide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9BA57-0840-41CB-BBA3-0E39486987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2C05AE-FF31-4575-9C1A-E5D663815010}">
      <dgm:prSet phldrT="[Text]" custT="1"/>
      <dgm:spPr/>
      <dgm:t>
        <a:bodyPr/>
        <a:lstStyle/>
        <a:p>
          <a:pPr algn="ctr"/>
          <a:r>
            <a:rPr lang="en-US" sz="900"/>
            <a:t>WEBSITE BÁN HÀNG</a:t>
          </a:r>
        </a:p>
      </dgm:t>
    </dgm:pt>
    <dgm:pt modelId="{DC7BDB48-3A05-4FDC-90EB-6D5A41EE2A16}" type="parTrans" cxnId="{648C1909-A9DF-4A16-98EE-04BBDFE99203}">
      <dgm:prSet/>
      <dgm:spPr/>
      <dgm:t>
        <a:bodyPr/>
        <a:lstStyle/>
        <a:p>
          <a:endParaRPr lang="en-US"/>
        </a:p>
      </dgm:t>
    </dgm:pt>
    <dgm:pt modelId="{72F80E42-35DE-40D9-9265-4646F3EB776F}" type="sibTrans" cxnId="{648C1909-A9DF-4A16-98EE-04BBDFE99203}">
      <dgm:prSet/>
      <dgm:spPr/>
      <dgm:t>
        <a:bodyPr/>
        <a:lstStyle/>
        <a:p>
          <a:endParaRPr lang="en-US"/>
        </a:p>
      </dgm:t>
    </dgm:pt>
    <dgm:pt modelId="{27732B29-232B-4EFB-8AA6-8F6452CC563B}">
      <dgm:prSet phldrT="[Text]" custT="1"/>
      <dgm:spPr/>
      <dgm:t>
        <a:bodyPr/>
        <a:lstStyle/>
        <a:p>
          <a:pPr algn="ctr"/>
          <a:r>
            <a:rPr lang="en-US" sz="900"/>
            <a:t>NGUYỄN QUÁN CHUNG</a:t>
          </a:r>
        </a:p>
        <a:p>
          <a:pPr algn="ctr"/>
          <a:r>
            <a:rPr lang="en-US" sz="900"/>
            <a:t>(DEV)</a:t>
          </a:r>
        </a:p>
      </dgm:t>
    </dgm:pt>
    <dgm:pt modelId="{18955BDB-00C5-4388-BE39-9C2C1F6ACC42}" type="parTrans" cxnId="{C6F9E910-89B5-4E06-8499-A65A988E1742}">
      <dgm:prSet/>
      <dgm:spPr/>
      <dgm:t>
        <a:bodyPr/>
        <a:lstStyle/>
        <a:p>
          <a:pPr algn="ctr"/>
          <a:endParaRPr lang="en-US" sz="1600"/>
        </a:p>
      </dgm:t>
    </dgm:pt>
    <dgm:pt modelId="{92B5ECA1-D195-4F79-A190-66F67EBCD576}" type="sibTrans" cxnId="{C6F9E910-89B5-4E06-8499-A65A988E1742}">
      <dgm:prSet/>
      <dgm:spPr/>
      <dgm:t>
        <a:bodyPr/>
        <a:lstStyle/>
        <a:p>
          <a:endParaRPr lang="en-US"/>
        </a:p>
      </dgm:t>
    </dgm:pt>
    <dgm:pt modelId="{36D40797-AEBD-4A18-85BD-D4BAD8C2D1B3}">
      <dgm:prSet phldrT="[Text]" custT="1"/>
      <dgm:spPr/>
      <dgm:t>
        <a:bodyPr/>
        <a:lstStyle/>
        <a:p>
          <a:pPr algn="ctr"/>
          <a:r>
            <a:rPr lang="en-US" sz="900"/>
            <a:t>NGUYỄN PHONG THÁI</a:t>
          </a:r>
        </a:p>
        <a:p>
          <a:pPr algn="ctr"/>
          <a:r>
            <a:rPr lang="en-US" sz="900"/>
            <a:t>(REPORTER)</a:t>
          </a:r>
        </a:p>
      </dgm:t>
    </dgm:pt>
    <dgm:pt modelId="{22F136DF-C369-454B-BF9B-98E6B385F0EB}" type="parTrans" cxnId="{40E4C297-8B12-4E6C-8FDA-906A9EE5AF28}">
      <dgm:prSet/>
      <dgm:spPr/>
      <dgm:t>
        <a:bodyPr/>
        <a:lstStyle/>
        <a:p>
          <a:pPr algn="ctr"/>
          <a:endParaRPr lang="en-US" sz="1600"/>
        </a:p>
      </dgm:t>
    </dgm:pt>
    <dgm:pt modelId="{18D0D116-4A32-49CB-8954-608B32482C45}" type="sibTrans" cxnId="{40E4C297-8B12-4E6C-8FDA-906A9EE5AF28}">
      <dgm:prSet/>
      <dgm:spPr/>
      <dgm:t>
        <a:bodyPr/>
        <a:lstStyle/>
        <a:p>
          <a:endParaRPr lang="en-US"/>
        </a:p>
      </dgm:t>
    </dgm:pt>
    <dgm:pt modelId="{70200A98-4533-41A2-9BDA-9E11DAD0A646}">
      <dgm:prSet phldrT="[Text]" custT="1"/>
      <dgm:spPr/>
      <dgm:t>
        <a:bodyPr/>
        <a:lstStyle/>
        <a:p>
          <a:pPr algn="ctr"/>
          <a:r>
            <a:rPr lang="en-US" sz="900"/>
            <a:t>PHAN ANH VŨ</a:t>
          </a:r>
        </a:p>
        <a:p>
          <a:pPr algn="ctr"/>
          <a:r>
            <a:rPr lang="en-US" sz="900"/>
            <a:t>(FRONTEND )</a:t>
          </a:r>
        </a:p>
      </dgm:t>
    </dgm:pt>
    <dgm:pt modelId="{23830FFE-20A0-4323-874F-F534980CBE20}" type="parTrans" cxnId="{FF883C55-6884-4C65-86FD-F40475C21BB5}">
      <dgm:prSet/>
      <dgm:spPr/>
      <dgm:t>
        <a:bodyPr/>
        <a:lstStyle/>
        <a:p>
          <a:pPr algn="ctr"/>
          <a:endParaRPr lang="en-US" sz="1600"/>
        </a:p>
      </dgm:t>
    </dgm:pt>
    <dgm:pt modelId="{0023ABC1-9959-4E2A-9E7B-3682E735BC95}" type="sibTrans" cxnId="{FF883C55-6884-4C65-86FD-F40475C21BB5}">
      <dgm:prSet/>
      <dgm:spPr/>
      <dgm:t>
        <a:bodyPr/>
        <a:lstStyle/>
        <a:p>
          <a:endParaRPr lang="en-US"/>
        </a:p>
      </dgm:t>
    </dgm:pt>
    <dgm:pt modelId="{52C6AFE0-A79A-442B-A8A4-78AE53C852A2}">
      <dgm:prSet phldrT="[Text]" custT="1"/>
      <dgm:spPr/>
      <dgm:t>
        <a:bodyPr/>
        <a:lstStyle/>
        <a:p>
          <a:pPr algn="ctr"/>
          <a:r>
            <a:rPr lang="en-US" sz="900"/>
            <a:t>ĐẶNG ĐÌNH TIỆP</a:t>
          </a:r>
        </a:p>
        <a:p>
          <a:pPr algn="ctr"/>
          <a:r>
            <a:rPr lang="en-US" sz="900"/>
            <a:t>(QUẢN LÝ GIT)</a:t>
          </a:r>
        </a:p>
      </dgm:t>
    </dgm:pt>
    <dgm:pt modelId="{18D6B901-8753-4760-83B9-9921EEE6FE86}" type="parTrans" cxnId="{615F3790-B3EF-4F03-84F2-BD64BC85CDA5}">
      <dgm:prSet/>
      <dgm:spPr/>
      <dgm:t>
        <a:bodyPr/>
        <a:lstStyle/>
        <a:p>
          <a:pPr algn="ctr"/>
          <a:endParaRPr lang="en-US" sz="1600"/>
        </a:p>
      </dgm:t>
    </dgm:pt>
    <dgm:pt modelId="{424AF7FD-0B69-4D80-BEA7-523B27F7AF57}" type="sibTrans" cxnId="{615F3790-B3EF-4F03-84F2-BD64BC85CDA5}">
      <dgm:prSet/>
      <dgm:spPr/>
      <dgm:t>
        <a:bodyPr/>
        <a:lstStyle/>
        <a:p>
          <a:endParaRPr lang="en-US"/>
        </a:p>
      </dgm:t>
    </dgm:pt>
    <dgm:pt modelId="{D551A609-43AA-4324-A003-B3B732030F31}">
      <dgm:prSet phldrT="[Text]" custT="1"/>
      <dgm:spPr/>
      <dgm:t>
        <a:bodyPr/>
        <a:lstStyle/>
        <a:p>
          <a:pPr algn="ctr"/>
          <a:r>
            <a:rPr lang="en-US" sz="900"/>
            <a:t>NGUYỄN TUẤN ĐỨC</a:t>
          </a:r>
        </a:p>
        <a:p>
          <a:pPr algn="ctr"/>
          <a:r>
            <a:rPr lang="en-US" sz="900"/>
            <a:t>(TEST - FIX BUG)</a:t>
          </a:r>
        </a:p>
      </dgm:t>
    </dgm:pt>
    <dgm:pt modelId="{C882592A-6736-4E0D-BAA9-FC5F662486C5}" type="parTrans" cxnId="{A0BA814C-B712-4502-AB56-258118015751}">
      <dgm:prSet/>
      <dgm:spPr/>
      <dgm:t>
        <a:bodyPr/>
        <a:lstStyle/>
        <a:p>
          <a:pPr algn="ctr"/>
          <a:endParaRPr lang="en-US" sz="1600"/>
        </a:p>
      </dgm:t>
    </dgm:pt>
    <dgm:pt modelId="{95F6EF10-21C8-4E7E-8BE6-BC96C5E093A2}" type="sibTrans" cxnId="{A0BA814C-B712-4502-AB56-258118015751}">
      <dgm:prSet/>
      <dgm:spPr/>
      <dgm:t>
        <a:bodyPr/>
        <a:lstStyle/>
        <a:p>
          <a:endParaRPr lang="en-US"/>
        </a:p>
      </dgm:t>
    </dgm:pt>
    <dgm:pt modelId="{227F3E0C-0FA1-40ED-885F-FE3DDFE6B44C}" type="pres">
      <dgm:prSet presAssocID="{2839BA57-0840-41CB-BBA3-0E39486987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1B2B46-5E41-4025-9BDA-A572F582FB82}" type="pres">
      <dgm:prSet presAssocID="{A12C05AE-FF31-4575-9C1A-E5D663815010}" presName="hierRoot1" presStyleCnt="0">
        <dgm:presLayoutVars>
          <dgm:hierBranch val="init"/>
        </dgm:presLayoutVars>
      </dgm:prSet>
      <dgm:spPr/>
    </dgm:pt>
    <dgm:pt modelId="{18515FAC-71A4-4904-926D-66842D3991F8}" type="pres">
      <dgm:prSet presAssocID="{A12C05AE-FF31-4575-9C1A-E5D663815010}" presName="rootComposite1" presStyleCnt="0"/>
      <dgm:spPr/>
    </dgm:pt>
    <dgm:pt modelId="{6D2EB63D-00C6-46DC-8B5A-371B70EDA6D5}" type="pres">
      <dgm:prSet presAssocID="{A12C05AE-FF31-4575-9C1A-E5D663815010}" presName="rootText1" presStyleLbl="node0" presStyleIdx="0" presStyleCnt="1" custScaleX="105463" custScaleY="1175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6903F8-52AB-40A2-A47F-BEF6802817E8}" type="pres">
      <dgm:prSet presAssocID="{A12C05AE-FF31-4575-9C1A-E5D6638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ECB049-62E9-4E8F-98FC-6B2E2D45EA17}" type="pres">
      <dgm:prSet presAssocID="{A12C05AE-FF31-4575-9C1A-E5D663815010}" presName="hierChild2" presStyleCnt="0"/>
      <dgm:spPr/>
    </dgm:pt>
    <dgm:pt modelId="{FB18229A-B069-448F-9791-7A361A1655FC}" type="pres">
      <dgm:prSet presAssocID="{18955BDB-00C5-4388-BE39-9C2C1F6ACC42}" presName="Name37" presStyleLbl="parChTrans1D2" presStyleIdx="0" presStyleCnt="5"/>
      <dgm:spPr/>
      <dgm:t>
        <a:bodyPr/>
        <a:lstStyle/>
        <a:p>
          <a:endParaRPr lang="en-US"/>
        </a:p>
      </dgm:t>
    </dgm:pt>
    <dgm:pt modelId="{AB820CB6-5907-46E5-8639-04AD167F1AFB}" type="pres">
      <dgm:prSet presAssocID="{27732B29-232B-4EFB-8AA6-8F6452CC563B}" presName="hierRoot2" presStyleCnt="0">
        <dgm:presLayoutVars>
          <dgm:hierBranch val="init"/>
        </dgm:presLayoutVars>
      </dgm:prSet>
      <dgm:spPr/>
    </dgm:pt>
    <dgm:pt modelId="{22CACE09-34DF-494C-A55B-48E87C2852D4}" type="pres">
      <dgm:prSet presAssocID="{27732B29-232B-4EFB-8AA6-8F6452CC563B}" presName="rootComposite" presStyleCnt="0"/>
      <dgm:spPr/>
    </dgm:pt>
    <dgm:pt modelId="{2649E38C-526C-4960-8A03-325A8112BB00}" type="pres">
      <dgm:prSet presAssocID="{27732B29-232B-4EFB-8AA6-8F6452CC563B}" presName="rootText" presStyleLbl="node2" presStyleIdx="0" presStyleCnt="5" custScaleX="119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79B7A-650E-4C53-911F-27405AB34EE8}" type="pres">
      <dgm:prSet presAssocID="{27732B29-232B-4EFB-8AA6-8F6452CC563B}" presName="rootConnector" presStyleLbl="node2" presStyleIdx="0" presStyleCnt="5"/>
      <dgm:spPr/>
      <dgm:t>
        <a:bodyPr/>
        <a:lstStyle/>
        <a:p>
          <a:endParaRPr lang="en-US"/>
        </a:p>
      </dgm:t>
    </dgm:pt>
    <dgm:pt modelId="{22A78EDD-4A65-45E2-A737-6009A723C793}" type="pres">
      <dgm:prSet presAssocID="{27732B29-232B-4EFB-8AA6-8F6452CC563B}" presName="hierChild4" presStyleCnt="0"/>
      <dgm:spPr/>
    </dgm:pt>
    <dgm:pt modelId="{B12C6E5F-2296-4EBC-A22B-E8C7BA347751}" type="pres">
      <dgm:prSet presAssocID="{27732B29-232B-4EFB-8AA6-8F6452CC563B}" presName="hierChild5" presStyleCnt="0"/>
      <dgm:spPr/>
    </dgm:pt>
    <dgm:pt modelId="{C98983D4-CD06-4231-8A0D-A5B6164B05AE}" type="pres">
      <dgm:prSet presAssocID="{22F136DF-C369-454B-BF9B-98E6B385F0EB}" presName="Name37" presStyleLbl="parChTrans1D2" presStyleIdx="1" presStyleCnt="5"/>
      <dgm:spPr/>
      <dgm:t>
        <a:bodyPr/>
        <a:lstStyle/>
        <a:p>
          <a:endParaRPr lang="en-US"/>
        </a:p>
      </dgm:t>
    </dgm:pt>
    <dgm:pt modelId="{69BCBFB9-9972-408D-9C42-147A224D67A7}" type="pres">
      <dgm:prSet presAssocID="{36D40797-AEBD-4A18-85BD-D4BAD8C2D1B3}" presName="hierRoot2" presStyleCnt="0">
        <dgm:presLayoutVars>
          <dgm:hierBranch val="init"/>
        </dgm:presLayoutVars>
      </dgm:prSet>
      <dgm:spPr/>
    </dgm:pt>
    <dgm:pt modelId="{A31A3C91-FDE4-4DD0-BC76-06369312B38D}" type="pres">
      <dgm:prSet presAssocID="{36D40797-AEBD-4A18-85BD-D4BAD8C2D1B3}" presName="rootComposite" presStyleCnt="0"/>
      <dgm:spPr/>
    </dgm:pt>
    <dgm:pt modelId="{9CF38D17-FA09-415E-9D54-A9A39BC9ED32}" type="pres">
      <dgm:prSet presAssocID="{36D40797-AEBD-4A18-85BD-D4BAD8C2D1B3}" presName="rootText" presStyleLbl="node2" presStyleIdx="1" presStyleCnt="5" custScaleX="126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242626-C8C0-4CBA-B090-89BF6C57680E}" type="pres">
      <dgm:prSet presAssocID="{36D40797-AEBD-4A18-85BD-D4BAD8C2D1B3}" presName="rootConnector" presStyleLbl="node2" presStyleIdx="1" presStyleCnt="5"/>
      <dgm:spPr/>
      <dgm:t>
        <a:bodyPr/>
        <a:lstStyle/>
        <a:p>
          <a:endParaRPr lang="en-US"/>
        </a:p>
      </dgm:t>
    </dgm:pt>
    <dgm:pt modelId="{C1DA8939-DD6D-421D-9F47-94926AC7161A}" type="pres">
      <dgm:prSet presAssocID="{36D40797-AEBD-4A18-85BD-D4BAD8C2D1B3}" presName="hierChild4" presStyleCnt="0"/>
      <dgm:spPr/>
    </dgm:pt>
    <dgm:pt modelId="{D749262D-2D53-4374-AB10-C944EE8F6270}" type="pres">
      <dgm:prSet presAssocID="{36D40797-AEBD-4A18-85BD-D4BAD8C2D1B3}" presName="hierChild5" presStyleCnt="0"/>
      <dgm:spPr/>
    </dgm:pt>
    <dgm:pt modelId="{4F01FD35-561F-415B-A27C-32B9265301CE}" type="pres">
      <dgm:prSet presAssocID="{23830FFE-20A0-4323-874F-F534980CBE2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4117C841-CE93-4369-9659-855FC6520BB9}" type="pres">
      <dgm:prSet presAssocID="{70200A98-4533-41A2-9BDA-9E11DAD0A646}" presName="hierRoot2" presStyleCnt="0">
        <dgm:presLayoutVars>
          <dgm:hierBranch val="init"/>
        </dgm:presLayoutVars>
      </dgm:prSet>
      <dgm:spPr/>
    </dgm:pt>
    <dgm:pt modelId="{6739DCEE-6BF5-4373-8622-9B04273D5941}" type="pres">
      <dgm:prSet presAssocID="{70200A98-4533-41A2-9BDA-9E11DAD0A646}" presName="rootComposite" presStyleCnt="0"/>
      <dgm:spPr/>
    </dgm:pt>
    <dgm:pt modelId="{47406136-6042-4DE3-8FB1-A5AA3B4A1C53}" type="pres">
      <dgm:prSet presAssocID="{70200A98-4533-41A2-9BDA-9E11DAD0A646}" presName="rootText" presStyleLbl="node2" presStyleIdx="2" presStyleCnt="5" custScaleX="122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8522B-D0E0-4618-8A7A-994F0D19BA52}" type="pres">
      <dgm:prSet presAssocID="{70200A98-4533-41A2-9BDA-9E11DAD0A646}" presName="rootConnector" presStyleLbl="node2" presStyleIdx="2" presStyleCnt="5"/>
      <dgm:spPr/>
      <dgm:t>
        <a:bodyPr/>
        <a:lstStyle/>
        <a:p>
          <a:endParaRPr lang="en-US"/>
        </a:p>
      </dgm:t>
    </dgm:pt>
    <dgm:pt modelId="{4FA0E67F-7E09-4061-A399-0568FDC54865}" type="pres">
      <dgm:prSet presAssocID="{70200A98-4533-41A2-9BDA-9E11DAD0A646}" presName="hierChild4" presStyleCnt="0"/>
      <dgm:spPr/>
    </dgm:pt>
    <dgm:pt modelId="{11FCF14F-B3DA-42EA-B2FF-FB79A40E09A9}" type="pres">
      <dgm:prSet presAssocID="{70200A98-4533-41A2-9BDA-9E11DAD0A646}" presName="hierChild5" presStyleCnt="0"/>
      <dgm:spPr/>
    </dgm:pt>
    <dgm:pt modelId="{827B64A9-4D15-48D2-99CD-44CCCB595699}" type="pres">
      <dgm:prSet presAssocID="{18D6B901-8753-4760-83B9-9921EEE6FE8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ADA26154-2B0C-43FE-889B-0214DC60756E}" type="pres">
      <dgm:prSet presAssocID="{52C6AFE0-A79A-442B-A8A4-78AE53C852A2}" presName="hierRoot2" presStyleCnt="0">
        <dgm:presLayoutVars>
          <dgm:hierBranch val="init"/>
        </dgm:presLayoutVars>
      </dgm:prSet>
      <dgm:spPr/>
    </dgm:pt>
    <dgm:pt modelId="{0678D5D8-90DF-440C-B160-C6798C2D8B72}" type="pres">
      <dgm:prSet presAssocID="{52C6AFE0-A79A-442B-A8A4-78AE53C852A2}" presName="rootComposite" presStyleCnt="0"/>
      <dgm:spPr/>
    </dgm:pt>
    <dgm:pt modelId="{8D889FB1-1B8D-4BB6-8092-74239B56801A}" type="pres">
      <dgm:prSet presAssocID="{52C6AFE0-A79A-442B-A8A4-78AE53C852A2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F0AF6-2751-4CDE-8099-B6702FEFCEE9}" type="pres">
      <dgm:prSet presAssocID="{52C6AFE0-A79A-442B-A8A4-78AE53C852A2}" presName="rootConnector" presStyleLbl="node2" presStyleIdx="3" presStyleCnt="5"/>
      <dgm:spPr/>
      <dgm:t>
        <a:bodyPr/>
        <a:lstStyle/>
        <a:p>
          <a:endParaRPr lang="en-US"/>
        </a:p>
      </dgm:t>
    </dgm:pt>
    <dgm:pt modelId="{A31B5B05-99BE-47F2-9B18-4625DB28C80E}" type="pres">
      <dgm:prSet presAssocID="{52C6AFE0-A79A-442B-A8A4-78AE53C852A2}" presName="hierChild4" presStyleCnt="0"/>
      <dgm:spPr/>
    </dgm:pt>
    <dgm:pt modelId="{830271A6-EF84-4EF1-90DD-D50A300B24D1}" type="pres">
      <dgm:prSet presAssocID="{52C6AFE0-A79A-442B-A8A4-78AE53C852A2}" presName="hierChild5" presStyleCnt="0"/>
      <dgm:spPr/>
    </dgm:pt>
    <dgm:pt modelId="{06C8F943-39DB-4183-9160-20933CEC08E7}" type="pres">
      <dgm:prSet presAssocID="{C882592A-6736-4E0D-BAA9-FC5F662486C5}" presName="Name37" presStyleLbl="parChTrans1D2" presStyleIdx="4" presStyleCnt="5"/>
      <dgm:spPr/>
      <dgm:t>
        <a:bodyPr/>
        <a:lstStyle/>
        <a:p>
          <a:endParaRPr lang="en-US"/>
        </a:p>
      </dgm:t>
    </dgm:pt>
    <dgm:pt modelId="{A76E5899-3CAF-4FAD-BAD0-C211E0CAA9E8}" type="pres">
      <dgm:prSet presAssocID="{D551A609-43AA-4324-A003-B3B732030F31}" presName="hierRoot2" presStyleCnt="0">
        <dgm:presLayoutVars>
          <dgm:hierBranch val="init"/>
        </dgm:presLayoutVars>
      </dgm:prSet>
      <dgm:spPr/>
    </dgm:pt>
    <dgm:pt modelId="{9E3AD7F4-EC2F-4CEC-A38C-3AEC4C63BE29}" type="pres">
      <dgm:prSet presAssocID="{D551A609-43AA-4324-A003-B3B732030F31}" presName="rootComposite" presStyleCnt="0"/>
      <dgm:spPr/>
    </dgm:pt>
    <dgm:pt modelId="{92E4FB9B-6E35-4C7F-832E-F72682AB090F}" type="pres">
      <dgm:prSet presAssocID="{D551A609-43AA-4324-A003-B3B732030F31}" presName="rootText" presStyleLbl="node2" presStyleIdx="4" presStyleCnt="5" custLinFactNeighborX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A0E8C-7426-4BD4-A248-42B9A85E36FF}" type="pres">
      <dgm:prSet presAssocID="{D551A609-43AA-4324-A003-B3B732030F31}" presName="rootConnector" presStyleLbl="node2" presStyleIdx="4" presStyleCnt="5"/>
      <dgm:spPr/>
      <dgm:t>
        <a:bodyPr/>
        <a:lstStyle/>
        <a:p>
          <a:endParaRPr lang="en-US"/>
        </a:p>
      </dgm:t>
    </dgm:pt>
    <dgm:pt modelId="{94DDA5E3-E88F-46D2-BFFB-29A839A8B56C}" type="pres">
      <dgm:prSet presAssocID="{D551A609-43AA-4324-A003-B3B732030F31}" presName="hierChild4" presStyleCnt="0"/>
      <dgm:spPr/>
    </dgm:pt>
    <dgm:pt modelId="{818D928B-D1E4-4ED7-93B5-69B4D73AED56}" type="pres">
      <dgm:prSet presAssocID="{D551A609-43AA-4324-A003-B3B732030F31}" presName="hierChild5" presStyleCnt="0"/>
      <dgm:spPr/>
    </dgm:pt>
    <dgm:pt modelId="{2DDCF01F-C806-4D2D-87E1-8907E5552105}" type="pres">
      <dgm:prSet presAssocID="{A12C05AE-FF31-4575-9C1A-E5D663815010}" presName="hierChild3" presStyleCnt="0"/>
      <dgm:spPr/>
    </dgm:pt>
  </dgm:ptLst>
  <dgm:cxnLst>
    <dgm:cxn modelId="{7BE7015B-12A9-4114-A50E-7051BC8E7869}" type="presOf" srcId="{18955BDB-00C5-4388-BE39-9C2C1F6ACC42}" destId="{FB18229A-B069-448F-9791-7A361A1655FC}" srcOrd="0" destOrd="0" presId="urn:microsoft.com/office/officeart/2005/8/layout/orgChart1"/>
    <dgm:cxn modelId="{EF2216DE-65B9-4E08-81BF-770B0AE291B6}" type="presOf" srcId="{36D40797-AEBD-4A18-85BD-D4BAD8C2D1B3}" destId="{7F242626-C8C0-4CBA-B090-89BF6C57680E}" srcOrd="1" destOrd="0" presId="urn:microsoft.com/office/officeart/2005/8/layout/orgChart1"/>
    <dgm:cxn modelId="{9F15D0AD-6299-4D77-B489-0B1018A8E4D9}" type="presOf" srcId="{70200A98-4533-41A2-9BDA-9E11DAD0A646}" destId="{47406136-6042-4DE3-8FB1-A5AA3B4A1C53}" srcOrd="0" destOrd="0" presId="urn:microsoft.com/office/officeart/2005/8/layout/orgChart1"/>
    <dgm:cxn modelId="{C6E3FB3C-8B16-4D6D-9942-625B65BCF965}" type="presOf" srcId="{23830FFE-20A0-4323-874F-F534980CBE20}" destId="{4F01FD35-561F-415B-A27C-32B9265301CE}" srcOrd="0" destOrd="0" presId="urn:microsoft.com/office/officeart/2005/8/layout/orgChart1"/>
    <dgm:cxn modelId="{53C6DF0A-E169-4524-95A0-82C208F37718}" type="presOf" srcId="{A12C05AE-FF31-4575-9C1A-E5D663815010}" destId="{7B6903F8-52AB-40A2-A47F-BEF6802817E8}" srcOrd="1" destOrd="0" presId="urn:microsoft.com/office/officeart/2005/8/layout/orgChart1"/>
    <dgm:cxn modelId="{6557B574-3E8E-4B2F-8E33-68C053FBB7FD}" type="presOf" srcId="{D551A609-43AA-4324-A003-B3B732030F31}" destId="{16DA0E8C-7426-4BD4-A248-42B9A85E36FF}" srcOrd="1" destOrd="0" presId="urn:microsoft.com/office/officeart/2005/8/layout/orgChart1"/>
    <dgm:cxn modelId="{D19F5FB0-ED1F-482E-A61F-64C64DA5F6DB}" type="presOf" srcId="{C882592A-6736-4E0D-BAA9-FC5F662486C5}" destId="{06C8F943-39DB-4183-9160-20933CEC08E7}" srcOrd="0" destOrd="0" presId="urn:microsoft.com/office/officeart/2005/8/layout/orgChart1"/>
    <dgm:cxn modelId="{F364543D-BAE9-4263-A147-EEAA80950A7E}" type="presOf" srcId="{52C6AFE0-A79A-442B-A8A4-78AE53C852A2}" destId="{24AF0AF6-2751-4CDE-8099-B6702FEFCEE9}" srcOrd="1" destOrd="0" presId="urn:microsoft.com/office/officeart/2005/8/layout/orgChart1"/>
    <dgm:cxn modelId="{3EFB2964-2835-4A8E-A80F-4CCAACB5F41A}" type="presOf" srcId="{18D6B901-8753-4760-83B9-9921EEE6FE86}" destId="{827B64A9-4D15-48D2-99CD-44CCCB595699}" srcOrd="0" destOrd="0" presId="urn:microsoft.com/office/officeart/2005/8/layout/orgChart1"/>
    <dgm:cxn modelId="{40E4C297-8B12-4E6C-8FDA-906A9EE5AF28}" srcId="{A12C05AE-FF31-4575-9C1A-E5D663815010}" destId="{36D40797-AEBD-4A18-85BD-D4BAD8C2D1B3}" srcOrd="1" destOrd="0" parTransId="{22F136DF-C369-454B-BF9B-98E6B385F0EB}" sibTransId="{18D0D116-4A32-49CB-8954-608B32482C45}"/>
    <dgm:cxn modelId="{2C855D2F-D20A-4275-B54C-84111DD21BE3}" type="presOf" srcId="{22F136DF-C369-454B-BF9B-98E6B385F0EB}" destId="{C98983D4-CD06-4231-8A0D-A5B6164B05AE}" srcOrd="0" destOrd="0" presId="urn:microsoft.com/office/officeart/2005/8/layout/orgChart1"/>
    <dgm:cxn modelId="{98205D7A-1C94-4686-AD50-B0F0C6E4DB1B}" type="presOf" srcId="{D551A609-43AA-4324-A003-B3B732030F31}" destId="{92E4FB9B-6E35-4C7F-832E-F72682AB090F}" srcOrd="0" destOrd="0" presId="urn:microsoft.com/office/officeart/2005/8/layout/orgChart1"/>
    <dgm:cxn modelId="{89B5ED69-F740-4DDD-8137-B457FCA56E7D}" type="presOf" srcId="{27732B29-232B-4EFB-8AA6-8F6452CC563B}" destId="{2649E38C-526C-4960-8A03-325A8112BB00}" srcOrd="0" destOrd="0" presId="urn:microsoft.com/office/officeart/2005/8/layout/orgChart1"/>
    <dgm:cxn modelId="{FF883C55-6884-4C65-86FD-F40475C21BB5}" srcId="{A12C05AE-FF31-4575-9C1A-E5D663815010}" destId="{70200A98-4533-41A2-9BDA-9E11DAD0A646}" srcOrd="2" destOrd="0" parTransId="{23830FFE-20A0-4323-874F-F534980CBE20}" sibTransId="{0023ABC1-9959-4E2A-9E7B-3682E735BC95}"/>
    <dgm:cxn modelId="{615F3790-B3EF-4F03-84F2-BD64BC85CDA5}" srcId="{A12C05AE-FF31-4575-9C1A-E5D663815010}" destId="{52C6AFE0-A79A-442B-A8A4-78AE53C852A2}" srcOrd="3" destOrd="0" parTransId="{18D6B901-8753-4760-83B9-9921EEE6FE86}" sibTransId="{424AF7FD-0B69-4D80-BEA7-523B27F7AF57}"/>
    <dgm:cxn modelId="{D915B72C-77DE-40BC-AD7F-86342301CBBD}" type="presOf" srcId="{27732B29-232B-4EFB-8AA6-8F6452CC563B}" destId="{59979B7A-650E-4C53-911F-27405AB34EE8}" srcOrd="1" destOrd="0" presId="urn:microsoft.com/office/officeart/2005/8/layout/orgChart1"/>
    <dgm:cxn modelId="{C6F9E910-89B5-4E06-8499-A65A988E1742}" srcId="{A12C05AE-FF31-4575-9C1A-E5D663815010}" destId="{27732B29-232B-4EFB-8AA6-8F6452CC563B}" srcOrd="0" destOrd="0" parTransId="{18955BDB-00C5-4388-BE39-9C2C1F6ACC42}" sibTransId="{92B5ECA1-D195-4F79-A190-66F67EBCD576}"/>
    <dgm:cxn modelId="{E5135FE5-2AC2-40FE-A4A1-BC6909CA2961}" type="presOf" srcId="{A12C05AE-FF31-4575-9C1A-E5D663815010}" destId="{6D2EB63D-00C6-46DC-8B5A-371B70EDA6D5}" srcOrd="0" destOrd="0" presId="urn:microsoft.com/office/officeart/2005/8/layout/orgChart1"/>
    <dgm:cxn modelId="{5D0D8C5F-6765-412C-90DE-5CF0636B9576}" type="presOf" srcId="{52C6AFE0-A79A-442B-A8A4-78AE53C852A2}" destId="{8D889FB1-1B8D-4BB6-8092-74239B56801A}" srcOrd="0" destOrd="0" presId="urn:microsoft.com/office/officeart/2005/8/layout/orgChart1"/>
    <dgm:cxn modelId="{A0BA814C-B712-4502-AB56-258118015751}" srcId="{A12C05AE-FF31-4575-9C1A-E5D663815010}" destId="{D551A609-43AA-4324-A003-B3B732030F31}" srcOrd="4" destOrd="0" parTransId="{C882592A-6736-4E0D-BAA9-FC5F662486C5}" sibTransId="{95F6EF10-21C8-4E7E-8BE6-BC96C5E093A2}"/>
    <dgm:cxn modelId="{52BF772F-90BC-4D11-AB7F-2DD596DC6165}" type="presOf" srcId="{70200A98-4533-41A2-9BDA-9E11DAD0A646}" destId="{93F8522B-D0E0-4618-8A7A-994F0D19BA52}" srcOrd="1" destOrd="0" presId="urn:microsoft.com/office/officeart/2005/8/layout/orgChart1"/>
    <dgm:cxn modelId="{648C1909-A9DF-4A16-98EE-04BBDFE99203}" srcId="{2839BA57-0840-41CB-BBA3-0E3948698766}" destId="{A12C05AE-FF31-4575-9C1A-E5D663815010}" srcOrd="0" destOrd="0" parTransId="{DC7BDB48-3A05-4FDC-90EB-6D5A41EE2A16}" sibTransId="{72F80E42-35DE-40D9-9265-4646F3EB776F}"/>
    <dgm:cxn modelId="{F6B55277-47BA-4BDE-9F50-93F8FF4F193A}" type="presOf" srcId="{2839BA57-0840-41CB-BBA3-0E3948698766}" destId="{227F3E0C-0FA1-40ED-885F-FE3DDFE6B44C}" srcOrd="0" destOrd="0" presId="urn:microsoft.com/office/officeart/2005/8/layout/orgChart1"/>
    <dgm:cxn modelId="{963EADD9-F011-48E6-BD1F-D39447BD4640}" type="presOf" srcId="{36D40797-AEBD-4A18-85BD-D4BAD8C2D1B3}" destId="{9CF38D17-FA09-415E-9D54-A9A39BC9ED32}" srcOrd="0" destOrd="0" presId="urn:microsoft.com/office/officeart/2005/8/layout/orgChart1"/>
    <dgm:cxn modelId="{0DEE1941-8F90-48D8-A348-2C943F7BBA3A}" type="presParOf" srcId="{227F3E0C-0FA1-40ED-885F-FE3DDFE6B44C}" destId="{A91B2B46-5E41-4025-9BDA-A572F582FB82}" srcOrd="0" destOrd="0" presId="urn:microsoft.com/office/officeart/2005/8/layout/orgChart1"/>
    <dgm:cxn modelId="{E6333EA8-25BD-4A1C-B847-D6E38B24E990}" type="presParOf" srcId="{A91B2B46-5E41-4025-9BDA-A572F582FB82}" destId="{18515FAC-71A4-4904-926D-66842D3991F8}" srcOrd="0" destOrd="0" presId="urn:microsoft.com/office/officeart/2005/8/layout/orgChart1"/>
    <dgm:cxn modelId="{8153AD53-1C7C-491F-86AA-AA4F5618D0F6}" type="presParOf" srcId="{18515FAC-71A4-4904-926D-66842D3991F8}" destId="{6D2EB63D-00C6-46DC-8B5A-371B70EDA6D5}" srcOrd="0" destOrd="0" presId="urn:microsoft.com/office/officeart/2005/8/layout/orgChart1"/>
    <dgm:cxn modelId="{1C1BBB6F-3CDE-49D0-AE59-BAC773C47D7A}" type="presParOf" srcId="{18515FAC-71A4-4904-926D-66842D3991F8}" destId="{7B6903F8-52AB-40A2-A47F-BEF6802817E8}" srcOrd="1" destOrd="0" presId="urn:microsoft.com/office/officeart/2005/8/layout/orgChart1"/>
    <dgm:cxn modelId="{EB207421-5E70-4B84-8374-771DB1C9F594}" type="presParOf" srcId="{A91B2B46-5E41-4025-9BDA-A572F582FB82}" destId="{EAECB049-62E9-4E8F-98FC-6B2E2D45EA17}" srcOrd="1" destOrd="0" presId="urn:microsoft.com/office/officeart/2005/8/layout/orgChart1"/>
    <dgm:cxn modelId="{3F2473DA-1B9A-4A45-BDCE-F487E2995D75}" type="presParOf" srcId="{EAECB049-62E9-4E8F-98FC-6B2E2D45EA17}" destId="{FB18229A-B069-448F-9791-7A361A1655FC}" srcOrd="0" destOrd="0" presId="urn:microsoft.com/office/officeart/2005/8/layout/orgChart1"/>
    <dgm:cxn modelId="{4023F5B9-824D-45A3-A147-90416AEBE1AF}" type="presParOf" srcId="{EAECB049-62E9-4E8F-98FC-6B2E2D45EA17}" destId="{AB820CB6-5907-46E5-8639-04AD167F1AFB}" srcOrd="1" destOrd="0" presId="urn:microsoft.com/office/officeart/2005/8/layout/orgChart1"/>
    <dgm:cxn modelId="{4369514C-B8F1-4921-8AB5-3D1898C464CB}" type="presParOf" srcId="{AB820CB6-5907-46E5-8639-04AD167F1AFB}" destId="{22CACE09-34DF-494C-A55B-48E87C2852D4}" srcOrd="0" destOrd="0" presId="urn:microsoft.com/office/officeart/2005/8/layout/orgChart1"/>
    <dgm:cxn modelId="{17D19C31-B661-408D-B510-A38D33D3E530}" type="presParOf" srcId="{22CACE09-34DF-494C-A55B-48E87C2852D4}" destId="{2649E38C-526C-4960-8A03-325A8112BB00}" srcOrd="0" destOrd="0" presId="urn:microsoft.com/office/officeart/2005/8/layout/orgChart1"/>
    <dgm:cxn modelId="{A6C22D83-2248-431E-97FD-49025858E64A}" type="presParOf" srcId="{22CACE09-34DF-494C-A55B-48E87C2852D4}" destId="{59979B7A-650E-4C53-911F-27405AB34EE8}" srcOrd="1" destOrd="0" presId="urn:microsoft.com/office/officeart/2005/8/layout/orgChart1"/>
    <dgm:cxn modelId="{89692220-25F5-4DB0-B74D-A2167E8E6A03}" type="presParOf" srcId="{AB820CB6-5907-46E5-8639-04AD167F1AFB}" destId="{22A78EDD-4A65-45E2-A737-6009A723C793}" srcOrd="1" destOrd="0" presId="urn:microsoft.com/office/officeart/2005/8/layout/orgChart1"/>
    <dgm:cxn modelId="{6CF43215-7E48-430E-93E0-F075D04D1A77}" type="presParOf" srcId="{AB820CB6-5907-46E5-8639-04AD167F1AFB}" destId="{B12C6E5F-2296-4EBC-A22B-E8C7BA347751}" srcOrd="2" destOrd="0" presId="urn:microsoft.com/office/officeart/2005/8/layout/orgChart1"/>
    <dgm:cxn modelId="{38B1047E-A6DA-4860-83B2-8B4B90ACFB3E}" type="presParOf" srcId="{EAECB049-62E9-4E8F-98FC-6B2E2D45EA17}" destId="{C98983D4-CD06-4231-8A0D-A5B6164B05AE}" srcOrd="2" destOrd="0" presId="urn:microsoft.com/office/officeart/2005/8/layout/orgChart1"/>
    <dgm:cxn modelId="{071BB3E9-3752-4AD5-9F67-5B26A6D9273A}" type="presParOf" srcId="{EAECB049-62E9-4E8F-98FC-6B2E2D45EA17}" destId="{69BCBFB9-9972-408D-9C42-147A224D67A7}" srcOrd="3" destOrd="0" presId="urn:microsoft.com/office/officeart/2005/8/layout/orgChart1"/>
    <dgm:cxn modelId="{F75435CB-8C4F-4BFB-8322-46C44F5DC90A}" type="presParOf" srcId="{69BCBFB9-9972-408D-9C42-147A224D67A7}" destId="{A31A3C91-FDE4-4DD0-BC76-06369312B38D}" srcOrd="0" destOrd="0" presId="urn:microsoft.com/office/officeart/2005/8/layout/orgChart1"/>
    <dgm:cxn modelId="{9B225C53-2112-443F-AB7A-E533C2E9F5A2}" type="presParOf" srcId="{A31A3C91-FDE4-4DD0-BC76-06369312B38D}" destId="{9CF38D17-FA09-415E-9D54-A9A39BC9ED32}" srcOrd="0" destOrd="0" presId="urn:microsoft.com/office/officeart/2005/8/layout/orgChart1"/>
    <dgm:cxn modelId="{20E46356-2C8B-48A5-B159-337243A81572}" type="presParOf" srcId="{A31A3C91-FDE4-4DD0-BC76-06369312B38D}" destId="{7F242626-C8C0-4CBA-B090-89BF6C57680E}" srcOrd="1" destOrd="0" presId="urn:microsoft.com/office/officeart/2005/8/layout/orgChart1"/>
    <dgm:cxn modelId="{03B5CE30-DDB4-47DF-B488-1B537F2AC067}" type="presParOf" srcId="{69BCBFB9-9972-408D-9C42-147A224D67A7}" destId="{C1DA8939-DD6D-421D-9F47-94926AC7161A}" srcOrd="1" destOrd="0" presId="urn:microsoft.com/office/officeart/2005/8/layout/orgChart1"/>
    <dgm:cxn modelId="{99688272-8C5C-4484-84E3-F39183DF0A65}" type="presParOf" srcId="{69BCBFB9-9972-408D-9C42-147A224D67A7}" destId="{D749262D-2D53-4374-AB10-C944EE8F6270}" srcOrd="2" destOrd="0" presId="urn:microsoft.com/office/officeart/2005/8/layout/orgChart1"/>
    <dgm:cxn modelId="{80B4794B-0C6F-448E-A848-9CFA3FD204D6}" type="presParOf" srcId="{EAECB049-62E9-4E8F-98FC-6B2E2D45EA17}" destId="{4F01FD35-561F-415B-A27C-32B9265301CE}" srcOrd="4" destOrd="0" presId="urn:microsoft.com/office/officeart/2005/8/layout/orgChart1"/>
    <dgm:cxn modelId="{6DA78DDE-3788-45C9-9F1D-5AC6A79553C2}" type="presParOf" srcId="{EAECB049-62E9-4E8F-98FC-6B2E2D45EA17}" destId="{4117C841-CE93-4369-9659-855FC6520BB9}" srcOrd="5" destOrd="0" presId="urn:microsoft.com/office/officeart/2005/8/layout/orgChart1"/>
    <dgm:cxn modelId="{83E8941D-9A2E-40B4-A4B2-283855E1D0B1}" type="presParOf" srcId="{4117C841-CE93-4369-9659-855FC6520BB9}" destId="{6739DCEE-6BF5-4373-8622-9B04273D5941}" srcOrd="0" destOrd="0" presId="urn:microsoft.com/office/officeart/2005/8/layout/orgChart1"/>
    <dgm:cxn modelId="{4D2A7334-9B4A-43E9-AD3B-5A06DB90AD83}" type="presParOf" srcId="{6739DCEE-6BF5-4373-8622-9B04273D5941}" destId="{47406136-6042-4DE3-8FB1-A5AA3B4A1C53}" srcOrd="0" destOrd="0" presId="urn:microsoft.com/office/officeart/2005/8/layout/orgChart1"/>
    <dgm:cxn modelId="{41DC7ED2-40E9-4BFF-817A-ED68FD46A057}" type="presParOf" srcId="{6739DCEE-6BF5-4373-8622-9B04273D5941}" destId="{93F8522B-D0E0-4618-8A7A-994F0D19BA52}" srcOrd="1" destOrd="0" presId="urn:microsoft.com/office/officeart/2005/8/layout/orgChart1"/>
    <dgm:cxn modelId="{B0C6CB40-A4C4-46FF-8995-A135757ACC33}" type="presParOf" srcId="{4117C841-CE93-4369-9659-855FC6520BB9}" destId="{4FA0E67F-7E09-4061-A399-0568FDC54865}" srcOrd="1" destOrd="0" presId="urn:microsoft.com/office/officeart/2005/8/layout/orgChart1"/>
    <dgm:cxn modelId="{175E1C46-1145-42D3-91FA-65DDA920D36A}" type="presParOf" srcId="{4117C841-CE93-4369-9659-855FC6520BB9}" destId="{11FCF14F-B3DA-42EA-B2FF-FB79A40E09A9}" srcOrd="2" destOrd="0" presId="urn:microsoft.com/office/officeart/2005/8/layout/orgChart1"/>
    <dgm:cxn modelId="{E5D436A1-5F13-49D0-BAE9-BFA5EB432ABB}" type="presParOf" srcId="{EAECB049-62E9-4E8F-98FC-6B2E2D45EA17}" destId="{827B64A9-4D15-48D2-99CD-44CCCB595699}" srcOrd="6" destOrd="0" presId="urn:microsoft.com/office/officeart/2005/8/layout/orgChart1"/>
    <dgm:cxn modelId="{51AEBE40-CE17-4F31-B949-04EEC748AEC5}" type="presParOf" srcId="{EAECB049-62E9-4E8F-98FC-6B2E2D45EA17}" destId="{ADA26154-2B0C-43FE-889B-0214DC60756E}" srcOrd="7" destOrd="0" presId="urn:microsoft.com/office/officeart/2005/8/layout/orgChart1"/>
    <dgm:cxn modelId="{ACC27593-BA84-419C-B1D4-35853087106F}" type="presParOf" srcId="{ADA26154-2B0C-43FE-889B-0214DC60756E}" destId="{0678D5D8-90DF-440C-B160-C6798C2D8B72}" srcOrd="0" destOrd="0" presId="urn:microsoft.com/office/officeart/2005/8/layout/orgChart1"/>
    <dgm:cxn modelId="{02E73224-0EE8-4694-A9CF-5F9B1542E738}" type="presParOf" srcId="{0678D5D8-90DF-440C-B160-C6798C2D8B72}" destId="{8D889FB1-1B8D-4BB6-8092-74239B56801A}" srcOrd="0" destOrd="0" presId="urn:microsoft.com/office/officeart/2005/8/layout/orgChart1"/>
    <dgm:cxn modelId="{DA5C994B-D666-417C-B840-63C578B37562}" type="presParOf" srcId="{0678D5D8-90DF-440C-B160-C6798C2D8B72}" destId="{24AF0AF6-2751-4CDE-8099-B6702FEFCEE9}" srcOrd="1" destOrd="0" presId="urn:microsoft.com/office/officeart/2005/8/layout/orgChart1"/>
    <dgm:cxn modelId="{0F8D986E-25C3-4805-811B-104E60EAFBC9}" type="presParOf" srcId="{ADA26154-2B0C-43FE-889B-0214DC60756E}" destId="{A31B5B05-99BE-47F2-9B18-4625DB28C80E}" srcOrd="1" destOrd="0" presId="urn:microsoft.com/office/officeart/2005/8/layout/orgChart1"/>
    <dgm:cxn modelId="{34F1D0A0-461F-4239-88D3-E522CB190448}" type="presParOf" srcId="{ADA26154-2B0C-43FE-889B-0214DC60756E}" destId="{830271A6-EF84-4EF1-90DD-D50A300B24D1}" srcOrd="2" destOrd="0" presId="urn:microsoft.com/office/officeart/2005/8/layout/orgChart1"/>
    <dgm:cxn modelId="{D0D1AE54-9385-4617-A54F-357BF47A6554}" type="presParOf" srcId="{EAECB049-62E9-4E8F-98FC-6B2E2D45EA17}" destId="{06C8F943-39DB-4183-9160-20933CEC08E7}" srcOrd="8" destOrd="0" presId="urn:microsoft.com/office/officeart/2005/8/layout/orgChart1"/>
    <dgm:cxn modelId="{BF710FBC-11A1-4C7C-BAA9-1B84867DB0DF}" type="presParOf" srcId="{EAECB049-62E9-4E8F-98FC-6B2E2D45EA17}" destId="{A76E5899-3CAF-4FAD-BAD0-C211E0CAA9E8}" srcOrd="9" destOrd="0" presId="urn:microsoft.com/office/officeart/2005/8/layout/orgChart1"/>
    <dgm:cxn modelId="{78BDFB37-9929-47FA-AF94-BAA1CD71B0D7}" type="presParOf" srcId="{A76E5899-3CAF-4FAD-BAD0-C211E0CAA9E8}" destId="{9E3AD7F4-EC2F-4CEC-A38C-3AEC4C63BE29}" srcOrd="0" destOrd="0" presId="urn:microsoft.com/office/officeart/2005/8/layout/orgChart1"/>
    <dgm:cxn modelId="{894D123E-98C4-4A5E-A032-161DD608C155}" type="presParOf" srcId="{9E3AD7F4-EC2F-4CEC-A38C-3AEC4C63BE29}" destId="{92E4FB9B-6E35-4C7F-832E-F72682AB090F}" srcOrd="0" destOrd="0" presId="urn:microsoft.com/office/officeart/2005/8/layout/orgChart1"/>
    <dgm:cxn modelId="{46448BDF-7982-4394-9FF5-B6E0C1871409}" type="presParOf" srcId="{9E3AD7F4-EC2F-4CEC-A38C-3AEC4C63BE29}" destId="{16DA0E8C-7426-4BD4-A248-42B9A85E36FF}" srcOrd="1" destOrd="0" presId="urn:microsoft.com/office/officeart/2005/8/layout/orgChart1"/>
    <dgm:cxn modelId="{C68D3642-BA14-41E2-94C0-A7AB0B127AE3}" type="presParOf" srcId="{A76E5899-3CAF-4FAD-BAD0-C211E0CAA9E8}" destId="{94DDA5E3-E88F-46D2-BFFB-29A839A8B56C}" srcOrd="1" destOrd="0" presId="urn:microsoft.com/office/officeart/2005/8/layout/orgChart1"/>
    <dgm:cxn modelId="{352DFD4B-AC61-4471-B424-C1AA3D9F557C}" type="presParOf" srcId="{A76E5899-3CAF-4FAD-BAD0-C211E0CAA9E8}" destId="{818D928B-D1E4-4ED7-93B5-69B4D73AED56}" srcOrd="2" destOrd="0" presId="urn:microsoft.com/office/officeart/2005/8/layout/orgChart1"/>
    <dgm:cxn modelId="{DDB14C40-A62E-4FBB-8FFC-012E1F6AF4DB}" type="presParOf" srcId="{A91B2B46-5E41-4025-9BDA-A572F582FB82}" destId="{2DDCF01F-C806-4D2D-87E1-8907E55521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8F943-39DB-4183-9160-20933CEC08E7}">
      <dsp:nvSpPr>
        <dsp:cNvPr id="0" name=""/>
        <dsp:cNvSpPr/>
      </dsp:nvSpPr>
      <dsp:spPr>
        <a:xfrm>
          <a:off x="3923365" y="1999241"/>
          <a:ext cx="3322562" cy="25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9"/>
              </a:lnTo>
              <a:lnTo>
                <a:pt x="3322562" y="125969"/>
              </a:lnTo>
              <a:lnTo>
                <a:pt x="3322562" y="25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B64A9-4D15-48D2-99CD-44CCCB595699}">
      <dsp:nvSpPr>
        <dsp:cNvPr id="0" name=""/>
        <dsp:cNvSpPr/>
      </dsp:nvSpPr>
      <dsp:spPr>
        <a:xfrm>
          <a:off x="3923365" y="1999241"/>
          <a:ext cx="1870312" cy="25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9"/>
              </a:lnTo>
              <a:lnTo>
                <a:pt x="1870312" y="125969"/>
              </a:lnTo>
              <a:lnTo>
                <a:pt x="1870312" y="25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1FD35-561F-415B-A27C-32B9265301CE}">
      <dsp:nvSpPr>
        <dsp:cNvPr id="0" name=""/>
        <dsp:cNvSpPr/>
      </dsp:nvSpPr>
      <dsp:spPr>
        <a:xfrm>
          <a:off x="3923365" y="1999241"/>
          <a:ext cx="280948" cy="25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9"/>
              </a:lnTo>
              <a:lnTo>
                <a:pt x="280948" y="125969"/>
              </a:lnTo>
              <a:lnTo>
                <a:pt x="280948" y="25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983D4-CD06-4231-8A0D-A5B6164B05AE}">
      <dsp:nvSpPr>
        <dsp:cNvPr id="0" name=""/>
        <dsp:cNvSpPr/>
      </dsp:nvSpPr>
      <dsp:spPr>
        <a:xfrm>
          <a:off x="2453005" y="1999241"/>
          <a:ext cx="1470359" cy="251939"/>
        </a:xfrm>
        <a:custGeom>
          <a:avLst/>
          <a:gdLst/>
          <a:ahLst/>
          <a:cxnLst/>
          <a:rect l="0" t="0" r="0" b="0"/>
          <a:pathLst>
            <a:path>
              <a:moveTo>
                <a:pt x="1470359" y="0"/>
              </a:moveTo>
              <a:lnTo>
                <a:pt x="1470359" y="125969"/>
              </a:lnTo>
              <a:lnTo>
                <a:pt x="0" y="125969"/>
              </a:lnTo>
              <a:lnTo>
                <a:pt x="0" y="25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8229A-B069-448F-9791-7A361A1655FC}">
      <dsp:nvSpPr>
        <dsp:cNvPr id="0" name=""/>
        <dsp:cNvSpPr/>
      </dsp:nvSpPr>
      <dsp:spPr>
        <a:xfrm>
          <a:off x="720407" y="1999241"/>
          <a:ext cx="3202957" cy="251939"/>
        </a:xfrm>
        <a:custGeom>
          <a:avLst/>
          <a:gdLst/>
          <a:ahLst/>
          <a:cxnLst/>
          <a:rect l="0" t="0" r="0" b="0"/>
          <a:pathLst>
            <a:path>
              <a:moveTo>
                <a:pt x="3202957" y="0"/>
              </a:moveTo>
              <a:lnTo>
                <a:pt x="3202957" y="125969"/>
              </a:lnTo>
              <a:lnTo>
                <a:pt x="0" y="125969"/>
              </a:lnTo>
              <a:lnTo>
                <a:pt x="0" y="25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B63D-00C6-46DC-8B5A-371B70EDA6D5}">
      <dsp:nvSpPr>
        <dsp:cNvPr id="0" name=""/>
        <dsp:cNvSpPr/>
      </dsp:nvSpPr>
      <dsp:spPr>
        <a:xfrm>
          <a:off x="3290739" y="1293817"/>
          <a:ext cx="1265250" cy="705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WEBSITE BÁN HÀNG</a:t>
          </a:r>
        </a:p>
      </dsp:txBody>
      <dsp:txXfrm>
        <a:off x="3290739" y="1293817"/>
        <a:ext cx="1265250" cy="705423"/>
      </dsp:txXfrm>
    </dsp:sp>
    <dsp:sp modelId="{2649E38C-526C-4960-8A03-325A8112BB00}">
      <dsp:nvSpPr>
        <dsp:cNvPr id="0" name=""/>
        <dsp:cNvSpPr/>
      </dsp:nvSpPr>
      <dsp:spPr>
        <a:xfrm>
          <a:off x="1547" y="2251180"/>
          <a:ext cx="1437721" cy="599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NGUYỄN QUÁN CHUNG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(DEV)</a:t>
          </a:r>
        </a:p>
      </dsp:txBody>
      <dsp:txXfrm>
        <a:off x="1547" y="2251180"/>
        <a:ext cx="1437721" cy="599855"/>
      </dsp:txXfrm>
    </dsp:sp>
    <dsp:sp modelId="{9CF38D17-FA09-415E-9D54-A9A39BC9ED32}">
      <dsp:nvSpPr>
        <dsp:cNvPr id="0" name=""/>
        <dsp:cNvSpPr/>
      </dsp:nvSpPr>
      <dsp:spPr>
        <a:xfrm>
          <a:off x="1691207" y="2251180"/>
          <a:ext cx="1523596" cy="599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NGUYỄN PHONG THÁI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(REPORTER)</a:t>
          </a:r>
        </a:p>
      </dsp:txBody>
      <dsp:txXfrm>
        <a:off x="1691207" y="2251180"/>
        <a:ext cx="1523596" cy="599855"/>
      </dsp:txXfrm>
    </dsp:sp>
    <dsp:sp modelId="{47406136-6042-4DE3-8FB1-A5AA3B4A1C53}">
      <dsp:nvSpPr>
        <dsp:cNvPr id="0" name=""/>
        <dsp:cNvSpPr/>
      </dsp:nvSpPr>
      <dsp:spPr>
        <a:xfrm>
          <a:off x="3466743" y="2251180"/>
          <a:ext cx="1475140" cy="599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PHAN ANH VŨ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(FRONTEND )</a:t>
          </a:r>
        </a:p>
      </dsp:txBody>
      <dsp:txXfrm>
        <a:off x="3466743" y="2251180"/>
        <a:ext cx="1475140" cy="599855"/>
      </dsp:txXfrm>
    </dsp:sp>
    <dsp:sp modelId="{8D889FB1-1B8D-4BB6-8092-74239B56801A}">
      <dsp:nvSpPr>
        <dsp:cNvPr id="0" name=""/>
        <dsp:cNvSpPr/>
      </dsp:nvSpPr>
      <dsp:spPr>
        <a:xfrm>
          <a:off x="5193822" y="2251180"/>
          <a:ext cx="1199710" cy="599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ĐẶNG ĐÌNH TIỆP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(QUẢN LÝ GIT)</a:t>
          </a:r>
        </a:p>
      </dsp:txBody>
      <dsp:txXfrm>
        <a:off x="5193822" y="2251180"/>
        <a:ext cx="1199710" cy="599855"/>
      </dsp:txXfrm>
    </dsp:sp>
    <dsp:sp modelId="{92E4FB9B-6E35-4C7F-832E-F72682AB090F}">
      <dsp:nvSpPr>
        <dsp:cNvPr id="0" name=""/>
        <dsp:cNvSpPr/>
      </dsp:nvSpPr>
      <dsp:spPr>
        <a:xfrm>
          <a:off x="6646072" y="2251180"/>
          <a:ext cx="1199710" cy="599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NGUYỄN TUẤN ĐỨC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(TEST - FIX BUG)</a:t>
          </a:r>
        </a:p>
      </dsp:txBody>
      <dsp:txXfrm>
        <a:off x="6646072" y="2251180"/>
        <a:ext cx="1199710" cy="59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880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79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62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144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8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30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8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6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1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00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5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3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ề bản chiế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0" y="2720975"/>
            <a:ext cx="9144000" cy="817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990600" y="2176463"/>
            <a:ext cx="7086600" cy="436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ai Nội dung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Đầu trang của Phầ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ề và Nội d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ề bản chiếu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Đầu trang của Phầ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ai Nội dung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80975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555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747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27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648200" y="10763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80975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555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747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27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hép so sánh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809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30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397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809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30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397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hỉ Tiêu đề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ống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Nội dung với Phụ đề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55575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30175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920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222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222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ề và Nội dun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Ảnh với Phụ đề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êu đề và Văn bản dọc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 rot="5400000">
            <a:off x="1947862" y="-414337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êu đề dọc và Văn bả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 rot="5400000">
            <a:off x="4522787" y="2160587"/>
            <a:ext cx="6270624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331787" y="179387"/>
            <a:ext cx="6270624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êu đề và Bảng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êu đề dọc và Văn bả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êu đề và Văn bản dọc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Ảnh với Phụ đề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Nội dung với Phụ đề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ốn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hỉ Tiêu đề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hép so sánh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2708275"/>
            <a:ext cx="9144000" cy="874711"/>
          </a:xfrm>
          <a:prstGeom prst="rect">
            <a:avLst/>
          </a:prstGeom>
          <a:gradFill>
            <a:gsLst>
              <a:gs pos="0">
                <a:srgbClr val="002F76"/>
              </a:gs>
              <a:gs pos="50000">
                <a:schemeClr val="accent1"/>
              </a:gs>
              <a:gs pos="100000">
                <a:srgbClr val="002F76"/>
              </a:gs>
            </a:gsLst>
            <a:lin ang="0" scaled="0"/>
          </a:gradFill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11112" y="-12700"/>
            <a:ext cx="9175748" cy="6870700"/>
            <a:chOff x="-11112" y="-12700"/>
            <a:chExt cx="9175748" cy="6870700"/>
          </a:xfrm>
        </p:grpSpPr>
        <p:sp>
          <p:nvSpPr>
            <p:cNvPr id="12" name="Shape 12"/>
            <p:cNvSpPr/>
            <p:nvPr/>
          </p:nvSpPr>
          <p:spPr>
            <a:xfrm>
              <a:off x="26986" y="25400"/>
              <a:ext cx="9094787" cy="680243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4761" y="-12700"/>
              <a:ext cx="468311" cy="458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3" y="120000"/>
                  </a:moveTo>
                  <a:lnTo>
                    <a:pt x="22034" y="65620"/>
                  </a:lnTo>
                  <a:lnTo>
                    <a:pt x="68784" y="15189"/>
                  </a:ln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-11112" y="6321425"/>
              <a:ext cx="455612" cy="536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6342" y="89556"/>
                  </a:lnTo>
                  <a:lnTo>
                    <a:pt x="12890" y="50993"/>
                  </a:lnTo>
                  <a:lnTo>
                    <a:pt x="0" y="0"/>
                  </a:lnTo>
                  <a:lnTo>
                    <a:pt x="306" y="1192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729661" y="6391275"/>
              <a:ext cx="434974" cy="455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678861" y="0"/>
              <a:ext cx="479425" cy="45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5806" y="28585"/>
                  </a:lnTo>
                  <a:lnTo>
                    <a:pt x="105111" y="68784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22" name="Shape 222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" name="Shape 227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Shape 240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41" name="Shape 241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" name="Shape 246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60" name="Shape 260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5" name="Shape 265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78" name="Shape 278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3" name="Shape 283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96" name="Shape 296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Shape 301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5" name="Shape 25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Shape 30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22" name="Shape 122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" name="Shape 127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31" name="Shape 131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49" name="Shape 149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" name="Shape 154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68" name="Shape 168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3" name="Shape 173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89" name="Shape 189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Shape 194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06" name="Shape 206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Shape 211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hung2c/NHOM5-PT12101UD-ASSFINAL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ertabel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2720975"/>
            <a:ext cx="9144000" cy="81756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endParaRPr lang="en-US" sz="4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81000" y="271462"/>
            <a:ext cx="1524000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2100" b="1" i="0" u="none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Nhóm</a:t>
            </a:r>
            <a:r>
              <a:rPr lang="en-US" sz="2100" b="1" i="0" u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100" b="1" i="0" u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lang="en-US" sz="21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đại lý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254" y="1692943"/>
            <a:ext cx="6941969" cy="3902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dirty="0" smtClean="0"/>
              <a:t>Trang giới thiệu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368" y="1651999"/>
            <a:ext cx="7063352" cy="39708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liên hệ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30776" y="1515522"/>
            <a:ext cx="7039075" cy="3957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đăng nhập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44424" y="1556466"/>
            <a:ext cx="6990523" cy="3929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63" y="54591"/>
            <a:ext cx="7392987" cy="563562"/>
          </a:xfrm>
        </p:spPr>
        <p:txBody>
          <a:bodyPr/>
          <a:lstStyle/>
          <a:p>
            <a:r>
              <a:rPr lang="vi-VN" dirty="0" smtClean="0"/>
              <a:t>IV. Đưa mã nguồn lên Github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7480" y="1220688"/>
            <a:ext cx="5486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https://github.com/chung2c/NHOM5-PT12101UD-ASSFINAL.git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0" y="1958453"/>
            <a:ext cx="7238476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0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381000" y="271462"/>
            <a:ext cx="1752600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2100" b="1" i="0" u="none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Nhóm</a:t>
            </a:r>
            <a:r>
              <a:rPr lang="en-US" sz="2100" b="1" i="0" u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vi-VN" sz="2100" b="1" i="0" u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lang="en-US" sz="21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hape 420"/>
          <p:cNvSpPr txBox="1"/>
          <p:nvPr/>
        </p:nvSpPr>
        <p:spPr>
          <a:xfrm>
            <a:off x="2525971" y="2566561"/>
            <a:ext cx="4079545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vi-VN" sz="6600" b="1" i="0" u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Cảm ơn</a:t>
            </a:r>
            <a:endParaRPr lang="en-US" sz="66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1958974" y="1630361"/>
            <a:ext cx="5172074" cy="739775"/>
            <a:chOff x="2743200" y="2667000"/>
            <a:chExt cx="7239000" cy="1036637"/>
          </a:xfrm>
        </p:grpSpPr>
        <p:sp>
          <p:nvSpPr>
            <p:cNvPr id="322" name="Shape 322"/>
            <p:cNvSpPr/>
            <p:nvPr/>
          </p:nvSpPr>
          <p:spPr>
            <a:xfrm>
              <a:off x="3327400" y="2846386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743200" y="2667000"/>
              <a:ext cx="1050924" cy="1036637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3794123" y="2985769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</a:rPr>
                <a:t>Giới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thiệu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về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điện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toán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đám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mây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3046411" y="28956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1958974" y="2535236"/>
            <a:ext cx="5172074" cy="739775"/>
            <a:chOff x="2743200" y="3933825"/>
            <a:chExt cx="7239000" cy="1036637"/>
          </a:xfrm>
        </p:grpSpPr>
        <p:sp>
          <p:nvSpPr>
            <p:cNvPr id="327" name="Shape 327"/>
            <p:cNvSpPr/>
            <p:nvPr/>
          </p:nvSpPr>
          <p:spPr>
            <a:xfrm>
              <a:off x="3327400" y="4113212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743200" y="3933825"/>
              <a:ext cx="1050924" cy="1036637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676650" y="4197350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i="0" u="none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Phân tích – Thiết kế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48000" y="415925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958974" y="3440111"/>
            <a:ext cx="5172074" cy="739775"/>
            <a:chOff x="2743200" y="5200650"/>
            <a:chExt cx="7239000" cy="1036637"/>
          </a:xfrm>
        </p:grpSpPr>
        <p:sp>
          <p:nvSpPr>
            <p:cNvPr id="332" name="Shape 332"/>
            <p:cNvSpPr/>
            <p:nvPr/>
          </p:nvSpPr>
          <p:spPr>
            <a:xfrm>
              <a:off x="3327400" y="5380037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743200" y="5200650"/>
              <a:ext cx="1050924" cy="1036637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676650" y="5464175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i="0" u="none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048000" y="54102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958974" y="4427536"/>
            <a:ext cx="5172074" cy="741362"/>
            <a:chOff x="2743200" y="6583361"/>
            <a:chExt cx="7239000" cy="1036637"/>
          </a:xfrm>
        </p:grpSpPr>
        <p:sp>
          <p:nvSpPr>
            <p:cNvPr id="337" name="Shape 337"/>
            <p:cNvSpPr/>
            <p:nvPr/>
          </p:nvSpPr>
          <p:spPr>
            <a:xfrm>
              <a:off x="3327400" y="6762750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43200" y="6583361"/>
              <a:ext cx="1050924" cy="1036637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676650" y="6846886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dirty="0" smtClean="0">
                  <a:solidFill>
                    <a:srgbClr val="FFFFFF"/>
                  </a:solidFill>
                </a:rPr>
                <a:t>Đưa mã nguồn lên Github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3048000" y="67818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838200" y="94918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môn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đám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mây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838200" y="1600200"/>
            <a:ext cx="7619999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33"/>
              </a:buClr>
              <a:buSzPct val="25000"/>
            </a:pP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đám</a:t>
            </a:r>
            <a:r>
              <a:rPr lang="en-US" sz="2800" dirty="0"/>
              <a:t> </a:t>
            </a:r>
            <a:r>
              <a:rPr lang="en-US" sz="2800" dirty="0" err="1"/>
              <a:t>mây</a:t>
            </a:r>
            <a:r>
              <a:rPr lang="en-US" sz="2800" dirty="0"/>
              <a:t> (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: cloud computing),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ảo</a:t>
            </a:r>
            <a:r>
              <a:rPr lang="en-US" sz="2800" dirty="0"/>
              <a:t>,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Internet</a:t>
            </a: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/>
              <a:t>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"</a:t>
            </a:r>
            <a:r>
              <a:rPr lang="en-US" sz="2800" dirty="0" err="1"/>
              <a:t>đám</a:t>
            </a:r>
            <a:r>
              <a:rPr lang="en-US" sz="2800" dirty="0"/>
              <a:t> </a:t>
            </a:r>
            <a:r>
              <a:rPr lang="en-US" sz="2800" dirty="0" err="1"/>
              <a:t>mây</a:t>
            </a:r>
            <a:r>
              <a:rPr lang="en-US" sz="2800" dirty="0"/>
              <a:t>" ở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ẩn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Internet (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tưởng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tầng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. </a:t>
            </a:r>
            <a:endParaRPr lang="en-US" sz="2800" b="0" i="0" u="none" dirty="0">
              <a:solidFill>
                <a:srgbClr val="0000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185" y="121465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</a:t>
            </a:r>
            <a:r>
              <a:rPr lang="en-US" sz="2400" b="1" dirty="0" err="1" smtClean="0"/>
              <a:t>Công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nghệ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28" y="1911255"/>
            <a:ext cx="6181725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0184" y="395220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</a:t>
            </a:r>
            <a:r>
              <a:rPr lang="en-US" sz="2400" b="1" dirty="0" err="1" smtClean="0"/>
              <a:t>Công</a:t>
            </a:r>
            <a:r>
              <a:rPr lang="en-US" sz="2400" b="1" dirty="0" smtClean="0"/>
              <a:t> </a:t>
            </a:r>
            <a:r>
              <a:rPr lang="vi-VN" sz="2400" b="1" dirty="0" smtClean="0"/>
              <a:t>cụ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777" y="4482419"/>
            <a:ext cx="53816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870473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đồ làm việc nhóm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r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www.themegallery.com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8177500"/>
              </p:ext>
            </p:extLst>
          </p:nvPr>
        </p:nvGraphicFramePr>
        <p:xfrm>
          <a:off x="668525" y="1396135"/>
          <a:ext cx="7846730" cy="414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II. Phân tích – Thiết kế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56081"/>
              </p:ext>
            </p:extLst>
          </p:nvPr>
        </p:nvGraphicFramePr>
        <p:xfrm>
          <a:off x="1133618" y="1801505"/>
          <a:ext cx="7461402" cy="3679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15"/>
                <a:gridCol w="2318979"/>
                <a:gridCol w="4508908"/>
              </a:tblGrid>
              <a:tr h="375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STT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1612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Quy trình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1612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Mô tả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vertabelo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9144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một file script của SQLserver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647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SQLServer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Import file scrip vào SQLServer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Thêm dữ liệu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Xuất  dữ liệu ra file MDF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Visual Studio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một website bằng thư viện có sẵn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Kết nối CSDL bằng file MDF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5 trang trong đó có chức năng CRUD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Github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 dirty="0" err="1">
                          <a:effectLst/>
                        </a:rPr>
                        <a:t>Đưa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mã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nguồn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Github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để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quản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lý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Sử dụng Vertabelo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41272" y="1341873"/>
            <a:ext cx="9537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XÂY DỰNG MỘT DATABASE  TRÊN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HTTPS://MY.VERTABELO.COM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72" y="1999397"/>
            <a:ext cx="6199116" cy="34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39039" y="5342672"/>
            <a:ext cx="945894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III. Thiết kế giao diện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44423" y="1788476"/>
            <a:ext cx="7039077" cy="3957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4423" y="120100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/>
              <a:t>- Trang chủ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510654" y="40944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sản phẩm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367" y="1706590"/>
            <a:ext cx="7063352" cy="3970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Văn phòng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246</Words>
  <Application>Microsoft Office PowerPoint</Application>
  <PresentationFormat>On-screen Show (4:3)</PresentationFormat>
  <Paragraphs>65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Times New Roman</vt:lpstr>
      <vt:lpstr>Noto Sans Symbols</vt:lpstr>
      <vt:lpstr>Arial</vt:lpstr>
      <vt:lpstr>Verdana</vt:lpstr>
      <vt:lpstr>Calibri</vt:lpstr>
      <vt:lpstr>1_cdb2004c019l</vt:lpstr>
      <vt:lpstr>2_cdb2004c019l</vt:lpstr>
      <vt:lpstr>Chủ đề của Office</vt:lpstr>
      <vt:lpstr>cdb2004c019l</vt:lpstr>
      <vt:lpstr>3_cdb2004c019l</vt:lpstr>
      <vt:lpstr>4_cdb2004c019l</vt:lpstr>
      <vt:lpstr>5_cdb2004c019l</vt:lpstr>
      <vt:lpstr>6_cdb2004c019l</vt:lpstr>
      <vt:lpstr>7_cdb2004c019l</vt:lpstr>
      <vt:lpstr>8_cdb2004c019l</vt:lpstr>
      <vt:lpstr>9_cdb2004c019l</vt:lpstr>
      <vt:lpstr>10_cdb2004c019l</vt:lpstr>
      <vt:lpstr>11_cdb2004c019l</vt:lpstr>
      <vt:lpstr>12_cdb2004c019l</vt:lpstr>
      <vt:lpstr>Điện Toán Đám Mây</vt:lpstr>
      <vt:lpstr>Nội dung</vt:lpstr>
      <vt:lpstr>I.Giới thiệu môn điện toán đám mây</vt:lpstr>
      <vt:lpstr> Công nghệ và công cụ</vt:lpstr>
      <vt:lpstr>Sơ đồ làm việc nhóm</vt:lpstr>
      <vt:lpstr>II. Phân tích – Thiết kế</vt:lpstr>
      <vt:lpstr>Sử dụng Vertabelo</vt:lpstr>
      <vt:lpstr>III. Thiết kế giao diện</vt:lpstr>
      <vt:lpstr>Trang sản phẩm</vt:lpstr>
      <vt:lpstr>Trang đại lý</vt:lpstr>
      <vt:lpstr>Trang giới thiệu</vt:lpstr>
      <vt:lpstr>Trang liên hệ</vt:lpstr>
      <vt:lpstr>Trang đăng nhập</vt:lpstr>
      <vt:lpstr>IV. Đưa mã nguồn lên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ĐIỆN TOÁN ĐÁM MÂY</dc:title>
  <cp:lastModifiedBy>2C Chung</cp:lastModifiedBy>
  <cp:revision>32</cp:revision>
  <dcterms:modified xsi:type="dcterms:W3CDTF">2017-06-25T03:53:52Z</dcterms:modified>
</cp:coreProperties>
</file>