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74320" y="274320"/>
            <a:ext cx="1943100" cy="1371600"/>
          </a:xfrm>
          <a:prstGeom prst="rect">
            <a:avLst/>
          </a:prstGeom>
          <a:solidFill>
            <a:srgbClr val="FFFFFF"/>
          </a:solidFill>
          <a:ln w="12700">
            <a:solidFill>
              <a:srgbClr val="999999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274320" y="274320"/>
            <a:ext cx="19431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FF0000"/>
                </a:solidFill>
              </a:rPr>
              <a:t>0,0</a:t>
            </a:r>
            <a:endParaRPr lang="en-US" sz="800" dirty="0"/>
          </a:p>
        </p:txBody>
      </p:sp>
      <p:sp>
        <p:nvSpPr>
          <p:cNvPr id="4" name="Shape 2"/>
          <p:cNvSpPr/>
          <p:nvPr/>
        </p:nvSpPr>
        <p:spPr>
          <a:xfrm>
            <a:off x="2491740" y="274320"/>
            <a:ext cx="1943100" cy="1371600"/>
          </a:xfrm>
          <a:prstGeom prst="rect">
            <a:avLst/>
          </a:prstGeom>
          <a:solidFill>
            <a:srgbClr val="FFFFFF"/>
          </a:solidFill>
          <a:ln w="12700">
            <a:solidFill>
              <a:srgbClr val="999999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2491740" y="274320"/>
            <a:ext cx="19431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FF0000"/>
                </a:solidFill>
              </a:rPr>
              <a:t>0,1</a:t>
            </a:r>
            <a:endParaRPr lang="en-US" sz="800" dirty="0"/>
          </a:p>
        </p:txBody>
      </p:sp>
      <p:sp>
        <p:nvSpPr>
          <p:cNvPr id="6" name="Shape 4"/>
          <p:cNvSpPr/>
          <p:nvPr/>
        </p:nvSpPr>
        <p:spPr>
          <a:xfrm>
            <a:off x="4709160" y="274320"/>
            <a:ext cx="1943100" cy="1371600"/>
          </a:xfrm>
          <a:prstGeom prst="rect">
            <a:avLst/>
          </a:prstGeom>
          <a:solidFill>
            <a:srgbClr val="FFFFFF"/>
          </a:solidFill>
          <a:ln w="12700">
            <a:solidFill>
              <a:srgbClr val="999999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709160" y="274320"/>
            <a:ext cx="19431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FF0000"/>
                </a:solidFill>
              </a:rPr>
              <a:t>0,2</a:t>
            </a:r>
            <a:endParaRPr lang="en-US" sz="800" dirty="0"/>
          </a:p>
        </p:txBody>
      </p:sp>
      <p:sp>
        <p:nvSpPr>
          <p:cNvPr id="8" name="Shape 6"/>
          <p:cNvSpPr/>
          <p:nvPr/>
        </p:nvSpPr>
        <p:spPr>
          <a:xfrm>
            <a:off x="6926580" y="274320"/>
            <a:ext cx="1943100" cy="1371600"/>
          </a:xfrm>
          <a:prstGeom prst="rect">
            <a:avLst/>
          </a:prstGeom>
          <a:solidFill>
            <a:srgbClr val="FFFFFF"/>
          </a:solidFill>
          <a:ln w="12700">
            <a:solidFill>
              <a:srgbClr val="999999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6926580" y="274320"/>
            <a:ext cx="19431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FF0000"/>
                </a:solidFill>
              </a:rPr>
              <a:t>0,3</a:t>
            </a:r>
            <a:endParaRPr lang="en-US" sz="800" dirty="0"/>
          </a:p>
        </p:txBody>
      </p:sp>
      <p:sp>
        <p:nvSpPr>
          <p:cNvPr id="10" name="Shape 8"/>
          <p:cNvSpPr/>
          <p:nvPr/>
        </p:nvSpPr>
        <p:spPr>
          <a:xfrm>
            <a:off x="274320" y="1920240"/>
            <a:ext cx="1943100" cy="1371600"/>
          </a:xfrm>
          <a:prstGeom prst="rect">
            <a:avLst/>
          </a:prstGeom>
          <a:solidFill>
            <a:srgbClr val="FFFFFF"/>
          </a:solidFill>
          <a:ln w="12700">
            <a:solidFill>
              <a:srgbClr val="99999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274320" y="1920240"/>
            <a:ext cx="19431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FF0000"/>
                </a:solidFill>
              </a:rPr>
              <a:t>1,0</a:t>
            </a:r>
            <a:endParaRPr lang="en-US" sz="800" dirty="0"/>
          </a:p>
        </p:txBody>
      </p:sp>
      <p:sp>
        <p:nvSpPr>
          <p:cNvPr id="12" name="Shape 10"/>
          <p:cNvSpPr/>
          <p:nvPr/>
        </p:nvSpPr>
        <p:spPr>
          <a:xfrm>
            <a:off x="2491740" y="1920240"/>
            <a:ext cx="1943100" cy="1371600"/>
          </a:xfrm>
          <a:prstGeom prst="rect">
            <a:avLst/>
          </a:prstGeom>
          <a:solidFill>
            <a:srgbClr val="FFFFFF"/>
          </a:solidFill>
          <a:ln w="12700">
            <a:solidFill>
              <a:srgbClr val="999999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2491740" y="1920240"/>
            <a:ext cx="19431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FF0000"/>
                </a:solidFill>
              </a:rPr>
              <a:t>1,1</a:t>
            </a:r>
            <a:endParaRPr lang="en-US" sz="800" dirty="0"/>
          </a:p>
        </p:txBody>
      </p:sp>
      <p:sp>
        <p:nvSpPr>
          <p:cNvPr id="14" name="Shape 12"/>
          <p:cNvSpPr/>
          <p:nvPr/>
        </p:nvSpPr>
        <p:spPr>
          <a:xfrm>
            <a:off x="4709160" y="1920240"/>
            <a:ext cx="1943100" cy="1371600"/>
          </a:xfrm>
          <a:prstGeom prst="rect">
            <a:avLst/>
          </a:prstGeom>
          <a:solidFill>
            <a:srgbClr val="FFFFFF"/>
          </a:solidFill>
          <a:ln w="12700">
            <a:solidFill>
              <a:srgbClr val="999999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4709160" y="1920240"/>
            <a:ext cx="19431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FF0000"/>
                </a:solidFill>
              </a:rPr>
              <a:t>1,2</a:t>
            </a:r>
            <a:endParaRPr lang="en-US" sz="800" dirty="0"/>
          </a:p>
        </p:txBody>
      </p:sp>
      <p:sp>
        <p:nvSpPr>
          <p:cNvPr id="16" name="Shape 14"/>
          <p:cNvSpPr/>
          <p:nvPr/>
        </p:nvSpPr>
        <p:spPr>
          <a:xfrm>
            <a:off x="6926580" y="1920240"/>
            <a:ext cx="1943100" cy="1371600"/>
          </a:xfrm>
          <a:prstGeom prst="rect">
            <a:avLst/>
          </a:prstGeom>
          <a:solidFill>
            <a:srgbClr val="FFFFFF"/>
          </a:solidFill>
          <a:ln w="12700">
            <a:solidFill>
              <a:srgbClr val="999999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6926580" y="1920240"/>
            <a:ext cx="19431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FF0000"/>
                </a:solidFill>
              </a:rPr>
              <a:t>1,3</a:t>
            </a:r>
            <a:endParaRPr lang="en-US" sz="800" dirty="0"/>
          </a:p>
        </p:txBody>
      </p:sp>
      <p:sp>
        <p:nvSpPr>
          <p:cNvPr id="18" name="Shape 16"/>
          <p:cNvSpPr/>
          <p:nvPr/>
        </p:nvSpPr>
        <p:spPr>
          <a:xfrm>
            <a:off x="274320" y="3566160"/>
            <a:ext cx="1943100" cy="1371600"/>
          </a:xfrm>
          <a:prstGeom prst="rect">
            <a:avLst/>
          </a:prstGeom>
          <a:solidFill>
            <a:srgbClr val="FFFFFF"/>
          </a:solidFill>
          <a:ln w="12700">
            <a:solidFill>
              <a:srgbClr val="999999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274320" y="3566160"/>
            <a:ext cx="19431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FF0000"/>
                </a:solidFill>
              </a:rPr>
              <a:t>2,0</a:t>
            </a:r>
            <a:endParaRPr lang="en-US" sz="800" dirty="0"/>
          </a:p>
        </p:txBody>
      </p:sp>
      <p:sp>
        <p:nvSpPr>
          <p:cNvPr id="20" name="Shape 18"/>
          <p:cNvSpPr/>
          <p:nvPr/>
        </p:nvSpPr>
        <p:spPr>
          <a:xfrm>
            <a:off x="2491740" y="3566160"/>
            <a:ext cx="1943100" cy="1371600"/>
          </a:xfrm>
          <a:prstGeom prst="rect">
            <a:avLst/>
          </a:prstGeom>
          <a:solidFill>
            <a:srgbClr val="FFFFFF"/>
          </a:solidFill>
          <a:ln w="12700">
            <a:solidFill>
              <a:srgbClr val="999999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2491740" y="3566160"/>
            <a:ext cx="19431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FF0000"/>
                </a:solidFill>
              </a:rPr>
              <a:t>2,1</a:t>
            </a:r>
            <a:endParaRPr lang="en-US" sz="800" dirty="0"/>
          </a:p>
        </p:txBody>
      </p:sp>
      <p:sp>
        <p:nvSpPr>
          <p:cNvPr id="22" name="Shape 20"/>
          <p:cNvSpPr/>
          <p:nvPr/>
        </p:nvSpPr>
        <p:spPr>
          <a:xfrm>
            <a:off x="4709160" y="3566160"/>
            <a:ext cx="1943100" cy="1371600"/>
          </a:xfrm>
          <a:prstGeom prst="rect">
            <a:avLst/>
          </a:prstGeom>
          <a:solidFill>
            <a:srgbClr val="FFFFFF"/>
          </a:solidFill>
          <a:ln w="12700">
            <a:solidFill>
              <a:srgbClr val="999999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4709160" y="3566160"/>
            <a:ext cx="19431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FF0000"/>
                </a:solidFill>
              </a:rPr>
              <a:t>2,2</a:t>
            </a:r>
            <a:endParaRPr lang="en-US" sz="800" dirty="0"/>
          </a:p>
        </p:txBody>
      </p:sp>
      <p:sp>
        <p:nvSpPr>
          <p:cNvPr id="24" name="Shape 22"/>
          <p:cNvSpPr/>
          <p:nvPr/>
        </p:nvSpPr>
        <p:spPr>
          <a:xfrm>
            <a:off x="6926580" y="3566160"/>
            <a:ext cx="1943100" cy="1371600"/>
          </a:xfrm>
          <a:prstGeom prst="rect">
            <a:avLst/>
          </a:prstGeom>
          <a:solidFill>
            <a:srgbClr val="FFFFFF"/>
          </a:solidFill>
          <a:ln w="12700">
            <a:solidFill>
              <a:srgbClr val="999999"/>
            </a:solidFill>
            <a:prstDash val="solid"/>
          </a:ln>
        </p:spPr>
      </p:sp>
      <p:sp>
        <p:nvSpPr>
          <p:cNvPr id="25" name="Text 23"/>
          <p:cNvSpPr/>
          <p:nvPr/>
        </p:nvSpPr>
        <p:spPr>
          <a:xfrm>
            <a:off x="6926580" y="3566160"/>
            <a:ext cx="19431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FF0000"/>
                </a:solidFill>
              </a:rPr>
              <a:t>2,3</a:t>
            </a:r>
            <a:endParaRPr lang="en-US" sz="800" dirty="0"/>
          </a:p>
        </p:txBody>
      </p:sp>
      <p:sp>
        <p:nvSpPr>
          <p:cNvPr id="26" name="Shape 24"/>
          <p:cNvSpPr/>
          <p:nvPr/>
        </p:nvSpPr>
        <p:spPr>
          <a:xfrm>
            <a:off x="274320" y="5212080"/>
            <a:ext cx="1943100" cy="1371600"/>
          </a:xfrm>
          <a:prstGeom prst="rect">
            <a:avLst/>
          </a:prstGeom>
          <a:solidFill>
            <a:srgbClr val="FFFFFF"/>
          </a:solidFill>
          <a:ln w="12700">
            <a:solidFill>
              <a:srgbClr val="999999"/>
            </a:solidFill>
            <a:prstDash val="solid"/>
          </a:ln>
        </p:spPr>
      </p:sp>
      <p:sp>
        <p:nvSpPr>
          <p:cNvPr id="27" name="Text 25"/>
          <p:cNvSpPr/>
          <p:nvPr/>
        </p:nvSpPr>
        <p:spPr>
          <a:xfrm>
            <a:off x="274320" y="5212080"/>
            <a:ext cx="19431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FF0000"/>
                </a:solidFill>
              </a:rPr>
              <a:t>3,0</a:t>
            </a:r>
            <a:endParaRPr lang="en-US" sz="800" dirty="0"/>
          </a:p>
        </p:txBody>
      </p:sp>
      <p:sp>
        <p:nvSpPr>
          <p:cNvPr id="28" name="Shape 26"/>
          <p:cNvSpPr/>
          <p:nvPr/>
        </p:nvSpPr>
        <p:spPr>
          <a:xfrm>
            <a:off x="2491740" y="5212080"/>
            <a:ext cx="1943100" cy="1371600"/>
          </a:xfrm>
          <a:prstGeom prst="rect">
            <a:avLst/>
          </a:prstGeom>
          <a:solidFill>
            <a:srgbClr val="FFFFFF"/>
          </a:solidFill>
          <a:ln w="12700">
            <a:solidFill>
              <a:srgbClr val="999999"/>
            </a:solidFill>
            <a:prstDash val="solid"/>
          </a:ln>
        </p:spPr>
      </p:sp>
      <p:sp>
        <p:nvSpPr>
          <p:cNvPr id="29" name="Text 27"/>
          <p:cNvSpPr/>
          <p:nvPr/>
        </p:nvSpPr>
        <p:spPr>
          <a:xfrm>
            <a:off x="2491740" y="5212080"/>
            <a:ext cx="19431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FF0000"/>
                </a:solidFill>
              </a:rPr>
              <a:t>3,1</a:t>
            </a:r>
            <a:endParaRPr lang="en-US" sz="800" dirty="0"/>
          </a:p>
        </p:txBody>
      </p:sp>
      <p:sp>
        <p:nvSpPr>
          <p:cNvPr id="30" name="Shape 28"/>
          <p:cNvSpPr/>
          <p:nvPr/>
        </p:nvSpPr>
        <p:spPr>
          <a:xfrm>
            <a:off x="4709160" y="5212080"/>
            <a:ext cx="1943100" cy="1371600"/>
          </a:xfrm>
          <a:prstGeom prst="rect">
            <a:avLst/>
          </a:prstGeom>
          <a:solidFill>
            <a:srgbClr val="FFFFFF"/>
          </a:solidFill>
          <a:ln w="12700">
            <a:solidFill>
              <a:srgbClr val="999999"/>
            </a:solidFill>
            <a:prstDash val="solid"/>
          </a:ln>
        </p:spPr>
      </p:sp>
      <p:sp>
        <p:nvSpPr>
          <p:cNvPr id="31" name="Text 29"/>
          <p:cNvSpPr/>
          <p:nvPr/>
        </p:nvSpPr>
        <p:spPr>
          <a:xfrm>
            <a:off x="4709160" y="5212080"/>
            <a:ext cx="19431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FF0000"/>
                </a:solidFill>
              </a:rPr>
              <a:t>3,2</a:t>
            </a:r>
            <a:endParaRPr lang="en-US" sz="800" dirty="0"/>
          </a:p>
        </p:txBody>
      </p:sp>
      <p:sp>
        <p:nvSpPr>
          <p:cNvPr id="32" name="Shape 30"/>
          <p:cNvSpPr/>
          <p:nvPr/>
        </p:nvSpPr>
        <p:spPr>
          <a:xfrm>
            <a:off x="6926580" y="5212080"/>
            <a:ext cx="1943100" cy="1371600"/>
          </a:xfrm>
          <a:prstGeom prst="rect">
            <a:avLst/>
          </a:prstGeom>
          <a:solidFill>
            <a:srgbClr val="FFFFFF"/>
          </a:solidFill>
          <a:ln w="12700">
            <a:solidFill>
              <a:srgbClr val="999999"/>
            </a:solidFill>
            <a:prstDash val="solid"/>
          </a:ln>
        </p:spPr>
      </p:sp>
      <p:sp>
        <p:nvSpPr>
          <p:cNvPr id="33" name="Text 31"/>
          <p:cNvSpPr/>
          <p:nvPr/>
        </p:nvSpPr>
        <p:spPr>
          <a:xfrm>
            <a:off x="6926580" y="5212080"/>
            <a:ext cx="19431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FF0000"/>
                </a:solidFill>
              </a:rPr>
              <a:t>3,3</a:t>
            </a:r>
            <a:endParaRPr lang="en-US" sz="800" dirty="0"/>
          </a:p>
        </p:txBody>
      </p:sp>
      <p:sp>
        <p:nvSpPr>
          <p:cNvPr id="34" name="Text 32"/>
          <p:cNvSpPr/>
          <p:nvPr/>
        </p:nvSpPr>
        <p:spPr>
          <a:xfrm>
            <a:off x="9144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Demo Slide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2025-09-19T10:21:24Z</dcterms:created>
  <dcterms:modified xsi:type="dcterms:W3CDTF">2025-09-19T10:21:24Z</dcterms:modified>
</cp:coreProperties>
</file>