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FDEB-D153-42D7-B730-5CA514C7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7E0A-50C4-41B8-803E-B1387CFA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4306D-DD66-46E4-B6D3-5FB63173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61EE-C141-4C52-9C8A-21B60A55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B2BF-5BF1-4832-801B-D8311251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2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13F7-10D4-46B8-9D88-DC2DBF5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F762A-85C7-4363-BEFA-A3665C52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31A8-C5D0-48E5-A171-F113768B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4424-FD01-49D7-8052-9A546FDE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D557-94DF-4BD9-B503-DEDEE955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3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158C0-DA21-4A7C-B7C9-729A71469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6EE19-8084-485F-9C22-C2DAE5D6C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A77A-DD6B-4BB7-A614-6E8259D9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C18D-C0B8-4F90-8CFA-9AAA023E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84C0-DA4F-44FD-9456-C1535C25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7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F492-B0A7-4498-8EB1-77F842FA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423A-39EA-4C91-A6F7-CED4ADE2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F352-E6DF-4592-AABD-8617CB07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EAF7-ED49-4456-858A-2B041A43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37AE-4A15-4AAB-95E6-F8EC8655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2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BD49-CCA3-4650-ADFC-F285C0A5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8752-B5AE-4A5A-A145-9074EB4F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5A19-E7E0-4FDB-BDC6-7CB5F19D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7203C-B2F7-4F5F-957D-0141603C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1746-E405-440C-B506-D33B0DDC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3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67FC-1FC7-489D-8E73-64CF6E05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5628-7951-46BF-BCBE-86F932D7B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0293-73FF-43F5-AA80-0E035E9BB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CD713-5696-49B2-AABD-C36961AB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FEA17-303A-4FD9-A22F-5E963020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BE12E-BA45-4F62-B645-E015F1DC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4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6602-5835-43AF-A0DE-568757FE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B262-66A7-457B-9AC2-6FF446BE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7EB84-2D18-46BE-8C02-54AB1D01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D6C4-5165-4A20-8566-AA515C8C2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05D47-9247-4887-8FBB-C1051C62F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F9E18-E8D7-4C0C-817F-36275FDE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5C887-2655-4769-AD9F-BE21DED3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85493-E960-4987-ABCB-6AB47F5E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0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21FE-E8E2-43BE-AB63-0692F9B0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18F16-ACE9-4F8C-A613-C9D4EA31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9E13B-790C-44FE-8645-9E163C7C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9ADBC-20F1-44A3-B33A-DC8EFFEE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8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DD886-CDAF-49F2-BE3A-F738A372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8141B-AE21-4880-AE6E-908B221C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9B1BD-B438-4D75-ADBB-B3F7423E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3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D2AC-6CB9-4037-B5FD-C5390072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866F-90DF-40F7-9E61-EFC8B740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05DD8-04AA-41BA-8AF7-B8AF9F72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0364A-1325-48C1-A0E3-54740461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113D7-9C05-4D9E-B880-65C3BEF9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994C-4AC3-48E2-A9E5-6A10258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3C9B-C85E-465E-BEEB-D20E61FA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84854-8772-4A74-BB58-9F01F103F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F8887-6ED9-4DC3-9E2E-8686CED0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19635-58DC-42B4-9B95-2916EC05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BBAB1-61F1-4725-9C97-4E8921B1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85196-7520-4D90-8729-F9942616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2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C5EED-D8F7-4F23-9A63-E18962DA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CBCE4-7E09-4F3D-A634-249A452C0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17D3-01E5-449F-A9A1-1602011F7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A0FD-13D8-4839-943D-702457BF7F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43C5-8A97-400A-9016-5EE247E76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DCBD-9429-4F89-B95C-A22D8E2EF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66B7-B06F-4510-AE7F-0F2CC0868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6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77F2B-2363-46ED-BCBD-56EFC119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77994"/>
            <a:ext cx="12192001" cy="5702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62EC7-AA96-4721-9B2F-B6543EF3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8" t="10108" r="9030" b="9030"/>
          <a:stretch>
            <a:fillRect/>
          </a:stretch>
        </p:blipFill>
        <p:spPr bwMode="auto">
          <a:xfrm>
            <a:off x="4392099" y="1978319"/>
            <a:ext cx="3407803" cy="3395228"/>
          </a:xfrm>
          <a:custGeom>
            <a:avLst/>
            <a:gdLst>
              <a:gd name="connsiteX0" fmla="*/ 2142333 w 4302126"/>
              <a:gd name="connsiteY0" fmla="*/ 280990 h 4286252"/>
              <a:gd name="connsiteX1" fmla="*/ 282576 w 4302126"/>
              <a:gd name="connsiteY1" fmla="*/ 2143127 h 4286252"/>
              <a:gd name="connsiteX2" fmla="*/ 2142333 w 4302126"/>
              <a:gd name="connsiteY2" fmla="*/ 4005264 h 4286252"/>
              <a:gd name="connsiteX3" fmla="*/ 4002090 w 4302126"/>
              <a:gd name="connsiteY3" fmla="*/ 2143127 h 4286252"/>
              <a:gd name="connsiteX4" fmla="*/ 2142333 w 4302126"/>
              <a:gd name="connsiteY4" fmla="*/ 280990 h 4286252"/>
              <a:gd name="connsiteX5" fmla="*/ 2151063 w 4302126"/>
              <a:gd name="connsiteY5" fmla="*/ 0 h 4286252"/>
              <a:gd name="connsiteX6" fmla="*/ 4302126 w 4302126"/>
              <a:gd name="connsiteY6" fmla="*/ 2143126 h 4286252"/>
              <a:gd name="connsiteX7" fmla="*/ 2151063 w 4302126"/>
              <a:gd name="connsiteY7" fmla="*/ 4286252 h 4286252"/>
              <a:gd name="connsiteX8" fmla="*/ 0 w 4302126"/>
              <a:gd name="connsiteY8" fmla="*/ 2143126 h 4286252"/>
              <a:gd name="connsiteX9" fmla="*/ 2151063 w 4302126"/>
              <a:gd name="connsiteY9" fmla="*/ 0 h 42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2126" h="4286252">
                <a:moveTo>
                  <a:pt x="2142333" y="280990"/>
                </a:moveTo>
                <a:cubicBezTo>
                  <a:pt x="1115218" y="280990"/>
                  <a:pt x="282576" y="1114697"/>
                  <a:pt x="282576" y="2143127"/>
                </a:cubicBezTo>
                <a:cubicBezTo>
                  <a:pt x="282576" y="3171557"/>
                  <a:pt x="1115218" y="4005264"/>
                  <a:pt x="2142333" y="4005264"/>
                </a:cubicBezTo>
                <a:cubicBezTo>
                  <a:pt x="3169448" y="4005264"/>
                  <a:pt x="4002090" y="3171557"/>
                  <a:pt x="4002090" y="2143127"/>
                </a:cubicBezTo>
                <a:cubicBezTo>
                  <a:pt x="4002090" y="1114697"/>
                  <a:pt x="3169448" y="280990"/>
                  <a:pt x="2142333" y="280990"/>
                </a:cubicBezTo>
                <a:close/>
                <a:moveTo>
                  <a:pt x="2151063" y="0"/>
                </a:moveTo>
                <a:cubicBezTo>
                  <a:pt x="3339062" y="0"/>
                  <a:pt x="4302126" y="959510"/>
                  <a:pt x="4302126" y="2143126"/>
                </a:cubicBezTo>
                <a:cubicBezTo>
                  <a:pt x="4302126" y="3326742"/>
                  <a:pt x="3339062" y="4286252"/>
                  <a:pt x="2151063" y="4286252"/>
                </a:cubicBezTo>
                <a:cubicBezTo>
                  <a:pt x="963064" y="4286252"/>
                  <a:pt x="0" y="3326742"/>
                  <a:pt x="0" y="2143126"/>
                </a:cubicBezTo>
                <a:cubicBezTo>
                  <a:pt x="0" y="959510"/>
                  <a:pt x="963064" y="0"/>
                  <a:pt x="21510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22453-573E-4930-A22E-A28091B6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5409" r="14690" b="14331"/>
          <a:stretch>
            <a:fillRect/>
          </a:stretch>
        </p:blipFill>
        <p:spPr bwMode="auto">
          <a:xfrm>
            <a:off x="4615753" y="2193792"/>
            <a:ext cx="2960494" cy="2964283"/>
          </a:xfrm>
          <a:custGeom>
            <a:avLst/>
            <a:gdLst>
              <a:gd name="connsiteX0" fmla="*/ 1859757 w 3719514"/>
              <a:gd name="connsiteY0" fmla="*/ 341708 h 3724274"/>
              <a:gd name="connsiteX1" fmla="*/ 339328 w 3719514"/>
              <a:gd name="connsiteY1" fmla="*/ 1862137 h 3724274"/>
              <a:gd name="connsiteX2" fmla="*/ 1859757 w 3719514"/>
              <a:gd name="connsiteY2" fmla="*/ 3382566 h 3724274"/>
              <a:gd name="connsiteX3" fmla="*/ 3380186 w 3719514"/>
              <a:gd name="connsiteY3" fmla="*/ 1862137 h 3724274"/>
              <a:gd name="connsiteX4" fmla="*/ 1859757 w 3719514"/>
              <a:gd name="connsiteY4" fmla="*/ 341708 h 3724274"/>
              <a:gd name="connsiteX5" fmla="*/ 1859757 w 3719514"/>
              <a:gd name="connsiteY5" fmla="*/ 0 h 3724274"/>
              <a:gd name="connsiteX6" fmla="*/ 3719514 w 3719514"/>
              <a:gd name="connsiteY6" fmla="*/ 1862137 h 3724274"/>
              <a:gd name="connsiteX7" fmla="*/ 1859757 w 3719514"/>
              <a:gd name="connsiteY7" fmla="*/ 3724274 h 3724274"/>
              <a:gd name="connsiteX8" fmla="*/ 0 w 3719514"/>
              <a:gd name="connsiteY8" fmla="*/ 1862137 h 3724274"/>
              <a:gd name="connsiteX9" fmla="*/ 1859757 w 3719514"/>
              <a:gd name="connsiteY9" fmla="*/ 0 h 372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9514" h="3724274">
                <a:moveTo>
                  <a:pt x="1859757" y="341708"/>
                </a:moveTo>
                <a:cubicBezTo>
                  <a:pt x="1020047" y="341708"/>
                  <a:pt x="339328" y="1022427"/>
                  <a:pt x="339328" y="1862137"/>
                </a:cubicBezTo>
                <a:cubicBezTo>
                  <a:pt x="339328" y="2701847"/>
                  <a:pt x="1020047" y="3382566"/>
                  <a:pt x="1859757" y="3382566"/>
                </a:cubicBezTo>
                <a:cubicBezTo>
                  <a:pt x="2699467" y="3382566"/>
                  <a:pt x="3380186" y="2701847"/>
                  <a:pt x="3380186" y="1862137"/>
                </a:cubicBezTo>
                <a:cubicBezTo>
                  <a:pt x="3380186" y="1022427"/>
                  <a:pt x="2699467" y="341708"/>
                  <a:pt x="1859757" y="341708"/>
                </a:cubicBezTo>
                <a:close/>
                <a:moveTo>
                  <a:pt x="1859757" y="0"/>
                </a:moveTo>
                <a:cubicBezTo>
                  <a:pt x="2886872" y="0"/>
                  <a:pt x="3719514" y="833707"/>
                  <a:pt x="3719514" y="1862137"/>
                </a:cubicBezTo>
                <a:cubicBezTo>
                  <a:pt x="3719514" y="2890567"/>
                  <a:pt x="2886872" y="3724274"/>
                  <a:pt x="1859757" y="3724274"/>
                </a:cubicBezTo>
                <a:cubicBezTo>
                  <a:pt x="832642" y="3724274"/>
                  <a:pt x="0" y="2890567"/>
                  <a:pt x="0" y="1862137"/>
                </a:cubicBezTo>
                <a:cubicBezTo>
                  <a:pt x="0" y="833707"/>
                  <a:pt x="832642" y="0"/>
                  <a:pt x="185975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8252E4-61B3-4B90-8227-427A6128A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41" t="21855" r="21092" b="20777"/>
          <a:stretch>
            <a:fillRect/>
          </a:stretch>
        </p:blipFill>
        <p:spPr bwMode="auto">
          <a:xfrm>
            <a:off x="4934843" y="2514776"/>
            <a:ext cx="2322314" cy="2322314"/>
          </a:xfrm>
          <a:custGeom>
            <a:avLst/>
            <a:gdLst>
              <a:gd name="connsiteX0" fmla="*/ 1510664 w 3040858"/>
              <a:gd name="connsiteY0" fmla="*/ 443943 h 3040858"/>
              <a:gd name="connsiteX1" fmla="*/ 436244 w 3040858"/>
              <a:gd name="connsiteY1" fmla="*/ 1518363 h 3040858"/>
              <a:gd name="connsiteX2" fmla="*/ 1510664 w 3040858"/>
              <a:gd name="connsiteY2" fmla="*/ 2592783 h 3040858"/>
              <a:gd name="connsiteX3" fmla="*/ 2585084 w 3040858"/>
              <a:gd name="connsiteY3" fmla="*/ 1518363 h 3040858"/>
              <a:gd name="connsiteX4" fmla="*/ 1510664 w 3040858"/>
              <a:gd name="connsiteY4" fmla="*/ 443943 h 3040858"/>
              <a:gd name="connsiteX5" fmla="*/ 1520429 w 3040858"/>
              <a:gd name="connsiteY5" fmla="*/ 0 h 3040858"/>
              <a:gd name="connsiteX6" fmla="*/ 3040858 w 3040858"/>
              <a:gd name="connsiteY6" fmla="*/ 1520429 h 3040858"/>
              <a:gd name="connsiteX7" fmla="*/ 1520429 w 3040858"/>
              <a:gd name="connsiteY7" fmla="*/ 3040858 h 3040858"/>
              <a:gd name="connsiteX8" fmla="*/ 0 w 3040858"/>
              <a:gd name="connsiteY8" fmla="*/ 1520429 h 3040858"/>
              <a:gd name="connsiteX9" fmla="*/ 1520429 w 3040858"/>
              <a:gd name="connsiteY9" fmla="*/ 0 h 304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0858" h="3040858">
                <a:moveTo>
                  <a:pt x="1510664" y="443943"/>
                </a:moveTo>
                <a:cubicBezTo>
                  <a:pt x="917278" y="443943"/>
                  <a:pt x="436244" y="924977"/>
                  <a:pt x="436244" y="1518363"/>
                </a:cubicBezTo>
                <a:cubicBezTo>
                  <a:pt x="436244" y="2111749"/>
                  <a:pt x="917278" y="2592783"/>
                  <a:pt x="1510664" y="2592783"/>
                </a:cubicBezTo>
                <a:cubicBezTo>
                  <a:pt x="2104050" y="2592783"/>
                  <a:pt x="2585084" y="2111749"/>
                  <a:pt x="2585084" y="1518363"/>
                </a:cubicBezTo>
                <a:cubicBezTo>
                  <a:pt x="2585084" y="924977"/>
                  <a:pt x="2104050" y="443943"/>
                  <a:pt x="1510664" y="443943"/>
                </a:cubicBezTo>
                <a:close/>
                <a:moveTo>
                  <a:pt x="1520429" y="0"/>
                </a:moveTo>
                <a:cubicBezTo>
                  <a:pt x="2360139" y="0"/>
                  <a:pt x="3040858" y="680719"/>
                  <a:pt x="3040858" y="1520429"/>
                </a:cubicBezTo>
                <a:cubicBezTo>
                  <a:pt x="3040858" y="2360139"/>
                  <a:pt x="2360139" y="3040858"/>
                  <a:pt x="1520429" y="3040858"/>
                </a:cubicBezTo>
                <a:cubicBezTo>
                  <a:pt x="680719" y="3040858"/>
                  <a:pt x="0" y="2360139"/>
                  <a:pt x="0" y="1520429"/>
                </a:cubicBezTo>
                <a:cubicBezTo>
                  <a:pt x="0" y="680719"/>
                  <a:pt x="680719" y="0"/>
                  <a:pt x="152042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2BC33C-1BBA-4260-9F6A-C8000E76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85" t="30230" r="29690" b="29230"/>
          <a:stretch>
            <a:fillRect/>
          </a:stretch>
        </p:blipFill>
        <p:spPr bwMode="auto">
          <a:xfrm>
            <a:off x="5309948" y="2883737"/>
            <a:ext cx="1572105" cy="1584393"/>
          </a:xfrm>
          <a:custGeom>
            <a:avLst/>
            <a:gdLst>
              <a:gd name="connsiteX0" fmla="*/ 1066087 w 2132174"/>
              <a:gd name="connsiteY0" fmla="*/ 0 h 2148840"/>
              <a:gd name="connsiteX1" fmla="*/ 2132174 w 2132174"/>
              <a:gd name="connsiteY1" fmla="*/ 1074420 h 2148840"/>
              <a:gd name="connsiteX2" fmla="*/ 1066087 w 2132174"/>
              <a:gd name="connsiteY2" fmla="*/ 2148840 h 2148840"/>
              <a:gd name="connsiteX3" fmla="*/ 0 w 2132174"/>
              <a:gd name="connsiteY3" fmla="*/ 1074420 h 2148840"/>
              <a:gd name="connsiteX4" fmla="*/ 1066087 w 2132174"/>
              <a:gd name="connsiteY4" fmla="*/ 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2174" h="2148840">
                <a:moveTo>
                  <a:pt x="1066087" y="0"/>
                </a:moveTo>
                <a:cubicBezTo>
                  <a:pt x="1654871" y="0"/>
                  <a:pt x="2132174" y="481034"/>
                  <a:pt x="2132174" y="1074420"/>
                </a:cubicBezTo>
                <a:cubicBezTo>
                  <a:pt x="2132174" y="1667806"/>
                  <a:pt x="1654871" y="2148840"/>
                  <a:pt x="1066087" y="2148840"/>
                </a:cubicBezTo>
                <a:cubicBezTo>
                  <a:pt x="477303" y="2148840"/>
                  <a:pt x="0" y="1667806"/>
                  <a:pt x="0" y="1074420"/>
                </a:cubicBezTo>
                <a:cubicBezTo>
                  <a:pt x="0" y="481034"/>
                  <a:pt x="477303" y="0"/>
                  <a:pt x="10660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517A8-A2A1-4F68-A9D5-27D73950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50" y="1609283"/>
            <a:ext cx="4133300" cy="4133300"/>
          </a:xfrm>
          <a:custGeom>
            <a:avLst/>
            <a:gdLst>
              <a:gd name="connsiteX0" fmla="*/ 2650331 w 5300662"/>
              <a:gd name="connsiteY0" fmla="*/ 535780 h 5300662"/>
              <a:gd name="connsiteX1" fmla="*/ 478631 w 5300662"/>
              <a:gd name="connsiteY1" fmla="*/ 2707481 h 5300662"/>
              <a:gd name="connsiteX2" fmla="*/ 2650331 w 5300662"/>
              <a:gd name="connsiteY2" fmla="*/ 4879182 h 5300662"/>
              <a:gd name="connsiteX3" fmla="*/ 4822031 w 5300662"/>
              <a:gd name="connsiteY3" fmla="*/ 2707481 h 5300662"/>
              <a:gd name="connsiteX4" fmla="*/ 2650331 w 5300662"/>
              <a:gd name="connsiteY4" fmla="*/ 535780 h 5300662"/>
              <a:gd name="connsiteX5" fmla="*/ 0 w 5300662"/>
              <a:gd name="connsiteY5" fmla="*/ 0 h 5300662"/>
              <a:gd name="connsiteX6" fmla="*/ 5300662 w 5300662"/>
              <a:gd name="connsiteY6" fmla="*/ 0 h 5300662"/>
              <a:gd name="connsiteX7" fmla="*/ 5300662 w 5300662"/>
              <a:gd name="connsiteY7" fmla="*/ 5300662 h 5300662"/>
              <a:gd name="connsiteX8" fmla="*/ 0 w 5300662"/>
              <a:gd name="connsiteY8" fmla="*/ 5300662 h 530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662" h="5300662">
                <a:moveTo>
                  <a:pt x="2650331" y="535780"/>
                </a:moveTo>
                <a:cubicBezTo>
                  <a:pt x="1450934" y="535780"/>
                  <a:pt x="478631" y="1508084"/>
                  <a:pt x="478631" y="2707481"/>
                </a:cubicBezTo>
                <a:cubicBezTo>
                  <a:pt x="478631" y="3906878"/>
                  <a:pt x="1450934" y="4879182"/>
                  <a:pt x="2650331" y="4879182"/>
                </a:cubicBezTo>
                <a:cubicBezTo>
                  <a:pt x="3849728" y="4879182"/>
                  <a:pt x="4822031" y="3906878"/>
                  <a:pt x="4822031" y="2707481"/>
                </a:cubicBezTo>
                <a:cubicBezTo>
                  <a:pt x="4822031" y="1508084"/>
                  <a:pt x="3849728" y="535780"/>
                  <a:pt x="2650331" y="535780"/>
                </a:cubicBezTo>
                <a:close/>
                <a:moveTo>
                  <a:pt x="0" y="0"/>
                </a:moveTo>
                <a:lnTo>
                  <a:pt x="5300662" y="0"/>
                </a:lnTo>
                <a:lnTo>
                  <a:pt x="5300662" y="5300662"/>
                </a:lnTo>
                <a:lnTo>
                  <a:pt x="0" y="53006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90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08C847F3-142F-4BC5-86EE-D65300F8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404938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05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BFDA68-EE81-4930-875C-734AA01F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69" y="778669"/>
            <a:ext cx="5300662" cy="5300662"/>
          </a:xfrm>
          <a:custGeom>
            <a:avLst/>
            <a:gdLst>
              <a:gd name="connsiteX0" fmla="*/ 2650331 w 5300662"/>
              <a:gd name="connsiteY0" fmla="*/ 535780 h 5300662"/>
              <a:gd name="connsiteX1" fmla="*/ 478631 w 5300662"/>
              <a:gd name="connsiteY1" fmla="*/ 2707481 h 5300662"/>
              <a:gd name="connsiteX2" fmla="*/ 2650331 w 5300662"/>
              <a:gd name="connsiteY2" fmla="*/ 4879182 h 5300662"/>
              <a:gd name="connsiteX3" fmla="*/ 4822031 w 5300662"/>
              <a:gd name="connsiteY3" fmla="*/ 2707481 h 5300662"/>
              <a:gd name="connsiteX4" fmla="*/ 2650331 w 5300662"/>
              <a:gd name="connsiteY4" fmla="*/ 535780 h 5300662"/>
              <a:gd name="connsiteX5" fmla="*/ 0 w 5300662"/>
              <a:gd name="connsiteY5" fmla="*/ 0 h 5300662"/>
              <a:gd name="connsiteX6" fmla="*/ 5300662 w 5300662"/>
              <a:gd name="connsiteY6" fmla="*/ 0 h 5300662"/>
              <a:gd name="connsiteX7" fmla="*/ 5300662 w 5300662"/>
              <a:gd name="connsiteY7" fmla="*/ 5300662 h 5300662"/>
              <a:gd name="connsiteX8" fmla="*/ 0 w 5300662"/>
              <a:gd name="connsiteY8" fmla="*/ 5300662 h 530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662" h="5300662">
                <a:moveTo>
                  <a:pt x="2650331" y="535780"/>
                </a:moveTo>
                <a:cubicBezTo>
                  <a:pt x="1450934" y="535780"/>
                  <a:pt x="478631" y="1508084"/>
                  <a:pt x="478631" y="2707481"/>
                </a:cubicBezTo>
                <a:cubicBezTo>
                  <a:pt x="478631" y="3906878"/>
                  <a:pt x="1450934" y="4879182"/>
                  <a:pt x="2650331" y="4879182"/>
                </a:cubicBezTo>
                <a:cubicBezTo>
                  <a:pt x="3849728" y="4879182"/>
                  <a:pt x="4822031" y="3906878"/>
                  <a:pt x="4822031" y="2707481"/>
                </a:cubicBezTo>
                <a:cubicBezTo>
                  <a:pt x="4822031" y="1508084"/>
                  <a:pt x="3849728" y="535780"/>
                  <a:pt x="2650331" y="535780"/>
                </a:cubicBezTo>
                <a:close/>
                <a:moveTo>
                  <a:pt x="0" y="0"/>
                </a:moveTo>
                <a:lnTo>
                  <a:pt x="5300662" y="0"/>
                </a:lnTo>
                <a:lnTo>
                  <a:pt x="5300662" y="5300662"/>
                </a:lnTo>
                <a:lnTo>
                  <a:pt x="0" y="53006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4D775F-79FE-4901-96D3-0DC1C1B46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8" t="10108" r="9030" b="9030"/>
          <a:stretch>
            <a:fillRect/>
          </a:stretch>
        </p:blipFill>
        <p:spPr bwMode="auto">
          <a:xfrm>
            <a:off x="3944937" y="1285874"/>
            <a:ext cx="4302126" cy="4286252"/>
          </a:xfrm>
          <a:custGeom>
            <a:avLst/>
            <a:gdLst>
              <a:gd name="connsiteX0" fmla="*/ 2142333 w 4302126"/>
              <a:gd name="connsiteY0" fmla="*/ 280990 h 4286252"/>
              <a:gd name="connsiteX1" fmla="*/ 282576 w 4302126"/>
              <a:gd name="connsiteY1" fmla="*/ 2143127 h 4286252"/>
              <a:gd name="connsiteX2" fmla="*/ 2142333 w 4302126"/>
              <a:gd name="connsiteY2" fmla="*/ 4005264 h 4286252"/>
              <a:gd name="connsiteX3" fmla="*/ 4002090 w 4302126"/>
              <a:gd name="connsiteY3" fmla="*/ 2143127 h 4286252"/>
              <a:gd name="connsiteX4" fmla="*/ 2142333 w 4302126"/>
              <a:gd name="connsiteY4" fmla="*/ 280990 h 4286252"/>
              <a:gd name="connsiteX5" fmla="*/ 2151063 w 4302126"/>
              <a:gd name="connsiteY5" fmla="*/ 0 h 4286252"/>
              <a:gd name="connsiteX6" fmla="*/ 4302126 w 4302126"/>
              <a:gd name="connsiteY6" fmla="*/ 2143126 h 4286252"/>
              <a:gd name="connsiteX7" fmla="*/ 2151063 w 4302126"/>
              <a:gd name="connsiteY7" fmla="*/ 4286252 h 4286252"/>
              <a:gd name="connsiteX8" fmla="*/ 0 w 4302126"/>
              <a:gd name="connsiteY8" fmla="*/ 2143126 h 4286252"/>
              <a:gd name="connsiteX9" fmla="*/ 2151063 w 4302126"/>
              <a:gd name="connsiteY9" fmla="*/ 0 h 42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2126" h="4286252">
                <a:moveTo>
                  <a:pt x="2142333" y="280990"/>
                </a:moveTo>
                <a:cubicBezTo>
                  <a:pt x="1115218" y="280990"/>
                  <a:pt x="282576" y="1114697"/>
                  <a:pt x="282576" y="2143127"/>
                </a:cubicBezTo>
                <a:cubicBezTo>
                  <a:pt x="282576" y="3171557"/>
                  <a:pt x="1115218" y="4005264"/>
                  <a:pt x="2142333" y="4005264"/>
                </a:cubicBezTo>
                <a:cubicBezTo>
                  <a:pt x="3169448" y="4005264"/>
                  <a:pt x="4002090" y="3171557"/>
                  <a:pt x="4002090" y="2143127"/>
                </a:cubicBezTo>
                <a:cubicBezTo>
                  <a:pt x="4002090" y="1114697"/>
                  <a:pt x="3169448" y="280990"/>
                  <a:pt x="2142333" y="280990"/>
                </a:cubicBezTo>
                <a:close/>
                <a:moveTo>
                  <a:pt x="2151063" y="0"/>
                </a:moveTo>
                <a:cubicBezTo>
                  <a:pt x="3339062" y="0"/>
                  <a:pt x="4302126" y="959510"/>
                  <a:pt x="4302126" y="2143126"/>
                </a:cubicBezTo>
                <a:cubicBezTo>
                  <a:pt x="4302126" y="3326742"/>
                  <a:pt x="3339062" y="4286252"/>
                  <a:pt x="2151063" y="4286252"/>
                </a:cubicBezTo>
                <a:cubicBezTo>
                  <a:pt x="963064" y="4286252"/>
                  <a:pt x="0" y="3326742"/>
                  <a:pt x="0" y="2143126"/>
                </a:cubicBezTo>
                <a:cubicBezTo>
                  <a:pt x="0" y="959510"/>
                  <a:pt x="963064" y="0"/>
                  <a:pt x="21510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339543-38FC-4D16-A675-5C9F2145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5409" r="14690" b="14331"/>
          <a:stretch>
            <a:fillRect/>
          </a:stretch>
        </p:blipFill>
        <p:spPr bwMode="auto">
          <a:xfrm>
            <a:off x="4236243" y="1566863"/>
            <a:ext cx="3719514" cy="3724274"/>
          </a:xfrm>
          <a:custGeom>
            <a:avLst/>
            <a:gdLst>
              <a:gd name="connsiteX0" fmla="*/ 1859757 w 3719514"/>
              <a:gd name="connsiteY0" fmla="*/ 341708 h 3724274"/>
              <a:gd name="connsiteX1" fmla="*/ 339328 w 3719514"/>
              <a:gd name="connsiteY1" fmla="*/ 1862137 h 3724274"/>
              <a:gd name="connsiteX2" fmla="*/ 1859757 w 3719514"/>
              <a:gd name="connsiteY2" fmla="*/ 3382566 h 3724274"/>
              <a:gd name="connsiteX3" fmla="*/ 3380186 w 3719514"/>
              <a:gd name="connsiteY3" fmla="*/ 1862137 h 3724274"/>
              <a:gd name="connsiteX4" fmla="*/ 1859757 w 3719514"/>
              <a:gd name="connsiteY4" fmla="*/ 341708 h 3724274"/>
              <a:gd name="connsiteX5" fmla="*/ 1859757 w 3719514"/>
              <a:gd name="connsiteY5" fmla="*/ 0 h 3724274"/>
              <a:gd name="connsiteX6" fmla="*/ 3719514 w 3719514"/>
              <a:gd name="connsiteY6" fmla="*/ 1862137 h 3724274"/>
              <a:gd name="connsiteX7" fmla="*/ 1859757 w 3719514"/>
              <a:gd name="connsiteY7" fmla="*/ 3724274 h 3724274"/>
              <a:gd name="connsiteX8" fmla="*/ 0 w 3719514"/>
              <a:gd name="connsiteY8" fmla="*/ 1862137 h 3724274"/>
              <a:gd name="connsiteX9" fmla="*/ 1859757 w 3719514"/>
              <a:gd name="connsiteY9" fmla="*/ 0 h 372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9514" h="3724274">
                <a:moveTo>
                  <a:pt x="1859757" y="341708"/>
                </a:moveTo>
                <a:cubicBezTo>
                  <a:pt x="1020047" y="341708"/>
                  <a:pt x="339328" y="1022427"/>
                  <a:pt x="339328" y="1862137"/>
                </a:cubicBezTo>
                <a:cubicBezTo>
                  <a:pt x="339328" y="2701847"/>
                  <a:pt x="1020047" y="3382566"/>
                  <a:pt x="1859757" y="3382566"/>
                </a:cubicBezTo>
                <a:cubicBezTo>
                  <a:pt x="2699467" y="3382566"/>
                  <a:pt x="3380186" y="2701847"/>
                  <a:pt x="3380186" y="1862137"/>
                </a:cubicBezTo>
                <a:cubicBezTo>
                  <a:pt x="3380186" y="1022427"/>
                  <a:pt x="2699467" y="341708"/>
                  <a:pt x="1859757" y="341708"/>
                </a:cubicBezTo>
                <a:close/>
                <a:moveTo>
                  <a:pt x="1859757" y="0"/>
                </a:moveTo>
                <a:cubicBezTo>
                  <a:pt x="2886872" y="0"/>
                  <a:pt x="3719514" y="833707"/>
                  <a:pt x="3719514" y="1862137"/>
                </a:cubicBezTo>
                <a:cubicBezTo>
                  <a:pt x="3719514" y="2890567"/>
                  <a:pt x="2886872" y="3724274"/>
                  <a:pt x="1859757" y="3724274"/>
                </a:cubicBezTo>
                <a:cubicBezTo>
                  <a:pt x="832642" y="3724274"/>
                  <a:pt x="0" y="2890567"/>
                  <a:pt x="0" y="1862137"/>
                </a:cubicBezTo>
                <a:cubicBezTo>
                  <a:pt x="0" y="833707"/>
                  <a:pt x="832642" y="0"/>
                  <a:pt x="185975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ABED0C-A9E4-49C0-B24E-E72216BB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41" t="21855" r="21092" b="20777"/>
          <a:stretch>
            <a:fillRect/>
          </a:stretch>
        </p:blipFill>
        <p:spPr bwMode="auto">
          <a:xfrm>
            <a:off x="4575571" y="1908571"/>
            <a:ext cx="3040858" cy="3040858"/>
          </a:xfrm>
          <a:custGeom>
            <a:avLst/>
            <a:gdLst>
              <a:gd name="connsiteX0" fmla="*/ 1510664 w 3040858"/>
              <a:gd name="connsiteY0" fmla="*/ 443943 h 3040858"/>
              <a:gd name="connsiteX1" fmla="*/ 436244 w 3040858"/>
              <a:gd name="connsiteY1" fmla="*/ 1518363 h 3040858"/>
              <a:gd name="connsiteX2" fmla="*/ 1510664 w 3040858"/>
              <a:gd name="connsiteY2" fmla="*/ 2592783 h 3040858"/>
              <a:gd name="connsiteX3" fmla="*/ 2585084 w 3040858"/>
              <a:gd name="connsiteY3" fmla="*/ 1518363 h 3040858"/>
              <a:gd name="connsiteX4" fmla="*/ 1510664 w 3040858"/>
              <a:gd name="connsiteY4" fmla="*/ 443943 h 3040858"/>
              <a:gd name="connsiteX5" fmla="*/ 1520429 w 3040858"/>
              <a:gd name="connsiteY5" fmla="*/ 0 h 3040858"/>
              <a:gd name="connsiteX6" fmla="*/ 3040858 w 3040858"/>
              <a:gd name="connsiteY6" fmla="*/ 1520429 h 3040858"/>
              <a:gd name="connsiteX7" fmla="*/ 1520429 w 3040858"/>
              <a:gd name="connsiteY7" fmla="*/ 3040858 h 3040858"/>
              <a:gd name="connsiteX8" fmla="*/ 0 w 3040858"/>
              <a:gd name="connsiteY8" fmla="*/ 1520429 h 3040858"/>
              <a:gd name="connsiteX9" fmla="*/ 1520429 w 3040858"/>
              <a:gd name="connsiteY9" fmla="*/ 0 h 304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0858" h="3040858">
                <a:moveTo>
                  <a:pt x="1510664" y="443943"/>
                </a:moveTo>
                <a:cubicBezTo>
                  <a:pt x="917278" y="443943"/>
                  <a:pt x="436244" y="924977"/>
                  <a:pt x="436244" y="1518363"/>
                </a:cubicBezTo>
                <a:cubicBezTo>
                  <a:pt x="436244" y="2111749"/>
                  <a:pt x="917278" y="2592783"/>
                  <a:pt x="1510664" y="2592783"/>
                </a:cubicBezTo>
                <a:cubicBezTo>
                  <a:pt x="2104050" y="2592783"/>
                  <a:pt x="2585084" y="2111749"/>
                  <a:pt x="2585084" y="1518363"/>
                </a:cubicBezTo>
                <a:cubicBezTo>
                  <a:pt x="2585084" y="924977"/>
                  <a:pt x="2104050" y="443943"/>
                  <a:pt x="1510664" y="443943"/>
                </a:cubicBezTo>
                <a:close/>
                <a:moveTo>
                  <a:pt x="1520429" y="0"/>
                </a:moveTo>
                <a:cubicBezTo>
                  <a:pt x="2360139" y="0"/>
                  <a:pt x="3040858" y="680719"/>
                  <a:pt x="3040858" y="1520429"/>
                </a:cubicBezTo>
                <a:cubicBezTo>
                  <a:pt x="3040858" y="2360139"/>
                  <a:pt x="2360139" y="3040858"/>
                  <a:pt x="1520429" y="3040858"/>
                </a:cubicBezTo>
                <a:cubicBezTo>
                  <a:pt x="680719" y="3040858"/>
                  <a:pt x="0" y="2360139"/>
                  <a:pt x="0" y="1520429"/>
                </a:cubicBezTo>
                <a:cubicBezTo>
                  <a:pt x="0" y="680719"/>
                  <a:pt x="680719" y="0"/>
                  <a:pt x="152042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587B08-BDDA-40AC-8DE2-2CC13BE73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85" t="30230" r="29690" b="29230"/>
          <a:stretch>
            <a:fillRect/>
          </a:stretch>
        </p:blipFill>
        <p:spPr bwMode="auto">
          <a:xfrm>
            <a:off x="5029913" y="2354580"/>
            <a:ext cx="2132174" cy="2148840"/>
          </a:xfrm>
          <a:custGeom>
            <a:avLst/>
            <a:gdLst>
              <a:gd name="connsiteX0" fmla="*/ 1066087 w 2132174"/>
              <a:gd name="connsiteY0" fmla="*/ 0 h 2148840"/>
              <a:gd name="connsiteX1" fmla="*/ 2132174 w 2132174"/>
              <a:gd name="connsiteY1" fmla="*/ 1074420 h 2148840"/>
              <a:gd name="connsiteX2" fmla="*/ 1066087 w 2132174"/>
              <a:gd name="connsiteY2" fmla="*/ 2148840 h 2148840"/>
              <a:gd name="connsiteX3" fmla="*/ 0 w 2132174"/>
              <a:gd name="connsiteY3" fmla="*/ 1074420 h 2148840"/>
              <a:gd name="connsiteX4" fmla="*/ 1066087 w 2132174"/>
              <a:gd name="connsiteY4" fmla="*/ 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2174" h="2148840">
                <a:moveTo>
                  <a:pt x="1066087" y="0"/>
                </a:moveTo>
                <a:cubicBezTo>
                  <a:pt x="1654871" y="0"/>
                  <a:pt x="2132174" y="481034"/>
                  <a:pt x="2132174" y="1074420"/>
                </a:cubicBezTo>
                <a:cubicBezTo>
                  <a:pt x="2132174" y="1667806"/>
                  <a:pt x="1654871" y="2148840"/>
                  <a:pt x="1066087" y="2148840"/>
                </a:cubicBezTo>
                <a:cubicBezTo>
                  <a:pt x="477303" y="2148840"/>
                  <a:pt x="0" y="1667806"/>
                  <a:pt x="0" y="1074420"/>
                </a:cubicBezTo>
                <a:cubicBezTo>
                  <a:pt x="0" y="481034"/>
                  <a:pt x="477303" y="0"/>
                  <a:pt x="10660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5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Thanh Trung</dc:creator>
  <cp:lastModifiedBy>Vu Thanh Trung</cp:lastModifiedBy>
  <cp:revision>2</cp:revision>
  <dcterms:created xsi:type="dcterms:W3CDTF">2021-06-30T05:35:55Z</dcterms:created>
  <dcterms:modified xsi:type="dcterms:W3CDTF">2021-06-30T05:43:50Z</dcterms:modified>
</cp:coreProperties>
</file>