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3FD83E-FDF5-4374-877A-3A2077F06763}">
  <a:tblStyle styleId="{253FD83E-FDF5-4374-877A-3A2077F067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c5c457c5c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c5c457c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c5c457c5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c5c457c5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c5c457c5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c5c457c5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c5c457c5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c5c457c5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c5c457c5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c5c457c5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c5c457c5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c5c457c5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c5c457c5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c5c457c5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c5c457c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c5c457c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nk.springer.com/article/10.1007/s10844-024-00886-5#ref-CR35" TargetMode="External"/><Relationship Id="rId4" Type="http://schemas.openxmlformats.org/officeDocument/2006/relationships/hyperlink" Target="https://link.springer.com/article/10.1007/s10844-024-00886-5#ref-CR5" TargetMode="External"/><Relationship Id="rId5" Type="http://schemas.openxmlformats.org/officeDocument/2006/relationships/hyperlink" Target="https://link.springer.com/article/10.1007/s10844-024-00886-5#ref-CR27" TargetMode="External"/><Relationship Id="rId6" Type="http://schemas.openxmlformats.org/officeDocument/2006/relationships/hyperlink" Target="https://link.springer.com/article/10.1007/s10844-024-00886-5#ref-CR2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 Intent Detection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b="1" lang="en"/>
              <a:t>Title</a:t>
            </a:r>
            <a:r>
              <a:rPr lang="en"/>
              <a:t> or </a:t>
            </a:r>
            <a:r>
              <a:rPr b="1" lang="en"/>
              <a:t>DOI</a:t>
            </a:r>
            <a:r>
              <a:rPr lang="en"/>
              <a:t> of paper (cited paper)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List of citing paper along with list of citation sentence and the citation intent for each citation sentence.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we limit the range of </a:t>
            </a:r>
            <a:r>
              <a:rPr lang="en"/>
              <a:t>search</a:t>
            </a:r>
            <a:r>
              <a:rPr lang="en"/>
              <a:t> operation is that all of the citation, citing paper, cited paper are published in Journal (do not consider the Conference paper)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System-Step by step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45375" y="1255325"/>
            <a:ext cx="30348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HeterGraphLongSum: Heterogeneous Graph Neural Network with Passage Aggregation for Extractive Long Document Summarization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search_box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.send_keys(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Nhấn Enter để tìm kiếm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search_box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.send_keys(Keys.ENTER)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⇒Result:</a:t>
            </a:r>
            <a:r>
              <a:rPr lang="en" sz="1100">
                <a:solidFill>
                  <a:schemeClr val="dk2"/>
                </a:solidFill>
              </a:rPr>
              <a:t>https://scholar.google.com/scholar?hl=en&amp;as_sdt=0%2C5&amp;q=HeterGraphLongSum%3A+Heterogeneous+Graph+Neural+Network+with+Passage+Aggregation+for+Extractive+Long+Document+Summarization&amp;btnG=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5" y="1255325"/>
            <a:ext cx="5151301" cy="2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System-Step by step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375" y="1231700"/>
            <a:ext cx="6719251" cy="302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System-Step by step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600" y="1152475"/>
            <a:ext cx="4410800" cy="33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System-Step by step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2925"/>
            <a:ext cx="3008000" cy="3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075" y="1152475"/>
            <a:ext cx="5570351" cy="15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3075" y="3036650"/>
            <a:ext cx="5529374" cy="176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 (For one citing paper)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{253FD83E-FDF5-4374-877A-3A2077F06763}</a:tableStyleId>
              </a:tblPr>
              <a:tblGrid>
                <a:gridCol w="2666025"/>
                <a:gridCol w="2666025"/>
                <a:gridCol w="2666025"/>
              </a:tblGrid>
              <a:tr h="7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rgbClr val="1F1F1F"/>
                          </a:solidFill>
                        </a:rPr>
                        <a:t>Heterogeneous graphormer for extractive multimodal summarization</a:t>
                      </a:r>
                      <a:endParaRPr b="1" sz="1300">
                        <a:solidFill>
                          <a:srgbClr val="1F1F1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Citation intent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16115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Hetergraphlongsum: heterogeneous graph neural network with passage aggregation for extractive long document summarization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By building graphs on semantic units, such as sentences, words (Wang et al., </a:t>
                      </a:r>
                      <a:r>
                        <a:rPr lang="en" sz="1350" u="sng">
                          <a:solidFill>
                            <a:srgbClr val="025E8D"/>
                          </a:solidFill>
                          <a:highlight>
                            <a:srgbClr val="FFFFFF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2020</a:t>
                      </a: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), latent topics (Cui et al., </a:t>
                      </a:r>
                      <a:r>
                        <a:rPr lang="en" sz="1350" u="sng">
                          <a:solidFill>
                            <a:srgbClr val="025E8D"/>
                          </a:solidFill>
                          <a:highlight>
                            <a:srgbClr val="FFFFFF"/>
                          </a:highlight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2020</a:t>
                      </a: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), or passages (</a:t>
                      </a: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Phan et al., </a:t>
                      </a:r>
                      <a:r>
                        <a:rPr b="1" lang="en" sz="1350" u="sng">
                          <a:solidFill>
                            <a:srgbClr val="01324B"/>
                          </a:solidFill>
                          <a:highlight>
                            <a:srgbClr val="FFFFFF"/>
                          </a:highlight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2022</a:t>
                      </a: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, GNNs can enhance representations of semantic units for text summarization.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Background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67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Phan et al. (</a:t>
                      </a:r>
                      <a:r>
                        <a:rPr b="1" lang="en" sz="1350" u="sng">
                          <a:solidFill>
                            <a:srgbClr val="025E8D"/>
                          </a:solidFill>
                          <a:highlight>
                            <a:srgbClr val="FFFFFF"/>
                          </a:highlight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2022</a:t>
                      </a: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introduce passage nodes into the sentence-word graph to enrich the representation of sentences in long documents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Background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