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5/4/2017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smtClean="0"/>
              <a:t>GIAO THỨC ICMP</a:t>
            </a:r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Chương </a:t>
            </a:r>
            <a:r>
              <a:rPr lang="en-US" sz="4000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Nhận Raw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phương thức ReceiveFrom() để nhận gói tin ICMP</a:t>
            </a:r>
          </a:p>
          <a:p>
            <a:r>
              <a:rPr lang="en-US" smtClean="0"/>
              <a:t>Tuy nhiên, ICMP không có cấu trúc được định nghĩa sẵn nên phương thức trả về toàn bộ gói tin ICMP nhận được</a:t>
            </a:r>
          </a:p>
          <a:p>
            <a:r>
              <a:rPr lang="en-US" smtClean="0"/>
              <a:t>Phải bỏ 20 byte header đầu tiên trong gói tin ICMP mới đọc được dữ liệu thực sự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Xây dựng ICMP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ICMP {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public byte Type; </a:t>
            </a:r>
            <a:br>
              <a:rPr lang="en-US" smtClean="0"/>
            </a:br>
            <a:r>
              <a:rPr lang="en-US" smtClean="0"/>
              <a:t>	public byte Code; </a:t>
            </a:r>
            <a:br>
              <a:rPr lang="en-US" smtClean="0"/>
            </a:br>
            <a:r>
              <a:rPr lang="en-US" smtClean="0"/>
              <a:t>	public UInt16 Checksum; </a:t>
            </a:r>
            <a:br>
              <a:rPr lang="en-US" smtClean="0"/>
            </a:br>
            <a:r>
              <a:rPr lang="en-US" smtClean="0"/>
              <a:t>	public int MessageSize; </a:t>
            </a:r>
            <a:br>
              <a:rPr lang="en-US" smtClean="0"/>
            </a:br>
            <a:r>
              <a:rPr lang="en-US" smtClean="0"/>
              <a:t>	public byte[] Message = new byte[1024]; </a:t>
            </a:r>
            <a:br>
              <a:rPr lang="en-US" smtClean="0"/>
            </a:br>
            <a:r>
              <a:rPr lang="en-US" smtClean="0"/>
              <a:t>	public ICMP() </a:t>
            </a:r>
            <a:br>
              <a:rPr lang="en-US" smtClean="0"/>
            </a:br>
            <a:r>
              <a:rPr lang="en-US" smtClean="0"/>
              <a:t>	{ } 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ICMP</a:t>
            </a:r>
          </a:p>
          <a:p>
            <a:r>
              <a:rPr lang="en-US" smtClean="0"/>
              <a:t>Gửi nhận ICMP bằng raw socket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ICMP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" y="1662266"/>
            <a:ext cx="11998172" cy="481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69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ICMP packet 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04" y="1602964"/>
            <a:ext cx="8521034" cy="475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54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Echo request và Echo reply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Gói tin echo request yêu cầu máy nhận phải gửi trả lại gói tin echo reply</a:t>
            </a:r>
          </a:p>
          <a:p>
            <a:r>
              <a:rPr lang="en-US" smtClean="0"/>
              <a:t>Đây là cơ chế của ứng dụng ping</a:t>
            </a:r>
          </a:p>
          <a:p>
            <a:r>
              <a:rPr lang="en-US" smtClean="0"/>
              <a:t>Echo request sử dụng ICMP type 8, code 0, message chứa:</a:t>
            </a:r>
          </a:p>
          <a:p>
            <a:pPr lvl="1"/>
            <a:r>
              <a:rPr lang="en-US" smtClean="0"/>
              <a:t>1 byte identifier định danh gói echo request</a:t>
            </a:r>
          </a:p>
          <a:p>
            <a:pPr lvl="1"/>
            <a:r>
              <a:rPr lang="en-US" smtClean="0"/>
              <a:t>1 byte sequence number</a:t>
            </a:r>
          </a:p>
          <a:p>
            <a:r>
              <a:rPr lang="en-US" smtClean="0"/>
              <a:t>Echo reply sử dụng ICMP type 0, message phải chưa identifier và sequence number giống giá trị của gói echo request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Destination unreachable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Gói tin destination unreachable được gửi trả từ router khi không thể forward gói tin ICMP</a:t>
            </a:r>
          </a:p>
          <a:p>
            <a:r>
              <a:rPr lang="en-US" smtClean="0"/>
              <a:t>Code field mô tả nguyên nhân router không forward được gói tin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77" y="3208388"/>
            <a:ext cx="7485267" cy="35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34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</a:t>
            </a:r>
            <a:r>
              <a:rPr lang="en-US" b="1"/>
              <a:t>Time </a:t>
            </a:r>
            <a:r>
              <a:rPr lang="en-US" b="1" smtClean="0"/>
              <a:t>exceeded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Gói tin time exceeded mô tả gói tin ICMP bị hết TTL</a:t>
            </a:r>
          </a:p>
          <a:p>
            <a:r>
              <a:rPr lang="en-US" smtClean="0"/>
              <a:t>Tracert hoặc tracerout dùng gói tin time exceeded để thực hiện việc đếm host</a:t>
            </a:r>
            <a:endParaRPr lang="en-US"/>
          </a:p>
          <a:p>
            <a:r>
              <a:rPr lang="en-US" smtClean="0"/>
              <a:t>Khi TTL giảm về 0 mà chưa tới host đích thì host cuối cùng nhận được sẽ trả về gói tin time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Raw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Khởi tạo ICMP socket:</a:t>
            </a:r>
          </a:p>
          <a:p>
            <a:r>
              <a:rPr lang="en-US">
                <a:latin typeface="Consolas" pitchFamily="49" charset="0"/>
              </a:rPr>
              <a:t>Socket sock = </a:t>
            </a:r>
            <a:r>
              <a:rPr lang="en-US" smtClean="0">
                <a:latin typeface="Consolas" pitchFamily="49" charset="0"/>
              </a:rPr>
              <a:t>new Socket(AddressFamily.InterNetwork</a:t>
            </a:r>
            <a:r>
              <a:rPr lang="en-US">
                <a:latin typeface="Consolas" pitchFamily="49" charset="0"/>
              </a:rPr>
              <a:t>, </a:t>
            </a:r>
            <a:r>
              <a:rPr lang="en-US" smtClean="0">
                <a:latin typeface="Consolas" pitchFamily="49" charset="0"/>
              </a:rPr>
              <a:t>SocketType.Raw</a:t>
            </a:r>
            <a:r>
              <a:rPr lang="en-US">
                <a:latin typeface="Consolas" pitchFamily="49" charset="0"/>
              </a:rPr>
              <a:t>, ProtocolType.Icmp</a:t>
            </a:r>
            <a:r>
              <a:rPr lang="en-US" smtClean="0">
                <a:latin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Gửi Raw socket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itchFamily="49" charset="0"/>
              </a:rPr>
              <a:t>IPEndPoint iep = new IPEndPoint(IPAddress.Parse("192.168.1.2"), 0</a:t>
            </a:r>
            <a:r>
              <a:rPr lang="en-US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itchFamily="49" charset="0"/>
              </a:rPr>
              <a:t>sock.SendTo(packet</a:t>
            </a:r>
            <a:r>
              <a:rPr lang="en-US">
                <a:latin typeface="Consolas" pitchFamily="49" charset="0"/>
              </a:rPr>
              <a:t>, iep</a:t>
            </a:r>
            <a:r>
              <a:rPr lang="en-US" smtClean="0">
                <a:latin typeface="Consolas" pitchFamily="49" charset="0"/>
              </a:rPr>
              <a:t>);</a:t>
            </a:r>
          </a:p>
          <a:p>
            <a:r>
              <a:rPr lang="en-US" smtClean="0">
                <a:ea typeface="Tahoma" pitchFamily="34" charset="0"/>
                <a:cs typeface="Tahoma" pitchFamily="34" charset="0"/>
              </a:rPr>
              <a:t>Lưu ý: ICMP không sử dụng port</a:t>
            </a:r>
            <a:endParaRPr lang="en-US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8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124</TotalTime>
  <Words>263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</vt:lpstr>
      <vt:lpstr>GIAO THỨC ICMP</vt:lpstr>
      <vt:lpstr> Nội dung</vt:lpstr>
      <vt:lpstr> ICMP protocol</vt:lpstr>
      <vt:lpstr> ICMP packet type</vt:lpstr>
      <vt:lpstr> Echo request và Echo reply</vt:lpstr>
      <vt:lpstr> Destination unreachable </vt:lpstr>
      <vt:lpstr> Time exceeded </vt:lpstr>
      <vt:lpstr> Raw Socket</vt:lpstr>
      <vt:lpstr> Gửi Raw socket</vt:lpstr>
      <vt:lpstr> Nhận Raw socket</vt:lpstr>
      <vt:lpstr> Xây dựng ICMP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THỨC ICMP</dc:title>
  <dc:creator>Tran Phuong Tuan</dc:creator>
  <cp:lastModifiedBy>user</cp:lastModifiedBy>
  <cp:revision>8</cp:revision>
  <dcterms:created xsi:type="dcterms:W3CDTF">2016-04-20T04:06:21Z</dcterms:created>
  <dcterms:modified xsi:type="dcterms:W3CDTF">2017-05-04T02:16:44Z</dcterms:modified>
</cp:coreProperties>
</file>