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7542" autoAdjust="0"/>
  </p:normalViewPr>
  <p:slideViewPr>
    <p:cSldViewPr snapToGrid="0">
      <p:cViewPr varScale="1">
        <p:scale>
          <a:sx n="68" d="100"/>
          <a:sy n="68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7103-1D91-49CC-9E7A-E609251098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4/13/2017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Chương</a:t>
            </a:r>
            <a:r>
              <a:rPr lang="en-US" sz="4000" b="1" dirty="0" smtClean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Tạo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Thread </a:t>
            </a:r>
            <a:r>
              <a:rPr lang="en-US" dirty="0" err="1" smtClean="0"/>
              <a:t>trong</a:t>
            </a:r>
            <a:r>
              <a:rPr lang="en-US" dirty="0" smtClean="0"/>
              <a:t> namespace </a:t>
            </a:r>
            <a:r>
              <a:rPr lang="en-US" dirty="0" err="1" smtClean="0"/>
              <a:t>System.Threading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Thread(</a:t>
            </a:r>
            <a:r>
              <a:rPr lang="en-US" dirty="0" err="1" smtClean="0"/>
              <a:t>ThreadStart</a:t>
            </a:r>
            <a:r>
              <a:rPr lang="en-US" dirty="0" smtClean="0"/>
              <a:t> start);</a:t>
            </a:r>
          </a:p>
          <a:p>
            <a:r>
              <a:rPr lang="en-US" dirty="0"/>
              <a:t>Thread </a:t>
            </a:r>
            <a:r>
              <a:rPr lang="en-US" dirty="0" err="1"/>
              <a:t>newThread</a:t>
            </a:r>
            <a:r>
              <a:rPr lang="en-US" dirty="0"/>
              <a:t> = new Thread(new </a:t>
            </a:r>
            <a:r>
              <a:rPr lang="en-US" err="1" smtClean="0"/>
              <a:t>ThreadStart</a:t>
            </a:r>
            <a:r>
              <a:rPr lang="en-US" smtClean="0"/>
              <a:t>(Method</a:t>
            </a:r>
            <a:r>
              <a:rPr lang="en-US"/>
              <a:t>));</a:t>
            </a:r>
            <a:br>
              <a:rPr lang="en-US"/>
            </a:br>
            <a:r>
              <a:rPr lang="en-US"/>
              <a:t>Thread newThread = new </a:t>
            </a:r>
            <a:r>
              <a:rPr lang="en-US"/>
              <a:t>Thread(new </a:t>
            </a:r>
            <a:r>
              <a:rPr lang="en-US" smtClean="0"/>
              <a:t>ParameterizedThreadStart(Method</a:t>
            </a:r>
            <a:r>
              <a:rPr lang="en-US"/>
              <a:t>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4" y="2313652"/>
            <a:ext cx="11148581" cy="423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Server </a:t>
            </a:r>
            <a:r>
              <a:rPr lang="en-US" dirty="0" err="1" smtClean="0"/>
              <a:t>bằng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Client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Client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client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Socket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Accept()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99" y="1451170"/>
            <a:ext cx="8436317" cy="524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3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Gửi</a:t>
            </a:r>
            <a:r>
              <a:rPr lang="en-US" dirty="0" smtClean="0"/>
              <a:t>/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/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riêng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20" y="1392410"/>
            <a:ext cx="8072946" cy="537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5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overhead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overhead, C#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thread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smtClean="0"/>
              <a:t>Namespace </a:t>
            </a:r>
            <a:r>
              <a:rPr lang="en-US" dirty="0" err="1" smtClean="0"/>
              <a:t>System.Threading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" y="2734774"/>
            <a:ext cx="11597120" cy="384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25 thread</a:t>
            </a:r>
          </a:p>
          <a:p>
            <a:r>
              <a:rPr lang="en-US" dirty="0" smtClean="0"/>
              <a:t>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con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(process)</a:t>
            </a:r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(thread)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smtClean="0"/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3115997"/>
            <a:ext cx="11399521" cy="296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Process </a:t>
            </a:r>
            <a:r>
              <a:rPr lang="en-US" dirty="0" err="1" smtClean="0"/>
              <a:t>trong</a:t>
            </a:r>
            <a:r>
              <a:rPr lang="en-US" dirty="0" smtClean="0"/>
              <a:t> namespace </a:t>
            </a:r>
            <a:r>
              <a:rPr lang="en-US" dirty="0" err="1" smtClean="0"/>
              <a:t>System.Diagnostics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,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process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ProcessName</a:t>
            </a:r>
            <a:r>
              <a:rPr lang="en-US" dirty="0"/>
              <a:t> </a:t>
            </a:r>
            <a:r>
              <a:rPr lang="en-US" dirty="0" smtClean="0"/>
              <a:t>: Gets </a:t>
            </a:r>
            <a:r>
              <a:rPr lang="en-US" dirty="0"/>
              <a:t>the name of the process</a:t>
            </a:r>
          </a:p>
          <a:p>
            <a:pPr lvl="1"/>
            <a:r>
              <a:rPr lang="en-US" dirty="0" smtClean="0"/>
              <a:t>Id: Gets </a:t>
            </a:r>
            <a:r>
              <a:rPr lang="en-US" dirty="0"/>
              <a:t>the assigned process identifier for the process</a:t>
            </a:r>
          </a:p>
          <a:p>
            <a:pPr lvl="1"/>
            <a:r>
              <a:rPr lang="en-US" dirty="0" err="1" smtClean="0"/>
              <a:t>PriorityClass</a:t>
            </a:r>
            <a:r>
              <a:rPr lang="en-US" dirty="0" smtClean="0"/>
              <a:t>: Gets </a:t>
            </a:r>
            <a:r>
              <a:rPr lang="en-US" dirty="0"/>
              <a:t>or sets the overall priority category for the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Threads: Gets </a:t>
            </a:r>
            <a:r>
              <a:rPr lang="en-US" dirty="0"/>
              <a:t>the list of threads running in the process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Start</a:t>
            </a:r>
            <a:r>
              <a:rPr lang="en-US" dirty="0" smtClean="0"/>
              <a:t>(): Starts </a:t>
            </a:r>
            <a:r>
              <a:rPr lang="en-US" dirty="0"/>
              <a:t>a process and associates it with a Process() object</a:t>
            </a:r>
          </a:p>
          <a:p>
            <a:pPr lvl="1"/>
            <a:r>
              <a:rPr lang="en-US" dirty="0"/>
              <a:t>Kill</a:t>
            </a:r>
            <a:r>
              <a:rPr lang="en-US" dirty="0" smtClean="0"/>
              <a:t>(): Immediately </a:t>
            </a:r>
            <a:r>
              <a:rPr lang="en-US" dirty="0"/>
              <a:t>stops the process</a:t>
            </a:r>
          </a:p>
          <a:p>
            <a:pPr lvl="1"/>
            <a:r>
              <a:rPr lang="en-US" dirty="0"/>
              <a:t>Close</a:t>
            </a:r>
            <a:r>
              <a:rPr lang="en-US" dirty="0" smtClean="0"/>
              <a:t>(): Frees </a:t>
            </a:r>
            <a:r>
              <a:rPr lang="en-US" dirty="0"/>
              <a:t>all components associated with the process</a:t>
            </a:r>
          </a:p>
          <a:p>
            <a:pPr lvl="1"/>
            <a:r>
              <a:rPr lang="en-US" dirty="0" err="1"/>
              <a:t>CloseMainWindow</a:t>
            </a:r>
            <a:r>
              <a:rPr lang="en-US" dirty="0" smtClean="0"/>
              <a:t>(): Closes </a:t>
            </a:r>
            <a:r>
              <a:rPr lang="en-US" dirty="0"/>
              <a:t>the process by sending a close message to the main window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GetCurrentProcess</a:t>
            </a:r>
            <a:r>
              <a:rPr lang="en-US" dirty="0" smtClean="0"/>
              <a:t>(): Creates </a:t>
            </a:r>
            <a:r>
              <a:rPr lang="en-US" dirty="0"/>
              <a:t>a new Process object and associates it with the currently active </a:t>
            </a:r>
            <a:r>
              <a:rPr lang="en-US" dirty="0" smtClean="0"/>
              <a:t>process </a:t>
            </a:r>
            <a:endParaRPr lang="en-US" dirty="0"/>
          </a:p>
          <a:p>
            <a:pPr lvl="1"/>
            <a:r>
              <a:rPr lang="en-US" dirty="0" err="1"/>
              <a:t>GetProcessById</a:t>
            </a:r>
            <a:r>
              <a:rPr lang="en-US" dirty="0" smtClean="0"/>
              <a:t>(): Creates </a:t>
            </a:r>
            <a:r>
              <a:rPr lang="en-US" dirty="0"/>
              <a:t>a new Process object and associates it with the process identified by its process ID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GetProcesses</a:t>
            </a:r>
            <a:r>
              <a:rPr lang="en-US" dirty="0" smtClean="0"/>
              <a:t>(): Creates </a:t>
            </a:r>
            <a:r>
              <a:rPr lang="en-US" dirty="0"/>
              <a:t>an array of Process objects and associates them with the processes currently running on the system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GetProcessByName</a:t>
            </a:r>
            <a:r>
              <a:rPr lang="en-US" dirty="0" smtClean="0"/>
              <a:t>(): Creates </a:t>
            </a:r>
            <a:r>
              <a:rPr lang="en-US" dirty="0"/>
              <a:t>a new Process object and associates it with the process identified by its process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Thread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ThreadState</a:t>
            </a:r>
            <a:r>
              <a:rPr lang="en-US" dirty="0" smtClean="0"/>
              <a:t>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6" y="2396768"/>
            <a:ext cx="10715497" cy="378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ProcessThread</a:t>
            </a:r>
            <a:endParaRPr lang="en-US" dirty="0" smtClean="0"/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Id: Gets </a:t>
            </a:r>
            <a:r>
              <a:rPr lang="en-US" dirty="0"/>
              <a:t>the unique thread identifier of the </a:t>
            </a:r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BasePriority</a:t>
            </a:r>
            <a:r>
              <a:rPr lang="en-US" dirty="0" smtClean="0"/>
              <a:t>: Gets </a:t>
            </a:r>
            <a:r>
              <a:rPr lang="en-US" dirty="0"/>
              <a:t>the base priority of the thread</a:t>
            </a:r>
          </a:p>
          <a:p>
            <a:pPr lvl="1"/>
            <a:r>
              <a:rPr lang="en-US" dirty="0" err="1" smtClean="0"/>
              <a:t>StartAddress</a:t>
            </a:r>
            <a:r>
              <a:rPr lang="en-US" dirty="0" smtClean="0"/>
              <a:t>: Gets </a:t>
            </a:r>
            <a:r>
              <a:rPr lang="en-US" dirty="0"/>
              <a:t>the memory address of the function used to start the </a:t>
            </a:r>
            <a:r>
              <a:rPr lang="en-US" dirty="0" smtClean="0"/>
              <a:t>thread </a:t>
            </a:r>
            <a:endParaRPr lang="en-US" dirty="0"/>
          </a:p>
          <a:p>
            <a:pPr lvl="1"/>
            <a:r>
              <a:rPr lang="en-US" dirty="0" err="1" smtClean="0"/>
              <a:t>ThreadState</a:t>
            </a:r>
            <a:r>
              <a:rPr lang="en-US" dirty="0" smtClean="0"/>
              <a:t>: Gets </a:t>
            </a:r>
            <a:r>
              <a:rPr lang="en-US" dirty="0"/>
              <a:t>the current state of the </a:t>
            </a:r>
            <a:r>
              <a:rPr lang="en-US" dirty="0" smtClean="0"/>
              <a:t>thread </a:t>
            </a:r>
            <a:endParaRPr lang="en-US" dirty="0"/>
          </a:p>
          <a:p>
            <a:pPr lvl="1"/>
            <a:r>
              <a:rPr lang="en-US" dirty="0" err="1"/>
              <a:t>TotalProcessorTime</a:t>
            </a:r>
            <a:r>
              <a:rPr lang="en-US" dirty="0"/>
              <a:t> </a:t>
            </a:r>
            <a:r>
              <a:rPr lang="en-US" dirty="0" smtClean="0"/>
              <a:t>:Gets </a:t>
            </a:r>
            <a:r>
              <a:rPr lang="en-US" dirty="0"/>
              <a:t>the total amount of time the thread has spent using the </a:t>
            </a:r>
            <a:r>
              <a:rPr lang="en-US" dirty="0" smtClean="0"/>
              <a:t>processor</a:t>
            </a:r>
            <a:endParaRPr lang="en-US" dirty="0"/>
          </a:p>
          <a:p>
            <a:pPr lvl="1"/>
            <a:r>
              <a:rPr lang="en-US" dirty="0" err="1" smtClean="0"/>
              <a:t>UserProcessorTime</a:t>
            </a:r>
            <a:r>
              <a:rPr lang="en-US" dirty="0" smtClean="0"/>
              <a:t>: Gets </a:t>
            </a:r>
            <a:r>
              <a:rPr lang="en-US" dirty="0"/>
              <a:t>the amount of time the thread has spent running code in the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247</TotalTime>
  <Words>631</Words>
  <Application>Microsoft Office PowerPoint</Application>
  <PresentationFormat>Custom</PresentationFormat>
  <Paragraphs>84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</vt:lpstr>
      <vt:lpstr>THREAD</vt:lpstr>
      <vt:lpstr> Nội dung</vt:lpstr>
      <vt:lpstr> Process</vt:lpstr>
      <vt:lpstr> Lấy thông tin tiến trình</vt:lpstr>
      <vt:lpstr>PowerPoint Presentation</vt:lpstr>
      <vt:lpstr>PowerPoint Presentation</vt:lpstr>
      <vt:lpstr> Thread </vt:lpstr>
      <vt:lpstr> ThreadState enumeration</vt:lpstr>
      <vt:lpstr> Lấy thông tin thread</vt:lpstr>
      <vt:lpstr> Tạo thread</vt:lpstr>
      <vt:lpstr>PowerPoint Presentation</vt:lpstr>
      <vt:lpstr> Xử lý đa kết nối tại Server bằng thread</vt:lpstr>
      <vt:lpstr>PowerPoint Presentation</vt:lpstr>
      <vt:lpstr> Gửi/nhận dữ liệu bằng thread</vt:lpstr>
      <vt:lpstr>PowerPoint Presentation</vt:lpstr>
      <vt:lpstr> Lớp ThreadPool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creator>Tran Phuong Tuan</dc:creator>
  <cp:lastModifiedBy>user</cp:lastModifiedBy>
  <cp:revision>13</cp:revision>
  <dcterms:created xsi:type="dcterms:W3CDTF">2016-03-22T03:21:45Z</dcterms:created>
  <dcterms:modified xsi:type="dcterms:W3CDTF">2017-04-13T05:03:07Z</dcterms:modified>
</cp:coreProperties>
</file>