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1/14/2016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dirty="0" smtClean="0"/>
              <a:t>MẠNG MÁY TÍNH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 (7đ)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 2đ</a:t>
            </a:r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: 1đ</a:t>
            </a:r>
          </a:p>
          <a:p>
            <a:pPr lvl="1"/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: 5đ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(3đ)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156</TotalTime>
  <Words>31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MẠNG MÁY TÍNH</vt:lpstr>
      <vt:lpstr> Thang điểm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Tran Phuong Tuan</dc:creator>
  <cp:lastModifiedBy>Tran Phuong Tuan</cp:lastModifiedBy>
  <cp:revision>2</cp:revision>
  <dcterms:created xsi:type="dcterms:W3CDTF">2016-01-13T23:57:31Z</dcterms:created>
  <dcterms:modified xsi:type="dcterms:W3CDTF">2016-01-14T02:33:56Z</dcterms:modified>
</cp:coreProperties>
</file>