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3444" autoAdjust="0"/>
  </p:normalViewPr>
  <p:slideViewPr>
    <p:cSldViewPr snapToGrid="0">
      <p:cViewPr varScale="1">
        <p:scale>
          <a:sx n="65" d="100"/>
          <a:sy n="65" d="100"/>
        </p:scale>
        <p:origin x="-6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B007-8B36-4068-A1D4-2B36EE60F21F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97103-1D91-49CC-9E7A-E6092510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7136"/>
            <a:ext cx="9144000" cy="1098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18937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110171"/>
            <a:ext cx="12192000" cy="450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137" y="3080084"/>
            <a:ext cx="11165305" cy="360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4B37-D260-4A5A-A993-DB888142D7A4}" type="datetime1">
              <a:rPr lang="en-US" smtClean="0"/>
              <a:t>5/11/2017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9448800" y="6472488"/>
            <a:ext cx="2743200" cy="365125"/>
          </a:xfrm>
        </p:spPr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8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BE64-26C3-4ABE-8894-1ABA69838955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DE75-82A5-4A34-A4C1-152496EFF4DD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3632"/>
          </a:xfr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000"/>
            </a:lvl1pPr>
            <a:lvl2pPr marL="914400" indent="-457200">
              <a:buFont typeface="Arial" panose="020B0604020202020204" pitchFamily="34" charset="0"/>
              <a:buChar char="•"/>
              <a:defRPr sz="2800"/>
            </a:lvl2pPr>
            <a:lvl3pPr marL="1143000" indent="-228600">
              <a:buFont typeface="Wingdings" panose="05000000000000000000" pitchFamily="2" charset="2"/>
              <a:buChar char="Ø"/>
              <a:defRPr sz="24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A24C-486E-4E56-9351-F34FD025F9A2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6E4464-EF3D-40E0-A75A-817B43A3C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E9C1-FCF9-4BBC-8A04-B4CE24A0B1F9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4F69-FF35-4C78-A333-FDAD1CC01108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C17C-9607-4E90-A84B-06CA9CAB6A9F}" type="datetime1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9D9B-CAC5-4E37-9040-1C5BDCAC6B08}" type="datetime1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CE20-5D41-4C40-8191-3D13ECB7B4BC}" type="datetime1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AE1C-9011-4ADE-B40B-A64828E65981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101D-8825-47E0-9B74-405D8872CD81}" type="datetime1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4B37-D260-4A5A-A993-DB888142D7A4}" type="datetime1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BEA0-E9E5-4E65-A0D7-C204EC32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23210" y="4006368"/>
            <a:ext cx="9144000" cy="1098551"/>
          </a:xfrm>
        </p:spPr>
        <p:txBody>
          <a:bodyPr>
            <a:normAutofit/>
          </a:bodyPr>
          <a:lstStyle/>
          <a:p>
            <a:r>
              <a:rPr lang="en-US" b="1" smtClean="0"/>
              <a:t>WEBCLIENT</a:t>
            </a:r>
            <a:endParaRPr 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10653" y="2045371"/>
            <a:ext cx="37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Chương 10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8354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WebClient class</a:t>
            </a:r>
          </a:p>
          <a:p>
            <a:r>
              <a:rPr lang="en-US" smtClean="0"/>
              <a:t>Download/Upload webpage</a:t>
            </a:r>
          </a:p>
          <a:p>
            <a:r>
              <a:rPr lang="en-US" smtClean="0"/>
              <a:t>http </a:t>
            </a:r>
            <a:r>
              <a:rPr lang="en-US"/>
              <a:t>header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WebClient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Lớp cung cấp các thuộc tính và phương thức để thao tác trực tiếp với các trang web</a:t>
            </a:r>
          </a:p>
          <a:p>
            <a:r>
              <a:rPr lang="en-US" smtClean="0"/>
              <a:t>Thuộc namespace </a:t>
            </a:r>
            <a:r>
              <a:rPr lang="en-US" b="1" smtClean="0">
                <a:solidFill>
                  <a:srgbClr val="0070C0"/>
                </a:solidFill>
              </a:rPr>
              <a:t>System.Net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Download webpage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Sử dụng các phương thức sau: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DownloadData(): </a:t>
            </a:r>
            <a:r>
              <a:rPr lang="en-US" smtClean="0"/>
              <a:t>download trang web dưới dạng byte array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DownloadFile():</a:t>
            </a:r>
            <a:r>
              <a:rPr lang="en-US" smtClean="0"/>
              <a:t> download trang web về file được chỉ định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OpenRead(): </a:t>
            </a:r>
            <a:r>
              <a:rPr lang="en-US" smtClean="0"/>
              <a:t>mở trang web dưới dạng stream và đọc trang web từ stream được mở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r>
              <a:rPr lang="en-US" smtClean="0"/>
              <a:t>Các phương thức gửi data từ web 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solidFill>
                  <a:srgbClr val="0070C0"/>
                </a:solidFill>
              </a:rPr>
              <a:t>GET: </a:t>
            </a:r>
            <a:r>
              <a:rPr lang="vi-VN"/>
              <a:t>dữ liệu của form sẽ được gửi dưới dạng query string</a:t>
            </a:r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POST: </a:t>
            </a:r>
            <a:r>
              <a:rPr lang="vi-VN"/>
              <a:t>dữ liệu của </a:t>
            </a:r>
            <a:r>
              <a:rPr lang="vi-VN" smtClean="0"/>
              <a:t>form được đặt </a:t>
            </a:r>
            <a:r>
              <a:rPr lang="vi-VN"/>
              <a:t>trong HTTP request </a:t>
            </a:r>
            <a:r>
              <a:rPr lang="vi-VN" smtClean="0"/>
              <a:t>body</a:t>
            </a:r>
            <a:endParaRPr lang="en-US" smtClean="0"/>
          </a:p>
          <a:p>
            <a:pPr lvl="1"/>
            <a:r>
              <a:rPr lang="vi-VN"/>
              <a:t>Khi form sử dụng phương thức POST, dữ liệu sẽ được </a:t>
            </a:r>
            <a:r>
              <a:rPr lang="vi-VN" smtClean="0"/>
              <a:t>encode</a:t>
            </a:r>
            <a:r>
              <a:rPr lang="en-US" smtClean="0"/>
              <a:t> </a:t>
            </a:r>
            <a:r>
              <a:rPr lang="vi-VN" smtClean="0"/>
              <a:t>tùy </a:t>
            </a:r>
            <a:r>
              <a:rPr lang="vi-VN"/>
              <a:t>thuộc vào giá trị được mô tả trong attribute </a:t>
            </a:r>
            <a:r>
              <a:rPr lang="vi-VN" smtClean="0">
                <a:solidFill>
                  <a:srgbClr val="0070C0"/>
                </a:solidFill>
              </a:rPr>
              <a:t>enctype</a:t>
            </a:r>
            <a:r>
              <a:rPr lang="en-US" smtClean="0">
                <a:solidFill>
                  <a:srgbClr val="0070C0"/>
                </a:solidFill>
              </a:rPr>
              <a:t>:</a:t>
            </a:r>
            <a:endParaRPr lang="vi-VN"/>
          </a:p>
          <a:p>
            <a:pPr lvl="2"/>
            <a:r>
              <a:rPr lang="vi-VN" smtClean="0"/>
              <a:t>application/x-www-form-urlencoded</a:t>
            </a:r>
            <a:r>
              <a:rPr lang="en-US" smtClean="0"/>
              <a:t>:</a:t>
            </a:r>
            <a:r>
              <a:rPr lang="vi-VN" smtClean="0"/>
              <a:t> dữ </a:t>
            </a:r>
            <a:r>
              <a:rPr lang="vi-VN"/>
              <a:t>liệu sẽ được encode thành các cặp name/value tương tự như query string. Sử dụng giá trị này nếu dữ liệu của form ở dạng text.</a:t>
            </a:r>
          </a:p>
          <a:p>
            <a:pPr lvl="2"/>
            <a:r>
              <a:rPr lang="vi-VN" smtClean="0"/>
              <a:t>multipart/form-data</a:t>
            </a:r>
            <a:r>
              <a:rPr lang="en-US" smtClean="0"/>
              <a:t>:</a:t>
            </a:r>
            <a:r>
              <a:rPr lang="vi-VN" smtClean="0"/>
              <a:t> dữ </a:t>
            </a:r>
            <a:r>
              <a:rPr lang="vi-VN"/>
              <a:t>liệu sẽ được encode thành multipart MIME message. Sử dụng giá trị này nếu dữ liệu của form ở dạng binary chẳng hạn như khi gửi 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Upload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các phương thức sau:</a:t>
            </a:r>
          </a:p>
          <a:p>
            <a:pPr lvl="1"/>
            <a:r>
              <a:rPr lang="en-US">
                <a:solidFill>
                  <a:srgbClr val="0070C0"/>
                </a:solidFill>
              </a:rPr>
              <a:t>OpenWrite</a:t>
            </a:r>
            <a:r>
              <a:rPr lang="en-US" smtClean="0">
                <a:solidFill>
                  <a:srgbClr val="0070C0"/>
                </a:solidFill>
              </a:rPr>
              <a:t>():</a:t>
            </a:r>
            <a:r>
              <a:rPr lang="en-US" smtClean="0"/>
              <a:t> mở stream để đưa dữ liệu lên trang web</a:t>
            </a:r>
            <a:endParaRPr lang="en-US"/>
          </a:p>
          <a:p>
            <a:pPr lvl="1"/>
            <a:r>
              <a:rPr lang="en-US">
                <a:solidFill>
                  <a:srgbClr val="0070C0"/>
                </a:solidFill>
              </a:rPr>
              <a:t>UploadData</a:t>
            </a:r>
            <a:r>
              <a:rPr lang="en-US" smtClean="0">
                <a:solidFill>
                  <a:srgbClr val="0070C0"/>
                </a:solidFill>
              </a:rPr>
              <a:t>(): </a:t>
            </a:r>
            <a:r>
              <a:rPr lang="en-US" smtClean="0"/>
              <a:t>gửi data dưới dạng byte array lên web</a:t>
            </a:r>
            <a:endParaRPr lang="en-US"/>
          </a:p>
          <a:p>
            <a:pPr lvl="1"/>
            <a:r>
              <a:rPr lang="en-US">
                <a:solidFill>
                  <a:srgbClr val="0070C0"/>
                </a:solidFill>
              </a:rPr>
              <a:t>UploadFile</a:t>
            </a:r>
            <a:r>
              <a:rPr lang="en-US" smtClean="0">
                <a:solidFill>
                  <a:srgbClr val="0070C0"/>
                </a:solidFill>
              </a:rPr>
              <a:t>():</a:t>
            </a:r>
            <a:r>
              <a:rPr lang="en-US" smtClean="0"/>
              <a:t> gửi file lên web</a:t>
            </a:r>
            <a:endParaRPr lang="en-US"/>
          </a:p>
          <a:p>
            <a:pPr lvl="1"/>
            <a:r>
              <a:rPr lang="en-US">
                <a:solidFill>
                  <a:srgbClr val="0070C0"/>
                </a:solidFill>
              </a:rPr>
              <a:t>UploadValues</a:t>
            </a:r>
            <a:r>
              <a:rPr lang="en-US" smtClean="0">
                <a:solidFill>
                  <a:srgbClr val="0070C0"/>
                </a:solidFill>
              </a:rPr>
              <a:t>(): </a:t>
            </a:r>
            <a:r>
              <a:rPr lang="en-US"/>
              <a:t>gửi data dưới dạng </a:t>
            </a:r>
            <a:r>
              <a:rPr lang="en-US" b="1">
                <a:solidFill>
                  <a:srgbClr val="0070C0"/>
                </a:solidFill>
              </a:rPr>
              <a:t>NameValueCollection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http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thông tin về http header của trang web nằm trong thuộc </a:t>
            </a:r>
            <a:r>
              <a:rPr lang="en-US"/>
              <a:t>tính </a:t>
            </a:r>
            <a:r>
              <a:rPr lang="en-US" b="1" smtClean="0">
                <a:solidFill>
                  <a:srgbClr val="0070C0"/>
                </a:solidFill>
              </a:rPr>
              <a:t>ResponseHeaders</a:t>
            </a:r>
          </a:p>
          <a:p>
            <a:r>
              <a:rPr lang="en-US" smtClean="0"/>
              <a:t>Cấu trúc dữ liệu của ResponseHeaders là cấu trúc </a:t>
            </a:r>
            <a:r>
              <a:rPr lang="en-US" b="1">
                <a:solidFill>
                  <a:srgbClr val="0070C0"/>
                </a:solidFill>
              </a:rPr>
              <a:t>WebHeaderCollection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464-EF3D-40E0-A75A-817B43A3C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47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hương 1" id="{DFF8AD5C-4E4F-4B91-B31D-8E521AE8D962}" vid="{B9176BA1-3004-4032-AB2D-4CDA95C8E9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188</TotalTime>
  <Words>255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WEBCLIENT</vt:lpstr>
      <vt:lpstr> Nội dung</vt:lpstr>
      <vt:lpstr> WebClient class</vt:lpstr>
      <vt:lpstr> Download webpage</vt:lpstr>
      <vt:lpstr> Các phương thức gửi data từ web form</vt:lpstr>
      <vt:lpstr> Upload data</vt:lpstr>
      <vt:lpstr> http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</dc:title>
  <dc:creator>Tran Phuong Tuan</dc:creator>
  <cp:lastModifiedBy>user</cp:lastModifiedBy>
  <cp:revision>16</cp:revision>
  <dcterms:created xsi:type="dcterms:W3CDTF">2016-05-04T21:39:41Z</dcterms:created>
  <dcterms:modified xsi:type="dcterms:W3CDTF">2017-05-11T03:50:26Z</dcterms:modified>
</cp:coreProperties>
</file>