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2" r:id="rId12"/>
    <p:sldId id="269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3444" autoAdjust="0"/>
  </p:normalViewPr>
  <p:slideViewPr>
    <p:cSldViewPr snapToGrid="0">
      <p:cViewPr varScale="1">
        <p:scale>
          <a:sx n="65" d="100"/>
          <a:sy n="65" d="100"/>
        </p:scale>
        <p:origin x="-6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B007-8B36-4068-A1D4-2B36EE60F21F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7103-1D91-49CC-9E7A-E6092510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37136"/>
            <a:ext cx="9144000" cy="10985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18937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110171"/>
            <a:ext cx="12192000" cy="450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3137" y="3080084"/>
            <a:ext cx="11165305" cy="360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4B37-D260-4A5A-A993-DB888142D7A4}" type="datetime1">
              <a:rPr lang="en-US" smtClean="0"/>
              <a:t>2/16/2017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9448800" y="6472488"/>
            <a:ext cx="2743200" cy="365125"/>
          </a:xfrm>
        </p:spPr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48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E64-26C3-4ABE-8894-1ABA69838955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DE75-82A5-4A34-A4C1-152496EFF4DD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3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3632"/>
          </a:xfr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000"/>
            </a:lvl1pPr>
            <a:lvl2pPr marL="914400" indent="-457200">
              <a:buFont typeface="Arial" panose="020B0604020202020204" pitchFamily="34" charset="0"/>
              <a:buChar char="•"/>
              <a:defRPr sz="2800"/>
            </a:lvl2pPr>
            <a:lvl3pPr marL="1143000" indent="-228600">
              <a:buFont typeface="Wingdings" panose="05000000000000000000" pitchFamily="2" charset="2"/>
              <a:buChar char="Ø"/>
              <a:defRPr sz="2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24C-486E-4E56-9351-F34FD025F9A2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6E4464-EF3D-40E0-A75A-817B43A3C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6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E9C1-FCF9-4BBC-8A04-B4CE24A0B1F9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F69-FF35-4C78-A333-FDAD1CC01108}" type="datetime1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C17C-9607-4E90-A84B-06CA9CAB6A9F}" type="datetime1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9D9B-CAC5-4E37-9040-1C5BDCAC6B08}" type="datetime1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E20-5D41-4C40-8191-3D13ECB7B4BC}" type="datetime1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1C-9011-4ADE-B40B-A64828E65981}" type="datetime1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01D-8825-47E0-9B74-405D8872CD81}" type="datetime1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4B37-D260-4A5A-A993-DB888142D7A4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23210" y="4006368"/>
            <a:ext cx="9144000" cy="1098551"/>
          </a:xfrm>
        </p:spPr>
        <p:txBody>
          <a:bodyPr>
            <a:normAutofit/>
          </a:bodyPr>
          <a:lstStyle/>
          <a:p>
            <a:r>
              <a:rPr lang="en-US" b="1" dirty="0" smtClean="0"/>
              <a:t>BASIC SOCKET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10653" y="2045371"/>
            <a:ext cx="372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err="1" smtClean="0"/>
              <a:t>Chương</a:t>
            </a:r>
            <a:r>
              <a:rPr lang="en-US" sz="4000" b="1" smtClean="0"/>
              <a:t> </a:t>
            </a:r>
            <a:r>
              <a:rPr lang="en-US" sz="4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54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IPAdress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800" dirty="0">
                <a:latin typeface="Arial" pitchFamily="34" charset="0"/>
                <a:cs typeface="Arial" pitchFamily="34" charset="0"/>
              </a:rPr>
              <a:t>Một số phương thức: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dirty="0">
                <a:latin typeface="Arial" pitchFamily="34" charset="0"/>
                <a:cs typeface="Arial" pitchFamily="34" charset="0"/>
              </a:rPr>
              <a:t>Phương thức khởi tạo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vi-VN" sz="2800" dirty="0">
                <a:latin typeface="Arial" pitchFamily="34" charset="0"/>
                <a:cs typeface="Arial" pitchFamily="34" charset="0"/>
              </a:rPr>
              <a:t>IPAddress(Byte[])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vi-VN" sz="2800" dirty="0">
                <a:latin typeface="Arial" pitchFamily="34" charset="0"/>
                <a:cs typeface="Arial" pitchFamily="34" charset="0"/>
              </a:rPr>
              <a:t>IPAddress(Int64)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dirty="0">
                <a:latin typeface="Arial" pitchFamily="34" charset="0"/>
                <a:cs typeface="Arial" pitchFamily="34" charset="0"/>
              </a:rPr>
              <a:t>IsLoopback: Cho biết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vi-VN" dirty="0">
                <a:latin typeface="Arial" pitchFamily="34" charset="0"/>
                <a:cs typeface="Arial" pitchFamily="34" charset="0"/>
              </a:rPr>
              <a:t> chỉ có phải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vi-VN" dirty="0">
                <a:latin typeface="Arial" pitchFamily="34" charset="0"/>
                <a:cs typeface="Arial" pitchFamily="34" charset="0"/>
              </a:rPr>
              <a:t> chỉ l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oopback</a:t>
            </a:r>
            <a:r>
              <a:rPr lang="vi-VN" dirty="0">
                <a:latin typeface="Arial" pitchFamily="34" charset="0"/>
                <a:cs typeface="Arial" pitchFamily="34" charset="0"/>
              </a:rPr>
              <a:t> không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dirty="0">
                <a:latin typeface="Arial" pitchFamily="34" charset="0"/>
                <a:cs typeface="Arial" pitchFamily="34" charset="0"/>
              </a:rPr>
              <a:t>Parse: Chuyển IP dạng xâu về IP chuẩn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dirty="0">
                <a:latin typeface="Arial" pitchFamily="34" charset="0"/>
                <a:cs typeface="Arial" pitchFamily="34" charset="0"/>
              </a:rPr>
              <a:t>ToString: Trả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vi-VN" dirty="0">
                <a:latin typeface="Arial" pitchFamily="34" charset="0"/>
                <a:cs typeface="Arial" pitchFamily="34" charset="0"/>
              </a:rPr>
              <a:t> chỉ IP về dạng xâu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dirty="0">
                <a:latin typeface="Arial" pitchFamily="34" charset="0"/>
                <a:cs typeface="Arial" pitchFamily="34" charset="0"/>
              </a:rPr>
              <a:t>TryParse: Kiểm tra IP ở dạng xâu có hợp lệ không</a:t>
            </a:r>
            <a:br>
              <a:rPr lang="vi-VN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Lớp </a:t>
            </a:r>
            <a:r>
              <a:rPr lang="en-US"/>
              <a:t>IPEndPoint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>
                <a:latin typeface="Arial" pitchFamily="34" charset="0"/>
                <a:cs typeface="Arial" pitchFamily="34" charset="0"/>
              </a:rPr>
              <a:t>Một số thuộc tính:</a:t>
            </a:r>
          </a:p>
          <a:p>
            <a:pPr lvl="1"/>
            <a:r>
              <a:rPr lang="en-US" smtClean="0"/>
              <a:t>Address: địa chỉ IP của đối tượng</a:t>
            </a:r>
            <a:endParaRPr lang="en-US"/>
          </a:p>
          <a:p>
            <a:pPr lvl="1"/>
            <a:r>
              <a:rPr lang="en-US" smtClean="0"/>
              <a:t>AddressFamily: họ địa chỉ IP của đối tượng</a:t>
            </a:r>
          </a:p>
          <a:p>
            <a:pPr lvl="1"/>
            <a:r>
              <a:rPr lang="en-US" smtClean="0"/>
              <a:t>Port: số cổng của đối tượng</a:t>
            </a:r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3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IPEndPoint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>
                <a:latin typeface="Arial" pitchFamily="34" charset="0"/>
                <a:cs typeface="Arial" pitchFamily="34" charset="0"/>
              </a:rPr>
              <a:t>Một số phương thức: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dirty="0">
                <a:latin typeface="Arial" pitchFamily="34" charset="0"/>
                <a:cs typeface="Arial" pitchFamily="34" charset="0"/>
              </a:rPr>
              <a:t>Phương thức khởi tạo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vi-VN" sz="2800" dirty="0">
                <a:latin typeface="Arial" pitchFamily="34" charset="0"/>
                <a:cs typeface="Arial" pitchFamily="34" charset="0"/>
              </a:rPr>
              <a:t>IPEndPoint (Int64, Int32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2"/>
            <a:r>
              <a:rPr lang="vi-VN" sz="2800" dirty="0">
                <a:latin typeface="Arial" pitchFamily="34" charset="0"/>
                <a:cs typeface="Arial" pitchFamily="34" charset="0"/>
              </a:rPr>
              <a:t>IPEndPoint (IPAddress, Int32)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dirty="0">
                <a:latin typeface="Arial" pitchFamily="34" charset="0"/>
                <a:cs typeface="Arial" pitchFamily="34" charset="0"/>
              </a:rPr>
              <a:t>Create</a:t>
            </a:r>
            <a:r>
              <a:rPr lang="en-US" dirty="0">
                <a:latin typeface="Arial" pitchFamily="34" charset="0"/>
                <a:cs typeface="Arial" pitchFamily="34" charset="0"/>
              </a:rPr>
              <a:t>()</a:t>
            </a:r>
            <a:r>
              <a:rPr lang="vi-VN" dirty="0">
                <a:latin typeface="Arial" pitchFamily="34" charset="0"/>
                <a:cs typeface="Arial" pitchFamily="34" charset="0"/>
              </a:rPr>
              <a:t>: Tạo một EndPoint từ một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vi-VN" dirty="0">
                <a:latin typeface="Arial" pitchFamily="34" charset="0"/>
                <a:cs typeface="Arial" pitchFamily="34" charset="0"/>
              </a:rPr>
              <a:t> chỉ Socket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dirty="0">
                <a:latin typeface="Arial" pitchFamily="34" charset="0"/>
                <a:cs typeface="Arial" pitchFamily="34" charset="0"/>
              </a:rPr>
              <a:t>ToString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()</a:t>
            </a:r>
            <a:r>
              <a:rPr lang="vi-VN" dirty="0">
                <a:latin typeface="Arial" pitchFamily="34" charset="0"/>
                <a:cs typeface="Arial" pitchFamily="34" charset="0"/>
              </a:rPr>
              <a:t>: Trả về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vi-VN" dirty="0">
                <a:latin typeface="Arial" pitchFamily="34" charset="0"/>
                <a:cs typeface="Arial" pitchFamily="34" charset="0"/>
              </a:rPr>
              <a:t> chỉ IP và số hiệu cổng theo khuôn dạng </a:t>
            </a:r>
            <a:r>
              <a:rPr lang="en-US" dirty="0"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latin typeface="Arial" pitchFamily="34" charset="0"/>
                <a:cs typeface="Arial" pitchFamily="34" charset="0"/>
              </a:rPr>
              <a:t> c</a:t>
            </a:r>
            <a:r>
              <a:rPr lang="vi-VN" dirty="0">
                <a:latin typeface="Arial" pitchFamily="34" charset="0"/>
                <a:cs typeface="Arial" pitchFamily="34" charset="0"/>
              </a:rPr>
              <a:t>hỉ:</a:t>
            </a:r>
            <a:r>
              <a:rPr lang="en-US" dirty="0">
                <a:latin typeface="Arial" pitchFamily="34" charset="0"/>
                <a:cs typeface="Arial" pitchFamily="34" charset="0"/>
              </a:rPr>
              <a:t>c</a:t>
            </a:r>
            <a:r>
              <a:rPr lang="vi-VN" dirty="0">
                <a:latin typeface="Arial" pitchFamily="34" charset="0"/>
                <a:cs typeface="Arial" pitchFamily="34" charset="0"/>
              </a:rPr>
              <a:t>ổng</a:t>
            </a:r>
            <a:r>
              <a:rPr lang="en-US" dirty="0">
                <a:latin typeface="Arial" pitchFamily="34" charset="0"/>
                <a:cs typeface="Arial" pitchFamily="34" charset="0"/>
              </a:rPr>
              <a:t>]</a:t>
            </a:r>
          </a:p>
          <a:p>
            <a:pPr lvl="2"/>
            <a:r>
              <a:rPr lang="vi-VN" sz="2800" dirty="0">
                <a:latin typeface="Arial" pitchFamily="34" charset="0"/>
                <a:cs typeface="Arial" pitchFamily="34" charset="0"/>
              </a:rPr>
              <a:t>ví dụ: 192.168.1.1:8080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GetHostName</a:t>
            </a:r>
            <a:r>
              <a:rPr lang="en-US" dirty="0">
                <a:latin typeface="Arial" pitchFamily="34" charset="0"/>
                <a:cs typeface="Arial" pitchFamily="34" charset="0"/>
              </a:rPr>
              <a:t>():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latin typeface="Arial" pitchFamily="34" charset="0"/>
                <a:cs typeface="Arial" pitchFamily="34" charset="0"/>
              </a:rPr>
              <a:t> hostname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dirty="0">
                <a:latin typeface="Arial" pitchFamily="34" charset="0"/>
                <a:cs typeface="Arial" pitchFamily="34" charset="0"/>
              </a:rPr>
              <a:t> local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GetHostByName</a:t>
            </a:r>
            <a:r>
              <a:rPr lang="en-US" dirty="0">
                <a:latin typeface="Arial" pitchFamily="34" charset="0"/>
                <a:cs typeface="Arial" pitchFamily="34" charset="0"/>
              </a:rPr>
              <a:t>():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miền</a:t>
            </a:r>
            <a:r>
              <a:rPr lang="en-US" dirty="0">
                <a:latin typeface="Arial" pitchFamily="34" charset="0"/>
                <a:cs typeface="Arial" pitchFamily="34" charset="0"/>
              </a:rPr>
              <a:t> sang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ip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GetHostByAddress</a:t>
            </a:r>
            <a:r>
              <a:rPr lang="en-US" dirty="0">
                <a:latin typeface="Arial" pitchFamily="34" charset="0"/>
                <a:cs typeface="Arial" pitchFamily="34" charset="0"/>
              </a:rPr>
              <a:t>():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ip</a:t>
            </a:r>
            <a:r>
              <a:rPr lang="en-US" dirty="0">
                <a:latin typeface="Arial" pitchFamily="34" charset="0"/>
                <a:cs typeface="Arial" pitchFamily="34" charset="0"/>
              </a:rPr>
              <a:t> sang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miền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Resolve():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miền</a:t>
            </a:r>
            <a:r>
              <a:rPr lang="en-US" dirty="0">
                <a:latin typeface="Arial" pitchFamily="34" charset="0"/>
                <a:cs typeface="Arial" pitchFamily="34" charset="0"/>
              </a:rPr>
              <a:t> sang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lại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IPHostEntry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chứa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mảng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mảng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alias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host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mạng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IPHostEntry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DNS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miền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AddressList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miền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Aliases: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alias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miền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Hostname: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miền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Viết chương trình dùng để phân giải tên miền và địa chỉ IP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45" y="2341614"/>
            <a:ext cx="6486986" cy="432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8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Socket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smtClean="0"/>
              <a:t> C#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Socket là một giao diện lập trình ứng dụng mạng </a:t>
            </a:r>
            <a:endParaRPr lang="en-US" dirty="0"/>
          </a:p>
          <a:p>
            <a:r>
              <a:rPr lang="vi-VN" dirty="0"/>
              <a:t>Thông qua giao diện này chúng ta có thể lập trình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vi-VN" dirty="0"/>
              <a:t>khiển việc truyền thông giữa hai máy sử dụng các giao thức mức thấp là TCP, UDP… </a:t>
            </a:r>
            <a:endParaRPr lang="en-US" dirty="0"/>
          </a:p>
          <a:p>
            <a:r>
              <a:rPr lang="vi-VN" dirty="0"/>
              <a:t>Socket là sự trừu tượng hoá ở mức cao, có thể tưởng tượng nó như là thiết bị truyền thông hai chiều gửi – nhận dữ liệu giữa hai máy tính với nhau.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Các loại Socket</a:t>
            </a:r>
            <a:r>
              <a:rPr lang="en-US" dirty="0"/>
              <a:t>:</a:t>
            </a:r>
          </a:p>
          <a:p>
            <a:pPr lvl="1"/>
            <a:r>
              <a:rPr lang="vi-VN" sz="2400" dirty="0"/>
              <a:t>Socket hướng kết nối (TCP Socket)</a:t>
            </a:r>
            <a:endParaRPr lang="en-US" sz="2400" dirty="0"/>
          </a:p>
          <a:p>
            <a:pPr lvl="1"/>
            <a:r>
              <a:rPr lang="vi-VN" sz="2400" dirty="0"/>
              <a:t>Socket không hướng kết nối (UDP Socket</a:t>
            </a:r>
            <a:r>
              <a:rPr lang="en-US" sz="2400" dirty="0"/>
              <a:t>)</a:t>
            </a:r>
          </a:p>
          <a:p>
            <a:pPr lvl="1"/>
            <a:r>
              <a:rPr lang="vi-VN" sz="2400" dirty="0"/>
              <a:t>Raw Socket</a:t>
            </a:r>
            <a:r>
              <a:rPr lang="vi-VN" sz="3000" dirty="0"/>
              <a:t/>
            </a:r>
            <a:br>
              <a:rPr lang="vi-VN" sz="3000" dirty="0"/>
            </a:br>
            <a:r>
              <a:rPr lang="vi-VN" dirty="0"/>
              <a:t/>
            </a:r>
            <a:br>
              <a:rPr lang="vi-VN" dirty="0"/>
            </a:b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174" y="3254631"/>
            <a:ext cx="6527051" cy="339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9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Socket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vi-VN" dirty="0"/>
              <a:t>của Socket hướng kết nối</a:t>
            </a:r>
            <a:r>
              <a:rPr lang="en-US" dirty="0"/>
              <a:t>:</a:t>
            </a:r>
          </a:p>
          <a:p>
            <a:pPr lvl="1"/>
            <a:r>
              <a:rPr lang="vi-VN" sz="3000" dirty="0"/>
              <a:t>Có 1 </a:t>
            </a:r>
            <a:r>
              <a:rPr lang="en-US" sz="3000" dirty="0" err="1"/>
              <a:t>đường</a:t>
            </a:r>
            <a:r>
              <a:rPr lang="vi-VN" sz="3000" dirty="0"/>
              <a:t> kết nối ảo giữa 2 tiến trình</a:t>
            </a:r>
            <a:endParaRPr lang="en-US" sz="3000" dirty="0"/>
          </a:p>
          <a:p>
            <a:pPr lvl="1"/>
            <a:r>
              <a:rPr lang="vi-VN" sz="3000" dirty="0"/>
              <a:t>Một trong 2 tiến trình phải </a:t>
            </a:r>
            <a:r>
              <a:rPr lang="en-US" sz="3000" dirty="0" err="1"/>
              <a:t>đợi</a:t>
            </a:r>
            <a:r>
              <a:rPr lang="vi-VN" sz="3000" dirty="0"/>
              <a:t> tiến trình kia yêu cầu kết nối.</a:t>
            </a:r>
            <a:endParaRPr lang="en-US" sz="3000" dirty="0"/>
          </a:p>
          <a:p>
            <a:pPr lvl="1"/>
            <a:r>
              <a:rPr lang="vi-VN" sz="3000" dirty="0"/>
              <a:t>Có thể sử dụng </a:t>
            </a:r>
            <a:r>
              <a:rPr lang="en-US" sz="3000" dirty="0" err="1"/>
              <a:t>để</a:t>
            </a:r>
            <a:r>
              <a:rPr lang="vi-VN" sz="3000" dirty="0"/>
              <a:t> liên lạc theo mô hình Client/Server</a:t>
            </a:r>
            <a:endParaRPr lang="en-US" sz="3000" dirty="0"/>
          </a:p>
          <a:p>
            <a:pPr lvl="1"/>
            <a:r>
              <a:rPr lang="vi-VN" sz="3000" dirty="0"/>
              <a:t>Trong mô hình Client/Server thì Server lắng nghe và chấp nhận một yêu cầu kết nối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Client</a:t>
            </a:r>
          </a:p>
          <a:p>
            <a:pPr lvl="1"/>
            <a:r>
              <a:rPr lang="vi-VN" sz="3000" dirty="0"/>
              <a:t>Mỗi thông </a:t>
            </a:r>
            <a:r>
              <a:rPr lang="en-US" sz="3000" dirty="0" err="1"/>
              <a:t>điệp</a:t>
            </a:r>
            <a:r>
              <a:rPr lang="vi-VN" sz="3000" dirty="0"/>
              <a:t> gửi </a:t>
            </a:r>
            <a:r>
              <a:rPr lang="en-US" sz="3000" dirty="0" err="1"/>
              <a:t>đều</a:t>
            </a:r>
            <a:r>
              <a:rPr lang="vi-VN" sz="3000" dirty="0"/>
              <a:t> có xác nhận trở về</a:t>
            </a:r>
            <a:endParaRPr lang="en-US" sz="3000" dirty="0"/>
          </a:p>
          <a:p>
            <a:pPr lvl="1"/>
            <a:r>
              <a:rPr lang="vi-VN" sz="3000" dirty="0"/>
              <a:t>Các gói tin chuyển </a:t>
            </a:r>
            <a:r>
              <a:rPr lang="en-US" sz="3000" dirty="0" err="1"/>
              <a:t>đi</a:t>
            </a:r>
            <a:r>
              <a:rPr lang="vi-VN" sz="3000" dirty="0"/>
              <a:t> tuần tự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Socket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của </a:t>
            </a:r>
            <a:r>
              <a:rPr lang="vi-VN" dirty="0">
                <a:latin typeface="Arial" pitchFamily="34" charset="0"/>
                <a:cs typeface="Arial" pitchFamily="34" charset="0"/>
              </a:rPr>
              <a:t>Socket không hướng kết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nối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vi-VN" dirty="0" smtClean="0">
                <a:latin typeface="Arial" pitchFamily="34" charset="0"/>
                <a:cs typeface="Arial" pitchFamily="34" charset="0"/>
              </a:rPr>
              <a:t>Hai </a:t>
            </a:r>
            <a:r>
              <a:rPr lang="vi-VN" dirty="0">
                <a:latin typeface="Arial" pitchFamily="34" charset="0"/>
                <a:cs typeface="Arial" pitchFamily="34" charset="0"/>
              </a:rPr>
              <a:t>tiến trình liên lạc với nhau không kết nối trực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tiếp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dirty="0" smtClean="0">
                <a:latin typeface="Arial" pitchFamily="34" charset="0"/>
                <a:cs typeface="Arial" pitchFamily="34" charset="0"/>
              </a:rPr>
              <a:t>Thông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điệp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gửi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phải kèm theo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chỉ của người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nhận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dirty="0" smtClean="0">
                <a:latin typeface="Arial" pitchFamily="34" charset="0"/>
                <a:cs typeface="Arial" pitchFamily="34" charset="0"/>
              </a:rPr>
              <a:t>Thông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địệp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có thể gửi nhiều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lần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dirty="0" smtClean="0">
                <a:latin typeface="Arial" pitchFamily="34" charset="0"/>
                <a:cs typeface="Arial" pitchFamily="34" charset="0"/>
              </a:rPr>
              <a:t>Người </a:t>
            </a:r>
            <a:r>
              <a:rPr lang="vi-VN" dirty="0">
                <a:latin typeface="Arial" pitchFamily="34" charset="0"/>
                <a:cs typeface="Arial" pitchFamily="34" charset="0"/>
              </a:rPr>
              <a:t>gửi không chắc chắn thông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điệp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tới tay người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nhận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dirty="0" smtClean="0">
                <a:latin typeface="Arial" pitchFamily="34" charset="0"/>
                <a:cs typeface="Arial" pitchFamily="34" charset="0"/>
              </a:rPr>
              <a:t>Thông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điệp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gửi sau có thể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trước </a:t>
            </a:r>
            <a:r>
              <a:rPr lang="vi-VN" dirty="0">
                <a:latin typeface="Arial" pitchFamily="34" charset="0"/>
                <a:cs typeface="Arial" pitchFamily="34" charset="0"/>
              </a:rPr>
              <a:t>thông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điệp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gửi trước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đó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itchFamily="34" charset="0"/>
                <a:cs typeface="Arial" pitchFamily="34" charset="0"/>
              </a:rPr>
              <a:t>Để</a:t>
            </a:r>
            <a:r>
              <a:rPr lang="vi-VN" sz="2800">
                <a:latin typeface="Arial" pitchFamily="34" charset="0"/>
                <a:cs typeface="Arial" pitchFamily="34" charset="0"/>
              </a:rPr>
              <a:t> có thể thực hiện các cuộc giao tiếp, một trong hai </a:t>
            </a:r>
            <a:r>
              <a:rPr lang="en-US" sz="2800">
                <a:latin typeface="Arial" pitchFamily="34" charset="0"/>
                <a:cs typeface="Arial" pitchFamily="34" charset="0"/>
              </a:rPr>
              <a:t>chương</a:t>
            </a:r>
            <a:r>
              <a:rPr lang="vi-VN" sz="2800">
                <a:latin typeface="Arial" pitchFamily="34" charset="0"/>
                <a:cs typeface="Arial" pitchFamily="34" charset="0"/>
              </a:rPr>
              <a:t> trình phải công bố số hiệu cổng của socket mà mình sử dụng</a:t>
            </a:r>
            <a:endParaRPr lang="en-US" sz="2800">
              <a:latin typeface="Arial" pitchFamily="34" charset="0"/>
              <a:cs typeface="Arial" pitchFamily="34" charset="0"/>
            </a:endParaRPr>
          </a:p>
          <a:p>
            <a:r>
              <a:rPr lang="vi-VN" sz="2800">
                <a:latin typeface="Arial" pitchFamily="34" charset="0"/>
                <a:cs typeface="Arial" pitchFamily="34" charset="0"/>
              </a:rPr>
              <a:t>Mỗi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cổng giao tiếp thể hiện một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 chỉ xác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 trong hệ thống. Khi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chương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 trìn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h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 gán một số hiệu cổng, nó có thể nhận dữ liệu gởi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 cổng này từ các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chương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 trình khác.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>
                <a:latin typeface="Arial" pitchFamily="34" charset="0"/>
                <a:cs typeface="Arial" pitchFamily="34" charset="0"/>
              </a:rPr>
              <a:t>Chương</a:t>
            </a:r>
            <a:r>
              <a:rPr lang="vi-VN" sz="2800">
                <a:latin typeface="Arial" pitchFamily="34" charset="0"/>
                <a:cs typeface="Arial" pitchFamily="34" charset="0"/>
              </a:rPr>
              <a:t> trình còn lại cũng yêu cầu tạo ra một socket.</a:t>
            </a:r>
            <a:r>
              <a:rPr lang="vi-VN" smtClean="0"/>
              <a:t/>
            </a:r>
            <a:br>
              <a:rPr lang="vi-VN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>
                <a:latin typeface="Arial" pitchFamily="34" charset="0"/>
                <a:cs typeface="Arial" pitchFamily="34" charset="0"/>
              </a:rPr>
              <a:t>System.Net và System.Net.Sockets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dirty="0">
                <a:latin typeface="Arial" pitchFamily="34" charset="0"/>
                <a:cs typeface="Arial" pitchFamily="34" charset="0"/>
              </a:rPr>
              <a:t>Cung cấp một giao diện lập trình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vi-VN" dirty="0">
                <a:latin typeface="Arial" pitchFamily="34" charset="0"/>
                <a:cs typeface="Arial" pitchFamily="34" charset="0"/>
              </a:rPr>
              <a:t> giản cho rất nhiều các giao thức mạng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dirty="0">
                <a:latin typeface="Arial" pitchFamily="34" charset="0"/>
                <a:cs typeface="Arial" pitchFamily="34" charset="0"/>
              </a:rPr>
              <a:t>Có rất nhiều </a:t>
            </a:r>
            <a:r>
              <a:rPr lang="vi-VN">
                <a:latin typeface="Arial" pitchFamily="34" charset="0"/>
                <a:cs typeface="Arial" pitchFamily="34" charset="0"/>
              </a:rPr>
              <a:t>lớp </a:t>
            </a:r>
            <a:r>
              <a:rPr lang="en-US" smtClean="0">
                <a:latin typeface="Arial" pitchFamily="34" charset="0"/>
                <a:cs typeface="Arial" pitchFamily="34" charset="0"/>
              </a:rPr>
              <a:t>hỗ trợ</a:t>
            </a:r>
            <a:r>
              <a:rPr lang="vi-VN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lập </a:t>
            </a:r>
            <a:r>
              <a:rPr lang="vi-VN">
                <a:latin typeface="Arial" pitchFamily="34" charset="0"/>
                <a:cs typeface="Arial" pitchFamily="34" charset="0"/>
              </a:rPr>
              <a:t>trìn</a:t>
            </a:r>
            <a:r>
              <a:rPr lang="en-US" smtClean="0">
                <a:latin typeface="Arial" pitchFamily="34" charset="0"/>
                <a:cs typeface="Arial" pitchFamily="34" charset="0"/>
              </a:rPr>
              <a:t>h mạng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dirty="0">
                <a:latin typeface="Arial" pitchFamily="34" charset="0"/>
                <a:cs typeface="Arial" pitchFamily="34" charset="0"/>
              </a:rPr>
              <a:t>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hiểu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vi-VN" dirty="0">
                <a:latin typeface="Arial" pitchFamily="34" charset="0"/>
                <a:cs typeface="Arial" pitchFamily="34" charset="0"/>
              </a:rPr>
              <a:t> lớp IPAdress, IPEndPoint, DNS, …</a:t>
            </a:r>
            <a:br>
              <a:rPr lang="vi-VN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IPAdress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80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tính lớp: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Any: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IP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rằng</a:t>
            </a:r>
            <a:r>
              <a:rPr lang="en-US" dirty="0">
                <a:latin typeface="Arial" pitchFamily="34" charset="0"/>
                <a:cs typeface="Arial" pitchFamily="34" charset="0"/>
              </a:rPr>
              <a:t> Server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lắng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nghe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tất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Card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mạng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Broadcast: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IP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bá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Loopback: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IP loopback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AdressFamily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họ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IP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hàn</a:t>
            </a:r>
            <a:r>
              <a:rPr lang="en-US" dirty="0" err="1"/>
              <a:t>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hương 1" id="{DFF8AD5C-4E4F-4B91-B31D-8E521AE8D962}" vid="{B9176BA1-3004-4032-AB2D-4CDA95C8E9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303</TotalTime>
  <Words>712</Words>
  <Application>Microsoft Office PowerPoint</Application>
  <PresentationFormat>Custom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template</vt:lpstr>
      <vt:lpstr>BASIC SOCKET</vt:lpstr>
      <vt:lpstr> Nội dung</vt:lpstr>
      <vt:lpstr> Socket</vt:lpstr>
      <vt:lpstr>PowerPoint Presentation</vt:lpstr>
      <vt:lpstr> Socket hướng kết nối</vt:lpstr>
      <vt:lpstr> Socket không hướng kết nối</vt:lpstr>
      <vt:lpstr> Số hiệu cổng Socket</vt:lpstr>
      <vt:lpstr> Các thư viện lập trình mạng trong C#</vt:lpstr>
      <vt:lpstr>  Lớp IPAdress</vt:lpstr>
      <vt:lpstr>  Lớp IPAdress</vt:lpstr>
      <vt:lpstr> Lớp IPEndPoint</vt:lpstr>
      <vt:lpstr>  Lớp IPEndPoint</vt:lpstr>
      <vt:lpstr>  Lớp DNS</vt:lpstr>
      <vt:lpstr> Lớp IPHostEntry</vt:lpstr>
      <vt:lpstr> 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SOCKET</dc:title>
  <dc:creator>Tran Phuong Tuan</dc:creator>
  <cp:lastModifiedBy>Tran Phuong Tuan</cp:lastModifiedBy>
  <cp:revision>24</cp:revision>
  <dcterms:created xsi:type="dcterms:W3CDTF">2016-01-27T15:24:22Z</dcterms:created>
  <dcterms:modified xsi:type="dcterms:W3CDTF">2017-02-16T01:21:54Z</dcterms:modified>
</cp:coreProperties>
</file>