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imes New Roman" charset="1" panose="02030502070405020303"/>
      <p:regular r:id="rId21"/>
    </p:embeddedFont>
    <p:embeddedFont>
      <p:font typeface="Times New Roman Medium" charset="1" panose="02030502070405020303"/>
      <p:regular r:id="rId22"/>
    </p:embeddedFont>
    <p:embeddedFont>
      <p:font typeface="Inter" charset="1" panose="020B0502030000000004"/>
      <p:regular r:id="rId23"/>
    </p:embeddedFont>
    <p:embeddedFont>
      <p:font typeface="Public Sans Medium" charset="1" panose="00000000000000000000"/>
      <p:regular r:id="rId24"/>
    </p:embeddedFont>
    <p:embeddedFont>
      <p:font typeface="Inter Medium" charset="1" panose="020005030000000200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6.svg" Type="http://schemas.openxmlformats.org/officeDocument/2006/relationships/image"/><Relationship Id="rId11" Target="../media/image67.png" Type="http://schemas.openxmlformats.org/officeDocument/2006/relationships/image"/><Relationship Id="rId12" Target="../media/image68.svg" Type="http://schemas.openxmlformats.org/officeDocument/2006/relationships/image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13.png" Type="http://schemas.openxmlformats.org/officeDocument/2006/relationships/image"/><Relationship Id="rId7" Target="../media/image52.png" Type="http://schemas.openxmlformats.org/officeDocument/2006/relationships/image"/><Relationship Id="rId8" Target="../media/image28.png" Type="http://schemas.openxmlformats.org/officeDocument/2006/relationships/image"/><Relationship Id="rId9" Target="../media/image6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svg" Type="http://schemas.openxmlformats.org/officeDocument/2006/relationships/image"/><Relationship Id="rId11" Target="../media/image72.png" Type="http://schemas.openxmlformats.org/officeDocument/2006/relationships/image"/><Relationship Id="rId12" Target="../media/image73.svg" Type="http://schemas.openxmlformats.org/officeDocument/2006/relationships/image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13.png" Type="http://schemas.openxmlformats.org/officeDocument/2006/relationships/image"/><Relationship Id="rId7" Target="../media/image28.png" Type="http://schemas.openxmlformats.org/officeDocument/2006/relationships/image"/><Relationship Id="rId8" Target="../media/image69.png" Type="http://schemas.openxmlformats.org/officeDocument/2006/relationships/image"/><Relationship Id="rId9" Target="../media/image7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5.svg" Type="http://schemas.openxmlformats.org/officeDocument/2006/relationships/image"/><Relationship Id="rId11" Target="../media/image76.png" Type="http://schemas.openxmlformats.org/officeDocument/2006/relationships/image"/><Relationship Id="rId12" Target="../media/image77.svg" Type="http://schemas.openxmlformats.org/officeDocument/2006/relationships/image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13.png" Type="http://schemas.openxmlformats.org/officeDocument/2006/relationships/image"/><Relationship Id="rId7" Target="../media/image52.png" Type="http://schemas.openxmlformats.org/officeDocument/2006/relationships/image"/><Relationship Id="rId8" Target="../media/image28.png" Type="http://schemas.openxmlformats.org/officeDocument/2006/relationships/image"/><Relationship Id="rId9" Target="../media/image7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29.png" Type="http://schemas.openxmlformats.org/officeDocument/2006/relationships/image"/><Relationship Id="rId12" Target="../media/image30.svg" Type="http://schemas.openxmlformats.org/officeDocument/2006/relationships/image"/><Relationship Id="rId13" Target="../media/image31.png" Type="http://schemas.openxmlformats.org/officeDocument/2006/relationships/image"/><Relationship Id="rId14" Target="../media/image32.svg" Type="http://schemas.openxmlformats.org/officeDocument/2006/relationships/image"/><Relationship Id="rId15" Target="../media/image33.png" Type="http://schemas.openxmlformats.org/officeDocument/2006/relationships/image"/><Relationship Id="rId16" Target="../media/image34.svg" Type="http://schemas.openxmlformats.org/officeDocument/2006/relationships/image"/><Relationship Id="rId17" Target="../media/image35.png" Type="http://schemas.openxmlformats.org/officeDocument/2006/relationships/image"/><Relationship Id="rId18" Target="../media/image36.sv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13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png" Type="http://schemas.openxmlformats.org/officeDocument/2006/relationships/image"/><Relationship Id="rId12" Target="../media/image45.png" Type="http://schemas.openxmlformats.org/officeDocument/2006/relationships/image"/><Relationship Id="rId13" Target="../media/image46.png" Type="http://schemas.openxmlformats.org/officeDocument/2006/relationships/image"/><Relationship Id="rId14" Target="../media/image47.png" Type="http://schemas.openxmlformats.org/officeDocument/2006/relationships/image"/><Relationship Id="rId15" Target="../media/image13.png" Type="http://schemas.openxmlformats.org/officeDocument/2006/relationships/image"/><Relationship Id="rId16" Target="../media/image48.png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49.png" Type="http://schemas.openxmlformats.org/officeDocument/2006/relationships/image"/><Relationship Id="rId4" Target="../media/image50.png" Type="http://schemas.openxmlformats.org/officeDocument/2006/relationships/image"/><Relationship Id="rId5" Target="../media/image5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2.png" Type="http://schemas.openxmlformats.org/officeDocument/2006/relationships/image"/><Relationship Id="rId4" Target="../media/image53.png" Type="http://schemas.openxmlformats.org/officeDocument/2006/relationships/image"/><Relationship Id="rId5" Target="../media/image5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png" Type="http://schemas.openxmlformats.org/officeDocument/2006/relationships/image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13.png" Type="http://schemas.openxmlformats.org/officeDocument/2006/relationships/image"/><Relationship Id="rId7" Target="../media/image52.png" Type="http://schemas.openxmlformats.org/officeDocument/2006/relationships/image"/><Relationship Id="rId8" Target="../media/image28.png" Type="http://schemas.openxmlformats.org/officeDocument/2006/relationships/image"/><Relationship Id="rId9" Target="../media/image5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png" Type="http://schemas.openxmlformats.org/officeDocument/2006/relationships/image"/><Relationship Id="rId11" Target="../media/image62.svg" Type="http://schemas.openxmlformats.org/officeDocument/2006/relationships/image"/><Relationship Id="rId12" Target="../media/image63.png" Type="http://schemas.openxmlformats.org/officeDocument/2006/relationships/image"/><Relationship Id="rId13" Target="../media/image64.svg" Type="http://schemas.openxmlformats.org/officeDocument/2006/relationships/image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13.png" Type="http://schemas.openxmlformats.org/officeDocument/2006/relationships/image"/><Relationship Id="rId7" Target="../media/image52.png" Type="http://schemas.openxmlformats.org/officeDocument/2006/relationships/image"/><Relationship Id="rId8" Target="../media/image28.png" Type="http://schemas.openxmlformats.org/officeDocument/2006/relationships/image"/><Relationship Id="rId9" Target="../media/image5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16186" y="0"/>
            <a:ext cx="4286901" cy="9258300"/>
            <a:chOff x="0" y="0"/>
            <a:chExt cx="660400" cy="14262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426247"/>
            </a:xfrm>
            <a:custGeom>
              <a:avLst/>
              <a:gdLst/>
              <a:ahLst/>
              <a:cxnLst/>
              <a:rect r="r" b="b" t="t" l="l"/>
              <a:pathLst>
                <a:path h="1426247" w="660400">
                  <a:moveTo>
                    <a:pt x="220252" y="1407178"/>
                  </a:moveTo>
                  <a:cubicBezTo>
                    <a:pt x="254109" y="1418692"/>
                    <a:pt x="292600" y="1426247"/>
                    <a:pt x="330378" y="1426247"/>
                  </a:cubicBezTo>
                  <a:cubicBezTo>
                    <a:pt x="368157" y="1426247"/>
                    <a:pt x="404509" y="1419771"/>
                    <a:pt x="438009" y="1408257"/>
                  </a:cubicBezTo>
                  <a:cubicBezTo>
                    <a:pt x="438723" y="1407897"/>
                    <a:pt x="439435" y="1407897"/>
                    <a:pt x="440148" y="1407538"/>
                  </a:cubicBezTo>
                  <a:cubicBezTo>
                    <a:pt x="565955" y="1361482"/>
                    <a:pt x="658618" y="1239869"/>
                    <a:pt x="660400" y="108411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083314"/>
                  </a:lnTo>
                  <a:cubicBezTo>
                    <a:pt x="1782" y="1240587"/>
                    <a:pt x="93019" y="1362203"/>
                    <a:pt x="220252" y="1407178"/>
                  </a:cubicBezTo>
                  <a:close/>
                </a:path>
              </a:pathLst>
            </a:custGeom>
            <a:solidFill>
              <a:srgbClr val="23588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60400" cy="1356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706696" y="243774"/>
            <a:ext cx="2552604" cy="1569851"/>
          </a:xfrm>
          <a:custGeom>
            <a:avLst/>
            <a:gdLst/>
            <a:ahLst/>
            <a:cxnLst/>
            <a:rect r="r" b="b" t="t" l="l"/>
            <a:pathLst>
              <a:path h="1569851" w="2552604">
                <a:moveTo>
                  <a:pt x="0" y="0"/>
                </a:moveTo>
                <a:lnTo>
                  <a:pt x="2552604" y="0"/>
                </a:lnTo>
                <a:lnTo>
                  <a:pt x="2552604" y="1569852"/>
                </a:lnTo>
                <a:lnTo>
                  <a:pt x="0" y="1569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3634070" y="1628603"/>
            <a:ext cx="3545530" cy="3514897"/>
          </a:xfrm>
          <a:custGeom>
            <a:avLst/>
            <a:gdLst/>
            <a:ahLst/>
            <a:cxnLst/>
            <a:rect r="r" b="b" t="t" l="l"/>
            <a:pathLst>
              <a:path h="3514897" w="3545530">
                <a:moveTo>
                  <a:pt x="3545530" y="3514897"/>
                </a:moveTo>
                <a:lnTo>
                  <a:pt x="0" y="3514897"/>
                </a:lnTo>
                <a:lnTo>
                  <a:pt x="0" y="0"/>
                </a:lnTo>
                <a:lnTo>
                  <a:pt x="3545530" y="0"/>
                </a:lnTo>
                <a:lnTo>
                  <a:pt x="3545530" y="351489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17034" r="-115159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1795396">
            <a:off x="9960173" y="4647733"/>
            <a:ext cx="2648577" cy="3009746"/>
          </a:xfrm>
          <a:custGeom>
            <a:avLst/>
            <a:gdLst/>
            <a:ahLst/>
            <a:cxnLst/>
            <a:rect r="r" b="b" t="t" l="l"/>
            <a:pathLst>
              <a:path h="3009746" w="2648577">
                <a:moveTo>
                  <a:pt x="2648577" y="0"/>
                </a:moveTo>
                <a:lnTo>
                  <a:pt x="0" y="0"/>
                </a:lnTo>
                <a:lnTo>
                  <a:pt x="0" y="3009747"/>
                </a:lnTo>
                <a:lnTo>
                  <a:pt x="2648577" y="3009747"/>
                </a:lnTo>
                <a:lnTo>
                  <a:pt x="264857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388842" y="1899945"/>
            <a:ext cx="6490455" cy="649045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5753" y="-190500"/>
            <a:ext cx="278303" cy="8307979"/>
            <a:chOff x="0" y="0"/>
            <a:chExt cx="73298" cy="21881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3298" cy="2188110"/>
            </a:xfrm>
            <a:custGeom>
              <a:avLst/>
              <a:gdLst/>
              <a:ahLst/>
              <a:cxnLst/>
              <a:rect r="r" b="b" t="t" l="l"/>
              <a:pathLst>
                <a:path h="2188110" w="73298">
                  <a:moveTo>
                    <a:pt x="36649" y="0"/>
                  </a:moveTo>
                  <a:lnTo>
                    <a:pt x="36649" y="0"/>
                  </a:lnTo>
                  <a:cubicBezTo>
                    <a:pt x="56890" y="0"/>
                    <a:pt x="73298" y="16408"/>
                    <a:pt x="73298" y="36649"/>
                  </a:cubicBezTo>
                  <a:lnTo>
                    <a:pt x="73298" y="2151461"/>
                  </a:lnTo>
                  <a:cubicBezTo>
                    <a:pt x="73298" y="2161180"/>
                    <a:pt x="69437" y="2170502"/>
                    <a:pt x="62564" y="2177375"/>
                  </a:cubicBezTo>
                  <a:cubicBezTo>
                    <a:pt x="55691" y="2184248"/>
                    <a:pt x="46369" y="2188110"/>
                    <a:pt x="36649" y="2188110"/>
                  </a:cubicBezTo>
                  <a:lnTo>
                    <a:pt x="36649" y="2188110"/>
                  </a:lnTo>
                  <a:cubicBezTo>
                    <a:pt x="26929" y="2188110"/>
                    <a:pt x="17607" y="2184248"/>
                    <a:pt x="10734" y="2177375"/>
                  </a:cubicBezTo>
                  <a:cubicBezTo>
                    <a:pt x="3861" y="2170502"/>
                    <a:pt x="0" y="2161180"/>
                    <a:pt x="0" y="2151461"/>
                  </a:cubicBezTo>
                  <a:lnTo>
                    <a:pt x="0" y="36649"/>
                  </a:lnTo>
                  <a:cubicBezTo>
                    <a:pt x="0" y="26929"/>
                    <a:pt x="3861" y="17607"/>
                    <a:pt x="10734" y="10734"/>
                  </a:cubicBezTo>
                  <a:cubicBezTo>
                    <a:pt x="17607" y="3861"/>
                    <a:pt x="26929" y="0"/>
                    <a:pt x="36649" y="0"/>
                  </a:cubicBezTo>
                  <a:close/>
                </a:path>
              </a:pathLst>
            </a:custGeom>
            <a:solidFill>
              <a:srgbClr val="23588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3298" cy="222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540938" y="2044258"/>
            <a:ext cx="6186447" cy="6217534"/>
          </a:xfrm>
          <a:custGeom>
            <a:avLst/>
            <a:gdLst/>
            <a:ahLst/>
            <a:cxnLst/>
            <a:rect r="r" b="b" t="t" l="l"/>
            <a:pathLst>
              <a:path h="6217534" w="6186447">
                <a:moveTo>
                  <a:pt x="0" y="0"/>
                </a:moveTo>
                <a:lnTo>
                  <a:pt x="6186447" y="0"/>
                </a:lnTo>
                <a:lnTo>
                  <a:pt x="6186447" y="6217534"/>
                </a:lnTo>
                <a:lnTo>
                  <a:pt x="0" y="62175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661763" y="2172866"/>
            <a:ext cx="5944613" cy="594461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9"/>
              <a:stretch>
                <a:fillRect l="-27594" t="-22566" r="-26373" b="-16920"/>
              </a:stretch>
            </a:blipFill>
            <a:ln w="219075" cap="sq">
              <a:solidFill>
                <a:srgbClr val="40A8C5"/>
              </a:solidFill>
              <a:prstDash val="solid"/>
              <a:miter/>
            </a:ln>
          </p:spPr>
        </p:sp>
      </p:grpSp>
      <p:sp>
        <p:nvSpPr>
          <p:cNvPr name="Freeform 17" id="17"/>
          <p:cNvSpPr/>
          <p:nvPr/>
        </p:nvSpPr>
        <p:spPr>
          <a:xfrm flipH="false" flipV="false" rot="5400000">
            <a:off x="9501253" y="946114"/>
            <a:ext cx="531530" cy="1376130"/>
          </a:xfrm>
          <a:custGeom>
            <a:avLst/>
            <a:gdLst/>
            <a:ahLst/>
            <a:cxnLst/>
            <a:rect r="r" b="b" t="t" l="l"/>
            <a:pathLst>
              <a:path h="1376130" w="531530">
                <a:moveTo>
                  <a:pt x="0" y="0"/>
                </a:moveTo>
                <a:lnTo>
                  <a:pt x="531530" y="0"/>
                </a:lnTo>
                <a:lnTo>
                  <a:pt x="531530" y="1376131"/>
                </a:lnTo>
                <a:lnTo>
                  <a:pt x="0" y="13761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886323" y="9057979"/>
            <a:ext cx="398138" cy="400642"/>
          </a:xfrm>
          <a:custGeom>
            <a:avLst/>
            <a:gdLst/>
            <a:ahLst/>
            <a:cxnLst/>
            <a:rect r="r" b="b" t="t" l="l"/>
            <a:pathLst>
              <a:path h="400642" w="398138">
                <a:moveTo>
                  <a:pt x="0" y="0"/>
                </a:moveTo>
                <a:lnTo>
                  <a:pt x="398139" y="0"/>
                </a:lnTo>
                <a:lnTo>
                  <a:pt x="398139" y="400642"/>
                </a:lnTo>
                <a:lnTo>
                  <a:pt x="0" y="4006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98916" y="882075"/>
            <a:ext cx="2862204" cy="1115300"/>
          </a:xfrm>
          <a:custGeom>
            <a:avLst/>
            <a:gdLst/>
            <a:ahLst/>
            <a:cxnLst/>
            <a:rect r="r" b="b" t="t" l="l"/>
            <a:pathLst>
              <a:path h="1115300" w="2862204">
                <a:moveTo>
                  <a:pt x="0" y="0"/>
                </a:moveTo>
                <a:lnTo>
                  <a:pt x="2862204" y="0"/>
                </a:lnTo>
                <a:lnTo>
                  <a:pt x="2862204" y="1115300"/>
                </a:lnTo>
                <a:lnTo>
                  <a:pt x="0" y="1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973796" y="2643129"/>
            <a:ext cx="7765306" cy="2096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10"/>
              </a:lnSpc>
              <a:spcBef>
                <a:spcPct val="0"/>
              </a:spcBef>
            </a:pPr>
            <a:r>
              <a:rPr lang="en-US" b="true" sz="10473" spc="104">
                <a:solidFill>
                  <a:srgbClr val="1A152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KOI VIET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73796" y="5048250"/>
            <a:ext cx="8262068" cy="3297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21" b="true">
                <a:solidFill>
                  <a:srgbClr val="1A152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Group Name:</a:t>
            </a:r>
            <a:r>
              <a:rPr lang="en-US" sz="2199" spc="21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Nhóm 7</a:t>
            </a:r>
          </a:p>
          <a:p>
            <a:pPr algn="l">
              <a:lnSpc>
                <a:spcPts val="3299"/>
              </a:lnSpc>
            </a:pPr>
            <a:r>
              <a:rPr lang="en-US" sz="2199" spc="21" b="true">
                <a:solidFill>
                  <a:srgbClr val="1A152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Member:</a:t>
            </a:r>
          </a:p>
          <a:p>
            <a:pPr algn="l" marL="474979" indent="-237490" lvl="1">
              <a:lnSpc>
                <a:spcPts val="3299"/>
              </a:lnSpc>
              <a:buFont typeface="Arial"/>
              <a:buChar char="•"/>
            </a:pPr>
            <a:r>
              <a:rPr lang="en-US" sz="2199" spc="21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Anh Tuấn</a:t>
            </a:r>
          </a:p>
          <a:p>
            <a:pPr algn="l" marL="474979" indent="-237490" lvl="1">
              <a:lnSpc>
                <a:spcPts val="3299"/>
              </a:lnSpc>
              <a:buFont typeface="Arial"/>
              <a:buChar char="•"/>
            </a:pPr>
            <a:r>
              <a:rPr lang="en-US" sz="2199" spc="21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Phạm Minh Đăng</a:t>
            </a:r>
          </a:p>
          <a:p>
            <a:pPr algn="l" marL="474979" indent="-237490" lvl="1">
              <a:lnSpc>
                <a:spcPts val="3299"/>
              </a:lnSpc>
              <a:buFont typeface="Arial"/>
              <a:buChar char="•"/>
            </a:pPr>
            <a:r>
              <a:rPr lang="en-US" sz="2199" spc="21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Thị Khánh Hằng</a:t>
            </a:r>
          </a:p>
          <a:p>
            <a:pPr algn="l" marL="474979" indent="-237490" lvl="1">
              <a:lnSpc>
                <a:spcPts val="3299"/>
              </a:lnSpc>
              <a:buFont typeface="Arial"/>
              <a:buChar char="•"/>
            </a:pPr>
            <a:r>
              <a:rPr lang="en-US" sz="2199" spc="21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Hoàng Thị Hải Yến</a:t>
            </a:r>
          </a:p>
          <a:p>
            <a:pPr algn="l">
              <a:lnSpc>
                <a:spcPts val="3299"/>
              </a:lnSpc>
            </a:pPr>
            <a:r>
              <a:rPr lang="en-US" sz="2199" spc="21" b="true">
                <a:solidFill>
                  <a:srgbClr val="1A152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Mentor:</a:t>
            </a:r>
            <a:r>
              <a:rPr lang="en-US" sz="2199" spc="21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Lê Thị Quỳnh Chi</a:t>
            </a:r>
          </a:p>
          <a:p>
            <a:pPr algn="l">
              <a:lnSpc>
                <a:spcPts val="329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28042" y="1028700"/>
            <a:ext cx="462516" cy="467188"/>
          </a:xfrm>
          <a:custGeom>
            <a:avLst/>
            <a:gdLst/>
            <a:ahLst/>
            <a:cxnLst/>
            <a:rect r="r" b="b" t="t" l="l"/>
            <a:pathLst>
              <a:path h="467188" w="462516">
                <a:moveTo>
                  <a:pt x="0" y="0"/>
                </a:moveTo>
                <a:lnTo>
                  <a:pt x="462516" y="0"/>
                </a:lnTo>
                <a:lnTo>
                  <a:pt x="462516" y="467188"/>
                </a:lnTo>
                <a:lnTo>
                  <a:pt x="0" y="467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9893906" y="-293341"/>
            <a:ext cx="5461930" cy="4048656"/>
          </a:xfrm>
          <a:custGeom>
            <a:avLst/>
            <a:gdLst/>
            <a:ahLst/>
            <a:cxnLst/>
            <a:rect r="r" b="b" t="t" l="l"/>
            <a:pathLst>
              <a:path h="4048656" w="5461930">
                <a:moveTo>
                  <a:pt x="0" y="0"/>
                </a:moveTo>
                <a:lnTo>
                  <a:pt x="5461930" y="0"/>
                </a:lnTo>
                <a:lnTo>
                  <a:pt x="5461930" y="4048655"/>
                </a:lnTo>
                <a:lnTo>
                  <a:pt x="0" y="4048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97913" y="-4959"/>
            <a:ext cx="3922775" cy="728859"/>
            <a:chOff x="0" y="0"/>
            <a:chExt cx="2135872" cy="3968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5872" cy="396849"/>
            </a:xfrm>
            <a:custGeom>
              <a:avLst/>
              <a:gdLst/>
              <a:ahLst/>
              <a:cxnLst/>
              <a:rect r="r" b="b" t="t" l="l"/>
              <a:pathLst>
                <a:path h="396849" w="2135872">
                  <a:moveTo>
                    <a:pt x="1932672" y="0"/>
                  </a:moveTo>
                  <a:cubicBezTo>
                    <a:pt x="2044896" y="0"/>
                    <a:pt x="2135872" y="88838"/>
                    <a:pt x="2135872" y="198425"/>
                  </a:cubicBezTo>
                  <a:cubicBezTo>
                    <a:pt x="2135872" y="308011"/>
                    <a:pt x="2044896" y="396849"/>
                    <a:pt x="1932672" y="396849"/>
                  </a:cubicBezTo>
                  <a:lnTo>
                    <a:pt x="203200" y="396849"/>
                  </a:lnTo>
                  <a:cubicBezTo>
                    <a:pt x="90976" y="396849"/>
                    <a:pt x="0" y="308011"/>
                    <a:pt x="0" y="198425"/>
                  </a:cubicBezTo>
                  <a:cubicBezTo>
                    <a:pt x="0" y="888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7AB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2135872" cy="463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563295" y="-369389"/>
            <a:ext cx="7392010" cy="728859"/>
            <a:chOff x="0" y="0"/>
            <a:chExt cx="4024801" cy="3968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24802" cy="396849"/>
            </a:xfrm>
            <a:custGeom>
              <a:avLst/>
              <a:gdLst/>
              <a:ahLst/>
              <a:cxnLst/>
              <a:rect r="r" b="b" t="t" l="l"/>
              <a:pathLst>
                <a:path h="396849" w="4024802">
                  <a:moveTo>
                    <a:pt x="3821602" y="0"/>
                  </a:moveTo>
                  <a:cubicBezTo>
                    <a:pt x="3933826" y="0"/>
                    <a:pt x="4024802" y="88838"/>
                    <a:pt x="4024802" y="198425"/>
                  </a:cubicBezTo>
                  <a:cubicBezTo>
                    <a:pt x="4024802" y="308011"/>
                    <a:pt x="3933826" y="396849"/>
                    <a:pt x="3821602" y="396849"/>
                  </a:cubicBezTo>
                  <a:lnTo>
                    <a:pt x="203200" y="396849"/>
                  </a:lnTo>
                  <a:cubicBezTo>
                    <a:pt x="90976" y="396849"/>
                    <a:pt x="0" y="308011"/>
                    <a:pt x="0" y="198425"/>
                  </a:cubicBezTo>
                  <a:cubicBezTo>
                    <a:pt x="0" y="888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3588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4024801" cy="463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34962" y="723900"/>
            <a:ext cx="2862204" cy="1115300"/>
          </a:xfrm>
          <a:custGeom>
            <a:avLst/>
            <a:gdLst/>
            <a:ahLst/>
            <a:cxnLst/>
            <a:rect r="r" b="b" t="t" l="l"/>
            <a:pathLst>
              <a:path h="1115300" w="2862204">
                <a:moveTo>
                  <a:pt x="0" y="0"/>
                </a:moveTo>
                <a:lnTo>
                  <a:pt x="2862204" y="0"/>
                </a:lnTo>
                <a:lnTo>
                  <a:pt x="2862204" y="1115300"/>
                </a:lnTo>
                <a:lnTo>
                  <a:pt x="0" y="1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61829" y="7366876"/>
            <a:ext cx="2367872" cy="2380141"/>
          </a:xfrm>
          <a:custGeom>
            <a:avLst/>
            <a:gdLst/>
            <a:ahLst/>
            <a:cxnLst/>
            <a:rect r="r" b="b" t="t" l="l"/>
            <a:pathLst>
              <a:path h="2380141" w="2367872">
                <a:moveTo>
                  <a:pt x="0" y="0"/>
                </a:moveTo>
                <a:lnTo>
                  <a:pt x="2367872" y="0"/>
                </a:lnTo>
                <a:lnTo>
                  <a:pt x="2367872" y="2380141"/>
                </a:lnTo>
                <a:lnTo>
                  <a:pt x="0" y="23801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766064" y="3991473"/>
            <a:ext cx="3759402" cy="2380141"/>
          </a:xfrm>
          <a:custGeom>
            <a:avLst/>
            <a:gdLst/>
            <a:ahLst/>
            <a:cxnLst/>
            <a:rect r="r" b="b" t="t" l="l"/>
            <a:pathLst>
              <a:path h="2380141" w="3759402">
                <a:moveTo>
                  <a:pt x="0" y="0"/>
                </a:moveTo>
                <a:lnTo>
                  <a:pt x="3759402" y="0"/>
                </a:lnTo>
                <a:lnTo>
                  <a:pt x="3759402" y="2380141"/>
                </a:lnTo>
                <a:lnTo>
                  <a:pt x="0" y="23801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494012" y="3964864"/>
            <a:ext cx="2406749" cy="2406749"/>
          </a:xfrm>
          <a:custGeom>
            <a:avLst/>
            <a:gdLst/>
            <a:ahLst/>
            <a:cxnLst/>
            <a:rect r="r" b="b" t="t" l="l"/>
            <a:pathLst>
              <a:path h="2406749" w="2406749">
                <a:moveTo>
                  <a:pt x="0" y="0"/>
                </a:moveTo>
                <a:lnTo>
                  <a:pt x="2406749" y="0"/>
                </a:lnTo>
                <a:lnTo>
                  <a:pt x="2406749" y="2406750"/>
                </a:lnTo>
                <a:lnTo>
                  <a:pt x="0" y="24067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872436" y="4103799"/>
            <a:ext cx="2139579" cy="2128881"/>
          </a:xfrm>
          <a:custGeom>
            <a:avLst/>
            <a:gdLst/>
            <a:ahLst/>
            <a:cxnLst/>
            <a:rect r="r" b="b" t="t" l="l"/>
            <a:pathLst>
              <a:path h="2128881" w="2139579">
                <a:moveTo>
                  <a:pt x="0" y="0"/>
                </a:moveTo>
                <a:lnTo>
                  <a:pt x="2139579" y="0"/>
                </a:lnTo>
                <a:lnTo>
                  <a:pt x="2139579" y="2128880"/>
                </a:lnTo>
                <a:lnTo>
                  <a:pt x="0" y="21288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35255" y="2181878"/>
            <a:ext cx="8410493" cy="100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5"/>
              </a:lnSpc>
            </a:pPr>
            <a:r>
              <a:rPr lang="en-US" sz="6399" b="true">
                <a:solidFill>
                  <a:srgbClr val="1A1526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4. Demonstration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35303" y="3227629"/>
            <a:ext cx="7443639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b="true" sz="2399" spc="23">
                <a:solidFill>
                  <a:srgbClr val="1A152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Scenario 3: Customer requests Koi Consignment for Sales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84478" y="6628789"/>
            <a:ext cx="1376883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App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358618" y="4137958"/>
            <a:ext cx="2403292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2000" spc="20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consignment sale page</a:t>
            </a:r>
          </a:p>
        </p:txBody>
      </p:sp>
      <p:sp>
        <p:nvSpPr>
          <p:cNvPr name="AutoShape 19" id="19"/>
          <p:cNvSpPr/>
          <p:nvPr/>
        </p:nvSpPr>
        <p:spPr>
          <a:xfrm flipH="true" flipV="true">
            <a:off x="4645765" y="6371614"/>
            <a:ext cx="0" cy="9952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flipV="true">
            <a:off x="6525466" y="5168239"/>
            <a:ext cx="1968546" cy="133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>
            <a:off x="10900761" y="5168239"/>
            <a:ext cx="19716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2" id="22"/>
          <p:cNvSpPr txBox="true"/>
          <p:nvPr/>
        </p:nvSpPr>
        <p:spPr>
          <a:xfrm rot="0">
            <a:off x="10677994" y="3886698"/>
            <a:ext cx="2194442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2000" spc="20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Agree to regulations and fill in the form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28042" y="1028700"/>
            <a:ext cx="462516" cy="467188"/>
          </a:xfrm>
          <a:custGeom>
            <a:avLst/>
            <a:gdLst/>
            <a:ahLst/>
            <a:cxnLst/>
            <a:rect r="r" b="b" t="t" l="l"/>
            <a:pathLst>
              <a:path h="467188" w="462516">
                <a:moveTo>
                  <a:pt x="0" y="0"/>
                </a:moveTo>
                <a:lnTo>
                  <a:pt x="462516" y="0"/>
                </a:lnTo>
                <a:lnTo>
                  <a:pt x="462516" y="467188"/>
                </a:lnTo>
                <a:lnTo>
                  <a:pt x="0" y="467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9893906" y="-293341"/>
            <a:ext cx="5461930" cy="4048656"/>
          </a:xfrm>
          <a:custGeom>
            <a:avLst/>
            <a:gdLst/>
            <a:ahLst/>
            <a:cxnLst/>
            <a:rect r="r" b="b" t="t" l="l"/>
            <a:pathLst>
              <a:path h="4048656" w="5461930">
                <a:moveTo>
                  <a:pt x="0" y="0"/>
                </a:moveTo>
                <a:lnTo>
                  <a:pt x="5461930" y="0"/>
                </a:lnTo>
                <a:lnTo>
                  <a:pt x="5461930" y="4048655"/>
                </a:lnTo>
                <a:lnTo>
                  <a:pt x="0" y="4048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97913" y="-4959"/>
            <a:ext cx="3922775" cy="728859"/>
            <a:chOff x="0" y="0"/>
            <a:chExt cx="2135872" cy="3968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5872" cy="396849"/>
            </a:xfrm>
            <a:custGeom>
              <a:avLst/>
              <a:gdLst/>
              <a:ahLst/>
              <a:cxnLst/>
              <a:rect r="r" b="b" t="t" l="l"/>
              <a:pathLst>
                <a:path h="396849" w="2135872">
                  <a:moveTo>
                    <a:pt x="1932672" y="0"/>
                  </a:moveTo>
                  <a:cubicBezTo>
                    <a:pt x="2044896" y="0"/>
                    <a:pt x="2135872" y="88838"/>
                    <a:pt x="2135872" y="198425"/>
                  </a:cubicBezTo>
                  <a:cubicBezTo>
                    <a:pt x="2135872" y="308011"/>
                    <a:pt x="2044896" y="396849"/>
                    <a:pt x="1932672" y="396849"/>
                  </a:cubicBezTo>
                  <a:lnTo>
                    <a:pt x="203200" y="396849"/>
                  </a:lnTo>
                  <a:cubicBezTo>
                    <a:pt x="90976" y="396849"/>
                    <a:pt x="0" y="308011"/>
                    <a:pt x="0" y="198425"/>
                  </a:cubicBezTo>
                  <a:cubicBezTo>
                    <a:pt x="0" y="888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7AB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2135872" cy="463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563295" y="-369389"/>
            <a:ext cx="7392010" cy="728859"/>
            <a:chOff x="0" y="0"/>
            <a:chExt cx="4024801" cy="3968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24802" cy="396849"/>
            </a:xfrm>
            <a:custGeom>
              <a:avLst/>
              <a:gdLst/>
              <a:ahLst/>
              <a:cxnLst/>
              <a:rect r="r" b="b" t="t" l="l"/>
              <a:pathLst>
                <a:path h="396849" w="4024802">
                  <a:moveTo>
                    <a:pt x="3821602" y="0"/>
                  </a:moveTo>
                  <a:cubicBezTo>
                    <a:pt x="3933826" y="0"/>
                    <a:pt x="4024802" y="88838"/>
                    <a:pt x="4024802" y="198425"/>
                  </a:cubicBezTo>
                  <a:cubicBezTo>
                    <a:pt x="4024802" y="308011"/>
                    <a:pt x="3933826" y="396849"/>
                    <a:pt x="3821602" y="396849"/>
                  </a:cubicBezTo>
                  <a:lnTo>
                    <a:pt x="203200" y="396849"/>
                  </a:lnTo>
                  <a:cubicBezTo>
                    <a:pt x="90976" y="396849"/>
                    <a:pt x="0" y="308011"/>
                    <a:pt x="0" y="198425"/>
                  </a:cubicBezTo>
                  <a:cubicBezTo>
                    <a:pt x="0" y="888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3588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4024801" cy="463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34962" y="723900"/>
            <a:ext cx="2862204" cy="1115300"/>
          </a:xfrm>
          <a:custGeom>
            <a:avLst/>
            <a:gdLst/>
            <a:ahLst/>
            <a:cxnLst/>
            <a:rect r="r" b="b" t="t" l="l"/>
            <a:pathLst>
              <a:path h="1115300" w="2862204">
                <a:moveTo>
                  <a:pt x="0" y="0"/>
                </a:moveTo>
                <a:lnTo>
                  <a:pt x="2862204" y="0"/>
                </a:lnTo>
                <a:lnTo>
                  <a:pt x="2862204" y="1115300"/>
                </a:lnTo>
                <a:lnTo>
                  <a:pt x="0" y="1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99952" y="4013291"/>
            <a:ext cx="3759402" cy="2380141"/>
          </a:xfrm>
          <a:custGeom>
            <a:avLst/>
            <a:gdLst/>
            <a:ahLst/>
            <a:cxnLst/>
            <a:rect r="r" b="b" t="t" l="l"/>
            <a:pathLst>
              <a:path h="2380141" w="3759402">
                <a:moveTo>
                  <a:pt x="0" y="0"/>
                </a:moveTo>
                <a:lnTo>
                  <a:pt x="3759401" y="0"/>
                </a:lnTo>
                <a:lnTo>
                  <a:pt x="3759401" y="2380141"/>
                </a:lnTo>
                <a:lnTo>
                  <a:pt x="0" y="23801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flipH="true" flipV="true">
            <a:off x="3579653" y="6393432"/>
            <a:ext cx="0" cy="9952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 flipV="true">
            <a:off x="5459353" y="5184311"/>
            <a:ext cx="2445995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flipV="true">
            <a:off x="11218210" y="5165318"/>
            <a:ext cx="2604141" cy="1899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3202975" y="7388694"/>
            <a:ext cx="753356" cy="2803185"/>
          </a:xfrm>
          <a:custGeom>
            <a:avLst/>
            <a:gdLst/>
            <a:ahLst/>
            <a:cxnLst/>
            <a:rect r="r" b="b" t="t" l="l"/>
            <a:pathLst>
              <a:path h="2803185" w="753356">
                <a:moveTo>
                  <a:pt x="0" y="0"/>
                </a:moveTo>
                <a:lnTo>
                  <a:pt x="753356" y="0"/>
                </a:lnTo>
                <a:lnTo>
                  <a:pt x="753356" y="2803185"/>
                </a:lnTo>
                <a:lnTo>
                  <a:pt x="0" y="28031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905348" y="3896436"/>
            <a:ext cx="3312862" cy="2575750"/>
          </a:xfrm>
          <a:custGeom>
            <a:avLst/>
            <a:gdLst/>
            <a:ahLst/>
            <a:cxnLst/>
            <a:rect r="r" b="b" t="t" l="l"/>
            <a:pathLst>
              <a:path h="2575750" w="3312862">
                <a:moveTo>
                  <a:pt x="0" y="0"/>
                </a:moveTo>
                <a:lnTo>
                  <a:pt x="3312862" y="0"/>
                </a:lnTo>
                <a:lnTo>
                  <a:pt x="3312862" y="2575750"/>
                </a:lnTo>
                <a:lnTo>
                  <a:pt x="0" y="25757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822351" y="3720410"/>
            <a:ext cx="2889816" cy="2889816"/>
          </a:xfrm>
          <a:custGeom>
            <a:avLst/>
            <a:gdLst/>
            <a:ahLst/>
            <a:cxnLst/>
            <a:rect r="r" b="b" t="t" l="l"/>
            <a:pathLst>
              <a:path h="2889816" w="2889816">
                <a:moveTo>
                  <a:pt x="0" y="0"/>
                </a:moveTo>
                <a:lnTo>
                  <a:pt x="2889816" y="0"/>
                </a:lnTo>
                <a:lnTo>
                  <a:pt x="2889816" y="2889816"/>
                </a:lnTo>
                <a:lnTo>
                  <a:pt x="0" y="288981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335255" y="2181878"/>
            <a:ext cx="8410493" cy="100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5"/>
              </a:lnSpc>
            </a:pPr>
            <a:r>
              <a:rPr lang="en-US" sz="6399" b="true">
                <a:solidFill>
                  <a:srgbClr val="1A1526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4. Demonstration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46522" y="3245151"/>
            <a:ext cx="6492478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b="true" sz="2399" spc="23">
                <a:solidFill>
                  <a:srgbClr val="1A152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Scenario 4:Staff manages a Consignment Request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75833" y="6650607"/>
            <a:ext cx="1851431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Staff Open App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92761" y="4312818"/>
            <a:ext cx="2892838" cy="8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0"/>
              </a:lnSpc>
              <a:spcBef>
                <a:spcPct val="0"/>
              </a:spcBef>
            </a:pPr>
            <a:r>
              <a:rPr lang="en-US" sz="2180" spc="21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Accesses requests dashboard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423059" y="3812616"/>
            <a:ext cx="2194442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2000" spc="20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status and price after customer approval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28042" y="1028700"/>
            <a:ext cx="462516" cy="467188"/>
          </a:xfrm>
          <a:custGeom>
            <a:avLst/>
            <a:gdLst/>
            <a:ahLst/>
            <a:cxnLst/>
            <a:rect r="r" b="b" t="t" l="l"/>
            <a:pathLst>
              <a:path h="467188" w="462516">
                <a:moveTo>
                  <a:pt x="0" y="0"/>
                </a:moveTo>
                <a:lnTo>
                  <a:pt x="462516" y="0"/>
                </a:lnTo>
                <a:lnTo>
                  <a:pt x="462516" y="467188"/>
                </a:lnTo>
                <a:lnTo>
                  <a:pt x="0" y="467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9893906" y="-293341"/>
            <a:ext cx="5461930" cy="4048656"/>
          </a:xfrm>
          <a:custGeom>
            <a:avLst/>
            <a:gdLst/>
            <a:ahLst/>
            <a:cxnLst/>
            <a:rect r="r" b="b" t="t" l="l"/>
            <a:pathLst>
              <a:path h="4048656" w="5461930">
                <a:moveTo>
                  <a:pt x="0" y="0"/>
                </a:moveTo>
                <a:lnTo>
                  <a:pt x="5461930" y="0"/>
                </a:lnTo>
                <a:lnTo>
                  <a:pt x="5461930" y="4048655"/>
                </a:lnTo>
                <a:lnTo>
                  <a:pt x="0" y="4048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97913" y="-4959"/>
            <a:ext cx="3922775" cy="728859"/>
            <a:chOff x="0" y="0"/>
            <a:chExt cx="2135872" cy="3968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5872" cy="396849"/>
            </a:xfrm>
            <a:custGeom>
              <a:avLst/>
              <a:gdLst/>
              <a:ahLst/>
              <a:cxnLst/>
              <a:rect r="r" b="b" t="t" l="l"/>
              <a:pathLst>
                <a:path h="396849" w="2135872">
                  <a:moveTo>
                    <a:pt x="1932672" y="0"/>
                  </a:moveTo>
                  <a:cubicBezTo>
                    <a:pt x="2044896" y="0"/>
                    <a:pt x="2135872" y="88838"/>
                    <a:pt x="2135872" y="198425"/>
                  </a:cubicBezTo>
                  <a:cubicBezTo>
                    <a:pt x="2135872" y="308011"/>
                    <a:pt x="2044896" y="396849"/>
                    <a:pt x="1932672" y="396849"/>
                  </a:cubicBezTo>
                  <a:lnTo>
                    <a:pt x="203200" y="396849"/>
                  </a:lnTo>
                  <a:cubicBezTo>
                    <a:pt x="90976" y="396849"/>
                    <a:pt x="0" y="308011"/>
                    <a:pt x="0" y="198425"/>
                  </a:cubicBezTo>
                  <a:cubicBezTo>
                    <a:pt x="0" y="888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7AB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2135872" cy="463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563295" y="-369389"/>
            <a:ext cx="7392010" cy="728859"/>
            <a:chOff x="0" y="0"/>
            <a:chExt cx="4024801" cy="3968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24802" cy="396849"/>
            </a:xfrm>
            <a:custGeom>
              <a:avLst/>
              <a:gdLst/>
              <a:ahLst/>
              <a:cxnLst/>
              <a:rect r="r" b="b" t="t" l="l"/>
              <a:pathLst>
                <a:path h="396849" w="4024802">
                  <a:moveTo>
                    <a:pt x="3821602" y="0"/>
                  </a:moveTo>
                  <a:cubicBezTo>
                    <a:pt x="3933826" y="0"/>
                    <a:pt x="4024802" y="88838"/>
                    <a:pt x="4024802" y="198425"/>
                  </a:cubicBezTo>
                  <a:cubicBezTo>
                    <a:pt x="4024802" y="308011"/>
                    <a:pt x="3933826" y="396849"/>
                    <a:pt x="3821602" y="396849"/>
                  </a:cubicBezTo>
                  <a:lnTo>
                    <a:pt x="203200" y="396849"/>
                  </a:lnTo>
                  <a:cubicBezTo>
                    <a:pt x="90976" y="396849"/>
                    <a:pt x="0" y="308011"/>
                    <a:pt x="0" y="198425"/>
                  </a:cubicBezTo>
                  <a:cubicBezTo>
                    <a:pt x="0" y="888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3588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4024801" cy="463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34962" y="723900"/>
            <a:ext cx="2862204" cy="1115300"/>
          </a:xfrm>
          <a:custGeom>
            <a:avLst/>
            <a:gdLst/>
            <a:ahLst/>
            <a:cxnLst/>
            <a:rect r="r" b="b" t="t" l="l"/>
            <a:pathLst>
              <a:path h="1115300" w="2862204">
                <a:moveTo>
                  <a:pt x="0" y="0"/>
                </a:moveTo>
                <a:lnTo>
                  <a:pt x="2862204" y="0"/>
                </a:lnTo>
                <a:lnTo>
                  <a:pt x="2862204" y="1115300"/>
                </a:lnTo>
                <a:lnTo>
                  <a:pt x="0" y="1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61829" y="7366876"/>
            <a:ext cx="2367872" cy="2380141"/>
          </a:xfrm>
          <a:custGeom>
            <a:avLst/>
            <a:gdLst/>
            <a:ahLst/>
            <a:cxnLst/>
            <a:rect r="r" b="b" t="t" l="l"/>
            <a:pathLst>
              <a:path h="2380141" w="2367872">
                <a:moveTo>
                  <a:pt x="0" y="0"/>
                </a:moveTo>
                <a:lnTo>
                  <a:pt x="2367872" y="0"/>
                </a:lnTo>
                <a:lnTo>
                  <a:pt x="2367872" y="2380141"/>
                </a:lnTo>
                <a:lnTo>
                  <a:pt x="0" y="23801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766064" y="3991473"/>
            <a:ext cx="3759402" cy="2380141"/>
          </a:xfrm>
          <a:custGeom>
            <a:avLst/>
            <a:gdLst/>
            <a:ahLst/>
            <a:cxnLst/>
            <a:rect r="r" b="b" t="t" l="l"/>
            <a:pathLst>
              <a:path h="2380141" w="3759402">
                <a:moveTo>
                  <a:pt x="0" y="0"/>
                </a:moveTo>
                <a:lnTo>
                  <a:pt x="3759402" y="0"/>
                </a:lnTo>
                <a:lnTo>
                  <a:pt x="3759402" y="2380141"/>
                </a:lnTo>
                <a:lnTo>
                  <a:pt x="0" y="23801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H="true" flipV="true">
            <a:off x="4645765" y="6371614"/>
            <a:ext cx="0" cy="9952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flipV="true">
            <a:off x="6525466" y="5168239"/>
            <a:ext cx="1968546" cy="133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>
            <a:off x="10900761" y="5143500"/>
            <a:ext cx="237172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8494012" y="4103799"/>
            <a:ext cx="2005928" cy="2201293"/>
          </a:xfrm>
          <a:custGeom>
            <a:avLst/>
            <a:gdLst/>
            <a:ahLst/>
            <a:cxnLst/>
            <a:rect r="r" b="b" t="t" l="l"/>
            <a:pathLst>
              <a:path h="2201293" w="2005928">
                <a:moveTo>
                  <a:pt x="0" y="0"/>
                </a:moveTo>
                <a:lnTo>
                  <a:pt x="2005928" y="0"/>
                </a:lnTo>
                <a:lnTo>
                  <a:pt x="2005928" y="2201293"/>
                </a:lnTo>
                <a:lnTo>
                  <a:pt x="0" y="22012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272486" y="3784691"/>
            <a:ext cx="2814858" cy="2717617"/>
          </a:xfrm>
          <a:custGeom>
            <a:avLst/>
            <a:gdLst/>
            <a:ahLst/>
            <a:cxnLst/>
            <a:rect r="r" b="b" t="t" l="l"/>
            <a:pathLst>
              <a:path h="2717617" w="2814858">
                <a:moveTo>
                  <a:pt x="0" y="0"/>
                </a:moveTo>
                <a:lnTo>
                  <a:pt x="2814858" y="0"/>
                </a:lnTo>
                <a:lnTo>
                  <a:pt x="2814858" y="2717618"/>
                </a:lnTo>
                <a:lnTo>
                  <a:pt x="0" y="27176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335255" y="2181878"/>
            <a:ext cx="8410493" cy="100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5"/>
              </a:lnSpc>
            </a:pPr>
            <a:r>
              <a:rPr lang="en-US" sz="6399" b="true">
                <a:solidFill>
                  <a:srgbClr val="1A1526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4. Demonstration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13807" y="3197088"/>
            <a:ext cx="4640238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b="true" sz="2399" spc="23">
                <a:solidFill>
                  <a:srgbClr val="1A152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Scenario 5: Customer Tracks Order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084478" y="6628789"/>
            <a:ext cx="1376883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App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71780" y="4608160"/>
            <a:ext cx="3631723" cy="560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6"/>
              </a:lnSpc>
              <a:spcBef>
                <a:spcPct val="0"/>
              </a:spcBef>
            </a:pPr>
            <a:r>
              <a:rPr lang="en-US" sz="2737" spc="27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Profile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96241" y="4564129"/>
            <a:ext cx="3167054" cy="579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9"/>
              </a:lnSpc>
              <a:spcBef>
                <a:spcPct val="0"/>
              </a:spcBef>
            </a:pPr>
            <a:r>
              <a:rPr lang="en-US" sz="2886" spc="28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order list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35413" y="6625731"/>
            <a:ext cx="4325375" cy="46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599" spc="25" b="tru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Value to Stakeholders</a:t>
            </a:r>
          </a:p>
        </p:txBody>
      </p:sp>
      <p:sp>
        <p:nvSpPr>
          <p:cNvPr name="AutoShape 3" id="3"/>
          <p:cNvSpPr/>
          <p:nvPr/>
        </p:nvSpPr>
        <p:spPr>
          <a:xfrm>
            <a:off x="11925813" y="6620374"/>
            <a:ext cx="0" cy="2730382"/>
          </a:xfrm>
          <a:prstGeom prst="line">
            <a:avLst/>
          </a:prstGeom>
          <a:ln cap="flat" w="19050">
            <a:solidFill>
              <a:srgbClr val="FFFFFF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6366950" y="6620374"/>
            <a:ext cx="0" cy="2730382"/>
          </a:xfrm>
          <a:prstGeom prst="line">
            <a:avLst/>
          </a:prstGeom>
          <a:ln cap="flat" w="19050">
            <a:solidFill>
              <a:srgbClr val="FFFFFF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528175" y="1194038"/>
            <a:ext cx="12584377" cy="100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5"/>
              </a:lnSpc>
            </a:pPr>
            <a:r>
              <a:rPr lang="en-US" sz="6399" b="true">
                <a:solidFill>
                  <a:srgbClr val="1A1526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Outcomes of the Koi Viet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7212" y="7417047"/>
            <a:ext cx="4325375" cy="179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1900" spc="1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elit. Sed do eiusmod tempor incididunt ut labore et dolore magna aliqua. Ut enim ad minim veniam.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81312" y="7417047"/>
            <a:ext cx="4325375" cy="179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1900" spc="1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elit. Sed do eiusmod tempor incididunt ut labore et dolore magna aliqua. Ut enim ad minim veniam.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35413" y="7417047"/>
            <a:ext cx="4325375" cy="179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1900" spc="1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elit. Sed do eiusmod tempor incididunt ut labore et dolore magna aliqua. Ut enim ad minim veniam.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7212" y="6625731"/>
            <a:ext cx="4325375" cy="46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599" spc="25" b="tru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Impact on Businesses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81312" y="6625731"/>
            <a:ext cx="4325375" cy="4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599" spc="25" b="tru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Key Benefits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297913" y="-4959"/>
            <a:ext cx="3922775" cy="728859"/>
            <a:chOff x="0" y="0"/>
            <a:chExt cx="2135872" cy="3968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35872" cy="396849"/>
            </a:xfrm>
            <a:custGeom>
              <a:avLst/>
              <a:gdLst/>
              <a:ahLst/>
              <a:cxnLst/>
              <a:rect r="r" b="b" t="t" l="l"/>
              <a:pathLst>
                <a:path h="396849" w="2135872">
                  <a:moveTo>
                    <a:pt x="1932672" y="0"/>
                  </a:moveTo>
                  <a:cubicBezTo>
                    <a:pt x="2044896" y="0"/>
                    <a:pt x="2135872" y="88838"/>
                    <a:pt x="2135872" y="198425"/>
                  </a:cubicBezTo>
                  <a:cubicBezTo>
                    <a:pt x="2135872" y="308011"/>
                    <a:pt x="2044896" y="396849"/>
                    <a:pt x="1932672" y="396849"/>
                  </a:cubicBezTo>
                  <a:lnTo>
                    <a:pt x="203200" y="396849"/>
                  </a:lnTo>
                  <a:cubicBezTo>
                    <a:pt x="90976" y="396849"/>
                    <a:pt x="0" y="308011"/>
                    <a:pt x="0" y="198425"/>
                  </a:cubicBezTo>
                  <a:cubicBezTo>
                    <a:pt x="0" y="888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7AB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2135872" cy="463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563295" y="-369389"/>
            <a:ext cx="7392010" cy="728859"/>
            <a:chOff x="0" y="0"/>
            <a:chExt cx="4024801" cy="3968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24802" cy="396849"/>
            </a:xfrm>
            <a:custGeom>
              <a:avLst/>
              <a:gdLst/>
              <a:ahLst/>
              <a:cxnLst/>
              <a:rect r="r" b="b" t="t" l="l"/>
              <a:pathLst>
                <a:path h="396849" w="4024802">
                  <a:moveTo>
                    <a:pt x="3821602" y="0"/>
                  </a:moveTo>
                  <a:cubicBezTo>
                    <a:pt x="3933826" y="0"/>
                    <a:pt x="4024802" y="88838"/>
                    <a:pt x="4024802" y="198425"/>
                  </a:cubicBezTo>
                  <a:cubicBezTo>
                    <a:pt x="4024802" y="308011"/>
                    <a:pt x="3933826" y="396849"/>
                    <a:pt x="3821602" y="396849"/>
                  </a:cubicBezTo>
                  <a:lnTo>
                    <a:pt x="203200" y="396849"/>
                  </a:lnTo>
                  <a:cubicBezTo>
                    <a:pt x="90976" y="396849"/>
                    <a:pt x="0" y="308011"/>
                    <a:pt x="0" y="198425"/>
                  </a:cubicBezTo>
                  <a:cubicBezTo>
                    <a:pt x="0" y="888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3588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4024801" cy="463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5400000">
            <a:off x="410741" y="-49737"/>
            <a:ext cx="200106" cy="3672812"/>
            <a:chOff x="0" y="0"/>
            <a:chExt cx="52703" cy="9673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2703" cy="967325"/>
            </a:xfrm>
            <a:custGeom>
              <a:avLst/>
              <a:gdLst/>
              <a:ahLst/>
              <a:cxnLst/>
              <a:rect r="r" b="b" t="t" l="l"/>
              <a:pathLst>
                <a:path h="967325" w="52703">
                  <a:moveTo>
                    <a:pt x="26351" y="0"/>
                  </a:moveTo>
                  <a:lnTo>
                    <a:pt x="26351" y="0"/>
                  </a:lnTo>
                  <a:cubicBezTo>
                    <a:pt x="33340" y="0"/>
                    <a:pt x="40043" y="2776"/>
                    <a:pt x="44985" y="7718"/>
                  </a:cubicBezTo>
                  <a:cubicBezTo>
                    <a:pt x="49927" y="12660"/>
                    <a:pt x="52703" y="19363"/>
                    <a:pt x="52703" y="26351"/>
                  </a:cubicBezTo>
                  <a:lnTo>
                    <a:pt x="52703" y="940973"/>
                  </a:lnTo>
                  <a:cubicBezTo>
                    <a:pt x="52703" y="955527"/>
                    <a:pt x="40905" y="967325"/>
                    <a:pt x="26351" y="967325"/>
                  </a:cubicBezTo>
                  <a:lnTo>
                    <a:pt x="26351" y="967325"/>
                  </a:lnTo>
                  <a:cubicBezTo>
                    <a:pt x="19363" y="967325"/>
                    <a:pt x="12660" y="964549"/>
                    <a:pt x="7718" y="959607"/>
                  </a:cubicBezTo>
                  <a:cubicBezTo>
                    <a:pt x="2776" y="954665"/>
                    <a:pt x="0" y="947962"/>
                    <a:pt x="0" y="940973"/>
                  </a:cubicBezTo>
                  <a:lnTo>
                    <a:pt x="0" y="26351"/>
                  </a:lnTo>
                  <a:cubicBezTo>
                    <a:pt x="0" y="11798"/>
                    <a:pt x="11798" y="0"/>
                    <a:pt x="26351" y="0"/>
                  </a:cubicBezTo>
                  <a:close/>
                </a:path>
              </a:pathLst>
            </a:custGeom>
            <a:solidFill>
              <a:srgbClr val="F7AB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2703" cy="1005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5400000">
            <a:off x="17034265" y="-49737"/>
            <a:ext cx="200106" cy="3672812"/>
            <a:chOff x="0" y="0"/>
            <a:chExt cx="52703" cy="9673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2703" cy="967325"/>
            </a:xfrm>
            <a:custGeom>
              <a:avLst/>
              <a:gdLst/>
              <a:ahLst/>
              <a:cxnLst/>
              <a:rect r="r" b="b" t="t" l="l"/>
              <a:pathLst>
                <a:path h="967325" w="52703">
                  <a:moveTo>
                    <a:pt x="26351" y="0"/>
                  </a:moveTo>
                  <a:lnTo>
                    <a:pt x="26351" y="0"/>
                  </a:lnTo>
                  <a:cubicBezTo>
                    <a:pt x="33340" y="0"/>
                    <a:pt x="40043" y="2776"/>
                    <a:pt x="44985" y="7718"/>
                  </a:cubicBezTo>
                  <a:cubicBezTo>
                    <a:pt x="49927" y="12660"/>
                    <a:pt x="52703" y="19363"/>
                    <a:pt x="52703" y="26351"/>
                  </a:cubicBezTo>
                  <a:lnTo>
                    <a:pt x="52703" y="940973"/>
                  </a:lnTo>
                  <a:cubicBezTo>
                    <a:pt x="52703" y="955527"/>
                    <a:pt x="40905" y="967325"/>
                    <a:pt x="26351" y="967325"/>
                  </a:cubicBezTo>
                  <a:lnTo>
                    <a:pt x="26351" y="967325"/>
                  </a:lnTo>
                  <a:cubicBezTo>
                    <a:pt x="19363" y="967325"/>
                    <a:pt x="12660" y="964549"/>
                    <a:pt x="7718" y="959607"/>
                  </a:cubicBezTo>
                  <a:cubicBezTo>
                    <a:pt x="2776" y="954665"/>
                    <a:pt x="0" y="947962"/>
                    <a:pt x="0" y="940973"/>
                  </a:cubicBezTo>
                  <a:lnTo>
                    <a:pt x="0" y="26351"/>
                  </a:lnTo>
                  <a:cubicBezTo>
                    <a:pt x="0" y="11798"/>
                    <a:pt x="11798" y="0"/>
                    <a:pt x="26351" y="0"/>
                  </a:cubicBezTo>
                  <a:close/>
                </a:path>
              </a:pathLst>
            </a:custGeom>
            <a:solidFill>
              <a:srgbClr val="F7AB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52703" cy="1005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44337" y="2336395"/>
            <a:ext cx="7716788" cy="55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799" spc="27">
                <a:solidFill>
                  <a:srgbClr val="C5181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Main functions that the app has achieved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65643" y="3326602"/>
            <a:ext cx="16048125" cy="3116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0772" indent="-295386" lvl="1">
              <a:lnSpc>
                <a:spcPts val="4077"/>
              </a:lnSpc>
              <a:buFont typeface="Arial"/>
              <a:buChar char="•"/>
            </a:pPr>
            <a:r>
              <a:rPr lang="en-US" sz="2736" spc="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and select koi fish</a:t>
            </a:r>
          </a:p>
          <a:p>
            <a:pPr algn="l" marL="590772" indent="-295386" lvl="1">
              <a:lnSpc>
                <a:spcPts val="4077"/>
              </a:lnSpc>
              <a:buFont typeface="Arial"/>
              <a:buChar char="•"/>
            </a:pPr>
            <a:r>
              <a:rPr lang="en-US" sz="2736" spc="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in or create a user account</a:t>
            </a:r>
          </a:p>
          <a:p>
            <a:pPr algn="l" marL="590772" indent="-295386" lvl="1">
              <a:lnSpc>
                <a:spcPts val="4077"/>
              </a:lnSpc>
              <a:buFont typeface="Arial"/>
              <a:buChar char="•"/>
            </a:pPr>
            <a:r>
              <a:rPr lang="en-US" sz="2736" spc="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 koi fish, consign fish and consign fish farming</a:t>
            </a:r>
          </a:p>
          <a:p>
            <a:pPr algn="l" marL="590772" indent="-295386" lvl="1">
              <a:lnSpc>
                <a:spcPts val="4077"/>
              </a:lnSpc>
              <a:buFont typeface="Arial"/>
              <a:buChar char="•"/>
            </a:pPr>
            <a:r>
              <a:rPr lang="en-US" sz="2736" spc="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 email notifications when purchases are successful or consignment are successful</a:t>
            </a:r>
          </a:p>
          <a:p>
            <a:pPr algn="l" marL="590772" indent="-295386" lvl="1">
              <a:lnSpc>
                <a:spcPts val="4077"/>
              </a:lnSpc>
              <a:buFont typeface="Arial"/>
              <a:buChar char="•"/>
            </a:pPr>
            <a:r>
              <a:rPr lang="en-US" sz="2736" spc="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all data: USER, PRODUCT, CART, ORDER, CONSIGNMENT</a:t>
            </a:r>
          </a:p>
          <a:p>
            <a:pPr algn="l">
              <a:lnSpc>
                <a:spcPts val="4077"/>
              </a:lnSpc>
            </a:pP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44337" y="190316"/>
            <a:ext cx="2862204" cy="1115300"/>
          </a:xfrm>
          <a:custGeom>
            <a:avLst/>
            <a:gdLst/>
            <a:ahLst/>
            <a:cxnLst/>
            <a:rect r="r" b="b" t="t" l="l"/>
            <a:pathLst>
              <a:path h="1115300" w="2862204">
                <a:moveTo>
                  <a:pt x="0" y="0"/>
                </a:moveTo>
                <a:lnTo>
                  <a:pt x="2862204" y="0"/>
                </a:lnTo>
                <a:lnTo>
                  <a:pt x="2862204" y="1115300"/>
                </a:lnTo>
                <a:lnTo>
                  <a:pt x="0" y="1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35413" y="6625731"/>
            <a:ext cx="4325375" cy="46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599" spc="25" b="tru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Value to Stakeholders</a:t>
            </a:r>
          </a:p>
        </p:txBody>
      </p:sp>
      <p:sp>
        <p:nvSpPr>
          <p:cNvPr name="AutoShape 3" id="3"/>
          <p:cNvSpPr/>
          <p:nvPr/>
        </p:nvSpPr>
        <p:spPr>
          <a:xfrm>
            <a:off x="11925813" y="6620374"/>
            <a:ext cx="0" cy="2730382"/>
          </a:xfrm>
          <a:prstGeom prst="line">
            <a:avLst/>
          </a:prstGeom>
          <a:ln cap="flat" w="19050">
            <a:solidFill>
              <a:srgbClr val="FFFFFF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6366950" y="6620374"/>
            <a:ext cx="0" cy="2730382"/>
          </a:xfrm>
          <a:prstGeom prst="line">
            <a:avLst/>
          </a:prstGeom>
          <a:ln cap="flat" w="19050">
            <a:solidFill>
              <a:srgbClr val="FFFFFF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427212" y="7417047"/>
            <a:ext cx="4325375" cy="179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1900" spc="1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elit. Sed do eiusmod tempor incididunt ut labore et dolore magna aliqua. Ut enim ad minim veniam.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81312" y="7417047"/>
            <a:ext cx="4325375" cy="179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1900" spc="1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elit. Sed do eiusmod tempor incididunt ut labore et dolore magna aliqua. Ut enim ad minim veniam.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35413" y="7417047"/>
            <a:ext cx="4325375" cy="179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1900" spc="1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consectetur adipiscing elit. Sed do eiusmod tempor incididunt ut labore et dolore magna aliqua. Ut enim ad minim veniam.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7212" y="6625731"/>
            <a:ext cx="4325375" cy="46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599" spc="25" b="tru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Impact on Businesses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81312" y="6625731"/>
            <a:ext cx="4325375" cy="4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599" spc="25" b="tru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Key Benefits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5297913" y="-4959"/>
            <a:ext cx="3922775" cy="728859"/>
            <a:chOff x="0" y="0"/>
            <a:chExt cx="2135872" cy="3968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35872" cy="396849"/>
            </a:xfrm>
            <a:custGeom>
              <a:avLst/>
              <a:gdLst/>
              <a:ahLst/>
              <a:cxnLst/>
              <a:rect r="r" b="b" t="t" l="l"/>
              <a:pathLst>
                <a:path h="396849" w="2135872">
                  <a:moveTo>
                    <a:pt x="1932672" y="0"/>
                  </a:moveTo>
                  <a:cubicBezTo>
                    <a:pt x="2044896" y="0"/>
                    <a:pt x="2135872" y="88838"/>
                    <a:pt x="2135872" y="198425"/>
                  </a:cubicBezTo>
                  <a:cubicBezTo>
                    <a:pt x="2135872" y="308011"/>
                    <a:pt x="2044896" y="396849"/>
                    <a:pt x="1932672" y="396849"/>
                  </a:cubicBezTo>
                  <a:lnTo>
                    <a:pt x="203200" y="396849"/>
                  </a:lnTo>
                  <a:cubicBezTo>
                    <a:pt x="90976" y="396849"/>
                    <a:pt x="0" y="308011"/>
                    <a:pt x="0" y="198425"/>
                  </a:cubicBezTo>
                  <a:cubicBezTo>
                    <a:pt x="0" y="888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7AB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2135872" cy="463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563295" y="-369389"/>
            <a:ext cx="7392010" cy="728859"/>
            <a:chOff x="0" y="0"/>
            <a:chExt cx="4024801" cy="3968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24802" cy="396849"/>
            </a:xfrm>
            <a:custGeom>
              <a:avLst/>
              <a:gdLst/>
              <a:ahLst/>
              <a:cxnLst/>
              <a:rect r="r" b="b" t="t" l="l"/>
              <a:pathLst>
                <a:path h="396849" w="4024802">
                  <a:moveTo>
                    <a:pt x="3821602" y="0"/>
                  </a:moveTo>
                  <a:cubicBezTo>
                    <a:pt x="3933826" y="0"/>
                    <a:pt x="4024802" y="88838"/>
                    <a:pt x="4024802" y="198425"/>
                  </a:cubicBezTo>
                  <a:cubicBezTo>
                    <a:pt x="4024802" y="308011"/>
                    <a:pt x="3933826" y="396849"/>
                    <a:pt x="3821602" y="396849"/>
                  </a:cubicBezTo>
                  <a:lnTo>
                    <a:pt x="203200" y="396849"/>
                  </a:lnTo>
                  <a:cubicBezTo>
                    <a:pt x="90976" y="396849"/>
                    <a:pt x="0" y="308011"/>
                    <a:pt x="0" y="198425"/>
                  </a:cubicBezTo>
                  <a:cubicBezTo>
                    <a:pt x="0" y="888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3588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4024801" cy="463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5400000">
            <a:off x="410741" y="-49737"/>
            <a:ext cx="200106" cy="3672812"/>
            <a:chOff x="0" y="0"/>
            <a:chExt cx="52703" cy="9673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2703" cy="967325"/>
            </a:xfrm>
            <a:custGeom>
              <a:avLst/>
              <a:gdLst/>
              <a:ahLst/>
              <a:cxnLst/>
              <a:rect r="r" b="b" t="t" l="l"/>
              <a:pathLst>
                <a:path h="967325" w="52703">
                  <a:moveTo>
                    <a:pt x="26351" y="0"/>
                  </a:moveTo>
                  <a:lnTo>
                    <a:pt x="26351" y="0"/>
                  </a:lnTo>
                  <a:cubicBezTo>
                    <a:pt x="33340" y="0"/>
                    <a:pt x="40043" y="2776"/>
                    <a:pt x="44985" y="7718"/>
                  </a:cubicBezTo>
                  <a:cubicBezTo>
                    <a:pt x="49927" y="12660"/>
                    <a:pt x="52703" y="19363"/>
                    <a:pt x="52703" y="26351"/>
                  </a:cubicBezTo>
                  <a:lnTo>
                    <a:pt x="52703" y="940973"/>
                  </a:lnTo>
                  <a:cubicBezTo>
                    <a:pt x="52703" y="955527"/>
                    <a:pt x="40905" y="967325"/>
                    <a:pt x="26351" y="967325"/>
                  </a:cubicBezTo>
                  <a:lnTo>
                    <a:pt x="26351" y="967325"/>
                  </a:lnTo>
                  <a:cubicBezTo>
                    <a:pt x="19363" y="967325"/>
                    <a:pt x="12660" y="964549"/>
                    <a:pt x="7718" y="959607"/>
                  </a:cubicBezTo>
                  <a:cubicBezTo>
                    <a:pt x="2776" y="954665"/>
                    <a:pt x="0" y="947962"/>
                    <a:pt x="0" y="940973"/>
                  </a:cubicBezTo>
                  <a:lnTo>
                    <a:pt x="0" y="26351"/>
                  </a:lnTo>
                  <a:cubicBezTo>
                    <a:pt x="0" y="11798"/>
                    <a:pt x="11798" y="0"/>
                    <a:pt x="26351" y="0"/>
                  </a:cubicBezTo>
                  <a:close/>
                </a:path>
              </a:pathLst>
            </a:custGeom>
            <a:solidFill>
              <a:srgbClr val="F7AB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52703" cy="1005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5400000">
            <a:off x="17034265" y="-49737"/>
            <a:ext cx="200106" cy="3672812"/>
            <a:chOff x="0" y="0"/>
            <a:chExt cx="52703" cy="96732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2703" cy="967325"/>
            </a:xfrm>
            <a:custGeom>
              <a:avLst/>
              <a:gdLst/>
              <a:ahLst/>
              <a:cxnLst/>
              <a:rect r="r" b="b" t="t" l="l"/>
              <a:pathLst>
                <a:path h="967325" w="52703">
                  <a:moveTo>
                    <a:pt x="26351" y="0"/>
                  </a:moveTo>
                  <a:lnTo>
                    <a:pt x="26351" y="0"/>
                  </a:lnTo>
                  <a:cubicBezTo>
                    <a:pt x="33340" y="0"/>
                    <a:pt x="40043" y="2776"/>
                    <a:pt x="44985" y="7718"/>
                  </a:cubicBezTo>
                  <a:cubicBezTo>
                    <a:pt x="49927" y="12660"/>
                    <a:pt x="52703" y="19363"/>
                    <a:pt x="52703" y="26351"/>
                  </a:cubicBezTo>
                  <a:lnTo>
                    <a:pt x="52703" y="940973"/>
                  </a:lnTo>
                  <a:cubicBezTo>
                    <a:pt x="52703" y="955527"/>
                    <a:pt x="40905" y="967325"/>
                    <a:pt x="26351" y="967325"/>
                  </a:cubicBezTo>
                  <a:lnTo>
                    <a:pt x="26351" y="967325"/>
                  </a:lnTo>
                  <a:cubicBezTo>
                    <a:pt x="19363" y="967325"/>
                    <a:pt x="12660" y="964549"/>
                    <a:pt x="7718" y="959607"/>
                  </a:cubicBezTo>
                  <a:cubicBezTo>
                    <a:pt x="2776" y="954665"/>
                    <a:pt x="0" y="947962"/>
                    <a:pt x="0" y="940973"/>
                  </a:cubicBezTo>
                  <a:lnTo>
                    <a:pt x="0" y="26351"/>
                  </a:lnTo>
                  <a:cubicBezTo>
                    <a:pt x="0" y="11798"/>
                    <a:pt x="11798" y="0"/>
                    <a:pt x="26351" y="0"/>
                  </a:cubicBezTo>
                  <a:close/>
                </a:path>
              </a:pathLst>
            </a:custGeom>
            <a:solidFill>
              <a:srgbClr val="F7AB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52703" cy="1005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510794" y="359470"/>
            <a:ext cx="2862204" cy="1115300"/>
          </a:xfrm>
          <a:custGeom>
            <a:avLst/>
            <a:gdLst/>
            <a:ahLst/>
            <a:cxnLst/>
            <a:rect r="r" b="b" t="t" l="l"/>
            <a:pathLst>
              <a:path h="1115300" w="2862204">
                <a:moveTo>
                  <a:pt x="0" y="0"/>
                </a:moveTo>
                <a:lnTo>
                  <a:pt x="2862203" y="0"/>
                </a:lnTo>
                <a:lnTo>
                  <a:pt x="2862203" y="1115300"/>
                </a:lnTo>
                <a:lnTo>
                  <a:pt x="0" y="1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166655" y="3899897"/>
            <a:ext cx="15694133" cy="334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5"/>
              </a:lnSpc>
            </a:pPr>
            <a:r>
              <a:rPr lang="en-US" sz="6111" b="true">
                <a:solidFill>
                  <a:srgbClr val="23588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 FOR WATCHING </a:t>
            </a:r>
          </a:p>
          <a:p>
            <a:pPr algn="ctr">
              <a:lnSpc>
                <a:spcPts val="8555"/>
              </a:lnSpc>
            </a:pPr>
            <a:r>
              <a:rPr lang="en-US" sz="6111" b="true">
                <a:solidFill>
                  <a:srgbClr val="23588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 &amp;A</a:t>
            </a:r>
          </a:p>
          <a:p>
            <a:pPr algn="ctr">
              <a:lnSpc>
                <a:spcPts val="8555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30212" y="5266372"/>
            <a:ext cx="6129664" cy="0"/>
          </a:xfrm>
          <a:prstGeom prst="line">
            <a:avLst/>
          </a:prstGeom>
          <a:ln cap="flat" w="9525">
            <a:solidFill>
              <a:srgbClr val="1A1526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430212" y="6455680"/>
            <a:ext cx="6129664" cy="0"/>
          </a:xfrm>
          <a:prstGeom prst="line">
            <a:avLst/>
          </a:prstGeom>
          <a:ln cap="flat" w="9525">
            <a:solidFill>
              <a:srgbClr val="1A1526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430212" y="7644367"/>
            <a:ext cx="6129664" cy="0"/>
          </a:xfrm>
          <a:prstGeom prst="line">
            <a:avLst/>
          </a:prstGeom>
          <a:ln cap="flat" w="9525">
            <a:solidFill>
              <a:srgbClr val="1A1526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606376" y="5138738"/>
            <a:ext cx="6129664" cy="0"/>
          </a:xfrm>
          <a:prstGeom prst="line">
            <a:avLst/>
          </a:prstGeom>
          <a:ln cap="flat" w="9525">
            <a:solidFill>
              <a:srgbClr val="1A1526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7900426" y="4160398"/>
            <a:ext cx="874004" cy="3897173"/>
            <a:chOff x="0" y="0"/>
            <a:chExt cx="230190" cy="10264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0190" cy="1026416"/>
            </a:xfrm>
            <a:custGeom>
              <a:avLst/>
              <a:gdLst/>
              <a:ahLst/>
              <a:cxnLst/>
              <a:rect r="r" b="b" t="t" l="l"/>
              <a:pathLst>
                <a:path h="1026416" w="230190">
                  <a:moveTo>
                    <a:pt x="115095" y="0"/>
                  </a:moveTo>
                  <a:lnTo>
                    <a:pt x="115095" y="0"/>
                  </a:lnTo>
                  <a:cubicBezTo>
                    <a:pt x="145620" y="0"/>
                    <a:pt x="174895" y="12126"/>
                    <a:pt x="196480" y="33711"/>
                  </a:cubicBezTo>
                  <a:cubicBezTo>
                    <a:pt x="218064" y="55295"/>
                    <a:pt x="230190" y="84570"/>
                    <a:pt x="230190" y="115095"/>
                  </a:cubicBezTo>
                  <a:lnTo>
                    <a:pt x="230190" y="911321"/>
                  </a:lnTo>
                  <a:cubicBezTo>
                    <a:pt x="230190" y="941846"/>
                    <a:pt x="218064" y="971121"/>
                    <a:pt x="196480" y="992705"/>
                  </a:cubicBezTo>
                  <a:cubicBezTo>
                    <a:pt x="174895" y="1014290"/>
                    <a:pt x="145620" y="1026416"/>
                    <a:pt x="115095" y="1026416"/>
                  </a:cubicBezTo>
                  <a:lnTo>
                    <a:pt x="115095" y="1026416"/>
                  </a:lnTo>
                  <a:cubicBezTo>
                    <a:pt x="84570" y="1026416"/>
                    <a:pt x="55295" y="1014290"/>
                    <a:pt x="33711" y="992705"/>
                  </a:cubicBezTo>
                  <a:cubicBezTo>
                    <a:pt x="12126" y="971121"/>
                    <a:pt x="0" y="941846"/>
                    <a:pt x="0" y="911321"/>
                  </a:cubicBezTo>
                  <a:lnTo>
                    <a:pt x="0" y="115095"/>
                  </a:lnTo>
                  <a:cubicBezTo>
                    <a:pt x="0" y="84570"/>
                    <a:pt x="12126" y="55295"/>
                    <a:pt x="33711" y="33711"/>
                  </a:cubicBezTo>
                  <a:cubicBezTo>
                    <a:pt x="55295" y="12126"/>
                    <a:pt x="84570" y="0"/>
                    <a:pt x="115095" y="0"/>
                  </a:cubicBezTo>
                  <a:close/>
                </a:path>
              </a:pathLst>
            </a:custGeom>
            <a:solidFill>
              <a:srgbClr val="23588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30190" cy="108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9606376" y="6455680"/>
            <a:ext cx="6129664" cy="0"/>
          </a:xfrm>
          <a:prstGeom prst="line">
            <a:avLst/>
          </a:prstGeom>
          <a:ln cap="flat" w="9525">
            <a:solidFill>
              <a:srgbClr val="1A1526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9606376" y="7644987"/>
            <a:ext cx="6129664" cy="0"/>
          </a:xfrm>
          <a:prstGeom prst="line">
            <a:avLst/>
          </a:prstGeom>
          <a:ln cap="flat" w="9525">
            <a:solidFill>
              <a:srgbClr val="1A1526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5985689" y="4160398"/>
            <a:ext cx="874004" cy="3897173"/>
            <a:chOff x="0" y="0"/>
            <a:chExt cx="230190" cy="10264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0190" cy="1026416"/>
            </a:xfrm>
            <a:custGeom>
              <a:avLst/>
              <a:gdLst/>
              <a:ahLst/>
              <a:cxnLst/>
              <a:rect r="r" b="b" t="t" l="l"/>
              <a:pathLst>
                <a:path h="1026416" w="230190">
                  <a:moveTo>
                    <a:pt x="115095" y="0"/>
                  </a:moveTo>
                  <a:lnTo>
                    <a:pt x="115095" y="0"/>
                  </a:lnTo>
                  <a:cubicBezTo>
                    <a:pt x="145620" y="0"/>
                    <a:pt x="174895" y="12126"/>
                    <a:pt x="196480" y="33711"/>
                  </a:cubicBezTo>
                  <a:cubicBezTo>
                    <a:pt x="218064" y="55295"/>
                    <a:pt x="230190" y="84570"/>
                    <a:pt x="230190" y="115095"/>
                  </a:cubicBezTo>
                  <a:lnTo>
                    <a:pt x="230190" y="911321"/>
                  </a:lnTo>
                  <a:cubicBezTo>
                    <a:pt x="230190" y="941846"/>
                    <a:pt x="218064" y="971121"/>
                    <a:pt x="196480" y="992705"/>
                  </a:cubicBezTo>
                  <a:cubicBezTo>
                    <a:pt x="174895" y="1014290"/>
                    <a:pt x="145620" y="1026416"/>
                    <a:pt x="115095" y="1026416"/>
                  </a:cubicBezTo>
                  <a:lnTo>
                    <a:pt x="115095" y="1026416"/>
                  </a:lnTo>
                  <a:cubicBezTo>
                    <a:pt x="84570" y="1026416"/>
                    <a:pt x="55295" y="1014290"/>
                    <a:pt x="33711" y="992705"/>
                  </a:cubicBezTo>
                  <a:cubicBezTo>
                    <a:pt x="12126" y="971121"/>
                    <a:pt x="0" y="941846"/>
                    <a:pt x="0" y="911321"/>
                  </a:cubicBezTo>
                  <a:lnTo>
                    <a:pt x="0" y="115095"/>
                  </a:lnTo>
                  <a:cubicBezTo>
                    <a:pt x="0" y="84570"/>
                    <a:pt x="12126" y="55295"/>
                    <a:pt x="33711" y="33711"/>
                  </a:cubicBezTo>
                  <a:cubicBezTo>
                    <a:pt x="55295" y="12126"/>
                    <a:pt x="84570" y="0"/>
                    <a:pt x="115095" y="0"/>
                  </a:cubicBezTo>
                  <a:close/>
                </a:path>
              </a:pathLst>
            </a:custGeom>
            <a:solidFill>
              <a:srgbClr val="23588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30190" cy="108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5400000">
            <a:off x="8512767" y="-676626"/>
            <a:ext cx="1262466" cy="2615718"/>
          </a:xfrm>
          <a:custGeom>
            <a:avLst/>
            <a:gdLst/>
            <a:ahLst/>
            <a:cxnLst/>
            <a:rect r="r" b="b" t="t" l="l"/>
            <a:pathLst>
              <a:path h="2615718" w="1262466">
                <a:moveTo>
                  <a:pt x="0" y="0"/>
                </a:moveTo>
                <a:lnTo>
                  <a:pt x="1262466" y="0"/>
                </a:lnTo>
                <a:lnTo>
                  <a:pt x="1262466" y="2615718"/>
                </a:lnTo>
                <a:lnTo>
                  <a:pt x="0" y="2615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916" t="0" r="-139141" b="-25516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985689" y="793641"/>
            <a:ext cx="2225218" cy="937649"/>
          </a:xfrm>
          <a:custGeom>
            <a:avLst/>
            <a:gdLst/>
            <a:ahLst/>
            <a:cxnLst/>
            <a:rect r="r" b="b" t="t" l="l"/>
            <a:pathLst>
              <a:path h="937649" w="2225218">
                <a:moveTo>
                  <a:pt x="0" y="0"/>
                </a:moveTo>
                <a:lnTo>
                  <a:pt x="2225218" y="0"/>
                </a:lnTo>
                <a:lnTo>
                  <a:pt x="2225218" y="937650"/>
                </a:lnTo>
                <a:lnTo>
                  <a:pt x="0" y="937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9136" r="0" b="-6818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0" y="2664020"/>
            <a:ext cx="3412447" cy="1152798"/>
          </a:xfrm>
          <a:custGeom>
            <a:avLst/>
            <a:gdLst/>
            <a:ahLst/>
            <a:cxnLst/>
            <a:rect r="r" b="b" t="t" l="l"/>
            <a:pathLst>
              <a:path h="1152798" w="3412447">
                <a:moveTo>
                  <a:pt x="0" y="0"/>
                </a:moveTo>
                <a:lnTo>
                  <a:pt x="3412447" y="0"/>
                </a:lnTo>
                <a:lnTo>
                  <a:pt x="3412447" y="1152798"/>
                </a:lnTo>
                <a:lnTo>
                  <a:pt x="0" y="11527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6493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34962" y="1876303"/>
            <a:ext cx="7002466" cy="127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9"/>
              </a:lnSpc>
              <a:spcBef>
                <a:spcPct val="0"/>
              </a:spcBef>
            </a:pPr>
            <a:r>
              <a:rPr lang="en-US" sz="6399" b="true">
                <a:solidFill>
                  <a:srgbClr val="1A1526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Table of Contents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30212" y="4562176"/>
            <a:ext cx="3080410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30212" y="5751484"/>
            <a:ext cx="4839849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Architectural Overview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30212" y="6940170"/>
            <a:ext cx="3080410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Feartures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06376" y="4434541"/>
            <a:ext cx="3080410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084992" y="4609801"/>
            <a:ext cx="504872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399" spc="23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021559" y="5799109"/>
            <a:ext cx="631737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399" spc="23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021559" y="6988416"/>
            <a:ext cx="631737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399" spc="23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606376" y="5751484"/>
            <a:ext cx="3080410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606376" y="6940791"/>
            <a:ext cx="4067187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170255" y="4609801"/>
            <a:ext cx="504872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399" spc="23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106823" y="5799109"/>
            <a:ext cx="631737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399" spc="23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106823" y="6988416"/>
            <a:ext cx="631737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399" spc="23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706224" y="793641"/>
            <a:ext cx="2862204" cy="1115300"/>
          </a:xfrm>
          <a:custGeom>
            <a:avLst/>
            <a:gdLst/>
            <a:ahLst/>
            <a:cxnLst/>
            <a:rect r="r" b="b" t="t" l="l"/>
            <a:pathLst>
              <a:path h="1115300" w="2862204">
                <a:moveTo>
                  <a:pt x="0" y="0"/>
                </a:moveTo>
                <a:lnTo>
                  <a:pt x="2862203" y="0"/>
                </a:lnTo>
                <a:lnTo>
                  <a:pt x="2862203" y="1115300"/>
                </a:lnTo>
                <a:lnTo>
                  <a:pt x="0" y="1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17777" y="-3566"/>
            <a:ext cx="2770223" cy="2417020"/>
          </a:xfrm>
          <a:custGeom>
            <a:avLst/>
            <a:gdLst/>
            <a:ahLst/>
            <a:cxnLst/>
            <a:rect r="r" b="b" t="t" l="l"/>
            <a:pathLst>
              <a:path h="2417020" w="2770223">
                <a:moveTo>
                  <a:pt x="0" y="0"/>
                </a:moveTo>
                <a:lnTo>
                  <a:pt x="2770223" y="0"/>
                </a:lnTo>
                <a:lnTo>
                  <a:pt x="2770223" y="2417020"/>
                </a:lnTo>
                <a:lnTo>
                  <a:pt x="0" y="2417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740140" y="3581555"/>
            <a:ext cx="1292141" cy="0"/>
          </a:xfrm>
          <a:prstGeom prst="line">
            <a:avLst/>
          </a:prstGeom>
          <a:ln cap="flat" w="57150">
            <a:solidFill>
              <a:srgbClr val="F7AB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409977" y="369605"/>
            <a:ext cx="1474195" cy="659095"/>
          </a:xfrm>
          <a:custGeom>
            <a:avLst/>
            <a:gdLst/>
            <a:ahLst/>
            <a:cxnLst/>
            <a:rect r="r" b="b" t="t" l="l"/>
            <a:pathLst>
              <a:path h="659095" w="1474195">
                <a:moveTo>
                  <a:pt x="0" y="0"/>
                </a:moveTo>
                <a:lnTo>
                  <a:pt x="1474194" y="0"/>
                </a:lnTo>
                <a:lnTo>
                  <a:pt x="1474194" y="659095"/>
                </a:lnTo>
                <a:lnTo>
                  <a:pt x="0" y="659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2366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1626" y="1748584"/>
            <a:ext cx="7809038" cy="127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9"/>
              </a:lnSpc>
              <a:spcBef>
                <a:spcPct val="0"/>
              </a:spcBef>
            </a:pPr>
            <a:r>
              <a:rPr lang="en-US" sz="6399" b="true">
                <a:solidFill>
                  <a:srgbClr val="1A1526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1. 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5616" y="8654213"/>
            <a:ext cx="1543680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2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Overview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5581" y="522005"/>
            <a:ext cx="2862204" cy="1115300"/>
          </a:xfrm>
          <a:custGeom>
            <a:avLst/>
            <a:gdLst/>
            <a:ahLst/>
            <a:cxnLst/>
            <a:rect r="r" b="b" t="t" l="l"/>
            <a:pathLst>
              <a:path h="1115300" w="2862204">
                <a:moveTo>
                  <a:pt x="0" y="0"/>
                </a:moveTo>
                <a:lnTo>
                  <a:pt x="2862203" y="0"/>
                </a:lnTo>
                <a:lnTo>
                  <a:pt x="2862203" y="1115300"/>
                </a:lnTo>
                <a:lnTo>
                  <a:pt x="0" y="1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62377" y="522005"/>
            <a:ext cx="1474195" cy="659095"/>
          </a:xfrm>
          <a:custGeom>
            <a:avLst/>
            <a:gdLst/>
            <a:ahLst/>
            <a:cxnLst/>
            <a:rect r="r" b="b" t="t" l="l"/>
            <a:pathLst>
              <a:path h="659095" w="1474195">
                <a:moveTo>
                  <a:pt x="0" y="0"/>
                </a:moveTo>
                <a:lnTo>
                  <a:pt x="1474194" y="0"/>
                </a:lnTo>
                <a:lnTo>
                  <a:pt x="1474194" y="659095"/>
                </a:lnTo>
                <a:lnTo>
                  <a:pt x="0" y="659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2366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18197" y="4000655"/>
            <a:ext cx="12381277" cy="452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5" indent="-323848" lvl="1">
              <a:lnSpc>
                <a:spcPts val="4499"/>
              </a:lnSpc>
              <a:buFont typeface="Arial"/>
              <a:buChar char="•"/>
            </a:pPr>
            <a:r>
              <a:rPr lang="en-US" sz="2999" spc="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Currently, the market has many websites selling Koi fish, but they mainly focus on buying and selling without meeting the demand for consignment sales and online care services.</a:t>
            </a:r>
          </a:p>
          <a:p>
            <a:pPr algn="l" marL="647695" indent="-323848" lvl="1">
              <a:lnSpc>
                <a:spcPts val="4499"/>
              </a:lnSpc>
              <a:buFont typeface="Arial"/>
              <a:buChar char="•"/>
            </a:pPr>
            <a:r>
              <a:rPr lang="en-US" sz="2999" spc="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apps include:</a:t>
            </a:r>
          </a:p>
          <a:p>
            <a:pPr algn="l">
              <a:lnSpc>
                <a:spcPts val="4499"/>
              </a:lnSpc>
              <a:spcBef>
                <a:spcPct val="0"/>
              </a:spcBef>
            </a:pPr>
            <a:r>
              <a:rPr lang="en-US" sz="2999" spc="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999" spc="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Ishi Koi Farm</a:t>
            </a:r>
          </a:p>
          <a:p>
            <a:pPr algn="l">
              <a:lnSpc>
                <a:spcPts val="4499"/>
              </a:lnSpc>
              <a:spcBef>
                <a:spcPct val="0"/>
              </a:spcBef>
            </a:pPr>
            <a:r>
              <a:rPr lang="en-US" sz="2999" spc="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Onkoi</a:t>
            </a:r>
          </a:p>
          <a:p>
            <a:pPr algn="l" marL="647695" indent="-323848" lvl="1">
              <a:lnSpc>
                <a:spcPts val="4499"/>
              </a:lnSpc>
              <a:buFont typeface="Arial"/>
              <a:buChar char="•"/>
            </a:pPr>
            <a:r>
              <a:rPr lang="en-US" sz="2999" spc="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 Koi Việt was established to provide consignment sales and online care services, aiming to meet the needs of customers.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808835" y="0"/>
            <a:ext cx="3004585" cy="3117679"/>
          </a:xfrm>
          <a:custGeom>
            <a:avLst/>
            <a:gdLst/>
            <a:ahLst/>
            <a:cxnLst/>
            <a:rect r="r" b="b" t="t" l="l"/>
            <a:pathLst>
              <a:path h="3117679" w="3004585">
                <a:moveTo>
                  <a:pt x="0" y="0"/>
                </a:moveTo>
                <a:lnTo>
                  <a:pt x="3004584" y="0"/>
                </a:lnTo>
                <a:lnTo>
                  <a:pt x="3004584" y="3117679"/>
                </a:lnTo>
                <a:lnTo>
                  <a:pt x="0" y="31176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2647" t="0" r="0" b="-961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09977" y="369605"/>
            <a:ext cx="1474195" cy="659095"/>
          </a:xfrm>
          <a:custGeom>
            <a:avLst/>
            <a:gdLst/>
            <a:ahLst/>
            <a:cxnLst/>
            <a:rect r="r" b="b" t="t" l="l"/>
            <a:pathLst>
              <a:path h="659095" w="1474195">
                <a:moveTo>
                  <a:pt x="0" y="0"/>
                </a:moveTo>
                <a:lnTo>
                  <a:pt x="1474194" y="0"/>
                </a:lnTo>
                <a:lnTo>
                  <a:pt x="1474194" y="659095"/>
                </a:lnTo>
                <a:lnTo>
                  <a:pt x="0" y="659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2366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67720" y="8151467"/>
            <a:ext cx="4436442" cy="2192715"/>
          </a:xfrm>
          <a:custGeom>
            <a:avLst/>
            <a:gdLst/>
            <a:ahLst/>
            <a:cxnLst/>
            <a:rect r="r" b="b" t="t" l="l"/>
            <a:pathLst>
              <a:path h="2192715" w="4436442">
                <a:moveTo>
                  <a:pt x="0" y="0"/>
                </a:moveTo>
                <a:lnTo>
                  <a:pt x="4436442" y="0"/>
                </a:lnTo>
                <a:lnTo>
                  <a:pt x="4436442" y="2192715"/>
                </a:lnTo>
                <a:lnTo>
                  <a:pt x="0" y="21927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8765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98916" y="882075"/>
            <a:ext cx="2862204" cy="1115300"/>
          </a:xfrm>
          <a:custGeom>
            <a:avLst/>
            <a:gdLst/>
            <a:ahLst/>
            <a:cxnLst/>
            <a:rect r="r" b="b" t="t" l="l"/>
            <a:pathLst>
              <a:path h="1115300" w="2862204">
                <a:moveTo>
                  <a:pt x="0" y="0"/>
                </a:moveTo>
                <a:lnTo>
                  <a:pt x="2862204" y="0"/>
                </a:lnTo>
                <a:lnTo>
                  <a:pt x="2862204" y="1115300"/>
                </a:lnTo>
                <a:lnTo>
                  <a:pt x="0" y="1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62377" y="522005"/>
            <a:ext cx="1474195" cy="659095"/>
          </a:xfrm>
          <a:custGeom>
            <a:avLst/>
            <a:gdLst/>
            <a:ahLst/>
            <a:cxnLst/>
            <a:rect r="r" b="b" t="t" l="l"/>
            <a:pathLst>
              <a:path h="659095" w="1474195">
                <a:moveTo>
                  <a:pt x="0" y="0"/>
                </a:moveTo>
                <a:lnTo>
                  <a:pt x="1474194" y="0"/>
                </a:lnTo>
                <a:lnTo>
                  <a:pt x="1474194" y="659095"/>
                </a:lnTo>
                <a:lnTo>
                  <a:pt x="0" y="659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2366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53971" y="3741536"/>
            <a:ext cx="5980058" cy="3786075"/>
          </a:xfrm>
          <a:custGeom>
            <a:avLst/>
            <a:gdLst/>
            <a:ahLst/>
            <a:cxnLst/>
            <a:rect r="r" b="b" t="t" l="l"/>
            <a:pathLst>
              <a:path h="3786075" w="5980058">
                <a:moveTo>
                  <a:pt x="0" y="0"/>
                </a:moveTo>
                <a:lnTo>
                  <a:pt x="5980058" y="0"/>
                </a:lnTo>
                <a:lnTo>
                  <a:pt x="5980058" y="3786075"/>
                </a:lnTo>
                <a:lnTo>
                  <a:pt x="0" y="37860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475197" y="3939233"/>
            <a:ext cx="3021488" cy="2905621"/>
            <a:chOff x="0" y="0"/>
            <a:chExt cx="812800" cy="7816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81631"/>
            </a:xfrm>
            <a:custGeom>
              <a:avLst/>
              <a:gdLst/>
              <a:ahLst/>
              <a:cxnLst/>
              <a:rect r="r" b="b" t="t" l="l"/>
              <a:pathLst>
                <a:path h="781631" w="812800">
                  <a:moveTo>
                    <a:pt x="406400" y="0"/>
                  </a:moveTo>
                  <a:cubicBezTo>
                    <a:pt x="181951" y="0"/>
                    <a:pt x="0" y="174974"/>
                    <a:pt x="0" y="390816"/>
                  </a:cubicBezTo>
                  <a:cubicBezTo>
                    <a:pt x="0" y="606657"/>
                    <a:pt x="181951" y="781631"/>
                    <a:pt x="406400" y="781631"/>
                  </a:cubicBezTo>
                  <a:cubicBezTo>
                    <a:pt x="630849" y="781631"/>
                    <a:pt x="812800" y="606657"/>
                    <a:pt x="812800" y="390816"/>
                  </a:cubicBezTo>
                  <a:cubicBezTo>
                    <a:pt x="812800" y="174974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0"/>
              <a:stretch>
                <a:fillRect l="-24618" t="-22566" r="-23444" b="-16920"/>
              </a:stretch>
            </a:blipFill>
            <a:ln w="219075" cap="sq">
              <a:solidFill>
                <a:srgbClr val="40A8C5"/>
              </a:solidFill>
              <a:prstDash val="solid"/>
              <a:miter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172237" y="2557751"/>
            <a:ext cx="2402970" cy="2402970"/>
          </a:xfrm>
          <a:custGeom>
            <a:avLst/>
            <a:gdLst/>
            <a:ahLst/>
            <a:cxnLst/>
            <a:rect r="r" b="b" t="t" l="l"/>
            <a:pathLst>
              <a:path h="2402970" w="2402970">
                <a:moveTo>
                  <a:pt x="0" y="0"/>
                </a:moveTo>
                <a:lnTo>
                  <a:pt x="2402970" y="0"/>
                </a:lnTo>
                <a:lnTo>
                  <a:pt x="2402970" y="2402970"/>
                </a:lnTo>
                <a:lnTo>
                  <a:pt x="0" y="24029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35086" y="2459424"/>
            <a:ext cx="2402970" cy="2402970"/>
          </a:xfrm>
          <a:custGeom>
            <a:avLst/>
            <a:gdLst/>
            <a:ahLst/>
            <a:cxnLst/>
            <a:rect r="r" b="b" t="t" l="l"/>
            <a:pathLst>
              <a:path h="2402970" w="2402970">
                <a:moveTo>
                  <a:pt x="0" y="0"/>
                </a:moveTo>
                <a:lnTo>
                  <a:pt x="2402970" y="0"/>
                </a:lnTo>
                <a:lnTo>
                  <a:pt x="2402970" y="2402970"/>
                </a:lnTo>
                <a:lnTo>
                  <a:pt x="0" y="24029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49059" y="6140719"/>
            <a:ext cx="2247537" cy="2659807"/>
          </a:xfrm>
          <a:custGeom>
            <a:avLst/>
            <a:gdLst/>
            <a:ahLst/>
            <a:cxnLst/>
            <a:rect r="r" b="b" t="t" l="l"/>
            <a:pathLst>
              <a:path h="2659807" w="2247537">
                <a:moveTo>
                  <a:pt x="0" y="0"/>
                </a:moveTo>
                <a:lnTo>
                  <a:pt x="2247537" y="0"/>
                </a:lnTo>
                <a:lnTo>
                  <a:pt x="2247537" y="2659807"/>
                </a:lnTo>
                <a:lnTo>
                  <a:pt x="0" y="265980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991080" y="6398642"/>
            <a:ext cx="2289417" cy="2257938"/>
          </a:xfrm>
          <a:custGeom>
            <a:avLst/>
            <a:gdLst/>
            <a:ahLst/>
            <a:cxnLst/>
            <a:rect r="r" b="b" t="t" l="l"/>
            <a:pathLst>
              <a:path h="2257938" w="2289417">
                <a:moveTo>
                  <a:pt x="0" y="0"/>
                </a:moveTo>
                <a:lnTo>
                  <a:pt x="2289418" y="0"/>
                </a:lnTo>
                <a:lnTo>
                  <a:pt x="2289418" y="2257938"/>
                </a:lnTo>
                <a:lnTo>
                  <a:pt x="0" y="225793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489053" y="4987508"/>
            <a:ext cx="1281931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31881" y="4987508"/>
            <a:ext cx="1807815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13063" y="8868092"/>
            <a:ext cx="1474961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49333" y="8868092"/>
            <a:ext cx="1092845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</a:p>
        </p:txBody>
      </p:sp>
      <p:sp>
        <p:nvSpPr>
          <p:cNvPr name="AutoShape 18" id="18"/>
          <p:cNvSpPr/>
          <p:nvPr/>
        </p:nvSpPr>
        <p:spPr>
          <a:xfrm>
            <a:off x="4575207" y="3759236"/>
            <a:ext cx="1937894" cy="8224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 flipV="true">
            <a:off x="4307195" y="5935602"/>
            <a:ext cx="2121695" cy="14206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 flipH="true">
            <a:off x="11789176" y="3660909"/>
            <a:ext cx="2045911" cy="92077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H="true" flipV="true">
            <a:off x="11789176" y="5919772"/>
            <a:ext cx="2024244" cy="11937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5022"/>
            <a:ext cx="2522890" cy="2053001"/>
          </a:xfrm>
          <a:custGeom>
            <a:avLst/>
            <a:gdLst/>
            <a:ahLst/>
            <a:cxnLst/>
            <a:rect r="r" b="b" t="t" l="l"/>
            <a:pathLst>
              <a:path h="2053001" w="2522890">
                <a:moveTo>
                  <a:pt x="0" y="0"/>
                </a:moveTo>
                <a:lnTo>
                  <a:pt x="2522890" y="0"/>
                </a:lnTo>
                <a:lnTo>
                  <a:pt x="2522890" y="2053001"/>
                </a:lnTo>
                <a:lnTo>
                  <a:pt x="0" y="2053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978709" y="0"/>
            <a:ext cx="1597971" cy="1584165"/>
          </a:xfrm>
          <a:custGeom>
            <a:avLst/>
            <a:gdLst/>
            <a:ahLst/>
            <a:cxnLst/>
            <a:rect r="r" b="b" t="t" l="l"/>
            <a:pathLst>
              <a:path h="1584165" w="1597971">
                <a:moveTo>
                  <a:pt x="1597971" y="1584165"/>
                </a:moveTo>
                <a:lnTo>
                  <a:pt x="0" y="1584165"/>
                </a:lnTo>
                <a:lnTo>
                  <a:pt x="0" y="0"/>
                </a:lnTo>
                <a:lnTo>
                  <a:pt x="1597971" y="0"/>
                </a:lnTo>
                <a:lnTo>
                  <a:pt x="1597971" y="15841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17034" r="-11515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890311"/>
            <a:ext cx="13797202" cy="5501634"/>
          </a:xfrm>
          <a:custGeom>
            <a:avLst/>
            <a:gdLst/>
            <a:ahLst/>
            <a:cxnLst/>
            <a:rect r="r" b="b" t="t" l="l"/>
            <a:pathLst>
              <a:path h="5501634" w="13797202">
                <a:moveTo>
                  <a:pt x="0" y="0"/>
                </a:moveTo>
                <a:lnTo>
                  <a:pt x="13797202" y="0"/>
                </a:lnTo>
                <a:lnTo>
                  <a:pt x="13797202" y="5501635"/>
                </a:lnTo>
                <a:lnTo>
                  <a:pt x="0" y="55016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3797202" y="2940778"/>
            <a:ext cx="0" cy="54768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768298" y="5522458"/>
            <a:ext cx="1342228" cy="1342228"/>
          </a:xfrm>
          <a:custGeom>
            <a:avLst/>
            <a:gdLst/>
            <a:ahLst/>
            <a:cxnLst/>
            <a:rect r="r" b="b" t="t" l="l"/>
            <a:pathLst>
              <a:path h="1342228" w="1342228">
                <a:moveTo>
                  <a:pt x="0" y="0"/>
                </a:moveTo>
                <a:lnTo>
                  <a:pt x="1342228" y="0"/>
                </a:lnTo>
                <a:lnTo>
                  <a:pt x="1342228" y="1342228"/>
                </a:lnTo>
                <a:lnTo>
                  <a:pt x="0" y="13422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78241" y="6280407"/>
            <a:ext cx="2085394" cy="662113"/>
          </a:xfrm>
          <a:custGeom>
            <a:avLst/>
            <a:gdLst/>
            <a:ahLst/>
            <a:cxnLst/>
            <a:rect r="r" b="b" t="t" l="l"/>
            <a:pathLst>
              <a:path h="662113" w="2085394">
                <a:moveTo>
                  <a:pt x="0" y="0"/>
                </a:moveTo>
                <a:lnTo>
                  <a:pt x="2085394" y="0"/>
                </a:lnTo>
                <a:lnTo>
                  <a:pt x="2085394" y="662113"/>
                </a:lnTo>
                <a:lnTo>
                  <a:pt x="0" y="6621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10614" y="5098896"/>
            <a:ext cx="1267450" cy="847622"/>
          </a:xfrm>
          <a:custGeom>
            <a:avLst/>
            <a:gdLst/>
            <a:ahLst/>
            <a:cxnLst/>
            <a:rect r="r" b="b" t="t" l="l"/>
            <a:pathLst>
              <a:path h="847622" w="1267450">
                <a:moveTo>
                  <a:pt x="0" y="0"/>
                </a:moveTo>
                <a:lnTo>
                  <a:pt x="1267450" y="0"/>
                </a:lnTo>
                <a:lnTo>
                  <a:pt x="1267450" y="847622"/>
                </a:lnTo>
                <a:lnTo>
                  <a:pt x="0" y="8476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9585" t="0" r="-9585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91130" y="5279852"/>
            <a:ext cx="1036763" cy="1060627"/>
          </a:xfrm>
          <a:custGeom>
            <a:avLst/>
            <a:gdLst/>
            <a:ahLst/>
            <a:cxnLst/>
            <a:rect r="r" b="b" t="t" l="l"/>
            <a:pathLst>
              <a:path h="1060627" w="1036763">
                <a:moveTo>
                  <a:pt x="0" y="0"/>
                </a:moveTo>
                <a:lnTo>
                  <a:pt x="1036763" y="0"/>
                </a:lnTo>
                <a:lnTo>
                  <a:pt x="1036763" y="1060627"/>
                </a:lnTo>
                <a:lnTo>
                  <a:pt x="0" y="10606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73540" y="5279852"/>
            <a:ext cx="1927898" cy="1000555"/>
          </a:xfrm>
          <a:custGeom>
            <a:avLst/>
            <a:gdLst/>
            <a:ahLst/>
            <a:cxnLst/>
            <a:rect r="r" b="b" t="t" l="l"/>
            <a:pathLst>
              <a:path h="1000555" w="1927898">
                <a:moveTo>
                  <a:pt x="0" y="0"/>
                </a:moveTo>
                <a:lnTo>
                  <a:pt x="1927898" y="0"/>
                </a:lnTo>
                <a:lnTo>
                  <a:pt x="1927898" y="1000555"/>
                </a:lnTo>
                <a:lnTo>
                  <a:pt x="0" y="100055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cap="sq">
            <a:noFill/>
            <a:prstDash val="lgDash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378241" y="5492422"/>
            <a:ext cx="2164657" cy="575415"/>
          </a:xfrm>
          <a:custGeom>
            <a:avLst/>
            <a:gdLst/>
            <a:ahLst/>
            <a:cxnLst/>
            <a:rect r="r" b="b" t="t" l="l"/>
            <a:pathLst>
              <a:path h="575415" w="2164657">
                <a:moveTo>
                  <a:pt x="0" y="0"/>
                </a:moveTo>
                <a:lnTo>
                  <a:pt x="2164657" y="0"/>
                </a:lnTo>
                <a:lnTo>
                  <a:pt x="2164657" y="575415"/>
                </a:lnTo>
                <a:lnTo>
                  <a:pt x="0" y="57541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578064" y="5098896"/>
            <a:ext cx="847622" cy="847622"/>
          </a:xfrm>
          <a:custGeom>
            <a:avLst/>
            <a:gdLst/>
            <a:ahLst/>
            <a:cxnLst/>
            <a:rect r="r" b="b" t="t" l="l"/>
            <a:pathLst>
              <a:path h="847622" w="847622">
                <a:moveTo>
                  <a:pt x="0" y="0"/>
                </a:moveTo>
                <a:lnTo>
                  <a:pt x="847622" y="0"/>
                </a:lnTo>
                <a:lnTo>
                  <a:pt x="847622" y="847622"/>
                </a:lnTo>
                <a:lnTo>
                  <a:pt x="0" y="84762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752875" y="8178395"/>
            <a:ext cx="850482" cy="478396"/>
          </a:xfrm>
          <a:custGeom>
            <a:avLst/>
            <a:gdLst/>
            <a:ahLst/>
            <a:cxnLst/>
            <a:rect r="r" b="b" t="t" l="l"/>
            <a:pathLst>
              <a:path h="478396" w="850482">
                <a:moveTo>
                  <a:pt x="0" y="0"/>
                </a:moveTo>
                <a:lnTo>
                  <a:pt x="850482" y="0"/>
                </a:lnTo>
                <a:lnTo>
                  <a:pt x="850482" y="478397"/>
                </a:lnTo>
                <a:lnTo>
                  <a:pt x="0" y="47839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34962" y="723900"/>
            <a:ext cx="2862204" cy="1115300"/>
          </a:xfrm>
          <a:custGeom>
            <a:avLst/>
            <a:gdLst/>
            <a:ahLst/>
            <a:cxnLst/>
            <a:rect r="r" b="b" t="t" l="l"/>
            <a:pathLst>
              <a:path h="1115300" w="2862204">
                <a:moveTo>
                  <a:pt x="0" y="0"/>
                </a:moveTo>
                <a:lnTo>
                  <a:pt x="2862204" y="0"/>
                </a:lnTo>
                <a:lnTo>
                  <a:pt x="2862204" y="1115300"/>
                </a:lnTo>
                <a:lnTo>
                  <a:pt x="0" y="1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418881" y="8291519"/>
            <a:ext cx="1206808" cy="474471"/>
          </a:xfrm>
          <a:custGeom>
            <a:avLst/>
            <a:gdLst/>
            <a:ahLst/>
            <a:cxnLst/>
            <a:rect r="r" b="b" t="t" l="l"/>
            <a:pathLst>
              <a:path h="474471" w="1206808">
                <a:moveTo>
                  <a:pt x="0" y="0"/>
                </a:moveTo>
                <a:lnTo>
                  <a:pt x="1206808" y="0"/>
                </a:lnTo>
                <a:lnTo>
                  <a:pt x="1206808" y="474472"/>
                </a:lnTo>
                <a:lnTo>
                  <a:pt x="0" y="47447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85961" y="2020155"/>
            <a:ext cx="12911241" cy="882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5"/>
              </a:lnSpc>
            </a:pPr>
            <a:r>
              <a:rPr lang="en-US" sz="6399" b="true">
                <a:solidFill>
                  <a:srgbClr val="1A1526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2. System Architectural Overview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403307" y="3030591"/>
            <a:ext cx="3173374" cy="511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3"/>
              </a:lnSpc>
            </a:pPr>
            <a:r>
              <a:rPr lang="en-US" sz="2699" spc="26" b="true">
                <a:solidFill>
                  <a:srgbClr val="1A152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 stacks</a:t>
            </a:r>
          </a:p>
          <a:p>
            <a:pPr algn="l">
              <a:lnSpc>
                <a:spcPts val="4549"/>
              </a:lnSpc>
            </a:pPr>
            <a:r>
              <a:rPr lang="en-US" sz="2499" spc="24" b="true">
                <a:solidFill>
                  <a:srgbClr val="1A152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Back-end</a:t>
            </a:r>
          </a:p>
          <a:p>
            <a:pPr algn="l">
              <a:lnSpc>
                <a:spcPts val="4549"/>
              </a:lnSpc>
            </a:pPr>
            <a:r>
              <a:rPr lang="en-US" sz="2499" spc="24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Keystone 6</a:t>
            </a:r>
          </a:p>
          <a:p>
            <a:pPr algn="l">
              <a:lnSpc>
                <a:spcPts val="4549"/>
              </a:lnSpc>
            </a:pPr>
            <a:r>
              <a:rPr lang="en-US" sz="2499" spc="24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NodeJS</a:t>
            </a:r>
          </a:p>
          <a:p>
            <a:pPr algn="l">
              <a:lnSpc>
                <a:spcPts val="4549"/>
              </a:lnSpc>
            </a:pPr>
            <a:r>
              <a:rPr lang="en-US" sz="2499" spc="24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GraphQL</a:t>
            </a:r>
          </a:p>
          <a:p>
            <a:pPr algn="l">
              <a:lnSpc>
                <a:spcPts val="4549"/>
              </a:lnSpc>
            </a:pPr>
            <a:r>
              <a:rPr lang="en-US" sz="2499" spc="24" b="true">
                <a:solidFill>
                  <a:srgbClr val="1A152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Front-end</a:t>
            </a:r>
          </a:p>
          <a:p>
            <a:pPr algn="l">
              <a:lnSpc>
                <a:spcPts val="4549"/>
              </a:lnSpc>
            </a:pPr>
            <a:r>
              <a:rPr lang="en-US" sz="2499" spc="24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ReactJS</a:t>
            </a:r>
          </a:p>
          <a:p>
            <a:pPr algn="l">
              <a:lnSpc>
                <a:spcPts val="4549"/>
              </a:lnSpc>
            </a:pPr>
            <a:r>
              <a:rPr lang="en-US" sz="2499" spc="24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Bootstrap</a:t>
            </a: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13475" y="3230082"/>
            <a:ext cx="1292141" cy="0"/>
          </a:xfrm>
          <a:prstGeom prst="line">
            <a:avLst/>
          </a:prstGeom>
          <a:ln cap="flat" w="57150">
            <a:solidFill>
              <a:srgbClr val="1A152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34962" y="723900"/>
            <a:ext cx="2862204" cy="1115300"/>
          </a:xfrm>
          <a:custGeom>
            <a:avLst/>
            <a:gdLst/>
            <a:ahLst/>
            <a:cxnLst/>
            <a:rect r="r" b="b" t="t" l="l"/>
            <a:pathLst>
              <a:path h="1115300" w="2862204">
                <a:moveTo>
                  <a:pt x="0" y="0"/>
                </a:moveTo>
                <a:lnTo>
                  <a:pt x="2862204" y="0"/>
                </a:lnTo>
                <a:lnTo>
                  <a:pt x="2862204" y="1115300"/>
                </a:lnTo>
                <a:lnTo>
                  <a:pt x="0" y="1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3475" y="3230082"/>
            <a:ext cx="1863213" cy="2030068"/>
          </a:xfrm>
          <a:custGeom>
            <a:avLst/>
            <a:gdLst/>
            <a:ahLst/>
            <a:cxnLst/>
            <a:rect r="r" b="b" t="t" l="l"/>
            <a:pathLst>
              <a:path h="2030068" w="1863213">
                <a:moveTo>
                  <a:pt x="0" y="0"/>
                </a:moveTo>
                <a:lnTo>
                  <a:pt x="1863214" y="0"/>
                </a:lnTo>
                <a:lnTo>
                  <a:pt x="1863214" y="2030068"/>
                </a:lnTo>
                <a:lnTo>
                  <a:pt x="0" y="20300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40955" y="3412910"/>
            <a:ext cx="1577134" cy="1577134"/>
          </a:xfrm>
          <a:custGeom>
            <a:avLst/>
            <a:gdLst/>
            <a:ahLst/>
            <a:cxnLst/>
            <a:rect r="r" b="b" t="t" l="l"/>
            <a:pathLst>
              <a:path h="1577134" w="1577134">
                <a:moveTo>
                  <a:pt x="0" y="0"/>
                </a:moveTo>
                <a:lnTo>
                  <a:pt x="1577134" y="0"/>
                </a:lnTo>
                <a:lnTo>
                  <a:pt x="1577134" y="1577134"/>
                </a:lnTo>
                <a:lnTo>
                  <a:pt x="0" y="1577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34962" y="2167727"/>
            <a:ext cx="5745315" cy="1033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3475" y="5225085"/>
            <a:ext cx="6932738" cy="508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👥 Manage users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📦 Manage products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📋 Manage orders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🗂️ Manage catagories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💬 Manage feedbacks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📦 Manage consignment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⚙️ Manage roles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📰 Manage articles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📥 Manage request</a:t>
            </a: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425695" y="3859529"/>
            <a:ext cx="2236163" cy="55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spc="27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27047" y="3903168"/>
            <a:ext cx="4660861" cy="55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spc="27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Staff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40955" y="5225085"/>
            <a:ext cx="6932738" cy="4652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📦 Update products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📋 Update orders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🗂️ Update catagories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💬 Manage feedbacks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📦 Update consignment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📰 Manage articles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📥 Manage request</a:t>
            </a: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13475" y="3220557"/>
            <a:ext cx="1292141" cy="0"/>
          </a:xfrm>
          <a:prstGeom prst="line">
            <a:avLst/>
          </a:prstGeom>
          <a:ln cap="flat" w="57150">
            <a:solidFill>
              <a:srgbClr val="1A152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34962" y="723900"/>
            <a:ext cx="2862204" cy="1115300"/>
          </a:xfrm>
          <a:custGeom>
            <a:avLst/>
            <a:gdLst/>
            <a:ahLst/>
            <a:cxnLst/>
            <a:rect r="r" b="b" t="t" l="l"/>
            <a:pathLst>
              <a:path h="1115300" w="2862204">
                <a:moveTo>
                  <a:pt x="0" y="0"/>
                </a:moveTo>
                <a:lnTo>
                  <a:pt x="2862204" y="0"/>
                </a:lnTo>
                <a:lnTo>
                  <a:pt x="2862204" y="1115300"/>
                </a:lnTo>
                <a:lnTo>
                  <a:pt x="0" y="1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40955" y="3515255"/>
            <a:ext cx="1484025" cy="1645070"/>
          </a:xfrm>
          <a:custGeom>
            <a:avLst/>
            <a:gdLst/>
            <a:ahLst/>
            <a:cxnLst/>
            <a:rect r="r" b="b" t="t" l="l"/>
            <a:pathLst>
              <a:path h="1645070" w="1484025">
                <a:moveTo>
                  <a:pt x="0" y="0"/>
                </a:moveTo>
                <a:lnTo>
                  <a:pt x="1484025" y="0"/>
                </a:lnTo>
                <a:lnTo>
                  <a:pt x="1484025" y="1645070"/>
                </a:lnTo>
                <a:lnTo>
                  <a:pt x="0" y="16450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40" t="0" r="-514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3475" y="3590879"/>
            <a:ext cx="1352588" cy="1493823"/>
          </a:xfrm>
          <a:custGeom>
            <a:avLst/>
            <a:gdLst/>
            <a:ahLst/>
            <a:cxnLst/>
            <a:rect r="r" b="b" t="t" l="l"/>
            <a:pathLst>
              <a:path h="1493823" w="1352588">
                <a:moveTo>
                  <a:pt x="0" y="0"/>
                </a:moveTo>
                <a:lnTo>
                  <a:pt x="1352589" y="0"/>
                </a:lnTo>
                <a:lnTo>
                  <a:pt x="1352589" y="1493822"/>
                </a:lnTo>
                <a:lnTo>
                  <a:pt x="0" y="1493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34962" y="2186777"/>
            <a:ext cx="5745315" cy="1033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3475" y="5317759"/>
            <a:ext cx="6932738" cy="469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📦 Update products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📋 Update orders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🗂️ Update catagories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💬 Manage feedbacks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📦 Update consignment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📰 Manage articles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📥 Manage request</a:t>
            </a: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425695" y="3952204"/>
            <a:ext cx="2236163" cy="55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spc="27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27047" y="3995842"/>
            <a:ext cx="4660861" cy="55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spc="27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40955" y="5317759"/>
            <a:ext cx="6932738" cy="336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📦 View product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💬 Add feedback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📰 View article</a:t>
            </a:r>
          </a:p>
          <a:p>
            <a:pPr algn="l">
              <a:lnSpc>
                <a:spcPts val="3449"/>
              </a:lnSpc>
            </a:pPr>
            <a:r>
              <a:rPr lang="en-US" sz="2299" spc="22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🛒 Manage cart</a:t>
            </a: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449"/>
              </a:lnSpc>
            </a:pP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28042" y="1028700"/>
            <a:ext cx="462516" cy="467188"/>
          </a:xfrm>
          <a:custGeom>
            <a:avLst/>
            <a:gdLst/>
            <a:ahLst/>
            <a:cxnLst/>
            <a:rect r="r" b="b" t="t" l="l"/>
            <a:pathLst>
              <a:path h="467188" w="462516">
                <a:moveTo>
                  <a:pt x="0" y="0"/>
                </a:moveTo>
                <a:lnTo>
                  <a:pt x="462516" y="0"/>
                </a:lnTo>
                <a:lnTo>
                  <a:pt x="462516" y="467188"/>
                </a:lnTo>
                <a:lnTo>
                  <a:pt x="0" y="467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9893906" y="-293341"/>
            <a:ext cx="5461930" cy="4048656"/>
          </a:xfrm>
          <a:custGeom>
            <a:avLst/>
            <a:gdLst/>
            <a:ahLst/>
            <a:cxnLst/>
            <a:rect r="r" b="b" t="t" l="l"/>
            <a:pathLst>
              <a:path h="4048656" w="5461930">
                <a:moveTo>
                  <a:pt x="0" y="0"/>
                </a:moveTo>
                <a:lnTo>
                  <a:pt x="5461930" y="0"/>
                </a:lnTo>
                <a:lnTo>
                  <a:pt x="5461930" y="4048655"/>
                </a:lnTo>
                <a:lnTo>
                  <a:pt x="0" y="4048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97913" y="-4959"/>
            <a:ext cx="3922775" cy="728859"/>
            <a:chOff x="0" y="0"/>
            <a:chExt cx="2135872" cy="3968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5872" cy="396849"/>
            </a:xfrm>
            <a:custGeom>
              <a:avLst/>
              <a:gdLst/>
              <a:ahLst/>
              <a:cxnLst/>
              <a:rect r="r" b="b" t="t" l="l"/>
              <a:pathLst>
                <a:path h="396849" w="2135872">
                  <a:moveTo>
                    <a:pt x="1932672" y="0"/>
                  </a:moveTo>
                  <a:cubicBezTo>
                    <a:pt x="2044896" y="0"/>
                    <a:pt x="2135872" y="88838"/>
                    <a:pt x="2135872" y="198425"/>
                  </a:cubicBezTo>
                  <a:cubicBezTo>
                    <a:pt x="2135872" y="308011"/>
                    <a:pt x="2044896" y="396849"/>
                    <a:pt x="1932672" y="396849"/>
                  </a:cubicBezTo>
                  <a:lnTo>
                    <a:pt x="203200" y="396849"/>
                  </a:lnTo>
                  <a:cubicBezTo>
                    <a:pt x="90976" y="396849"/>
                    <a:pt x="0" y="308011"/>
                    <a:pt x="0" y="198425"/>
                  </a:cubicBezTo>
                  <a:cubicBezTo>
                    <a:pt x="0" y="888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7AB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2135872" cy="463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563295" y="-369389"/>
            <a:ext cx="7392010" cy="728859"/>
            <a:chOff x="0" y="0"/>
            <a:chExt cx="4024801" cy="3968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24802" cy="396849"/>
            </a:xfrm>
            <a:custGeom>
              <a:avLst/>
              <a:gdLst/>
              <a:ahLst/>
              <a:cxnLst/>
              <a:rect r="r" b="b" t="t" l="l"/>
              <a:pathLst>
                <a:path h="396849" w="4024802">
                  <a:moveTo>
                    <a:pt x="3821602" y="0"/>
                  </a:moveTo>
                  <a:cubicBezTo>
                    <a:pt x="3933826" y="0"/>
                    <a:pt x="4024802" y="88838"/>
                    <a:pt x="4024802" y="198425"/>
                  </a:cubicBezTo>
                  <a:cubicBezTo>
                    <a:pt x="4024802" y="308011"/>
                    <a:pt x="3933826" y="396849"/>
                    <a:pt x="3821602" y="396849"/>
                  </a:cubicBezTo>
                  <a:lnTo>
                    <a:pt x="203200" y="396849"/>
                  </a:lnTo>
                  <a:cubicBezTo>
                    <a:pt x="90976" y="396849"/>
                    <a:pt x="0" y="308011"/>
                    <a:pt x="0" y="198425"/>
                  </a:cubicBezTo>
                  <a:cubicBezTo>
                    <a:pt x="0" y="888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3588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4024801" cy="463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34962" y="723900"/>
            <a:ext cx="2862204" cy="1115300"/>
          </a:xfrm>
          <a:custGeom>
            <a:avLst/>
            <a:gdLst/>
            <a:ahLst/>
            <a:cxnLst/>
            <a:rect r="r" b="b" t="t" l="l"/>
            <a:pathLst>
              <a:path h="1115300" w="2862204">
                <a:moveTo>
                  <a:pt x="0" y="0"/>
                </a:moveTo>
                <a:lnTo>
                  <a:pt x="2862204" y="0"/>
                </a:lnTo>
                <a:lnTo>
                  <a:pt x="2862204" y="1115300"/>
                </a:lnTo>
                <a:lnTo>
                  <a:pt x="0" y="1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201584" y="4234180"/>
            <a:ext cx="2367872" cy="2380141"/>
          </a:xfrm>
          <a:custGeom>
            <a:avLst/>
            <a:gdLst/>
            <a:ahLst/>
            <a:cxnLst/>
            <a:rect r="r" b="b" t="t" l="l"/>
            <a:pathLst>
              <a:path h="2380141" w="2367872">
                <a:moveTo>
                  <a:pt x="0" y="0"/>
                </a:moveTo>
                <a:lnTo>
                  <a:pt x="2367872" y="0"/>
                </a:lnTo>
                <a:lnTo>
                  <a:pt x="2367872" y="2380141"/>
                </a:lnTo>
                <a:lnTo>
                  <a:pt x="0" y="23801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96902" y="4234180"/>
            <a:ext cx="3759402" cy="2380141"/>
          </a:xfrm>
          <a:custGeom>
            <a:avLst/>
            <a:gdLst/>
            <a:ahLst/>
            <a:cxnLst/>
            <a:rect r="r" b="b" t="t" l="l"/>
            <a:pathLst>
              <a:path h="2380141" w="3759402">
                <a:moveTo>
                  <a:pt x="0" y="0"/>
                </a:moveTo>
                <a:lnTo>
                  <a:pt x="3759402" y="0"/>
                </a:lnTo>
                <a:lnTo>
                  <a:pt x="3759402" y="2380141"/>
                </a:lnTo>
                <a:lnTo>
                  <a:pt x="0" y="23801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4569456" y="5424251"/>
            <a:ext cx="21274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7526856" y="7738271"/>
            <a:ext cx="2099494" cy="2277229"/>
          </a:xfrm>
          <a:custGeom>
            <a:avLst/>
            <a:gdLst/>
            <a:ahLst/>
            <a:cxnLst/>
            <a:rect r="r" b="b" t="t" l="l"/>
            <a:pathLst>
              <a:path h="2277229" w="2099494">
                <a:moveTo>
                  <a:pt x="0" y="0"/>
                </a:moveTo>
                <a:lnTo>
                  <a:pt x="2099493" y="0"/>
                </a:lnTo>
                <a:lnTo>
                  <a:pt x="2099493" y="2277229"/>
                </a:lnTo>
                <a:lnTo>
                  <a:pt x="0" y="227722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>
            <a:off x="8576603" y="6614321"/>
            <a:ext cx="0" cy="11239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3491493" y="4126789"/>
            <a:ext cx="2594923" cy="2594923"/>
          </a:xfrm>
          <a:custGeom>
            <a:avLst/>
            <a:gdLst/>
            <a:ahLst/>
            <a:cxnLst/>
            <a:rect r="r" b="b" t="t" l="l"/>
            <a:pathLst>
              <a:path h="2594923" w="2594923">
                <a:moveTo>
                  <a:pt x="0" y="0"/>
                </a:moveTo>
                <a:lnTo>
                  <a:pt x="2594923" y="0"/>
                </a:lnTo>
                <a:lnTo>
                  <a:pt x="2594923" y="2594923"/>
                </a:lnTo>
                <a:lnTo>
                  <a:pt x="0" y="259492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35255" y="2181878"/>
            <a:ext cx="8410493" cy="100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5"/>
              </a:lnSpc>
            </a:pPr>
            <a:r>
              <a:rPr lang="en-US" sz="6399" b="true">
                <a:solidFill>
                  <a:srgbClr val="1A1526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4. Demonstration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91304" y="3284779"/>
            <a:ext cx="5740673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b="true" sz="2399" spc="23">
                <a:solidFill>
                  <a:srgbClr val="1A152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Scenario 1: Customer views product’s details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944737" y="5553097"/>
            <a:ext cx="1376883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App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31065" y="6500021"/>
            <a:ext cx="1852612" cy="1813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Koi List</a:t>
            </a:r>
          </a:p>
          <a:p>
            <a:pPr algn="ctr">
              <a:lnSpc>
                <a:spcPts val="3599"/>
              </a:lnSpc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(By category, </a:t>
            </a:r>
          </a:p>
          <a:p>
            <a:pPr algn="ctr">
              <a:lnSpc>
                <a:spcPts val="3599"/>
              </a:lnSpc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size, price, </a:t>
            </a:r>
          </a:p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originality)</a:t>
            </a:r>
          </a:p>
        </p:txBody>
      </p:sp>
      <p:sp>
        <p:nvSpPr>
          <p:cNvPr name="AutoShape 21" id="21"/>
          <p:cNvSpPr/>
          <p:nvPr/>
        </p:nvSpPr>
        <p:spPr>
          <a:xfrm>
            <a:off x="10456304" y="5424251"/>
            <a:ext cx="30351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11231506" y="5553097"/>
            <a:ext cx="1484784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detail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28042" y="1028700"/>
            <a:ext cx="462516" cy="467188"/>
          </a:xfrm>
          <a:custGeom>
            <a:avLst/>
            <a:gdLst/>
            <a:ahLst/>
            <a:cxnLst/>
            <a:rect r="r" b="b" t="t" l="l"/>
            <a:pathLst>
              <a:path h="467188" w="462516">
                <a:moveTo>
                  <a:pt x="0" y="0"/>
                </a:moveTo>
                <a:lnTo>
                  <a:pt x="462516" y="0"/>
                </a:lnTo>
                <a:lnTo>
                  <a:pt x="462516" y="467188"/>
                </a:lnTo>
                <a:lnTo>
                  <a:pt x="0" y="467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9893906" y="-293341"/>
            <a:ext cx="5461930" cy="4048656"/>
          </a:xfrm>
          <a:custGeom>
            <a:avLst/>
            <a:gdLst/>
            <a:ahLst/>
            <a:cxnLst/>
            <a:rect r="r" b="b" t="t" l="l"/>
            <a:pathLst>
              <a:path h="4048656" w="5461930">
                <a:moveTo>
                  <a:pt x="0" y="0"/>
                </a:moveTo>
                <a:lnTo>
                  <a:pt x="5461930" y="0"/>
                </a:lnTo>
                <a:lnTo>
                  <a:pt x="5461930" y="4048655"/>
                </a:lnTo>
                <a:lnTo>
                  <a:pt x="0" y="4048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97913" y="-4959"/>
            <a:ext cx="3922775" cy="728859"/>
            <a:chOff x="0" y="0"/>
            <a:chExt cx="2135872" cy="3968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5872" cy="396849"/>
            </a:xfrm>
            <a:custGeom>
              <a:avLst/>
              <a:gdLst/>
              <a:ahLst/>
              <a:cxnLst/>
              <a:rect r="r" b="b" t="t" l="l"/>
              <a:pathLst>
                <a:path h="396849" w="2135872">
                  <a:moveTo>
                    <a:pt x="1932672" y="0"/>
                  </a:moveTo>
                  <a:cubicBezTo>
                    <a:pt x="2044896" y="0"/>
                    <a:pt x="2135872" y="88838"/>
                    <a:pt x="2135872" y="198425"/>
                  </a:cubicBezTo>
                  <a:cubicBezTo>
                    <a:pt x="2135872" y="308011"/>
                    <a:pt x="2044896" y="396849"/>
                    <a:pt x="1932672" y="396849"/>
                  </a:cubicBezTo>
                  <a:lnTo>
                    <a:pt x="203200" y="396849"/>
                  </a:lnTo>
                  <a:cubicBezTo>
                    <a:pt x="90976" y="396849"/>
                    <a:pt x="0" y="308011"/>
                    <a:pt x="0" y="198425"/>
                  </a:cubicBezTo>
                  <a:cubicBezTo>
                    <a:pt x="0" y="888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7AB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2135872" cy="463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563295" y="-369389"/>
            <a:ext cx="7392010" cy="728859"/>
            <a:chOff x="0" y="0"/>
            <a:chExt cx="4024801" cy="3968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24802" cy="396849"/>
            </a:xfrm>
            <a:custGeom>
              <a:avLst/>
              <a:gdLst/>
              <a:ahLst/>
              <a:cxnLst/>
              <a:rect r="r" b="b" t="t" l="l"/>
              <a:pathLst>
                <a:path h="396849" w="4024802">
                  <a:moveTo>
                    <a:pt x="3821602" y="0"/>
                  </a:moveTo>
                  <a:cubicBezTo>
                    <a:pt x="3933826" y="0"/>
                    <a:pt x="4024802" y="88838"/>
                    <a:pt x="4024802" y="198425"/>
                  </a:cubicBezTo>
                  <a:cubicBezTo>
                    <a:pt x="4024802" y="308011"/>
                    <a:pt x="3933826" y="396849"/>
                    <a:pt x="3821602" y="396849"/>
                  </a:cubicBezTo>
                  <a:lnTo>
                    <a:pt x="203200" y="396849"/>
                  </a:lnTo>
                  <a:cubicBezTo>
                    <a:pt x="90976" y="396849"/>
                    <a:pt x="0" y="308011"/>
                    <a:pt x="0" y="198425"/>
                  </a:cubicBezTo>
                  <a:cubicBezTo>
                    <a:pt x="0" y="888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3588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4024801" cy="463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34962" y="723900"/>
            <a:ext cx="2862204" cy="1115300"/>
          </a:xfrm>
          <a:custGeom>
            <a:avLst/>
            <a:gdLst/>
            <a:ahLst/>
            <a:cxnLst/>
            <a:rect r="r" b="b" t="t" l="l"/>
            <a:pathLst>
              <a:path h="1115300" w="2862204">
                <a:moveTo>
                  <a:pt x="0" y="0"/>
                </a:moveTo>
                <a:lnTo>
                  <a:pt x="2862204" y="0"/>
                </a:lnTo>
                <a:lnTo>
                  <a:pt x="2862204" y="1115300"/>
                </a:lnTo>
                <a:lnTo>
                  <a:pt x="0" y="1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70504" y="3974389"/>
            <a:ext cx="2367872" cy="2380141"/>
          </a:xfrm>
          <a:custGeom>
            <a:avLst/>
            <a:gdLst/>
            <a:ahLst/>
            <a:cxnLst/>
            <a:rect r="r" b="b" t="t" l="l"/>
            <a:pathLst>
              <a:path h="2380141" w="2367872">
                <a:moveTo>
                  <a:pt x="0" y="0"/>
                </a:moveTo>
                <a:lnTo>
                  <a:pt x="2367872" y="0"/>
                </a:lnTo>
                <a:lnTo>
                  <a:pt x="2367872" y="2380141"/>
                </a:lnTo>
                <a:lnTo>
                  <a:pt x="0" y="23801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765821" y="3974389"/>
            <a:ext cx="3759402" cy="2380141"/>
          </a:xfrm>
          <a:custGeom>
            <a:avLst/>
            <a:gdLst/>
            <a:ahLst/>
            <a:cxnLst/>
            <a:rect r="r" b="b" t="t" l="l"/>
            <a:pathLst>
              <a:path h="2380141" w="3759402">
                <a:moveTo>
                  <a:pt x="0" y="0"/>
                </a:moveTo>
                <a:lnTo>
                  <a:pt x="3759402" y="0"/>
                </a:lnTo>
                <a:lnTo>
                  <a:pt x="3759402" y="2380141"/>
                </a:lnTo>
                <a:lnTo>
                  <a:pt x="0" y="23801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5638376" y="5164460"/>
            <a:ext cx="21274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8595775" y="7478480"/>
            <a:ext cx="2099494" cy="2277229"/>
          </a:xfrm>
          <a:custGeom>
            <a:avLst/>
            <a:gdLst/>
            <a:ahLst/>
            <a:cxnLst/>
            <a:rect r="r" b="b" t="t" l="l"/>
            <a:pathLst>
              <a:path h="2277229" w="2099494">
                <a:moveTo>
                  <a:pt x="0" y="0"/>
                </a:moveTo>
                <a:lnTo>
                  <a:pt x="2099494" y="0"/>
                </a:lnTo>
                <a:lnTo>
                  <a:pt x="2099494" y="2277229"/>
                </a:lnTo>
                <a:lnTo>
                  <a:pt x="0" y="227722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>
            <a:off x="9645522" y="6354530"/>
            <a:ext cx="0" cy="11239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10695269" y="8617094"/>
            <a:ext cx="237770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3072972" y="7413720"/>
            <a:ext cx="2556972" cy="2406749"/>
          </a:xfrm>
          <a:custGeom>
            <a:avLst/>
            <a:gdLst/>
            <a:ahLst/>
            <a:cxnLst/>
            <a:rect r="r" b="b" t="t" l="l"/>
            <a:pathLst>
              <a:path h="2406749" w="2556972">
                <a:moveTo>
                  <a:pt x="0" y="0"/>
                </a:moveTo>
                <a:lnTo>
                  <a:pt x="2556971" y="0"/>
                </a:lnTo>
                <a:lnTo>
                  <a:pt x="2556971" y="2406749"/>
                </a:lnTo>
                <a:lnTo>
                  <a:pt x="0" y="24067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103021" y="3895063"/>
            <a:ext cx="2496874" cy="2496874"/>
          </a:xfrm>
          <a:custGeom>
            <a:avLst/>
            <a:gdLst/>
            <a:ahLst/>
            <a:cxnLst/>
            <a:rect r="r" b="b" t="t" l="l"/>
            <a:pathLst>
              <a:path h="2496874" w="2496874">
                <a:moveTo>
                  <a:pt x="0" y="0"/>
                </a:moveTo>
                <a:lnTo>
                  <a:pt x="2496873" y="0"/>
                </a:lnTo>
                <a:lnTo>
                  <a:pt x="2496873" y="2496874"/>
                </a:lnTo>
                <a:lnTo>
                  <a:pt x="0" y="24968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35255" y="2181878"/>
            <a:ext cx="8410493" cy="100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5"/>
              </a:lnSpc>
            </a:pPr>
            <a:r>
              <a:rPr lang="en-US" sz="6399" b="true">
                <a:solidFill>
                  <a:srgbClr val="1A1526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4. Demonstration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05004" y="3284779"/>
            <a:ext cx="5302746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b="true" sz="2399" spc="23">
                <a:solidFill>
                  <a:srgbClr val="1A152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Scenario 2: Customer purchases products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013657" y="5293306"/>
            <a:ext cx="1376883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App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38447" y="6355703"/>
            <a:ext cx="1852612" cy="1813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Koi List</a:t>
            </a:r>
          </a:p>
          <a:p>
            <a:pPr algn="ctr">
              <a:lnSpc>
                <a:spcPts val="3599"/>
              </a:lnSpc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(By category, </a:t>
            </a:r>
          </a:p>
          <a:p>
            <a:pPr algn="ctr">
              <a:lnSpc>
                <a:spcPts val="3599"/>
              </a:lnSpc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size, price, </a:t>
            </a:r>
          </a:p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originality)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118251" y="8740919"/>
            <a:ext cx="1531739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to cart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14351457" y="6391937"/>
            <a:ext cx="0" cy="10217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5" id="25"/>
          <p:cNvSpPr txBox="true"/>
          <p:nvPr/>
        </p:nvSpPr>
        <p:spPr>
          <a:xfrm rot="0">
            <a:off x="12808175" y="6610411"/>
            <a:ext cx="1284908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 spc="23">
                <a:solidFill>
                  <a:srgbClr val="1A1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DAGVh7EDPJY</dc:identifier>
  <dcterms:modified xsi:type="dcterms:W3CDTF">2011-08-01T06:04:30Z</dcterms:modified>
  <cp:revision>1</cp:revision>
  <dc:title>KoiViet</dc:title>
</cp:coreProperties>
</file>