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79" r:id="rId6"/>
    <p:sldId id="280" r:id="rId7"/>
    <p:sldId id="263" r:id="rId8"/>
    <p:sldId id="281" r:id="rId9"/>
    <p:sldId id="264" r:id="rId10"/>
    <p:sldId id="267" r:id="rId11"/>
    <p:sldId id="278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Nguyễn Tiến" initials="DNT" lastIdx="1" clrIdx="0">
    <p:extLst>
      <p:ext uri="{19B8F6BF-5375-455C-9EA6-DF929625EA0E}">
        <p15:presenceInfo xmlns:p15="http://schemas.microsoft.com/office/powerpoint/2012/main" userId="367fa906a9942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7A"/>
    <a:srgbClr val="C15BC1"/>
    <a:srgbClr val="563D5F"/>
    <a:srgbClr val="D7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C2212-4942-47A2-BEE0-70B870607FEC}">
  <a:tblStyle styleId="{BBBC2212-4942-47A2-BEE0-70B870607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9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1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2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</a:t>
            </a:r>
            <a:r>
              <a:rPr lang="en" sz="2000" dirty="0"/>
              <a:t>: Nguy</a:t>
            </a:r>
            <a:r>
              <a:rPr lang="en-US" sz="2000" dirty="0" err="1"/>
              <a:t>ễn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endParaRPr sz="20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2974" y="1884625"/>
            <a:ext cx="699812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" sz="3200" dirty="0">
                <a:solidFill>
                  <a:schemeClr val="accent6"/>
                </a:solidFill>
              </a:rPr>
              <a:t> &amp; </a:t>
            </a:r>
            <a:r>
              <a:rPr lang="e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Converter</a:t>
            </a:r>
            <a:endParaRPr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199" y="686250"/>
            <a:ext cx="7666897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Sản phẩm này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1853639" y="1727440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Làm m</a:t>
            </a:r>
            <a:r>
              <a:rPr lang="en" dirty="0"/>
              <a:t>ất 7 tuần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1902050" y="2229532"/>
            <a:ext cx="724195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Em làm sản phẩm này từ ngày 25/11 đến hôm nay là 13/1 &gt;</a:t>
            </a: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1853640" y="3013950"/>
            <a:ext cx="729036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cộng có hơn 1000 dòng code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1975925" y="3519387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804" grpId="0" build="p"/>
      <p:bldP spid="805" grpId="0"/>
      <p:bldP spid="8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615352" y="1497179"/>
            <a:ext cx="7467289" cy="1106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‘Do you have any questions?’</a:t>
            </a:r>
            <a:endParaRPr sz="3600" dirty="0"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25337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làm ra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84606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</a:t>
            </a:r>
            <a:r>
              <a:rPr lang="en-US" dirty="0" err="1"/>
              <a:t>ình</a:t>
            </a:r>
            <a:r>
              <a:rPr lang="en-US" dirty="0"/>
              <a:t> làm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924643"/>
            <a:ext cx="4029025" cy="61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lai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281331"/>
            <a:ext cx="4001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1" grpId="0" build="p"/>
      <p:bldP spid="482" grpId="0" build="p"/>
      <p:bldP spid="483" grpId="0"/>
      <p:bldP spid="484" grpId="0" build="p"/>
      <p:bldP spid="485" grpId="0" build="p"/>
      <p:bldP spid="486" grpId="0"/>
      <p:bldP spid="487" grpId="0" build="p"/>
      <p:bldP spid="4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Gi</a:t>
            </a:r>
            <a:r>
              <a:rPr lang="en-US" dirty="0" err="1">
                <a:solidFill>
                  <a:schemeClr val="accent1"/>
                </a:solidFill>
              </a:rPr>
              <a:t>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em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28699"/>
            <a:ext cx="7118850" cy="2925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Nguyễn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Tuấn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Bình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>
                <a:solidFill>
                  <a:srgbClr val="D75152"/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7 –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trường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THCS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Nghĩa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Tân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60450"/>
            <a:ext cx="7118850" cy="3103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Calculator &amp; Converter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Calculator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hành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Window 10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Ý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tưởng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ra 1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máy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đổi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vị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Ngôn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ngữ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HTML, CSS,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Framework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rgbClr val="CBE67A"/>
                </a:solidFill>
              </a:rPr>
              <a:t>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Lợi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ích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giúp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dùng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055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Quy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làm </a:t>
            </a:r>
            <a:r>
              <a:rPr lang="en-US" dirty="0" err="1">
                <a:solidFill>
                  <a:schemeClr val="accent1"/>
                </a:solidFill>
              </a:rPr>
              <a:t>sản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phẩm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292835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các bước làm ra sản 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bước làm ra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giao diện bằng HTML, CSS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tính năng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7"/>
            <a:ext cx="537976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Standard và Date calculator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bộ chuyển đổi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/>
      <p:bldP spid="637" grpId="0"/>
      <p:bldP spid="638" grpId="0"/>
      <p:bldP spid="639" grpId="0"/>
      <p:bldP spid="640" grpId="0"/>
      <p:bldP spid="641" grpId="0"/>
      <p:bldP spid="642" grpId="0"/>
      <p:bldP spid="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556924"/>
            <a:ext cx="6538212" cy="100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Những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năng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thêm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trong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tương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lai</a:t>
            </a:r>
            <a:r>
              <a:rPr lang="en-US" dirty="0">
                <a:solidFill>
                  <a:schemeClr val="accent6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25662" y="2623899"/>
            <a:ext cx="5819887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những tính năng sẽ thêm trong tương lai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37875" y="582700"/>
            <a:ext cx="780612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tính năng sẽ thêm trong tương lai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348499" y="3835517"/>
            <a:ext cx="56812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Vì sản phẩm này ko responsive và sẽ rất bất tiện nếu dùng ở các thiết bị nhỏ 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70299" y="2976309"/>
            <a:ext cx="607369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Để cho những người dùng trang web bằng máy tính sử dụng tiện lợi hơn 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70299" y="2546325"/>
            <a:ext cx="60049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 thể dùng bàn phím để nhập số, phép tính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43774" y="1832844"/>
            <a:ext cx="56048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 các lỗi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259679" y="3539260"/>
            <a:ext cx="643151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responsive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97000" y="18447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23511" y="28387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570325" y="3750649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90725" y="17610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217238" y="27439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464046" y="3689775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5" grpId="0" build="p"/>
      <p:bldP spid="666" grpId="0" build="p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462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Fira Code</vt:lpstr>
      <vt:lpstr>Arial</vt:lpstr>
      <vt:lpstr>Programming Language Workshop for Beginners by Slidesgo</vt:lpstr>
      <vt:lpstr>Sản phẩm cuối khóa 2 {</vt:lpstr>
      <vt:lpstr>01</vt:lpstr>
      <vt:lpstr>01 {</vt:lpstr>
      <vt:lpstr>Về em {</vt:lpstr>
      <vt:lpstr>Về sản phẩm {</vt:lpstr>
      <vt:lpstr>02 {</vt:lpstr>
      <vt:lpstr>Các bước làm ra sản phẩm {</vt:lpstr>
      <vt:lpstr>03 {</vt:lpstr>
      <vt:lpstr>Những tính năng sẽ thêm trong tương lai {</vt:lpstr>
      <vt:lpstr>Sản phẩm này {  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khóa 2 {</dc:title>
  <dc:creator>Windows10-DPC</dc:creator>
  <cp:lastModifiedBy>Dũng Nguyễn Tiến</cp:lastModifiedBy>
  <cp:revision>5</cp:revision>
  <dcterms:modified xsi:type="dcterms:W3CDTF">2022-01-13T13:16:42Z</dcterms:modified>
</cp:coreProperties>
</file>