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4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8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15A7-0442-46CE-83D3-D4524C72B2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A015-05CC-41CF-BDA0-0626B179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5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MKGROUP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1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mô hình làm việc</a:t>
            </a:r>
            <a:endParaRPr lang="en-US"/>
          </a:p>
        </p:txBody>
      </p:sp>
      <p:pic>
        <p:nvPicPr>
          <p:cNvPr id="2050" name="Picture 2" descr="C:\Users\Khatmau_sr\Downloads\TongQu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79" y="1549771"/>
            <a:ext cx="9903045" cy="493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2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Modun lập lịch</a:t>
            </a:r>
            <a:endParaRPr lang="en-US"/>
          </a:p>
        </p:txBody>
      </p:sp>
      <p:pic>
        <p:nvPicPr>
          <p:cNvPr id="3074" name="Picture 2" descr="C:\Users\Khatmau_sr\Downloads\LapLi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40" y="1399309"/>
            <a:ext cx="5138123" cy="50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0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)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deadline.</a:t>
            </a:r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deadline.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0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Đơn hàng</a:t>
            </a:r>
            <a:endParaRPr lang="en-US"/>
          </a:p>
        </p:txBody>
      </p:sp>
      <p:pic>
        <p:nvPicPr>
          <p:cNvPr id="4098" name="Picture 2" descr="C:\Users\Khatmau_sr\Downloads\DonH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85" y="1898073"/>
            <a:ext cx="7154799" cy="261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2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22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Bài toán lập lịch</vt:lpstr>
      <vt:lpstr>Tổng quan mô hình làm việc</vt:lpstr>
      <vt:lpstr>Modun lập lịch</vt:lpstr>
      <vt:lpstr>PowerPoint Presentation</vt:lpstr>
      <vt:lpstr>Đơn hàng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Dinh Dac 20170049</dc:creator>
  <cp:lastModifiedBy>Do Dinh Dac 20170049</cp:lastModifiedBy>
  <cp:revision>10</cp:revision>
  <dcterms:created xsi:type="dcterms:W3CDTF">2020-08-11T09:39:12Z</dcterms:created>
  <dcterms:modified xsi:type="dcterms:W3CDTF">2020-10-05T02:33:38Z</dcterms:modified>
</cp:coreProperties>
</file>