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3" r:id="rId3"/>
    <p:sldMasterId id="2147483687" r:id="rId4"/>
    <p:sldMasterId id="2147483710" r:id="rId5"/>
  </p:sldMasterIdLst>
  <p:notesMasterIdLst>
    <p:notesMasterId r:id="rId54"/>
  </p:notesMasterIdLst>
  <p:handoutMasterIdLst>
    <p:handoutMasterId r:id="rId55"/>
  </p:handoutMasterIdLst>
  <p:sldIdLst>
    <p:sldId id="257" r:id="rId6"/>
    <p:sldId id="375" r:id="rId7"/>
    <p:sldId id="496" r:id="rId8"/>
    <p:sldId id="467" r:id="rId9"/>
    <p:sldId id="526" r:id="rId10"/>
    <p:sldId id="519" r:id="rId11"/>
    <p:sldId id="531" r:id="rId12"/>
    <p:sldId id="501" r:id="rId13"/>
    <p:sldId id="502" r:id="rId14"/>
    <p:sldId id="503" r:id="rId15"/>
    <p:sldId id="504" r:id="rId16"/>
    <p:sldId id="537" r:id="rId17"/>
    <p:sldId id="536" r:id="rId18"/>
    <p:sldId id="518" r:id="rId19"/>
    <p:sldId id="479" r:id="rId20"/>
    <p:sldId id="480" r:id="rId21"/>
    <p:sldId id="495" r:id="rId22"/>
    <p:sldId id="478" r:id="rId23"/>
    <p:sldId id="525" r:id="rId24"/>
    <p:sldId id="530" r:id="rId25"/>
    <p:sldId id="424" r:id="rId26"/>
    <p:sldId id="425" r:id="rId27"/>
    <p:sldId id="456" r:id="rId28"/>
    <p:sldId id="522" r:id="rId29"/>
    <p:sldId id="458" r:id="rId30"/>
    <p:sldId id="459" r:id="rId31"/>
    <p:sldId id="460" r:id="rId32"/>
    <p:sldId id="462" r:id="rId33"/>
    <p:sldId id="427" r:id="rId34"/>
    <p:sldId id="428" r:id="rId35"/>
    <p:sldId id="429" r:id="rId36"/>
    <p:sldId id="431" r:id="rId37"/>
    <p:sldId id="432" r:id="rId38"/>
    <p:sldId id="433" r:id="rId39"/>
    <p:sldId id="434" r:id="rId40"/>
    <p:sldId id="435" r:id="rId41"/>
    <p:sldId id="436" r:id="rId42"/>
    <p:sldId id="437" r:id="rId43"/>
    <p:sldId id="438" r:id="rId44"/>
    <p:sldId id="439" r:id="rId45"/>
    <p:sldId id="440" r:id="rId46"/>
    <p:sldId id="443" r:id="rId47"/>
    <p:sldId id="444" r:id="rId48"/>
    <p:sldId id="448" r:id="rId49"/>
    <p:sldId id="449" r:id="rId50"/>
    <p:sldId id="466" r:id="rId51"/>
    <p:sldId id="543" r:id="rId52"/>
    <p:sldId id="452" r:id="rId53"/>
  </p:sldIdLst>
  <p:sldSz cx="9906000" cy="6858000" type="A4"/>
  <p:notesSz cx="6865938" cy="9998075"/>
  <p:defaultTextStyle>
    <a:defPPr>
      <a:defRPr lang="en"/>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orient="horz" pos="3997" userDrawn="1">
          <p15:clr>
            <a:srgbClr val="A4A3A4"/>
          </p15:clr>
        </p15:guide>
        <p15:guide id="7" orient="horz" pos="2160" userDrawn="1">
          <p15:clr>
            <a:srgbClr val="A4A3A4"/>
          </p15:clr>
        </p15:guide>
        <p15:guide id="8" pos="3120" userDrawn="1">
          <p15:clr>
            <a:srgbClr val="A4A3A4"/>
          </p15:clr>
        </p15:guide>
        <p15:guide id="13" pos="6068" userDrawn="1">
          <p15:clr>
            <a:srgbClr val="A4A3A4"/>
          </p15:clr>
        </p15:guide>
        <p15:guide id="16" pos="194" userDrawn="1">
          <p15:clr>
            <a:srgbClr val="A4A3A4"/>
          </p15:clr>
        </p15:guide>
        <p15:guide id="17" pos="2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 jang hee" initials="ajh" lastIdx="1" clrIdx="0">
    <p:extLst>
      <p:ext uri="{19B8F6BF-5375-455C-9EA6-DF929625EA0E}">
        <p15:presenceInfo xmlns:p15="http://schemas.microsoft.com/office/powerpoint/2012/main" userId="4129b78ce00ed5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B6B6"/>
    <a:srgbClr val="E1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13" autoAdjust="0"/>
    <p:restoredTop sz="94660"/>
  </p:normalViewPr>
  <p:slideViewPr>
    <p:cSldViewPr snapToGrid="0">
      <p:cViewPr varScale="1">
        <p:scale>
          <a:sx n="110" d="100"/>
          <a:sy n="110" d="100"/>
        </p:scale>
        <p:origin x="1112" y="76"/>
      </p:cViewPr>
      <p:guideLst>
        <p:guide orient="horz" pos="3997"/>
        <p:guide orient="horz" pos="2160"/>
        <p:guide pos="3120"/>
        <p:guide pos="6068"/>
        <p:guide pos="194"/>
        <p:guide pos="262"/>
      </p:guideLst>
    </p:cSldViewPr>
  </p:slideViewPr>
  <p:notesTextViewPr>
    <p:cViewPr>
      <p:scale>
        <a:sx n="1" d="1"/>
        <a:sy n="1" d="1"/>
      </p:scale>
      <p:origin x="0" y="0"/>
    </p:cViewPr>
  </p:notesTextViewPr>
  <p:notesViewPr>
    <p:cSldViewPr snapToGrid="0">
      <p:cViewPr varScale="1">
        <p:scale>
          <a:sx n="74" d="100"/>
          <a:sy n="74" d="100"/>
        </p:scale>
        <p:origin x="315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5.xml"/><Relationship Id="rId61" Type="http://schemas.microsoft.com/office/2016/11/relationships/changesInfo" Target="changesInfos/changesInfo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hong rock" userId="6569b536f0776eaa" providerId="LiveId" clId="{489F52A1-DDD0-4B5C-8CD0-01644D82ED85}"/>
    <pc:docChg chg="undo custSel delSld modSld">
      <pc:chgData name="kim hong rock" userId="6569b536f0776eaa" providerId="LiveId" clId="{489F52A1-DDD0-4B5C-8CD0-01644D82ED85}" dt="2023-05-23T05:19:22.188" v="110" actId="255"/>
      <pc:docMkLst>
        <pc:docMk/>
      </pc:docMkLst>
      <pc:sldChg chg="modSp mod">
        <pc:chgData name="kim hong rock" userId="6569b536f0776eaa" providerId="LiveId" clId="{489F52A1-DDD0-4B5C-8CD0-01644D82ED85}" dt="2023-05-23T05:04:07.430" v="22" actId="1036"/>
        <pc:sldMkLst>
          <pc:docMk/>
          <pc:sldMk cId="2241050850" sldId="257"/>
        </pc:sldMkLst>
        <pc:spChg chg="mod">
          <ac:chgData name="kim hong rock" userId="6569b536f0776eaa" providerId="LiveId" clId="{489F52A1-DDD0-4B5C-8CD0-01644D82ED85}" dt="2023-05-23T05:04:07.430" v="22" actId="1036"/>
          <ac:spMkLst>
            <pc:docMk/>
            <pc:sldMk cId="2241050850" sldId="257"/>
            <ac:spMk id="3" creationId="{00000000-0000-0000-0000-000000000000}"/>
          </ac:spMkLst>
        </pc:spChg>
      </pc:sldChg>
      <pc:sldChg chg="modSp mod">
        <pc:chgData name="kim hong rock" userId="6569b536f0776eaa" providerId="LiveId" clId="{489F52A1-DDD0-4B5C-8CD0-01644D82ED85}" dt="2023-05-23T05:04:12.765" v="23" actId="20577"/>
        <pc:sldMkLst>
          <pc:docMk/>
          <pc:sldMk cId="3060436706" sldId="375"/>
        </pc:sldMkLst>
        <pc:graphicFrameChg chg="modGraphic">
          <ac:chgData name="kim hong rock" userId="6569b536f0776eaa" providerId="LiveId" clId="{489F52A1-DDD0-4B5C-8CD0-01644D82ED85}" dt="2023-05-23T05:04:12.765" v="23" actId="20577"/>
          <ac:graphicFrameMkLst>
            <pc:docMk/>
            <pc:sldMk cId="3060436706" sldId="375"/>
            <ac:graphicFrameMk id="4" creationId="{00000000-0000-0000-0000-000000000000}"/>
          </ac:graphicFrameMkLst>
        </pc:graphicFrameChg>
      </pc:sldChg>
      <pc:sldChg chg="modSp">
        <pc:chgData name="kim hong rock" userId="6569b536f0776eaa" providerId="LiveId" clId="{489F52A1-DDD0-4B5C-8CD0-01644D82ED85}" dt="2023-05-23T05:10:12.249" v="53" actId="255"/>
        <pc:sldMkLst>
          <pc:docMk/>
          <pc:sldMk cId="3787710189" sldId="424"/>
        </pc:sldMkLst>
        <pc:spChg chg="mod">
          <ac:chgData name="kim hong rock" userId="6569b536f0776eaa" providerId="LiveId" clId="{489F52A1-DDD0-4B5C-8CD0-01644D82ED85}" dt="2023-05-23T05:10:04.295" v="52" actId="255"/>
          <ac:spMkLst>
            <pc:docMk/>
            <pc:sldMk cId="3787710189" sldId="424"/>
            <ac:spMk id="14" creationId="{00000000-0000-0000-0000-000000000000}"/>
          </ac:spMkLst>
        </pc:spChg>
        <pc:spChg chg="mod">
          <ac:chgData name="kim hong rock" userId="6569b536f0776eaa" providerId="LiveId" clId="{489F52A1-DDD0-4B5C-8CD0-01644D82ED85}" dt="2023-05-23T05:10:12.249" v="53" actId="255"/>
          <ac:spMkLst>
            <pc:docMk/>
            <pc:sldMk cId="3787710189" sldId="424"/>
            <ac:spMk id="51" creationId="{00000000-0000-0000-0000-000000000000}"/>
          </ac:spMkLst>
        </pc:spChg>
        <pc:spChg chg="mod">
          <ac:chgData name="kim hong rock" userId="6569b536f0776eaa" providerId="LiveId" clId="{489F52A1-DDD0-4B5C-8CD0-01644D82ED85}" dt="2023-05-23T05:10:12.249" v="53" actId="255"/>
          <ac:spMkLst>
            <pc:docMk/>
            <pc:sldMk cId="3787710189" sldId="424"/>
            <ac:spMk id="53" creationId="{00000000-0000-0000-0000-000000000000}"/>
          </ac:spMkLst>
        </pc:spChg>
        <pc:spChg chg="mod">
          <ac:chgData name="kim hong rock" userId="6569b536f0776eaa" providerId="LiveId" clId="{489F52A1-DDD0-4B5C-8CD0-01644D82ED85}" dt="2023-05-23T05:10:12.249" v="53" actId="255"/>
          <ac:spMkLst>
            <pc:docMk/>
            <pc:sldMk cId="3787710189" sldId="424"/>
            <ac:spMk id="54" creationId="{00000000-0000-0000-0000-000000000000}"/>
          </ac:spMkLst>
        </pc:spChg>
        <pc:spChg chg="mod">
          <ac:chgData name="kim hong rock" userId="6569b536f0776eaa" providerId="LiveId" clId="{489F52A1-DDD0-4B5C-8CD0-01644D82ED85}" dt="2023-05-23T05:10:12.249" v="53" actId="255"/>
          <ac:spMkLst>
            <pc:docMk/>
            <pc:sldMk cId="3787710189" sldId="424"/>
            <ac:spMk id="56" creationId="{00000000-0000-0000-0000-000000000000}"/>
          </ac:spMkLst>
        </pc:spChg>
        <pc:spChg chg="mod">
          <ac:chgData name="kim hong rock" userId="6569b536f0776eaa" providerId="LiveId" clId="{489F52A1-DDD0-4B5C-8CD0-01644D82ED85}" dt="2023-05-23T05:10:12.249" v="53" actId="255"/>
          <ac:spMkLst>
            <pc:docMk/>
            <pc:sldMk cId="3787710189" sldId="424"/>
            <ac:spMk id="58" creationId="{00000000-0000-0000-0000-000000000000}"/>
          </ac:spMkLst>
        </pc:spChg>
        <pc:spChg chg="mod">
          <ac:chgData name="kim hong rock" userId="6569b536f0776eaa" providerId="LiveId" clId="{489F52A1-DDD0-4B5C-8CD0-01644D82ED85}" dt="2023-05-23T05:10:12.249" v="53" actId="255"/>
          <ac:spMkLst>
            <pc:docMk/>
            <pc:sldMk cId="3787710189" sldId="424"/>
            <ac:spMk id="59" creationId="{00000000-0000-0000-0000-000000000000}"/>
          </ac:spMkLst>
        </pc:spChg>
        <pc:spChg chg="mod">
          <ac:chgData name="kim hong rock" userId="6569b536f0776eaa" providerId="LiveId" clId="{489F52A1-DDD0-4B5C-8CD0-01644D82ED85}" dt="2023-05-23T05:10:12.249" v="53" actId="255"/>
          <ac:spMkLst>
            <pc:docMk/>
            <pc:sldMk cId="3787710189" sldId="424"/>
            <ac:spMk id="60" creationId="{00000000-0000-0000-0000-000000000000}"/>
          </ac:spMkLst>
        </pc:spChg>
        <pc:spChg chg="mod">
          <ac:chgData name="kim hong rock" userId="6569b536f0776eaa" providerId="LiveId" clId="{489F52A1-DDD0-4B5C-8CD0-01644D82ED85}" dt="2023-05-23T05:10:12.249" v="53" actId="255"/>
          <ac:spMkLst>
            <pc:docMk/>
            <pc:sldMk cId="3787710189" sldId="424"/>
            <ac:spMk id="61" creationId="{00000000-0000-0000-0000-000000000000}"/>
          </ac:spMkLst>
        </pc:spChg>
        <pc:spChg chg="mod">
          <ac:chgData name="kim hong rock" userId="6569b536f0776eaa" providerId="LiveId" clId="{489F52A1-DDD0-4B5C-8CD0-01644D82ED85}" dt="2023-05-23T05:10:12.249" v="53" actId="255"/>
          <ac:spMkLst>
            <pc:docMk/>
            <pc:sldMk cId="3787710189" sldId="424"/>
            <ac:spMk id="62" creationId="{00000000-0000-0000-0000-000000000000}"/>
          </ac:spMkLst>
        </pc:spChg>
        <pc:spChg chg="mod">
          <ac:chgData name="kim hong rock" userId="6569b536f0776eaa" providerId="LiveId" clId="{489F52A1-DDD0-4B5C-8CD0-01644D82ED85}" dt="2023-05-23T05:10:12.249" v="53" actId="255"/>
          <ac:spMkLst>
            <pc:docMk/>
            <pc:sldMk cId="3787710189" sldId="424"/>
            <ac:spMk id="63" creationId="{00000000-0000-0000-0000-000000000000}"/>
          </ac:spMkLst>
        </pc:spChg>
        <pc:spChg chg="mod">
          <ac:chgData name="kim hong rock" userId="6569b536f0776eaa" providerId="LiveId" clId="{489F52A1-DDD0-4B5C-8CD0-01644D82ED85}" dt="2023-05-23T05:10:12.249" v="53" actId="255"/>
          <ac:spMkLst>
            <pc:docMk/>
            <pc:sldMk cId="3787710189" sldId="424"/>
            <ac:spMk id="64" creationId="{00000000-0000-0000-0000-000000000000}"/>
          </ac:spMkLst>
        </pc:spChg>
        <pc:spChg chg="mod">
          <ac:chgData name="kim hong rock" userId="6569b536f0776eaa" providerId="LiveId" clId="{489F52A1-DDD0-4B5C-8CD0-01644D82ED85}" dt="2023-05-23T05:10:12.249" v="53" actId="255"/>
          <ac:spMkLst>
            <pc:docMk/>
            <pc:sldMk cId="3787710189" sldId="424"/>
            <ac:spMk id="65" creationId="{00000000-0000-0000-0000-000000000000}"/>
          </ac:spMkLst>
        </pc:spChg>
        <pc:spChg chg="mod">
          <ac:chgData name="kim hong rock" userId="6569b536f0776eaa" providerId="LiveId" clId="{489F52A1-DDD0-4B5C-8CD0-01644D82ED85}" dt="2023-05-23T05:10:12.249" v="53" actId="255"/>
          <ac:spMkLst>
            <pc:docMk/>
            <pc:sldMk cId="3787710189" sldId="424"/>
            <ac:spMk id="66" creationId="{00000000-0000-0000-0000-000000000000}"/>
          </ac:spMkLst>
        </pc:spChg>
        <pc:spChg chg="mod">
          <ac:chgData name="kim hong rock" userId="6569b536f0776eaa" providerId="LiveId" clId="{489F52A1-DDD0-4B5C-8CD0-01644D82ED85}" dt="2023-05-23T05:10:12.249" v="53" actId="255"/>
          <ac:spMkLst>
            <pc:docMk/>
            <pc:sldMk cId="3787710189" sldId="424"/>
            <ac:spMk id="68" creationId="{F02199E4-A84B-48A9-B4D0-8543A8BB9E9C}"/>
          </ac:spMkLst>
        </pc:spChg>
        <pc:spChg chg="mod">
          <ac:chgData name="kim hong rock" userId="6569b536f0776eaa" providerId="LiveId" clId="{489F52A1-DDD0-4B5C-8CD0-01644D82ED85}" dt="2023-05-23T05:10:12.249" v="53" actId="255"/>
          <ac:spMkLst>
            <pc:docMk/>
            <pc:sldMk cId="3787710189" sldId="424"/>
            <ac:spMk id="71" creationId="{4210C28F-F21D-4937-92A3-9E2A85C5D05D}"/>
          </ac:spMkLst>
        </pc:spChg>
        <pc:spChg chg="mod">
          <ac:chgData name="kim hong rock" userId="6569b536f0776eaa" providerId="LiveId" clId="{489F52A1-DDD0-4B5C-8CD0-01644D82ED85}" dt="2023-05-23T05:10:12.249" v="53" actId="255"/>
          <ac:spMkLst>
            <pc:docMk/>
            <pc:sldMk cId="3787710189" sldId="424"/>
            <ac:spMk id="72" creationId="{CDE13B98-2657-473B-BC85-F752124BF26E}"/>
          </ac:spMkLst>
        </pc:spChg>
        <pc:spChg chg="mod">
          <ac:chgData name="kim hong rock" userId="6569b536f0776eaa" providerId="LiveId" clId="{489F52A1-DDD0-4B5C-8CD0-01644D82ED85}" dt="2023-05-23T05:10:12.249" v="53" actId="255"/>
          <ac:spMkLst>
            <pc:docMk/>
            <pc:sldMk cId="3787710189" sldId="424"/>
            <ac:spMk id="73" creationId="{00000000-0000-0000-0000-000000000000}"/>
          </ac:spMkLst>
        </pc:spChg>
        <pc:spChg chg="mod">
          <ac:chgData name="kim hong rock" userId="6569b536f0776eaa" providerId="LiveId" clId="{489F52A1-DDD0-4B5C-8CD0-01644D82ED85}" dt="2023-05-23T05:10:12.249" v="53" actId="255"/>
          <ac:spMkLst>
            <pc:docMk/>
            <pc:sldMk cId="3787710189" sldId="424"/>
            <ac:spMk id="75" creationId="{00000000-0000-0000-0000-000000000000}"/>
          </ac:spMkLst>
        </pc:spChg>
        <pc:spChg chg="mod">
          <ac:chgData name="kim hong rock" userId="6569b536f0776eaa" providerId="LiveId" clId="{489F52A1-DDD0-4B5C-8CD0-01644D82ED85}" dt="2023-05-23T05:10:12.249" v="53" actId="255"/>
          <ac:spMkLst>
            <pc:docMk/>
            <pc:sldMk cId="3787710189" sldId="424"/>
            <ac:spMk id="80" creationId="{00000000-0000-0000-0000-000000000000}"/>
          </ac:spMkLst>
        </pc:spChg>
        <pc:spChg chg="mod">
          <ac:chgData name="kim hong rock" userId="6569b536f0776eaa" providerId="LiveId" clId="{489F52A1-DDD0-4B5C-8CD0-01644D82ED85}" dt="2023-05-23T05:10:12.249" v="53" actId="255"/>
          <ac:spMkLst>
            <pc:docMk/>
            <pc:sldMk cId="3787710189" sldId="424"/>
            <ac:spMk id="83" creationId="{00000000-0000-0000-0000-000000000000}"/>
          </ac:spMkLst>
        </pc:spChg>
        <pc:spChg chg="mod">
          <ac:chgData name="kim hong rock" userId="6569b536f0776eaa" providerId="LiveId" clId="{489F52A1-DDD0-4B5C-8CD0-01644D82ED85}" dt="2023-05-23T05:10:12.249" v="53" actId="255"/>
          <ac:spMkLst>
            <pc:docMk/>
            <pc:sldMk cId="3787710189" sldId="424"/>
            <ac:spMk id="132" creationId="{00000000-0000-0000-0000-000000000000}"/>
          </ac:spMkLst>
        </pc:spChg>
        <pc:spChg chg="mod">
          <ac:chgData name="kim hong rock" userId="6569b536f0776eaa" providerId="LiveId" clId="{489F52A1-DDD0-4B5C-8CD0-01644D82ED85}" dt="2023-05-23T05:10:12.249" v="53" actId="255"/>
          <ac:spMkLst>
            <pc:docMk/>
            <pc:sldMk cId="3787710189" sldId="424"/>
            <ac:spMk id="149" creationId="{00000000-0000-0000-0000-000000000000}"/>
          </ac:spMkLst>
        </pc:spChg>
        <pc:spChg chg="mod">
          <ac:chgData name="kim hong rock" userId="6569b536f0776eaa" providerId="LiveId" clId="{489F52A1-DDD0-4B5C-8CD0-01644D82ED85}" dt="2023-05-23T05:10:12.249" v="53" actId="255"/>
          <ac:spMkLst>
            <pc:docMk/>
            <pc:sldMk cId="3787710189" sldId="424"/>
            <ac:spMk id="157" creationId="{00000000-0000-0000-0000-000000000000}"/>
          </ac:spMkLst>
        </pc:spChg>
        <pc:grpChg chg="mod">
          <ac:chgData name="kim hong rock" userId="6569b536f0776eaa" providerId="LiveId" clId="{489F52A1-DDD0-4B5C-8CD0-01644D82ED85}" dt="2023-05-23T05:10:12.249" v="53" actId="255"/>
          <ac:grpSpMkLst>
            <pc:docMk/>
            <pc:sldMk cId="3787710189" sldId="424"/>
            <ac:grpSpMk id="5" creationId="{00000000-0000-0000-0000-000000000000}"/>
          </ac:grpSpMkLst>
        </pc:grpChg>
        <pc:grpChg chg="mod">
          <ac:chgData name="kim hong rock" userId="6569b536f0776eaa" providerId="LiveId" clId="{489F52A1-DDD0-4B5C-8CD0-01644D82ED85}" dt="2023-05-23T05:10:12.249" v="53" actId="255"/>
          <ac:grpSpMkLst>
            <pc:docMk/>
            <pc:sldMk cId="3787710189" sldId="424"/>
            <ac:grpSpMk id="45" creationId="{00000000-0000-0000-0000-000000000000}"/>
          </ac:grpSpMkLst>
        </pc:grpChg>
        <pc:picChg chg="mod">
          <ac:chgData name="kim hong rock" userId="6569b536f0776eaa" providerId="LiveId" clId="{489F52A1-DDD0-4B5C-8CD0-01644D82ED85}" dt="2023-05-23T05:10:12.249" v="53" actId="255"/>
          <ac:picMkLst>
            <pc:docMk/>
            <pc:sldMk cId="3787710189" sldId="424"/>
            <ac:picMk id="57" creationId="{256D2202-4CBE-40D0-B3AC-71305ADD17CF}"/>
          </ac:picMkLst>
        </pc:picChg>
        <pc:picChg chg="mod">
          <ac:chgData name="kim hong rock" userId="6569b536f0776eaa" providerId="LiveId" clId="{489F52A1-DDD0-4B5C-8CD0-01644D82ED85}" dt="2023-05-23T05:10:12.249" v="53" actId="255"/>
          <ac:picMkLst>
            <pc:docMk/>
            <pc:sldMk cId="3787710189" sldId="424"/>
            <ac:picMk id="154" creationId="{00000000-0000-0000-0000-000000000000}"/>
          </ac:picMkLst>
        </pc:picChg>
      </pc:sldChg>
      <pc:sldChg chg="modSp mod">
        <pc:chgData name="kim hong rock" userId="6569b536f0776eaa" providerId="LiveId" clId="{489F52A1-DDD0-4B5C-8CD0-01644D82ED85}" dt="2023-05-23T05:10:20.810" v="54" actId="255"/>
        <pc:sldMkLst>
          <pc:docMk/>
          <pc:sldMk cId="3139250427" sldId="425"/>
        </pc:sldMkLst>
        <pc:graphicFrameChg chg="modGraphic">
          <ac:chgData name="kim hong rock" userId="6569b536f0776eaa" providerId="LiveId" clId="{489F52A1-DDD0-4B5C-8CD0-01644D82ED85}" dt="2023-05-23T05:10:20.810" v="54" actId="255"/>
          <ac:graphicFrameMkLst>
            <pc:docMk/>
            <pc:sldMk cId="3139250427" sldId="425"/>
            <ac:graphicFrameMk id="13" creationId="{00000000-0000-0000-0000-000000000000}"/>
          </ac:graphicFrameMkLst>
        </pc:graphicFrameChg>
      </pc:sldChg>
      <pc:sldChg chg="modSp mod">
        <pc:chgData name="kim hong rock" userId="6569b536f0776eaa" providerId="LiveId" clId="{489F52A1-DDD0-4B5C-8CD0-01644D82ED85}" dt="2023-05-23T05:12:30.632" v="66" actId="5793"/>
        <pc:sldMkLst>
          <pc:docMk/>
          <pc:sldMk cId="999635222" sldId="427"/>
        </pc:sldMkLst>
        <pc:graphicFrameChg chg="modGraphic">
          <ac:chgData name="kim hong rock" userId="6569b536f0776eaa" providerId="LiveId" clId="{489F52A1-DDD0-4B5C-8CD0-01644D82ED85}" dt="2023-05-23T05:12:30.632" v="66" actId="5793"/>
          <ac:graphicFrameMkLst>
            <pc:docMk/>
            <pc:sldMk cId="999635222" sldId="427"/>
            <ac:graphicFrameMk id="9" creationId="{00000000-0000-0000-0000-000000000000}"/>
          </ac:graphicFrameMkLst>
        </pc:graphicFrameChg>
      </pc:sldChg>
      <pc:sldChg chg="modSp">
        <pc:chgData name="kim hong rock" userId="6569b536f0776eaa" providerId="LiveId" clId="{489F52A1-DDD0-4B5C-8CD0-01644D82ED85}" dt="2023-05-23T05:12:46.175" v="68" actId="255"/>
        <pc:sldMkLst>
          <pc:docMk/>
          <pc:sldMk cId="150654677" sldId="428"/>
        </pc:sldMkLst>
        <pc:spChg chg="mod">
          <ac:chgData name="kim hong rock" userId="6569b536f0776eaa" providerId="LiveId" clId="{489F52A1-DDD0-4B5C-8CD0-01644D82ED85}" dt="2023-05-23T05:12:46.175" v="68" actId="255"/>
          <ac:spMkLst>
            <pc:docMk/>
            <pc:sldMk cId="150654677" sldId="428"/>
            <ac:spMk id="3" creationId="{00000000-0000-0000-0000-000000000000}"/>
          </ac:spMkLst>
        </pc:spChg>
        <pc:spChg chg="mod">
          <ac:chgData name="kim hong rock" userId="6569b536f0776eaa" providerId="LiveId" clId="{489F52A1-DDD0-4B5C-8CD0-01644D82ED85}" dt="2023-05-23T05:12:38.963" v="67" actId="14100"/>
          <ac:spMkLst>
            <pc:docMk/>
            <pc:sldMk cId="150654677" sldId="428"/>
            <ac:spMk id="11" creationId="{00000000-0000-0000-0000-000000000000}"/>
          </ac:spMkLst>
        </pc:spChg>
        <pc:spChg chg="mod">
          <ac:chgData name="kim hong rock" userId="6569b536f0776eaa" providerId="LiveId" clId="{489F52A1-DDD0-4B5C-8CD0-01644D82ED85}" dt="2023-05-23T05:12:46.175" v="68" actId="255"/>
          <ac:spMkLst>
            <pc:docMk/>
            <pc:sldMk cId="150654677" sldId="428"/>
            <ac:spMk id="33" creationId="{00000000-0000-0000-0000-000000000000}"/>
          </ac:spMkLst>
        </pc:spChg>
        <pc:spChg chg="mod">
          <ac:chgData name="kim hong rock" userId="6569b536f0776eaa" providerId="LiveId" clId="{489F52A1-DDD0-4B5C-8CD0-01644D82ED85}" dt="2023-05-23T05:12:46.175" v="68" actId="255"/>
          <ac:spMkLst>
            <pc:docMk/>
            <pc:sldMk cId="150654677" sldId="428"/>
            <ac:spMk id="36" creationId="{00000000-0000-0000-0000-000000000000}"/>
          </ac:spMkLst>
        </pc:spChg>
        <pc:spChg chg="mod">
          <ac:chgData name="kim hong rock" userId="6569b536f0776eaa" providerId="LiveId" clId="{489F52A1-DDD0-4B5C-8CD0-01644D82ED85}" dt="2023-05-23T05:12:46.175" v="68" actId="255"/>
          <ac:spMkLst>
            <pc:docMk/>
            <pc:sldMk cId="150654677" sldId="428"/>
            <ac:spMk id="37" creationId="{00000000-0000-0000-0000-000000000000}"/>
          </ac:spMkLst>
        </pc:spChg>
        <pc:spChg chg="mod">
          <ac:chgData name="kim hong rock" userId="6569b536f0776eaa" providerId="LiveId" clId="{489F52A1-DDD0-4B5C-8CD0-01644D82ED85}" dt="2023-05-23T05:12:46.175" v="68" actId="255"/>
          <ac:spMkLst>
            <pc:docMk/>
            <pc:sldMk cId="150654677" sldId="428"/>
            <ac:spMk id="38" creationId="{00000000-0000-0000-0000-000000000000}"/>
          </ac:spMkLst>
        </pc:spChg>
        <pc:spChg chg="mod">
          <ac:chgData name="kim hong rock" userId="6569b536f0776eaa" providerId="LiveId" clId="{489F52A1-DDD0-4B5C-8CD0-01644D82ED85}" dt="2023-05-23T05:12:46.175" v="68" actId="255"/>
          <ac:spMkLst>
            <pc:docMk/>
            <pc:sldMk cId="150654677" sldId="428"/>
            <ac:spMk id="41" creationId="{7DA160C9-DC2C-479B-BEF0-2A4B6C9F5B1F}"/>
          </ac:spMkLst>
        </pc:spChg>
        <pc:spChg chg="mod">
          <ac:chgData name="kim hong rock" userId="6569b536f0776eaa" providerId="LiveId" clId="{489F52A1-DDD0-4B5C-8CD0-01644D82ED85}" dt="2023-05-23T05:12:46.175" v="68" actId="255"/>
          <ac:spMkLst>
            <pc:docMk/>
            <pc:sldMk cId="150654677" sldId="428"/>
            <ac:spMk id="42" creationId="{711CB718-DA47-4338-A07F-A9387C896177}"/>
          </ac:spMkLst>
        </pc:spChg>
        <pc:spChg chg="mod">
          <ac:chgData name="kim hong rock" userId="6569b536f0776eaa" providerId="LiveId" clId="{489F52A1-DDD0-4B5C-8CD0-01644D82ED85}" dt="2023-05-23T05:12:46.175" v="68" actId="255"/>
          <ac:spMkLst>
            <pc:docMk/>
            <pc:sldMk cId="150654677" sldId="428"/>
            <ac:spMk id="45" creationId="{00000000-0000-0000-0000-000000000000}"/>
          </ac:spMkLst>
        </pc:spChg>
        <pc:spChg chg="mod">
          <ac:chgData name="kim hong rock" userId="6569b536f0776eaa" providerId="LiveId" clId="{489F52A1-DDD0-4B5C-8CD0-01644D82ED85}" dt="2023-05-23T05:12:46.175" v="68" actId="255"/>
          <ac:spMkLst>
            <pc:docMk/>
            <pc:sldMk cId="150654677" sldId="428"/>
            <ac:spMk id="46" creationId="{00000000-0000-0000-0000-000000000000}"/>
          </ac:spMkLst>
        </pc:spChg>
        <pc:spChg chg="mod">
          <ac:chgData name="kim hong rock" userId="6569b536f0776eaa" providerId="LiveId" clId="{489F52A1-DDD0-4B5C-8CD0-01644D82ED85}" dt="2023-05-23T05:12:46.175" v="68" actId="255"/>
          <ac:spMkLst>
            <pc:docMk/>
            <pc:sldMk cId="150654677" sldId="428"/>
            <ac:spMk id="47" creationId="{00000000-0000-0000-0000-000000000000}"/>
          </ac:spMkLst>
        </pc:spChg>
        <pc:spChg chg="mod">
          <ac:chgData name="kim hong rock" userId="6569b536f0776eaa" providerId="LiveId" clId="{489F52A1-DDD0-4B5C-8CD0-01644D82ED85}" dt="2023-05-23T05:12:46.175" v="68" actId="255"/>
          <ac:spMkLst>
            <pc:docMk/>
            <pc:sldMk cId="150654677" sldId="428"/>
            <ac:spMk id="48" creationId="{00000000-0000-0000-0000-000000000000}"/>
          </ac:spMkLst>
        </pc:spChg>
        <pc:spChg chg="mod">
          <ac:chgData name="kim hong rock" userId="6569b536f0776eaa" providerId="LiveId" clId="{489F52A1-DDD0-4B5C-8CD0-01644D82ED85}" dt="2023-05-23T05:12:46.175" v="68" actId="255"/>
          <ac:spMkLst>
            <pc:docMk/>
            <pc:sldMk cId="150654677" sldId="428"/>
            <ac:spMk id="49" creationId="{00000000-0000-0000-0000-000000000000}"/>
          </ac:spMkLst>
        </pc:spChg>
        <pc:spChg chg="mod">
          <ac:chgData name="kim hong rock" userId="6569b536f0776eaa" providerId="LiveId" clId="{489F52A1-DDD0-4B5C-8CD0-01644D82ED85}" dt="2023-05-23T05:12:46.175" v="68" actId="255"/>
          <ac:spMkLst>
            <pc:docMk/>
            <pc:sldMk cId="150654677" sldId="428"/>
            <ac:spMk id="50" creationId="{00000000-0000-0000-0000-000000000000}"/>
          </ac:spMkLst>
        </pc:spChg>
        <pc:spChg chg="mod">
          <ac:chgData name="kim hong rock" userId="6569b536f0776eaa" providerId="LiveId" clId="{489F52A1-DDD0-4B5C-8CD0-01644D82ED85}" dt="2023-05-23T05:12:46.175" v="68" actId="255"/>
          <ac:spMkLst>
            <pc:docMk/>
            <pc:sldMk cId="150654677" sldId="428"/>
            <ac:spMk id="51" creationId="{00000000-0000-0000-0000-000000000000}"/>
          </ac:spMkLst>
        </pc:spChg>
        <pc:spChg chg="mod">
          <ac:chgData name="kim hong rock" userId="6569b536f0776eaa" providerId="LiveId" clId="{489F52A1-DDD0-4B5C-8CD0-01644D82ED85}" dt="2023-05-23T05:12:46.175" v="68" actId="255"/>
          <ac:spMkLst>
            <pc:docMk/>
            <pc:sldMk cId="150654677" sldId="428"/>
            <ac:spMk id="52" creationId="{00000000-0000-0000-0000-000000000000}"/>
          </ac:spMkLst>
        </pc:spChg>
        <pc:spChg chg="mod">
          <ac:chgData name="kim hong rock" userId="6569b536f0776eaa" providerId="LiveId" clId="{489F52A1-DDD0-4B5C-8CD0-01644D82ED85}" dt="2023-05-23T05:12:46.175" v="68" actId="255"/>
          <ac:spMkLst>
            <pc:docMk/>
            <pc:sldMk cId="150654677" sldId="428"/>
            <ac:spMk id="53" creationId="{00000000-0000-0000-0000-000000000000}"/>
          </ac:spMkLst>
        </pc:spChg>
        <pc:spChg chg="mod">
          <ac:chgData name="kim hong rock" userId="6569b536f0776eaa" providerId="LiveId" clId="{489F52A1-DDD0-4B5C-8CD0-01644D82ED85}" dt="2023-05-23T05:12:46.175" v="68" actId="255"/>
          <ac:spMkLst>
            <pc:docMk/>
            <pc:sldMk cId="150654677" sldId="428"/>
            <ac:spMk id="54" creationId="{00000000-0000-0000-0000-000000000000}"/>
          </ac:spMkLst>
        </pc:spChg>
        <pc:spChg chg="mod">
          <ac:chgData name="kim hong rock" userId="6569b536f0776eaa" providerId="LiveId" clId="{489F52A1-DDD0-4B5C-8CD0-01644D82ED85}" dt="2023-05-23T05:12:46.175" v="68" actId="255"/>
          <ac:spMkLst>
            <pc:docMk/>
            <pc:sldMk cId="150654677" sldId="428"/>
            <ac:spMk id="55" creationId="{00000000-0000-0000-0000-000000000000}"/>
          </ac:spMkLst>
        </pc:spChg>
        <pc:spChg chg="mod">
          <ac:chgData name="kim hong rock" userId="6569b536f0776eaa" providerId="LiveId" clId="{489F52A1-DDD0-4B5C-8CD0-01644D82ED85}" dt="2023-05-23T05:12:46.175" v="68" actId="255"/>
          <ac:spMkLst>
            <pc:docMk/>
            <pc:sldMk cId="150654677" sldId="428"/>
            <ac:spMk id="56" creationId="{00000000-0000-0000-0000-000000000000}"/>
          </ac:spMkLst>
        </pc:spChg>
        <pc:spChg chg="mod">
          <ac:chgData name="kim hong rock" userId="6569b536f0776eaa" providerId="LiveId" clId="{489F52A1-DDD0-4B5C-8CD0-01644D82ED85}" dt="2023-05-23T05:12:46.175" v="68" actId="255"/>
          <ac:spMkLst>
            <pc:docMk/>
            <pc:sldMk cId="150654677" sldId="428"/>
            <ac:spMk id="95" creationId="{00000000-0000-0000-0000-000000000000}"/>
          </ac:spMkLst>
        </pc:spChg>
        <pc:spChg chg="mod">
          <ac:chgData name="kim hong rock" userId="6569b536f0776eaa" providerId="LiveId" clId="{489F52A1-DDD0-4B5C-8CD0-01644D82ED85}" dt="2023-05-23T05:12:46.175" v="68" actId="255"/>
          <ac:spMkLst>
            <pc:docMk/>
            <pc:sldMk cId="150654677" sldId="428"/>
            <ac:spMk id="96" creationId="{00000000-0000-0000-0000-000000000000}"/>
          </ac:spMkLst>
        </pc:spChg>
        <pc:spChg chg="mod">
          <ac:chgData name="kim hong rock" userId="6569b536f0776eaa" providerId="LiveId" clId="{489F52A1-DDD0-4B5C-8CD0-01644D82ED85}" dt="2023-05-23T05:12:46.175" v="68" actId="255"/>
          <ac:spMkLst>
            <pc:docMk/>
            <pc:sldMk cId="150654677" sldId="428"/>
            <ac:spMk id="97" creationId="{00000000-0000-0000-0000-000000000000}"/>
          </ac:spMkLst>
        </pc:spChg>
        <pc:spChg chg="mod">
          <ac:chgData name="kim hong rock" userId="6569b536f0776eaa" providerId="LiveId" clId="{489F52A1-DDD0-4B5C-8CD0-01644D82ED85}" dt="2023-05-23T05:12:46.175" v="68" actId="255"/>
          <ac:spMkLst>
            <pc:docMk/>
            <pc:sldMk cId="150654677" sldId="428"/>
            <ac:spMk id="99" creationId="{00000000-0000-0000-0000-000000000000}"/>
          </ac:spMkLst>
        </pc:spChg>
        <pc:spChg chg="mod">
          <ac:chgData name="kim hong rock" userId="6569b536f0776eaa" providerId="LiveId" clId="{489F52A1-DDD0-4B5C-8CD0-01644D82ED85}" dt="2023-05-23T05:12:46.175" v="68" actId="255"/>
          <ac:spMkLst>
            <pc:docMk/>
            <pc:sldMk cId="150654677" sldId="428"/>
            <ac:spMk id="112" creationId="{00000000-0000-0000-0000-000000000000}"/>
          </ac:spMkLst>
        </pc:spChg>
        <pc:grpChg chg="mod">
          <ac:chgData name="kim hong rock" userId="6569b536f0776eaa" providerId="LiveId" clId="{489F52A1-DDD0-4B5C-8CD0-01644D82ED85}" dt="2023-05-23T05:12:46.175" v="68" actId="255"/>
          <ac:grpSpMkLst>
            <pc:docMk/>
            <pc:sldMk cId="150654677" sldId="428"/>
            <ac:grpSpMk id="4" creationId="{00000000-0000-0000-0000-000000000000}"/>
          </ac:grpSpMkLst>
        </pc:grpChg>
      </pc:sldChg>
      <pc:sldChg chg="modSp mod">
        <pc:chgData name="kim hong rock" userId="6569b536f0776eaa" providerId="LiveId" clId="{489F52A1-DDD0-4B5C-8CD0-01644D82ED85}" dt="2023-05-23T05:13:23.163" v="72" actId="255"/>
        <pc:sldMkLst>
          <pc:docMk/>
          <pc:sldMk cId="4094951118" sldId="429"/>
        </pc:sldMkLst>
        <pc:spChg chg="mod">
          <ac:chgData name="kim hong rock" userId="6569b536f0776eaa" providerId="LiveId" clId="{489F52A1-DDD0-4B5C-8CD0-01644D82ED85}" dt="2023-05-23T05:13:14.821" v="71" actId="255"/>
          <ac:spMkLst>
            <pc:docMk/>
            <pc:sldMk cId="4094951118" sldId="429"/>
            <ac:spMk id="3" creationId="{00000000-0000-0000-0000-000000000000}"/>
          </ac:spMkLst>
        </pc:spChg>
        <pc:spChg chg="mod">
          <ac:chgData name="kim hong rock" userId="6569b536f0776eaa" providerId="LiveId" clId="{489F52A1-DDD0-4B5C-8CD0-01644D82ED85}" dt="2023-05-23T05:13:14.821" v="71" actId="255"/>
          <ac:spMkLst>
            <pc:docMk/>
            <pc:sldMk cId="4094951118" sldId="429"/>
            <ac:spMk id="4" creationId="{00000000-0000-0000-0000-000000000000}"/>
          </ac:spMkLst>
        </pc:spChg>
        <pc:spChg chg="mod">
          <ac:chgData name="kim hong rock" userId="6569b536f0776eaa" providerId="LiveId" clId="{489F52A1-DDD0-4B5C-8CD0-01644D82ED85}" dt="2023-05-23T05:13:14.821" v="71" actId="255"/>
          <ac:spMkLst>
            <pc:docMk/>
            <pc:sldMk cId="4094951118" sldId="429"/>
            <ac:spMk id="42" creationId="{00000000-0000-0000-0000-000000000000}"/>
          </ac:spMkLst>
        </pc:spChg>
        <pc:spChg chg="mod">
          <ac:chgData name="kim hong rock" userId="6569b536f0776eaa" providerId="LiveId" clId="{489F52A1-DDD0-4B5C-8CD0-01644D82ED85}" dt="2023-05-23T05:13:14.821" v="71" actId="255"/>
          <ac:spMkLst>
            <pc:docMk/>
            <pc:sldMk cId="4094951118" sldId="429"/>
            <ac:spMk id="50" creationId="{00000000-0000-0000-0000-000000000000}"/>
          </ac:spMkLst>
        </pc:spChg>
        <pc:spChg chg="mod">
          <ac:chgData name="kim hong rock" userId="6569b536f0776eaa" providerId="LiveId" clId="{489F52A1-DDD0-4B5C-8CD0-01644D82ED85}" dt="2023-05-23T05:13:14.821" v="71" actId="255"/>
          <ac:spMkLst>
            <pc:docMk/>
            <pc:sldMk cId="4094951118" sldId="429"/>
            <ac:spMk id="51" creationId="{00000000-0000-0000-0000-000000000000}"/>
          </ac:spMkLst>
        </pc:spChg>
        <pc:spChg chg="mod">
          <ac:chgData name="kim hong rock" userId="6569b536f0776eaa" providerId="LiveId" clId="{489F52A1-DDD0-4B5C-8CD0-01644D82ED85}" dt="2023-05-23T05:13:14.821" v="71" actId="255"/>
          <ac:spMkLst>
            <pc:docMk/>
            <pc:sldMk cId="4094951118" sldId="429"/>
            <ac:spMk id="52" creationId="{00000000-0000-0000-0000-000000000000}"/>
          </ac:spMkLst>
        </pc:spChg>
        <pc:spChg chg="mod">
          <ac:chgData name="kim hong rock" userId="6569b536f0776eaa" providerId="LiveId" clId="{489F52A1-DDD0-4B5C-8CD0-01644D82ED85}" dt="2023-05-23T05:13:14.821" v="71" actId="255"/>
          <ac:spMkLst>
            <pc:docMk/>
            <pc:sldMk cId="4094951118" sldId="429"/>
            <ac:spMk id="53" creationId="{00000000-0000-0000-0000-000000000000}"/>
          </ac:spMkLst>
        </pc:spChg>
        <pc:spChg chg="mod">
          <ac:chgData name="kim hong rock" userId="6569b536f0776eaa" providerId="LiveId" clId="{489F52A1-DDD0-4B5C-8CD0-01644D82ED85}" dt="2023-05-23T05:13:14.821" v="71" actId="255"/>
          <ac:spMkLst>
            <pc:docMk/>
            <pc:sldMk cId="4094951118" sldId="429"/>
            <ac:spMk id="54" creationId="{00000000-0000-0000-0000-000000000000}"/>
          </ac:spMkLst>
        </pc:spChg>
        <pc:spChg chg="mod">
          <ac:chgData name="kim hong rock" userId="6569b536f0776eaa" providerId="LiveId" clId="{489F52A1-DDD0-4B5C-8CD0-01644D82ED85}" dt="2023-05-23T05:13:14.821" v="71" actId="255"/>
          <ac:spMkLst>
            <pc:docMk/>
            <pc:sldMk cId="4094951118" sldId="429"/>
            <ac:spMk id="55" creationId="{00000000-0000-0000-0000-000000000000}"/>
          </ac:spMkLst>
        </pc:spChg>
        <pc:spChg chg="mod">
          <ac:chgData name="kim hong rock" userId="6569b536f0776eaa" providerId="LiveId" clId="{489F52A1-DDD0-4B5C-8CD0-01644D82ED85}" dt="2023-05-23T05:13:14.821" v="71" actId="255"/>
          <ac:spMkLst>
            <pc:docMk/>
            <pc:sldMk cId="4094951118" sldId="429"/>
            <ac:spMk id="56" creationId="{00000000-0000-0000-0000-000000000000}"/>
          </ac:spMkLst>
        </pc:spChg>
        <pc:spChg chg="mod">
          <ac:chgData name="kim hong rock" userId="6569b536f0776eaa" providerId="LiveId" clId="{489F52A1-DDD0-4B5C-8CD0-01644D82ED85}" dt="2023-05-23T05:13:14.821" v="71" actId="255"/>
          <ac:spMkLst>
            <pc:docMk/>
            <pc:sldMk cId="4094951118" sldId="429"/>
            <ac:spMk id="57" creationId="{00000000-0000-0000-0000-000000000000}"/>
          </ac:spMkLst>
        </pc:spChg>
        <pc:spChg chg="mod">
          <ac:chgData name="kim hong rock" userId="6569b536f0776eaa" providerId="LiveId" clId="{489F52A1-DDD0-4B5C-8CD0-01644D82ED85}" dt="2023-05-23T05:13:23.163" v="72" actId="255"/>
          <ac:spMkLst>
            <pc:docMk/>
            <pc:sldMk cId="4094951118" sldId="429"/>
            <ac:spMk id="58" creationId="{00000000-0000-0000-0000-000000000000}"/>
          </ac:spMkLst>
        </pc:spChg>
        <pc:spChg chg="mod">
          <ac:chgData name="kim hong rock" userId="6569b536f0776eaa" providerId="LiveId" clId="{489F52A1-DDD0-4B5C-8CD0-01644D82ED85}" dt="2023-05-23T05:13:23.163" v="72" actId="255"/>
          <ac:spMkLst>
            <pc:docMk/>
            <pc:sldMk cId="4094951118" sldId="429"/>
            <ac:spMk id="59" creationId="{00000000-0000-0000-0000-000000000000}"/>
          </ac:spMkLst>
        </pc:spChg>
        <pc:spChg chg="mod">
          <ac:chgData name="kim hong rock" userId="6569b536f0776eaa" providerId="LiveId" clId="{489F52A1-DDD0-4B5C-8CD0-01644D82ED85}" dt="2023-05-23T05:13:23.163" v="72" actId="255"/>
          <ac:spMkLst>
            <pc:docMk/>
            <pc:sldMk cId="4094951118" sldId="429"/>
            <ac:spMk id="60" creationId="{00000000-0000-0000-0000-000000000000}"/>
          </ac:spMkLst>
        </pc:spChg>
        <pc:spChg chg="mod">
          <ac:chgData name="kim hong rock" userId="6569b536f0776eaa" providerId="LiveId" clId="{489F52A1-DDD0-4B5C-8CD0-01644D82ED85}" dt="2023-05-23T05:13:23.163" v="72" actId="255"/>
          <ac:spMkLst>
            <pc:docMk/>
            <pc:sldMk cId="4094951118" sldId="429"/>
            <ac:spMk id="61" creationId="{00000000-0000-0000-0000-000000000000}"/>
          </ac:spMkLst>
        </pc:spChg>
        <pc:spChg chg="mod">
          <ac:chgData name="kim hong rock" userId="6569b536f0776eaa" providerId="LiveId" clId="{489F52A1-DDD0-4B5C-8CD0-01644D82ED85}" dt="2023-05-23T05:13:23.163" v="72" actId="255"/>
          <ac:spMkLst>
            <pc:docMk/>
            <pc:sldMk cId="4094951118" sldId="429"/>
            <ac:spMk id="62" creationId="{00000000-0000-0000-0000-000000000000}"/>
          </ac:spMkLst>
        </pc:spChg>
        <pc:spChg chg="mod">
          <ac:chgData name="kim hong rock" userId="6569b536f0776eaa" providerId="LiveId" clId="{489F52A1-DDD0-4B5C-8CD0-01644D82ED85}" dt="2023-05-23T05:13:14.821" v="71" actId="255"/>
          <ac:spMkLst>
            <pc:docMk/>
            <pc:sldMk cId="4094951118" sldId="429"/>
            <ac:spMk id="63" creationId="{00000000-0000-0000-0000-000000000000}"/>
          </ac:spMkLst>
        </pc:spChg>
        <pc:spChg chg="mod">
          <ac:chgData name="kim hong rock" userId="6569b536f0776eaa" providerId="LiveId" clId="{489F52A1-DDD0-4B5C-8CD0-01644D82ED85}" dt="2023-05-23T05:13:14.821" v="71" actId="255"/>
          <ac:spMkLst>
            <pc:docMk/>
            <pc:sldMk cId="4094951118" sldId="429"/>
            <ac:spMk id="69" creationId="{00000000-0000-0000-0000-000000000000}"/>
          </ac:spMkLst>
        </pc:spChg>
        <pc:spChg chg="mod">
          <ac:chgData name="kim hong rock" userId="6569b536f0776eaa" providerId="LiveId" clId="{489F52A1-DDD0-4B5C-8CD0-01644D82ED85}" dt="2023-05-23T05:13:14.821" v="71" actId="255"/>
          <ac:spMkLst>
            <pc:docMk/>
            <pc:sldMk cId="4094951118" sldId="429"/>
            <ac:spMk id="76" creationId="{00000000-0000-0000-0000-000000000000}"/>
          </ac:spMkLst>
        </pc:spChg>
        <pc:spChg chg="mod">
          <ac:chgData name="kim hong rock" userId="6569b536f0776eaa" providerId="LiveId" clId="{489F52A1-DDD0-4B5C-8CD0-01644D82ED85}" dt="2023-05-23T05:13:14.821" v="71" actId="255"/>
          <ac:spMkLst>
            <pc:docMk/>
            <pc:sldMk cId="4094951118" sldId="429"/>
            <ac:spMk id="79" creationId="{00000000-0000-0000-0000-000000000000}"/>
          </ac:spMkLst>
        </pc:spChg>
        <pc:spChg chg="mod">
          <ac:chgData name="kim hong rock" userId="6569b536f0776eaa" providerId="LiveId" clId="{489F52A1-DDD0-4B5C-8CD0-01644D82ED85}" dt="2023-05-23T05:13:14.821" v="71" actId="255"/>
          <ac:spMkLst>
            <pc:docMk/>
            <pc:sldMk cId="4094951118" sldId="429"/>
            <ac:spMk id="80" creationId="{00000000-0000-0000-0000-000000000000}"/>
          </ac:spMkLst>
        </pc:spChg>
        <pc:spChg chg="mod">
          <ac:chgData name="kim hong rock" userId="6569b536f0776eaa" providerId="LiveId" clId="{489F52A1-DDD0-4B5C-8CD0-01644D82ED85}" dt="2023-05-23T05:13:14.821" v="71" actId="255"/>
          <ac:spMkLst>
            <pc:docMk/>
            <pc:sldMk cId="4094951118" sldId="429"/>
            <ac:spMk id="81" creationId="{00000000-0000-0000-0000-000000000000}"/>
          </ac:spMkLst>
        </pc:spChg>
        <pc:spChg chg="mod">
          <ac:chgData name="kim hong rock" userId="6569b536f0776eaa" providerId="LiveId" clId="{489F52A1-DDD0-4B5C-8CD0-01644D82ED85}" dt="2023-05-23T05:13:14.821" v="71" actId="255"/>
          <ac:spMkLst>
            <pc:docMk/>
            <pc:sldMk cId="4094951118" sldId="429"/>
            <ac:spMk id="83" creationId="{00000000-0000-0000-0000-000000000000}"/>
          </ac:spMkLst>
        </pc:spChg>
        <pc:spChg chg="mod">
          <ac:chgData name="kim hong rock" userId="6569b536f0776eaa" providerId="LiveId" clId="{489F52A1-DDD0-4B5C-8CD0-01644D82ED85}" dt="2023-05-23T05:13:14.821" v="71" actId="255"/>
          <ac:spMkLst>
            <pc:docMk/>
            <pc:sldMk cId="4094951118" sldId="429"/>
            <ac:spMk id="93" creationId="{00000000-0000-0000-0000-000000000000}"/>
          </ac:spMkLst>
        </pc:spChg>
        <pc:spChg chg="mod">
          <ac:chgData name="kim hong rock" userId="6569b536f0776eaa" providerId="LiveId" clId="{489F52A1-DDD0-4B5C-8CD0-01644D82ED85}" dt="2023-05-23T05:13:14.821" v="71" actId="255"/>
          <ac:spMkLst>
            <pc:docMk/>
            <pc:sldMk cId="4094951118" sldId="429"/>
            <ac:spMk id="94" creationId="{00000000-0000-0000-0000-000000000000}"/>
          </ac:spMkLst>
        </pc:spChg>
        <pc:spChg chg="mod">
          <ac:chgData name="kim hong rock" userId="6569b536f0776eaa" providerId="LiveId" clId="{489F52A1-DDD0-4B5C-8CD0-01644D82ED85}" dt="2023-05-23T05:13:14.821" v="71" actId="255"/>
          <ac:spMkLst>
            <pc:docMk/>
            <pc:sldMk cId="4094951118" sldId="429"/>
            <ac:spMk id="96" creationId="{00000000-0000-0000-0000-000000000000}"/>
          </ac:spMkLst>
        </pc:spChg>
        <pc:spChg chg="mod">
          <ac:chgData name="kim hong rock" userId="6569b536f0776eaa" providerId="LiveId" clId="{489F52A1-DDD0-4B5C-8CD0-01644D82ED85}" dt="2023-05-23T05:13:14.821" v="71" actId="255"/>
          <ac:spMkLst>
            <pc:docMk/>
            <pc:sldMk cId="4094951118" sldId="429"/>
            <ac:spMk id="97" creationId="{00000000-0000-0000-0000-000000000000}"/>
          </ac:spMkLst>
        </pc:spChg>
        <pc:spChg chg="mod">
          <ac:chgData name="kim hong rock" userId="6569b536f0776eaa" providerId="LiveId" clId="{489F52A1-DDD0-4B5C-8CD0-01644D82ED85}" dt="2023-05-23T05:13:05.633" v="70" actId="14100"/>
          <ac:spMkLst>
            <pc:docMk/>
            <pc:sldMk cId="4094951118" sldId="429"/>
            <ac:spMk id="98" creationId="{00000000-0000-0000-0000-000000000000}"/>
          </ac:spMkLst>
        </pc:spChg>
        <pc:spChg chg="mod">
          <ac:chgData name="kim hong rock" userId="6569b536f0776eaa" providerId="LiveId" clId="{489F52A1-DDD0-4B5C-8CD0-01644D82ED85}" dt="2023-05-23T05:13:14.821" v="71" actId="255"/>
          <ac:spMkLst>
            <pc:docMk/>
            <pc:sldMk cId="4094951118" sldId="429"/>
            <ac:spMk id="99" creationId="{00000000-0000-0000-0000-000000000000}"/>
          </ac:spMkLst>
        </pc:spChg>
        <pc:spChg chg="mod">
          <ac:chgData name="kim hong rock" userId="6569b536f0776eaa" providerId="LiveId" clId="{489F52A1-DDD0-4B5C-8CD0-01644D82ED85}" dt="2023-05-23T05:13:01.943" v="69" actId="14100"/>
          <ac:spMkLst>
            <pc:docMk/>
            <pc:sldMk cId="4094951118" sldId="429"/>
            <ac:spMk id="100" creationId="{00000000-0000-0000-0000-000000000000}"/>
          </ac:spMkLst>
        </pc:spChg>
        <pc:spChg chg="mod">
          <ac:chgData name="kim hong rock" userId="6569b536f0776eaa" providerId="LiveId" clId="{489F52A1-DDD0-4B5C-8CD0-01644D82ED85}" dt="2023-05-23T05:13:14.821" v="71" actId="255"/>
          <ac:spMkLst>
            <pc:docMk/>
            <pc:sldMk cId="4094951118" sldId="429"/>
            <ac:spMk id="101" creationId="{00000000-0000-0000-0000-000000000000}"/>
          </ac:spMkLst>
        </pc:spChg>
        <pc:spChg chg="mod">
          <ac:chgData name="kim hong rock" userId="6569b536f0776eaa" providerId="LiveId" clId="{489F52A1-DDD0-4B5C-8CD0-01644D82ED85}" dt="2023-05-23T05:13:14.821" v="71" actId="255"/>
          <ac:spMkLst>
            <pc:docMk/>
            <pc:sldMk cId="4094951118" sldId="429"/>
            <ac:spMk id="102" creationId="{00000000-0000-0000-0000-000000000000}"/>
          </ac:spMkLst>
        </pc:spChg>
        <pc:spChg chg="mod">
          <ac:chgData name="kim hong rock" userId="6569b536f0776eaa" providerId="LiveId" clId="{489F52A1-DDD0-4B5C-8CD0-01644D82ED85}" dt="2023-05-23T05:13:14.821" v="71" actId="255"/>
          <ac:spMkLst>
            <pc:docMk/>
            <pc:sldMk cId="4094951118" sldId="429"/>
            <ac:spMk id="103" creationId="{00000000-0000-0000-0000-000000000000}"/>
          </ac:spMkLst>
        </pc:spChg>
        <pc:spChg chg="mod">
          <ac:chgData name="kim hong rock" userId="6569b536f0776eaa" providerId="LiveId" clId="{489F52A1-DDD0-4B5C-8CD0-01644D82ED85}" dt="2023-05-23T05:13:14.821" v="71" actId="255"/>
          <ac:spMkLst>
            <pc:docMk/>
            <pc:sldMk cId="4094951118" sldId="429"/>
            <ac:spMk id="121" creationId="{00000000-0000-0000-0000-000000000000}"/>
          </ac:spMkLst>
        </pc:spChg>
        <pc:spChg chg="mod">
          <ac:chgData name="kim hong rock" userId="6569b536f0776eaa" providerId="LiveId" clId="{489F52A1-DDD0-4B5C-8CD0-01644D82ED85}" dt="2023-05-23T05:13:14.821" v="71" actId="255"/>
          <ac:spMkLst>
            <pc:docMk/>
            <pc:sldMk cId="4094951118" sldId="429"/>
            <ac:spMk id="122" creationId="{00000000-0000-0000-0000-000000000000}"/>
          </ac:spMkLst>
        </pc:spChg>
        <pc:spChg chg="mod">
          <ac:chgData name="kim hong rock" userId="6569b536f0776eaa" providerId="LiveId" clId="{489F52A1-DDD0-4B5C-8CD0-01644D82ED85}" dt="2023-05-23T05:13:14.821" v="71" actId="255"/>
          <ac:spMkLst>
            <pc:docMk/>
            <pc:sldMk cId="4094951118" sldId="429"/>
            <ac:spMk id="139" creationId="{00000000-0000-0000-0000-000000000000}"/>
          </ac:spMkLst>
        </pc:spChg>
        <pc:spChg chg="mod">
          <ac:chgData name="kim hong rock" userId="6569b536f0776eaa" providerId="LiveId" clId="{489F52A1-DDD0-4B5C-8CD0-01644D82ED85}" dt="2023-05-23T05:13:14.821" v="71" actId="255"/>
          <ac:spMkLst>
            <pc:docMk/>
            <pc:sldMk cId="4094951118" sldId="429"/>
            <ac:spMk id="145" creationId="{00000000-0000-0000-0000-000000000000}"/>
          </ac:spMkLst>
        </pc:spChg>
        <pc:spChg chg="mod">
          <ac:chgData name="kim hong rock" userId="6569b536f0776eaa" providerId="LiveId" clId="{489F52A1-DDD0-4B5C-8CD0-01644D82ED85}" dt="2023-05-23T05:13:14.821" v="71" actId="255"/>
          <ac:spMkLst>
            <pc:docMk/>
            <pc:sldMk cId="4094951118" sldId="429"/>
            <ac:spMk id="146" creationId="{00000000-0000-0000-0000-000000000000}"/>
          </ac:spMkLst>
        </pc:spChg>
        <pc:spChg chg="mod">
          <ac:chgData name="kim hong rock" userId="6569b536f0776eaa" providerId="LiveId" clId="{489F52A1-DDD0-4B5C-8CD0-01644D82ED85}" dt="2023-05-23T05:13:14.821" v="71" actId="255"/>
          <ac:spMkLst>
            <pc:docMk/>
            <pc:sldMk cId="4094951118" sldId="429"/>
            <ac:spMk id="147" creationId="{00000000-0000-0000-0000-000000000000}"/>
          </ac:spMkLst>
        </pc:spChg>
        <pc:spChg chg="mod">
          <ac:chgData name="kim hong rock" userId="6569b536f0776eaa" providerId="LiveId" clId="{489F52A1-DDD0-4B5C-8CD0-01644D82ED85}" dt="2023-05-23T05:13:14.821" v="71" actId="255"/>
          <ac:spMkLst>
            <pc:docMk/>
            <pc:sldMk cId="4094951118" sldId="429"/>
            <ac:spMk id="149" creationId="{00000000-0000-0000-0000-000000000000}"/>
          </ac:spMkLst>
        </pc:spChg>
        <pc:grpChg chg="mod">
          <ac:chgData name="kim hong rock" userId="6569b536f0776eaa" providerId="LiveId" clId="{489F52A1-DDD0-4B5C-8CD0-01644D82ED85}" dt="2023-05-23T05:13:14.821" v="71" actId="255"/>
          <ac:grpSpMkLst>
            <pc:docMk/>
            <pc:sldMk cId="4094951118" sldId="429"/>
            <ac:grpSpMk id="64" creationId="{00000000-0000-0000-0000-000000000000}"/>
          </ac:grpSpMkLst>
        </pc:grpChg>
        <pc:grpChg chg="mod">
          <ac:chgData name="kim hong rock" userId="6569b536f0776eaa" providerId="LiveId" clId="{489F52A1-DDD0-4B5C-8CD0-01644D82ED85}" dt="2023-05-23T05:13:14.821" v="71" actId="255"/>
          <ac:grpSpMkLst>
            <pc:docMk/>
            <pc:sldMk cId="4094951118" sldId="429"/>
            <ac:grpSpMk id="71" creationId="{00000000-0000-0000-0000-000000000000}"/>
          </ac:grpSpMkLst>
        </pc:grpChg>
        <pc:grpChg chg="mod">
          <ac:chgData name="kim hong rock" userId="6569b536f0776eaa" providerId="LiveId" clId="{489F52A1-DDD0-4B5C-8CD0-01644D82ED85}" dt="2023-05-23T05:13:14.821" v="71" actId="255"/>
          <ac:grpSpMkLst>
            <pc:docMk/>
            <pc:sldMk cId="4094951118" sldId="429"/>
            <ac:grpSpMk id="88" creationId="{00000000-0000-0000-0000-000000000000}"/>
          </ac:grpSpMkLst>
        </pc:grpChg>
        <pc:grpChg chg="mod">
          <ac:chgData name="kim hong rock" userId="6569b536f0776eaa" providerId="LiveId" clId="{489F52A1-DDD0-4B5C-8CD0-01644D82ED85}" dt="2023-05-23T05:13:14.821" v="71" actId="255"/>
          <ac:grpSpMkLst>
            <pc:docMk/>
            <pc:sldMk cId="4094951118" sldId="429"/>
            <ac:grpSpMk id="134" creationId="{00000000-0000-0000-0000-000000000000}"/>
          </ac:grpSpMkLst>
        </pc:grpChg>
        <pc:grpChg chg="mod">
          <ac:chgData name="kim hong rock" userId="6569b536f0776eaa" providerId="LiveId" clId="{489F52A1-DDD0-4B5C-8CD0-01644D82ED85}" dt="2023-05-23T05:13:14.821" v="71" actId="255"/>
          <ac:grpSpMkLst>
            <pc:docMk/>
            <pc:sldMk cId="4094951118" sldId="429"/>
            <ac:grpSpMk id="140" creationId="{00000000-0000-0000-0000-000000000000}"/>
          </ac:grpSpMkLst>
        </pc:grpChg>
        <pc:picChg chg="mod">
          <ac:chgData name="kim hong rock" userId="6569b536f0776eaa" providerId="LiveId" clId="{489F52A1-DDD0-4B5C-8CD0-01644D82ED85}" dt="2023-05-23T05:13:14.821" v="71" actId="255"/>
          <ac:picMkLst>
            <pc:docMk/>
            <pc:sldMk cId="4094951118" sldId="429"/>
            <ac:picMk id="70" creationId="{00000000-0000-0000-0000-000000000000}"/>
          </ac:picMkLst>
        </pc:picChg>
        <pc:picChg chg="mod">
          <ac:chgData name="kim hong rock" userId="6569b536f0776eaa" providerId="LiveId" clId="{489F52A1-DDD0-4B5C-8CD0-01644D82ED85}" dt="2023-05-23T05:13:14.821" v="71" actId="255"/>
          <ac:picMkLst>
            <pc:docMk/>
            <pc:sldMk cId="4094951118" sldId="429"/>
            <ac:picMk id="84" creationId="{00000000-0000-0000-0000-000000000000}"/>
          </ac:picMkLst>
        </pc:picChg>
        <pc:picChg chg="mod">
          <ac:chgData name="kim hong rock" userId="6569b536f0776eaa" providerId="LiveId" clId="{489F52A1-DDD0-4B5C-8CD0-01644D82ED85}" dt="2023-05-23T05:13:14.821" v="71" actId="255"/>
          <ac:picMkLst>
            <pc:docMk/>
            <pc:sldMk cId="4094951118" sldId="429"/>
            <ac:picMk id="85" creationId="{00000000-0000-0000-0000-000000000000}"/>
          </ac:picMkLst>
        </pc:picChg>
        <pc:picChg chg="mod">
          <ac:chgData name="kim hong rock" userId="6569b536f0776eaa" providerId="LiveId" clId="{489F52A1-DDD0-4B5C-8CD0-01644D82ED85}" dt="2023-05-23T05:13:14.821" v="71" actId="255"/>
          <ac:picMkLst>
            <pc:docMk/>
            <pc:sldMk cId="4094951118" sldId="429"/>
            <ac:picMk id="86" creationId="{00000000-0000-0000-0000-000000000000}"/>
          </ac:picMkLst>
        </pc:picChg>
        <pc:picChg chg="mod">
          <ac:chgData name="kim hong rock" userId="6569b536f0776eaa" providerId="LiveId" clId="{489F52A1-DDD0-4B5C-8CD0-01644D82ED85}" dt="2023-05-23T05:13:14.821" v="71" actId="255"/>
          <ac:picMkLst>
            <pc:docMk/>
            <pc:sldMk cId="4094951118" sldId="429"/>
            <ac:picMk id="87" creationId="{00000000-0000-0000-0000-000000000000}"/>
          </ac:picMkLst>
        </pc:picChg>
        <pc:picChg chg="mod">
          <ac:chgData name="kim hong rock" userId="6569b536f0776eaa" providerId="LiveId" clId="{489F52A1-DDD0-4B5C-8CD0-01644D82ED85}" dt="2023-05-23T05:13:14.821" v="71" actId="255"/>
          <ac:picMkLst>
            <pc:docMk/>
            <pc:sldMk cId="4094951118" sldId="429"/>
            <ac:picMk id="123" creationId="{00000000-0000-0000-0000-000000000000}"/>
          </ac:picMkLst>
        </pc:picChg>
        <pc:picChg chg="mod">
          <ac:chgData name="kim hong rock" userId="6569b536f0776eaa" providerId="LiveId" clId="{489F52A1-DDD0-4B5C-8CD0-01644D82ED85}" dt="2023-05-23T05:13:14.821" v="71" actId="255"/>
          <ac:picMkLst>
            <pc:docMk/>
            <pc:sldMk cId="4094951118" sldId="429"/>
            <ac:picMk id="124" creationId="{00000000-0000-0000-0000-000000000000}"/>
          </ac:picMkLst>
        </pc:picChg>
        <pc:picChg chg="mod">
          <ac:chgData name="kim hong rock" userId="6569b536f0776eaa" providerId="LiveId" clId="{489F52A1-DDD0-4B5C-8CD0-01644D82ED85}" dt="2023-05-23T05:13:14.821" v="71" actId="255"/>
          <ac:picMkLst>
            <pc:docMk/>
            <pc:sldMk cId="4094951118" sldId="429"/>
            <ac:picMk id="125" creationId="{00000000-0000-0000-0000-000000000000}"/>
          </ac:picMkLst>
        </pc:picChg>
        <pc:picChg chg="mod">
          <ac:chgData name="kim hong rock" userId="6569b536f0776eaa" providerId="LiveId" clId="{489F52A1-DDD0-4B5C-8CD0-01644D82ED85}" dt="2023-05-23T05:13:14.821" v="71" actId="255"/>
          <ac:picMkLst>
            <pc:docMk/>
            <pc:sldMk cId="4094951118" sldId="429"/>
            <ac:picMk id="126" creationId="{00000000-0000-0000-0000-000000000000}"/>
          </ac:picMkLst>
        </pc:picChg>
        <pc:picChg chg="mod">
          <ac:chgData name="kim hong rock" userId="6569b536f0776eaa" providerId="LiveId" clId="{489F52A1-DDD0-4B5C-8CD0-01644D82ED85}" dt="2023-05-23T05:13:14.821" v="71" actId="255"/>
          <ac:picMkLst>
            <pc:docMk/>
            <pc:sldMk cId="4094951118" sldId="429"/>
            <ac:picMk id="127" creationId="{00000000-0000-0000-0000-000000000000}"/>
          </ac:picMkLst>
        </pc:picChg>
        <pc:picChg chg="mod">
          <ac:chgData name="kim hong rock" userId="6569b536f0776eaa" providerId="LiveId" clId="{489F52A1-DDD0-4B5C-8CD0-01644D82ED85}" dt="2023-05-23T05:13:14.821" v="71" actId="255"/>
          <ac:picMkLst>
            <pc:docMk/>
            <pc:sldMk cId="4094951118" sldId="429"/>
            <ac:picMk id="129" creationId="{00000000-0000-0000-0000-000000000000}"/>
          </ac:picMkLst>
        </pc:picChg>
        <pc:picChg chg="mod">
          <ac:chgData name="kim hong rock" userId="6569b536f0776eaa" providerId="LiveId" clId="{489F52A1-DDD0-4B5C-8CD0-01644D82ED85}" dt="2023-05-23T05:13:14.821" v="71" actId="255"/>
          <ac:picMkLst>
            <pc:docMk/>
            <pc:sldMk cId="4094951118" sldId="429"/>
            <ac:picMk id="130" creationId="{00000000-0000-0000-0000-000000000000}"/>
          </ac:picMkLst>
        </pc:picChg>
        <pc:picChg chg="mod">
          <ac:chgData name="kim hong rock" userId="6569b536f0776eaa" providerId="LiveId" clId="{489F52A1-DDD0-4B5C-8CD0-01644D82ED85}" dt="2023-05-23T05:13:14.821" v="71" actId="255"/>
          <ac:picMkLst>
            <pc:docMk/>
            <pc:sldMk cId="4094951118" sldId="429"/>
            <ac:picMk id="131" creationId="{00000000-0000-0000-0000-000000000000}"/>
          </ac:picMkLst>
        </pc:picChg>
        <pc:picChg chg="mod">
          <ac:chgData name="kim hong rock" userId="6569b536f0776eaa" providerId="LiveId" clId="{489F52A1-DDD0-4B5C-8CD0-01644D82ED85}" dt="2023-05-23T05:13:14.821" v="71" actId="255"/>
          <ac:picMkLst>
            <pc:docMk/>
            <pc:sldMk cId="4094951118" sldId="429"/>
            <ac:picMk id="132" creationId="{00000000-0000-0000-0000-000000000000}"/>
          </ac:picMkLst>
        </pc:picChg>
        <pc:picChg chg="mod">
          <ac:chgData name="kim hong rock" userId="6569b536f0776eaa" providerId="LiveId" clId="{489F52A1-DDD0-4B5C-8CD0-01644D82ED85}" dt="2023-05-23T05:13:14.821" v="71" actId="255"/>
          <ac:picMkLst>
            <pc:docMk/>
            <pc:sldMk cId="4094951118" sldId="429"/>
            <ac:picMk id="148" creationId="{00000000-0000-0000-0000-000000000000}"/>
          </ac:picMkLst>
        </pc:picChg>
      </pc:sldChg>
      <pc:sldChg chg="modSp">
        <pc:chgData name="kim hong rock" userId="6569b536f0776eaa" providerId="LiveId" clId="{489F52A1-DDD0-4B5C-8CD0-01644D82ED85}" dt="2023-05-23T05:13:33.124" v="73" actId="255"/>
        <pc:sldMkLst>
          <pc:docMk/>
          <pc:sldMk cId="4247699911" sldId="431"/>
        </pc:sldMkLst>
        <pc:spChg chg="mod">
          <ac:chgData name="kim hong rock" userId="6569b536f0776eaa" providerId="LiveId" clId="{489F52A1-DDD0-4B5C-8CD0-01644D82ED85}" dt="2023-05-23T05:13:33.124" v="73" actId="255"/>
          <ac:spMkLst>
            <pc:docMk/>
            <pc:sldMk cId="4247699911" sldId="431"/>
            <ac:spMk id="44" creationId="{00000000-0000-0000-0000-000000000000}"/>
          </ac:spMkLst>
        </pc:spChg>
      </pc:sldChg>
      <pc:sldChg chg="modSp">
        <pc:chgData name="kim hong rock" userId="6569b536f0776eaa" providerId="LiveId" clId="{489F52A1-DDD0-4B5C-8CD0-01644D82ED85}" dt="2023-05-23T05:14:10.444" v="78" actId="255"/>
        <pc:sldMkLst>
          <pc:docMk/>
          <pc:sldMk cId="2186831734" sldId="432"/>
        </pc:sldMkLst>
        <pc:spChg chg="mod">
          <ac:chgData name="kim hong rock" userId="6569b536f0776eaa" providerId="LiveId" clId="{489F52A1-DDD0-4B5C-8CD0-01644D82ED85}" dt="2023-05-23T05:14:10.444" v="78" actId="255"/>
          <ac:spMkLst>
            <pc:docMk/>
            <pc:sldMk cId="2186831734" sldId="432"/>
            <ac:spMk id="62" creationId="{00000000-0000-0000-0000-000000000000}"/>
          </ac:spMkLst>
        </pc:spChg>
      </pc:sldChg>
      <pc:sldChg chg="modSp mod">
        <pc:chgData name="kim hong rock" userId="6569b536f0776eaa" providerId="LiveId" clId="{489F52A1-DDD0-4B5C-8CD0-01644D82ED85}" dt="2023-05-23T05:14:26.167" v="80" actId="1076"/>
        <pc:sldMkLst>
          <pc:docMk/>
          <pc:sldMk cId="3386828642" sldId="433"/>
        </pc:sldMkLst>
        <pc:spChg chg="mod">
          <ac:chgData name="kim hong rock" userId="6569b536f0776eaa" providerId="LiveId" clId="{489F52A1-DDD0-4B5C-8CD0-01644D82ED85}" dt="2023-05-23T05:14:26.167" v="80" actId="1076"/>
          <ac:spMkLst>
            <pc:docMk/>
            <pc:sldMk cId="3386828642" sldId="433"/>
            <ac:spMk id="9" creationId="{00000000-0000-0000-0000-000000000000}"/>
          </ac:spMkLst>
        </pc:spChg>
        <pc:spChg chg="mod">
          <ac:chgData name="kim hong rock" userId="6569b536f0776eaa" providerId="LiveId" clId="{489F52A1-DDD0-4B5C-8CD0-01644D82ED85}" dt="2023-05-23T05:14:26.167" v="80" actId="1076"/>
          <ac:spMkLst>
            <pc:docMk/>
            <pc:sldMk cId="3386828642" sldId="433"/>
            <ac:spMk id="10" creationId="{00000000-0000-0000-0000-000000000000}"/>
          </ac:spMkLst>
        </pc:spChg>
        <pc:spChg chg="mod">
          <ac:chgData name="kim hong rock" userId="6569b536f0776eaa" providerId="LiveId" clId="{489F52A1-DDD0-4B5C-8CD0-01644D82ED85}" dt="2023-05-23T05:14:26.167" v="80" actId="1076"/>
          <ac:spMkLst>
            <pc:docMk/>
            <pc:sldMk cId="3386828642" sldId="433"/>
            <ac:spMk id="11" creationId="{00000000-0000-0000-0000-000000000000}"/>
          </ac:spMkLst>
        </pc:spChg>
        <pc:spChg chg="mod">
          <ac:chgData name="kim hong rock" userId="6569b536f0776eaa" providerId="LiveId" clId="{489F52A1-DDD0-4B5C-8CD0-01644D82ED85}" dt="2023-05-23T05:14:26.167" v="80" actId="1076"/>
          <ac:spMkLst>
            <pc:docMk/>
            <pc:sldMk cId="3386828642" sldId="433"/>
            <ac:spMk id="12" creationId="{00000000-0000-0000-0000-000000000000}"/>
          </ac:spMkLst>
        </pc:spChg>
        <pc:spChg chg="mod">
          <ac:chgData name="kim hong rock" userId="6569b536f0776eaa" providerId="LiveId" clId="{489F52A1-DDD0-4B5C-8CD0-01644D82ED85}" dt="2023-05-23T05:14:26.167" v="80" actId="1076"/>
          <ac:spMkLst>
            <pc:docMk/>
            <pc:sldMk cId="3386828642" sldId="433"/>
            <ac:spMk id="15" creationId="{00000000-0000-0000-0000-000000000000}"/>
          </ac:spMkLst>
        </pc:spChg>
        <pc:spChg chg="mod">
          <ac:chgData name="kim hong rock" userId="6569b536f0776eaa" providerId="LiveId" clId="{489F52A1-DDD0-4B5C-8CD0-01644D82ED85}" dt="2023-05-23T05:14:26.167" v="80" actId="1076"/>
          <ac:spMkLst>
            <pc:docMk/>
            <pc:sldMk cId="3386828642" sldId="433"/>
            <ac:spMk id="16" creationId="{00000000-0000-0000-0000-000000000000}"/>
          </ac:spMkLst>
        </pc:spChg>
        <pc:spChg chg="mod">
          <ac:chgData name="kim hong rock" userId="6569b536f0776eaa" providerId="LiveId" clId="{489F52A1-DDD0-4B5C-8CD0-01644D82ED85}" dt="2023-05-23T05:14:26.167" v="80" actId="1076"/>
          <ac:spMkLst>
            <pc:docMk/>
            <pc:sldMk cId="3386828642" sldId="433"/>
            <ac:spMk id="19" creationId="{00000000-0000-0000-0000-000000000000}"/>
          </ac:spMkLst>
        </pc:spChg>
        <pc:spChg chg="mod">
          <ac:chgData name="kim hong rock" userId="6569b536f0776eaa" providerId="LiveId" clId="{489F52A1-DDD0-4B5C-8CD0-01644D82ED85}" dt="2023-05-23T05:14:26.167" v="80" actId="1076"/>
          <ac:spMkLst>
            <pc:docMk/>
            <pc:sldMk cId="3386828642" sldId="433"/>
            <ac:spMk id="20" creationId="{00000000-0000-0000-0000-000000000000}"/>
          </ac:spMkLst>
        </pc:spChg>
        <pc:spChg chg="mod">
          <ac:chgData name="kim hong rock" userId="6569b536f0776eaa" providerId="LiveId" clId="{489F52A1-DDD0-4B5C-8CD0-01644D82ED85}" dt="2023-05-23T05:14:26.167" v="80" actId="1076"/>
          <ac:spMkLst>
            <pc:docMk/>
            <pc:sldMk cId="3386828642" sldId="433"/>
            <ac:spMk id="21" creationId="{00000000-0000-0000-0000-000000000000}"/>
          </ac:spMkLst>
        </pc:spChg>
        <pc:spChg chg="mod">
          <ac:chgData name="kim hong rock" userId="6569b536f0776eaa" providerId="LiveId" clId="{489F52A1-DDD0-4B5C-8CD0-01644D82ED85}" dt="2023-05-23T05:14:26.167" v="80" actId="1076"/>
          <ac:spMkLst>
            <pc:docMk/>
            <pc:sldMk cId="3386828642" sldId="433"/>
            <ac:spMk id="22" creationId="{00000000-0000-0000-0000-000000000000}"/>
          </ac:spMkLst>
        </pc:spChg>
        <pc:spChg chg="mod">
          <ac:chgData name="kim hong rock" userId="6569b536f0776eaa" providerId="LiveId" clId="{489F52A1-DDD0-4B5C-8CD0-01644D82ED85}" dt="2023-05-23T05:14:26.167" v="80" actId="1076"/>
          <ac:spMkLst>
            <pc:docMk/>
            <pc:sldMk cId="3386828642" sldId="433"/>
            <ac:spMk id="23" creationId="{00000000-0000-0000-0000-000000000000}"/>
          </ac:spMkLst>
        </pc:spChg>
        <pc:spChg chg="mod">
          <ac:chgData name="kim hong rock" userId="6569b536f0776eaa" providerId="LiveId" clId="{489F52A1-DDD0-4B5C-8CD0-01644D82ED85}" dt="2023-05-23T05:14:26.167" v="80" actId="1076"/>
          <ac:spMkLst>
            <pc:docMk/>
            <pc:sldMk cId="3386828642" sldId="433"/>
            <ac:spMk id="24" creationId="{00000000-0000-0000-0000-000000000000}"/>
          </ac:spMkLst>
        </pc:spChg>
        <pc:spChg chg="mod">
          <ac:chgData name="kim hong rock" userId="6569b536f0776eaa" providerId="LiveId" clId="{489F52A1-DDD0-4B5C-8CD0-01644D82ED85}" dt="2023-05-23T05:14:26.167" v="80" actId="1076"/>
          <ac:spMkLst>
            <pc:docMk/>
            <pc:sldMk cId="3386828642" sldId="433"/>
            <ac:spMk id="28" creationId="{00000000-0000-0000-0000-000000000000}"/>
          </ac:spMkLst>
        </pc:spChg>
        <pc:spChg chg="mod">
          <ac:chgData name="kim hong rock" userId="6569b536f0776eaa" providerId="LiveId" clId="{489F52A1-DDD0-4B5C-8CD0-01644D82ED85}" dt="2023-05-23T05:14:26.167" v="80" actId="1076"/>
          <ac:spMkLst>
            <pc:docMk/>
            <pc:sldMk cId="3386828642" sldId="433"/>
            <ac:spMk id="29" creationId="{00000000-0000-0000-0000-000000000000}"/>
          </ac:spMkLst>
        </pc:spChg>
        <pc:spChg chg="mod">
          <ac:chgData name="kim hong rock" userId="6569b536f0776eaa" providerId="LiveId" clId="{489F52A1-DDD0-4B5C-8CD0-01644D82ED85}" dt="2023-05-23T05:14:26.167" v="80" actId="1076"/>
          <ac:spMkLst>
            <pc:docMk/>
            <pc:sldMk cId="3386828642" sldId="433"/>
            <ac:spMk id="30" creationId="{00000000-0000-0000-0000-000000000000}"/>
          </ac:spMkLst>
        </pc:spChg>
        <pc:spChg chg="mod">
          <ac:chgData name="kim hong rock" userId="6569b536f0776eaa" providerId="LiveId" clId="{489F52A1-DDD0-4B5C-8CD0-01644D82ED85}" dt="2023-05-23T05:14:26.167" v="80" actId="1076"/>
          <ac:spMkLst>
            <pc:docMk/>
            <pc:sldMk cId="3386828642" sldId="433"/>
            <ac:spMk id="31" creationId="{00000000-0000-0000-0000-000000000000}"/>
          </ac:spMkLst>
        </pc:spChg>
        <pc:spChg chg="mod">
          <ac:chgData name="kim hong rock" userId="6569b536f0776eaa" providerId="LiveId" clId="{489F52A1-DDD0-4B5C-8CD0-01644D82ED85}" dt="2023-05-23T05:14:26.167" v="80" actId="1076"/>
          <ac:spMkLst>
            <pc:docMk/>
            <pc:sldMk cId="3386828642" sldId="433"/>
            <ac:spMk id="32" creationId="{00000000-0000-0000-0000-000000000000}"/>
          </ac:spMkLst>
        </pc:spChg>
        <pc:spChg chg="mod">
          <ac:chgData name="kim hong rock" userId="6569b536f0776eaa" providerId="LiveId" clId="{489F52A1-DDD0-4B5C-8CD0-01644D82ED85}" dt="2023-05-23T05:14:26.167" v="80" actId="1076"/>
          <ac:spMkLst>
            <pc:docMk/>
            <pc:sldMk cId="3386828642" sldId="433"/>
            <ac:spMk id="34" creationId="{00000000-0000-0000-0000-000000000000}"/>
          </ac:spMkLst>
        </pc:spChg>
        <pc:spChg chg="mod">
          <ac:chgData name="kim hong rock" userId="6569b536f0776eaa" providerId="LiveId" clId="{489F52A1-DDD0-4B5C-8CD0-01644D82ED85}" dt="2023-05-23T05:14:26.167" v="80" actId="1076"/>
          <ac:spMkLst>
            <pc:docMk/>
            <pc:sldMk cId="3386828642" sldId="433"/>
            <ac:spMk id="35" creationId="{00000000-0000-0000-0000-000000000000}"/>
          </ac:spMkLst>
        </pc:spChg>
        <pc:grpChg chg="mod">
          <ac:chgData name="kim hong rock" userId="6569b536f0776eaa" providerId="LiveId" clId="{489F52A1-DDD0-4B5C-8CD0-01644D82ED85}" dt="2023-05-23T05:14:26.167" v="80" actId="1076"/>
          <ac:grpSpMkLst>
            <pc:docMk/>
            <pc:sldMk cId="3386828642" sldId="433"/>
            <ac:grpSpMk id="8" creationId="{00000000-0000-0000-0000-000000000000}"/>
          </ac:grpSpMkLst>
        </pc:grpChg>
        <pc:grpChg chg="mod">
          <ac:chgData name="kim hong rock" userId="6569b536f0776eaa" providerId="LiveId" clId="{489F52A1-DDD0-4B5C-8CD0-01644D82ED85}" dt="2023-05-23T05:14:26.167" v="80" actId="1076"/>
          <ac:grpSpMkLst>
            <pc:docMk/>
            <pc:sldMk cId="3386828642" sldId="433"/>
            <ac:grpSpMk id="13" creationId="{00000000-0000-0000-0000-000000000000}"/>
          </ac:grpSpMkLst>
        </pc:grpChg>
        <pc:grpChg chg="mod">
          <ac:chgData name="kim hong rock" userId="6569b536f0776eaa" providerId="LiveId" clId="{489F52A1-DDD0-4B5C-8CD0-01644D82ED85}" dt="2023-05-23T05:14:26.167" v="80" actId="1076"/>
          <ac:grpSpMkLst>
            <pc:docMk/>
            <pc:sldMk cId="3386828642" sldId="433"/>
            <ac:grpSpMk id="14" creationId="{00000000-0000-0000-0000-000000000000}"/>
          </ac:grpSpMkLst>
        </pc:grpChg>
        <pc:grpChg chg="mod">
          <ac:chgData name="kim hong rock" userId="6569b536f0776eaa" providerId="LiveId" clId="{489F52A1-DDD0-4B5C-8CD0-01644D82ED85}" dt="2023-05-23T05:14:26.167" v="80" actId="1076"/>
          <ac:grpSpMkLst>
            <pc:docMk/>
            <pc:sldMk cId="3386828642" sldId="433"/>
            <ac:grpSpMk id="17" creationId="{00000000-0000-0000-0000-000000000000}"/>
          </ac:grpSpMkLst>
        </pc:grpChg>
        <pc:picChg chg="mod">
          <ac:chgData name="kim hong rock" userId="6569b536f0776eaa" providerId="LiveId" clId="{489F52A1-DDD0-4B5C-8CD0-01644D82ED85}" dt="2023-05-23T05:14:26.167" v="80" actId="1076"/>
          <ac:picMkLst>
            <pc:docMk/>
            <pc:sldMk cId="3386828642" sldId="433"/>
            <ac:picMk id="33" creationId="{00000000-0000-0000-0000-000000000000}"/>
          </ac:picMkLst>
        </pc:picChg>
        <pc:cxnChg chg="mod">
          <ac:chgData name="kim hong rock" userId="6569b536f0776eaa" providerId="LiveId" clId="{489F52A1-DDD0-4B5C-8CD0-01644D82ED85}" dt="2023-05-23T05:14:26.167" v="80" actId="1076"/>
          <ac:cxnSpMkLst>
            <pc:docMk/>
            <pc:sldMk cId="3386828642" sldId="433"/>
            <ac:cxnSpMk id="25" creationId="{00000000-0000-0000-0000-000000000000}"/>
          </ac:cxnSpMkLst>
        </pc:cxnChg>
        <pc:cxnChg chg="mod">
          <ac:chgData name="kim hong rock" userId="6569b536f0776eaa" providerId="LiveId" clId="{489F52A1-DDD0-4B5C-8CD0-01644D82ED85}" dt="2023-05-23T05:14:26.167" v="80" actId="1076"/>
          <ac:cxnSpMkLst>
            <pc:docMk/>
            <pc:sldMk cId="3386828642" sldId="433"/>
            <ac:cxnSpMk id="26" creationId="{00000000-0000-0000-0000-000000000000}"/>
          </ac:cxnSpMkLst>
        </pc:cxnChg>
        <pc:cxnChg chg="mod">
          <ac:chgData name="kim hong rock" userId="6569b536f0776eaa" providerId="LiveId" clId="{489F52A1-DDD0-4B5C-8CD0-01644D82ED85}" dt="2023-05-23T05:14:26.167" v="80" actId="1076"/>
          <ac:cxnSpMkLst>
            <pc:docMk/>
            <pc:sldMk cId="3386828642" sldId="433"/>
            <ac:cxnSpMk id="27" creationId="{00000000-0000-0000-0000-000000000000}"/>
          </ac:cxnSpMkLst>
        </pc:cxnChg>
      </pc:sldChg>
      <pc:sldChg chg="modSp">
        <pc:chgData name="kim hong rock" userId="6569b536f0776eaa" providerId="LiveId" clId="{489F52A1-DDD0-4B5C-8CD0-01644D82ED85}" dt="2023-05-23T05:14:48.409" v="82" actId="255"/>
        <pc:sldMkLst>
          <pc:docMk/>
          <pc:sldMk cId="3102405892" sldId="434"/>
        </pc:sldMkLst>
        <pc:spChg chg="mod">
          <ac:chgData name="kim hong rock" userId="6569b536f0776eaa" providerId="LiveId" clId="{489F52A1-DDD0-4B5C-8CD0-01644D82ED85}" dt="2023-05-23T05:14:36.318" v="81" actId="255"/>
          <ac:spMkLst>
            <pc:docMk/>
            <pc:sldMk cId="3102405892" sldId="434"/>
            <ac:spMk id="5" creationId="{00000000-0000-0000-0000-000000000000}"/>
          </ac:spMkLst>
        </pc:spChg>
        <pc:spChg chg="mod">
          <ac:chgData name="kim hong rock" userId="6569b536f0776eaa" providerId="LiveId" clId="{489F52A1-DDD0-4B5C-8CD0-01644D82ED85}" dt="2023-05-23T05:14:48.409" v="82" actId="255"/>
          <ac:spMkLst>
            <pc:docMk/>
            <pc:sldMk cId="3102405892" sldId="434"/>
            <ac:spMk id="6" creationId="{00000000-0000-0000-0000-000000000000}"/>
          </ac:spMkLst>
        </pc:spChg>
        <pc:spChg chg="mod">
          <ac:chgData name="kim hong rock" userId="6569b536f0776eaa" providerId="LiveId" clId="{489F52A1-DDD0-4B5C-8CD0-01644D82ED85}" dt="2023-05-23T05:14:48.409" v="82" actId="255"/>
          <ac:spMkLst>
            <pc:docMk/>
            <pc:sldMk cId="3102405892" sldId="434"/>
            <ac:spMk id="7" creationId="{00000000-0000-0000-0000-000000000000}"/>
          </ac:spMkLst>
        </pc:spChg>
        <pc:spChg chg="mod">
          <ac:chgData name="kim hong rock" userId="6569b536f0776eaa" providerId="LiveId" clId="{489F52A1-DDD0-4B5C-8CD0-01644D82ED85}" dt="2023-05-23T05:14:48.409" v="82" actId="255"/>
          <ac:spMkLst>
            <pc:docMk/>
            <pc:sldMk cId="3102405892" sldId="434"/>
            <ac:spMk id="8" creationId="{00000000-0000-0000-0000-000000000000}"/>
          </ac:spMkLst>
        </pc:spChg>
        <pc:spChg chg="mod">
          <ac:chgData name="kim hong rock" userId="6569b536f0776eaa" providerId="LiveId" clId="{489F52A1-DDD0-4B5C-8CD0-01644D82ED85}" dt="2023-05-23T05:14:48.409" v="82" actId="255"/>
          <ac:spMkLst>
            <pc:docMk/>
            <pc:sldMk cId="3102405892" sldId="434"/>
            <ac:spMk id="9" creationId="{00000000-0000-0000-0000-000000000000}"/>
          </ac:spMkLst>
        </pc:spChg>
        <pc:spChg chg="mod">
          <ac:chgData name="kim hong rock" userId="6569b536f0776eaa" providerId="LiveId" clId="{489F52A1-DDD0-4B5C-8CD0-01644D82ED85}" dt="2023-05-23T05:14:48.409" v="82" actId="255"/>
          <ac:spMkLst>
            <pc:docMk/>
            <pc:sldMk cId="3102405892" sldId="434"/>
            <ac:spMk id="10" creationId="{00000000-0000-0000-0000-000000000000}"/>
          </ac:spMkLst>
        </pc:spChg>
        <pc:spChg chg="mod">
          <ac:chgData name="kim hong rock" userId="6569b536f0776eaa" providerId="LiveId" clId="{489F52A1-DDD0-4B5C-8CD0-01644D82ED85}" dt="2023-05-23T05:14:48.409" v="82" actId="255"/>
          <ac:spMkLst>
            <pc:docMk/>
            <pc:sldMk cId="3102405892" sldId="434"/>
            <ac:spMk id="11" creationId="{00000000-0000-0000-0000-000000000000}"/>
          </ac:spMkLst>
        </pc:spChg>
        <pc:spChg chg="mod">
          <ac:chgData name="kim hong rock" userId="6569b536f0776eaa" providerId="LiveId" clId="{489F52A1-DDD0-4B5C-8CD0-01644D82ED85}" dt="2023-05-23T05:14:48.409" v="82" actId="255"/>
          <ac:spMkLst>
            <pc:docMk/>
            <pc:sldMk cId="3102405892" sldId="434"/>
            <ac:spMk id="12" creationId="{00000000-0000-0000-0000-000000000000}"/>
          </ac:spMkLst>
        </pc:spChg>
        <pc:spChg chg="mod">
          <ac:chgData name="kim hong rock" userId="6569b536f0776eaa" providerId="LiveId" clId="{489F52A1-DDD0-4B5C-8CD0-01644D82ED85}" dt="2023-05-23T05:14:48.409" v="82" actId="255"/>
          <ac:spMkLst>
            <pc:docMk/>
            <pc:sldMk cId="3102405892" sldId="434"/>
            <ac:spMk id="14" creationId="{00000000-0000-0000-0000-000000000000}"/>
          </ac:spMkLst>
        </pc:spChg>
        <pc:spChg chg="mod">
          <ac:chgData name="kim hong rock" userId="6569b536f0776eaa" providerId="LiveId" clId="{489F52A1-DDD0-4B5C-8CD0-01644D82ED85}" dt="2023-05-23T05:14:48.409" v="82" actId="255"/>
          <ac:spMkLst>
            <pc:docMk/>
            <pc:sldMk cId="3102405892" sldId="434"/>
            <ac:spMk id="16" creationId="{00000000-0000-0000-0000-000000000000}"/>
          </ac:spMkLst>
        </pc:spChg>
        <pc:spChg chg="mod">
          <ac:chgData name="kim hong rock" userId="6569b536f0776eaa" providerId="LiveId" clId="{489F52A1-DDD0-4B5C-8CD0-01644D82ED85}" dt="2023-05-23T05:14:48.409" v="82" actId="255"/>
          <ac:spMkLst>
            <pc:docMk/>
            <pc:sldMk cId="3102405892" sldId="434"/>
            <ac:spMk id="24" creationId="{00000000-0000-0000-0000-000000000000}"/>
          </ac:spMkLst>
        </pc:spChg>
        <pc:spChg chg="mod">
          <ac:chgData name="kim hong rock" userId="6569b536f0776eaa" providerId="LiveId" clId="{489F52A1-DDD0-4B5C-8CD0-01644D82ED85}" dt="2023-05-23T05:14:48.409" v="82" actId="255"/>
          <ac:spMkLst>
            <pc:docMk/>
            <pc:sldMk cId="3102405892" sldId="434"/>
            <ac:spMk id="25" creationId="{00000000-0000-0000-0000-000000000000}"/>
          </ac:spMkLst>
        </pc:spChg>
        <pc:spChg chg="mod">
          <ac:chgData name="kim hong rock" userId="6569b536f0776eaa" providerId="LiveId" clId="{489F52A1-DDD0-4B5C-8CD0-01644D82ED85}" dt="2023-05-23T05:14:48.409" v="82" actId="255"/>
          <ac:spMkLst>
            <pc:docMk/>
            <pc:sldMk cId="3102405892" sldId="434"/>
            <ac:spMk id="26" creationId="{00000000-0000-0000-0000-000000000000}"/>
          </ac:spMkLst>
        </pc:spChg>
        <pc:spChg chg="mod">
          <ac:chgData name="kim hong rock" userId="6569b536f0776eaa" providerId="LiveId" clId="{489F52A1-DDD0-4B5C-8CD0-01644D82ED85}" dt="2023-05-23T05:14:48.409" v="82" actId="255"/>
          <ac:spMkLst>
            <pc:docMk/>
            <pc:sldMk cId="3102405892" sldId="434"/>
            <ac:spMk id="27" creationId="{00000000-0000-0000-0000-000000000000}"/>
          </ac:spMkLst>
        </pc:spChg>
        <pc:spChg chg="mod">
          <ac:chgData name="kim hong rock" userId="6569b536f0776eaa" providerId="LiveId" clId="{489F52A1-DDD0-4B5C-8CD0-01644D82ED85}" dt="2023-05-23T05:14:48.409" v="82" actId="255"/>
          <ac:spMkLst>
            <pc:docMk/>
            <pc:sldMk cId="3102405892" sldId="434"/>
            <ac:spMk id="28" creationId="{00000000-0000-0000-0000-000000000000}"/>
          </ac:spMkLst>
        </pc:spChg>
        <pc:spChg chg="mod">
          <ac:chgData name="kim hong rock" userId="6569b536f0776eaa" providerId="LiveId" clId="{489F52A1-DDD0-4B5C-8CD0-01644D82ED85}" dt="2023-05-23T05:14:48.409" v="82" actId="255"/>
          <ac:spMkLst>
            <pc:docMk/>
            <pc:sldMk cId="3102405892" sldId="434"/>
            <ac:spMk id="29" creationId="{00000000-0000-0000-0000-000000000000}"/>
          </ac:spMkLst>
        </pc:spChg>
        <pc:spChg chg="mod">
          <ac:chgData name="kim hong rock" userId="6569b536f0776eaa" providerId="LiveId" clId="{489F52A1-DDD0-4B5C-8CD0-01644D82ED85}" dt="2023-05-23T05:14:48.409" v="82" actId="255"/>
          <ac:spMkLst>
            <pc:docMk/>
            <pc:sldMk cId="3102405892" sldId="434"/>
            <ac:spMk id="31" creationId="{00000000-0000-0000-0000-000000000000}"/>
          </ac:spMkLst>
        </pc:spChg>
        <pc:spChg chg="mod">
          <ac:chgData name="kim hong rock" userId="6569b536f0776eaa" providerId="LiveId" clId="{489F52A1-DDD0-4B5C-8CD0-01644D82ED85}" dt="2023-05-23T05:14:48.409" v="82" actId="255"/>
          <ac:spMkLst>
            <pc:docMk/>
            <pc:sldMk cId="3102405892" sldId="434"/>
            <ac:spMk id="34" creationId="{00000000-0000-0000-0000-000000000000}"/>
          </ac:spMkLst>
        </pc:spChg>
        <pc:spChg chg="mod">
          <ac:chgData name="kim hong rock" userId="6569b536f0776eaa" providerId="LiveId" clId="{489F52A1-DDD0-4B5C-8CD0-01644D82ED85}" dt="2023-05-23T05:14:48.409" v="82" actId="255"/>
          <ac:spMkLst>
            <pc:docMk/>
            <pc:sldMk cId="3102405892" sldId="434"/>
            <ac:spMk id="35" creationId="{00000000-0000-0000-0000-000000000000}"/>
          </ac:spMkLst>
        </pc:spChg>
        <pc:spChg chg="mod">
          <ac:chgData name="kim hong rock" userId="6569b536f0776eaa" providerId="LiveId" clId="{489F52A1-DDD0-4B5C-8CD0-01644D82ED85}" dt="2023-05-23T05:14:48.409" v="82" actId="255"/>
          <ac:spMkLst>
            <pc:docMk/>
            <pc:sldMk cId="3102405892" sldId="434"/>
            <ac:spMk id="36" creationId="{00000000-0000-0000-0000-000000000000}"/>
          </ac:spMkLst>
        </pc:spChg>
        <pc:spChg chg="mod">
          <ac:chgData name="kim hong rock" userId="6569b536f0776eaa" providerId="LiveId" clId="{489F52A1-DDD0-4B5C-8CD0-01644D82ED85}" dt="2023-05-23T05:14:48.409" v="82" actId="255"/>
          <ac:spMkLst>
            <pc:docMk/>
            <pc:sldMk cId="3102405892" sldId="434"/>
            <ac:spMk id="37" creationId="{00000000-0000-0000-0000-000000000000}"/>
          </ac:spMkLst>
        </pc:spChg>
        <pc:spChg chg="mod">
          <ac:chgData name="kim hong rock" userId="6569b536f0776eaa" providerId="LiveId" clId="{489F52A1-DDD0-4B5C-8CD0-01644D82ED85}" dt="2023-05-23T05:14:48.409" v="82" actId="255"/>
          <ac:spMkLst>
            <pc:docMk/>
            <pc:sldMk cId="3102405892" sldId="434"/>
            <ac:spMk id="38" creationId="{00000000-0000-0000-0000-000000000000}"/>
          </ac:spMkLst>
        </pc:spChg>
        <pc:spChg chg="mod">
          <ac:chgData name="kim hong rock" userId="6569b536f0776eaa" providerId="LiveId" clId="{489F52A1-DDD0-4B5C-8CD0-01644D82ED85}" dt="2023-05-23T05:14:48.409" v="82" actId="255"/>
          <ac:spMkLst>
            <pc:docMk/>
            <pc:sldMk cId="3102405892" sldId="434"/>
            <ac:spMk id="39" creationId="{00000000-0000-0000-0000-000000000000}"/>
          </ac:spMkLst>
        </pc:spChg>
        <pc:spChg chg="mod">
          <ac:chgData name="kim hong rock" userId="6569b536f0776eaa" providerId="LiveId" clId="{489F52A1-DDD0-4B5C-8CD0-01644D82ED85}" dt="2023-05-23T05:14:48.409" v="82" actId="255"/>
          <ac:spMkLst>
            <pc:docMk/>
            <pc:sldMk cId="3102405892" sldId="434"/>
            <ac:spMk id="40" creationId="{00000000-0000-0000-0000-000000000000}"/>
          </ac:spMkLst>
        </pc:spChg>
        <pc:spChg chg="mod">
          <ac:chgData name="kim hong rock" userId="6569b536f0776eaa" providerId="LiveId" clId="{489F52A1-DDD0-4B5C-8CD0-01644D82ED85}" dt="2023-05-23T05:14:48.409" v="82" actId="255"/>
          <ac:spMkLst>
            <pc:docMk/>
            <pc:sldMk cId="3102405892" sldId="434"/>
            <ac:spMk id="41" creationId="{00000000-0000-0000-0000-000000000000}"/>
          </ac:spMkLst>
        </pc:spChg>
        <pc:spChg chg="mod">
          <ac:chgData name="kim hong rock" userId="6569b536f0776eaa" providerId="LiveId" clId="{489F52A1-DDD0-4B5C-8CD0-01644D82ED85}" dt="2023-05-23T05:14:48.409" v="82" actId="255"/>
          <ac:spMkLst>
            <pc:docMk/>
            <pc:sldMk cId="3102405892" sldId="434"/>
            <ac:spMk id="42" creationId="{00000000-0000-0000-0000-000000000000}"/>
          </ac:spMkLst>
        </pc:spChg>
        <pc:spChg chg="mod">
          <ac:chgData name="kim hong rock" userId="6569b536f0776eaa" providerId="LiveId" clId="{489F52A1-DDD0-4B5C-8CD0-01644D82ED85}" dt="2023-05-23T05:14:48.409" v="82" actId="255"/>
          <ac:spMkLst>
            <pc:docMk/>
            <pc:sldMk cId="3102405892" sldId="434"/>
            <ac:spMk id="43" creationId="{00000000-0000-0000-0000-000000000000}"/>
          </ac:spMkLst>
        </pc:spChg>
        <pc:spChg chg="mod">
          <ac:chgData name="kim hong rock" userId="6569b536f0776eaa" providerId="LiveId" clId="{489F52A1-DDD0-4B5C-8CD0-01644D82ED85}" dt="2023-05-23T05:14:48.409" v="82" actId="255"/>
          <ac:spMkLst>
            <pc:docMk/>
            <pc:sldMk cId="3102405892" sldId="434"/>
            <ac:spMk id="44" creationId="{00000000-0000-0000-0000-000000000000}"/>
          </ac:spMkLst>
        </pc:spChg>
        <pc:spChg chg="mod">
          <ac:chgData name="kim hong rock" userId="6569b536f0776eaa" providerId="LiveId" clId="{489F52A1-DDD0-4B5C-8CD0-01644D82ED85}" dt="2023-05-23T05:14:48.409" v="82" actId="255"/>
          <ac:spMkLst>
            <pc:docMk/>
            <pc:sldMk cId="3102405892" sldId="434"/>
            <ac:spMk id="45" creationId="{00000000-0000-0000-0000-000000000000}"/>
          </ac:spMkLst>
        </pc:spChg>
        <pc:spChg chg="mod">
          <ac:chgData name="kim hong rock" userId="6569b536f0776eaa" providerId="LiveId" clId="{489F52A1-DDD0-4B5C-8CD0-01644D82ED85}" dt="2023-05-23T05:14:48.409" v="82" actId="255"/>
          <ac:spMkLst>
            <pc:docMk/>
            <pc:sldMk cId="3102405892" sldId="434"/>
            <ac:spMk id="46" creationId="{00000000-0000-0000-0000-000000000000}"/>
          </ac:spMkLst>
        </pc:spChg>
        <pc:spChg chg="mod">
          <ac:chgData name="kim hong rock" userId="6569b536f0776eaa" providerId="LiveId" clId="{489F52A1-DDD0-4B5C-8CD0-01644D82ED85}" dt="2023-05-23T05:14:48.409" v="82" actId="255"/>
          <ac:spMkLst>
            <pc:docMk/>
            <pc:sldMk cId="3102405892" sldId="434"/>
            <ac:spMk id="47" creationId="{00000000-0000-0000-0000-000000000000}"/>
          </ac:spMkLst>
        </pc:spChg>
        <pc:spChg chg="mod">
          <ac:chgData name="kim hong rock" userId="6569b536f0776eaa" providerId="LiveId" clId="{489F52A1-DDD0-4B5C-8CD0-01644D82ED85}" dt="2023-05-23T05:14:48.409" v="82" actId="255"/>
          <ac:spMkLst>
            <pc:docMk/>
            <pc:sldMk cId="3102405892" sldId="434"/>
            <ac:spMk id="48" creationId="{00000000-0000-0000-0000-000000000000}"/>
          </ac:spMkLst>
        </pc:spChg>
        <pc:spChg chg="mod">
          <ac:chgData name="kim hong rock" userId="6569b536f0776eaa" providerId="LiveId" clId="{489F52A1-DDD0-4B5C-8CD0-01644D82ED85}" dt="2023-05-23T05:14:48.409" v="82" actId="255"/>
          <ac:spMkLst>
            <pc:docMk/>
            <pc:sldMk cId="3102405892" sldId="434"/>
            <ac:spMk id="49" creationId="{00000000-0000-0000-0000-000000000000}"/>
          </ac:spMkLst>
        </pc:spChg>
        <pc:grpChg chg="mod">
          <ac:chgData name="kim hong rock" userId="6569b536f0776eaa" providerId="LiveId" clId="{489F52A1-DDD0-4B5C-8CD0-01644D82ED85}" dt="2023-05-23T05:14:48.409" v="82" actId="255"/>
          <ac:grpSpMkLst>
            <pc:docMk/>
            <pc:sldMk cId="3102405892" sldId="434"/>
            <ac:grpSpMk id="17" creationId="{00000000-0000-0000-0000-000000000000}"/>
          </ac:grpSpMkLst>
        </pc:grpChg>
        <pc:grpChg chg="mod">
          <ac:chgData name="kim hong rock" userId="6569b536f0776eaa" providerId="LiveId" clId="{489F52A1-DDD0-4B5C-8CD0-01644D82ED85}" dt="2023-05-23T05:14:48.409" v="82" actId="255"/>
          <ac:grpSpMkLst>
            <pc:docMk/>
            <pc:sldMk cId="3102405892" sldId="434"/>
            <ac:grpSpMk id="20" creationId="{00000000-0000-0000-0000-000000000000}"/>
          </ac:grpSpMkLst>
        </pc:grpChg>
        <pc:grpChg chg="mod">
          <ac:chgData name="kim hong rock" userId="6569b536f0776eaa" providerId="LiveId" clId="{489F52A1-DDD0-4B5C-8CD0-01644D82ED85}" dt="2023-05-23T05:14:48.409" v="82" actId="255"/>
          <ac:grpSpMkLst>
            <pc:docMk/>
            <pc:sldMk cId="3102405892" sldId="434"/>
            <ac:grpSpMk id="30" creationId="{00000000-0000-0000-0000-000000000000}"/>
          </ac:grpSpMkLst>
        </pc:grpChg>
        <pc:grpChg chg="mod">
          <ac:chgData name="kim hong rock" userId="6569b536f0776eaa" providerId="LiveId" clId="{489F52A1-DDD0-4B5C-8CD0-01644D82ED85}" dt="2023-05-23T05:14:48.409" v="82" actId="255"/>
          <ac:grpSpMkLst>
            <pc:docMk/>
            <pc:sldMk cId="3102405892" sldId="434"/>
            <ac:grpSpMk id="32" creationId="{00000000-0000-0000-0000-000000000000}"/>
          </ac:grpSpMkLst>
        </pc:grpChg>
        <pc:grpChg chg="mod">
          <ac:chgData name="kim hong rock" userId="6569b536f0776eaa" providerId="LiveId" clId="{489F52A1-DDD0-4B5C-8CD0-01644D82ED85}" dt="2023-05-23T05:14:48.409" v="82" actId="255"/>
          <ac:grpSpMkLst>
            <pc:docMk/>
            <pc:sldMk cId="3102405892" sldId="434"/>
            <ac:grpSpMk id="33" creationId="{00000000-0000-0000-0000-000000000000}"/>
          </ac:grpSpMkLst>
        </pc:grpChg>
      </pc:sldChg>
      <pc:sldChg chg="modSp mod">
        <pc:chgData name="kim hong rock" userId="6569b536f0776eaa" providerId="LiveId" clId="{489F52A1-DDD0-4B5C-8CD0-01644D82ED85}" dt="2023-05-23T05:15:13.778" v="84" actId="14100"/>
        <pc:sldMkLst>
          <pc:docMk/>
          <pc:sldMk cId="231107375" sldId="435"/>
        </pc:sldMkLst>
        <pc:spChg chg="mod">
          <ac:chgData name="kim hong rock" userId="6569b536f0776eaa" providerId="LiveId" clId="{489F52A1-DDD0-4B5C-8CD0-01644D82ED85}" dt="2023-05-23T05:15:04.547" v="83" actId="255"/>
          <ac:spMkLst>
            <pc:docMk/>
            <pc:sldMk cId="231107375" sldId="435"/>
            <ac:spMk id="6" creationId="{00000000-0000-0000-0000-000000000000}"/>
          </ac:spMkLst>
        </pc:spChg>
        <pc:spChg chg="mod">
          <ac:chgData name="kim hong rock" userId="6569b536f0776eaa" providerId="LiveId" clId="{489F52A1-DDD0-4B5C-8CD0-01644D82ED85}" dt="2023-05-23T05:15:04.547" v="83" actId="255"/>
          <ac:spMkLst>
            <pc:docMk/>
            <pc:sldMk cId="231107375" sldId="435"/>
            <ac:spMk id="7" creationId="{00000000-0000-0000-0000-000000000000}"/>
          </ac:spMkLst>
        </pc:spChg>
        <pc:spChg chg="mod">
          <ac:chgData name="kim hong rock" userId="6569b536f0776eaa" providerId="LiveId" clId="{489F52A1-DDD0-4B5C-8CD0-01644D82ED85}" dt="2023-05-23T05:15:04.547" v="83" actId="255"/>
          <ac:spMkLst>
            <pc:docMk/>
            <pc:sldMk cId="231107375" sldId="435"/>
            <ac:spMk id="8" creationId="{00000000-0000-0000-0000-000000000000}"/>
          </ac:spMkLst>
        </pc:spChg>
        <pc:spChg chg="mod">
          <ac:chgData name="kim hong rock" userId="6569b536f0776eaa" providerId="LiveId" clId="{489F52A1-DDD0-4B5C-8CD0-01644D82ED85}" dt="2023-05-23T05:15:13.778" v="84" actId="14100"/>
          <ac:spMkLst>
            <pc:docMk/>
            <pc:sldMk cId="231107375" sldId="435"/>
            <ac:spMk id="9" creationId="{00000000-0000-0000-0000-000000000000}"/>
          </ac:spMkLst>
        </pc:spChg>
        <pc:spChg chg="mod">
          <ac:chgData name="kim hong rock" userId="6569b536f0776eaa" providerId="LiveId" clId="{489F52A1-DDD0-4B5C-8CD0-01644D82ED85}" dt="2023-05-23T05:15:04.547" v="83" actId="255"/>
          <ac:spMkLst>
            <pc:docMk/>
            <pc:sldMk cId="231107375" sldId="435"/>
            <ac:spMk id="10" creationId="{00000000-0000-0000-0000-000000000000}"/>
          </ac:spMkLst>
        </pc:spChg>
        <pc:spChg chg="mod">
          <ac:chgData name="kim hong rock" userId="6569b536f0776eaa" providerId="LiveId" clId="{489F52A1-DDD0-4B5C-8CD0-01644D82ED85}" dt="2023-05-23T05:15:04.547" v="83" actId="255"/>
          <ac:spMkLst>
            <pc:docMk/>
            <pc:sldMk cId="231107375" sldId="435"/>
            <ac:spMk id="11" creationId="{00000000-0000-0000-0000-000000000000}"/>
          </ac:spMkLst>
        </pc:spChg>
        <pc:spChg chg="mod">
          <ac:chgData name="kim hong rock" userId="6569b536f0776eaa" providerId="LiveId" clId="{489F52A1-DDD0-4B5C-8CD0-01644D82ED85}" dt="2023-05-23T05:15:04.547" v="83" actId="255"/>
          <ac:spMkLst>
            <pc:docMk/>
            <pc:sldMk cId="231107375" sldId="435"/>
            <ac:spMk id="12" creationId="{00000000-0000-0000-0000-000000000000}"/>
          </ac:spMkLst>
        </pc:spChg>
        <pc:spChg chg="mod">
          <ac:chgData name="kim hong rock" userId="6569b536f0776eaa" providerId="LiveId" clId="{489F52A1-DDD0-4B5C-8CD0-01644D82ED85}" dt="2023-05-23T05:15:04.547" v="83" actId="255"/>
          <ac:spMkLst>
            <pc:docMk/>
            <pc:sldMk cId="231107375" sldId="435"/>
            <ac:spMk id="13" creationId="{00000000-0000-0000-0000-000000000000}"/>
          </ac:spMkLst>
        </pc:spChg>
        <pc:spChg chg="mod">
          <ac:chgData name="kim hong rock" userId="6569b536f0776eaa" providerId="LiveId" clId="{489F52A1-DDD0-4B5C-8CD0-01644D82ED85}" dt="2023-05-23T05:15:04.547" v="83" actId="255"/>
          <ac:spMkLst>
            <pc:docMk/>
            <pc:sldMk cId="231107375" sldId="435"/>
            <ac:spMk id="14" creationId="{00000000-0000-0000-0000-000000000000}"/>
          </ac:spMkLst>
        </pc:spChg>
        <pc:spChg chg="mod">
          <ac:chgData name="kim hong rock" userId="6569b536f0776eaa" providerId="LiveId" clId="{489F52A1-DDD0-4B5C-8CD0-01644D82ED85}" dt="2023-05-23T05:15:04.547" v="83" actId="255"/>
          <ac:spMkLst>
            <pc:docMk/>
            <pc:sldMk cId="231107375" sldId="435"/>
            <ac:spMk id="15" creationId="{00000000-0000-0000-0000-000000000000}"/>
          </ac:spMkLst>
        </pc:spChg>
        <pc:spChg chg="mod">
          <ac:chgData name="kim hong rock" userId="6569b536f0776eaa" providerId="LiveId" clId="{489F52A1-DDD0-4B5C-8CD0-01644D82ED85}" dt="2023-05-23T05:15:04.547" v="83" actId="255"/>
          <ac:spMkLst>
            <pc:docMk/>
            <pc:sldMk cId="231107375" sldId="435"/>
            <ac:spMk id="17" creationId="{00000000-0000-0000-0000-000000000000}"/>
          </ac:spMkLst>
        </pc:spChg>
        <pc:spChg chg="mod">
          <ac:chgData name="kim hong rock" userId="6569b536f0776eaa" providerId="LiveId" clId="{489F52A1-DDD0-4B5C-8CD0-01644D82ED85}" dt="2023-05-23T05:15:04.547" v="83" actId="255"/>
          <ac:spMkLst>
            <pc:docMk/>
            <pc:sldMk cId="231107375" sldId="435"/>
            <ac:spMk id="19" creationId="{00000000-0000-0000-0000-000000000000}"/>
          </ac:spMkLst>
        </pc:spChg>
        <pc:spChg chg="mod">
          <ac:chgData name="kim hong rock" userId="6569b536f0776eaa" providerId="LiveId" clId="{489F52A1-DDD0-4B5C-8CD0-01644D82ED85}" dt="2023-05-23T05:15:04.547" v="83" actId="255"/>
          <ac:spMkLst>
            <pc:docMk/>
            <pc:sldMk cId="231107375" sldId="435"/>
            <ac:spMk id="20" creationId="{00000000-0000-0000-0000-000000000000}"/>
          </ac:spMkLst>
        </pc:spChg>
        <pc:spChg chg="mod">
          <ac:chgData name="kim hong rock" userId="6569b536f0776eaa" providerId="LiveId" clId="{489F52A1-DDD0-4B5C-8CD0-01644D82ED85}" dt="2023-05-23T05:15:04.547" v="83" actId="255"/>
          <ac:spMkLst>
            <pc:docMk/>
            <pc:sldMk cId="231107375" sldId="435"/>
            <ac:spMk id="21" creationId="{00000000-0000-0000-0000-000000000000}"/>
          </ac:spMkLst>
        </pc:spChg>
        <pc:spChg chg="mod">
          <ac:chgData name="kim hong rock" userId="6569b536f0776eaa" providerId="LiveId" clId="{489F52A1-DDD0-4B5C-8CD0-01644D82ED85}" dt="2023-05-23T05:15:04.547" v="83" actId="255"/>
          <ac:spMkLst>
            <pc:docMk/>
            <pc:sldMk cId="231107375" sldId="435"/>
            <ac:spMk id="23" creationId="{00000000-0000-0000-0000-000000000000}"/>
          </ac:spMkLst>
        </pc:spChg>
        <pc:spChg chg="mod">
          <ac:chgData name="kim hong rock" userId="6569b536f0776eaa" providerId="LiveId" clId="{489F52A1-DDD0-4B5C-8CD0-01644D82ED85}" dt="2023-05-23T05:15:04.547" v="83" actId="255"/>
          <ac:spMkLst>
            <pc:docMk/>
            <pc:sldMk cId="231107375" sldId="435"/>
            <ac:spMk id="24" creationId="{00000000-0000-0000-0000-000000000000}"/>
          </ac:spMkLst>
        </pc:spChg>
        <pc:spChg chg="mod">
          <ac:chgData name="kim hong rock" userId="6569b536f0776eaa" providerId="LiveId" clId="{489F52A1-DDD0-4B5C-8CD0-01644D82ED85}" dt="2023-05-23T05:15:04.547" v="83" actId="255"/>
          <ac:spMkLst>
            <pc:docMk/>
            <pc:sldMk cId="231107375" sldId="435"/>
            <ac:spMk id="25" creationId="{00000000-0000-0000-0000-000000000000}"/>
          </ac:spMkLst>
        </pc:spChg>
        <pc:spChg chg="mod">
          <ac:chgData name="kim hong rock" userId="6569b536f0776eaa" providerId="LiveId" clId="{489F52A1-DDD0-4B5C-8CD0-01644D82ED85}" dt="2023-05-23T05:15:04.547" v="83" actId="255"/>
          <ac:spMkLst>
            <pc:docMk/>
            <pc:sldMk cId="231107375" sldId="435"/>
            <ac:spMk id="26" creationId="{00000000-0000-0000-0000-000000000000}"/>
          </ac:spMkLst>
        </pc:spChg>
        <pc:spChg chg="mod">
          <ac:chgData name="kim hong rock" userId="6569b536f0776eaa" providerId="LiveId" clId="{489F52A1-DDD0-4B5C-8CD0-01644D82ED85}" dt="2023-05-23T05:15:04.547" v="83" actId="255"/>
          <ac:spMkLst>
            <pc:docMk/>
            <pc:sldMk cId="231107375" sldId="435"/>
            <ac:spMk id="27" creationId="{00000000-0000-0000-0000-000000000000}"/>
          </ac:spMkLst>
        </pc:spChg>
        <pc:spChg chg="mod">
          <ac:chgData name="kim hong rock" userId="6569b536f0776eaa" providerId="LiveId" clId="{489F52A1-DDD0-4B5C-8CD0-01644D82ED85}" dt="2023-05-23T05:15:04.547" v="83" actId="255"/>
          <ac:spMkLst>
            <pc:docMk/>
            <pc:sldMk cId="231107375" sldId="435"/>
            <ac:spMk id="29" creationId="{00000000-0000-0000-0000-000000000000}"/>
          </ac:spMkLst>
        </pc:spChg>
        <pc:spChg chg="mod">
          <ac:chgData name="kim hong rock" userId="6569b536f0776eaa" providerId="LiveId" clId="{489F52A1-DDD0-4B5C-8CD0-01644D82ED85}" dt="2023-05-23T05:15:04.547" v="83" actId="255"/>
          <ac:spMkLst>
            <pc:docMk/>
            <pc:sldMk cId="231107375" sldId="435"/>
            <ac:spMk id="31" creationId="{00000000-0000-0000-0000-000000000000}"/>
          </ac:spMkLst>
        </pc:spChg>
        <pc:spChg chg="mod">
          <ac:chgData name="kim hong rock" userId="6569b536f0776eaa" providerId="LiveId" clId="{489F52A1-DDD0-4B5C-8CD0-01644D82ED85}" dt="2023-05-23T05:15:04.547" v="83" actId="255"/>
          <ac:spMkLst>
            <pc:docMk/>
            <pc:sldMk cId="231107375" sldId="435"/>
            <ac:spMk id="34" creationId="{00000000-0000-0000-0000-000000000000}"/>
          </ac:spMkLst>
        </pc:spChg>
        <pc:spChg chg="mod">
          <ac:chgData name="kim hong rock" userId="6569b536f0776eaa" providerId="LiveId" clId="{489F52A1-DDD0-4B5C-8CD0-01644D82ED85}" dt="2023-05-23T05:15:04.547" v="83" actId="255"/>
          <ac:spMkLst>
            <pc:docMk/>
            <pc:sldMk cId="231107375" sldId="435"/>
            <ac:spMk id="35" creationId="{00000000-0000-0000-0000-000000000000}"/>
          </ac:spMkLst>
        </pc:spChg>
        <pc:spChg chg="mod">
          <ac:chgData name="kim hong rock" userId="6569b536f0776eaa" providerId="LiveId" clId="{489F52A1-DDD0-4B5C-8CD0-01644D82ED85}" dt="2023-05-23T05:15:04.547" v="83" actId="255"/>
          <ac:spMkLst>
            <pc:docMk/>
            <pc:sldMk cId="231107375" sldId="435"/>
            <ac:spMk id="36" creationId="{00000000-0000-0000-0000-000000000000}"/>
          </ac:spMkLst>
        </pc:spChg>
        <pc:spChg chg="mod">
          <ac:chgData name="kim hong rock" userId="6569b536f0776eaa" providerId="LiveId" clId="{489F52A1-DDD0-4B5C-8CD0-01644D82ED85}" dt="2023-05-23T05:15:04.547" v="83" actId="255"/>
          <ac:spMkLst>
            <pc:docMk/>
            <pc:sldMk cId="231107375" sldId="435"/>
            <ac:spMk id="38" creationId="{00000000-0000-0000-0000-000000000000}"/>
          </ac:spMkLst>
        </pc:spChg>
        <pc:spChg chg="mod">
          <ac:chgData name="kim hong rock" userId="6569b536f0776eaa" providerId="LiveId" clId="{489F52A1-DDD0-4B5C-8CD0-01644D82ED85}" dt="2023-05-23T05:15:04.547" v="83" actId="255"/>
          <ac:spMkLst>
            <pc:docMk/>
            <pc:sldMk cId="231107375" sldId="435"/>
            <ac:spMk id="39" creationId="{00000000-0000-0000-0000-000000000000}"/>
          </ac:spMkLst>
        </pc:spChg>
        <pc:spChg chg="mod">
          <ac:chgData name="kim hong rock" userId="6569b536f0776eaa" providerId="LiveId" clId="{489F52A1-DDD0-4B5C-8CD0-01644D82ED85}" dt="2023-05-23T05:15:04.547" v="83" actId="255"/>
          <ac:spMkLst>
            <pc:docMk/>
            <pc:sldMk cId="231107375" sldId="435"/>
            <ac:spMk id="40" creationId="{00000000-0000-0000-0000-000000000000}"/>
          </ac:spMkLst>
        </pc:spChg>
      </pc:sldChg>
      <pc:sldChg chg="modSp mod">
        <pc:chgData name="kim hong rock" userId="6569b536f0776eaa" providerId="LiveId" clId="{489F52A1-DDD0-4B5C-8CD0-01644D82ED85}" dt="2023-05-23T05:15:32.410" v="86" actId="255"/>
        <pc:sldMkLst>
          <pc:docMk/>
          <pc:sldMk cId="258462491" sldId="436"/>
        </pc:sldMkLst>
        <pc:spChg chg="mod">
          <ac:chgData name="kim hong rock" userId="6569b536f0776eaa" providerId="LiveId" clId="{489F52A1-DDD0-4B5C-8CD0-01644D82ED85}" dt="2023-05-23T05:15:32.410" v="86" actId="255"/>
          <ac:spMkLst>
            <pc:docMk/>
            <pc:sldMk cId="258462491" sldId="436"/>
            <ac:spMk id="6" creationId="{00000000-0000-0000-0000-000000000000}"/>
          </ac:spMkLst>
        </pc:spChg>
        <pc:spChg chg="mod">
          <ac:chgData name="kim hong rock" userId="6569b536f0776eaa" providerId="LiveId" clId="{489F52A1-DDD0-4B5C-8CD0-01644D82ED85}" dt="2023-05-23T05:15:32.410" v="86" actId="255"/>
          <ac:spMkLst>
            <pc:docMk/>
            <pc:sldMk cId="258462491" sldId="436"/>
            <ac:spMk id="7" creationId="{00000000-0000-0000-0000-000000000000}"/>
          </ac:spMkLst>
        </pc:spChg>
        <pc:spChg chg="mod">
          <ac:chgData name="kim hong rock" userId="6569b536f0776eaa" providerId="LiveId" clId="{489F52A1-DDD0-4B5C-8CD0-01644D82ED85}" dt="2023-05-23T05:15:32.410" v="86" actId="255"/>
          <ac:spMkLst>
            <pc:docMk/>
            <pc:sldMk cId="258462491" sldId="436"/>
            <ac:spMk id="8" creationId="{00000000-0000-0000-0000-000000000000}"/>
          </ac:spMkLst>
        </pc:spChg>
        <pc:spChg chg="mod">
          <ac:chgData name="kim hong rock" userId="6569b536f0776eaa" providerId="LiveId" clId="{489F52A1-DDD0-4B5C-8CD0-01644D82ED85}" dt="2023-05-23T05:15:32.410" v="86" actId="255"/>
          <ac:spMkLst>
            <pc:docMk/>
            <pc:sldMk cId="258462491" sldId="436"/>
            <ac:spMk id="9" creationId="{00000000-0000-0000-0000-000000000000}"/>
          </ac:spMkLst>
        </pc:spChg>
        <pc:spChg chg="mod">
          <ac:chgData name="kim hong rock" userId="6569b536f0776eaa" providerId="LiveId" clId="{489F52A1-DDD0-4B5C-8CD0-01644D82ED85}" dt="2023-05-23T05:15:32.410" v="86" actId="255"/>
          <ac:spMkLst>
            <pc:docMk/>
            <pc:sldMk cId="258462491" sldId="436"/>
            <ac:spMk id="10" creationId="{00000000-0000-0000-0000-000000000000}"/>
          </ac:spMkLst>
        </pc:spChg>
        <pc:spChg chg="mod">
          <ac:chgData name="kim hong rock" userId="6569b536f0776eaa" providerId="LiveId" clId="{489F52A1-DDD0-4B5C-8CD0-01644D82ED85}" dt="2023-05-23T05:15:32.410" v="86" actId="255"/>
          <ac:spMkLst>
            <pc:docMk/>
            <pc:sldMk cId="258462491" sldId="436"/>
            <ac:spMk id="11" creationId="{00000000-0000-0000-0000-000000000000}"/>
          </ac:spMkLst>
        </pc:spChg>
        <pc:spChg chg="mod">
          <ac:chgData name="kim hong rock" userId="6569b536f0776eaa" providerId="LiveId" clId="{489F52A1-DDD0-4B5C-8CD0-01644D82ED85}" dt="2023-05-23T05:15:32.410" v="86" actId="255"/>
          <ac:spMkLst>
            <pc:docMk/>
            <pc:sldMk cId="258462491" sldId="436"/>
            <ac:spMk id="12" creationId="{00000000-0000-0000-0000-000000000000}"/>
          </ac:spMkLst>
        </pc:spChg>
        <pc:spChg chg="mod">
          <ac:chgData name="kim hong rock" userId="6569b536f0776eaa" providerId="LiveId" clId="{489F52A1-DDD0-4B5C-8CD0-01644D82ED85}" dt="2023-05-23T05:15:32.410" v="86" actId="255"/>
          <ac:spMkLst>
            <pc:docMk/>
            <pc:sldMk cId="258462491" sldId="436"/>
            <ac:spMk id="14" creationId="{00000000-0000-0000-0000-000000000000}"/>
          </ac:spMkLst>
        </pc:spChg>
        <pc:spChg chg="mod">
          <ac:chgData name="kim hong rock" userId="6569b536f0776eaa" providerId="LiveId" clId="{489F52A1-DDD0-4B5C-8CD0-01644D82ED85}" dt="2023-05-23T05:15:32.410" v="86" actId="255"/>
          <ac:spMkLst>
            <pc:docMk/>
            <pc:sldMk cId="258462491" sldId="436"/>
            <ac:spMk id="16" creationId="{00000000-0000-0000-0000-000000000000}"/>
          </ac:spMkLst>
        </pc:spChg>
        <pc:spChg chg="mod">
          <ac:chgData name="kim hong rock" userId="6569b536f0776eaa" providerId="LiveId" clId="{489F52A1-DDD0-4B5C-8CD0-01644D82ED85}" dt="2023-05-23T05:15:32.410" v="86" actId="255"/>
          <ac:spMkLst>
            <pc:docMk/>
            <pc:sldMk cId="258462491" sldId="436"/>
            <ac:spMk id="20" creationId="{00000000-0000-0000-0000-000000000000}"/>
          </ac:spMkLst>
        </pc:spChg>
        <pc:spChg chg="mod">
          <ac:chgData name="kim hong rock" userId="6569b536f0776eaa" providerId="LiveId" clId="{489F52A1-DDD0-4B5C-8CD0-01644D82ED85}" dt="2023-05-23T05:15:32.410" v="86" actId="255"/>
          <ac:spMkLst>
            <pc:docMk/>
            <pc:sldMk cId="258462491" sldId="436"/>
            <ac:spMk id="21" creationId="{00000000-0000-0000-0000-000000000000}"/>
          </ac:spMkLst>
        </pc:spChg>
        <pc:spChg chg="mod">
          <ac:chgData name="kim hong rock" userId="6569b536f0776eaa" providerId="LiveId" clId="{489F52A1-DDD0-4B5C-8CD0-01644D82ED85}" dt="2023-05-23T05:15:32.410" v="86" actId="255"/>
          <ac:spMkLst>
            <pc:docMk/>
            <pc:sldMk cId="258462491" sldId="436"/>
            <ac:spMk id="22" creationId="{00000000-0000-0000-0000-000000000000}"/>
          </ac:spMkLst>
        </pc:spChg>
        <pc:spChg chg="mod">
          <ac:chgData name="kim hong rock" userId="6569b536f0776eaa" providerId="LiveId" clId="{489F52A1-DDD0-4B5C-8CD0-01644D82ED85}" dt="2023-05-23T05:15:32.410" v="86" actId="255"/>
          <ac:spMkLst>
            <pc:docMk/>
            <pc:sldMk cId="258462491" sldId="436"/>
            <ac:spMk id="23" creationId="{00000000-0000-0000-0000-000000000000}"/>
          </ac:spMkLst>
        </pc:spChg>
        <pc:spChg chg="mod">
          <ac:chgData name="kim hong rock" userId="6569b536f0776eaa" providerId="LiveId" clId="{489F52A1-DDD0-4B5C-8CD0-01644D82ED85}" dt="2023-05-23T05:15:32.410" v="86" actId="255"/>
          <ac:spMkLst>
            <pc:docMk/>
            <pc:sldMk cId="258462491" sldId="436"/>
            <ac:spMk id="24" creationId="{00000000-0000-0000-0000-000000000000}"/>
          </ac:spMkLst>
        </pc:spChg>
        <pc:spChg chg="mod">
          <ac:chgData name="kim hong rock" userId="6569b536f0776eaa" providerId="LiveId" clId="{489F52A1-DDD0-4B5C-8CD0-01644D82ED85}" dt="2023-05-23T05:15:32.410" v="86" actId="255"/>
          <ac:spMkLst>
            <pc:docMk/>
            <pc:sldMk cId="258462491" sldId="436"/>
            <ac:spMk id="25" creationId="{00000000-0000-0000-0000-000000000000}"/>
          </ac:spMkLst>
        </pc:spChg>
        <pc:spChg chg="mod">
          <ac:chgData name="kim hong rock" userId="6569b536f0776eaa" providerId="LiveId" clId="{489F52A1-DDD0-4B5C-8CD0-01644D82ED85}" dt="2023-05-23T05:15:32.410" v="86" actId="255"/>
          <ac:spMkLst>
            <pc:docMk/>
            <pc:sldMk cId="258462491" sldId="436"/>
            <ac:spMk id="26" creationId="{00000000-0000-0000-0000-000000000000}"/>
          </ac:spMkLst>
        </pc:spChg>
        <pc:spChg chg="mod">
          <ac:chgData name="kim hong rock" userId="6569b536f0776eaa" providerId="LiveId" clId="{489F52A1-DDD0-4B5C-8CD0-01644D82ED85}" dt="2023-05-23T05:15:32.410" v="86" actId="255"/>
          <ac:spMkLst>
            <pc:docMk/>
            <pc:sldMk cId="258462491" sldId="436"/>
            <ac:spMk id="27" creationId="{00000000-0000-0000-0000-000000000000}"/>
          </ac:spMkLst>
        </pc:spChg>
        <pc:spChg chg="mod">
          <ac:chgData name="kim hong rock" userId="6569b536f0776eaa" providerId="LiveId" clId="{489F52A1-DDD0-4B5C-8CD0-01644D82ED85}" dt="2023-05-23T05:15:32.410" v="86" actId="255"/>
          <ac:spMkLst>
            <pc:docMk/>
            <pc:sldMk cId="258462491" sldId="436"/>
            <ac:spMk id="28" creationId="{00000000-0000-0000-0000-000000000000}"/>
          </ac:spMkLst>
        </pc:spChg>
        <pc:spChg chg="mod">
          <ac:chgData name="kim hong rock" userId="6569b536f0776eaa" providerId="LiveId" clId="{489F52A1-DDD0-4B5C-8CD0-01644D82ED85}" dt="2023-05-23T05:15:32.410" v="86" actId="255"/>
          <ac:spMkLst>
            <pc:docMk/>
            <pc:sldMk cId="258462491" sldId="436"/>
            <ac:spMk id="30" creationId="{00000000-0000-0000-0000-000000000000}"/>
          </ac:spMkLst>
        </pc:spChg>
        <pc:spChg chg="mod">
          <ac:chgData name="kim hong rock" userId="6569b536f0776eaa" providerId="LiveId" clId="{489F52A1-DDD0-4B5C-8CD0-01644D82ED85}" dt="2023-05-23T05:15:32.410" v="86" actId="255"/>
          <ac:spMkLst>
            <pc:docMk/>
            <pc:sldMk cId="258462491" sldId="436"/>
            <ac:spMk id="31" creationId="{00000000-0000-0000-0000-000000000000}"/>
          </ac:spMkLst>
        </pc:spChg>
        <pc:spChg chg="mod">
          <ac:chgData name="kim hong rock" userId="6569b536f0776eaa" providerId="LiveId" clId="{489F52A1-DDD0-4B5C-8CD0-01644D82ED85}" dt="2023-05-23T05:15:32.410" v="86" actId="255"/>
          <ac:spMkLst>
            <pc:docMk/>
            <pc:sldMk cId="258462491" sldId="436"/>
            <ac:spMk id="32" creationId="{00000000-0000-0000-0000-000000000000}"/>
          </ac:spMkLst>
        </pc:spChg>
        <pc:grpChg chg="mod">
          <ac:chgData name="kim hong rock" userId="6569b536f0776eaa" providerId="LiveId" clId="{489F52A1-DDD0-4B5C-8CD0-01644D82ED85}" dt="2023-05-23T05:15:32.410" v="86" actId="255"/>
          <ac:grpSpMkLst>
            <pc:docMk/>
            <pc:sldMk cId="258462491" sldId="436"/>
            <ac:grpSpMk id="17" creationId="{00000000-0000-0000-0000-000000000000}"/>
          </ac:grpSpMkLst>
        </pc:grpChg>
      </pc:sldChg>
      <pc:sldChg chg="modSp mod">
        <pc:chgData name="kim hong rock" userId="6569b536f0776eaa" providerId="LiveId" clId="{489F52A1-DDD0-4B5C-8CD0-01644D82ED85}" dt="2023-05-23T05:16:01.506" v="89" actId="1076"/>
        <pc:sldMkLst>
          <pc:docMk/>
          <pc:sldMk cId="3977085336" sldId="437"/>
        </pc:sldMkLst>
        <pc:spChg chg="mod">
          <ac:chgData name="kim hong rock" userId="6569b536f0776eaa" providerId="LiveId" clId="{489F52A1-DDD0-4B5C-8CD0-01644D82ED85}" dt="2023-05-23T05:15:43.888" v="87" actId="255"/>
          <ac:spMkLst>
            <pc:docMk/>
            <pc:sldMk cId="3977085336" sldId="437"/>
            <ac:spMk id="7" creationId="{00000000-0000-0000-0000-000000000000}"/>
          </ac:spMkLst>
        </pc:spChg>
        <pc:spChg chg="mod">
          <ac:chgData name="kim hong rock" userId="6569b536f0776eaa" providerId="LiveId" clId="{489F52A1-DDD0-4B5C-8CD0-01644D82ED85}" dt="2023-05-23T05:15:43.888" v="87" actId="255"/>
          <ac:spMkLst>
            <pc:docMk/>
            <pc:sldMk cId="3977085336" sldId="437"/>
            <ac:spMk id="9" creationId="{00000000-0000-0000-0000-000000000000}"/>
          </ac:spMkLst>
        </pc:spChg>
        <pc:spChg chg="mod">
          <ac:chgData name="kim hong rock" userId="6569b536f0776eaa" providerId="LiveId" clId="{489F52A1-DDD0-4B5C-8CD0-01644D82ED85}" dt="2023-05-23T05:15:43.888" v="87" actId="255"/>
          <ac:spMkLst>
            <pc:docMk/>
            <pc:sldMk cId="3977085336" sldId="437"/>
            <ac:spMk id="10" creationId="{00000000-0000-0000-0000-000000000000}"/>
          </ac:spMkLst>
        </pc:spChg>
        <pc:spChg chg="mod">
          <ac:chgData name="kim hong rock" userId="6569b536f0776eaa" providerId="LiveId" clId="{489F52A1-DDD0-4B5C-8CD0-01644D82ED85}" dt="2023-05-23T05:15:43.888" v="87" actId="255"/>
          <ac:spMkLst>
            <pc:docMk/>
            <pc:sldMk cId="3977085336" sldId="437"/>
            <ac:spMk id="11" creationId="{00000000-0000-0000-0000-000000000000}"/>
          </ac:spMkLst>
        </pc:spChg>
        <pc:spChg chg="mod">
          <ac:chgData name="kim hong rock" userId="6569b536f0776eaa" providerId="LiveId" clId="{489F52A1-DDD0-4B5C-8CD0-01644D82ED85}" dt="2023-05-23T05:15:43.888" v="87" actId="255"/>
          <ac:spMkLst>
            <pc:docMk/>
            <pc:sldMk cId="3977085336" sldId="437"/>
            <ac:spMk id="12" creationId="{00000000-0000-0000-0000-000000000000}"/>
          </ac:spMkLst>
        </pc:spChg>
        <pc:spChg chg="mod">
          <ac:chgData name="kim hong rock" userId="6569b536f0776eaa" providerId="LiveId" clId="{489F52A1-DDD0-4B5C-8CD0-01644D82ED85}" dt="2023-05-23T05:15:43.888" v="87" actId="255"/>
          <ac:spMkLst>
            <pc:docMk/>
            <pc:sldMk cId="3977085336" sldId="437"/>
            <ac:spMk id="13" creationId="{00000000-0000-0000-0000-000000000000}"/>
          </ac:spMkLst>
        </pc:spChg>
        <pc:spChg chg="mod">
          <ac:chgData name="kim hong rock" userId="6569b536f0776eaa" providerId="LiveId" clId="{489F52A1-DDD0-4B5C-8CD0-01644D82ED85}" dt="2023-05-23T05:15:43.888" v="87" actId="255"/>
          <ac:spMkLst>
            <pc:docMk/>
            <pc:sldMk cId="3977085336" sldId="437"/>
            <ac:spMk id="14" creationId="{00000000-0000-0000-0000-000000000000}"/>
          </ac:spMkLst>
        </pc:spChg>
        <pc:spChg chg="mod">
          <ac:chgData name="kim hong rock" userId="6569b536f0776eaa" providerId="LiveId" clId="{489F52A1-DDD0-4B5C-8CD0-01644D82ED85}" dt="2023-05-23T05:15:43.888" v="87" actId="255"/>
          <ac:spMkLst>
            <pc:docMk/>
            <pc:sldMk cId="3977085336" sldId="437"/>
            <ac:spMk id="15" creationId="{00000000-0000-0000-0000-000000000000}"/>
          </ac:spMkLst>
        </pc:spChg>
        <pc:spChg chg="mod">
          <ac:chgData name="kim hong rock" userId="6569b536f0776eaa" providerId="LiveId" clId="{489F52A1-DDD0-4B5C-8CD0-01644D82ED85}" dt="2023-05-23T05:15:43.888" v="87" actId="255"/>
          <ac:spMkLst>
            <pc:docMk/>
            <pc:sldMk cId="3977085336" sldId="437"/>
            <ac:spMk id="16" creationId="{00000000-0000-0000-0000-000000000000}"/>
          </ac:spMkLst>
        </pc:spChg>
        <pc:spChg chg="mod">
          <ac:chgData name="kim hong rock" userId="6569b536f0776eaa" providerId="LiveId" clId="{489F52A1-DDD0-4B5C-8CD0-01644D82ED85}" dt="2023-05-23T05:15:43.888" v="87" actId="255"/>
          <ac:spMkLst>
            <pc:docMk/>
            <pc:sldMk cId="3977085336" sldId="437"/>
            <ac:spMk id="17" creationId="{00000000-0000-0000-0000-000000000000}"/>
          </ac:spMkLst>
        </pc:spChg>
        <pc:spChg chg="mod">
          <ac:chgData name="kim hong rock" userId="6569b536f0776eaa" providerId="LiveId" clId="{489F52A1-DDD0-4B5C-8CD0-01644D82ED85}" dt="2023-05-23T05:15:43.888" v="87" actId="255"/>
          <ac:spMkLst>
            <pc:docMk/>
            <pc:sldMk cId="3977085336" sldId="437"/>
            <ac:spMk id="18" creationId="{00000000-0000-0000-0000-000000000000}"/>
          </ac:spMkLst>
        </pc:spChg>
        <pc:spChg chg="mod">
          <ac:chgData name="kim hong rock" userId="6569b536f0776eaa" providerId="LiveId" clId="{489F52A1-DDD0-4B5C-8CD0-01644D82ED85}" dt="2023-05-23T05:15:43.888" v="87" actId="255"/>
          <ac:spMkLst>
            <pc:docMk/>
            <pc:sldMk cId="3977085336" sldId="437"/>
            <ac:spMk id="19" creationId="{00000000-0000-0000-0000-000000000000}"/>
          </ac:spMkLst>
        </pc:spChg>
        <pc:spChg chg="mod">
          <ac:chgData name="kim hong rock" userId="6569b536f0776eaa" providerId="LiveId" clId="{489F52A1-DDD0-4B5C-8CD0-01644D82ED85}" dt="2023-05-23T05:15:43.888" v="87" actId="255"/>
          <ac:spMkLst>
            <pc:docMk/>
            <pc:sldMk cId="3977085336" sldId="437"/>
            <ac:spMk id="20" creationId="{00000000-0000-0000-0000-000000000000}"/>
          </ac:spMkLst>
        </pc:spChg>
        <pc:spChg chg="mod">
          <ac:chgData name="kim hong rock" userId="6569b536f0776eaa" providerId="LiveId" clId="{489F52A1-DDD0-4B5C-8CD0-01644D82ED85}" dt="2023-05-23T05:15:43.888" v="87" actId="255"/>
          <ac:spMkLst>
            <pc:docMk/>
            <pc:sldMk cId="3977085336" sldId="437"/>
            <ac:spMk id="21" creationId="{00000000-0000-0000-0000-000000000000}"/>
          </ac:spMkLst>
        </pc:spChg>
        <pc:spChg chg="mod">
          <ac:chgData name="kim hong rock" userId="6569b536f0776eaa" providerId="LiveId" clId="{489F52A1-DDD0-4B5C-8CD0-01644D82ED85}" dt="2023-05-23T05:15:43.888" v="87" actId="255"/>
          <ac:spMkLst>
            <pc:docMk/>
            <pc:sldMk cId="3977085336" sldId="437"/>
            <ac:spMk id="23" creationId="{00000000-0000-0000-0000-000000000000}"/>
          </ac:spMkLst>
        </pc:spChg>
        <pc:spChg chg="mod">
          <ac:chgData name="kim hong rock" userId="6569b536f0776eaa" providerId="LiveId" clId="{489F52A1-DDD0-4B5C-8CD0-01644D82ED85}" dt="2023-05-23T05:15:43.888" v="87" actId="255"/>
          <ac:spMkLst>
            <pc:docMk/>
            <pc:sldMk cId="3977085336" sldId="437"/>
            <ac:spMk id="24" creationId="{00000000-0000-0000-0000-000000000000}"/>
          </ac:spMkLst>
        </pc:spChg>
        <pc:spChg chg="mod">
          <ac:chgData name="kim hong rock" userId="6569b536f0776eaa" providerId="LiveId" clId="{489F52A1-DDD0-4B5C-8CD0-01644D82ED85}" dt="2023-05-23T05:15:43.888" v="87" actId="255"/>
          <ac:spMkLst>
            <pc:docMk/>
            <pc:sldMk cId="3977085336" sldId="437"/>
            <ac:spMk id="26" creationId="{00000000-0000-0000-0000-000000000000}"/>
          </ac:spMkLst>
        </pc:spChg>
        <pc:spChg chg="mod">
          <ac:chgData name="kim hong rock" userId="6569b536f0776eaa" providerId="LiveId" clId="{489F52A1-DDD0-4B5C-8CD0-01644D82ED85}" dt="2023-05-23T05:15:43.888" v="87" actId="255"/>
          <ac:spMkLst>
            <pc:docMk/>
            <pc:sldMk cId="3977085336" sldId="437"/>
            <ac:spMk id="27" creationId="{00000000-0000-0000-0000-000000000000}"/>
          </ac:spMkLst>
        </pc:spChg>
        <pc:spChg chg="mod">
          <ac:chgData name="kim hong rock" userId="6569b536f0776eaa" providerId="LiveId" clId="{489F52A1-DDD0-4B5C-8CD0-01644D82ED85}" dt="2023-05-23T05:15:43.888" v="87" actId="255"/>
          <ac:spMkLst>
            <pc:docMk/>
            <pc:sldMk cId="3977085336" sldId="437"/>
            <ac:spMk id="30" creationId="{00000000-0000-0000-0000-000000000000}"/>
          </ac:spMkLst>
        </pc:spChg>
        <pc:spChg chg="mod">
          <ac:chgData name="kim hong rock" userId="6569b536f0776eaa" providerId="LiveId" clId="{489F52A1-DDD0-4B5C-8CD0-01644D82ED85}" dt="2023-05-23T05:15:43.888" v="87" actId="255"/>
          <ac:spMkLst>
            <pc:docMk/>
            <pc:sldMk cId="3977085336" sldId="437"/>
            <ac:spMk id="38" creationId="{00000000-0000-0000-0000-000000000000}"/>
          </ac:spMkLst>
        </pc:spChg>
        <pc:spChg chg="mod">
          <ac:chgData name="kim hong rock" userId="6569b536f0776eaa" providerId="LiveId" clId="{489F52A1-DDD0-4B5C-8CD0-01644D82ED85}" dt="2023-05-23T05:15:43.888" v="87" actId="255"/>
          <ac:spMkLst>
            <pc:docMk/>
            <pc:sldMk cId="3977085336" sldId="437"/>
            <ac:spMk id="39" creationId="{00000000-0000-0000-0000-000000000000}"/>
          </ac:spMkLst>
        </pc:spChg>
        <pc:spChg chg="mod">
          <ac:chgData name="kim hong rock" userId="6569b536f0776eaa" providerId="LiveId" clId="{489F52A1-DDD0-4B5C-8CD0-01644D82ED85}" dt="2023-05-23T05:16:01.506" v="89" actId="1076"/>
          <ac:spMkLst>
            <pc:docMk/>
            <pc:sldMk cId="3977085336" sldId="437"/>
            <ac:spMk id="40" creationId="{00000000-0000-0000-0000-000000000000}"/>
          </ac:spMkLst>
        </pc:spChg>
        <pc:spChg chg="mod">
          <ac:chgData name="kim hong rock" userId="6569b536f0776eaa" providerId="LiveId" clId="{489F52A1-DDD0-4B5C-8CD0-01644D82ED85}" dt="2023-05-23T05:15:43.888" v="87" actId="255"/>
          <ac:spMkLst>
            <pc:docMk/>
            <pc:sldMk cId="3977085336" sldId="437"/>
            <ac:spMk id="41" creationId="{00000000-0000-0000-0000-000000000000}"/>
          </ac:spMkLst>
        </pc:spChg>
        <pc:spChg chg="mod">
          <ac:chgData name="kim hong rock" userId="6569b536f0776eaa" providerId="LiveId" clId="{489F52A1-DDD0-4B5C-8CD0-01644D82ED85}" dt="2023-05-23T05:15:43.888" v="87" actId="255"/>
          <ac:spMkLst>
            <pc:docMk/>
            <pc:sldMk cId="3977085336" sldId="437"/>
            <ac:spMk id="42" creationId="{00000000-0000-0000-0000-000000000000}"/>
          </ac:spMkLst>
        </pc:spChg>
        <pc:spChg chg="mod">
          <ac:chgData name="kim hong rock" userId="6569b536f0776eaa" providerId="LiveId" clId="{489F52A1-DDD0-4B5C-8CD0-01644D82ED85}" dt="2023-05-23T05:15:56.498" v="88" actId="1076"/>
          <ac:spMkLst>
            <pc:docMk/>
            <pc:sldMk cId="3977085336" sldId="437"/>
            <ac:spMk id="43" creationId="{00000000-0000-0000-0000-000000000000}"/>
          </ac:spMkLst>
        </pc:spChg>
        <pc:cxnChg chg="mod">
          <ac:chgData name="kim hong rock" userId="6569b536f0776eaa" providerId="LiveId" clId="{489F52A1-DDD0-4B5C-8CD0-01644D82ED85}" dt="2023-05-23T05:15:43.888" v="87" actId="255"/>
          <ac:cxnSpMkLst>
            <pc:docMk/>
            <pc:sldMk cId="3977085336" sldId="437"/>
            <ac:cxnSpMk id="22" creationId="{00000000-0000-0000-0000-000000000000}"/>
          </ac:cxnSpMkLst>
        </pc:cxnChg>
        <pc:cxnChg chg="mod">
          <ac:chgData name="kim hong rock" userId="6569b536f0776eaa" providerId="LiveId" clId="{489F52A1-DDD0-4B5C-8CD0-01644D82ED85}" dt="2023-05-23T05:15:43.888" v="87" actId="255"/>
          <ac:cxnSpMkLst>
            <pc:docMk/>
            <pc:sldMk cId="3977085336" sldId="437"/>
            <ac:cxnSpMk id="25" creationId="{00000000-0000-0000-0000-000000000000}"/>
          </ac:cxnSpMkLst>
        </pc:cxnChg>
        <pc:cxnChg chg="mod">
          <ac:chgData name="kim hong rock" userId="6569b536f0776eaa" providerId="LiveId" clId="{489F52A1-DDD0-4B5C-8CD0-01644D82ED85}" dt="2023-05-23T05:15:43.888" v="87" actId="255"/>
          <ac:cxnSpMkLst>
            <pc:docMk/>
            <pc:sldMk cId="3977085336" sldId="437"/>
            <ac:cxnSpMk id="28" creationId="{00000000-0000-0000-0000-000000000000}"/>
          </ac:cxnSpMkLst>
        </pc:cxnChg>
        <pc:cxnChg chg="mod">
          <ac:chgData name="kim hong rock" userId="6569b536f0776eaa" providerId="LiveId" clId="{489F52A1-DDD0-4B5C-8CD0-01644D82ED85}" dt="2023-05-23T05:15:43.888" v="87" actId="255"/>
          <ac:cxnSpMkLst>
            <pc:docMk/>
            <pc:sldMk cId="3977085336" sldId="437"/>
            <ac:cxnSpMk id="29" creationId="{00000000-0000-0000-0000-000000000000}"/>
          </ac:cxnSpMkLst>
        </pc:cxnChg>
        <pc:cxnChg chg="mod">
          <ac:chgData name="kim hong rock" userId="6569b536f0776eaa" providerId="LiveId" clId="{489F52A1-DDD0-4B5C-8CD0-01644D82ED85}" dt="2023-05-23T05:15:43.888" v="87" actId="255"/>
          <ac:cxnSpMkLst>
            <pc:docMk/>
            <pc:sldMk cId="3977085336" sldId="437"/>
            <ac:cxnSpMk id="31" creationId="{00000000-0000-0000-0000-000000000000}"/>
          </ac:cxnSpMkLst>
        </pc:cxnChg>
      </pc:sldChg>
      <pc:sldChg chg="modSp">
        <pc:chgData name="kim hong rock" userId="6569b536f0776eaa" providerId="LiveId" clId="{489F52A1-DDD0-4B5C-8CD0-01644D82ED85}" dt="2023-05-23T05:16:24.187" v="91" actId="255"/>
        <pc:sldMkLst>
          <pc:docMk/>
          <pc:sldMk cId="1782420774" sldId="438"/>
        </pc:sldMkLst>
        <pc:spChg chg="mod">
          <ac:chgData name="kim hong rock" userId="6569b536f0776eaa" providerId="LiveId" clId="{489F52A1-DDD0-4B5C-8CD0-01644D82ED85}" dt="2023-05-23T05:16:11.657" v="90" actId="255"/>
          <ac:spMkLst>
            <pc:docMk/>
            <pc:sldMk cId="1782420774" sldId="438"/>
            <ac:spMk id="5" creationId="{00000000-0000-0000-0000-000000000000}"/>
          </ac:spMkLst>
        </pc:spChg>
        <pc:spChg chg="mod">
          <ac:chgData name="kim hong rock" userId="6569b536f0776eaa" providerId="LiveId" clId="{489F52A1-DDD0-4B5C-8CD0-01644D82ED85}" dt="2023-05-23T05:16:24.187" v="91" actId="255"/>
          <ac:spMkLst>
            <pc:docMk/>
            <pc:sldMk cId="1782420774" sldId="438"/>
            <ac:spMk id="6" creationId="{00000000-0000-0000-0000-000000000000}"/>
          </ac:spMkLst>
        </pc:spChg>
        <pc:spChg chg="mod">
          <ac:chgData name="kim hong rock" userId="6569b536f0776eaa" providerId="LiveId" clId="{489F52A1-DDD0-4B5C-8CD0-01644D82ED85}" dt="2023-05-23T05:16:24.187" v="91" actId="255"/>
          <ac:spMkLst>
            <pc:docMk/>
            <pc:sldMk cId="1782420774" sldId="438"/>
            <ac:spMk id="7" creationId="{00000000-0000-0000-0000-000000000000}"/>
          </ac:spMkLst>
        </pc:spChg>
        <pc:spChg chg="mod">
          <ac:chgData name="kim hong rock" userId="6569b536f0776eaa" providerId="LiveId" clId="{489F52A1-DDD0-4B5C-8CD0-01644D82ED85}" dt="2023-05-23T05:16:24.187" v="91" actId="255"/>
          <ac:spMkLst>
            <pc:docMk/>
            <pc:sldMk cId="1782420774" sldId="438"/>
            <ac:spMk id="8" creationId="{00000000-0000-0000-0000-000000000000}"/>
          </ac:spMkLst>
        </pc:spChg>
        <pc:spChg chg="mod">
          <ac:chgData name="kim hong rock" userId="6569b536f0776eaa" providerId="LiveId" clId="{489F52A1-DDD0-4B5C-8CD0-01644D82ED85}" dt="2023-05-23T05:16:24.187" v="91" actId="255"/>
          <ac:spMkLst>
            <pc:docMk/>
            <pc:sldMk cId="1782420774" sldId="438"/>
            <ac:spMk id="9" creationId="{00000000-0000-0000-0000-000000000000}"/>
          </ac:spMkLst>
        </pc:spChg>
        <pc:spChg chg="mod">
          <ac:chgData name="kim hong rock" userId="6569b536f0776eaa" providerId="LiveId" clId="{489F52A1-DDD0-4B5C-8CD0-01644D82ED85}" dt="2023-05-23T05:16:24.187" v="91" actId="255"/>
          <ac:spMkLst>
            <pc:docMk/>
            <pc:sldMk cId="1782420774" sldId="438"/>
            <ac:spMk id="10" creationId="{00000000-0000-0000-0000-000000000000}"/>
          </ac:spMkLst>
        </pc:spChg>
        <pc:spChg chg="mod">
          <ac:chgData name="kim hong rock" userId="6569b536f0776eaa" providerId="LiveId" clId="{489F52A1-DDD0-4B5C-8CD0-01644D82ED85}" dt="2023-05-23T05:16:24.187" v="91" actId="255"/>
          <ac:spMkLst>
            <pc:docMk/>
            <pc:sldMk cId="1782420774" sldId="438"/>
            <ac:spMk id="11" creationId="{00000000-0000-0000-0000-000000000000}"/>
          </ac:spMkLst>
        </pc:spChg>
        <pc:spChg chg="mod">
          <ac:chgData name="kim hong rock" userId="6569b536f0776eaa" providerId="LiveId" clId="{489F52A1-DDD0-4B5C-8CD0-01644D82ED85}" dt="2023-05-23T05:16:24.187" v="91" actId="255"/>
          <ac:spMkLst>
            <pc:docMk/>
            <pc:sldMk cId="1782420774" sldId="438"/>
            <ac:spMk id="12" creationId="{00000000-0000-0000-0000-000000000000}"/>
          </ac:spMkLst>
        </pc:spChg>
        <pc:spChg chg="mod">
          <ac:chgData name="kim hong rock" userId="6569b536f0776eaa" providerId="LiveId" clId="{489F52A1-DDD0-4B5C-8CD0-01644D82ED85}" dt="2023-05-23T05:16:24.187" v="91" actId="255"/>
          <ac:spMkLst>
            <pc:docMk/>
            <pc:sldMk cId="1782420774" sldId="438"/>
            <ac:spMk id="14" creationId="{00000000-0000-0000-0000-000000000000}"/>
          </ac:spMkLst>
        </pc:spChg>
        <pc:spChg chg="mod">
          <ac:chgData name="kim hong rock" userId="6569b536f0776eaa" providerId="LiveId" clId="{489F52A1-DDD0-4B5C-8CD0-01644D82ED85}" dt="2023-05-23T05:16:24.187" v="91" actId="255"/>
          <ac:spMkLst>
            <pc:docMk/>
            <pc:sldMk cId="1782420774" sldId="438"/>
            <ac:spMk id="16" creationId="{00000000-0000-0000-0000-000000000000}"/>
          </ac:spMkLst>
        </pc:spChg>
        <pc:spChg chg="mod">
          <ac:chgData name="kim hong rock" userId="6569b536f0776eaa" providerId="LiveId" clId="{489F52A1-DDD0-4B5C-8CD0-01644D82ED85}" dt="2023-05-23T05:16:24.187" v="91" actId="255"/>
          <ac:spMkLst>
            <pc:docMk/>
            <pc:sldMk cId="1782420774" sldId="438"/>
            <ac:spMk id="21" creationId="{00000000-0000-0000-0000-000000000000}"/>
          </ac:spMkLst>
        </pc:spChg>
        <pc:spChg chg="mod">
          <ac:chgData name="kim hong rock" userId="6569b536f0776eaa" providerId="LiveId" clId="{489F52A1-DDD0-4B5C-8CD0-01644D82ED85}" dt="2023-05-23T05:16:24.187" v="91" actId="255"/>
          <ac:spMkLst>
            <pc:docMk/>
            <pc:sldMk cId="1782420774" sldId="438"/>
            <ac:spMk id="22" creationId="{00000000-0000-0000-0000-000000000000}"/>
          </ac:spMkLst>
        </pc:spChg>
        <pc:spChg chg="mod">
          <ac:chgData name="kim hong rock" userId="6569b536f0776eaa" providerId="LiveId" clId="{489F52A1-DDD0-4B5C-8CD0-01644D82ED85}" dt="2023-05-23T05:16:24.187" v="91" actId="255"/>
          <ac:spMkLst>
            <pc:docMk/>
            <pc:sldMk cId="1782420774" sldId="438"/>
            <ac:spMk id="23" creationId="{00000000-0000-0000-0000-000000000000}"/>
          </ac:spMkLst>
        </pc:spChg>
        <pc:spChg chg="mod">
          <ac:chgData name="kim hong rock" userId="6569b536f0776eaa" providerId="LiveId" clId="{489F52A1-DDD0-4B5C-8CD0-01644D82ED85}" dt="2023-05-23T05:16:24.187" v="91" actId="255"/>
          <ac:spMkLst>
            <pc:docMk/>
            <pc:sldMk cId="1782420774" sldId="438"/>
            <ac:spMk id="25" creationId="{00000000-0000-0000-0000-000000000000}"/>
          </ac:spMkLst>
        </pc:spChg>
        <pc:grpChg chg="mod">
          <ac:chgData name="kim hong rock" userId="6569b536f0776eaa" providerId="LiveId" clId="{489F52A1-DDD0-4B5C-8CD0-01644D82ED85}" dt="2023-05-23T05:16:24.187" v="91" actId="255"/>
          <ac:grpSpMkLst>
            <pc:docMk/>
            <pc:sldMk cId="1782420774" sldId="438"/>
            <ac:grpSpMk id="17" creationId="{00000000-0000-0000-0000-000000000000}"/>
          </ac:grpSpMkLst>
        </pc:grpChg>
        <pc:cxnChg chg="mod">
          <ac:chgData name="kim hong rock" userId="6569b536f0776eaa" providerId="LiveId" clId="{489F52A1-DDD0-4B5C-8CD0-01644D82ED85}" dt="2023-05-23T05:16:24.187" v="91" actId="255"/>
          <ac:cxnSpMkLst>
            <pc:docMk/>
            <pc:sldMk cId="1782420774" sldId="438"/>
            <ac:cxnSpMk id="24" creationId="{00000000-0000-0000-0000-000000000000}"/>
          </ac:cxnSpMkLst>
        </pc:cxnChg>
      </pc:sldChg>
      <pc:sldChg chg="modSp mod">
        <pc:chgData name="kim hong rock" userId="6569b536f0776eaa" providerId="LiveId" clId="{489F52A1-DDD0-4B5C-8CD0-01644D82ED85}" dt="2023-05-23T05:16:52.821" v="93" actId="255"/>
        <pc:sldMkLst>
          <pc:docMk/>
          <pc:sldMk cId="580348696" sldId="439"/>
        </pc:sldMkLst>
        <pc:spChg chg="mod">
          <ac:chgData name="kim hong rock" userId="6569b536f0776eaa" providerId="LiveId" clId="{489F52A1-DDD0-4B5C-8CD0-01644D82ED85}" dt="2023-05-23T05:16:52.821" v="93" actId="255"/>
          <ac:spMkLst>
            <pc:docMk/>
            <pc:sldMk cId="580348696" sldId="439"/>
            <ac:spMk id="12" creationId="{00000000-0000-0000-0000-000000000000}"/>
          </ac:spMkLst>
        </pc:spChg>
        <pc:spChg chg="mod">
          <ac:chgData name="kim hong rock" userId="6569b536f0776eaa" providerId="LiveId" clId="{489F52A1-DDD0-4B5C-8CD0-01644D82ED85}" dt="2023-05-23T05:16:52.821" v="93" actId="255"/>
          <ac:spMkLst>
            <pc:docMk/>
            <pc:sldMk cId="580348696" sldId="439"/>
            <ac:spMk id="14" creationId="{00000000-0000-0000-0000-000000000000}"/>
          </ac:spMkLst>
        </pc:spChg>
        <pc:spChg chg="mod">
          <ac:chgData name="kim hong rock" userId="6569b536f0776eaa" providerId="LiveId" clId="{489F52A1-DDD0-4B5C-8CD0-01644D82ED85}" dt="2023-05-23T05:16:52.821" v="93" actId="255"/>
          <ac:spMkLst>
            <pc:docMk/>
            <pc:sldMk cId="580348696" sldId="439"/>
            <ac:spMk id="15" creationId="{00000000-0000-0000-0000-000000000000}"/>
          </ac:spMkLst>
        </pc:spChg>
        <pc:spChg chg="mod">
          <ac:chgData name="kim hong rock" userId="6569b536f0776eaa" providerId="LiveId" clId="{489F52A1-DDD0-4B5C-8CD0-01644D82ED85}" dt="2023-05-23T05:16:52.821" v="93" actId="255"/>
          <ac:spMkLst>
            <pc:docMk/>
            <pc:sldMk cId="580348696" sldId="439"/>
            <ac:spMk id="16" creationId="{00000000-0000-0000-0000-000000000000}"/>
          </ac:spMkLst>
        </pc:spChg>
        <pc:spChg chg="mod">
          <ac:chgData name="kim hong rock" userId="6569b536f0776eaa" providerId="LiveId" clId="{489F52A1-DDD0-4B5C-8CD0-01644D82ED85}" dt="2023-05-23T05:16:52.821" v="93" actId="255"/>
          <ac:spMkLst>
            <pc:docMk/>
            <pc:sldMk cId="580348696" sldId="439"/>
            <ac:spMk id="17" creationId="{00000000-0000-0000-0000-000000000000}"/>
          </ac:spMkLst>
        </pc:spChg>
        <pc:spChg chg="mod">
          <ac:chgData name="kim hong rock" userId="6569b536f0776eaa" providerId="LiveId" clId="{489F52A1-DDD0-4B5C-8CD0-01644D82ED85}" dt="2023-05-23T05:16:52.821" v="93" actId="255"/>
          <ac:spMkLst>
            <pc:docMk/>
            <pc:sldMk cId="580348696" sldId="439"/>
            <ac:spMk id="18" creationId="{00000000-0000-0000-0000-000000000000}"/>
          </ac:spMkLst>
        </pc:spChg>
        <pc:spChg chg="mod">
          <ac:chgData name="kim hong rock" userId="6569b536f0776eaa" providerId="LiveId" clId="{489F52A1-DDD0-4B5C-8CD0-01644D82ED85}" dt="2023-05-23T05:16:52.821" v="93" actId="255"/>
          <ac:spMkLst>
            <pc:docMk/>
            <pc:sldMk cId="580348696" sldId="439"/>
            <ac:spMk id="19" creationId="{00000000-0000-0000-0000-000000000000}"/>
          </ac:spMkLst>
        </pc:spChg>
        <pc:spChg chg="mod">
          <ac:chgData name="kim hong rock" userId="6569b536f0776eaa" providerId="LiveId" clId="{489F52A1-DDD0-4B5C-8CD0-01644D82ED85}" dt="2023-05-23T05:16:52.821" v="93" actId="255"/>
          <ac:spMkLst>
            <pc:docMk/>
            <pc:sldMk cId="580348696" sldId="439"/>
            <ac:spMk id="20" creationId="{00000000-0000-0000-0000-000000000000}"/>
          </ac:spMkLst>
        </pc:spChg>
        <pc:spChg chg="mod">
          <ac:chgData name="kim hong rock" userId="6569b536f0776eaa" providerId="LiveId" clId="{489F52A1-DDD0-4B5C-8CD0-01644D82ED85}" dt="2023-05-23T05:16:52.821" v="93" actId="255"/>
          <ac:spMkLst>
            <pc:docMk/>
            <pc:sldMk cId="580348696" sldId="439"/>
            <ac:spMk id="21" creationId="{00000000-0000-0000-0000-000000000000}"/>
          </ac:spMkLst>
        </pc:spChg>
        <pc:spChg chg="mod">
          <ac:chgData name="kim hong rock" userId="6569b536f0776eaa" providerId="LiveId" clId="{489F52A1-DDD0-4B5C-8CD0-01644D82ED85}" dt="2023-05-23T05:16:52.821" v="93" actId="255"/>
          <ac:spMkLst>
            <pc:docMk/>
            <pc:sldMk cId="580348696" sldId="439"/>
            <ac:spMk id="22" creationId="{00000000-0000-0000-0000-000000000000}"/>
          </ac:spMkLst>
        </pc:spChg>
        <pc:spChg chg="mod">
          <ac:chgData name="kim hong rock" userId="6569b536f0776eaa" providerId="LiveId" clId="{489F52A1-DDD0-4B5C-8CD0-01644D82ED85}" dt="2023-05-23T05:16:52.821" v="93" actId="255"/>
          <ac:spMkLst>
            <pc:docMk/>
            <pc:sldMk cId="580348696" sldId="439"/>
            <ac:spMk id="28" creationId="{00000000-0000-0000-0000-000000000000}"/>
          </ac:spMkLst>
        </pc:spChg>
        <pc:spChg chg="mod">
          <ac:chgData name="kim hong rock" userId="6569b536f0776eaa" providerId="LiveId" clId="{489F52A1-DDD0-4B5C-8CD0-01644D82ED85}" dt="2023-05-23T05:16:52.821" v="93" actId="255"/>
          <ac:spMkLst>
            <pc:docMk/>
            <pc:sldMk cId="580348696" sldId="439"/>
            <ac:spMk id="29" creationId="{00000000-0000-0000-0000-000000000000}"/>
          </ac:spMkLst>
        </pc:spChg>
        <pc:spChg chg="mod">
          <ac:chgData name="kim hong rock" userId="6569b536f0776eaa" providerId="LiveId" clId="{489F52A1-DDD0-4B5C-8CD0-01644D82ED85}" dt="2023-05-23T05:16:52.821" v="93" actId="255"/>
          <ac:spMkLst>
            <pc:docMk/>
            <pc:sldMk cId="580348696" sldId="439"/>
            <ac:spMk id="33" creationId="{00000000-0000-0000-0000-000000000000}"/>
          </ac:spMkLst>
        </pc:spChg>
        <pc:spChg chg="mod">
          <ac:chgData name="kim hong rock" userId="6569b536f0776eaa" providerId="LiveId" clId="{489F52A1-DDD0-4B5C-8CD0-01644D82ED85}" dt="2023-05-23T05:16:52.821" v="93" actId="255"/>
          <ac:spMkLst>
            <pc:docMk/>
            <pc:sldMk cId="580348696" sldId="439"/>
            <ac:spMk id="34" creationId="{00000000-0000-0000-0000-000000000000}"/>
          </ac:spMkLst>
        </pc:spChg>
        <pc:graphicFrameChg chg="modGraphic">
          <ac:chgData name="kim hong rock" userId="6569b536f0776eaa" providerId="LiveId" clId="{489F52A1-DDD0-4B5C-8CD0-01644D82ED85}" dt="2023-05-23T05:16:37.458" v="92" actId="255"/>
          <ac:graphicFrameMkLst>
            <pc:docMk/>
            <pc:sldMk cId="580348696" sldId="439"/>
            <ac:graphicFrameMk id="37" creationId="{00000000-0000-0000-0000-000000000000}"/>
          </ac:graphicFrameMkLst>
        </pc:graphicFrameChg>
      </pc:sldChg>
      <pc:sldChg chg="modSp">
        <pc:chgData name="kim hong rock" userId="6569b536f0776eaa" providerId="LiveId" clId="{489F52A1-DDD0-4B5C-8CD0-01644D82ED85}" dt="2023-05-23T05:17:08.734" v="94" actId="255"/>
        <pc:sldMkLst>
          <pc:docMk/>
          <pc:sldMk cId="2047886896" sldId="440"/>
        </pc:sldMkLst>
        <pc:spChg chg="mod">
          <ac:chgData name="kim hong rock" userId="6569b536f0776eaa" providerId="LiveId" clId="{489F52A1-DDD0-4B5C-8CD0-01644D82ED85}" dt="2023-05-23T05:17:08.734" v="94" actId="255"/>
          <ac:spMkLst>
            <pc:docMk/>
            <pc:sldMk cId="2047886896" sldId="440"/>
            <ac:spMk id="7" creationId="{00000000-0000-0000-0000-000000000000}"/>
          </ac:spMkLst>
        </pc:spChg>
        <pc:spChg chg="mod">
          <ac:chgData name="kim hong rock" userId="6569b536f0776eaa" providerId="LiveId" clId="{489F52A1-DDD0-4B5C-8CD0-01644D82ED85}" dt="2023-05-23T05:17:08.734" v="94" actId="255"/>
          <ac:spMkLst>
            <pc:docMk/>
            <pc:sldMk cId="2047886896" sldId="440"/>
            <ac:spMk id="9" creationId="{00000000-0000-0000-0000-000000000000}"/>
          </ac:spMkLst>
        </pc:spChg>
        <pc:grpChg chg="mod">
          <ac:chgData name="kim hong rock" userId="6569b536f0776eaa" providerId="LiveId" clId="{489F52A1-DDD0-4B5C-8CD0-01644D82ED85}" dt="2023-05-23T05:17:08.734" v="94" actId="255"/>
          <ac:grpSpMkLst>
            <pc:docMk/>
            <pc:sldMk cId="2047886896" sldId="440"/>
            <ac:grpSpMk id="10" creationId="{00000000-0000-0000-0000-000000000000}"/>
          </ac:grpSpMkLst>
        </pc:grpChg>
        <pc:graphicFrameChg chg="mod">
          <ac:chgData name="kim hong rock" userId="6569b536f0776eaa" providerId="LiveId" clId="{489F52A1-DDD0-4B5C-8CD0-01644D82ED85}" dt="2023-05-23T05:17:08.734" v="94" actId="255"/>
          <ac:graphicFrameMkLst>
            <pc:docMk/>
            <pc:sldMk cId="2047886896" sldId="440"/>
            <ac:graphicFrameMk id="43" creationId="{00000000-0000-0000-0000-000000000000}"/>
          </ac:graphicFrameMkLst>
        </pc:graphicFrameChg>
      </pc:sldChg>
      <pc:sldChg chg="modSp mod">
        <pc:chgData name="kim hong rock" userId="6569b536f0776eaa" providerId="LiveId" clId="{489F52A1-DDD0-4B5C-8CD0-01644D82ED85}" dt="2023-05-23T05:17:42.543" v="99" actId="255"/>
        <pc:sldMkLst>
          <pc:docMk/>
          <pc:sldMk cId="3047424134" sldId="443"/>
        </pc:sldMkLst>
        <pc:spChg chg="mod">
          <ac:chgData name="kim hong rock" userId="6569b536f0776eaa" providerId="LiveId" clId="{489F52A1-DDD0-4B5C-8CD0-01644D82ED85}" dt="2023-05-23T05:17:21.167" v="96" actId="255"/>
          <ac:spMkLst>
            <pc:docMk/>
            <pc:sldMk cId="3047424134" sldId="443"/>
            <ac:spMk id="8" creationId="{00000000-0000-0000-0000-000000000000}"/>
          </ac:spMkLst>
        </pc:spChg>
        <pc:spChg chg="mod">
          <ac:chgData name="kim hong rock" userId="6569b536f0776eaa" providerId="LiveId" clId="{489F52A1-DDD0-4B5C-8CD0-01644D82ED85}" dt="2023-05-23T05:17:31.607" v="98" actId="255"/>
          <ac:spMkLst>
            <pc:docMk/>
            <pc:sldMk cId="3047424134" sldId="443"/>
            <ac:spMk id="14" creationId="{00000000-0000-0000-0000-000000000000}"/>
          </ac:spMkLst>
        </pc:spChg>
        <pc:graphicFrameChg chg="modGraphic">
          <ac:chgData name="kim hong rock" userId="6569b536f0776eaa" providerId="LiveId" clId="{489F52A1-DDD0-4B5C-8CD0-01644D82ED85}" dt="2023-05-23T05:17:42.543" v="99" actId="255"/>
          <ac:graphicFrameMkLst>
            <pc:docMk/>
            <pc:sldMk cId="3047424134" sldId="443"/>
            <ac:graphicFrameMk id="7" creationId="{00000000-0000-0000-0000-000000000000}"/>
          </ac:graphicFrameMkLst>
        </pc:graphicFrameChg>
      </pc:sldChg>
      <pc:sldChg chg="modSp mod">
        <pc:chgData name="kim hong rock" userId="6569b536f0776eaa" providerId="LiveId" clId="{489F52A1-DDD0-4B5C-8CD0-01644D82ED85}" dt="2023-05-23T05:17:59.977" v="101" actId="255"/>
        <pc:sldMkLst>
          <pc:docMk/>
          <pc:sldMk cId="1561065636" sldId="444"/>
        </pc:sldMkLst>
        <pc:spChg chg="mod">
          <ac:chgData name="kim hong rock" userId="6569b536f0776eaa" providerId="LiveId" clId="{489F52A1-DDD0-4B5C-8CD0-01644D82ED85}" dt="2023-05-23T05:17:51.197" v="100" actId="255"/>
          <ac:spMkLst>
            <pc:docMk/>
            <pc:sldMk cId="1561065636" sldId="444"/>
            <ac:spMk id="8" creationId="{00000000-0000-0000-0000-000000000000}"/>
          </ac:spMkLst>
        </pc:spChg>
        <pc:spChg chg="mod">
          <ac:chgData name="kim hong rock" userId="6569b536f0776eaa" providerId="LiveId" clId="{489F52A1-DDD0-4B5C-8CD0-01644D82ED85}" dt="2023-05-23T05:17:59.977" v="101" actId="255"/>
          <ac:spMkLst>
            <pc:docMk/>
            <pc:sldMk cId="1561065636" sldId="444"/>
            <ac:spMk id="10" creationId="{00000000-0000-0000-0000-000000000000}"/>
          </ac:spMkLst>
        </pc:spChg>
        <pc:spChg chg="mod">
          <ac:chgData name="kim hong rock" userId="6569b536f0776eaa" providerId="LiveId" clId="{489F52A1-DDD0-4B5C-8CD0-01644D82ED85}" dt="2023-05-23T05:17:59.977" v="101" actId="255"/>
          <ac:spMkLst>
            <pc:docMk/>
            <pc:sldMk cId="1561065636" sldId="444"/>
            <ac:spMk id="16" creationId="{00000000-0000-0000-0000-000000000000}"/>
          </ac:spMkLst>
        </pc:spChg>
        <pc:spChg chg="mod">
          <ac:chgData name="kim hong rock" userId="6569b536f0776eaa" providerId="LiveId" clId="{489F52A1-DDD0-4B5C-8CD0-01644D82ED85}" dt="2023-05-23T05:17:59.977" v="101" actId="255"/>
          <ac:spMkLst>
            <pc:docMk/>
            <pc:sldMk cId="1561065636" sldId="444"/>
            <ac:spMk id="17" creationId="{00000000-0000-0000-0000-000000000000}"/>
          </ac:spMkLst>
        </pc:spChg>
        <pc:spChg chg="mod">
          <ac:chgData name="kim hong rock" userId="6569b536f0776eaa" providerId="LiveId" clId="{489F52A1-DDD0-4B5C-8CD0-01644D82ED85}" dt="2023-05-23T05:17:59.977" v="101" actId="255"/>
          <ac:spMkLst>
            <pc:docMk/>
            <pc:sldMk cId="1561065636" sldId="444"/>
            <ac:spMk id="18" creationId="{00000000-0000-0000-0000-000000000000}"/>
          </ac:spMkLst>
        </pc:spChg>
        <pc:spChg chg="mod">
          <ac:chgData name="kim hong rock" userId="6569b536f0776eaa" providerId="LiveId" clId="{489F52A1-DDD0-4B5C-8CD0-01644D82ED85}" dt="2023-05-23T05:17:59.977" v="101" actId="255"/>
          <ac:spMkLst>
            <pc:docMk/>
            <pc:sldMk cId="1561065636" sldId="444"/>
            <ac:spMk id="19" creationId="{00000000-0000-0000-0000-000000000000}"/>
          </ac:spMkLst>
        </pc:spChg>
        <pc:spChg chg="mod">
          <ac:chgData name="kim hong rock" userId="6569b536f0776eaa" providerId="LiveId" clId="{489F52A1-DDD0-4B5C-8CD0-01644D82ED85}" dt="2023-05-23T05:17:59.977" v="101" actId="255"/>
          <ac:spMkLst>
            <pc:docMk/>
            <pc:sldMk cId="1561065636" sldId="444"/>
            <ac:spMk id="20" creationId="{00000000-0000-0000-0000-000000000000}"/>
          </ac:spMkLst>
        </pc:spChg>
        <pc:spChg chg="mod">
          <ac:chgData name="kim hong rock" userId="6569b536f0776eaa" providerId="LiveId" clId="{489F52A1-DDD0-4B5C-8CD0-01644D82ED85}" dt="2023-05-23T05:17:59.977" v="101" actId="255"/>
          <ac:spMkLst>
            <pc:docMk/>
            <pc:sldMk cId="1561065636" sldId="444"/>
            <ac:spMk id="21" creationId="{00000000-0000-0000-0000-000000000000}"/>
          </ac:spMkLst>
        </pc:spChg>
        <pc:spChg chg="mod">
          <ac:chgData name="kim hong rock" userId="6569b536f0776eaa" providerId="LiveId" clId="{489F52A1-DDD0-4B5C-8CD0-01644D82ED85}" dt="2023-05-23T05:17:59.977" v="101" actId="255"/>
          <ac:spMkLst>
            <pc:docMk/>
            <pc:sldMk cId="1561065636" sldId="444"/>
            <ac:spMk id="22" creationId="{00000000-0000-0000-0000-000000000000}"/>
          </ac:spMkLst>
        </pc:spChg>
        <pc:spChg chg="mod">
          <ac:chgData name="kim hong rock" userId="6569b536f0776eaa" providerId="LiveId" clId="{489F52A1-DDD0-4B5C-8CD0-01644D82ED85}" dt="2023-05-23T05:17:59.977" v="101" actId="255"/>
          <ac:spMkLst>
            <pc:docMk/>
            <pc:sldMk cId="1561065636" sldId="444"/>
            <ac:spMk id="23" creationId="{00000000-0000-0000-0000-000000000000}"/>
          </ac:spMkLst>
        </pc:spChg>
        <pc:spChg chg="mod">
          <ac:chgData name="kim hong rock" userId="6569b536f0776eaa" providerId="LiveId" clId="{489F52A1-DDD0-4B5C-8CD0-01644D82ED85}" dt="2023-05-23T05:17:59.977" v="101" actId="255"/>
          <ac:spMkLst>
            <pc:docMk/>
            <pc:sldMk cId="1561065636" sldId="444"/>
            <ac:spMk id="24" creationId="{00000000-0000-0000-0000-000000000000}"/>
          </ac:spMkLst>
        </pc:spChg>
        <pc:spChg chg="mod">
          <ac:chgData name="kim hong rock" userId="6569b536f0776eaa" providerId="LiveId" clId="{489F52A1-DDD0-4B5C-8CD0-01644D82ED85}" dt="2023-05-23T05:17:59.977" v="101" actId="255"/>
          <ac:spMkLst>
            <pc:docMk/>
            <pc:sldMk cId="1561065636" sldId="444"/>
            <ac:spMk id="25" creationId="{00000000-0000-0000-0000-000000000000}"/>
          </ac:spMkLst>
        </pc:spChg>
        <pc:spChg chg="mod">
          <ac:chgData name="kim hong rock" userId="6569b536f0776eaa" providerId="LiveId" clId="{489F52A1-DDD0-4B5C-8CD0-01644D82ED85}" dt="2023-05-23T05:17:59.977" v="101" actId="255"/>
          <ac:spMkLst>
            <pc:docMk/>
            <pc:sldMk cId="1561065636" sldId="444"/>
            <ac:spMk id="26" creationId="{00000000-0000-0000-0000-000000000000}"/>
          </ac:spMkLst>
        </pc:spChg>
        <pc:spChg chg="mod">
          <ac:chgData name="kim hong rock" userId="6569b536f0776eaa" providerId="LiveId" clId="{489F52A1-DDD0-4B5C-8CD0-01644D82ED85}" dt="2023-05-23T05:17:59.977" v="101" actId="255"/>
          <ac:spMkLst>
            <pc:docMk/>
            <pc:sldMk cId="1561065636" sldId="444"/>
            <ac:spMk id="27" creationId="{00000000-0000-0000-0000-000000000000}"/>
          </ac:spMkLst>
        </pc:spChg>
        <pc:spChg chg="mod">
          <ac:chgData name="kim hong rock" userId="6569b536f0776eaa" providerId="LiveId" clId="{489F52A1-DDD0-4B5C-8CD0-01644D82ED85}" dt="2023-05-23T05:17:59.977" v="101" actId="255"/>
          <ac:spMkLst>
            <pc:docMk/>
            <pc:sldMk cId="1561065636" sldId="444"/>
            <ac:spMk id="28" creationId="{00000000-0000-0000-0000-000000000000}"/>
          </ac:spMkLst>
        </pc:spChg>
        <pc:spChg chg="mod">
          <ac:chgData name="kim hong rock" userId="6569b536f0776eaa" providerId="LiveId" clId="{489F52A1-DDD0-4B5C-8CD0-01644D82ED85}" dt="2023-05-23T05:17:59.977" v="101" actId="255"/>
          <ac:spMkLst>
            <pc:docMk/>
            <pc:sldMk cId="1561065636" sldId="444"/>
            <ac:spMk id="29" creationId="{00000000-0000-0000-0000-000000000000}"/>
          </ac:spMkLst>
        </pc:spChg>
        <pc:spChg chg="mod">
          <ac:chgData name="kim hong rock" userId="6569b536f0776eaa" providerId="LiveId" clId="{489F52A1-DDD0-4B5C-8CD0-01644D82ED85}" dt="2023-05-23T05:17:59.977" v="101" actId="255"/>
          <ac:spMkLst>
            <pc:docMk/>
            <pc:sldMk cId="1561065636" sldId="444"/>
            <ac:spMk id="30" creationId="{00000000-0000-0000-0000-000000000000}"/>
          </ac:spMkLst>
        </pc:spChg>
        <pc:spChg chg="mod">
          <ac:chgData name="kim hong rock" userId="6569b536f0776eaa" providerId="LiveId" clId="{489F52A1-DDD0-4B5C-8CD0-01644D82ED85}" dt="2023-05-23T05:17:59.977" v="101" actId="255"/>
          <ac:spMkLst>
            <pc:docMk/>
            <pc:sldMk cId="1561065636" sldId="444"/>
            <ac:spMk id="31" creationId="{00000000-0000-0000-0000-000000000000}"/>
          </ac:spMkLst>
        </pc:spChg>
        <pc:spChg chg="mod">
          <ac:chgData name="kim hong rock" userId="6569b536f0776eaa" providerId="LiveId" clId="{489F52A1-DDD0-4B5C-8CD0-01644D82ED85}" dt="2023-05-23T05:17:59.977" v="101" actId="255"/>
          <ac:spMkLst>
            <pc:docMk/>
            <pc:sldMk cId="1561065636" sldId="444"/>
            <ac:spMk id="32" creationId="{00000000-0000-0000-0000-000000000000}"/>
          </ac:spMkLst>
        </pc:spChg>
        <pc:spChg chg="mod">
          <ac:chgData name="kim hong rock" userId="6569b536f0776eaa" providerId="LiveId" clId="{489F52A1-DDD0-4B5C-8CD0-01644D82ED85}" dt="2023-05-23T05:17:59.977" v="101" actId="255"/>
          <ac:spMkLst>
            <pc:docMk/>
            <pc:sldMk cId="1561065636" sldId="444"/>
            <ac:spMk id="33" creationId="{00000000-0000-0000-0000-000000000000}"/>
          </ac:spMkLst>
        </pc:spChg>
        <pc:spChg chg="mod">
          <ac:chgData name="kim hong rock" userId="6569b536f0776eaa" providerId="LiveId" clId="{489F52A1-DDD0-4B5C-8CD0-01644D82ED85}" dt="2023-05-23T05:17:59.977" v="101" actId="255"/>
          <ac:spMkLst>
            <pc:docMk/>
            <pc:sldMk cId="1561065636" sldId="444"/>
            <ac:spMk id="34" creationId="{00000000-0000-0000-0000-000000000000}"/>
          </ac:spMkLst>
        </pc:spChg>
      </pc:sldChg>
      <pc:sldChg chg="modSp">
        <pc:chgData name="kim hong rock" userId="6569b536f0776eaa" providerId="LiveId" clId="{489F52A1-DDD0-4B5C-8CD0-01644D82ED85}" dt="2023-05-23T05:18:19.479" v="103" actId="255"/>
        <pc:sldMkLst>
          <pc:docMk/>
          <pc:sldMk cId="294844070" sldId="448"/>
        </pc:sldMkLst>
        <pc:spChg chg="mod">
          <ac:chgData name="kim hong rock" userId="6569b536f0776eaa" providerId="LiveId" clId="{489F52A1-DDD0-4B5C-8CD0-01644D82ED85}" dt="2023-05-23T05:18:19.479" v="103" actId="255"/>
          <ac:spMkLst>
            <pc:docMk/>
            <pc:sldMk cId="294844070" sldId="448"/>
            <ac:spMk id="22" creationId="{00000000-0000-0000-0000-000000000000}"/>
          </ac:spMkLst>
        </pc:spChg>
        <pc:spChg chg="mod">
          <ac:chgData name="kim hong rock" userId="6569b536f0776eaa" providerId="LiveId" clId="{489F52A1-DDD0-4B5C-8CD0-01644D82ED85}" dt="2023-05-23T05:18:19.479" v="103" actId="255"/>
          <ac:spMkLst>
            <pc:docMk/>
            <pc:sldMk cId="294844070" sldId="448"/>
            <ac:spMk id="38" creationId="{00000000-0000-0000-0000-000000000000}"/>
          </ac:spMkLst>
        </pc:spChg>
        <pc:spChg chg="mod">
          <ac:chgData name="kim hong rock" userId="6569b536f0776eaa" providerId="LiveId" clId="{489F52A1-DDD0-4B5C-8CD0-01644D82ED85}" dt="2023-05-23T05:18:19.479" v="103" actId="255"/>
          <ac:spMkLst>
            <pc:docMk/>
            <pc:sldMk cId="294844070" sldId="448"/>
            <ac:spMk id="39" creationId="{00000000-0000-0000-0000-000000000000}"/>
          </ac:spMkLst>
        </pc:spChg>
        <pc:spChg chg="mod">
          <ac:chgData name="kim hong rock" userId="6569b536f0776eaa" providerId="LiveId" clId="{489F52A1-DDD0-4B5C-8CD0-01644D82ED85}" dt="2023-05-23T05:18:19.479" v="103" actId="255"/>
          <ac:spMkLst>
            <pc:docMk/>
            <pc:sldMk cId="294844070" sldId="448"/>
            <ac:spMk id="40" creationId="{00000000-0000-0000-0000-000000000000}"/>
          </ac:spMkLst>
        </pc:spChg>
        <pc:spChg chg="mod">
          <ac:chgData name="kim hong rock" userId="6569b536f0776eaa" providerId="LiveId" clId="{489F52A1-DDD0-4B5C-8CD0-01644D82ED85}" dt="2023-05-23T05:18:19.479" v="103" actId="255"/>
          <ac:spMkLst>
            <pc:docMk/>
            <pc:sldMk cId="294844070" sldId="448"/>
            <ac:spMk id="41" creationId="{00000000-0000-0000-0000-000000000000}"/>
          </ac:spMkLst>
        </pc:spChg>
        <pc:spChg chg="mod">
          <ac:chgData name="kim hong rock" userId="6569b536f0776eaa" providerId="LiveId" clId="{489F52A1-DDD0-4B5C-8CD0-01644D82ED85}" dt="2023-05-23T05:18:19.479" v="103" actId="255"/>
          <ac:spMkLst>
            <pc:docMk/>
            <pc:sldMk cId="294844070" sldId="448"/>
            <ac:spMk id="42" creationId="{00000000-0000-0000-0000-000000000000}"/>
          </ac:spMkLst>
        </pc:spChg>
        <pc:spChg chg="mod">
          <ac:chgData name="kim hong rock" userId="6569b536f0776eaa" providerId="LiveId" clId="{489F52A1-DDD0-4B5C-8CD0-01644D82ED85}" dt="2023-05-23T05:18:19.479" v="103" actId="255"/>
          <ac:spMkLst>
            <pc:docMk/>
            <pc:sldMk cId="294844070" sldId="448"/>
            <ac:spMk id="43" creationId="{00000000-0000-0000-0000-000000000000}"/>
          </ac:spMkLst>
        </pc:spChg>
        <pc:spChg chg="mod">
          <ac:chgData name="kim hong rock" userId="6569b536f0776eaa" providerId="LiveId" clId="{489F52A1-DDD0-4B5C-8CD0-01644D82ED85}" dt="2023-05-23T05:18:19.479" v="103" actId="255"/>
          <ac:spMkLst>
            <pc:docMk/>
            <pc:sldMk cId="294844070" sldId="448"/>
            <ac:spMk id="44" creationId="{00000000-0000-0000-0000-000000000000}"/>
          </ac:spMkLst>
        </pc:spChg>
        <pc:spChg chg="mod">
          <ac:chgData name="kim hong rock" userId="6569b536f0776eaa" providerId="LiveId" clId="{489F52A1-DDD0-4B5C-8CD0-01644D82ED85}" dt="2023-05-23T05:18:19.479" v="103" actId="255"/>
          <ac:spMkLst>
            <pc:docMk/>
            <pc:sldMk cId="294844070" sldId="448"/>
            <ac:spMk id="45" creationId="{00000000-0000-0000-0000-000000000000}"/>
          </ac:spMkLst>
        </pc:spChg>
        <pc:spChg chg="mod">
          <ac:chgData name="kim hong rock" userId="6569b536f0776eaa" providerId="LiveId" clId="{489F52A1-DDD0-4B5C-8CD0-01644D82ED85}" dt="2023-05-23T05:18:19.479" v="103" actId="255"/>
          <ac:spMkLst>
            <pc:docMk/>
            <pc:sldMk cId="294844070" sldId="448"/>
            <ac:spMk id="46" creationId="{00000000-0000-0000-0000-000000000000}"/>
          </ac:spMkLst>
        </pc:spChg>
        <pc:spChg chg="mod">
          <ac:chgData name="kim hong rock" userId="6569b536f0776eaa" providerId="LiveId" clId="{489F52A1-DDD0-4B5C-8CD0-01644D82ED85}" dt="2023-05-23T05:18:19.479" v="103" actId="255"/>
          <ac:spMkLst>
            <pc:docMk/>
            <pc:sldMk cId="294844070" sldId="448"/>
            <ac:spMk id="47" creationId="{00000000-0000-0000-0000-000000000000}"/>
          </ac:spMkLst>
        </pc:spChg>
        <pc:spChg chg="mod">
          <ac:chgData name="kim hong rock" userId="6569b536f0776eaa" providerId="LiveId" clId="{489F52A1-DDD0-4B5C-8CD0-01644D82ED85}" dt="2023-05-23T05:18:19.479" v="103" actId="255"/>
          <ac:spMkLst>
            <pc:docMk/>
            <pc:sldMk cId="294844070" sldId="448"/>
            <ac:spMk id="48" creationId="{00000000-0000-0000-0000-000000000000}"/>
          </ac:spMkLst>
        </pc:spChg>
        <pc:spChg chg="mod">
          <ac:chgData name="kim hong rock" userId="6569b536f0776eaa" providerId="LiveId" clId="{489F52A1-DDD0-4B5C-8CD0-01644D82ED85}" dt="2023-05-23T05:18:19.479" v="103" actId="255"/>
          <ac:spMkLst>
            <pc:docMk/>
            <pc:sldMk cId="294844070" sldId="448"/>
            <ac:spMk id="49" creationId="{00000000-0000-0000-0000-000000000000}"/>
          </ac:spMkLst>
        </pc:spChg>
        <pc:spChg chg="mod">
          <ac:chgData name="kim hong rock" userId="6569b536f0776eaa" providerId="LiveId" clId="{489F52A1-DDD0-4B5C-8CD0-01644D82ED85}" dt="2023-05-23T05:18:19.479" v="103" actId="255"/>
          <ac:spMkLst>
            <pc:docMk/>
            <pc:sldMk cId="294844070" sldId="448"/>
            <ac:spMk id="50" creationId="{00000000-0000-0000-0000-000000000000}"/>
          </ac:spMkLst>
        </pc:spChg>
      </pc:sldChg>
      <pc:sldChg chg="modSp mod">
        <pc:chgData name="kim hong rock" userId="6569b536f0776eaa" providerId="LiveId" clId="{489F52A1-DDD0-4B5C-8CD0-01644D82ED85}" dt="2023-05-23T05:18:45.901" v="107" actId="255"/>
        <pc:sldMkLst>
          <pc:docMk/>
          <pc:sldMk cId="3433121595" sldId="449"/>
        </pc:sldMkLst>
        <pc:spChg chg="mod">
          <ac:chgData name="kim hong rock" userId="6569b536f0776eaa" providerId="LiveId" clId="{489F52A1-DDD0-4B5C-8CD0-01644D82ED85}" dt="2023-05-23T05:18:29.916" v="104" actId="14100"/>
          <ac:spMkLst>
            <pc:docMk/>
            <pc:sldMk cId="3433121595" sldId="449"/>
            <ac:spMk id="10" creationId="{00000000-0000-0000-0000-000000000000}"/>
          </ac:spMkLst>
        </pc:spChg>
        <pc:graphicFrameChg chg="modGraphic">
          <ac:chgData name="kim hong rock" userId="6569b536f0776eaa" providerId="LiveId" clId="{489F52A1-DDD0-4B5C-8CD0-01644D82ED85}" dt="2023-05-23T05:18:45.901" v="107" actId="255"/>
          <ac:graphicFrameMkLst>
            <pc:docMk/>
            <pc:sldMk cId="3433121595" sldId="449"/>
            <ac:graphicFrameMk id="12" creationId="{00000000-0000-0000-0000-000000000000}"/>
          </ac:graphicFrameMkLst>
        </pc:graphicFrameChg>
        <pc:graphicFrameChg chg="modGraphic">
          <ac:chgData name="kim hong rock" userId="6569b536f0776eaa" providerId="LiveId" clId="{489F52A1-DDD0-4B5C-8CD0-01644D82ED85}" dt="2023-05-23T05:18:40.351" v="106" actId="255"/>
          <ac:graphicFrameMkLst>
            <pc:docMk/>
            <pc:sldMk cId="3433121595" sldId="449"/>
            <ac:graphicFrameMk id="14" creationId="{00000000-0000-0000-0000-000000000000}"/>
          </ac:graphicFrameMkLst>
        </pc:graphicFrameChg>
      </pc:sldChg>
      <pc:sldChg chg="modSp mod">
        <pc:chgData name="kim hong rock" userId="6569b536f0776eaa" providerId="LiveId" clId="{489F52A1-DDD0-4B5C-8CD0-01644D82ED85}" dt="2023-05-23T05:10:42.490" v="56" actId="255"/>
        <pc:sldMkLst>
          <pc:docMk/>
          <pc:sldMk cId="411208979" sldId="456"/>
        </pc:sldMkLst>
        <pc:spChg chg="mod">
          <ac:chgData name="kim hong rock" userId="6569b536f0776eaa" providerId="LiveId" clId="{489F52A1-DDD0-4B5C-8CD0-01644D82ED85}" dt="2023-05-23T05:10:29.615" v="55" actId="255"/>
          <ac:spMkLst>
            <pc:docMk/>
            <pc:sldMk cId="411208979" sldId="456"/>
            <ac:spMk id="9" creationId="{00000000-0000-0000-0000-000000000000}"/>
          </ac:spMkLst>
        </pc:spChg>
        <pc:spChg chg="mod">
          <ac:chgData name="kim hong rock" userId="6569b536f0776eaa" providerId="LiveId" clId="{489F52A1-DDD0-4B5C-8CD0-01644D82ED85}" dt="2023-05-23T05:10:42.490" v="56" actId="255"/>
          <ac:spMkLst>
            <pc:docMk/>
            <pc:sldMk cId="411208979" sldId="456"/>
            <ac:spMk id="14" creationId="{132E2427-8F61-4BB7-B8C5-71701718E650}"/>
          </ac:spMkLst>
        </pc:spChg>
        <pc:spChg chg="mod">
          <ac:chgData name="kim hong rock" userId="6569b536f0776eaa" providerId="LiveId" clId="{489F52A1-DDD0-4B5C-8CD0-01644D82ED85}" dt="2023-05-23T05:10:42.490" v="56" actId="255"/>
          <ac:spMkLst>
            <pc:docMk/>
            <pc:sldMk cId="411208979" sldId="456"/>
            <ac:spMk id="15" creationId="{997C2101-FA99-4344-98BC-AB10CC8FC74A}"/>
          </ac:spMkLst>
        </pc:spChg>
        <pc:spChg chg="mod">
          <ac:chgData name="kim hong rock" userId="6569b536f0776eaa" providerId="LiveId" clId="{489F52A1-DDD0-4B5C-8CD0-01644D82ED85}" dt="2023-05-23T05:10:42.490" v="56" actId="255"/>
          <ac:spMkLst>
            <pc:docMk/>
            <pc:sldMk cId="411208979" sldId="456"/>
            <ac:spMk id="17" creationId="{BBD0BD9D-64A7-49EC-8968-446C7A0DEF40}"/>
          </ac:spMkLst>
        </pc:spChg>
        <pc:spChg chg="mod">
          <ac:chgData name="kim hong rock" userId="6569b536f0776eaa" providerId="LiveId" clId="{489F52A1-DDD0-4B5C-8CD0-01644D82ED85}" dt="2023-05-23T05:10:42.490" v="56" actId="255"/>
          <ac:spMkLst>
            <pc:docMk/>
            <pc:sldMk cId="411208979" sldId="456"/>
            <ac:spMk id="21" creationId="{1787C90B-C349-457B-9955-014E1F11FBC0}"/>
          </ac:spMkLst>
        </pc:spChg>
        <pc:spChg chg="mod">
          <ac:chgData name="kim hong rock" userId="6569b536f0776eaa" providerId="LiveId" clId="{489F52A1-DDD0-4B5C-8CD0-01644D82ED85}" dt="2023-05-23T05:10:42.490" v="56" actId="255"/>
          <ac:spMkLst>
            <pc:docMk/>
            <pc:sldMk cId="411208979" sldId="456"/>
            <ac:spMk id="22" creationId="{FC1B5553-3BDF-44DE-B026-F19D529C010B}"/>
          </ac:spMkLst>
        </pc:spChg>
        <pc:spChg chg="mod">
          <ac:chgData name="kim hong rock" userId="6569b536f0776eaa" providerId="LiveId" clId="{489F52A1-DDD0-4B5C-8CD0-01644D82ED85}" dt="2023-05-23T05:10:42.490" v="56" actId="255"/>
          <ac:spMkLst>
            <pc:docMk/>
            <pc:sldMk cId="411208979" sldId="456"/>
            <ac:spMk id="24" creationId="{A71FDD1C-17A4-404D-9DC0-101484F4684C}"/>
          </ac:spMkLst>
        </pc:spChg>
        <pc:spChg chg="mod">
          <ac:chgData name="kim hong rock" userId="6569b536f0776eaa" providerId="LiveId" clId="{489F52A1-DDD0-4B5C-8CD0-01644D82ED85}" dt="2023-05-23T05:10:42.490" v="56" actId="255"/>
          <ac:spMkLst>
            <pc:docMk/>
            <pc:sldMk cId="411208979" sldId="456"/>
            <ac:spMk id="25" creationId="{55718F24-69B4-46C0-981E-B8104DBF9BF9}"/>
          </ac:spMkLst>
        </pc:spChg>
        <pc:spChg chg="mod">
          <ac:chgData name="kim hong rock" userId="6569b536f0776eaa" providerId="LiveId" clId="{489F52A1-DDD0-4B5C-8CD0-01644D82ED85}" dt="2023-05-23T05:10:42.490" v="56" actId="255"/>
          <ac:spMkLst>
            <pc:docMk/>
            <pc:sldMk cId="411208979" sldId="456"/>
            <ac:spMk id="26" creationId="{552C8CFA-5B13-4F18-956E-DB5AB350DE9B}"/>
          </ac:spMkLst>
        </pc:spChg>
        <pc:spChg chg="mod">
          <ac:chgData name="kim hong rock" userId="6569b536f0776eaa" providerId="LiveId" clId="{489F52A1-DDD0-4B5C-8CD0-01644D82ED85}" dt="2023-05-23T05:10:42.490" v="56" actId="255"/>
          <ac:spMkLst>
            <pc:docMk/>
            <pc:sldMk cId="411208979" sldId="456"/>
            <ac:spMk id="27" creationId="{39C73498-B40B-40EF-AD4F-7A9B9E71C013}"/>
          </ac:spMkLst>
        </pc:spChg>
        <pc:spChg chg="mod">
          <ac:chgData name="kim hong rock" userId="6569b536f0776eaa" providerId="LiveId" clId="{489F52A1-DDD0-4B5C-8CD0-01644D82ED85}" dt="2023-05-23T05:10:42.490" v="56" actId="255"/>
          <ac:spMkLst>
            <pc:docMk/>
            <pc:sldMk cId="411208979" sldId="456"/>
            <ac:spMk id="28" creationId="{0A064876-5664-41C5-A69A-A8199A044DC8}"/>
          </ac:spMkLst>
        </pc:spChg>
        <pc:spChg chg="mod">
          <ac:chgData name="kim hong rock" userId="6569b536f0776eaa" providerId="LiveId" clId="{489F52A1-DDD0-4B5C-8CD0-01644D82ED85}" dt="2023-05-23T05:10:42.490" v="56" actId="255"/>
          <ac:spMkLst>
            <pc:docMk/>
            <pc:sldMk cId="411208979" sldId="456"/>
            <ac:spMk id="31" creationId="{D1A6038E-9738-4FF2-BAAC-37C3DA817320}"/>
          </ac:spMkLst>
        </pc:spChg>
      </pc:sldChg>
      <pc:sldChg chg="modSp mod">
        <pc:chgData name="kim hong rock" userId="6569b536f0776eaa" providerId="LiveId" clId="{489F52A1-DDD0-4B5C-8CD0-01644D82ED85}" dt="2023-05-23T05:11:15.123" v="60" actId="255"/>
        <pc:sldMkLst>
          <pc:docMk/>
          <pc:sldMk cId="2853604027" sldId="458"/>
        </pc:sldMkLst>
        <pc:spChg chg="mod">
          <ac:chgData name="kim hong rock" userId="6569b536f0776eaa" providerId="LiveId" clId="{489F52A1-DDD0-4B5C-8CD0-01644D82ED85}" dt="2023-05-23T05:11:10.136" v="59" actId="255"/>
          <ac:spMkLst>
            <pc:docMk/>
            <pc:sldMk cId="2853604027" sldId="458"/>
            <ac:spMk id="4" creationId="{C6263A67-5641-4A16-BB0A-A1F0A1F1BBE3}"/>
          </ac:spMkLst>
        </pc:spChg>
        <pc:spChg chg="mod">
          <ac:chgData name="kim hong rock" userId="6569b536f0776eaa" providerId="LiveId" clId="{489F52A1-DDD0-4B5C-8CD0-01644D82ED85}" dt="2023-05-23T05:11:15.123" v="60" actId="255"/>
          <ac:spMkLst>
            <pc:docMk/>
            <pc:sldMk cId="2853604027" sldId="458"/>
            <ac:spMk id="9" creationId="{00000000-0000-0000-0000-000000000000}"/>
          </ac:spMkLst>
        </pc:spChg>
        <pc:spChg chg="mod">
          <ac:chgData name="kim hong rock" userId="6569b536f0776eaa" providerId="LiveId" clId="{489F52A1-DDD0-4B5C-8CD0-01644D82ED85}" dt="2023-05-23T05:11:10.136" v="59" actId="255"/>
          <ac:spMkLst>
            <pc:docMk/>
            <pc:sldMk cId="2853604027" sldId="458"/>
            <ac:spMk id="14" creationId="{132E2427-8F61-4BB7-B8C5-71701718E650}"/>
          </ac:spMkLst>
        </pc:spChg>
        <pc:spChg chg="mod">
          <ac:chgData name="kim hong rock" userId="6569b536f0776eaa" providerId="LiveId" clId="{489F52A1-DDD0-4B5C-8CD0-01644D82ED85}" dt="2023-05-23T05:11:10.136" v="59" actId="255"/>
          <ac:spMkLst>
            <pc:docMk/>
            <pc:sldMk cId="2853604027" sldId="458"/>
            <ac:spMk id="15" creationId="{997C2101-FA99-4344-98BC-AB10CC8FC74A}"/>
          </ac:spMkLst>
        </pc:spChg>
        <pc:spChg chg="mod">
          <ac:chgData name="kim hong rock" userId="6569b536f0776eaa" providerId="LiveId" clId="{489F52A1-DDD0-4B5C-8CD0-01644D82ED85}" dt="2023-05-23T05:11:10.136" v="59" actId="255"/>
          <ac:spMkLst>
            <pc:docMk/>
            <pc:sldMk cId="2853604027" sldId="458"/>
            <ac:spMk id="17" creationId="{BBD0BD9D-64A7-49EC-8968-446C7A0DEF40}"/>
          </ac:spMkLst>
        </pc:spChg>
        <pc:spChg chg="mod">
          <ac:chgData name="kim hong rock" userId="6569b536f0776eaa" providerId="LiveId" clId="{489F52A1-DDD0-4B5C-8CD0-01644D82ED85}" dt="2023-05-23T05:11:10.136" v="59" actId="255"/>
          <ac:spMkLst>
            <pc:docMk/>
            <pc:sldMk cId="2853604027" sldId="458"/>
            <ac:spMk id="18" creationId="{94B10382-9AE8-4788-946B-40EE2031F5B8}"/>
          </ac:spMkLst>
        </pc:spChg>
        <pc:spChg chg="mod">
          <ac:chgData name="kim hong rock" userId="6569b536f0776eaa" providerId="LiveId" clId="{489F52A1-DDD0-4B5C-8CD0-01644D82ED85}" dt="2023-05-23T05:11:10.136" v="59" actId="255"/>
          <ac:spMkLst>
            <pc:docMk/>
            <pc:sldMk cId="2853604027" sldId="458"/>
            <ac:spMk id="21" creationId="{1787C90B-C349-457B-9955-014E1F11FBC0}"/>
          </ac:spMkLst>
        </pc:spChg>
        <pc:spChg chg="mod">
          <ac:chgData name="kim hong rock" userId="6569b536f0776eaa" providerId="LiveId" clId="{489F52A1-DDD0-4B5C-8CD0-01644D82ED85}" dt="2023-05-23T05:11:10.136" v="59" actId="255"/>
          <ac:spMkLst>
            <pc:docMk/>
            <pc:sldMk cId="2853604027" sldId="458"/>
            <ac:spMk id="22" creationId="{FC1B5553-3BDF-44DE-B026-F19D529C010B}"/>
          </ac:spMkLst>
        </pc:spChg>
        <pc:spChg chg="mod">
          <ac:chgData name="kim hong rock" userId="6569b536f0776eaa" providerId="LiveId" clId="{489F52A1-DDD0-4B5C-8CD0-01644D82ED85}" dt="2023-05-23T05:11:10.136" v="59" actId="255"/>
          <ac:spMkLst>
            <pc:docMk/>
            <pc:sldMk cId="2853604027" sldId="458"/>
            <ac:spMk id="24" creationId="{A71FDD1C-17A4-404D-9DC0-101484F4684C}"/>
          </ac:spMkLst>
        </pc:spChg>
        <pc:spChg chg="mod">
          <ac:chgData name="kim hong rock" userId="6569b536f0776eaa" providerId="LiveId" clId="{489F52A1-DDD0-4B5C-8CD0-01644D82ED85}" dt="2023-05-23T05:11:10.136" v="59" actId="255"/>
          <ac:spMkLst>
            <pc:docMk/>
            <pc:sldMk cId="2853604027" sldId="458"/>
            <ac:spMk id="27" creationId="{39C73498-B40B-40EF-AD4F-7A9B9E71C013}"/>
          </ac:spMkLst>
        </pc:spChg>
        <pc:spChg chg="mod">
          <ac:chgData name="kim hong rock" userId="6569b536f0776eaa" providerId="LiveId" clId="{489F52A1-DDD0-4B5C-8CD0-01644D82ED85}" dt="2023-05-23T05:11:10.136" v="59" actId="255"/>
          <ac:spMkLst>
            <pc:docMk/>
            <pc:sldMk cId="2853604027" sldId="458"/>
            <ac:spMk id="28" creationId="{0A064876-5664-41C5-A69A-A8199A044DC8}"/>
          </ac:spMkLst>
        </pc:spChg>
      </pc:sldChg>
      <pc:sldChg chg="modSp mod">
        <pc:chgData name="kim hong rock" userId="6569b536f0776eaa" providerId="LiveId" clId="{489F52A1-DDD0-4B5C-8CD0-01644D82ED85}" dt="2023-05-23T05:11:33.769" v="62" actId="255"/>
        <pc:sldMkLst>
          <pc:docMk/>
          <pc:sldMk cId="2239625705" sldId="459"/>
        </pc:sldMkLst>
        <pc:spChg chg="mod">
          <ac:chgData name="kim hong rock" userId="6569b536f0776eaa" providerId="LiveId" clId="{489F52A1-DDD0-4B5C-8CD0-01644D82ED85}" dt="2023-05-23T05:11:33.769" v="62" actId="255"/>
          <ac:spMkLst>
            <pc:docMk/>
            <pc:sldMk cId="2239625705" sldId="459"/>
            <ac:spMk id="9" creationId="{00000000-0000-0000-0000-000000000000}"/>
          </ac:spMkLst>
        </pc:spChg>
        <pc:spChg chg="mod">
          <ac:chgData name="kim hong rock" userId="6569b536f0776eaa" providerId="LiveId" clId="{489F52A1-DDD0-4B5C-8CD0-01644D82ED85}" dt="2023-05-23T05:11:27.536" v="61" actId="255"/>
          <ac:spMkLst>
            <pc:docMk/>
            <pc:sldMk cId="2239625705" sldId="459"/>
            <ac:spMk id="14" creationId="{132E2427-8F61-4BB7-B8C5-71701718E650}"/>
          </ac:spMkLst>
        </pc:spChg>
        <pc:spChg chg="mod">
          <ac:chgData name="kim hong rock" userId="6569b536f0776eaa" providerId="LiveId" clId="{489F52A1-DDD0-4B5C-8CD0-01644D82ED85}" dt="2023-05-23T05:11:27.536" v="61" actId="255"/>
          <ac:spMkLst>
            <pc:docMk/>
            <pc:sldMk cId="2239625705" sldId="459"/>
            <ac:spMk id="15" creationId="{997C2101-FA99-4344-98BC-AB10CC8FC74A}"/>
          </ac:spMkLst>
        </pc:spChg>
        <pc:spChg chg="mod">
          <ac:chgData name="kim hong rock" userId="6569b536f0776eaa" providerId="LiveId" clId="{489F52A1-DDD0-4B5C-8CD0-01644D82ED85}" dt="2023-05-23T05:11:27.536" v="61" actId="255"/>
          <ac:spMkLst>
            <pc:docMk/>
            <pc:sldMk cId="2239625705" sldId="459"/>
            <ac:spMk id="17" creationId="{BBD0BD9D-64A7-49EC-8968-446C7A0DEF40}"/>
          </ac:spMkLst>
        </pc:spChg>
        <pc:spChg chg="mod">
          <ac:chgData name="kim hong rock" userId="6569b536f0776eaa" providerId="LiveId" clId="{489F52A1-DDD0-4B5C-8CD0-01644D82ED85}" dt="2023-05-23T05:11:27.536" v="61" actId="255"/>
          <ac:spMkLst>
            <pc:docMk/>
            <pc:sldMk cId="2239625705" sldId="459"/>
            <ac:spMk id="18" creationId="{94B10382-9AE8-4788-946B-40EE2031F5B8}"/>
          </ac:spMkLst>
        </pc:spChg>
        <pc:spChg chg="mod">
          <ac:chgData name="kim hong rock" userId="6569b536f0776eaa" providerId="LiveId" clId="{489F52A1-DDD0-4B5C-8CD0-01644D82ED85}" dt="2023-05-23T05:11:27.536" v="61" actId="255"/>
          <ac:spMkLst>
            <pc:docMk/>
            <pc:sldMk cId="2239625705" sldId="459"/>
            <ac:spMk id="21" creationId="{1787C90B-C349-457B-9955-014E1F11FBC0}"/>
          </ac:spMkLst>
        </pc:spChg>
        <pc:spChg chg="mod">
          <ac:chgData name="kim hong rock" userId="6569b536f0776eaa" providerId="LiveId" clId="{489F52A1-DDD0-4B5C-8CD0-01644D82ED85}" dt="2023-05-23T05:11:27.536" v="61" actId="255"/>
          <ac:spMkLst>
            <pc:docMk/>
            <pc:sldMk cId="2239625705" sldId="459"/>
            <ac:spMk id="22" creationId="{FC1B5553-3BDF-44DE-B026-F19D529C010B}"/>
          </ac:spMkLst>
        </pc:spChg>
        <pc:spChg chg="mod">
          <ac:chgData name="kim hong rock" userId="6569b536f0776eaa" providerId="LiveId" clId="{489F52A1-DDD0-4B5C-8CD0-01644D82ED85}" dt="2023-05-23T05:11:27.536" v="61" actId="255"/>
          <ac:spMkLst>
            <pc:docMk/>
            <pc:sldMk cId="2239625705" sldId="459"/>
            <ac:spMk id="24" creationId="{A71FDD1C-17A4-404D-9DC0-101484F4684C}"/>
          </ac:spMkLst>
        </pc:spChg>
        <pc:spChg chg="mod">
          <ac:chgData name="kim hong rock" userId="6569b536f0776eaa" providerId="LiveId" clId="{489F52A1-DDD0-4B5C-8CD0-01644D82ED85}" dt="2023-05-23T05:11:27.536" v="61" actId="255"/>
          <ac:spMkLst>
            <pc:docMk/>
            <pc:sldMk cId="2239625705" sldId="459"/>
            <ac:spMk id="27" creationId="{39C73498-B40B-40EF-AD4F-7A9B9E71C013}"/>
          </ac:spMkLst>
        </pc:spChg>
        <pc:spChg chg="mod">
          <ac:chgData name="kim hong rock" userId="6569b536f0776eaa" providerId="LiveId" clId="{489F52A1-DDD0-4B5C-8CD0-01644D82ED85}" dt="2023-05-23T05:11:27.536" v="61" actId="255"/>
          <ac:spMkLst>
            <pc:docMk/>
            <pc:sldMk cId="2239625705" sldId="459"/>
            <ac:spMk id="28" creationId="{0A064876-5664-41C5-A69A-A8199A044DC8}"/>
          </ac:spMkLst>
        </pc:spChg>
        <pc:spChg chg="mod">
          <ac:chgData name="kim hong rock" userId="6569b536f0776eaa" providerId="LiveId" clId="{489F52A1-DDD0-4B5C-8CD0-01644D82ED85}" dt="2023-05-23T05:11:27.536" v="61" actId="255"/>
          <ac:spMkLst>
            <pc:docMk/>
            <pc:sldMk cId="2239625705" sldId="459"/>
            <ac:spMk id="30" creationId="{ACD2312C-3AA0-443B-831D-FBAFD13C6121}"/>
          </ac:spMkLst>
        </pc:spChg>
      </pc:sldChg>
      <pc:sldChg chg="modSp mod">
        <pc:chgData name="kim hong rock" userId="6569b536f0776eaa" providerId="LiveId" clId="{489F52A1-DDD0-4B5C-8CD0-01644D82ED85}" dt="2023-05-23T05:11:51.809" v="64" actId="255"/>
        <pc:sldMkLst>
          <pc:docMk/>
          <pc:sldMk cId="323993326" sldId="460"/>
        </pc:sldMkLst>
        <pc:spChg chg="mod">
          <ac:chgData name="kim hong rock" userId="6569b536f0776eaa" providerId="LiveId" clId="{489F52A1-DDD0-4B5C-8CD0-01644D82ED85}" dt="2023-05-23T05:11:41.404" v="63" actId="255"/>
          <ac:spMkLst>
            <pc:docMk/>
            <pc:sldMk cId="323993326" sldId="460"/>
            <ac:spMk id="9" creationId="{00000000-0000-0000-0000-000000000000}"/>
          </ac:spMkLst>
        </pc:spChg>
        <pc:spChg chg="mod">
          <ac:chgData name="kim hong rock" userId="6569b536f0776eaa" providerId="LiveId" clId="{489F52A1-DDD0-4B5C-8CD0-01644D82ED85}" dt="2023-05-23T05:11:51.809" v="64" actId="255"/>
          <ac:spMkLst>
            <pc:docMk/>
            <pc:sldMk cId="323993326" sldId="460"/>
            <ac:spMk id="14" creationId="{132E2427-8F61-4BB7-B8C5-71701718E650}"/>
          </ac:spMkLst>
        </pc:spChg>
        <pc:spChg chg="mod">
          <ac:chgData name="kim hong rock" userId="6569b536f0776eaa" providerId="LiveId" clId="{489F52A1-DDD0-4B5C-8CD0-01644D82ED85}" dt="2023-05-23T05:11:51.809" v="64" actId="255"/>
          <ac:spMkLst>
            <pc:docMk/>
            <pc:sldMk cId="323993326" sldId="460"/>
            <ac:spMk id="15" creationId="{997C2101-FA99-4344-98BC-AB10CC8FC74A}"/>
          </ac:spMkLst>
        </pc:spChg>
        <pc:spChg chg="mod">
          <ac:chgData name="kim hong rock" userId="6569b536f0776eaa" providerId="LiveId" clId="{489F52A1-DDD0-4B5C-8CD0-01644D82ED85}" dt="2023-05-23T05:11:51.809" v="64" actId="255"/>
          <ac:spMkLst>
            <pc:docMk/>
            <pc:sldMk cId="323993326" sldId="460"/>
            <ac:spMk id="17" creationId="{BBD0BD9D-64A7-49EC-8968-446C7A0DEF40}"/>
          </ac:spMkLst>
        </pc:spChg>
        <pc:spChg chg="mod">
          <ac:chgData name="kim hong rock" userId="6569b536f0776eaa" providerId="LiveId" clId="{489F52A1-DDD0-4B5C-8CD0-01644D82ED85}" dt="2023-05-23T05:11:51.809" v="64" actId="255"/>
          <ac:spMkLst>
            <pc:docMk/>
            <pc:sldMk cId="323993326" sldId="460"/>
            <ac:spMk id="18" creationId="{94B10382-9AE8-4788-946B-40EE2031F5B8}"/>
          </ac:spMkLst>
        </pc:spChg>
        <pc:spChg chg="mod">
          <ac:chgData name="kim hong rock" userId="6569b536f0776eaa" providerId="LiveId" clId="{489F52A1-DDD0-4B5C-8CD0-01644D82ED85}" dt="2023-05-23T05:11:51.809" v="64" actId="255"/>
          <ac:spMkLst>
            <pc:docMk/>
            <pc:sldMk cId="323993326" sldId="460"/>
            <ac:spMk id="30" creationId="{2536E874-8630-473A-88B2-06C8B2561AD7}"/>
          </ac:spMkLst>
        </pc:spChg>
        <pc:spChg chg="mod">
          <ac:chgData name="kim hong rock" userId="6569b536f0776eaa" providerId="LiveId" clId="{489F52A1-DDD0-4B5C-8CD0-01644D82ED85}" dt="2023-05-23T05:11:51.809" v="64" actId="255"/>
          <ac:spMkLst>
            <pc:docMk/>
            <pc:sldMk cId="323993326" sldId="460"/>
            <ac:spMk id="31" creationId="{9B0EE9F3-86B1-43D9-818F-86322E7FF375}"/>
          </ac:spMkLst>
        </pc:spChg>
      </pc:sldChg>
      <pc:sldChg chg="modSp mod">
        <pc:chgData name="kim hong rock" userId="6569b536f0776eaa" providerId="LiveId" clId="{489F52A1-DDD0-4B5C-8CD0-01644D82ED85}" dt="2023-05-23T05:12:09.139" v="65" actId="255"/>
        <pc:sldMkLst>
          <pc:docMk/>
          <pc:sldMk cId="2101069680" sldId="462"/>
        </pc:sldMkLst>
        <pc:spChg chg="mod">
          <ac:chgData name="kim hong rock" userId="6569b536f0776eaa" providerId="LiveId" clId="{489F52A1-DDD0-4B5C-8CD0-01644D82ED85}" dt="2023-05-23T05:12:09.139" v="65" actId="255"/>
          <ac:spMkLst>
            <pc:docMk/>
            <pc:sldMk cId="2101069680" sldId="462"/>
            <ac:spMk id="5" creationId="{8558EBA2-F8A4-46F0-AD34-9DA81D68656D}"/>
          </ac:spMkLst>
        </pc:spChg>
        <pc:spChg chg="mod">
          <ac:chgData name="kim hong rock" userId="6569b536f0776eaa" providerId="LiveId" clId="{489F52A1-DDD0-4B5C-8CD0-01644D82ED85}" dt="2023-05-23T05:12:09.139" v="65" actId="255"/>
          <ac:spMkLst>
            <pc:docMk/>
            <pc:sldMk cId="2101069680" sldId="462"/>
            <ac:spMk id="12" creationId="{69B5E45C-118C-4A7F-B061-616163B5554F}"/>
          </ac:spMkLst>
        </pc:spChg>
        <pc:spChg chg="mod">
          <ac:chgData name="kim hong rock" userId="6569b536f0776eaa" providerId="LiveId" clId="{489F52A1-DDD0-4B5C-8CD0-01644D82ED85}" dt="2023-05-23T05:12:09.139" v="65" actId="255"/>
          <ac:spMkLst>
            <pc:docMk/>
            <pc:sldMk cId="2101069680" sldId="462"/>
            <ac:spMk id="15" creationId="{997C2101-FA99-4344-98BC-AB10CC8FC74A}"/>
          </ac:spMkLst>
        </pc:spChg>
        <pc:spChg chg="mod">
          <ac:chgData name="kim hong rock" userId="6569b536f0776eaa" providerId="LiveId" clId="{489F52A1-DDD0-4B5C-8CD0-01644D82ED85}" dt="2023-05-23T05:12:09.139" v="65" actId="255"/>
          <ac:spMkLst>
            <pc:docMk/>
            <pc:sldMk cId="2101069680" sldId="462"/>
            <ac:spMk id="16" creationId="{33E6716A-22A0-4E23-81B1-1BE4AFCC8425}"/>
          </ac:spMkLst>
        </pc:spChg>
        <pc:spChg chg="mod">
          <ac:chgData name="kim hong rock" userId="6569b536f0776eaa" providerId="LiveId" clId="{489F52A1-DDD0-4B5C-8CD0-01644D82ED85}" dt="2023-05-23T05:12:09.139" v="65" actId="255"/>
          <ac:spMkLst>
            <pc:docMk/>
            <pc:sldMk cId="2101069680" sldId="462"/>
            <ac:spMk id="17" creationId="{BBD0BD9D-64A7-49EC-8968-446C7A0DEF40}"/>
          </ac:spMkLst>
        </pc:spChg>
        <pc:spChg chg="mod">
          <ac:chgData name="kim hong rock" userId="6569b536f0776eaa" providerId="LiveId" clId="{489F52A1-DDD0-4B5C-8CD0-01644D82ED85}" dt="2023-05-23T05:12:09.139" v="65" actId="255"/>
          <ac:spMkLst>
            <pc:docMk/>
            <pc:sldMk cId="2101069680" sldId="462"/>
            <ac:spMk id="18" creationId="{94B10382-9AE8-4788-946B-40EE2031F5B8}"/>
          </ac:spMkLst>
        </pc:spChg>
        <pc:spChg chg="mod">
          <ac:chgData name="kim hong rock" userId="6569b536f0776eaa" providerId="LiveId" clId="{489F52A1-DDD0-4B5C-8CD0-01644D82ED85}" dt="2023-05-23T05:12:09.139" v="65" actId="255"/>
          <ac:spMkLst>
            <pc:docMk/>
            <pc:sldMk cId="2101069680" sldId="462"/>
            <ac:spMk id="19" creationId="{B730BFFB-C3AB-4F92-ABA7-9A93B9200661}"/>
          </ac:spMkLst>
        </pc:spChg>
        <pc:spChg chg="mod">
          <ac:chgData name="kim hong rock" userId="6569b536f0776eaa" providerId="LiveId" clId="{489F52A1-DDD0-4B5C-8CD0-01644D82ED85}" dt="2023-05-23T05:12:09.139" v="65" actId="255"/>
          <ac:spMkLst>
            <pc:docMk/>
            <pc:sldMk cId="2101069680" sldId="462"/>
            <ac:spMk id="20" creationId="{69607959-9991-4F2C-8908-F282D5C28BE0}"/>
          </ac:spMkLst>
        </pc:spChg>
        <pc:spChg chg="mod">
          <ac:chgData name="kim hong rock" userId="6569b536f0776eaa" providerId="LiveId" clId="{489F52A1-DDD0-4B5C-8CD0-01644D82ED85}" dt="2023-05-23T05:12:09.139" v="65" actId="255"/>
          <ac:spMkLst>
            <pc:docMk/>
            <pc:sldMk cId="2101069680" sldId="462"/>
            <ac:spMk id="21" creationId="{4A6D040C-78A6-46FA-8470-6BF757AA8DC1}"/>
          </ac:spMkLst>
        </pc:spChg>
        <pc:spChg chg="mod">
          <ac:chgData name="kim hong rock" userId="6569b536f0776eaa" providerId="LiveId" clId="{489F52A1-DDD0-4B5C-8CD0-01644D82ED85}" dt="2023-05-23T05:12:09.139" v="65" actId="255"/>
          <ac:spMkLst>
            <pc:docMk/>
            <pc:sldMk cId="2101069680" sldId="462"/>
            <ac:spMk id="22" creationId="{23010793-52F8-441B-AC70-13D3F2577728}"/>
          </ac:spMkLst>
        </pc:spChg>
        <pc:spChg chg="mod">
          <ac:chgData name="kim hong rock" userId="6569b536f0776eaa" providerId="LiveId" clId="{489F52A1-DDD0-4B5C-8CD0-01644D82ED85}" dt="2023-05-23T05:12:09.139" v="65" actId="255"/>
          <ac:spMkLst>
            <pc:docMk/>
            <pc:sldMk cId="2101069680" sldId="462"/>
            <ac:spMk id="23" creationId="{534A67E5-B027-4635-A09A-E5F72C9170B7}"/>
          </ac:spMkLst>
        </pc:spChg>
        <pc:spChg chg="mod">
          <ac:chgData name="kim hong rock" userId="6569b536f0776eaa" providerId="LiveId" clId="{489F52A1-DDD0-4B5C-8CD0-01644D82ED85}" dt="2023-05-23T05:12:09.139" v="65" actId="255"/>
          <ac:spMkLst>
            <pc:docMk/>
            <pc:sldMk cId="2101069680" sldId="462"/>
            <ac:spMk id="33" creationId="{A2EA000D-14E4-4153-8956-C621BC746317}"/>
          </ac:spMkLst>
        </pc:spChg>
        <pc:spChg chg="mod">
          <ac:chgData name="kim hong rock" userId="6569b536f0776eaa" providerId="LiveId" clId="{489F52A1-DDD0-4B5C-8CD0-01644D82ED85}" dt="2023-05-23T05:12:09.139" v="65" actId="255"/>
          <ac:spMkLst>
            <pc:docMk/>
            <pc:sldMk cId="2101069680" sldId="462"/>
            <ac:spMk id="34" creationId="{DE233598-86C4-4DC2-A0F4-813D5E7EAB47}"/>
          </ac:spMkLst>
        </pc:spChg>
        <pc:spChg chg="mod">
          <ac:chgData name="kim hong rock" userId="6569b536f0776eaa" providerId="LiveId" clId="{489F52A1-DDD0-4B5C-8CD0-01644D82ED85}" dt="2023-05-23T05:12:09.139" v="65" actId="255"/>
          <ac:spMkLst>
            <pc:docMk/>
            <pc:sldMk cId="2101069680" sldId="462"/>
            <ac:spMk id="35" creationId="{A5B841C9-F3FE-4E00-A09F-5172056013C0}"/>
          </ac:spMkLst>
        </pc:spChg>
        <pc:spChg chg="mod">
          <ac:chgData name="kim hong rock" userId="6569b536f0776eaa" providerId="LiveId" clId="{489F52A1-DDD0-4B5C-8CD0-01644D82ED85}" dt="2023-05-23T05:12:09.139" v="65" actId="255"/>
          <ac:spMkLst>
            <pc:docMk/>
            <pc:sldMk cId="2101069680" sldId="462"/>
            <ac:spMk id="36" creationId="{E9F90A55-E81A-436A-BF1A-0098AE0DE96B}"/>
          </ac:spMkLst>
        </pc:spChg>
        <pc:spChg chg="mod">
          <ac:chgData name="kim hong rock" userId="6569b536f0776eaa" providerId="LiveId" clId="{489F52A1-DDD0-4B5C-8CD0-01644D82ED85}" dt="2023-05-23T05:12:09.139" v="65" actId="255"/>
          <ac:spMkLst>
            <pc:docMk/>
            <pc:sldMk cId="2101069680" sldId="462"/>
            <ac:spMk id="37" creationId="{75B79CE8-E7C1-4B9E-98F0-709E60AA540A}"/>
          </ac:spMkLst>
        </pc:spChg>
        <pc:spChg chg="mod">
          <ac:chgData name="kim hong rock" userId="6569b536f0776eaa" providerId="LiveId" clId="{489F52A1-DDD0-4B5C-8CD0-01644D82ED85}" dt="2023-05-23T05:12:09.139" v="65" actId="255"/>
          <ac:spMkLst>
            <pc:docMk/>
            <pc:sldMk cId="2101069680" sldId="462"/>
            <ac:spMk id="38" creationId="{13335D34-F69D-45DC-91A7-298B90BA0C73}"/>
          </ac:spMkLst>
        </pc:spChg>
        <pc:spChg chg="mod">
          <ac:chgData name="kim hong rock" userId="6569b536f0776eaa" providerId="LiveId" clId="{489F52A1-DDD0-4B5C-8CD0-01644D82ED85}" dt="2023-05-23T05:12:09.139" v="65" actId="255"/>
          <ac:spMkLst>
            <pc:docMk/>
            <pc:sldMk cId="2101069680" sldId="462"/>
            <ac:spMk id="39" creationId="{C2A959B4-26D7-486A-8D1F-54F07A9CD500}"/>
          </ac:spMkLst>
        </pc:spChg>
        <pc:spChg chg="mod">
          <ac:chgData name="kim hong rock" userId="6569b536f0776eaa" providerId="LiveId" clId="{489F52A1-DDD0-4B5C-8CD0-01644D82ED85}" dt="2023-05-23T05:12:09.139" v="65" actId="255"/>
          <ac:spMkLst>
            <pc:docMk/>
            <pc:sldMk cId="2101069680" sldId="462"/>
            <ac:spMk id="40" creationId="{1E58F89C-31D8-4897-B858-243AB8F495AE}"/>
          </ac:spMkLst>
        </pc:spChg>
        <pc:spChg chg="mod">
          <ac:chgData name="kim hong rock" userId="6569b536f0776eaa" providerId="LiveId" clId="{489F52A1-DDD0-4B5C-8CD0-01644D82ED85}" dt="2023-05-23T05:12:09.139" v="65" actId="255"/>
          <ac:spMkLst>
            <pc:docMk/>
            <pc:sldMk cId="2101069680" sldId="462"/>
            <ac:spMk id="41" creationId="{E3EF8FA5-3912-476E-B8D4-CFD3BCBA9CEF}"/>
          </ac:spMkLst>
        </pc:spChg>
        <pc:spChg chg="mod">
          <ac:chgData name="kim hong rock" userId="6569b536f0776eaa" providerId="LiveId" clId="{489F52A1-DDD0-4B5C-8CD0-01644D82ED85}" dt="2023-05-23T05:12:09.139" v="65" actId="255"/>
          <ac:spMkLst>
            <pc:docMk/>
            <pc:sldMk cId="2101069680" sldId="462"/>
            <ac:spMk id="42" creationId="{57CF7711-690E-4B28-829E-B37DA05AF848}"/>
          </ac:spMkLst>
        </pc:spChg>
        <pc:spChg chg="mod">
          <ac:chgData name="kim hong rock" userId="6569b536f0776eaa" providerId="LiveId" clId="{489F52A1-DDD0-4B5C-8CD0-01644D82ED85}" dt="2023-05-23T05:12:09.139" v="65" actId="255"/>
          <ac:spMkLst>
            <pc:docMk/>
            <pc:sldMk cId="2101069680" sldId="462"/>
            <ac:spMk id="43" creationId="{68B567CD-065B-4FC1-8C91-F6496D02661F}"/>
          </ac:spMkLst>
        </pc:spChg>
        <pc:spChg chg="mod">
          <ac:chgData name="kim hong rock" userId="6569b536f0776eaa" providerId="LiveId" clId="{489F52A1-DDD0-4B5C-8CD0-01644D82ED85}" dt="2023-05-23T05:12:09.139" v="65" actId="255"/>
          <ac:spMkLst>
            <pc:docMk/>
            <pc:sldMk cId="2101069680" sldId="462"/>
            <ac:spMk id="44" creationId="{E9D251AF-11D4-4F4D-91EA-54810E9ADA62}"/>
          </ac:spMkLst>
        </pc:spChg>
        <pc:spChg chg="mod">
          <ac:chgData name="kim hong rock" userId="6569b536f0776eaa" providerId="LiveId" clId="{489F52A1-DDD0-4B5C-8CD0-01644D82ED85}" dt="2023-05-23T05:12:09.139" v="65" actId="255"/>
          <ac:spMkLst>
            <pc:docMk/>
            <pc:sldMk cId="2101069680" sldId="462"/>
            <ac:spMk id="45" creationId="{4410FAB4-5FEC-43A8-84FB-C5F3E5902C1D}"/>
          </ac:spMkLst>
        </pc:spChg>
        <pc:spChg chg="mod">
          <ac:chgData name="kim hong rock" userId="6569b536f0776eaa" providerId="LiveId" clId="{489F52A1-DDD0-4B5C-8CD0-01644D82ED85}" dt="2023-05-23T05:12:09.139" v="65" actId="255"/>
          <ac:spMkLst>
            <pc:docMk/>
            <pc:sldMk cId="2101069680" sldId="462"/>
            <ac:spMk id="46" creationId="{C04A2784-0660-49CA-B4A3-B7F1529E3030}"/>
          </ac:spMkLst>
        </pc:spChg>
        <pc:spChg chg="mod">
          <ac:chgData name="kim hong rock" userId="6569b536f0776eaa" providerId="LiveId" clId="{489F52A1-DDD0-4B5C-8CD0-01644D82ED85}" dt="2023-05-23T05:12:09.139" v="65" actId="255"/>
          <ac:spMkLst>
            <pc:docMk/>
            <pc:sldMk cId="2101069680" sldId="462"/>
            <ac:spMk id="47" creationId="{09E9D78C-A74F-4114-B2E8-68E7C0FBC956}"/>
          </ac:spMkLst>
        </pc:spChg>
        <pc:spChg chg="mod">
          <ac:chgData name="kim hong rock" userId="6569b536f0776eaa" providerId="LiveId" clId="{489F52A1-DDD0-4B5C-8CD0-01644D82ED85}" dt="2023-05-23T05:12:09.139" v="65" actId="255"/>
          <ac:spMkLst>
            <pc:docMk/>
            <pc:sldMk cId="2101069680" sldId="462"/>
            <ac:spMk id="48" creationId="{C3B196FE-1F08-4393-814D-9E70484DF452}"/>
          </ac:spMkLst>
        </pc:spChg>
        <pc:spChg chg="mod">
          <ac:chgData name="kim hong rock" userId="6569b536f0776eaa" providerId="LiveId" clId="{489F52A1-DDD0-4B5C-8CD0-01644D82ED85}" dt="2023-05-23T05:12:09.139" v="65" actId="255"/>
          <ac:spMkLst>
            <pc:docMk/>
            <pc:sldMk cId="2101069680" sldId="462"/>
            <ac:spMk id="49" creationId="{DFCA0FA3-9BFC-43B7-8026-8944335031B9}"/>
          </ac:spMkLst>
        </pc:spChg>
        <pc:spChg chg="mod">
          <ac:chgData name="kim hong rock" userId="6569b536f0776eaa" providerId="LiveId" clId="{489F52A1-DDD0-4B5C-8CD0-01644D82ED85}" dt="2023-05-23T05:12:09.139" v="65" actId="255"/>
          <ac:spMkLst>
            <pc:docMk/>
            <pc:sldMk cId="2101069680" sldId="462"/>
            <ac:spMk id="50" creationId="{0D99EBCB-A69B-4508-97BF-8818971E28CF}"/>
          </ac:spMkLst>
        </pc:spChg>
        <pc:spChg chg="mod">
          <ac:chgData name="kim hong rock" userId="6569b536f0776eaa" providerId="LiveId" clId="{489F52A1-DDD0-4B5C-8CD0-01644D82ED85}" dt="2023-05-23T05:12:09.139" v="65" actId="255"/>
          <ac:spMkLst>
            <pc:docMk/>
            <pc:sldMk cId="2101069680" sldId="462"/>
            <ac:spMk id="53" creationId="{1C986D20-3F42-4DA2-8B6A-86C24B871BBB}"/>
          </ac:spMkLst>
        </pc:spChg>
        <pc:spChg chg="mod">
          <ac:chgData name="kim hong rock" userId="6569b536f0776eaa" providerId="LiveId" clId="{489F52A1-DDD0-4B5C-8CD0-01644D82ED85}" dt="2023-05-23T05:12:09.139" v="65" actId="255"/>
          <ac:spMkLst>
            <pc:docMk/>
            <pc:sldMk cId="2101069680" sldId="462"/>
            <ac:spMk id="54" creationId="{1598EA4F-AF3B-463E-A0CA-BB1D9043FAA5}"/>
          </ac:spMkLst>
        </pc:spChg>
        <pc:spChg chg="mod">
          <ac:chgData name="kim hong rock" userId="6569b536f0776eaa" providerId="LiveId" clId="{489F52A1-DDD0-4B5C-8CD0-01644D82ED85}" dt="2023-05-23T05:12:09.139" v="65" actId="255"/>
          <ac:spMkLst>
            <pc:docMk/>
            <pc:sldMk cId="2101069680" sldId="462"/>
            <ac:spMk id="55" creationId="{8637900B-39EE-4198-AD61-79DFB7054120}"/>
          </ac:spMkLst>
        </pc:spChg>
        <pc:spChg chg="mod">
          <ac:chgData name="kim hong rock" userId="6569b536f0776eaa" providerId="LiveId" clId="{489F52A1-DDD0-4B5C-8CD0-01644D82ED85}" dt="2023-05-23T05:12:09.139" v="65" actId="255"/>
          <ac:spMkLst>
            <pc:docMk/>
            <pc:sldMk cId="2101069680" sldId="462"/>
            <ac:spMk id="56" creationId="{D1E00C0A-1D14-4D71-A665-2B00AF78068E}"/>
          </ac:spMkLst>
        </pc:spChg>
        <pc:spChg chg="mod">
          <ac:chgData name="kim hong rock" userId="6569b536f0776eaa" providerId="LiveId" clId="{489F52A1-DDD0-4B5C-8CD0-01644D82ED85}" dt="2023-05-23T05:12:09.139" v="65" actId="255"/>
          <ac:spMkLst>
            <pc:docMk/>
            <pc:sldMk cId="2101069680" sldId="462"/>
            <ac:spMk id="57" creationId="{0B2EDC78-A29E-43D0-94B8-255C20403930}"/>
          </ac:spMkLst>
        </pc:spChg>
        <pc:spChg chg="mod">
          <ac:chgData name="kim hong rock" userId="6569b536f0776eaa" providerId="LiveId" clId="{489F52A1-DDD0-4B5C-8CD0-01644D82ED85}" dt="2023-05-23T05:12:09.139" v="65" actId="255"/>
          <ac:spMkLst>
            <pc:docMk/>
            <pc:sldMk cId="2101069680" sldId="462"/>
            <ac:spMk id="61" creationId="{4B102EEF-C0C3-40EA-9CF6-5BDB3645A68D}"/>
          </ac:spMkLst>
        </pc:spChg>
        <pc:spChg chg="mod">
          <ac:chgData name="kim hong rock" userId="6569b536f0776eaa" providerId="LiveId" clId="{489F52A1-DDD0-4B5C-8CD0-01644D82ED85}" dt="2023-05-23T05:12:09.139" v="65" actId="255"/>
          <ac:spMkLst>
            <pc:docMk/>
            <pc:sldMk cId="2101069680" sldId="462"/>
            <ac:spMk id="65" creationId="{7220D39E-5FC3-42E5-A8A1-9253A8F04860}"/>
          </ac:spMkLst>
        </pc:spChg>
        <pc:spChg chg="mod">
          <ac:chgData name="kim hong rock" userId="6569b536f0776eaa" providerId="LiveId" clId="{489F52A1-DDD0-4B5C-8CD0-01644D82ED85}" dt="2023-05-23T05:12:09.139" v="65" actId="255"/>
          <ac:spMkLst>
            <pc:docMk/>
            <pc:sldMk cId="2101069680" sldId="462"/>
            <ac:spMk id="69" creationId="{18D87990-42BB-46C2-ACC2-1A3DFDE84A37}"/>
          </ac:spMkLst>
        </pc:spChg>
        <pc:spChg chg="mod">
          <ac:chgData name="kim hong rock" userId="6569b536f0776eaa" providerId="LiveId" clId="{489F52A1-DDD0-4B5C-8CD0-01644D82ED85}" dt="2023-05-23T05:12:09.139" v="65" actId="255"/>
          <ac:spMkLst>
            <pc:docMk/>
            <pc:sldMk cId="2101069680" sldId="462"/>
            <ac:spMk id="70" creationId="{C8E52FAD-749A-4ADA-8E78-1B7B7A9ACFEA}"/>
          </ac:spMkLst>
        </pc:spChg>
        <pc:spChg chg="mod">
          <ac:chgData name="kim hong rock" userId="6569b536f0776eaa" providerId="LiveId" clId="{489F52A1-DDD0-4B5C-8CD0-01644D82ED85}" dt="2023-05-23T05:12:09.139" v="65" actId="255"/>
          <ac:spMkLst>
            <pc:docMk/>
            <pc:sldMk cId="2101069680" sldId="462"/>
            <ac:spMk id="71" creationId="{BE1EBCEF-D58E-43BC-8F8C-BDF62EF165FE}"/>
          </ac:spMkLst>
        </pc:spChg>
        <pc:spChg chg="mod">
          <ac:chgData name="kim hong rock" userId="6569b536f0776eaa" providerId="LiveId" clId="{489F52A1-DDD0-4B5C-8CD0-01644D82ED85}" dt="2023-05-23T05:12:09.139" v="65" actId="255"/>
          <ac:spMkLst>
            <pc:docMk/>
            <pc:sldMk cId="2101069680" sldId="462"/>
            <ac:spMk id="74" creationId="{3CD9339C-8465-458B-B4C2-5396962E6146}"/>
          </ac:spMkLst>
        </pc:spChg>
        <pc:spChg chg="mod">
          <ac:chgData name="kim hong rock" userId="6569b536f0776eaa" providerId="LiveId" clId="{489F52A1-DDD0-4B5C-8CD0-01644D82ED85}" dt="2023-05-23T05:12:09.139" v="65" actId="255"/>
          <ac:spMkLst>
            <pc:docMk/>
            <pc:sldMk cId="2101069680" sldId="462"/>
            <ac:spMk id="75" creationId="{7D280C92-ABEF-4459-AE08-E19D70B65819}"/>
          </ac:spMkLst>
        </pc:spChg>
        <pc:spChg chg="mod">
          <ac:chgData name="kim hong rock" userId="6569b536f0776eaa" providerId="LiveId" clId="{489F52A1-DDD0-4B5C-8CD0-01644D82ED85}" dt="2023-05-23T05:12:09.139" v="65" actId="255"/>
          <ac:spMkLst>
            <pc:docMk/>
            <pc:sldMk cId="2101069680" sldId="462"/>
            <ac:spMk id="79" creationId="{A1F7F86E-12D8-4E24-8B52-4FCC13A3AA45}"/>
          </ac:spMkLst>
        </pc:spChg>
        <pc:spChg chg="mod">
          <ac:chgData name="kim hong rock" userId="6569b536f0776eaa" providerId="LiveId" clId="{489F52A1-DDD0-4B5C-8CD0-01644D82ED85}" dt="2023-05-23T05:12:09.139" v="65" actId="255"/>
          <ac:spMkLst>
            <pc:docMk/>
            <pc:sldMk cId="2101069680" sldId="462"/>
            <ac:spMk id="80" creationId="{892551B5-B9C4-4FA9-8B18-AEE38BF4C598}"/>
          </ac:spMkLst>
        </pc:spChg>
        <pc:spChg chg="mod">
          <ac:chgData name="kim hong rock" userId="6569b536f0776eaa" providerId="LiveId" clId="{489F52A1-DDD0-4B5C-8CD0-01644D82ED85}" dt="2023-05-23T05:12:09.139" v="65" actId="255"/>
          <ac:spMkLst>
            <pc:docMk/>
            <pc:sldMk cId="2101069680" sldId="462"/>
            <ac:spMk id="84" creationId="{D4DDD7CC-282E-4F0D-B2C6-A652B45485D7}"/>
          </ac:spMkLst>
        </pc:spChg>
        <pc:spChg chg="mod">
          <ac:chgData name="kim hong rock" userId="6569b536f0776eaa" providerId="LiveId" clId="{489F52A1-DDD0-4B5C-8CD0-01644D82ED85}" dt="2023-05-23T05:12:09.139" v="65" actId="255"/>
          <ac:spMkLst>
            <pc:docMk/>
            <pc:sldMk cId="2101069680" sldId="462"/>
            <ac:spMk id="88" creationId="{45799229-CB8B-4481-9FA6-D5C1231F8C63}"/>
          </ac:spMkLst>
        </pc:spChg>
      </pc:sldChg>
      <pc:sldChg chg="modSp mod">
        <pc:chgData name="kim hong rock" userId="6569b536f0776eaa" providerId="LiveId" clId="{489F52A1-DDD0-4B5C-8CD0-01644D82ED85}" dt="2023-05-23T05:19:03.738" v="109" actId="255"/>
        <pc:sldMkLst>
          <pc:docMk/>
          <pc:sldMk cId="3888872341" sldId="466"/>
        </pc:sldMkLst>
        <pc:graphicFrameChg chg="modGraphic">
          <ac:chgData name="kim hong rock" userId="6569b536f0776eaa" providerId="LiveId" clId="{489F52A1-DDD0-4B5C-8CD0-01644D82ED85}" dt="2023-05-23T05:19:03.738" v="109" actId="255"/>
          <ac:graphicFrameMkLst>
            <pc:docMk/>
            <pc:sldMk cId="3888872341" sldId="466"/>
            <ac:graphicFrameMk id="5" creationId="{00000000-0000-0000-0000-000000000000}"/>
          </ac:graphicFrameMkLst>
        </pc:graphicFrameChg>
      </pc:sldChg>
      <pc:sldChg chg="modSp mod">
        <pc:chgData name="kim hong rock" userId="6569b536f0776eaa" providerId="LiveId" clId="{489F52A1-DDD0-4B5C-8CD0-01644D82ED85}" dt="2023-05-23T05:04:52.642" v="27" actId="255"/>
        <pc:sldMkLst>
          <pc:docMk/>
          <pc:sldMk cId="1231675997" sldId="467"/>
        </pc:sldMkLst>
        <pc:spChg chg="mod">
          <ac:chgData name="kim hong rock" userId="6569b536f0776eaa" providerId="LiveId" clId="{489F52A1-DDD0-4B5C-8CD0-01644D82ED85}" dt="2023-05-23T05:04:52.642" v="27" actId="255"/>
          <ac:spMkLst>
            <pc:docMk/>
            <pc:sldMk cId="1231675997" sldId="467"/>
            <ac:spMk id="12" creationId="{7EF04818-893F-44D9-A900-DF411F64D023}"/>
          </ac:spMkLst>
        </pc:spChg>
        <pc:spChg chg="mod">
          <ac:chgData name="kim hong rock" userId="6569b536f0776eaa" providerId="LiveId" clId="{489F52A1-DDD0-4B5C-8CD0-01644D82ED85}" dt="2023-05-23T05:04:52.642" v="27" actId="255"/>
          <ac:spMkLst>
            <pc:docMk/>
            <pc:sldMk cId="1231675997" sldId="467"/>
            <ac:spMk id="13" creationId="{E77836C9-C30F-4A51-B54D-B6A721BDAE68}"/>
          </ac:spMkLst>
        </pc:spChg>
        <pc:spChg chg="mod">
          <ac:chgData name="kim hong rock" userId="6569b536f0776eaa" providerId="LiveId" clId="{489F52A1-DDD0-4B5C-8CD0-01644D82ED85}" dt="2023-05-23T05:04:52.642" v="27" actId="255"/>
          <ac:spMkLst>
            <pc:docMk/>
            <pc:sldMk cId="1231675997" sldId="467"/>
            <ac:spMk id="14" creationId="{DF981036-460A-4774-A5E8-AADF0E75D287}"/>
          </ac:spMkLst>
        </pc:spChg>
      </pc:sldChg>
      <pc:sldChg chg="modSp">
        <pc:chgData name="kim hong rock" userId="6569b536f0776eaa" providerId="LiveId" clId="{489F52A1-DDD0-4B5C-8CD0-01644D82ED85}" dt="2023-05-23T05:08:50.375" v="49" actId="255"/>
        <pc:sldMkLst>
          <pc:docMk/>
          <pc:sldMk cId="4050027427" sldId="479"/>
        </pc:sldMkLst>
        <pc:spChg chg="mod">
          <ac:chgData name="kim hong rock" userId="6569b536f0776eaa" providerId="LiveId" clId="{489F52A1-DDD0-4B5C-8CD0-01644D82ED85}" dt="2023-05-23T05:08:50.375" v="49" actId="255"/>
          <ac:spMkLst>
            <pc:docMk/>
            <pc:sldMk cId="4050027427" sldId="479"/>
            <ac:spMk id="191" creationId="{00000000-0000-0000-0000-000000000000}"/>
          </ac:spMkLst>
        </pc:spChg>
      </pc:sldChg>
      <pc:sldChg chg="modSp">
        <pc:chgData name="kim hong rock" userId="6569b536f0776eaa" providerId="LiveId" clId="{489F52A1-DDD0-4B5C-8CD0-01644D82ED85}" dt="2023-05-23T05:09:26.420" v="50" actId="255"/>
        <pc:sldMkLst>
          <pc:docMk/>
          <pc:sldMk cId="3375423148" sldId="495"/>
        </pc:sldMkLst>
        <pc:spChg chg="mod">
          <ac:chgData name="kim hong rock" userId="6569b536f0776eaa" providerId="LiveId" clId="{489F52A1-DDD0-4B5C-8CD0-01644D82ED85}" dt="2023-05-23T05:09:26.420" v="50" actId="255"/>
          <ac:spMkLst>
            <pc:docMk/>
            <pc:sldMk cId="3375423148" sldId="495"/>
            <ac:spMk id="172" creationId="{3E13AA93-9879-4930-B7EB-23B2370F0785}"/>
          </ac:spMkLst>
        </pc:spChg>
      </pc:sldChg>
      <pc:sldChg chg="modSp mod">
        <pc:chgData name="kim hong rock" userId="6569b536f0776eaa" providerId="LiveId" clId="{489F52A1-DDD0-4B5C-8CD0-01644D82ED85}" dt="2023-05-23T05:04:32.688" v="26" actId="255"/>
        <pc:sldMkLst>
          <pc:docMk/>
          <pc:sldMk cId="3023821658" sldId="496"/>
        </pc:sldMkLst>
        <pc:spChg chg="mod">
          <ac:chgData name="kim hong rock" userId="6569b536f0776eaa" providerId="LiveId" clId="{489F52A1-DDD0-4B5C-8CD0-01644D82ED85}" dt="2023-05-23T05:04:32.688" v="26" actId="255"/>
          <ac:spMkLst>
            <pc:docMk/>
            <pc:sldMk cId="3023821658" sldId="496"/>
            <ac:spMk id="40" creationId="{C0AE9A23-F555-41B2-AA63-D08AF0C71501}"/>
          </ac:spMkLst>
        </pc:spChg>
        <pc:spChg chg="mod">
          <ac:chgData name="kim hong rock" userId="6569b536f0776eaa" providerId="LiveId" clId="{489F52A1-DDD0-4B5C-8CD0-01644D82ED85}" dt="2023-05-23T05:04:32.688" v="26" actId="255"/>
          <ac:spMkLst>
            <pc:docMk/>
            <pc:sldMk cId="3023821658" sldId="496"/>
            <ac:spMk id="41" creationId="{949CBB24-E2B1-4F5B-AB60-63105D786852}"/>
          </ac:spMkLst>
        </pc:spChg>
        <pc:spChg chg="mod">
          <ac:chgData name="kim hong rock" userId="6569b536f0776eaa" providerId="LiveId" clId="{489F52A1-DDD0-4B5C-8CD0-01644D82ED85}" dt="2023-05-23T05:04:32.688" v="26" actId="255"/>
          <ac:spMkLst>
            <pc:docMk/>
            <pc:sldMk cId="3023821658" sldId="496"/>
            <ac:spMk id="42" creationId="{84FDA0E3-7072-4224-8020-676E5BA1681D}"/>
          </ac:spMkLst>
        </pc:spChg>
        <pc:spChg chg="mod">
          <ac:chgData name="kim hong rock" userId="6569b536f0776eaa" providerId="LiveId" clId="{489F52A1-DDD0-4B5C-8CD0-01644D82ED85}" dt="2023-05-23T05:04:32.688" v="26" actId="255"/>
          <ac:spMkLst>
            <pc:docMk/>
            <pc:sldMk cId="3023821658" sldId="496"/>
            <ac:spMk id="51" creationId="{00000000-0000-0000-0000-000000000000}"/>
          </ac:spMkLst>
        </pc:spChg>
        <pc:spChg chg="mod">
          <ac:chgData name="kim hong rock" userId="6569b536f0776eaa" providerId="LiveId" clId="{489F52A1-DDD0-4B5C-8CD0-01644D82ED85}" dt="2023-05-23T05:04:32.688" v="26" actId="255"/>
          <ac:spMkLst>
            <pc:docMk/>
            <pc:sldMk cId="3023821658" sldId="496"/>
            <ac:spMk id="52" creationId="{00000000-0000-0000-0000-000000000000}"/>
          </ac:spMkLst>
        </pc:spChg>
        <pc:spChg chg="mod">
          <ac:chgData name="kim hong rock" userId="6569b536f0776eaa" providerId="LiveId" clId="{489F52A1-DDD0-4B5C-8CD0-01644D82ED85}" dt="2023-05-23T05:04:32.688" v="26" actId="255"/>
          <ac:spMkLst>
            <pc:docMk/>
            <pc:sldMk cId="3023821658" sldId="496"/>
            <ac:spMk id="53" creationId="{00000000-0000-0000-0000-000000000000}"/>
          </ac:spMkLst>
        </pc:spChg>
        <pc:spChg chg="mod">
          <ac:chgData name="kim hong rock" userId="6569b536f0776eaa" providerId="LiveId" clId="{489F52A1-DDD0-4B5C-8CD0-01644D82ED85}" dt="2023-05-23T05:04:32.688" v="26" actId="255"/>
          <ac:spMkLst>
            <pc:docMk/>
            <pc:sldMk cId="3023821658" sldId="496"/>
            <ac:spMk id="54" creationId="{00000000-0000-0000-0000-000000000000}"/>
          </ac:spMkLst>
        </pc:spChg>
        <pc:spChg chg="mod">
          <ac:chgData name="kim hong rock" userId="6569b536f0776eaa" providerId="LiveId" clId="{489F52A1-DDD0-4B5C-8CD0-01644D82ED85}" dt="2023-05-23T05:04:32.688" v="26" actId="255"/>
          <ac:spMkLst>
            <pc:docMk/>
            <pc:sldMk cId="3023821658" sldId="496"/>
            <ac:spMk id="55" creationId="{00000000-0000-0000-0000-000000000000}"/>
          </ac:spMkLst>
        </pc:spChg>
        <pc:spChg chg="mod">
          <ac:chgData name="kim hong rock" userId="6569b536f0776eaa" providerId="LiveId" clId="{489F52A1-DDD0-4B5C-8CD0-01644D82ED85}" dt="2023-05-23T05:04:32.688" v="26" actId="255"/>
          <ac:spMkLst>
            <pc:docMk/>
            <pc:sldMk cId="3023821658" sldId="496"/>
            <ac:spMk id="56" creationId="{00000000-0000-0000-0000-000000000000}"/>
          </ac:spMkLst>
        </pc:spChg>
        <pc:spChg chg="mod">
          <ac:chgData name="kim hong rock" userId="6569b536f0776eaa" providerId="LiveId" clId="{489F52A1-DDD0-4B5C-8CD0-01644D82ED85}" dt="2023-05-23T05:04:32.688" v="26" actId="255"/>
          <ac:spMkLst>
            <pc:docMk/>
            <pc:sldMk cId="3023821658" sldId="496"/>
            <ac:spMk id="57" creationId="{00000000-0000-0000-0000-000000000000}"/>
          </ac:spMkLst>
        </pc:spChg>
        <pc:spChg chg="mod">
          <ac:chgData name="kim hong rock" userId="6569b536f0776eaa" providerId="LiveId" clId="{489F52A1-DDD0-4B5C-8CD0-01644D82ED85}" dt="2023-05-23T05:04:32.688" v="26" actId="255"/>
          <ac:spMkLst>
            <pc:docMk/>
            <pc:sldMk cId="3023821658" sldId="496"/>
            <ac:spMk id="58" creationId="{00000000-0000-0000-0000-000000000000}"/>
          </ac:spMkLst>
        </pc:spChg>
        <pc:spChg chg="mod">
          <ac:chgData name="kim hong rock" userId="6569b536f0776eaa" providerId="LiveId" clId="{489F52A1-DDD0-4B5C-8CD0-01644D82ED85}" dt="2023-05-23T05:04:32.688" v="26" actId="255"/>
          <ac:spMkLst>
            <pc:docMk/>
            <pc:sldMk cId="3023821658" sldId="496"/>
            <ac:spMk id="59" creationId="{00000000-0000-0000-0000-000000000000}"/>
          </ac:spMkLst>
        </pc:spChg>
        <pc:spChg chg="mod">
          <ac:chgData name="kim hong rock" userId="6569b536f0776eaa" providerId="LiveId" clId="{489F52A1-DDD0-4B5C-8CD0-01644D82ED85}" dt="2023-05-23T05:04:32.688" v="26" actId="255"/>
          <ac:spMkLst>
            <pc:docMk/>
            <pc:sldMk cId="3023821658" sldId="496"/>
            <ac:spMk id="60" creationId="{00000000-0000-0000-0000-000000000000}"/>
          </ac:spMkLst>
        </pc:spChg>
        <pc:spChg chg="mod">
          <ac:chgData name="kim hong rock" userId="6569b536f0776eaa" providerId="LiveId" clId="{489F52A1-DDD0-4B5C-8CD0-01644D82ED85}" dt="2023-05-23T05:04:32.688" v="26" actId="255"/>
          <ac:spMkLst>
            <pc:docMk/>
            <pc:sldMk cId="3023821658" sldId="496"/>
            <ac:spMk id="61" creationId="{00000000-0000-0000-0000-000000000000}"/>
          </ac:spMkLst>
        </pc:spChg>
        <pc:spChg chg="mod">
          <ac:chgData name="kim hong rock" userId="6569b536f0776eaa" providerId="LiveId" clId="{489F52A1-DDD0-4B5C-8CD0-01644D82ED85}" dt="2023-05-23T05:04:32.688" v="26" actId="255"/>
          <ac:spMkLst>
            <pc:docMk/>
            <pc:sldMk cId="3023821658" sldId="496"/>
            <ac:spMk id="62" creationId="{00000000-0000-0000-0000-000000000000}"/>
          </ac:spMkLst>
        </pc:spChg>
        <pc:spChg chg="mod">
          <ac:chgData name="kim hong rock" userId="6569b536f0776eaa" providerId="LiveId" clId="{489F52A1-DDD0-4B5C-8CD0-01644D82ED85}" dt="2023-05-23T05:04:32.688" v="26" actId="255"/>
          <ac:spMkLst>
            <pc:docMk/>
            <pc:sldMk cId="3023821658" sldId="496"/>
            <ac:spMk id="63" creationId="{00000000-0000-0000-0000-000000000000}"/>
          </ac:spMkLst>
        </pc:spChg>
        <pc:spChg chg="mod">
          <ac:chgData name="kim hong rock" userId="6569b536f0776eaa" providerId="LiveId" clId="{489F52A1-DDD0-4B5C-8CD0-01644D82ED85}" dt="2023-05-23T05:04:32.688" v="26" actId="255"/>
          <ac:spMkLst>
            <pc:docMk/>
            <pc:sldMk cId="3023821658" sldId="496"/>
            <ac:spMk id="64" creationId="{00000000-0000-0000-0000-000000000000}"/>
          </ac:spMkLst>
        </pc:spChg>
        <pc:spChg chg="mod">
          <ac:chgData name="kim hong rock" userId="6569b536f0776eaa" providerId="LiveId" clId="{489F52A1-DDD0-4B5C-8CD0-01644D82ED85}" dt="2023-05-23T05:04:32.688" v="26" actId="255"/>
          <ac:spMkLst>
            <pc:docMk/>
            <pc:sldMk cId="3023821658" sldId="496"/>
            <ac:spMk id="65" creationId="{00000000-0000-0000-0000-000000000000}"/>
          </ac:spMkLst>
        </pc:spChg>
        <pc:spChg chg="mod">
          <ac:chgData name="kim hong rock" userId="6569b536f0776eaa" providerId="LiveId" clId="{489F52A1-DDD0-4B5C-8CD0-01644D82ED85}" dt="2023-05-23T05:04:32.688" v="26" actId="255"/>
          <ac:spMkLst>
            <pc:docMk/>
            <pc:sldMk cId="3023821658" sldId="496"/>
            <ac:spMk id="66" creationId="{00000000-0000-0000-0000-000000000000}"/>
          </ac:spMkLst>
        </pc:spChg>
        <pc:spChg chg="mod">
          <ac:chgData name="kim hong rock" userId="6569b536f0776eaa" providerId="LiveId" clId="{489F52A1-DDD0-4B5C-8CD0-01644D82ED85}" dt="2023-05-23T05:04:32.688" v="26" actId="255"/>
          <ac:spMkLst>
            <pc:docMk/>
            <pc:sldMk cId="3023821658" sldId="496"/>
            <ac:spMk id="67" creationId="{00000000-0000-0000-0000-000000000000}"/>
          </ac:spMkLst>
        </pc:spChg>
        <pc:spChg chg="mod">
          <ac:chgData name="kim hong rock" userId="6569b536f0776eaa" providerId="LiveId" clId="{489F52A1-DDD0-4B5C-8CD0-01644D82ED85}" dt="2023-05-23T05:04:32.688" v="26" actId="255"/>
          <ac:spMkLst>
            <pc:docMk/>
            <pc:sldMk cId="3023821658" sldId="496"/>
            <ac:spMk id="68" creationId="{00000000-0000-0000-0000-000000000000}"/>
          </ac:spMkLst>
        </pc:spChg>
        <pc:spChg chg="mod">
          <ac:chgData name="kim hong rock" userId="6569b536f0776eaa" providerId="LiveId" clId="{489F52A1-DDD0-4B5C-8CD0-01644D82ED85}" dt="2023-05-23T05:04:32.688" v="26" actId="255"/>
          <ac:spMkLst>
            <pc:docMk/>
            <pc:sldMk cId="3023821658" sldId="496"/>
            <ac:spMk id="69" creationId="{00000000-0000-0000-0000-000000000000}"/>
          </ac:spMkLst>
        </pc:spChg>
        <pc:spChg chg="mod">
          <ac:chgData name="kim hong rock" userId="6569b536f0776eaa" providerId="LiveId" clId="{489F52A1-DDD0-4B5C-8CD0-01644D82ED85}" dt="2023-05-23T05:04:32.688" v="26" actId="255"/>
          <ac:spMkLst>
            <pc:docMk/>
            <pc:sldMk cId="3023821658" sldId="496"/>
            <ac:spMk id="70" creationId="{00000000-0000-0000-0000-000000000000}"/>
          </ac:spMkLst>
        </pc:spChg>
        <pc:spChg chg="mod">
          <ac:chgData name="kim hong rock" userId="6569b536f0776eaa" providerId="LiveId" clId="{489F52A1-DDD0-4B5C-8CD0-01644D82ED85}" dt="2023-05-23T05:04:32.688" v="26" actId="255"/>
          <ac:spMkLst>
            <pc:docMk/>
            <pc:sldMk cId="3023821658" sldId="496"/>
            <ac:spMk id="71" creationId="{00000000-0000-0000-0000-000000000000}"/>
          </ac:spMkLst>
        </pc:spChg>
        <pc:spChg chg="mod">
          <ac:chgData name="kim hong rock" userId="6569b536f0776eaa" providerId="LiveId" clId="{489F52A1-DDD0-4B5C-8CD0-01644D82ED85}" dt="2023-05-23T05:04:32.688" v="26" actId="255"/>
          <ac:spMkLst>
            <pc:docMk/>
            <pc:sldMk cId="3023821658" sldId="496"/>
            <ac:spMk id="72" creationId="{00000000-0000-0000-0000-000000000000}"/>
          </ac:spMkLst>
        </pc:spChg>
        <pc:spChg chg="mod">
          <ac:chgData name="kim hong rock" userId="6569b536f0776eaa" providerId="LiveId" clId="{489F52A1-DDD0-4B5C-8CD0-01644D82ED85}" dt="2023-05-23T05:04:32.688" v="26" actId="255"/>
          <ac:spMkLst>
            <pc:docMk/>
            <pc:sldMk cId="3023821658" sldId="496"/>
            <ac:spMk id="73" creationId="{00000000-0000-0000-0000-000000000000}"/>
          </ac:spMkLst>
        </pc:spChg>
        <pc:spChg chg="mod">
          <ac:chgData name="kim hong rock" userId="6569b536f0776eaa" providerId="LiveId" clId="{489F52A1-DDD0-4B5C-8CD0-01644D82ED85}" dt="2023-05-23T05:04:32.688" v="26" actId="255"/>
          <ac:spMkLst>
            <pc:docMk/>
            <pc:sldMk cId="3023821658" sldId="496"/>
            <ac:spMk id="74" creationId="{00000000-0000-0000-0000-000000000000}"/>
          </ac:spMkLst>
        </pc:spChg>
        <pc:spChg chg="mod">
          <ac:chgData name="kim hong rock" userId="6569b536f0776eaa" providerId="LiveId" clId="{489F52A1-DDD0-4B5C-8CD0-01644D82ED85}" dt="2023-05-23T05:04:32.688" v="26" actId="255"/>
          <ac:spMkLst>
            <pc:docMk/>
            <pc:sldMk cId="3023821658" sldId="496"/>
            <ac:spMk id="79" creationId="{00000000-0000-0000-0000-000000000000}"/>
          </ac:spMkLst>
        </pc:spChg>
        <pc:spChg chg="mod">
          <ac:chgData name="kim hong rock" userId="6569b536f0776eaa" providerId="LiveId" clId="{489F52A1-DDD0-4B5C-8CD0-01644D82ED85}" dt="2023-05-23T05:04:32.688" v="26" actId="255"/>
          <ac:spMkLst>
            <pc:docMk/>
            <pc:sldMk cId="3023821658" sldId="496"/>
            <ac:spMk id="80" creationId="{00000000-0000-0000-0000-000000000000}"/>
          </ac:spMkLst>
        </pc:spChg>
        <pc:spChg chg="mod">
          <ac:chgData name="kim hong rock" userId="6569b536f0776eaa" providerId="LiveId" clId="{489F52A1-DDD0-4B5C-8CD0-01644D82ED85}" dt="2023-05-23T05:04:32.688" v="26" actId="255"/>
          <ac:spMkLst>
            <pc:docMk/>
            <pc:sldMk cId="3023821658" sldId="496"/>
            <ac:spMk id="81" creationId="{00000000-0000-0000-0000-000000000000}"/>
          </ac:spMkLst>
        </pc:spChg>
      </pc:sldChg>
      <pc:sldChg chg="modSp mod">
        <pc:chgData name="kim hong rock" userId="6569b536f0776eaa" providerId="LiveId" clId="{489F52A1-DDD0-4B5C-8CD0-01644D82ED85}" dt="2023-05-23T05:06:52.343" v="39" actId="255"/>
        <pc:sldMkLst>
          <pc:docMk/>
          <pc:sldMk cId="875810825" sldId="501"/>
        </pc:sldMkLst>
        <pc:spChg chg="mod">
          <ac:chgData name="kim hong rock" userId="6569b536f0776eaa" providerId="LiveId" clId="{489F52A1-DDD0-4B5C-8CD0-01644D82ED85}" dt="2023-05-23T05:06:44.937" v="38" actId="255"/>
          <ac:spMkLst>
            <pc:docMk/>
            <pc:sldMk cId="875810825" sldId="501"/>
            <ac:spMk id="8" creationId="{00000000-0000-0000-0000-000000000000}"/>
          </ac:spMkLst>
        </pc:spChg>
        <pc:spChg chg="mod">
          <ac:chgData name="kim hong rock" userId="6569b536f0776eaa" providerId="LiveId" clId="{489F52A1-DDD0-4B5C-8CD0-01644D82ED85}" dt="2023-05-23T05:06:44.937" v="38" actId="255"/>
          <ac:spMkLst>
            <pc:docMk/>
            <pc:sldMk cId="875810825" sldId="501"/>
            <ac:spMk id="9" creationId="{29B775B1-0E3D-4F3B-9E58-E1AE49738C7D}"/>
          </ac:spMkLst>
        </pc:spChg>
        <pc:graphicFrameChg chg="modGraphic">
          <ac:chgData name="kim hong rock" userId="6569b536f0776eaa" providerId="LiveId" clId="{489F52A1-DDD0-4B5C-8CD0-01644D82ED85}" dt="2023-05-23T05:06:52.343" v="39" actId="255"/>
          <ac:graphicFrameMkLst>
            <pc:docMk/>
            <pc:sldMk cId="875810825" sldId="501"/>
            <ac:graphicFrameMk id="18" creationId="{00000000-0000-0000-0000-000000000000}"/>
          </ac:graphicFrameMkLst>
        </pc:graphicFrameChg>
      </pc:sldChg>
      <pc:sldChg chg="modSp mod">
        <pc:chgData name="kim hong rock" userId="6569b536f0776eaa" providerId="LiveId" clId="{489F52A1-DDD0-4B5C-8CD0-01644D82ED85}" dt="2023-05-23T05:07:02.857" v="40" actId="255"/>
        <pc:sldMkLst>
          <pc:docMk/>
          <pc:sldMk cId="4224250359" sldId="502"/>
        </pc:sldMkLst>
        <pc:graphicFrameChg chg="modGraphic">
          <ac:chgData name="kim hong rock" userId="6569b536f0776eaa" providerId="LiveId" clId="{489F52A1-DDD0-4B5C-8CD0-01644D82ED85}" dt="2023-05-23T05:07:02.857" v="40" actId="255"/>
          <ac:graphicFrameMkLst>
            <pc:docMk/>
            <pc:sldMk cId="4224250359" sldId="502"/>
            <ac:graphicFrameMk id="18" creationId="{00000000-0000-0000-0000-000000000000}"/>
          </ac:graphicFrameMkLst>
        </pc:graphicFrameChg>
      </pc:sldChg>
      <pc:sldChg chg="modSp mod">
        <pc:chgData name="kim hong rock" userId="6569b536f0776eaa" providerId="LiveId" clId="{489F52A1-DDD0-4B5C-8CD0-01644D82ED85}" dt="2023-05-23T05:07:09.381" v="41" actId="255"/>
        <pc:sldMkLst>
          <pc:docMk/>
          <pc:sldMk cId="1507601065" sldId="503"/>
        </pc:sldMkLst>
        <pc:graphicFrameChg chg="modGraphic">
          <ac:chgData name="kim hong rock" userId="6569b536f0776eaa" providerId="LiveId" clId="{489F52A1-DDD0-4B5C-8CD0-01644D82ED85}" dt="2023-05-23T05:07:09.381" v="41" actId="255"/>
          <ac:graphicFrameMkLst>
            <pc:docMk/>
            <pc:sldMk cId="1507601065" sldId="503"/>
            <ac:graphicFrameMk id="18" creationId="{00000000-0000-0000-0000-000000000000}"/>
          </ac:graphicFrameMkLst>
        </pc:graphicFrameChg>
      </pc:sldChg>
      <pc:sldChg chg="modSp mod">
        <pc:chgData name="kim hong rock" userId="6569b536f0776eaa" providerId="LiveId" clId="{489F52A1-DDD0-4B5C-8CD0-01644D82ED85}" dt="2023-05-23T05:07:16.478" v="42" actId="255"/>
        <pc:sldMkLst>
          <pc:docMk/>
          <pc:sldMk cId="165885771" sldId="504"/>
        </pc:sldMkLst>
        <pc:graphicFrameChg chg="modGraphic">
          <ac:chgData name="kim hong rock" userId="6569b536f0776eaa" providerId="LiveId" clId="{489F52A1-DDD0-4B5C-8CD0-01644D82ED85}" dt="2023-05-23T05:07:16.478" v="42" actId="255"/>
          <ac:graphicFrameMkLst>
            <pc:docMk/>
            <pc:sldMk cId="165885771" sldId="504"/>
            <ac:graphicFrameMk id="18" creationId="{00000000-0000-0000-0000-000000000000}"/>
          </ac:graphicFrameMkLst>
        </pc:graphicFrameChg>
      </pc:sldChg>
      <pc:sldChg chg="del">
        <pc:chgData name="kim hong rock" userId="6569b536f0776eaa" providerId="LiveId" clId="{489F52A1-DDD0-4B5C-8CD0-01644D82ED85}" dt="2023-05-23T05:07:48.788" v="44" actId="47"/>
        <pc:sldMkLst>
          <pc:docMk/>
          <pc:sldMk cId="2585615078" sldId="506"/>
        </pc:sldMkLst>
      </pc:sldChg>
      <pc:sldChg chg="del">
        <pc:chgData name="kim hong rock" userId="6569b536f0776eaa" providerId="LiveId" clId="{489F52A1-DDD0-4B5C-8CD0-01644D82ED85}" dt="2023-05-23T05:07:48.788" v="44" actId="47"/>
        <pc:sldMkLst>
          <pc:docMk/>
          <pc:sldMk cId="11172491" sldId="507"/>
        </pc:sldMkLst>
      </pc:sldChg>
      <pc:sldChg chg="del">
        <pc:chgData name="kim hong rock" userId="6569b536f0776eaa" providerId="LiveId" clId="{489F52A1-DDD0-4B5C-8CD0-01644D82ED85}" dt="2023-05-23T05:07:48.788" v="44" actId="47"/>
        <pc:sldMkLst>
          <pc:docMk/>
          <pc:sldMk cId="2228327496" sldId="508"/>
        </pc:sldMkLst>
      </pc:sldChg>
      <pc:sldChg chg="del">
        <pc:chgData name="kim hong rock" userId="6569b536f0776eaa" providerId="LiveId" clId="{489F52A1-DDD0-4B5C-8CD0-01644D82ED85}" dt="2023-05-23T05:07:48.788" v="44" actId="47"/>
        <pc:sldMkLst>
          <pc:docMk/>
          <pc:sldMk cId="3611568825" sldId="509"/>
        </pc:sldMkLst>
      </pc:sldChg>
      <pc:sldChg chg="del">
        <pc:chgData name="kim hong rock" userId="6569b536f0776eaa" providerId="LiveId" clId="{489F52A1-DDD0-4B5C-8CD0-01644D82ED85}" dt="2023-05-23T05:07:48.788" v="44" actId="47"/>
        <pc:sldMkLst>
          <pc:docMk/>
          <pc:sldMk cId="235560803" sldId="510"/>
        </pc:sldMkLst>
      </pc:sldChg>
      <pc:sldChg chg="del">
        <pc:chgData name="kim hong rock" userId="6569b536f0776eaa" providerId="LiveId" clId="{489F52A1-DDD0-4B5C-8CD0-01644D82ED85}" dt="2023-05-23T05:07:48.788" v="44" actId="47"/>
        <pc:sldMkLst>
          <pc:docMk/>
          <pc:sldMk cId="2725139362" sldId="511"/>
        </pc:sldMkLst>
      </pc:sldChg>
      <pc:sldChg chg="del">
        <pc:chgData name="kim hong rock" userId="6569b536f0776eaa" providerId="LiveId" clId="{489F52A1-DDD0-4B5C-8CD0-01644D82ED85}" dt="2023-05-23T05:07:48.788" v="44" actId="47"/>
        <pc:sldMkLst>
          <pc:docMk/>
          <pc:sldMk cId="2069448225" sldId="512"/>
        </pc:sldMkLst>
      </pc:sldChg>
      <pc:sldChg chg="del">
        <pc:chgData name="kim hong rock" userId="6569b536f0776eaa" providerId="LiveId" clId="{489F52A1-DDD0-4B5C-8CD0-01644D82ED85}" dt="2023-05-23T05:07:48.788" v="44" actId="47"/>
        <pc:sldMkLst>
          <pc:docMk/>
          <pc:sldMk cId="146020942" sldId="513"/>
        </pc:sldMkLst>
      </pc:sldChg>
      <pc:sldChg chg="del">
        <pc:chgData name="kim hong rock" userId="6569b536f0776eaa" providerId="LiveId" clId="{489F52A1-DDD0-4B5C-8CD0-01644D82ED85}" dt="2023-05-23T05:07:48.788" v="44" actId="47"/>
        <pc:sldMkLst>
          <pc:docMk/>
          <pc:sldMk cId="3211825071" sldId="515"/>
        </pc:sldMkLst>
      </pc:sldChg>
      <pc:sldChg chg="del">
        <pc:chgData name="kim hong rock" userId="6569b536f0776eaa" providerId="LiveId" clId="{489F52A1-DDD0-4B5C-8CD0-01644D82ED85}" dt="2023-05-23T05:07:48.788" v="44" actId="47"/>
        <pc:sldMkLst>
          <pc:docMk/>
          <pc:sldMk cId="940957964" sldId="516"/>
        </pc:sldMkLst>
      </pc:sldChg>
      <pc:sldChg chg="modSp mod">
        <pc:chgData name="kim hong rock" userId="6569b536f0776eaa" providerId="LiveId" clId="{489F52A1-DDD0-4B5C-8CD0-01644D82ED85}" dt="2023-05-23T05:06:01.656" v="33" actId="255"/>
        <pc:sldMkLst>
          <pc:docMk/>
          <pc:sldMk cId="2994130235" sldId="519"/>
        </pc:sldMkLst>
        <pc:spChg chg="mod">
          <ac:chgData name="kim hong rock" userId="6569b536f0776eaa" providerId="LiveId" clId="{489F52A1-DDD0-4B5C-8CD0-01644D82ED85}" dt="2023-05-23T05:05:41.150" v="31" actId="255"/>
          <ac:spMkLst>
            <pc:docMk/>
            <pc:sldMk cId="2994130235" sldId="519"/>
            <ac:spMk id="2" creationId="{5C58C957-428F-4558-A10B-DD0841304838}"/>
          </ac:spMkLst>
        </pc:spChg>
        <pc:spChg chg="mod">
          <ac:chgData name="kim hong rock" userId="6569b536f0776eaa" providerId="LiveId" clId="{489F52A1-DDD0-4B5C-8CD0-01644D82ED85}" dt="2023-05-23T05:05:41.150" v="31" actId="255"/>
          <ac:spMkLst>
            <pc:docMk/>
            <pc:sldMk cId="2994130235" sldId="519"/>
            <ac:spMk id="51" creationId="{A2D0CCE3-D57E-40AB-A361-7F56387B03A6}"/>
          </ac:spMkLst>
        </pc:spChg>
        <pc:spChg chg="mod">
          <ac:chgData name="kim hong rock" userId="6569b536f0776eaa" providerId="LiveId" clId="{489F52A1-DDD0-4B5C-8CD0-01644D82ED85}" dt="2023-05-23T05:05:41.150" v="31" actId="255"/>
          <ac:spMkLst>
            <pc:docMk/>
            <pc:sldMk cId="2994130235" sldId="519"/>
            <ac:spMk id="52" creationId="{89B908FF-3836-4BF8-ADB1-9F0BBE9B4DCF}"/>
          </ac:spMkLst>
        </pc:spChg>
        <pc:spChg chg="mod">
          <ac:chgData name="kim hong rock" userId="6569b536f0776eaa" providerId="LiveId" clId="{489F52A1-DDD0-4B5C-8CD0-01644D82ED85}" dt="2023-05-23T05:05:41.150" v="31" actId="255"/>
          <ac:spMkLst>
            <pc:docMk/>
            <pc:sldMk cId="2994130235" sldId="519"/>
            <ac:spMk id="54" creationId="{158A3D64-F57B-4160-A919-D4E506796529}"/>
          </ac:spMkLst>
        </pc:spChg>
        <pc:spChg chg="mod">
          <ac:chgData name="kim hong rock" userId="6569b536f0776eaa" providerId="LiveId" clId="{489F52A1-DDD0-4B5C-8CD0-01644D82ED85}" dt="2023-05-23T05:05:41.150" v="31" actId="255"/>
          <ac:spMkLst>
            <pc:docMk/>
            <pc:sldMk cId="2994130235" sldId="519"/>
            <ac:spMk id="55" creationId="{3102703F-73C4-4D50-84F8-181FAFFCB8FE}"/>
          </ac:spMkLst>
        </pc:spChg>
        <pc:spChg chg="mod">
          <ac:chgData name="kim hong rock" userId="6569b536f0776eaa" providerId="LiveId" clId="{489F52A1-DDD0-4B5C-8CD0-01644D82ED85}" dt="2023-05-23T05:05:41.150" v="31" actId="255"/>
          <ac:spMkLst>
            <pc:docMk/>
            <pc:sldMk cId="2994130235" sldId="519"/>
            <ac:spMk id="56" creationId="{6F56A6FA-A243-4D0E-970F-58440A63CAEB}"/>
          </ac:spMkLst>
        </pc:spChg>
        <pc:spChg chg="mod">
          <ac:chgData name="kim hong rock" userId="6569b536f0776eaa" providerId="LiveId" clId="{489F52A1-DDD0-4B5C-8CD0-01644D82ED85}" dt="2023-05-23T05:05:41.150" v="31" actId="255"/>
          <ac:spMkLst>
            <pc:docMk/>
            <pc:sldMk cId="2994130235" sldId="519"/>
            <ac:spMk id="57" creationId="{88514613-E4E3-42F3-9B75-014F1494C9B0}"/>
          </ac:spMkLst>
        </pc:spChg>
        <pc:spChg chg="mod">
          <ac:chgData name="kim hong rock" userId="6569b536f0776eaa" providerId="LiveId" clId="{489F52A1-DDD0-4B5C-8CD0-01644D82ED85}" dt="2023-05-23T05:05:41.150" v="31" actId="255"/>
          <ac:spMkLst>
            <pc:docMk/>
            <pc:sldMk cId="2994130235" sldId="519"/>
            <ac:spMk id="58" creationId="{C0730EBA-2FB7-4DB3-995A-E49E799B46E9}"/>
          </ac:spMkLst>
        </pc:spChg>
        <pc:spChg chg="mod">
          <ac:chgData name="kim hong rock" userId="6569b536f0776eaa" providerId="LiveId" clId="{489F52A1-DDD0-4B5C-8CD0-01644D82ED85}" dt="2023-05-23T05:05:41.150" v="31" actId="255"/>
          <ac:spMkLst>
            <pc:docMk/>
            <pc:sldMk cId="2994130235" sldId="519"/>
            <ac:spMk id="59" creationId="{636E2F77-0C50-472E-B598-5E1627B077BB}"/>
          </ac:spMkLst>
        </pc:spChg>
        <pc:spChg chg="mod">
          <ac:chgData name="kim hong rock" userId="6569b536f0776eaa" providerId="LiveId" clId="{489F52A1-DDD0-4B5C-8CD0-01644D82ED85}" dt="2023-05-23T05:05:41.150" v="31" actId="255"/>
          <ac:spMkLst>
            <pc:docMk/>
            <pc:sldMk cId="2994130235" sldId="519"/>
            <ac:spMk id="60" creationId="{B6E642D8-9D40-47DE-8E09-F9A5C8E8764C}"/>
          </ac:spMkLst>
        </pc:spChg>
        <pc:spChg chg="mod">
          <ac:chgData name="kim hong rock" userId="6569b536f0776eaa" providerId="LiveId" clId="{489F52A1-DDD0-4B5C-8CD0-01644D82ED85}" dt="2023-05-23T05:05:41.150" v="31" actId="255"/>
          <ac:spMkLst>
            <pc:docMk/>
            <pc:sldMk cId="2994130235" sldId="519"/>
            <ac:spMk id="61" creationId="{435A7F2B-1D66-4F83-BA97-8182A70D25EF}"/>
          </ac:spMkLst>
        </pc:spChg>
        <pc:spChg chg="mod">
          <ac:chgData name="kim hong rock" userId="6569b536f0776eaa" providerId="LiveId" clId="{489F52A1-DDD0-4B5C-8CD0-01644D82ED85}" dt="2023-05-23T05:05:41.150" v="31" actId="255"/>
          <ac:spMkLst>
            <pc:docMk/>
            <pc:sldMk cId="2994130235" sldId="519"/>
            <ac:spMk id="62" creationId="{4FD8853B-909C-4890-9F8A-F0196730CC86}"/>
          </ac:spMkLst>
        </pc:spChg>
        <pc:spChg chg="mod">
          <ac:chgData name="kim hong rock" userId="6569b536f0776eaa" providerId="LiveId" clId="{489F52A1-DDD0-4B5C-8CD0-01644D82ED85}" dt="2023-05-23T05:05:41.150" v="31" actId="255"/>
          <ac:spMkLst>
            <pc:docMk/>
            <pc:sldMk cId="2994130235" sldId="519"/>
            <ac:spMk id="64" creationId="{2A30148B-05EE-4000-A732-5BC1B7A2FA53}"/>
          </ac:spMkLst>
        </pc:spChg>
        <pc:spChg chg="mod">
          <ac:chgData name="kim hong rock" userId="6569b536f0776eaa" providerId="LiveId" clId="{489F52A1-DDD0-4B5C-8CD0-01644D82ED85}" dt="2023-05-23T05:05:41.150" v="31" actId="255"/>
          <ac:spMkLst>
            <pc:docMk/>
            <pc:sldMk cId="2994130235" sldId="519"/>
            <ac:spMk id="65" creationId="{EFC33618-FAB7-44F1-955A-F6CC0000B21C}"/>
          </ac:spMkLst>
        </pc:spChg>
        <pc:spChg chg="mod">
          <ac:chgData name="kim hong rock" userId="6569b536f0776eaa" providerId="LiveId" clId="{489F52A1-DDD0-4B5C-8CD0-01644D82ED85}" dt="2023-05-23T05:05:41.150" v="31" actId="255"/>
          <ac:spMkLst>
            <pc:docMk/>
            <pc:sldMk cId="2994130235" sldId="519"/>
            <ac:spMk id="66" creationId="{4AE1AAB7-92A8-499C-ABA0-0001E8E56716}"/>
          </ac:spMkLst>
        </pc:spChg>
        <pc:spChg chg="mod">
          <ac:chgData name="kim hong rock" userId="6569b536f0776eaa" providerId="LiveId" clId="{489F52A1-DDD0-4B5C-8CD0-01644D82ED85}" dt="2023-05-23T05:05:41.150" v="31" actId="255"/>
          <ac:spMkLst>
            <pc:docMk/>
            <pc:sldMk cId="2994130235" sldId="519"/>
            <ac:spMk id="68" creationId="{54E5AAE1-43FE-4769-80DC-059EE344174D}"/>
          </ac:spMkLst>
        </pc:spChg>
        <pc:spChg chg="mod">
          <ac:chgData name="kim hong rock" userId="6569b536f0776eaa" providerId="LiveId" clId="{489F52A1-DDD0-4B5C-8CD0-01644D82ED85}" dt="2023-05-23T05:05:41.150" v="31" actId="255"/>
          <ac:spMkLst>
            <pc:docMk/>
            <pc:sldMk cId="2994130235" sldId="519"/>
            <ac:spMk id="69" creationId="{C006DF06-13D2-4416-A52F-2EC728D11290}"/>
          </ac:spMkLst>
        </pc:spChg>
        <pc:spChg chg="mod">
          <ac:chgData name="kim hong rock" userId="6569b536f0776eaa" providerId="LiveId" clId="{489F52A1-DDD0-4B5C-8CD0-01644D82ED85}" dt="2023-05-23T05:05:41.150" v="31" actId="255"/>
          <ac:spMkLst>
            <pc:docMk/>
            <pc:sldMk cId="2994130235" sldId="519"/>
            <ac:spMk id="70" creationId="{75C3F0D6-6F4C-4509-BB6C-5C120E719731}"/>
          </ac:spMkLst>
        </pc:spChg>
        <pc:spChg chg="mod">
          <ac:chgData name="kim hong rock" userId="6569b536f0776eaa" providerId="LiveId" clId="{489F52A1-DDD0-4B5C-8CD0-01644D82ED85}" dt="2023-05-23T05:05:41.150" v="31" actId="255"/>
          <ac:spMkLst>
            <pc:docMk/>
            <pc:sldMk cId="2994130235" sldId="519"/>
            <ac:spMk id="71" creationId="{4DA6C060-9B3C-48B9-9C10-1D03F58702F2}"/>
          </ac:spMkLst>
        </pc:spChg>
        <pc:spChg chg="mod">
          <ac:chgData name="kim hong rock" userId="6569b536f0776eaa" providerId="LiveId" clId="{489F52A1-DDD0-4B5C-8CD0-01644D82ED85}" dt="2023-05-23T05:05:41.150" v="31" actId="255"/>
          <ac:spMkLst>
            <pc:docMk/>
            <pc:sldMk cId="2994130235" sldId="519"/>
            <ac:spMk id="72" creationId="{3A7A8F1E-D2B9-4C96-933F-41145B2CCB10}"/>
          </ac:spMkLst>
        </pc:spChg>
        <pc:spChg chg="mod">
          <ac:chgData name="kim hong rock" userId="6569b536f0776eaa" providerId="LiveId" clId="{489F52A1-DDD0-4B5C-8CD0-01644D82ED85}" dt="2023-05-23T05:05:41.150" v="31" actId="255"/>
          <ac:spMkLst>
            <pc:docMk/>
            <pc:sldMk cId="2994130235" sldId="519"/>
            <ac:spMk id="73" creationId="{402366C9-E194-4017-967A-FCF5D7AA9A61}"/>
          </ac:spMkLst>
        </pc:spChg>
        <pc:spChg chg="mod">
          <ac:chgData name="kim hong rock" userId="6569b536f0776eaa" providerId="LiveId" clId="{489F52A1-DDD0-4B5C-8CD0-01644D82ED85}" dt="2023-05-23T05:05:41.150" v="31" actId="255"/>
          <ac:spMkLst>
            <pc:docMk/>
            <pc:sldMk cId="2994130235" sldId="519"/>
            <ac:spMk id="74" creationId="{8DFEBC0C-089E-49F9-B925-0BE58A6360A1}"/>
          </ac:spMkLst>
        </pc:spChg>
        <pc:spChg chg="mod">
          <ac:chgData name="kim hong rock" userId="6569b536f0776eaa" providerId="LiveId" clId="{489F52A1-DDD0-4B5C-8CD0-01644D82ED85}" dt="2023-05-23T05:05:41.150" v="31" actId="255"/>
          <ac:spMkLst>
            <pc:docMk/>
            <pc:sldMk cId="2994130235" sldId="519"/>
            <ac:spMk id="75" creationId="{51BF2763-99C3-433E-8126-29488F18C11E}"/>
          </ac:spMkLst>
        </pc:spChg>
        <pc:spChg chg="mod">
          <ac:chgData name="kim hong rock" userId="6569b536f0776eaa" providerId="LiveId" clId="{489F52A1-DDD0-4B5C-8CD0-01644D82ED85}" dt="2023-05-23T05:05:41.150" v="31" actId="255"/>
          <ac:spMkLst>
            <pc:docMk/>
            <pc:sldMk cId="2994130235" sldId="519"/>
            <ac:spMk id="76" creationId="{98E7AE19-7B5C-480E-8C76-0CC68A82F65B}"/>
          </ac:spMkLst>
        </pc:spChg>
        <pc:spChg chg="mod">
          <ac:chgData name="kim hong rock" userId="6569b536f0776eaa" providerId="LiveId" clId="{489F52A1-DDD0-4B5C-8CD0-01644D82ED85}" dt="2023-05-23T05:05:41.150" v="31" actId="255"/>
          <ac:spMkLst>
            <pc:docMk/>
            <pc:sldMk cId="2994130235" sldId="519"/>
            <ac:spMk id="77" creationId="{BA0693FE-99AE-4B06-BA3E-0F406C1DDF96}"/>
          </ac:spMkLst>
        </pc:spChg>
        <pc:spChg chg="mod">
          <ac:chgData name="kim hong rock" userId="6569b536f0776eaa" providerId="LiveId" clId="{489F52A1-DDD0-4B5C-8CD0-01644D82ED85}" dt="2023-05-23T05:05:41.150" v="31" actId="255"/>
          <ac:spMkLst>
            <pc:docMk/>
            <pc:sldMk cId="2994130235" sldId="519"/>
            <ac:spMk id="78" creationId="{138D471F-820C-4A3F-BC30-B6F17BCFFE0A}"/>
          </ac:spMkLst>
        </pc:spChg>
        <pc:spChg chg="mod">
          <ac:chgData name="kim hong rock" userId="6569b536f0776eaa" providerId="LiveId" clId="{489F52A1-DDD0-4B5C-8CD0-01644D82ED85}" dt="2023-05-23T05:05:41.150" v="31" actId="255"/>
          <ac:spMkLst>
            <pc:docMk/>
            <pc:sldMk cId="2994130235" sldId="519"/>
            <ac:spMk id="79" creationId="{4E4A4E70-BFA4-49E8-AFA4-89F962603FB8}"/>
          </ac:spMkLst>
        </pc:spChg>
        <pc:spChg chg="mod">
          <ac:chgData name="kim hong rock" userId="6569b536f0776eaa" providerId="LiveId" clId="{489F52A1-DDD0-4B5C-8CD0-01644D82ED85}" dt="2023-05-23T05:05:41.150" v="31" actId="255"/>
          <ac:spMkLst>
            <pc:docMk/>
            <pc:sldMk cId="2994130235" sldId="519"/>
            <ac:spMk id="80" creationId="{0F369D00-19E4-48DB-9A6D-450B6C155522}"/>
          </ac:spMkLst>
        </pc:spChg>
        <pc:spChg chg="mod">
          <ac:chgData name="kim hong rock" userId="6569b536f0776eaa" providerId="LiveId" clId="{489F52A1-DDD0-4B5C-8CD0-01644D82ED85}" dt="2023-05-23T05:05:41.150" v="31" actId="255"/>
          <ac:spMkLst>
            <pc:docMk/>
            <pc:sldMk cId="2994130235" sldId="519"/>
            <ac:spMk id="81" creationId="{22C8026B-AA29-4123-842E-4F1BDF0AC872}"/>
          </ac:spMkLst>
        </pc:spChg>
        <pc:spChg chg="mod">
          <ac:chgData name="kim hong rock" userId="6569b536f0776eaa" providerId="LiveId" clId="{489F52A1-DDD0-4B5C-8CD0-01644D82ED85}" dt="2023-05-23T05:05:41.150" v="31" actId="255"/>
          <ac:spMkLst>
            <pc:docMk/>
            <pc:sldMk cId="2994130235" sldId="519"/>
            <ac:spMk id="82" creationId="{70504C6E-B489-43FD-BE2F-C82DC5E47332}"/>
          </ac:spMkLst>
        </pc:spChg>
        <pc:spChg chg="mod">
          <ac:chgData name="kim hong rock" userId="6569b536f0776eaa" providerId="LiveId" clId="{489F52A1-DDD0-4B5C-8CD0-01644D82ED85}" dt="2023-05-23T05:05:41.150" v="31" actId="255"/>
          <ac:spMkLst>
            <pc:docMk/>
            <pc:sldMk cId="2994130235" sldId="519"/>
            <ac:spMk id="83" creationId="{63800848-A044-4552-83C9-7C892A3933FF}"/>
          </ac:spMkLst>
        </pc:spChg>
        <pc:spChg chg="mod">
          <ac:chgData name="kim hong rock" userId="6569b536f0776eaa" providerId="LiveId" clId="{489F52A1-DDD0-4B5C-8CD0-01644D82ED85}" dt="2023-05-23T05:05:41.150" v="31" actId="255"/>
          <ac:spMkLst>
            <pc:docMk/>
            <pc:sldMk cId="2994130235" sldId="519"/>
            <ac:spMk id="84" creationId="{83E4520C-D31D-4171-AB22-383ADDCD3E12}"/>
          </ac:spMkLst>
        </pc:spChg>
        <pc:spChg chg="mod">
          <ac:chgData name="kim hong rock" userId="6569b536f0776eaa" providerId="LiveId" clId="{489F52A1-DDD0-4B5C-8CD0-01644D82ED85}" dt="2023-05-23T05:05:41.150" v="31" actId="255"/>
          <ac:spMkLst>
            <pc:docMk/>
            <pc:sldMk cId="2994130235" sldId="519"/>
            <ac:spMk id="85" creationId="{4A138443-75D2-4D20-B8AC-F473D20C4B62}"/>
          </ac:spMkLst>
        </pc:spChg>
        <pc:spChg chg="mod">
          <ac:chgData name="kim hong rock" userId="6569b536f0776eaa" providerId="LiveId" clId="{489F52A1-DDD0-4B5C-8CD0-01644D82ED85}" dt="2023-05-23T05:05:41.150" v="31" actId="255"/>
          <ac:spMkLst>
            <pc:docMk/>
            <pc:sldMk cId="2994130235" sldId="519"/>
            <ac:spMk id="86" creationId="{D1693BA8-1E1E-41D3-9D28-F49339A636B7}"/>
          </ac:spMkLst>
        </pc:spChg>
        <pc:spChg chg="mod">
          <ac:chgData name="kim hong rock" userId="6569b536f0776eaa" providerId="LiveId" clId="{489F52A1-DDD0-4B5C-8CD0-01644D82ED85}" dt="2023-05-23T05:05:41.150" v="31" actId="255"/>
          <ac:spMkLst>
            <pc:docMk/>
            <pc:sldMk cId="2994130235" sldId="519"/>
            <ac:spMk id="87" creationId="{8C0C6916-52AF-4C58-9F80-1B2C9A3D377A}"/>
          </ac:spMkLst>
        </pc:spChg>
        <pc:spChg chg="mod">
          <ac:chgData name="kim hong rock" userId="6569b536f0776eaa" providerId="LiveId" clId="{489F52A1-DDD0-4B5C-8CD0-01644D82ED85}" dt="2023-05-23T05:05:41.150" v="31" actId="255"/>
          <ac:spMkLst>
            <pc:docMk/>
            <pc:sldMk cId="2994130235" sldId="519"/>
            <ac:spMk id="88" creationId="{5821F5FD-DE8A-4403-A540-4352A670C08E}"/>
          </ac:spMkLst>
        </pc:spChg>
        <pc:spChg chg="mod">
          <ac:chgData name="kim hong rock" userId="6569b536f0776eaa" providerId="LiveId" clId="{489F52A1-DDD0-4B5C-8CD0-01644D82ED85}" dt="2023-05-23T05:05:41.150" v="31" actId="255"/>
          <ac:spMkLst>
            <pc:docMk/>
            <pc:sldMk cId="2994130235" sldId="519"/>
            <ac:spMk id="89" creationId="{22234D53-42F2-46E2-A629-0F62A01111FE}"/>
          </ac:spMkLst>
        </pc:spChg>
        <pc:spChg chg="mod">
          <ac:chgData name="kim hong rock" userId="6569b536f0776eaa" providerId="LiveId" clId="{489F52A1-DDD0-4B5C-8CD0-01644D82ED85}" dt="2023-05-23T05:05:41.150" v="31" actId="255"/>
          <ac:spMkLst>
            <pc:docMk/>
            <pc:sldMk cId="2994130235" sldId="519"/>
            <ac:spMk id="90" creationId="{191DABF5-A4C6-4ED4-B6CF-F895D46C3836}"/>
          </ac:spMkLst>
        </pc:spChg>
        <pc:spChg chg="mod">
          <ac:chgData name="kim hong rock" userId="6569b536f0776eaa" providerId="LiveId" clId="{489F52A1-DDD0-4B5C-8CD0-01644D82ED85}" dt="2023-05-23T05:05:41.150" v="31" actId="255"/>
          <ac:spMkLst>
            <pc:docMk/>
            <pc:sldMk cId="2994130235" sldId="519"/>
            <ac:spMk id="91" creationId="{C62C0E6E-773D-4F3F-AEC7-C42B01FB3F67}"/>
          </ac:spMkLst>
        </pc:spChg>
        <pc:spChg chg="mod">
          <ac:chgData name="kim hong rock" userId="6569b536f0776eaa" providerId="LiveId" clId="{489F52A1-DDD0-4B5C-8CD0-01644D82ED85}" dt="2023-05-23T05:05:41.150" v="31" actId="255"/>
          <ac:spMkLst>
            <pc:docMk/>
            <pc:sldMk cId="2994130235" sldId="519"/>
            <ac:spMk id="92" creationId="{D1B1FDDD-FECB-44BA-84F3-2F9B9D1C96D8}"/>
          </ac:spMkLst>
        </pc:spChg>
        <pc:spChg chg="mod">
          <ac:chgData name="kim hong rock" userId="6569b536f0776eaa" providerId="LiveId" clId="{489F52A1-DDD0-4B5C-8CD0-01644D82ED85}" dt="2023-05-23T05:05:41.150" v="31" actId="255"/>
          <ac:spMkLst>
            <pc:docMk/>
            <pc:sldMk cId="2994130235" sldId="519"/>
            <ac:spMk id="93" creationId="{C872AC13-5E7D-4D14-B118-12850DEA5306}"/>
          </ac:spMkLst>
        </pc:spChg>
        <pc:spChg chg="mod">
          <ac:chgData name="kim hong rock" userId="6569b536f0776eaa" providerId="LiveId" clId="{489F52A1-DDD0-4B5C-8CD0-01644D82ED85}" dt="2023-05-23T05:05:41.150" v="31" actId="255"/>
          <ac:spMkLst>
            <pc:docMk/>
            <pc:sldMk cId="2994130235" sldId="519"/>
            <ac:spMk id="94" creationId="{3C1D621E-81E2-4534-9DAD-07405F66DEDC}"/>
          </ac:spMkLst>
        </pc:spChg>
        <pc:spChg chg="mod">
          <ac:chgData name="kim hong rock" userId="6569b536f0776eaa" providerId="LiveId" clId="{489F52A1-DDD0-4B5C-8CD0-01644D82ED85}" dt="2023-05-23T05:05:41.150" v="31" actId="255"/>
          <ac:spMkLst>
            <pc:docMk/>
            <pc:sldMk cId="2994130235" sldId="519"/>
            <ac:spMk id="96" creationId="{2649F798-A302-4CE1-B20A-3E4001C90902}"/>
          </ac:spMkLst>
        </pc:spChg>
        <pc:spChg chg="mod">
          <ac:chgData name="kim hong rock" userId="6569b536f0776eaa" providerId="LiveId" clId="{489F52A1-DDD0-4B5C-8CD0-01644D82ED85}" dt="2023-05-23T05:05:41.150" v="31" actId="255"/>
          <ac:spMkLst>
            <pc:docMk/>
            <pc:sldMk cId="2994130235" sldId="519"/>
            <ac:spMk id="97" creationId="{DBA425E6-1B69-44D4-9493-594CB5264F5E}"/>
          </ac:spMkLst>
        </pc:spChg>
        <pc:spChg chg="mod">
          <ac:chgData name="kim hong rock" userId="6569b536f0776eaa" providerId="LiveId" clId="{489F52A1-DDD0-4B5C-8CD0-01644D82ED85}" dt="2023-05-23T05:05:41.150" v="31" actId="255"/>
          <ac:spMkLst>
            <pc:docMk/>
            <pc:sldMk cId="2994130235" sldId="519"/>
            <ac:spMk id="98" creationId="{8DE4A0C6-45AD-4405-AB04-D8855688200D}"/>
          </ac:spMkLst>
        </pc:spChg>
        <pc:spChg chg="mod">
          <ac:chgData name="kim hong rock" userId="6569b536f0776eaa" providerId="LiveId" clId="{489F52A1-DDD0-4B5C-8CD0-01644D82ED85}" dt="2023-05-23T05:05:41.150" v="31" actId="255"/>
          <ac:spMkLst>
            <pc:docMk/>
            <pc:sldMk cId="2994130235" sldId="519"/>
            <ac:spMk id="99" creationId="{392D7CD8-E76C-47D1-AE1B-CF29D2992C69}"/>
          </ac:spMkLst>
        </pc:spChg>
        <pc:spChg chg="mod">
          <ac:chgData name="kim hong rock" userId="6569b536f0776eaa" providerId="LiveId" clId="{489F52A1-DDD0-4B5C-8CD0-01644D82ED85}" dt="2023-05-23T05:05:41.150" v="31" actId="255"/>
          <ac:spMkLst>
            <pc:docMk/>
            <pc:sldMk cId="2994130235" sldId="519"/>
            <ac:spMk id="100" creationId="{D6AD190D-992B-40F4-9F1A-73893D70CF6D}"/>
          </ac:spMkLst>
        </pc:spChg>
        <pc:spChg chg="mod">
          <ac:chgData name="kim hong rock" userId="6569b536f0776eaa" providerId="LiveId" clId="{489F52A1-DDD0-4B5C-8CD0-01644D82ED85}" dt="2023-05-23T05:05:41.150" v="31" actId="255"/>
          <ac:spMkLst>
            <pc:docMk/>
            <pc:sldMk cId="2994130235" sldId="519"/>
            <ac:spMk id="101" creationId="{7560D1AD-6F6C-43A0-80BA-D4DAB912B007}"/>
          </ac:spMkLst>
        </pc:spChg>
        <pc:spChg chg="mod">
          <ac:chgData name="kim hong rock" userId="6569b536f0776eaa" providerId="LiveId" clId="{489F52A1-DDD0-4B5C-8CD0-01644D82ED85}" dt="2023-05-23T05:05:41.150" v="31" actId="255"/>
          <ac:spMkLst>
            <pc:docMk/>
            <pc:sldMk cId="2994130235" sldId="519"/>
            <ac:spMk id="102" creationId="{B4B7764C-E8B3-4E58-A1D5-6B0407D6DD24}"/>
          </ac:spMkLst>
        </pc:spChg>
        <pc:spChg chg="mod">
          <ac:chgData name="kim hong rock" userId="6569b536f0776eaa" providerId="LiveId" clId="{489F52A1-DDD0-4B5C-8CD0-01644D82ED85}" dt="2023-05-23T05:05:41.150" v="31" actId="255"/>
          <ac:spMkLst>
            <pc:docMk/>
            <pc:sldMk cId="2994130235" sldId="519"/>
            <ac:spMk id="104" creationId="{52843874-796A-4104-9237-038129229901}"/>
          </ac:spMkLst>
        </pc:spChg>
        <pc:spChg chg="mod">
          <ac:chgData name="kim hong rock" userId="6569b536f0776eaa" providerId="LiveId" clId="{489F52A1-DDD0-4B5C-8CD0-01644D82ED85}" dt="2023-05-23T05:05:41.150" v="31" actId="255"/>
          <ac:spMkLst>
            <pc:docMk/>
            <pc:sldMk cId="2994130235" sldId="519"/>
            <ac:spMk id="105" creationId="{0765025E-1EE8-428F-837C-51116DEE042D}"/>
          </ac:spMkLst>
        </pc:spChg>
        <pc:spChg chg="mod">
          <ac:chgData name="kim hong rock" userId="6569b536f0776eaa" providerId="LiveId" clId="{489F52A1-DDD0-4B5C-8CD0-01644D82ED85}" dt="2023-05-23T05:05:41.150" v="31" actId="255"/>
          <ac:spMkLst>
            <pc:docMk/>
            <pc:sldMk cId="2994130235" sldId="519"/>
            <ac:spMk id="106" creationId="{DEF5959C-2169-4DAC-8DD7-E0793E92B62E}"/>
          </ac:spMkLst>
        </pc:spChg>
        <pc:spChg chg="mod">
          <ac:chgData name="kim hong rock" userId="6569b536f0776eaa" providerId="LiveId" clId="{489F52A1-DDD0-4B5C-8CD0-01644D82ED85}" dt="2023-05-23T05:05:41.150" v="31" actId="255"/>
          <ac:spMkLst>
            <pc:docMk/>
            <pc:sldMk cId="2994130235" sldId="519"/>
            <ac:spMk id="107" creationId="{4F822E7F-07CA-45BC-ADB5-0D8E5B501692}"/>
          </ac:spMkLst>
        </pc:spChg>
        <pc:spChg chg="mod">
          <ac:chgData name="kim hong rock" userId="6569b536f0776eaa" providerId="LiveId" clId="{489F52A1-DDD0-4B5C-8CD0-01644D82ED85}" dt="2023-05-23T05:05:41.150" v="31" actId="255"/>
          <ac:spMkLst>
            <pc:docMk/>
            <pc:sldMk cId="2994130235" sldId="519"/>
            <ac:spMk id="109" creationId="{5E83CF13-F64B-4DFE-9696-17819604F3C3}"/>
          </ac:spMkLst>
        </pc:spChg>
        <pc:spChg chg="mod">
          <ac:chgData name="kim hong rock" userId="6569b536f0776eaa" providerId="LiveId" clId="{489F52A1-DDD0-4B5C-8CD0-01644D82ED85}" dt="2023-05-23T05:05:41.150" v="31" actId="255"/>
          <ac:spMkLst>
            <pc:docMk/>
            <pc:sldMk cId="2994130235" sldId="519"/>
            <ac:spMk id="110" creationId="{3CF4173E-6D5C-48F8-9CFE-D6E8748163DE}"/>
          </ac:spMkLst>
        </pc:spChg>
        <pc:spChg chg="mod">
          <ac:chgData name="kim hong rock" userId="6569b536f0776eaa" providerId="LiveId" clId="{489F52A1-DDD0-4B5C-8CD0-01644D82ED85}" dt="2023-05-23T05:05:41.150" v="31" actId="255"/>
          <ac:spMkLst>
            <pc:docMk/>
            <pc:sldMk cId="2994130235" sldId="519"/>
            <ac:spMk id="112" creationId="{7A7EF159-CB85-4C5B-8504-D01F905DFDEF}"/>
          </ac:spMkLst>
        </pc:spChg>
        <pc:spChg chg="mod">
          <ac:chgData name="kim hong rock" userId="6569b536f0776eaa" providerId="LiveId" clId="{489F52A1-DDD0-4B5C-8CD0-01644D82ED85}" dt="2023-05-23T05:05:41.150" v="31" actId="255"/>
          <ac:spMkLst>
            <pc:docMk/>
            <pc:sldMk cId="2994130235" sldId="519"/>
            <ac:spMk id="113" creationId="{B3BFE852-7E8D-4EDA-A9DB-C7CC51C3E024}"/>
          </ac:spMkLst>
        </pc:spChg>
        <pc:spChg chg="mod">
          <ac:chgData name="kim hong rock" userId="6569b536f0776eaa" providerId="LiveId" clId="{489F52A1-DDD0-4B5C-8CD0-01644D82ED85}" dt="2023-05-23T05:05:41.150" v="31" actId="255"/>
          <ac:spMkLst>
            <pc:docMk/>
            <pc:sldMk cId="2994130235" sldId="519"/>
            <ac:spMk id="114" creationId="{90EB523A-C023-4E92-921F-30B59BC49E0F}"/>
          </ac:spMkLst>
        </pc:spChg>
        <pc:spChg chg="mod">
          <ac:chgData name="kim hong rock" userId="6569b536f0776eaa" providerId="LiveId" clId="{489F52A1-DDD0-4B5C-8CD0-01644D82ED85}" dt="2023-05-23T05:05:41.150" v="31" actId="255"/>
          <ac:spMkLst>
            <pc:docMk/>
            <pc:sldMk cId="2994130235" sldId="519"/>
            <ac:spMk id="115" creationId="{4351140C-A9EE-41C3-9177-CC5DA4EA1555}"/>
          </ac:spMkLst>
        </pc:spChg>
        <pc:spChg chg="mod">
          <ac:chgData name="kim hong rock" userId="6569b536f0776eaa" providerId="LiveId" clId="{489F52A1-DDD0-4B5C-8CD0-01644D82ED85}" dt="2023-05-23T05:05:41.150" v="31" actId="255"/>
          <ac:spMkLst>
            <pc:docMk/>
            <pc:sldMk cId="2994130235" sldId="519"/>
            <ac:spMk id="116" creationId="{65B155B8-48CF-449A-B091-1BBB1C3C58D9}"/>
          </ac:spMkLst>
        </pc:spChg>
        <pc:spChg chg="mod">
          <ac:chgData name="kim hong rock" userId="6569b536f0776eaa" providerId="LiveId" clId="{489F52A1-DDD0-4B5C-8CD0-01644D82ED85}" dt="2023-05-23T05:05:41.150" v="31" actId="255"/>
          <ac:spMkLst>
            <pc:docMk/>
            <pc:sldMk cId="2994130235" sldId="519"/>
            <ac:spMk id="117" creationId="{01E08DAF-BE02-45E1-9538-443AFF492A5A}"/>
          </ac:spMkLst>
        </pc:spChg>
        <pc:spChg chg="mod">
          <ac:chgData name="kim hong rock" userId="6569b536f0776eaa" providerId="LiveId" clId="{489F52A1-DDD0-4B5C-8CD0-01644D82ED85}" dt="2023-05-23T05:05:41.150" v="31" actId="255"/>
          <ac:spMkLst>
            <pc:docMk/>
            <pc:sldMk cId="2994130235" sldId="519"/>
            <ac:spMk id="118" creationId="{8F86A853-8B80-44B0-9711-2411717940EF}"/>
          </ac:spMkLst>
        </pc:spChg>
        <pc:spChg chg="mod">
          <ac:chgData name="kim hong rock" userId="6569b536f0776eaa" providerId="LiveId" clId="{489F52A1-DDD0-4B5C-8CD0-01644D82ED85}" dt="2023-05-23T05:05:41.150" v="31" actId="255"/>
          <ac:spMkLst>
            <pc:docMk/>
            <pc:sldMk cId="2994130235" sldId="519"/>
            <ac:spMk id="119" creationId="{934C48E4-FF00-4339-AF2F-B465F12BB436}"/>
          </ac:spMkLst>
        </pc:spChg>
        <pc:spChg chg="mod">
          <ac:chgData name="kim hong rock" userId="6569b536f0776eaa" providerId="LiveId" clId="{489F52A1-DDD0-4B5C-8CD0-01644D82ED85}" dt="2023-05-23T05:05:41.150" v="31" actId="255"/>
          <ac:spMkLst>
            <pc:docMk/>
            <pc:sldMk cId="2994130235" sldId="519"/>
            <ac:spMk id="120" creationId="{B046D8F1-05D0-4FA9-854E-F8C3022DACF3}"/>
          </ac:spMkLst>
        </pc:spChg>
        <pc:spChg chg="mod">
          <ac:chgData name="kim hong rock" userId="6569b536f0776eaa" providerId="LiveId" clId="{489F52A1-DDD0-4B5C-8CD0-01644D82ED85}" dt="2023-05-23T05:05:41.150" v="31" actId="255"/>
          <ac:spMkLst>
            <pc:docMk/>
            <pc:sldMk cId="2994130235" sldId="519"/>
            <ac:spMk id="121" creationId="{B70BDB2F-ECA9-44BC-BFA8-75AE7458F608}"/>
          </ac:spMkLst>
        </pc:spChg>
        <pc:spChg chg="mod">
          <ac:chgData name="kim hong rock" userId="6569b536f0776eaa" providerId="LiveId" clId="{489F52A1-DDD0-4B5C-8CD0-01644D82ED85}" dt="2023-05-23T05:05:41.150" v="31" actId="255"/>
          <ac:spMkLst>
            <pc:docMk/>
            <pc:sldMk cId="2994130235" sldId="519"/>
            <ac:spMk id="153" creationId="{DB710B1C-8A8E-4A78-90FD-4835F7801393}"/>
          </ac:spMkLst>
        </pc:spChg>
        <pc:spChg chg="mod">
          <ac:chgData name="kim hong rock" userId="6569b536f0776eaa" providerId="LiveId" clId="{489F52A1-DDD0-4B5C-8CD0-01644D82ED85}" dt="2023-05-23T05:05:41.150" v="31" actId="255"/>
          <ac:spMkLst>
            <pc:docMk/>
            <pc:sldMk cId="2994130235" sldId="519"/>
            <ac:spMk id="155" creationId="{B34EE2C3-5549-453E-B0FF-9F712DF71401}"/>
          </ac:spMkLst>
        </pc:spChg>
        <pc:spChg chg="mod">
          <ac:chgData name="kim hong rock" userId="6569b536f0776eaa" providerId="LiveId" clId="{489F52A1-DDD0-4B5C-8CD0-01644D82ED85}" dt="2023-05-23T05:05:41.150" v="31" actId="255"/>
          <ac:spMkLst>
            <pc:docMk/>
            <pc:sldMk cId="2994130235" sldId="519"/>
            <ac:spMk id="157" creationId="{F90E62CC-D361-42A8-93A4-3E64F10AE3AB}"/>
          </ac:spMkLst>
        </pc:spChg>
        <pc:spChg chg="mod">
          <ac:chgData name="kim hong rock" userId="6569b536f0776eaa" providerId="LiveId" clId="{489F52A1-DDD0-4B5C-8CD0-01644D82ED85}" dt="2023-05-23T05:05:41.150" v="31" actId="255"/>
          <ac:spMkLst>
            <pc:docMk/>
            <pc:sldMk cId="2994130235" sldId="519"/>
            <ac:spMk id="158" creationId="{4E65656C-8155-41E0-9631-5C2F94AE2701}"/>
          </ac:spMkLst>
        </pc:spChg>
        <pc:spChg chg="mod">
          <ac:chgData name="kim hong rock" userId="6569b536f0776eaa" providerId="LiveId" clId="{489F52A1-DDD0-4B5C-8CD0-01644D82ED85}" dt="2023-05-23T05:05:41.150" v="31" actId="255"/>
          <ac:spMkLst>
            <pc:docMk/>
            <pc:sldMk cId="2994130235" sldId="519"/>
            <ac:spMk id="159" creationId="{E2C776A0-2212-484A-A65A-958B36AE1425}"/>
          </ac:spMkLst>
        </pc:spChg>
        <pc:spChg chg="mod">
          <ac:chgData name="kim hong rock" userId="6569b536f0776eaa" providerId="LiveId" clId="{489F52A1-DDD0-4B5C-8CD0-01644D82ED85}" dt="2023-05-23T05:05:41.150" v="31" actId="255"/>
          <ac:spMkLst>
            <pc:docMk/>
            <pc:sldMk cId="2994130235" sldId="519"/>
            <ac:spMk id="160" creationId="{B8DDAACE-EB13-4E58-8C1F-43F149637B38}"/>
          </ac:spMkLst>
        </pc:spChg>
        <pc:spChg chg="mod">
          <ac:chgData name="kim hong rock" userId="6569b536f0776eaa" providerId="LiveId" clId="{489F52A1-DDD0-4B5C-8CD0-01644D82ED85}" dt="2023-05-23T05:05:41.150" v="31" actId="255"/>
          <ac:spMkLst>
            <pc:docMk/>
            <pc:sldMk cId="2994130235" sldId="519"/>
            <ac:spMk id="161" creationId="{2C7E68D0-0D6D-4EED-8AA9-68767AAFCE23}"/>
          </ac:spMkLst>
        </pc:spChg>
        <pc:spChg chg="mod">
          <ac:chgData name="kim hong rock" userId="6569b536f0776eaa" providerId="LiveId" clId="{489F52A1-DDD0-4B5C-8CD0-01644D82ED85}" dt="2023-05-23T05:05:41.150" v="31" actId="255"/>
          <ac:spMkLst>
            <pc:docMk/>
            <pc:sldMk cId="2994130235" sldId="519"/>
            <ac:spMk id="163" creationId="{D7C65A53-6F96-4965-A7BC-7A011F3E8B3C}"/>
          </ac:spMkLst>
        </pc:spChg>
        <pc:spChg chg="mod">
          <ac:chgData name="kim hong rock" userId="6569b536f0776eaa" providerId="LiveId" clId="{489F52A1-DDD0-4B5C-8CD0-01644D82ED85}" dt="2023-05-23T05:05:41.150" v="31" actId="255"/>
          <ac:spMkLst>
            <pc:docMk/>
            <pc:sldMk cId="2994130235" sldId="519"/>
            <ac:spMk id="164" creationId="{B84F3501-8AC2-4A71-9CAB-66A8D42D8E3E}"/>
          </ac:spMkLst>
        </pc:spChg>
        <pc:spChg chg="mod">
          <ac:chgData name="kim hong rock" userId="6569b536f0776eaa" providerId="LiveId" clId="{489F52A1-DDD0-4B5C-8CD0-01644D82ED85}" dt="2023-05-23T05:05:41.150" v="31" actId="255"/>
          <ac:spMkLst>
            <pc:docMk/>
            <pc:sldMk cId="2994130235" sldId="519"/>
            <ac:spMk id="165" creationId="{73A5D08B-15FC-4371-9086-EE11A92D9785}"/>
          </ac:spMkLst>
        </pc:spChg>
        <pc:spChg chg="mod">
          <ac:chgData name="kim hong rock" userId="6569b536f0776eaa" providerId="LiveId" clId="{489F52A1-DDD0-4B5C-8CD0-01644D82ED85}" dt="2023-05-23T05:05:41.150" v="31" actId="255"/>
          <ac:spMkLst>
            <pc:docMk/>
            <pc:sldMk cId="2994130235" sldId="519"/>
            <ac:spMk id="166" creationId="{865B7BDC-B9A6-40D5-AB2B-67E04E81EE6A}"/>
          </ac:spMkLst>
        </pc:spChg>
        <pc:spChg chg="mod">
          <ac:chgData name="kim hong rock" userId="6569b536f0776eaa" providerId="LiveId" clId="{489F52A1-DDD0-4B5C-8CD0-01644D82ED85}" dt="2023-05-23T05:05:41.150" v="31" actId="255"/>
          <ac:spMkLst>
            <pc:docMk/>
            <pc:sldMk cId="2994130235" sldId="519"/>
            <ac:spMk id="168" creationId="{5EDDD995-1210-471B-8A5A-CE5B3AA3F280}"/>
          </ac:spMkLst>
        </pc:spChg>
        <pc:spChg chg="mod">
          <ac:chgData name="kim hong rock" userId="6569b536f0776eaa" providerId="LiveId" clId="{489F52A1-DDD0-4B5C-8CD0-01644D82ED85}" dt="2023-05-23T05:05:41.150" v="31" actId="255"/>
          <ac:spMkLst>
            <pc:docMk/>
            <pc:sldMk cId="2994130235" sldId="519"/>
            <ac:spMk id="169" creationId="{C7398EFF-159A-4D8D-81B9-27F45D26675D}"/>
          </ac:spMkLst>
        </pc:spChg>
        <pc:spChg chg="mod">
          <ac:chgData name="kim hong rock" userId="6569b536f0776eaa" providerId="LiveId" clId="{489F52A1-DDD0-4B5C-8CD0-01644D82ED85}" dt="2023-05-23T05:05:41.150" v="31" actId="255"/>
          <ac:spMkLst>
            <pc:docMk/>
            <pc:sldMk cId="2994130235" sldId="519"/>
            <ac:spMk id="172" creationId="{F77471B7-148D-4C43-8D9F-C4F2FBA9A6B4}"/>
          </ac:spMkLst>
        </pc:spChg>
        <pc:spChg chg="mod">
          <ac:chgData name="kim hong rock" userId="6569b536f0776eaa" providerId="LiveId" clId="{489F52A1-DDD0-4B5C-8CD0-01644D82ED85}" dt="2023-05-23T05:05:41.150" v="31" actId="255"/>
          <ac:spMkLst>
            <pc:docMk/>
            <pc:sldMk cId="2994130235" sldId="519"/>
            <ac:spMk id="173" creationId="{A96B3C6D-4DA7-46B9-AAA7-8ED4B2E89902}"/>
          </ac:spMkLst>
        </pc:spChg>
        <pc:spChg chg="mod">
          <ac:chgData name="kim hong rock" userId="6569b536f0776eaa" providerId="LiveId" clId="{489F52A1-DDD0-4B5C-8CD0-01644D82ED85}" dt="2023-05-23T05:05:41.150" v="31" actId="255"/>
          <ac:spMkLst>
            <pc:docMk/>
            <pc:sldMk cId="2994130235" sldId="519"/>
            <ac:spMk id="174" creationId="{51677967-86CB-448E-97D8-8319A78339CC}"/>
          </ac:spMkLst>
        </pc:spChg>
        <pc:spChg chg="mod">
          <ac:chgData name="kim hong rock" userId="6569b536f0776eaa" providerId="LiveId" clId="{489F52A1-DDD0-4B5C-8CD0-01644D82ED85}" dt="2023-05-23T05:05:41.150" v="31" actId="255"/>
          <ac:spMkLst>
            <pc:docMk/>
            <pc:sldMk cId="2994130235" sldId="519"/>
            <ac:spMk id="175" creationId="{7E945FF3-3790-477F-913A-06C1670DE463}"/>
          </ac:spMkLst>
        </pc:spChg>
        <pc:spChg chg="mod">
          <ac:chgData name="kim hong rock" userId="6569b536f0776eaa" providerId="LiveId" clId="{489F52A1-DDD0-4B5C-8CD0-01644D82ED85}" dt="2023-05-23T05:05:41.150" v="31" actId="255"/>
          <ac:spMkLst>
            <pc:docMk/>
            <pc:sldMk cId="2994130235" sldId="519"/>
            <ac:spMk id="176" creationId="{455DE3FA-07E6-45CB-9B73-5806166D6C23}"/>
          </ac:spMkLst>
        </pc:spChg>
        <pc:spChg chg="mod">
          <ac:chgData name="kim hong rock" userId="6569b536f0776eaa" providerId="LiveId" clId="{489F52A1-DDD0-4B5C-8CD0-01644D82ED85}" dt="2023-05-23T05:05:41.150" v="31" actId="255"/>
          <ac:spMkLst>
            <pc:docMk/>
            <pc:sldMk cId="2994130235" sldId="519"/>
            <ac:spMk id="177" creationId="{E4F3E182-1360-4874-863F-450B611257EB}"/>
          </ac:spMkLst>
        </pc:spChg>
        <pc:spChg chg="mod">
          <ac:chgData name="kim hong rock" userId="6569b536f0776eaa" providerId="LiveId" clId="{489F52A1-DDD0-4B5C-8CD0-01644D82ED85}" dt="2023-05-23T05:05:41.150" v="31" actId="255"/>
          <ac:spMkLst>
            <pc:docMk/>
            <pc:sldMk cId="2994130235" sldId="519"/>
            <ac:spMk id="178" creationId="{0901A731-B034-4747-A7CD-EC488ADE50C9}"/>
          </ac:spMkLst>
        </pc:spChg>
        <pc:spChg chg="mod">
          <ac:chgData name="kim hong rock" userId="6569b536f0776eaa" providerId="LiveId" clId="{489F52A1-DDD0-4B5C-8CD0-01644D82ED85}" dt="2023-05-23T05:05:41.150" v="31" actId="255"/>
          <ac:spMkLst>
            <pc:docMk/>
            <pc:sldMk cId="2994130235" sldId="519"/>
            <ac:spMk id="179" creationId="{8B4B38C4-1470-4E3A-856E-3E4C07C803B4}"/>
          </ac:spMkLst>
        </pc:spChg>
        <pc:spChg chg="mod">
          <ac:chgData name="kim hong rock" userId="6569b536f0776eaa" providerId="LiveId" clId="{489F52A1-DDD0-4B5C-8CD0-01644D82ED85}" dt="2023-05-23T05:05:41.150" v="31" actId="255"/>
          <ac:spMkLst>
            <pc:docMk/>
            <pc:sldMk cId="2994130235" sldId="519"/>
            <ac:spMk id="180" creationId="{77209C7D-DC1A-44CB-BF39-F0C56C67F134}"/>
          </ac:spMkLst>
        </pc:spChg>
        <pc:spChg chg="mod">
          <ac:chgData name="kim hong rock" userId="6569b536f0776eaa" providerId="LiveId" clId="{489F52A1-DDD0-4B5C-8CD0-01644D82ED85}" dt="2023-05-23T05:05:41.150" v="31" actId="255"/>
          <ac:spMkLst>
            <pc:docMk/>
            <pc:sldMk cId="2994130235" sldId="519"/>
            <ac:spMk id="181" creationId="{10B15767-87FE-4B35-A23A-27E332474E7D}"/>
          </ac:spMkLst>
        </pc:spChg>
        <pc:spChg chg="mod">
          <ac:chgData name="kim hong rock" userId="6569b536f0776eaa" providerId="LiveId" clId="{489F52A1-DDD0-4B5C-8CD0-01644D82ED85}" dt="2023-05-23T05:05:41.150" v="31" actId="255"/>
          <ac:spMkLst>
            <pc:docMk/>
            <pc:sldMk cId="2994130235" sldId="519"/>
            <ac:spMk id="182" creationId="{27F78EF1-548A-43E5-B977-42F297E0F9B5}"/>
          </ac:spMkLst>
        </pc:spChg>
        <pc:spChg chg="mod">
          <ac:chgData name="kim hong rock" userId="6569b536f0776eaa" providerId="LiveId" clId="{489F52A1-DDD0-4B5C-8CD0-01644D82ED85}" dt="2023-05-23T05:05:41.150" v="31" actId="255"/>
          <ac:spMkLst>
            <pc:docMk/>
            <pc:sldMk cId="2994130235" sldId="519"/>
            <ac:spMk id="183" creationId="{22D6C4FE-05A5-4915-AB23-B9CBB8E03575}"/>
          </ac:spMkLst>
        </pc:spChg>
        <pc:spChg chg="mod">
          <ac:chgData name="kim hong rock" userId="6569b536f0776eaa" providerId="LiveId" clId="{489F52A1-DDD0-4B5C-8CD0-01644D82ED85}" dt="2023-05-23T05:05:41.150" v="31" actId="255"/>
          <ac:spMkLst>
            <pc:docMk/>
            <pc:sldMk cId="2994130235" sldId="519"/>
            <ac:spMk id="184" creationId="{A06C31EF-44BD-4D21-A13A-48816059A4BC}"/>
          </ac:spMkLst>
        </pc:spChg>
        <pc:spChg chg="mod">
          <ac:chgData name="kim hong rock" userId="6569b536f0776eaa" providerId="LiveId" clId="{489F52A1-DDD0-4B5C-8CD0-01644D82ED85}" dt="2023-05-23T05:05:41.150" v="31" actId="255"/>
          <ac:spMkLst>
            <pc:docMk/>
            <pc:sldMk cId="2994130235" sldId="519"/>
            <ac:spMk id="185" creationId="{F63D9054-1922-48D4-A404-FFEC32EC37E3}"/>
          </ac:spMkLst>
        </pc:spChg>
        <pc:spChg chg="mod">
          <ac:chgData name="kim hong rock" userId="6569b536f0776eaa" providerId="LiveId" clId="{489F52A1-DDD0-4B5C-8CD0-01644D82ED85}" dt="2023-05-23T05:05:41.150" v="31" actId="255"/>
          <ac:spMkLst>
            <pc:docMk/>
            <pc:sldMk cId="2994130235" sldId="519"/>
            <ac:spMk id="186" creationId="{5EAF4BE8-8D41-41FE-AF2A-7C87CBF53C33}"/>
          </ac:spMkLst>
        </pc:spChg>
        <pc:spChg chg="mod">
          <ac:chgData name="kim hong rock" userId="6569b536f0776eaa" providerId="LiveId" clId="{489F52A1-DDD0-4B5C-8CD0-01644D82ED85}" dt="2023-05-23T05:05:41.150" v="31" actId="255"/>
          <ac:spMkLst>
            <pc:docMk/>
            <pc:sldMk cId="2994130235" sldId="519"/>
            <ac:spMk id="187" creationId="{3DDC4A08-2BDF-482C-9428-52653A0F1754}"/>
          </ac:spMkLst>
        </pc:spChg>
        <pc:spChg chg="mod">
          <ac:chgData name="kim hong rock" userId="6569b536f0776eaa" providerId="LiveId" clId="{489F52A1-DDD0-4B5C-8CD0-01644D82ED85}" dt="2023-05-23T05:05:41.150" v="31" actId="255"/>
          <ac:spMkLst>
            <pc:docMk/>
            <pc:sldMk cId="2994130235" sldId="519"/>
            <ac:spMk id="188" creationId="{435D69A7-BF7C-4318-AAA7-8C79A5F92300}"/>
          </ac:spMkLst>
        </pc:spChg>
        <pc:spChg chg="mod">
          <ac:chgData name="kim hong rock" userId="6569b536f0776eaa" providerId="LiveId" clId="{489F52A1-DDD0-4B5C-8CD0-01644D82ED85}" dt="2023-05-23T05:05:41.150" v="31" actId="255"/>
          <ac:spMkLst>
            <pc:docMk/>
            <pc:sldMk cId="2994130235" sldId="519"/>
            <ac:spMk id="189" creationId="{AE931D99-B9BF-485A-B55E-9FD86A59F987}"/>
          </ac:spMkLst>
        </pc:spChg>
        <pc:spChg chg="mod">
          <ac:chgData name="kim hong rock" userId="6569b536f0776eaa" providerId="LiveId" clId="{489F52A1-DDD0-4B5C-8CD0-01644D82ED85}" dt="2023-05-23T05:05:41.150" v="31" actId="255"/>
          <ac:spMkLst>
            <pc:docMk/>
            <pc:sldMk cId="2994130235" sldId="519"/>
            <ac:spMk id="191" creationId="{AC58E685-E976-4935-BA89-2A9FB09F5F2E}"/>
          </ac:spMkLst>
        </pc:spChg>
        <pc:spChg chg="mod">
          <ac:chgData name="kim hong rock" userId="6569b536f0776eaa" providerId="LiveId" clId="{489F52A1-DDD0-4B5C-8CD0-01644D82ED85}" dt="2023-05-23T05:05:41.150" v="31" actId="255"/>
          <ac:spMkLst>
            <pc:docMk/>
            <pc:sldMk cId="2994130235" sldId="519"/>
            <ac:spMk id="192" creationId="{95AE7D4E-0E44-4BDE-97C6-A4B78C5CBC64}"/>
          </ac:spMkLst>
        </pc:spChg>
        <pc:spChg chg="mod">
          <ac:chgData name="kim hong rock" userId="6569b536f0776eaa" providerId="LiveId" clId="{489F52A1-DDD0-4B5C-8CD0-01644D82ED85}" dt="2023-05-23T05:05:41.150" v="31" actId="255"/>
          <ac:spMkLst>
            <pc:docMk/>
            <pc:sldMk cId="2994130235" sldId="519"/>
            <ac:spMk id="193" creationId="{7BCA7A2C-EFDA-4BED-948C-6512F0CE7438}"/>
          </ac:spMkLst>
        </pc:spChg>
        <pc:spChg chg="mod">
          <ac:chgData name="kim hong rock" userId="6569b536f0776eaa" providerId="LiveId" clId="{489F52A1-DDD0-4B5C-8CD0-01644D82ED85}" dt="2023-05-23T05:05:41.150" v="31" actId="255"/>
          <ac:spMkLst>
            <pc:docMk/>
            <pc:sldMk cId="2994130235" sldId="519"/>
            <ac:spMk id="194" creationId="{AAD79869-6B32-406A-BA02-2C4B661C2E11}"/>
          </ac:spMkLst>
        </pc:spChg>
        <pc:spChg chg="mod">
          <ac:chgData name="kim hong rock" userId="6569b536f0776eaa" providerId="LiveId" clId="{489F52A1-DDD0-4B5C-8CD0-01644D82ED85}" dt="2023-05-23T05:05:41.150" v="31" actId="255"/>
          <ac:spMkLst>
            <pc:docMk/>
            <pc:sldMk cId="2994130235" sldId="519"/>
            <ac:spMk id="195" creationId="{3BBD2CCA-DDC9-4291-B5DE-6A16699D33CC}"/>
          </ac:spMkLst>
        </pc:spChg>
        <pc:spChg chg="mod">
          <ac:chgData name="kim hong rock" userId="6569b536f0776eaa" providerId="LiveId" clId="{489F52A1-DDD0-4B5C-8CD0-01644D82ED85}" dt="2023-05-23T05:05:41.150" v="31" actId="255"/>
          <ac:spMkLst>
            <pc:docMk/>
            <pc:sldMk cId="2994130235" sldId="519"/>
            <ac:spMk id="196" creationId="{0E2B65ED-AB27-4801-AA23-048A048A234B}"/>
          </ac:spMkLst>
        </pc:spChg>
        <pc:spChg chg="mod">
          <ac:chgData name="kim hong rock" userId="6569b536f0776eaa" providerId="LiveId" clId="{489F52A1-DDD0-4B5C-8CD0-01644D82ED85}" dt="2023-05-23T05:05:41.150" v="31" actId="255"/>
          <ac:spMkLst>
            <pc:docMk/>
            <pc:sldMk cId="2994130235" sldId="519"/>
            <ac:spMk id="197" creationId="{024D86F6-2AB8-4385-AECA-4F85002A055E}"/>
          </ac:spMkLst>
        </pc:spChg>
        <pc:spChg chg="mod">
          <ac:chgData name="kim hong rock" userId="6569b536f0776eaa" providerId="LiveId" clId="{489F52A1-DDD0-4B5C-8CD0-01644D82ED85}" dt="2023-05-23T05:05:41.150" v="31" actId="255"/>
          <ac:spMkLst>
            <pc:docMk/>
            <pc:sldMk cId="2994130235" sldId="519"/>
            <ac:spMk id="198" creationId="{4ADFDFD2-1B97-4FFE-AFD0-9D882EBD9D5D}"/>
          </ac:spMkLst>
        </pc:spChg>
        <pc:spChg chg="mod">
          <ac:chgData name="kim hong rock" userId="6569b536f0776eaa" providerId="LiveId" clId="{489F52A1-DDD0-4B5C-8CD0-01644D82ED85}" dt="2023-05-23T05:05:41.150" v="31" actId="255"/>
          <ac:spMkLst>
            <pc:docMk/>
            <pc:sldMk cId="2994130235" sldId="519"/>
            <ac:spMk id="255" creationId="{71DBF3D2-E77B-48A0-9171-DD7DABC9A3E2}"/>
          </ac:spMkLst>
        </pc:spChg>
        <pc:spChg chg="mod">
          <ac:chgData name="kim hong rock" userId="6569b536f0776eaa" providerId="LiveId" clId="{489F52A1-DDD0-4B5C-8CD0-01644D82ED85}" dt="2023-05-23T05:05:41.150" v="31" actId="255"/>
          <ac:spMkLst>
            <pc:docMk/>
            <pc:sldMk cId="2994130235" sldId="519"/>
            <ac:spMk id="256" creationId="{981B5A11-E4BC-46B9-9721-90A215E7CF53}"/>
          </ac:spMkLst>
        </pc:spChg>
        <pc:spChg chg="mod">
          <ac:chgData name="kim hong rock" userId="6569b536f0776eaa" providerId="LiveId" clId="{489F52A1-DDD0-4B5C-8CD0-01644D82ED85}" dt="2023-05-23T05:05:41.150" v="31" actId="255"/>
          <ac:spMkLst>
            <pc:docMk/>
            <pc:sldMk cId="2994130235" sldId="519"/>
            <ac:spMk id="257" creationId="{96817B1D-0BDB-4CAA-9D3D-90E2F02B84FD}"/>
          </ac:spMkLst>
        </pc:spChg>
        <pc:spChg chg="mod">
          <ac:chgData name="kim hong rock" userId="6569b536f0776eaa" providerId="LiveId" clId="{489F52A1-DDD0-4B5C-8CD0-01644D82ED85}" dt="2023-05-23T05:05:41.150" v="31" actId="255"/>
          <ac:spMkLst>
            <pc:docMk/>
            <pc:sldMk cId="2994130235" sldId="519"/>
            <ac:spMk id="258" creationId="{50AE9FA1-DCF3-40FD-A78B-077B44FD1A76}"/>
          </ac:spMkLst>
        </pc:spChg>
        <pc:spChg chg="mod">
          <ac:chgData name="kim hong rock" userId="6569b536f0776eaa" providerId="LiveId" clId="{489F52A1-DDD0-4B5C-8CD0-01644D82ED85}" dt="2023-05-23T05:05:41.150" v="31" actId="255"/>
          <ac:spMkLst>
            <pc:docMk/>
            <pc:sldMk cId="2994130235" sldId="519"/>
            <ac:spMk id="259" creationId="{B41F7F54-6DCF-454A-9D5E-158B0E6320BD}"/>
          </ac:spMkLst>
        </pc:spChg>
        <pc:spChg chg="mod">
          <ac:chgData name="kim hong rock" userId="6569b536f0776eaa" providerId="LiveId" clId="{489F52A1-DDD0-4B5C-8CD0-01644D82ED85}" dt="2023-05-23T05:05:41.150" v="31" actId="255"/>
          <ac:spMkLst>
            <pc:docMk/>
            <pc:sldMk cId="2994130235" sldId="519"/>
            <ac:spMk id="260" creationId="{940DA999-7949-4377-BDE0-77E42A7F5AF6}"/>
          </ac:spMkLst>
        </pc:spChg>
        <pc:spChg chg="mod">
          <ac:chgData name="kim hong rock" userId="6569b536f0776eaa" providerId="LiveId" clId="{489F52A1-DDD0-4B5C-8CD0-01644D82ED85}" dt="2023-05-23T05:05:41.150" v="31" actId="255"/>
          <ac:spMkLst>
            <pc:docMk/>
            <pc:sldMk cId="2994130235" sldId="519"/>
            <ac:spMk id="261" creationId="{177ACC49-0412-4E56-996B-4DF476E8B84E}"/>
          </ac:spMkLst>
        </pc:spChg>
        <pc:spChg chg="mod">
          <ac:chgData name="kim hong rock" userId="6569b536f0776eaa" providerId="LiveId" clId="{489F52A1-DDD0-4B5C-8CD0-01644D82ED85}" dt="2023-05-23T05:05:41.150" v="31" actId="255"/>
          <ac:spMkLst>
            <pc:docMk/>
            <pc:sldMk cId="2994130235" sldId="519"/>
            <ac:spMk id="262" creationId="{F33920A7-9E49-4065-9943-2EF1BDA76636}"/>
          </ac:spMkLst>
        </pc:spChg>
        <pc:spChg chg="mod">
          <ac:chgData name="kim hong rock" userId="6569b536f0776eaa" providerId="LiveId" clId="{489F52A1-DDD0-4B5C-8CD0-01644D82ED85}" dt="2023-05-23T05:05:41.150" v="31" actId="255"/>
          <ac:spMkLst>
            <pc:docMk/>
            <pc:sldMk cId="2994130235" sldId="519"/>
            <ac:spMk id="263" creationId="{BF32F43B-F692-4998-99D8-5E398C1D6B2C}"/>
          </ac:spMkLst>
        </pc:spChg>
        <pc:spChg chg="mod">
          <ac:chgData name="kim hong rock" userId="6569b536f0776eaa" providerId="LiveId" clId="{489F52A1-DDD0-4B5C-8CD0-01644D82ED85}" dt="2023-05-23T05:05:41.150" v="31" actId="255"/>
          <ac:spMkLst>
            <pc:docMk/>
            <pc:sldMk cId="2994130235" sldId="519"/>
            <ac:spMk id="264" creationId="{7C93BD65-DC0E-455A-BBFD-AF82178E01B1}"/>
          </ac:spMkLst>
        </pc:spChg>
        <pc:spChg chg="mod">
          <ac:chgData name="kim hong rock" userId="6569b536f0776eaa" providerId="LiveId" clId="{489F52A1-DDD0-4B5C-8CD0-01644D82ED85}" dt="2023-05-23T05:05:41.150" v="31" actId="255"/>
          <ac:spMkLst>
            <pc:docMk/>
            <pc:sldMk cId="2994130235" sldId="519"/>
            <ac:spMk id="265" creationId="{D39C4DF1-52B0-4F5F-9657-432B2BA9D5F2}"/>
          </ac:spMkLst>
        </pc:spChg>
        <pc:spChg chg="mod">
          <ac:chgData name="kim hong rock" userId="6569b536f0776eaa" providerId="LiveId" clId="{489F52A1-DDD0-4B5C-8CD0-01644D82ED85}" dt="2023-05-23T05:05:41.150" v="31" actId="255"/>
          <ac:spMkLst>
            <pc:docMk/>
            <pc:sldMk cId="2994130235" sldId="519"/>
            <ac:spMk id="266" creationId="{CC2876CB-BE02-46A6-AC29-1267C031AB44}"/>
          </ac:spMkLst>
        </pc:spChg>
        <pc:spChg chg="mod">
          <ac:chgData name="kim hong rock" userId="6569b536f0776eaa" providerId="LiveId" clId="{489F52A1-DDD0-4B5C-8CD0-01644D82ED85}" dt="2023-05-23T05:05:41.150" v="31" actId="255"/>
          <ac:spMkLst>
            <pc:docMk/>
            <pc:sldMk cId="2994130235" sldId="519"/>
            <ac:spMk id="268" creationId="{875184B7-B617-4623-B735-4B476B02CFC7}"/>
          </ac:spMkLst>
        </pc:spChg>
        <pc:spChg chg="mod">
          <ac:chgData name="kim hong rock" userId="6569b536f0776eaa" providerId="LiveId" clId="{489F52A1-DDD0-4B5C-8CD0-01644D82ED85}" dt="2023-05-23T05:05:41.150" v="31" actId="255"/>
          <ac:spMkLst>
            <pc:docMk/>
            <pc:sldMk cId="2994130235" sldId="519"/>
            <ac:spMk id="269" creationId="{91C75829-E866-4A8C-B35E-3A15C71CB264}"/>
          </ac:spMkLst>
        </pc:spChg>
        <pc:spChg chg="mod">
          <ac:chgData name="kim hong rock" userId="6569b536f0776eaa" providerId="LiveId" clId="{489F52A1-DDD0-4B5C-8CD0-01644D82ED85}" dt="2023-05-23T05:05:41.150" v="31" actId="255"/>
          <ac:spMkLst>
            <pc:docMk/>
            <pc:sldMk cId="2994130235" sldId="519"/>
            <ac:spMk id="271" creationId="{0F95670B-9F7F-484C-BAB2-39362CA4A4F1}"/>
          </ac:spMkLst>
        </pc:spChg>
        <pc:spChg chg="mod">
          <ac:chgData name="kim hong rock" userId="6569b536f0776eaa" providerId="LiveId" clId="{489F52A1-DDD0-4B5C-8CD0-01644D82ED85}" dt="2023-05-23T05:05:41.150" v="31" actId="255"/>
          <ac:spMkLst>
            <pc:docMk/>
            <pc:sldMk cId="2994130235" sldId="519"/>
            <ac:spMk id="272" creationId="{E30FCC96-4BCE-4C34-A4B0-BF6819DB0A1B}"/>
          </ac:spMkLst>
        </pc:spChg>
        <pc:spChg chg="mod">
          <ac:chgData name="kim hong rock" userId="6569b536f0776eaa" providerId="LiveId" clId="{489F52A1-DDD0-4B5C-8CD0-01644D82ED85}" dt="2023-05-23T05:05:41.150" v="31" actId="255"/>
          <ac:spMkLst>
            <pc:docMk/>
            <pc:sldMk cId="2994130235" sldId="519"/>
            <ac:spMk id="273" creationId="{C4A9CBF7-79E2-42A6-92FC-4DBEB3C6EF28}"/>
          </ac:spMkLst>
        </pc:spChg>
        <pc:spChg chg="mod">
          <ac:chgData name="kim hong rock" userId="6569b536f0776eaa" providerId="LiveId" clId="{489F52A1-DDD0-4B5C-8CD0-01644D82ED85}" dt="2023-05-23T05:05:41.150" v="31" actId="255"/>
          <ac:spMkLst>
            <pc:docMk/>
            <pc:sldMk cId="2994130235" sldId="519"/>
            <ac:spMk id="274" creationId="{7978D1C3-5E96-49F1-B24E-67F44459C85D}"/>
          </ac:spMkLst>
        </pc:spChg>
        <pc:spChg chg="mod">
          <ac:chgData name="kim hong rock" userId="6569b536f0776eaa" providerId="LiveId" clId="{489F52A1-DDD0-4B5C-8CD0-01644D82ED85}" dt="2023-05-23T05:05:41.150" v="31" actId="255"/>
          <ac:spMkLst>
            <pc:docMk/>
            <pc:sldMk cId="2994130235" sldId="519"/>
            <ac:spMk id="275" creationId="{9B5EED18-7DDA-4E1F-AB37-3A2711958BE1}"/>
          </ac:spMkLst>
        </pc:spChg>
        <pc:spChg chg="mod">
          <ac:chgData name="kim hong rock" userId="6569b536f0776eaa" providerId="LiveId" clId="{489F52A1-DDD0-4B5C-8CD0-01644D82ED85}" dt="2023-05-23T05:05:41.150" v="31" actId="255"/>
          <ac:spMkLst>
            <pc:docMk/>
            <pc:sldMk cId="2994130235" sldId="519"/>
            <ac:spMk id="278" creationId="{91232432-9DC4-4872-B8A6-F32D7C699578}"/>
          </ac:spMkLst>
        </pc:spChg>
        <pc:spChg chg="mod">
          <ac:chgData name="kim hong rock" userId="6569b536f0776eaa" providerId="LiveId" clId="{489F52A1-DDD0-4B5C-8CD0-01644D82ED85}" dt="2023-05-23T05:05:41.150" v="31" actId="255"/>
          <ac:spMkLst>
            <pc:docMk/>
            <pc:sldMk cId="2994130235" sldId="519"/>
            <ac:spMk id="281" creationId="{3037024F-AB26-458F-9D89-33EA7E37D8E4}"/>
          </ac:spMkLst>
        </pc:spChg>
        <pc:grpChg chg="mod">
          <ac:chgData name="kim hong rock" userId="6569b536f0776eaa" providerId="LiveId" clId="{489F52A1-DDD0-4B5C-8CD0-01644D82ED85}" dt="2023-05-23T05:05:41.150" v="31" actId="255"/>
          <ac:grpSpMkLst>
            <pc:docMk/>
            <pc:sldMk cId="2994130235" sldId="519"/>
            <ac:grpSpMk id="5" creationId="{DA70C3F1-5C63-4E96-A558-19F6546EEFC2}"/>
          </ac:grpSpMkLst>
        </pc:grpChg>
        <pc:grpChg chg="mod">
          <ac:chgData name="kim hong rock" userId="6569b536f0776eaa" providerId="LiveId" clId="{489F52A1-DDD0-4B5C-8CD0-01644D82ED85}" dt="2023-05-23T05:05:41.150" v="31" actId="255"/>
          <ac:grpSpMkLst>
            <pc:docMk/>
            <pc:sldMk cId="2994130235" sldId="519"/>
            <ac:grpSpMk id="6" creationId="{C180BE20-15E5-401B-A84F-A2AA955824EB}"/>
          </ac:grpSpMkLst>
        </pc:grpChg>
        <pc:grpChg chg="mod">
          <ac:chgData name="kim hong rock" userId="6569b536f0776eaa" providerId="LiveId" clId="{489F52A1-DDD0-4B5C-8CD0-01644D82ED85}" dt="2023-05-23T05:05:41.150" v="31" actId="255"/>
          <ac:grpSpMkLst>
            <pc:docMk/>
            <pc:sldMk cId="2994130235" sldId="519"/>
            <ac:grpSpMk id="7" creationId="{3AC6D6A9-FFA1-4AA5-921A-56E7AF0A6223}"/>
          </ac:grpSpMkLst>
        </pc:grpChg>
        <pc:grpChg chg="mod">
          <ac:chgData name="kim hong rock" userId="6569b536f0776eaa" providerId="LiveId" clId="{489F52A1-DDD0-4B5C-8CD0-01644D82ED85}" dt="2023-05-23T05:05:41.150" v="31" actId="255"/>
          <ac:grpSpMkLst>
            <pc:docMk/>
            <pc:sldMk cId="2994130235" sldId="519"/>
            <ac:grpSpMk id="243" creationId="{1D207DCB-1572-43F1-8027-CF76F210AA08}"/>
          </ac:grpSpMkLst>
        </pc:grpChg>
        <pc:grpChg chg="mod">
          <ac:chgData name="kim hong rock" userId="6569b536f0776eaa" providerId="LiveId" clId="{489F52A1-DDD0-4B5C-8CD0-01644D82ED85}" dt="2023-05-23T05:05:41.150" v="31" actId="255"/>
          <ac:grpSpMkLst>
            <pc:docMk/>
            <pc:sldMk cId="2994130235" sldId="519"/>
            <ac:grpSpMk id="246" creationId="{7D38462F-6D43-427C-8FC1-DFB8388F4B13}"/>
          </ac:grpSpMkLst>
        </pc:grpChg>
        <pc:graphicFrameChg chg="mod modGraphic">
          <ac:chgData name="kim hong rock" userId="6569b536f0776eaa" providerId="LiveId" clId="{489F52A1-DDD0-4B5C-8CD0-01644D82ED85}" dt="2023-05-23T05:06:01.656" v="33" actId="255"/>
          <ac:graphicFrameMkLst>
            <pc:docMk/>
            <pc:sldMk cId="2994130235" sldId="519"/>
            <ac:graphicFrameMk id="124" creationId="{00000000-0000-0000-0000-000000000000}"/>
          </ac:graphicFrameMkLst>
        </pc:graphicFrameChg>
        <pc:cxnChg chg="mod">
          <ac:chgData name="kim hong rock" userId="6569b536f0776eaa" providerId="LiveId" clId="{489F52A1-DDD0-4B5C-8CD0-01644D82ED85}" dt="2023-05-23T05:05:41.150" v="31" actId="255"/>
          <ac:cxnSpMkLst>
            <pc:docMk/>
            <pc:sldMk cId="2994130235" sldId="519"/>
            <ac:cxnSpMk id="53" creationId="{32986B44-CFE2-4EF4-AF5D-B8AC14007AEF}"/>
          </ac:cxnSpMkLst>
        </pc:cxnChg>
        <pc:cxnChg chg="mod">
          <ac:chgData name="kim hong rock" userId="6569b536f0776eaa" providerId="LiveId" clId="{489F52A1-DDD0-4B5C-8CD0-01644D82ED85}" dt="2023-05-23T05:05:41.150" v="31" actId="255"/>
          <ac:cxnSpMkLst>
            <pc:docMk/>
            <pc:sldMk cId="2994130235" sldId="519"/>
            <ac:cxnSpMk id="63" creationId="{FDB22B3F-4481-494B-8285-3357258C74C9}"/>
          </ac:cxnSpMkLst>
        </pc:cxnChg>
        <pc:cxnChg chg="mod">
          <ac:chgData name="kim hong rock" userId="6569b536f0776eaa" providerId="LiveId" clId="{489F52A1-DDD0-4B5C-8CD0-01644D82ED85}" dt="2023-05-23T05:05:41.150" v="31" actId="255"/>
          <ac:cxnSpMkLst>
            <pc:docMk/>
            <pc:sldMk cId="2994130235" sldId="519"/>
            <ac:cxnSpMk id="67" creationId="{7F1274B1-7E5E-41FF-B9F2-468579080CC7}"/>
          </ac:cxnSpMkLst>
        </pc:cxnChg>
        <pc:cxnChg chg="mod">
          <ac:chgData name="kim hong rock" userId="6569b536f0776eaa" providerId="LiveId" clId="{489F52A1-DDD0-4B5C-8CD0-01644D82ED85}" dt="2023-05-23T05:05:41.150" v="31" actId="255"/>
          <ac:cxnSpMkLst>
            <pc:docMk/>
            <pc:sldMk cId="2994130235" sldId="519"/>
            <ac:cxnSpMk id="95" creationId="{FBF8DAFE-04AC-4E75-BE5E-3056B8027A49}"/>
          </ac:cxnSpMkLst>
        </pc:cxnChg>
        <pc:cxnChg chg="mod">
          <ac:chgData name="kim hong rock" userId="6569b536f0776eaa" providerId="LiveId" clId="{489F52A1-DDD0-4B5C-8CD0-01644D82ED85}" dt="2023-05-23T05:05:41.150" v="31" actId="255"/>
          <ac:cxnSpMkLst>
            <pc:docMk/>
            <pc:sldMk cId="2994130235" sldId="519"/>
            <ac:cxnSpMk id="103" creationId="{099C2846-C1E1-49F1-946D-372924721110}"/>
          </ac:cxnSpMkLst>
        </pc:cxnChg>
        <pc:cxnChg chg="mod">
          <ac:chgData name="kim hong rock" userId="6569b536f0776eaa" providerId="LiveId" clId="{489F52A1-DDD0-4B5C-8CD0-01644D82ED85}" dt="2023-05-23T05:05:41.150" v="31" actId="255"/>
          <ac:cxnSpMkLst>
            <pc:docMk/>
            <pc:sldMk cId="2994130235" sldId="519"/>
            <ac:cxnSpMk id="108" creationId="{B878FA21-9933-4C32-8EB9-A8F7FEAE6CAF}"/>
          </ac:cxnSpMkLst>
        </pc:cxnChg>
        <pc:cxnChg chg="mod">
          <ac:chgData name="kim hong rock" userId="6569b536f0776eaa" providerId="LiveId" clId="{489F52A1-DDD0-4B5C-8CD0-01644D82ED85}" dt="2023-05-23T05:05:41.150" v="31" actId="255"/>
          <ac:cxnSpMkLst>
            <pc:docMk/>
            <pc:sldMk cId="2994130235" sldId="519"/>
            <ac:cxnSpMk id="111" creationId="{FF486E1D-B4A1-4DFA-BB07-82B50569FAA9}"/>
          </ac:cxnSpMkLst>
        </pc:cxnChg>
        <pc:cxnChg chg="mod">
          <ac:chgData name="kim hong rock" userId="6569b536f0776eaa" providerId="LiveId" clId="{489F52A1-DDD0-4B5C-8CD0-01644D82ED85}" dt="2023-05-23T05:05:41.150" v="31" actId="255"/>
          <ac:cxnSpMkLst>
            <pc:docMk/>
            <pc:sldMk cId="2994130235" sldId="519"/>
            <ac:cxnSpMk id="152" creationId="{1930D5AE-B3DD-47DC-AE0F-9850714CB6B5}"/>
          </ac:cxnSpMkLst>
        </pc:cxnChg>
        <pc:cxnChg chg="mod">
          <ac:chgData name="kim hong rock" userId="6569b536f0776eaa" providerId="LiveId" clId="{489F52A1-DDD0-4B5C-8CD0-01644D82ED85}" dt="2023-05-23T05:05:41.150" v="31" actId="255"/>
          <ac:cxnSpMkLst>
            <pc:docMk/>
            <pc:sldMk cId="2994130235" sldId="519"/>
            <ac:cxnSpMk id="154" creationId="{73BC30C3-64CB-45DF-A84D-D0870E100CD6}"/>
          </ac:cxnSpMkLst>
        </pc:cxnChg>
        <pc:cxnChg chg="mod">
          <ac:chgData name="kim hong rock" userId="6569b536f0776eaa" providerId="LiveId" clId="{489F52A1-DDD0-4B5C-8CD0-01644D82ED85}" dt="2023-05-23T05:05:41.150" v="31" actId="255"/>
          <ac:cxnSpMkLst>
            <pc:docMk/>
            <pc:sldMk cId="2994130235" sldId="519"/>
            <ac:cxnSpMk id="156" creationId="{D1AB7BAF-3B06-40F7-80F3-1DA2A5B79F57}"/>
          </ac:cxnSpMkLst>
        </pc:cxnChg>
        <pc:cxnChg chg="mod">
          <ac:chgData name="kim hong rock" userId="6569b536f0776eaa" providerId="LiveId" clId="{489F52A1-DDD0-4B5C-8CD0-01644D82ED85}" dt="2023-05-23T05:05:41.150" v="31" actId="255"/>
          <ac:cxnSpMkLst>
            <pc:docMk/>
            <pc:sldMk cId="2994130235" sldId="519"/>
            <ac:cxnSpMk id="162" creationId="{4F736B49-D5A6-4D02-AFFC-A937CAFD9CC7}"/>
          </ac:cxnSpMkLst>
        </pc:cxnChg>
        <pc:cxnChg chg="mod">
          <ac:chgData name="kim hong rock" userId="6569b536f0776eaa" providerId="LiveId" clId="{489F52A1-DDD0-4B5C-8CD0-01644D82ED85}" dt="2023-05-23T05:05:41.150" v="31" actId="255"/>
          <ac:cxnSpMkLst>
            <pc:docMk/>
            <pc:sldMk cId="2994130235" sldId="519"/>
            <ac:cxnSpMk id="167" creationId="{F7C85357-4E68-424F-A1F8-F196FF8B8D89}"/>
          </ac:cxnSpMkLst>
        </pc:cxnChg>
        <pc:cxnChg chg="mod">
          <ac:chgData name="kim hong rock" userId="6569b536f0776eaa" providerId="LiveId" clId="{489F52A1-DDD0-4B5C-8CD0-01644D82ED85}" dt="2023-05-23T05:05:41.150" v="31" actId="255"/>
          <ac:cxnSpMkLst>
            <pc:docMk/>
            <pc:sldMk cId="2994130235" sldId="519"/>
            <ac:cxnSpMk id="170" creationId="{39DD5AAA-483A-4818-B585-F25DF3E50E83}"/>
          </ac:cxnSpMkLst>
        </pc:cxnChg>
        <pc:cxnChg chg="mod">
          <ac:chgData name="kim hong rock" userId="6569b536f0776eaa" providerId="LiveId" clId="{489F52A1-DDD0-4B5C-8CD0-01644D82ED85}" dt="2023-05-23T05:05:41.150" v="31" actId="255"/>
          <ac:cxnSpMkLst>
            <pc:docMk/>
            <pc:sldMk cId="2994130235" sldId="519"/>
            <ac:cxnSpMk id="267" creationId="{04AC0CF2-2FD8-48FF-B9C3-909B218FBD53}"/>
          </ac:cxnSpMkLst>
        </pc:cxnChg>
        <pc:cxnChg chg="mod">
          <ac:chgData name="kim hong rock" userId="6569b536f0776eaa" providerId="LiveId" clId="{489F52A1-DDD0-4B5C-8CD0-01644D82ED85}" dt="2023-05-23T05:05:41.150" v="31" actId="255"/>
          <ac:cxnSpMkLst>
            <pc:docMk/>
            <pc:sldMk cId="2994130235" sldId="519"/>
            <ac:cxnSpMk id="270" creationId="{542B9F20-4F71-42A4-81B5-E506D1EEF866}"/>
          </ac:cxnSpMkLst>
        </pc:cxnChg>
      </pc:sldChg>
      <pc:sldChg chg="modSp mod">
        <pc:chgData name="kim hong rock" userId="6569b536f0776eaa" providerId="LiveId" clId="{489F52A1-DDD0-4B5C-8CD0-01644D82ED85}" dt="2023-05-23T05:10:56.862" v="58" actId="255"/>
        <pc:sldMkLst>
          <pc:docMk/>
          <pc:sldMk cId="3105259262" sldId="522"/>
        </pc:sldMkLst>
        <pc:spChg chg="mod">
          <ac:chgData name="kim hong rock" userId="6569b536f0776eaa" providerId="LiveId" clId="{489F52A1-DDD0-4B5C-8CD0-01644D82ED85}" dt="2023-05-23T05:10:56.862" v="58" actId="255"/>
          <ac:spMkLst>
            <pc:docMk/>
            <pc:sldMk cId="3105259262" sldId="522"/>
            <ac:spMk id="3" creationId="{6FBA7930-1D9D-4AB4-AA5D-74329082FF7B}"/>
          </ac:spMkLst>
        </pc:spChg>
        <pc:spChg chg="mod">
          <ac:chgData name="kim hong rock" userId="6569b536f0776eaa" providerId="LiveId" clId="{489F52A1-DDD0-4B5C-8CD0-01644D82ED85}" dt="2023-05-23T05:10:56.862" v="58" actId="255"/>
          <ac:spMkLst>
            <pc:docMk/>
            <pc:sldMk cId="3105259262" sldId="522"/>
            <ac:spMk id="12" creationId="{69B5E45C-118C-4A7F-B061-616163B5554F}"/>
          </ac:spMkLst>
        </pc:spChg>
        <pc:spChg chg="mod">
          <ac:chgData name="kim hong rock" userId="6569b536f0776eaa" providerId="LiveId" clId="{489F52A1-DDD0-4B5C-8CD0-01644D82ED85}" dt="2023-05-23T05:10:56.862" v="58" actId="255"/>
          <ac:spMkLst>
            <pc:docMk/>
            <pc:sldMk cId="3105259262" sldId="522"/>
            <ac:spMk id="15" creationId="{997C2101-FA99-4344-98BC-AB10CC8FC74A}"/>
          </ac:spMkLst>
        </pc:spChg>
        <pc:spChg chg="mod">
          <ac:chgData name="kim hong rock" userId="6569b536f0776eaa" providerId="LiveId" clId="{489F52A1-DDD0-4B5C-8CD0-01644D82ED85}" dt="2023-05-23T05:10:56.862" v="58" actId="255"/>
          <ac:spMkLst>
            <pc:docMk/>
            <pc:sldMk cId="3105259262" sldId="522"/>
            <ac:spMk id="29" creationId="{6A425BBB-1AC9-47AB-9F9F-E3302E22F7C0}"/>
          </ac:spMkLst>
        </pc:spChg>
        <pc:spChg chg="mod">
          <ac:chgData name="kim hong rock" userId="6569b536f0776eaa" providerId="LiveId" clId="{489F52A1-DDD0-4B5C-8CD0-01644D82ED85}" dt="2023-05-23T05:10:56.862" v="58" actId="255"/>
          <ac:spMkLst>
            <pc:docMk/>
            <pc:sldMk cId="3105259262" sldId="522"/>
            <ac:spMk id="32" creationId="{23E3A8E7-8333-48F4-85F8-9460D4E3D8BE}"/>
          </ac:spMkLst>
        </pc:spChg>
        <pc:spChg chg="mod">
          <ac:chgData name="kim hong rock" userId="6569b536f0776eaa" providerId="LiveId" clId="{489F52A1-DDD0-4B5C-8CD0-01644D82ED85}" dt="2023-05-23T05:10:56.862" v="58" actId="255"/>
          <ac:spMkLst>
            <pc:docMk/>
            <pc:sldMk cId="3105259262" sldId="522"/>
            <ac:spMk id="33" creationId="{1A3B4992-DA66-408A-9A54-6BDF0B877351}"/>
          </ac:spMkLst>
        </pc:spChg>
        <pc:spChg chg="mod">
          <ac:chgData name="kim hong rock" userId="6569b536f0776eaa" providerId="LiveId" clId="{489F52A1-DDD0-4B5C-8CD0-01644D82ED85}" dt="2023-05-23T05:10:56.862" v="58" actId="255"/>
          <ac:spMkLst>
            <pc:docMk/>
            <pc:sldMk cId="3105259262" sldId="522"/>
            <ac:spMk id="34" creationId="{B3509056-FBCD-45D0-8C0D-9554E2428E0F}"/>
          </ac:spMkLst>
        </pc:spChg>
        <pc:spChg chg="mod">
          <ac:chgData name="kim hong rock" userId="6569b536f0776eaa" providerId="LiveId" clId="{489F52A1-DDD0-4B5C-8CD0-01644D82ED85}" dt="2023-05-23T05:10:56.862" v="58" actId="255"/>
          <ac:spMkLst>
            <pc:docMk/>
            <pc:sldMk cId="3105259262" sldId="522"/>
            <ac:spMk id="35" creationId="{18ECFD1D-5575-47A3-A9D0-FC6C75437151}"/>
          </ac:spMkLst>
        </pc:spChg>
        <pc:spChg chg="mod">
          <ac:chgData name="kim hong rock" userId="6569b536f0776eaa" providerId="LiveId" clId="{489F52A1-DDD0-4B5C-8CD0-01644D82ED85}" dt="2023-05-23T05:10:56.862" v="58" actId="255"/>
          <ac:spMkLst>
            <pc:docMk/>
            <pc:sldMk cId="3105259262" sldId="522"/>
            <ac:spMk id="36" creationId="{F740101D-B284-4059-99D3-3E635FC6E2E3}"/>
          </ac:spMkLst>
        </pc:spChg>
        <pc:spChg chg="mod">
          <ac:chgData name="kim hong rock" userId="6569b536f0776eaa" providerId="LiveId" clId="{489F52A1-DDD0-4B5C-8CD0-01644D82ED85}" dt="2023-05-23T05:10:56.862" v="58" actId="255"/>
          <ac:spMkLst>
            <pc:docMk/>
            <pc:sldMk cId="3105259262" sldId="522"/>
            <ac:spMk id="37" creationId="{B79A25BC-51AE-4F19-A05C-95A099EA3344}"/>
          </ac:spMkLst>
        </pc:spChg>
        <pc:spChg chg="mod">
          <ac:chgData name="kim hong rock" userId="6569b536f0776eaa" providerId="LiveId" clId="{489F52A1-DDD0-4B5C-8CD0-01644D82ED85}" dt="2023-05-23T05:10:56.862" v="58" actId="255"/>
          <ac:spMkLst>
            <pc:docMk/>
            <pc:sldMk cId="3105259262" sldId="522"/>
            <ac:spMk id="41" creationId="{D1BF312C-34CA-4D43-8634-8F1DF54DD0D6}"/>
          </ac:spMkLst>
        </pc:spChg>
        <pc:spChg chg="mod">
          <ac:chgData name="kim hong rock" userId="6569b536f0776eaa" providerId="LiveId" clId="{489F52A1-DDD0-4B5C-8CD0-01644D82ED85}" dt="2023-05-23T05:10:56.862" v="58" actId="255"/>
          <ac:spMkLst>
            <pc:docMk/>
            <pc:sldMk cId="3105259262" sldId="522"/>
            <ac:spMk id="42" creationId="{D4168C8E-DF8B-4B2D-8589-45B462BCC8CC}"/>
          </ac:spMkLst>
        </pc:spChg>
        <pc:spChg chg="mod">
          <ac:chgData name="kim hong rock" userId="6569b536f0776eaa" providerId="LiveId" clId="{489F52A1-DDD0-4B5C-8CD0-01644D82ED85}" dt="2023-05-23T05:10:56.862" v="58" actId="255"/>
          <ac:spMkLst>
            <pc:docMk/>
            <pc:sldMk cId="3105259262" sldId="522"/>
            <ac:spMk id="46" creationId="{7C0A6D64-C826-4C47-85FA-6254479AD9CA}"/>
          </ac:spMkLst>
        </pc:spChg>
        <pc:spChg chg="mod">
          <ac:chgData name="kim hong rock" userId="6569b536f0776eaa" providerId="LiveId" clId="{489F52A1-DDD0-4B5C-8CD0-01644D82ED85}" dt="2023-05-23T05:10:56.862" v="58" actId="255"/>
          <ac:spMkLst>
            <pc:docMk/>
            <pc:sldMk cId="3105259262" sldId="522"/>
            <ac:spMk id="50" creationId="{1A894095-A86E-44E0-85E3-D623C6BAB3D1}"/>
          </ac:spMkLst>
        </pc:spChg>
        <pc:spChg chg="mod">
          <ac:chgData name="kim hong rock" userId="6569b536f0776eaa" providerId="LiveId" clId="{489F52A1-DDD0-4B5C-8CD0-01644D82ED85}" dt="2023-05-23T05:10:56.862" v="58" actId="255"/>
          <ac:spMkLst>
            <pc:docMk/>
            <pc:sldMk cId="3105259262" sldId="522"/>
            <ac:spMk id="54" creationId="{902EBEE9-6374-4F75-8DA1-85D039E87CDA}"/>
          </ac:spMkLst>
        </pc:spChg>
        <pc:spChg chg="mod">
          <ac:chgData name="kim hong rock" userId="6569b536f0776eaa" providerId="LiveId" clId="{489F52A1-DDD0-4B5C-8CD0-01644D82ED85}" dt="2023-05-23T05:10:56.862" v="58" actId="255"/>
          <ac:spMkLst>
            <pc:docMk/>
            <pc:sldMk cId="3105259262" sldId="522"/>
            <ac:spMk id="62" creationId="{F7BEADB8-B318-4167-B759-643E0C61525D}"/>
          </ac:spMkLst>
        </pc:spChg>
        <pc:spChg chg="mod">
          <ac:chgData name="kim hong rock" userId="6569b536f0776eaa" providerId="LiveId" clId="{489F52A1-DDD0-4B5C-8CD0-01644D82ED85}" dt="2023-05-23T05:10:56.862" v="58" actId="255"/>
          <ac:spMkLst>
            <pc:docMk/>
            <pc:sldMk cId="3105259262" sldId="522"/>
            <ac:spMk id="66" creationId="{878C6A9D-577C-44B3-A7E4-4252DED8CEDF}"/>
          </ac:spMkLst>
        </pc:spChg>
        <pc:spChg chg="mod">
          <ac:chgData name="kim hong rock" userId="6569b536f0776eaa" providerId="LiveId" clId="{489F52A1-DDD0-4B5C-8CD0-01644D82ED85}" dt="2023-05-23T05:10:56.862" v="58" actId="255"/>
          <ac:spMkLst>
            <pc:docMk/>
            <pc:sldMk cId="3105259262" sldId="522"/>
            <ac:spMk id="69" creationId="{0F1AB1E7-A9B3-4219-866A-DCBFC890C62D}"/>
          </ac:spMkLst>
        </pc:spChg>
        <pc:spChg chg="mod">
          <ac:chgData name="kim hong rock" userId="6569b536f0776eaa" providerId="LiveId" clId="{489F52A1-DDD0-4B5C-8CD0-01644D82ED85}" dt="2023-05-23T05:10:56.862" v="58" actId="255"/>
          <ac:spMkLst>
            <pc:docMk/>
            <pc:sldMk cId="3105259262" sldId="522"/>
            <ac:spMk id="80" creationId="{5C13E55E-9965-44F4-86FA-D0AA0243B496}"/>
          </ac:spMkLst>
        </pc:spChg>
        <pc:spChg chg="mod">
          <ac:chgData name="kim hong rock" userId="6569b536f0776eaa" providerId="LiveId" clId="{489F52A1-DDD0-4B5C-8CD0-01644D82ED85}" dt="2023-05-23T05:10:56.862" v="58" actId="255"/>
          <ac:spMkLst>
            <pc:docMk/>
            <pc:sldMk cId="3105259262" sldId="522"/>
            <ac:spMk id="87" creationId="{318BFCA7-1F99-4900-B5AD-0FBDF91B9392}"/>
          </ac:spMkLst>
        </pc:spChg>
        <pc:spChg chg="mod">
          <ac:chgData name="kim hong rock" userId="6569b536f0776eaa" providerId="LiveId" clId="{489F52A1-DDD0-4B5C-8CD0-01644D82ED85}" dt="2023-05-23T05:10:56.862" v="58" actId="255"/>
          <ac:spMkLst>
            <pc:docMk/>
            <pc:sldMk cId="3105259262" sldId="522"/>
            <ac:spMk id="94" creationId="{B261E1AA-E361-41E8-8DD8-7F4CEAAAF86B}"/>
          </ac:spMkLst>
        </pc:spChg>
        <pc:spChg chg="mod">
          <ac:chgData name="kim hong rock" userId="6569b536f0776eaa" providerId="LiveId" clId="{489F52A1-DDD0-4B5C-8CD0-01644D82ED85}" dt="2023-05-23T05:10:56.862" v="58" actId="255"/>
          <ac:spMkLst>
            <pc:docMk/>
            <pc:sldMk cId="3105259262" sldId="522"/>
            <ac:spMk id="100" creationId="{48AEFB45-2D4A-48AB-836C-3358F0F0C229}"/>
          </ac:spMkLst>
        </pc:spChg>
        <pc:spChg chg="mod">
          <ac:chgData name="kim hong rock" userId="6569b536f0776eaa" providerId="LiveId" clId="{489F52A1-DDD0-4B5C-8CD0-01644D82ED85}" dt="2023-05-23T05:10:56.862" v="58" actId="255"/>
          <ac:spMkLst>
            <pc:docMk/>
            <pc:sldMk cId="3105259262" sldId="522"/>
            <ac:spMk id="104" creationId="{605EDCC9-D6A8-42DC-92C9-CCE9DB5053A3}"/>
          </ac:spMkLst>
        </pc:spChg>
        <pc:spChg chg="mod">
          <ac:chgData name="kim hong rock" userId="6569b536f0776eaa" providerId="LiveId" clId="{489F52A1-DDD0-4B5C-8CD0-01644D82ED85}" dt="2023-05-23T05:10:56.862" v="58" actId="255"/>
          <ac:spMkLst>
            <pc:docMk/>
            <pc:sldMk cId="3105259262" sldId="522"/>
            <ac:spMk id="105" creationId="{8FBF74A8-B057-4D05-A88F-5089748BB1F1}"/>
          </ac:spMkLst>
        </pc:spChg>
        <pc:spChg chg="mod">
          <ac:chgData name="kim hong rock" userId="6569b536f0776eaa" providerId="LiveId" clId="{489F52A1-DDD0-4B5C-8CD0-01644D82ED85}" dt="2023-05-23T05:10:50.224" v="57" actId="255"/>
          <ac:spMkLst>
            <pc:docMk/>
            <pc:sldMk cId="3105259262" sldId="522"/>
            <ac:spMk id="117" creationId="{CBA91D89-8417-40D1-AD57-72648BAF4777}"/>
          </ac:spMkLst>
        </pc:spChg>
      </pc:sldChg>
      <pc:sldChg chg="modSp mod">
        <pc:chgData name="kim hong rock" userId="6569b536f0776eaa" providerId="LiveId" clId="{489F52A1-DDD0-4B5C-8CD0-01644D82ED85}" dt="2023-05-23T05:05:14.737" v="29" actId="255"/>
        <pc:sldMkLst>
          <pc:docMk/>
          <pc:sldMk cId="1353755846" sldId="526"/>
        </pc:sldMkLst>
        <pc:spChg chg="mod">
          <ac:chgData name="kim hong rock" userId="6569b536f0776eaa" providerId="LiveId" clId="{489F52A1-DDD0-4B5C-8CD0-01644D82ED85}" dt="2023-05-23T05:05:04.882" v="28" actId="255"/>
          <ac:spMkLst>
            <pc:docMk/>
            <pc:sldMk cId="1353755846" sldId="526"/>
            <ac:spMk id="8" creationId="{00000000-0000-0000-0000-000000000000}"/>
          </ac:spMkLst>
        </pc:spChg>
        <pc:graphicFrameChg chg="modGraphic">
          <ac:chgData name="kim hong rock" userId="6569b536f0776eaa" providerId="LiveId" clId="{489F52A1-DDD0-4B5C-8CD0-01644D82ED85}" dt="2023-05-23T05:05:14.737" v="29" actId="255"/>
          <ac:graphicFrameMkLst>
            <pc:docMk/>
            <pc:sldMk cId="1353755846" sldId="526"/>
            <ac:graphicFrameMk id="10" creationId="{00000000-0000-0000-0000-000000000000}"/>
          </ac:graphicFrameMkLst>
        </pc:graphicFrameChg>
      </pc:sldChg>
      <pc:sldChg chg="modSp mod">
        <pc:chgData name="kim hong rock" userId="6569b536f0776eaa" providerId="LiveId" clId="{489F52A1-DDD0-4B5C-8CD0-01644D82ED85}" dt="2023-05-23T05:09:54.792" v="51" actId="255"/>
        <pc:sldMkLst>
          <pc:docMk/>
          <pc:sldMk cId="4214592827" sldId="530"/>
        </pc:sldMkLst>
        <pc:spChg chg="mod">
          <ac:chgData name="kim hong rock" userId="6569b536f0776eaa" providerId="LiveId" clId="{489F52A1-DDD0-4B5C-8CD0-01644D82ED85}" dt="2023-05-23T05:09:54.792" v="51" actId="255"/>
          <ac:spMkLst>
            <pc:docMk/>
            <pc:sldMk cId="4214592827" sldId="530"/>
            <ac:spMk id="2" creationId="{BE6CE2D6-7466-4CC1-AE96-54F671A9AE20}"/>
          </ac:spMkLst>
        </pc:spChg>
        <pc:spChg chg="mod">
          <ac:chgData name="kim hong rock" userId="6569b536f0776eaa" providerId="LiveId" clId="{489F52A1-DDD0-4B5C-8CD0-01644D82ED85}" dt="2023-05-23T05:09:54.792" v="51" actId="255"/>
          <ac:spMkLst>
            <pc:docMk/>
            <pc:sldMk cId="4214592827" sldId="530"/>
            <ac:spMk id="10" creationId="{00000000-0000-0000-0000-000000000000}"/>
          </ac:spMkLst>
        </pc:spChg>
        <pc:spChg chg="mod">
          <ac:chgData name="kim hong rock" userId="6569b536f0776eaa" providerId="LiveId" clId="{489F52A1-DDD0-4B5C-8CD0-01644D82ED85}" dt="2023-05-23T05:09:54.792" v="51" actId="255"/>
          <ac:spMkLst>
            <pc:docMk/>
            <pc:sldMk cId="4214592827" sldId="530"/>
            <ac:spMk id="12" creationId="{00000000-0000-0000-0000-000000000000}"/>
          </ac:spMkLst>
        </pc:spChg>
        <pc:spChg chg="mod">
          <ac:chgData name="kim hong rock" userId="6569b536f0776eaa" providerId="LiveId" clId="{489F52A1-DDD0-4B5C-8CD0-01644D82ED85}" dt="2023-05-23T05:09:54.792" v="51" actId="255"/>
          <ac:spMkLst>
            <pc:docMk/>
            <pc:sldMk cId="4214592827" sldId="530"/>
            <ac:spMk id="13" creationId="{00000000-0000-0000-0000-000000000000}"/>
          </ac:spMkLst>
        </pc:spChg>
        <pc:spChg chg="mod">
          <ac:chgData name="kim hong rock" userId="6569b536f0776eaa" providerId="LiveId" clId="{489F52A1-DDD0-4B5C-8CD0-01644D82ED85}" dt="2023-05-23T05:09:54.792" v="51" actId="255"/>
          <ac:spMkLst>
            <pc:docMk/>
            <pc:sldMk cId="4214592827" sldId="530"/>
            <ac:spMk id="14" creationId="{00000000-0000-0000-0000-000000000000}"/>
          </ac:spMkLst>
        </pc:spChg>
        <pc:spChg chg="mod">
          <ac:chgData name="kim hong rock" userId="6569b536f0776eaa" providerId="LiveId" clId="{489F52A1-DDD0-4B5C-8CD0-01644D82ED85}" dt="2023-05-23T05:09:54.792" v="51" actId="255"/>
          <ac:spMkLst>
            <pc:docMk/>
            <pc:sldMk cId="4214592827" sldId="530"/>
            <ac:spMk id="15" creationId="{00000000-0000-0000-0000-000000000000}"/>
          </ac:spMkLst>
        </pc:spChg>
        <pc:spChg chg="mod">
          <ac:chgData name="kim hong rock" userId="6569b536f0776eaa" providerId="LiveId" clId="{489F52A1-DDD0-4B5C-8CD0-01644D82ED85}" dt="2023-05-23T05:09:54.792" v="51" actId="255"/>
          <ac:spMkLst>
            <pc:docMk/>
            <pc:sldMk cId="4214592827" sldId="530"/>
            <ac:spMk id="16" creationId="{00000000-0000-0000-0000-000000000000}"/>
          </ac:spMkLst>
        </pc:spChg>
        <pc:spChg chg="mod">
          <ac:chgData name="kim hong rock" userId="6569b536f0776eaa" providerId="LiveId" clId="{489F52A1-DDD0-4B5C-8CD0-01644D82ED85}" dt="2023-05-23T05:09:54.792" v="51" actId="255"/>
          <ac:spMkLst>
            <pc:docMk/>
            <pc:sldMk cId="4214592827" sldId="530"/>
            <ac:spMk id="30" creationId="{15725914-5066-4DCB-B612-60D6FA99BC59}"/>
          </ac:spMkLst>
        </pc:spChg>
        <pc:spChg chg="mod">
          <ac:chgData name="kim hong rock" userId="6569b536f0776eaa" providerId="LiveId" clId="{489F52A1-DDD0-4B5C-8CD0-01644D82ED85}" dt="2023-05-23T05:09:54.792" v="51" actId="255"/>
          <ac:spMkLst>
            <pc:docMk/>
            <pc:sldMk cId="4214592827" sldId="530"/>
            <ac:spMk id="31" creationId="{00000000-0000-0000-0000-000000000000}"/>
          </ac:spMkLst>
        </pc:spChg>
        <pc:spChg chg="mod">
          <ac:chgData name="kim hong rock" userId="6569b536f0776eaa" providerId="LiveId" clId="{489F52A1-DDD0-4B5C-8CD0-01644D82ED85}" dt="2023-05-23T05:09:54.792" v="51" actId="255"/>
          <ac:spMkLst>
            <pc:docMk/>
            <pc:sldMk cId="4214592827" sldId="530"/>
            <ac:spMk id="44" creationId="{00000000-0000-0000-0000-000000000000}"/>
          </ac:spMkLst>
        </pc:spChg>
        <pc:spChg chg="mod">
          <ac:chgData name="kim hong rock" userId="6569b536f0776eaa" providerId="LiveId" clId="{489F52A1-DDD0-4B5C-8CD0-01644D82ED85}" dt="2023-05-23T05:09:54.792" v="51" actId="255"/>
          <ac:spMkLst>
            <pc:docMk/>
            <pc:sldMk cId="4214592827" sldId="530"/>
            <ac:spMk id="46" creationId="{00000000-0000-0000-0000-000000000000}"/>
          </ac:spMkLst>
        </pc:spChg>
        <pc:spChg chg="mod">
          <ac:chgData name="kim hong rock" userId="6569b536f0776eaa" providerId="LiveId" clId="{489F52A1-DDD0-4B5C-8CD0-01644D82ED85}" dt="2023-05-23T05:09:54.792" v="51" actId="255"/>
          <ac:spMkLst>
            <pc:docMk/>
            <pc:sldMk cId="4214592827" sldId="530"/>
            <ac:spMk id="59" creationId="{00000000-0000-0000-0000-000000000000}"/>
          </ac:spMkLst>
        </pc:spChg>
        <pc:spChg chg="mod">
          <ac:chgData name="kim hong rock" userId="6569b536f0776eaa" providerId="LiveId" clId="{489F52A1-DDD0-4B5C-8CD0-01644D82ED85}" dt="2023-05-23T05:09:54.792" v="51" actId="255"/>
          <ac:spMkLst>
            <pc:docMk/>
            <pc:sldMk cId="4214592827" sldId="530"/>
            <ac:spMk id="64" creationId="{00000000-0000-0000-0000-000000000000}"/>
          </ac:spMkLst>
        </pc:spChg>
        <pc:spChg chg="mod">
          <ac:chgData name="kim hong rock" userId="6569b536f0776eaa" providerId="LiveId" clId="{489F52A1-DDD0-4B5C-8CD0-01644D82ED85}" dt="2023-05-23T05:09:54.792" v="51" actId="255"/>
          <ac:spMkLst>
            <pc:docMk/>
            <pc:sldMk cId="4214592827" sldId="530"/>
            <ac:spMk id="79" creationId="{00000000-0000-0000-0000-000000000000}"/>
          </ac:spMkLst>
        </pc:spChg>
      </pc:sldChg>
      <pc:sldChg chg="modSp mod">
        <pc:chgData name="kim hong rock" userId="6569b536f0776eaa" providerId="LiveId" clId="{489F52A1-DDD0-4B5C-8CD0-01644D82ED85}" dt="2023-05-23T05:06:30.411" v="36" actId="255"/>
        <pc:sldMkLst>
          <pc:docMk/>
          <pc:sldMk cId="2021507231" sldId="531"/>
        </pc:sldMkLst>
        <pc:spChg chg="mod">
          <ac:chgData name="kim hong rock" userId="6569b536f0776eaa" providerId="LiveId" clId="{489F52A1-DDD0-4B5C-8CD0-01644D82ED85}" dt="2023-05-23T05:06:14.864" v="34" actId="255"/>
          <ac:spMkLst>
            <pc:docMk/>
            <pc:sldMk cId="2021507231" sldId="531"/>
            <ac:spMk id="2" creationId="{5C58C957-428F-4558-A10B-DD0841304838}"/>
          </ac:spMkLst>
        </pc:spChg>
        <pc:spChg chg="mod">
          <ac:chgData name="kim hong rock" userId="6569b536f0776eaa" providerId="LiveId" clId="{489F52A1-DDD0-4B5C-8CD0-01644D82ED85}" dt="2023-05-23T05:06:14.864" v="34" actId="255"/>
          <ac:spMkLst>
            <pc:docMk/>
            <pc:sldMk cId="2021507231" sldId="531"/>
            <ac:spMk id="84" creationId="{C310A6B2-24CA-4322-880C-FD616AE8C504}"/>
          </ac:spMkLst>
        </pc:spChg>
        <pc:spChg chg="mod">
          <ac:chgData name="kim hong rock" userId="6569b536f0776eaa" providerId="LiveId" clId="{489F52A1-DDD0-4B5C-8CD0-01644D82ED85}" dt="2023-05-23T05:06:14.864" v="34" actId="255"/>
          <ac:spMkLst>
            <pc:docMk/>
            <pc:sldMk cId="2021507231" sldId="531"/>
            <ac:spMk id="85" creationId="{03965D40-791B-4623-B5BF-1B5E0B2EAD47}"/>
          </ac:spMkLst>
        </pc:spChg>
        <pc:spChg chg="mod">
          <ac:chgData name="kim hong rock" userId="6569b536f0776eaa" providerId="LiveId" clId="{489F52A1-DDD0-4B5C-8CD0-01644D82ED85}" dt="2023-05-23T05:06:14.864" v="34" actId="255"/>
          <ac:spMkLst>
            <pc:docMk/>
            <pc:sldMk cId="2021507231" sldId="531"/>
            <ac:spMk id="86" creationId="{6487746A-BB14-45F0-9156-B5788017A2D9}"/>
          </ac:spMkLst>
        </pc:spChg>
        <pc:spChg chg="mod">
          <ac:chgData name="kim hong rock" userId="6569b536f0776eaa" providerId="LiveId" clId="{489F52A1-DDD0-4B5C-8CD0-01644D82ED85}" dt="2023-05-23T05:06:14.864" v="34" actId="255"/>
          <ac:spMkLst>
            <pc:docMk/>
            <pc:sldMk cId="2021507231" sldId="531"/>
            <ac:spMk id="87" creationId="{E4FE397F-716F-4ED4-96BF-32E69C9B77DA}"/>
          </ac:spMkLst>
        </pc:spChg>
        <pc:spChg chg="mod">
          <ac:chgData name="kim hong rock" userId="6569b536f0776eaa" providerId="LiveId" clId="{489F52A1-DDD0-4B5C-8CD0-01644D82ED85}" dt="2023-05-23T05:06:14.864" v="34" actId="255"/>
          <ac:spMkLst>
            <pc:docMk/>
            <pc:sldMk cId="2021507231" sldId="531"/>
            <ac:spMk id="88" creationId="{50D3F725-D4DA-46E2-832F-8D34D12152F3}"/>
          </ac:spMkLst>
        </pc:spChg>
        <pc:spChg chg="mod">
          <ac:chgData name="kim hong rock" userId="6569b536f0776eaa" providerId="LiveId" clId="{489F52A1-DDD0-4B5C-8CD0-01644D82ED85}" dt="2023-05-23T05:06:14.864" v="34" actId="255"/>
          <ac:spMkLst>
            <pc:docMk/>
            <pc:sldMk cId="2021507231" sldId="531"/>
            <ac:spMk id="91" creationId="{D71D6F95-C3C8-4817-B180-E58AA9554588}"/>
          </ac:spMkLst>
        </pc:spChg>
        <pc:spChg chg="mod">
          <ac:chgData name="kim hong rock" userId="6569b536f0776eaa" providerId="LiveId" clId="{489F52A1-DDD0-4B5C-8CD0-01644D82ED85}" dt="2023-05-23T05:06:14.864" v="34" actId="255"/>
          <ac:spMkLst>
            <pc:docMk/>
            <pc:sldMk cId="2021507231" sldId="531"/>
            <ac:spMk id="92" creationId="{B6A1D59B-2549-491D-9814-28190D5912ED}"/>
          </ac:spMkLst>
        </pc:spChg>
        <pc:spChg chg="mod">
          <ac:chgData name="kim hong rock" userId="6569b536f0776eaa" providerId="LiveId" clId="{489F52A1-DDD0-4B5C-8CD0-01644D82ED85}" dt="2023-05-23T05:06:14.864" v="34" actId="255"/>
          <ac:spMkLst>
            <pc:docMk/>
            <pc:sldMk cId="2021507231" sldId="531"/>
            <ac:spMk id="93" creationId="{601BE8D2-2128-4272-A0B4-7C8C3668ADF8}"/>
          </ac:spMkLst>
        </pc:spChg>
        <pc:spChg chg="mod">
          <ac:chgData name="kim hong rock" userId="6569b536f0776eaa" providerId="LiveId" clId="{489F52A1-DDD0-4B5C-8CD0-01644D82ED85}" dt="2023-05-23T05:06:14.864" v="34" actId="255"/>
          <ac:spMkLst>
            <pc:docMk/>
            <pc:sldMk cId="2021507231" sldId="531"/>
            <ac:spMk id="94" creationId="{52957963-A069-4D0A-9344-2B1DA15C2758}"/>
          </ac:spMkLst>
        </pc:spChg>
        <pc:spChg chg="mod">
          <ac:chgData name="kim hong rock" userId="6569b536f0776eaa" providerId="LiveId" clId="{489F52A1-DDD0-4B5C-8CD0-01644D82ED85}" dt="2023-05-23T05:06:14.864" v="34" actId="255"/>
          <ac:spMkLst>
            <pc:docMk/>
            <pc:sldMk cId="2021507231" sldId="531"/>
            <ac:spMk id="95" creationId="{493EDB05-E575-4A9D-B881-B55D0216A698}"/>
          </ac:spMkLst>
        </pc:spChg>
        <pc:spChg chg="mod">
          <ac:chgData name="kim hong rock" userId="6569b536f0776eaa" providerId="LiveId" clId="{489F52A1-DDD0-4B5C-8CD0-01644D82ED85}" dt="2023-05-23T05:06:14.864" v="34" actId="255"/>
          <ac:spMkLst>
            <pc:docMk/>
            <pc:sldMk cId="2021507231" sldId="531"/>
            <ac:spMk id="96" creationId="{F29176FE-716F-4505-8841-47BE4C1782D6}"/>
          </ac:spMkLst>
        </pc:spChg>
        <pc:spChg chg="mod">
          <ac:chgData name="kim hong rock" userId="6569b536f0776eaa" providerId="LiveId" clId="{489F52A1-DDD0-4B5C-8CD0-01644D82ED85}" dt="2023-05-23T05:06:14.864" v="34" actId="255"/>
          <ac:spMkLst>
            <pc:docMk/>
            <pc:sldMk cId="2021507231" sldId="531"/>
            <ac:spMk id="97" creationId="{8FDAB621-2594-459C-8F74-CCAF13466D49}"/>
          </ac:spMkLst>
        </pc:spChg>
        <pc:spChg chg="mod">
          <ac:chgData name="kim hong rock" userId="6569b536f0776eaa" providerId="LiveId" clId="{489F52A1-DDD0-4B5C-8CD0-01644D82ED85}" dt="2023-05-23T05:06:14.864" v="34" actId="255"/>
          <ac:spMkLst>
            <pc:docMk/>
            <pc:sldMk cId="2021507231" sldId="531"/>
            <ac:spMk id="98" creationId="{3E261D58-32F1-4655-AAE6-AEB9AB721A83}"/>
          </ac:spMkLst>
        </pc:spChg>
        <pc:spChg chg="mod">
          <ac:chgData name="kim hong rock" userId="6569b536f0776eaa" providerId="LiveId" clId="{489F52A1-DDD0-4B5C-8CD0-01644D82ED85}" dt="2023-05-23T05:06:14.864" v="34" actId="255"/>
          <ac:spMkLst>
            <pc:docMk/>
            <pc:sldMk cId="2021507231" sldId="531"/>
            <ac:spMk id="99" creationId="{17B19878-D6DE-4417-834B-2B894270D45C}"/>
          </ac:spMkLst>
        </pc:spChg>
        <pc:spChg chg="mod">
          <ac:chgData name="kim hong rock" userId="6569b536f0776eaa" providerId="LiveId" clId="{489F52A1-DDD0-4B5C-8CD0-01644D82ED85}" dt="2023-05-23T05:06:14.864" v="34" actId="255"/>
          <ac:spMkLst>
            <pc:docMk/>
            <pc:sldMk cId="2021507231" sldId="531"/>
            <ac:spMk id="100" creationId="{B0B67DA4-30BC-4ECA-94B7-DF14905BEE34}"/>
          </ac:spMkLst>
        </pc:spChg>
        <pc:spChg chg="mod">
          <ac:chgData name="kim hong rock" userId="6569b536f0776eaa" providerId="LiveId" clId="{489F52A1-DDD0-4B5C-8CD0-01644D82ED85}" dt="2023-05-23T05:06:14.864" v="34" actId="255"/>
          <ac:spMkLst>
            <pc:docMk/>
            <pc:sldMk cId="2021507231" sldId="531"/>
            <ac:spMk id="102" creationId="{F3BABD3E-7C2D-419C-A699-0DD5BB469FC9}"/>
          </ac:spMkLst>
        </pc:spChg>
        <pc:spChg chg="mod">
          <ac:chgData name="kim hong rock" userId="6569b536f0776eaa" providerId="LiveId" clId="{489F52A1-DDD0-4B5C-8CD0-01644D82ED85}" dt="2023-05-23T05:06:14.864" v="34" actId="255"/>
          <ac:spMkLst>
            <pc:docMk/>
            <pc:sldMk cId="2021507231" sldId="531"/>
            <ac:spMk id="103" creationId="{BD0F51AD-E540-426D-B157-4E44A8A596E5}"/>
          </ac:spMkLst>
        </pc:spChg>
        <pc:spChg chg="mod">
          <ac:chgData name="kim hong rock" userId="6569b536f0776eaa" providerId="LiveId" clId="{489F52A1-DDD0-4B5C-8CD0-01644D82ED85}" dt="2023-05-23T05:06:14.864" v="34" actId="255"/>
          <ac:spMkLst>
            <pc:docMk/>
            <pc:sldMk cId="2021507231" sldId="531"/>
            <ac:spMk id="104" creationId="{C5003E89-9D70-459A-8C42-6CA1C280A66F}"/>
          </ac:spMkLst>
        </pc:spChg>
        <pc:spChg chg="mod">
          <ac:chgData name="kim hong rock" userId="6569b536f0776eaa" providerId="LiveId" clId="{489F52A1-DDD0-4B5C-8CD0-01644D82ED85}" dt="2023-05-23T05:06:14.864" v="34" actId="255"/>
          <ac:spMkLst>
            <pc:docMk/>
            <pc:sldMk cId="2021507231" sldId="531"/>
            <ac:spMk id="105" creationId="{7788AB3A-5A0C-4F71-B249-26516A7B0FB2}"/>
          </ac:spMkLst>
        </pc:spChg>
        <pc:spChg chg="mod">
          <ac:chgData name="kim hong rock" userId="6569b536f0776eaa" providerId="LiveId" clId="{489F52A1-DDD0-4B5C-8CD0-01644D82ED85}" dt="2023-05-23T05:06:14.864" v="34" actId="255"/>
          <ac:spMkLst>
            <pc:docMk/>
            <pc:sldMk cId="2021507231" sldId="531"/>
            <ac:spMk id="106" creationId="{C4836090-73EA-4C98-8F55-091D3E4F0B93}"/>
          </ac:spMkLst>
        </pc:spChg>
        <pc:spChg chg="mod">
          <ac:chgData name="kim hong rock" userId="6569b536f0776eaa" providerId="LiveId" clId="{489F52A1-DDD0-4B5C-8CD0-01644D82ED85}" dt="2023-05-23T05:06:14.864" v="34" actId="255"/>
          <ac:spMkLst>
            <pc:docMk/>
            <pc:sldMk cId="2021507231" sldId="531"/>
            <ac:spMk id="107" creationId="{E459EABB-D9F3-406B-B4BA-E0D5621586AC}"/>
          </ac:spMkLst>
        </pc:spChg>
        <pc:spChg chg="mod">
          <ac:chgData name="kim hong rock" userId="6569b536f0776eaa" providerId="LiveId" clId="{489F52A1-DDD0-4B5C-8CD0-01644D82ED85}" dt="2023-05-23T05:06:14.864" v="34" actId="255"/>
          <ac:spMkLst>
            <pc:docMk/>
            <pc:sldMk cId="2021507231" sldId="531"/>
            <ac:spMk id="108" creationId="{731F29A0-D30D-4ACA-8C2A-8ADC90357474}"/>
          </ac:spMkLst>
        </pc:spChg>
        <pc:spChg chg="mod">
          <ac:chgData name="kim hong rock" userId="6569b536f0776eaa" providerId="LiveId" clId="{489F52A1-DDD0-4B5C-8CD0-01644D82ED85}" dt="2023-05-23T05:06:14.864" v="34" actId="255"/>
          <ac:spMkLst>
            <pc:docMk/>
            <pc:sldMk cId="2021507231" sldId="531"/>
            <ac:spMk id="109" creationId="{C3888EAA-0411-467F-81D6-CB74E3A3FEAE}"/>
          </ac:spMkLst>
        </pc:spChg>
        <pc:spChg chg="mod">
          <ac:chgData name="kim hong rock" userId="6569b536f0776eaa" providerId="LiveId" clId="{489F52A1-DDD0-4B5C-8CD0-01644D82ED85}" dt="2023-05-23T05:06:14.864" v="34" actId="255"/>
          <ac:spMkLst>
            <pc:docMk/>
            <pc:sldMk cId="2021507231" sldId="531"/>
            <ac:spMk id="110" creationId="{4F9FFC64-F14D-4E9D-BEF2-6EB2300A6FA9}"/>
          </ac:spMkLst>
        </pc:spChg>
        <pc:spChg chg="mod">
          <ac:chgData name="kim hong rock" userId="6569b536f0776eaa" providerId="LiveId" clId="{489F52A1-DDD0-4B5C-8CD0-01644D82ED85}" dt="2023-05-23T05:06:14.864" v="34" actId="255"/>
          <ac:spMkLst>
            <pc:docMk/>
            <pc:sldMk cId="2021507231" sldId="531"/>
            <ac:spMk id="111" creationId="{5E6D9D56-8669-4FAC-AD53-49915AF84380}"/>
          </ac:spMkLst>
        </pc:spChg>
        <pc:spChg chg="mod">
          <ac:chgData name="kim hong rock" userId="6569b536f0776eaa" providerId="LiveId" clId="{489F52A1-DDD0-4B5C-8CD0-01644D82ED85}" dt="2023-05-23T05:06:14.864" v="34" actId="255"/>
          <ac:spMkLst>
            <pc:docMk/>
            <pc:sldMk cId="2021507231" sldId="531"/>
            <ac:spMk id="112" creationId="{B34B8021-CF41-4585-851D-B4A38B1AC71E}"/>
          </ac:spMkLst>
        </pc:spChg>
        <pc:spChg chg="mod">
          <ac:chgData name="kim hong rock" userId="6569b536f0776eaa" providerId="LiveId" clId="{489F52A1-DDD0-4B5C-8CD0-01644D82ED85}" dt="2023-05-23T05:06:14.864" v="34" actId="255"/>
          <ac:spMkLst>
            <pc:docMk/>
            <pc:sldMk cId="2021507231" sldId="531"/>
            <ac:spMk id="145" creationId="{E9CE7AD4-77F6-427D-8D42-F34EEA74B428}"/>
          </ac:spMkLst>
        </pc:spChg>
        <pc:spChg chg="mod">
          <ac:chgData name="kim hong rock" userId="6569b536f0776eaa" providerId="LiveId" clId="{489F52A1-DDD0-4B5C-8CD0-01644D82ED85}" dt="2023-05-23T05:06:14.864" v="34" actId="255"/>
          <ac:spMkLst>
            <pc:docMk/>
            <pc:sldMk cId="2021507231" sldId="531"/>
            <ac:spMk id="146" creationId="{E0DDB31F-E0B3-4254-8F73-74C699840269}"/>
          </ac:spMkLst>
        </pc:spChg>
        <pc:spChg chg="mod">
          <ac:chgData name="kim hong rock" userId="6569b536f0776eaa" providerId="LiveId" clId="{489F52A1-DDD0-4B5C-8CD0-01644D82ED85}" dt="2023-05-23T05:06:14.864" v="34" actId="255"/>
          <ac:spMkLst>
            <pc:docMk/>
            <pc:sldMk cId="2021507231" sldId="531"/>
            <ac:spMk id="148" creationId="{26884FAF-67C7-4A5A-BC88-0928B2FDCD3B}"/>
          </ac:spMkLst>
        </pc:spChg>
        <pc:spChg chg="mod">
          <ac:chgData name="kim hong rock" userId="6569b536f0776eaa" providerId="LiveId" clId="{489F52A1-DDD0-4B5C-8CD0-01644D82ED85}" dt="2023-05-23T05:06:14.864" v="34" actId="255"/>
          <ac:spMkLst>
            <pc:docMk/>
            <pc:sldMk cId="2021507231" sldId="531"/>
            <ac:spMk id="149" creationId="{5993AF63-52AE-4C2E-8A21-D2CEF15B78CF}"/>
          </ac:spMkLst>
        </pc:spChg>
        <pc:spChg chg="mod">
          <ac:chgData name="kim hong rock" userId="6569b536f0776eaa" providerId="LiveId" clId="{489F52A1-DDD0-4B5C-8CD0-01644D82ED85}" dt="2023-05-23T05:06:14.864" v="34" actId="255"/>
          <ac:spMkLst>
            <pc:docMk/>
            <pc:sldMk cId="2021507231" sldId="531"/>
            <ac:spMk id="150" creationId="{DDE9F75B-3D10-42FC-9CD4-B38EB5D84F6E}"/>
          </ac:spMkLst>
        </pc:spChg>
        <pc:spChg chg="mod">
          <ac:chgData name="kim hong rock" userId="6569b536f0776eaa" providerId="LiveId" clId="{489F52A1-DDD0-4B5C-8CD0-01644D82ED85}" dt="2023-05-23T05:06:14.864" v="34" actId="255"/>
          <ac:spMkLst>
            <pc:docMk/>
            <pc:sldMk cId="2021507231" sldId="531"/>
            <ac:spMk id="151" creationId="{8C645BEB-3CA6-424F-B137-A4C84B889C0A}"/>
          </ac:spMkLst>
        </pc:spChg>
        <pc:spChg chg="mod">
          <ac:chgData name="kim hong rock" userId="6569b536f0776eaa" providerId="LiveId" clId="{489F52A1-DDD0-4B5C-8CD0-01644D82ED85}" dt="2023-05-23T05:06:14.864" v="34" actId="255"/>
          <ac:spMkLst>
            <pc:docMk/>
            <pc:sldMk cId="2021507231" sldId="531"/>
            <ac:spMk id="152" creationId="{FE64FA03-B6E7-4220-8A71-9A3C2B40A4BD}"/>
          </ac:spMkLst>
        </pc:spChg>
        <pc:spChg chg="mod">
          <ac:chgData name="kim hong rock" userId="6569b536f0776eaa" providerId="LiveId" clId="{489F52A1-DDD0-4B5C-8CD0-01644D82ED85}" dt="2023-05-23T05:06:14.864" v="34" actId="255"/>
          <ac:spMkLst>
            <pc:docMk/>
            <pc:sldMk cId="2021507231" sldId="531"/>
            <ac:spMk id="153" creationId="{E6C02055-E778-43D8-AB02-C009506D9C76}"/>
          </ac:spMkLst>
        </pc:spChg>
        <pc:spChg chg="mod">
          <ac:chgData name="kim hong rock" userId="6569b536f0776eaa" providerId="LiveId" clId="{489F52A1-DDD0-4B5C-8CD0-01644D82ED85}" dt="2023-05-23T05:06:14.864" v="34" actId="255"/>
          <ac:spMkLst>
            <pc:docMk/>
            <pc:sldMk cId="2021507231" sldId="531"/>
            <ac:spMk id="154" creationId="{A82EF278-4CA9-4725-A503-4A7213EC1AED}"/>
          </ac:spMkLst>
        </pc:spChg>
        <pc:spChg chg="mod">
          <ac:chgData name="kim hong rock" userId="6569b536f0776eaa" providerId="LiveId" clId="{489F52A1-DDD0-4B5C-8CD0-01644D82ED85}" dt="2023-05-23T05:06:14.864" v="34" actId="255"/>
          <ac:spMkLst>
            <pc:docMk/>
            <pc:sldMk cId="2021507231" sldId="531"/>
            <ac:spMk id="155" creationId="{27E16BBB-9D86-4197-908F-19750B482050}"/>
          </ac:spMkLst>
        </pc:spChg>
        <pc:spChg chg="mod">
          <ac:chgData name="kim hong rock" userId="6569b536f0776eaa" providerId="LiveId" clId="{489F52A1-DDD0-4B5C-8CD0-01644D82ED85}" dt="2023-05-23T05:06:14.864" v="34" actId="255"/>
          <ac:spMkLst>
            <pc:docMk/>
            <pc:sldMk cId="2021507231" sldId="531"/>
            <ac:spMk id="156" creationId="{9437A841-9A9B-4470-81C0-A4738CB22FC7}"/>
          </ac:spMkLst>
        </pc:spChg>
        <pc:spChg chg="mod">
          <ac:chgData name="kim hong rock" userId="6569b536f0776eaa" providerId="LiveId" clId="{489F52A1-DDD0-4B5C-8CD0-01644D82ED85}" dt="2023-05-23T05:06:14.864" v="34" actId="255"/>
          <ac:spMkLst>
            <pc:docMk/>
            <pc:sldMk cId="2021507231" sldId="531"/>
            <ac:spMk id="157" creationId="{59CED1F9-0092-42D0-BC84-67840763BAF0}"/>
          </ac:spMkLst>
        </pc:spChg>
        <pc:spChg chg="mod">
          <ac:chgData name="kim hong rock" userId="6569b536f0776eaa" providerId="LiveId" clId="{489F52A1-DDD0-4B5C-8CD0-01644D82ED85}" dt="2023-05-23T05:06:14.864" v="34" actId="255"/>
          <ac:spMkLst>
            <pc:docMk/>
            <pc:sldMk cId="2021507231" sldId="531"/>
            <ac:spMk id="158" creationId="{36A46B92-F3F4-4089-B82B-73B3F2605F37}"/>
          </ac:spMkLst>
        </pc:spChg>
        <pc:spChg chg="mod">
          <ac:chgData name="kim hong rock" userId="6569b536f0776eaa" providerId="LiveId" clId="{489F52A1-DDD0-4B5C-8CD0-01644D82ED85}" dt="2023-05-23T05:06:14.864" v="34" actId="255"/>
          <ac:spMkLst>
            <pc:docMk/>
            <pc:sldMk cId="2021507231" sldId="531"/>
            <ac:spMk id="159" creationId="{9449E030-4459-42BC-902C-E290DCC0F663}"/>
          </ac:spMkLst>
        </pc:spChg>
        <pc:spChg chg="mod">
          <ac:chgData name="kim hong rock" userId="6569b536f0776eaa" providerId="LiveId" clId="{489F52A1-DDD0-4B5C-8CD0-01644D82ED85}" dt="2023-05-23T05:06:14.864" v="34" actId="255"/>
          <ac:spMkLst>
            <pc:docMk/>
            <pc:sldMk cId="2021507231" sldId="531"/>
            <ac:spMk id="160" creationId="{E0D5C2A0-B1F7-4DD0-BBBF-7A384870ED27}"/>
          </ac:spMkLst>
        </pc:spChg>
        <pc:spChg chg="mod">
          <ac:chgData name="kim hong rock" userId="6569b536f0776eaa" providerId="LiveId" clId="{489F52A1-DDD0-4B5C-8CD0-01644D82ED85}" dt="2023-05-23T05:06:14.864" v="34" actId="255"/>
          <ac:spMkLst>
            <pc:docMk/>
            <pc:sldMk cId="2021507231" sldId="531"/>
            <ac:spMk id="161" creationId="{2C99CF40-AB42-41CF-BE37-B7D5E7F6FBDB}"/>
          </ac:spMkLst>
        </pc:spChg>
        <pc:spChg chg="mod">
          <ac:chgData name="kim hong rock" userId="6569b536f0776eaa" providerId="LiveId" clId="{489F52A1-DDD0-4B5C-8CD0-01644D82ED85}" dt="2023-05-23T05:06:14.864" v="34" actId="255"/>
          <ac:spMkLst>
            <pc:docMk/>
            <pc:sldMk cId="2021507231" sldId="531"/>
            <ac:spMk id="162" creationId="{B8FF66AB-3A96-4416-A75C-4E4352138CFD}"/>
          </ac:spMkLst>
        </pc:spChg>
        <pc:spChg chg="mod">
          <ac:chgData name="kim hong rock" userId="6569b536f0776eaa" providerId="LiveId" clId="{489F52A1-DDD0-4B5C-8CD0-01644D82ED85}" dt="2023-05-23T05:06:14.864" v="34" actId="255"/>
          <ac:spMkLst>
            <pc:docMk/>
            <pc:sldMk cId="2021507231" sldId="531"/>
            <ac:spMk id="163" creationId="{EDD5F843-0E1A-4150-B008-239C6142645C}"/>
          </ac:spMkLst>
        </pc:spChg>
        <pc:spChg chg="mod">
          <ac:chgData name="kim hong rock" userId="6569b536f0776eaa" providerId="LiveId" clId="{489F52A1-DDD0-4B5C-8CD0-01644D82ED85}" dt="2023-05-23T05:06:14.864" v="34" actId="255"/>
          <ac:spMkLst>
            <pc:docMk/>
            <pc:sldMk cId="2021507231" sldId="531"/>
            <ac:spMk id="164" creationId="{4883DBD2-0EC8-4247-AD90-51391CCF1EB2}"/>
          </ac:spMkLst>
        </pc:spChg>
        <pc:spChg chg="mod">
          <ac:chgData name="kim hong rock" userId="6569b536f0776eaa" providerId="LiveId" clId="{489F52A1-DDD0-4B5C-8CD0-01644D82ED85}" dt="2023-05-23T05:06:14.864" v="34" actId="255"/>
          <ac:spMkLst>
            <pc:docMk/>
            <pc:sldMk cId="2021507231" sldId="531"/>
            <ac:spMk id="165" creationId="{C64BD38C-6342-42CB-8272-A9CBDB84E728}"/>
          </ac:spMkLst>
        </pc:spChg>
        <pc:spChg chg="mod">
          <ac:chgData name="kim hong rock" userId="6569b536f0776eaa" providerId="LiveId" clId="{489F52A1-DDD0-4B5C-8CD0-01644D82ED85}" dt="2023-05-23T05:06:14.864" v="34" actId="255"/>
          <ac:spMkLst>
            <pc:docMk/>
            <pc:sldMk cId="2021507231" sldId="531"/>
            <ac:spMk id="166" creationId="{AE26AF1D-F640-4579-AB76-A955B61ED98E}"/>
          </ac:spMkLst>
        </pc:spChg>
        <pc:spChg chg="mod">
          <ac:chgData name="kim hong rock" userId="6569b536f0776eaa" providerId="LiveId" clId="{489F52A1-DDD0-4B5C-8CD0-01644D82ED85}" dt="2023-05-23T05:06:14.864" v="34" actId="255"/>
          <ac:spMkLst>
            <pc:docMk/>
            <pc:sldMk cId="2021507231" sldId="531"/>
            <ac:spMk id="167" creationId="{F22F1DF3-75B9-4CE6-926F-11E09F04964E}"/>
          </ac:spMkLst>
        </pc:spChg>
        <pc:spChg chg="mod">
          <ac:chgData name="kim hong rock" userId="6569b536f0776eaa" providerId="LiveId" clId="{489F52A1-DDD0-4B5C-8CD0-01644D82ED85}" dt="2023-05-23T05:06:14.864" v="34" actId="255"/>
          <ac:spMkLst>
            <pc:docMk/>
            <pc:sldMk cId="2021507231" sldId="531"/>
            <ac:spMk id="168" creationId="{28C04551-87AB-4F1A-8159-693198840BAE}"/>
          </ac:spMkLst>
        </pc:spChg>
        <pc:spChg chg="mod">
          <ac:chgData name="kim hong rock" userId="6569b536f0776eaa" providerId="LiveId" clId="{489F52A1-DDD0-4B5C-8CD0-01644D82ED85}" dt="2023-05-23T05:06:14.864" v="34" actId="255"/>
          <ac:spMkLst>
            <pc:docMk/>
            <pc:sldMk cId="2021507231" sldId="531"/>
            <ac:spMk id="169" creationId="{785D7C02-888B-4387-B3E7-F33D802B5D87}"/>
          </ac:spMkLst>
        </pc:spChg>
        <pc:spChg chg="mod">
          <ac:chgData name="kim hong rock" userId="6569b536f0776eaa" providerId="LiveId" clId="{489F52A1-DDD0-4B5C-8CD0-01644D82ED85}" dt="2023-05-23T05:06:14.864" v="34" actId="255"/>
          <ac:spMkLst>
            <pc:docMk/>
            <pc:sldMk cId="2021507231" sldId="531"/>
            <ac:spMk id="187" creationId="{C8A4E376-50A0-45E0-986E-40B1B52D5F1F}"/>
          </ac:spMkLst>
        </pc:spChg>
        <pc:spChg chg="mod">
          <ac:chgData name="kim hong rock" userId="6569b536f0776eaa" providerId="LiveId" clId="{489F52A1-DDD0-4B5C-8CD0-01644D82ED85}" dt="2023-05-23T05:06:14.864" v="34" actId="255"/>
          <ac:spMkLst>
            <pc:docMk/>
            <pc:sldMk cId="2021507231" sldId="531"/>
            <ac:spMk id="188" creationId="{2A176E6D-A92A-4E2F-ABB5-279CA0259820}"/>
          </ac:spMkLst>
        </pc:spChg>
        <pc:spChg chg="mod">
          <ac:chgData name="kim hong rock" userId="6569b536f0776eaa" providerId="LiveId" clId="{489F52A1-DDD0-4B5C-8CD0-01644D82ED85}" dt="2023-05-23T05:06:14.864" v="34" actId="255"/>
          <ac:spMkLst>
            <pc:docMk/>
            <pc:sldMk cId="2021507231" sldId="531"/>
            <ac:spMk id="189" creationId="{915393C6-DA6B-4C6F-900C-7F8DED5D49EA}"/>
          </ac:spMkLst>
        </pc:spChg>
        <pc:spChg chg="mod">
          <ac:chgData name="kim hong rock" userId="6569b536f0776eaa" providerId="LiveId" clId="{489F52A1-DDD0-4B5C-8CD0-01644D82ED85}" dt="2023-05-23T05:06:14.864" v="34" actId="255"/>
          <ac:spMkLst>
            <pc:docMk/>
            <pc:sldMk cId="2021507231" sldId="531"/>
            <ac:spMk id="190" creationId="{0104DE1E-CE71-4C8B-8DA4-91F9A531E358}"/>
          </ac:spMkLst>
        </pc:spChg>
        <pc:spChg chg="mod">
          <ac:chgData name="kim hong rock" userId="6569b536f0776eaa" providerId="LiveId" clId="{489F52A1-DDD0-4B5C-8CD0-01644D82ED85}" dt="2023-05-23T05:06:14.864" v="34" actId="255"/>
          <ac:spMkLst>
            <pc:docMk/>
            <pc:sldMk cId="2021507231" sldId="531"/>
            <ac:spMk id="191" creationId="{81F24D7E-DDF2-48D7-A000-3497C7FFF9D3}"/>
          </ac:spMkLst>
        </pc:spChg>
        <pc:spChg chg="mod">
          <ac:chgData name="kim hong rock" userId="6569b536f0776eaa" providerId="LiveId" clId="{489F52A1-DDD0-4B5C-8CD0-01644D82ED85}" dt="2023-05-23T05:06:14.864" v="34" actId="255"/>
          <ac:spMkLst>
            <pc:docMk/>
            <pc:sldMk cId="2021507231" sldId="531"/>
            <ac:spMk id="192" creationId="{9E9AD6D4-A68A-43B9-8390-362F84854477}"/>
          </ac:spMkLst>
        </pc:spChg>
        <pc:spChg chg="mod">
          <ac:chgData name="kim hong rock" userId="6569b536f0776eaa" providerId="LiveId" clId="{489F52A1-DDD0-4B5C-8CD0-01644D82ED85}" dt="2023-05-23T05:06:14.864" v="34" actId="255"/>
          <ac:spMkLst>
            <pc:docMk/>
            <pc:sldMk cId="2021507231" sldId="531"/>
            <ac:spMk id="193" creationId="{C048C352-BCC9-473D-92E0-755AEF692EFE}"/>
          </ac:spMkLst>
        </pc:spChg>
        <pc:spChg chg="mod">
          <ac:chgData name="kim hong rock" userId="6569b536f0776eaa" providerId="LiveId" clId="{489F52A1-DDD0-4B5C-8CD0-01644D82ED85}" dt="2023-05-23T05:06:14.864" v="34" actId="255"/>
          <ac:spMkLst>
            <pc:docMk/>
            <pc:sldMk cId="2021507231" sldId="531"/>
            <ac:spMk id="194" creationId="{35FEFE77-053A-46A6-8790-B88E1C90ACCA}"/>
          </ac:spMkLst>
        </pc:spChg>
        <pc:spChg chg="mod">
          <ac:chgData name="kim hong rock" userId="6569b536f0776eaa" providerId="LiveId" clId="{489F52A1-DDD0-4B5C-8CD0-01644D82ED85}" dt="2023-05-23T05:06:14.864" v="34" actId="255"/>
          <ac:spMkLst>
            <pc:docMk/>
            <pc:sldMk cId="2021507231" sldId="531"/>
            <ac:spMk id="195" creationId="{730E795E-E3DE-4E00-993E-6E2C66AFB2B7}"/>
          </ac:spMkLst>
        </pc:spChg>
        <pc:spChg chg="mod">
          <ac:chgData name="kim hong rock" userId="6569b536f0776eaa" providerId="LiveId" clId="{489F52A1-DDD0-4B5C-8CD0-01644D82ED85}" dt="2023-05-23T05:06:14.864" v="34" actId="255"/>
          <ac:spMkLst>
            <pc:docMk/>
            <pc:sldMk cId="2021507231" sldId="531"/>
            <ac:spMk id="196" creationId="{CED7ABE0-AF0A-43B3-9A4E-B031FFB7C9D9}"/>
          </ac:spMkLst>
        </pc:spChg>
        <pc:spChg chg="mod">
          <ac:chgData name="kim hong rock" userId="6569b536f0776eaa" providerId="LiveId" clId="{489F52A1-DDD0-4B5C-8CD0-01644D82ED85}" dt="2023-05-23T05:06:14.864" v="34" actId="255"/>
          <ac:spMkLst>
            <pc:docMk/>
            <pc:sldMk cId="2021507231" sldId="531"/>
            <ac:spMk id="197" creationId="{136D74DC-C9E0-44EB-8C00-72A72FA02D04}"/>
          </ac:spMkLst>
        </pc:spChg>
        <pc:spChg chg="mod">
          <ac:chgData name="kim hong rock" userId="6569b536f0776eaa" providerId="LiveId" clId="{489F52A1-DDD0-4B5C-8CD0-01644D82ED85}" dt="2023-05-23T05:06:14.864" v="34" actId="255"/>
          <ac:spMkLst>
            <pc:docMk/>
            <pc:sldMk cId="2021507231" sldId="531"/>
            <ac:spMk id="198" creationId="{134663C7-AA8F-44E6-B3B5-37FEFB258735}"/>
          </ac:spMkLst>
        </pc:spChg>
        <pc:spChg chg="mod">
          <ac:chgData name="kim hong rock" userId="6569b536f0776eaa" providerId="LiveId" clId="{489F52A1-DDD0-4B5C-8CD0-01644D82ED85}" dt="2023-05-23T05:06:14.864" v="34" actId="255"/>
          <ac:spMkLst>
            <pc:docMk/>
            <pc:sldMk cId="2021507231" sldId="531"/>
            <ac:spMk id="199" creationId="{31646B6E-12B6-4E11-9DD9-67008D815DF0}"/>
          </ac:spMkLst>
        </pc:spChg>
        <pc:spChg chg="mod">
          <ac:chgData name="kim hong rock" userId="6569b536f0776eaa" providerId="LiveId" clId="{489F52A1-DDD0-4B5C-8CD0-01644D82ED85}" dt="2023-05-23T05:06:14.864" v="34" actId="255"/>
          <ac:spMkLst>
            <pc:docMk/>
            <pc:sldMk cId="2021507231" sldId="531"/>
            <ac:spMk id="200" creationId="{987E2A51-A7DE-4901-9C1F-DEBE3FBE4DD2}"/>
          </ac:spMkLst>
        </pc:spChg>
        <pc:spChg chg="mod">
          <ac:chgData name="kim hong rock" userId="6569b536f0776eaa" providerId="LiveId" clId="{489F52A1-DDD0-4B5C-8CD0-01644D82ED85}" dt="2023-05-23T05:06:14.864" v="34" actId="255"/>
          <ac:spMkLst>
            <pc:docMk/>
            <pc:sldMk cId="2021507231" sldId="531"/>
            <ac:spMk id="201" creationId="{46324FE7-9BC7-42D1-B2E7-522836E4FFA8}"/>
          </ac:spMkLst>
        </pc:spChg>
        <pc:spChg chg="mod">
          <ac:chgData name="kim hong rock" userId="6569b536f0776eaa" providerId="LiveId" clId="{489F52A1-DDD0-4B5C-8CD0-01644D82ED85}" dt="2023-05-23T05:06:14.864" v="34" actId="255"/>
          <ac:spMkLst>
            <pc:docMk/>
            <pc:sldMk cId="2021507231" sldId="531"/>
            <ac:spMk id="202" creationId="{7AFBB1FD-4EDE-46E8-B7CC-3CD7DAF38F00}"/>
          </ac:spMkLst>
        </pc:spChg>
        <pc:spChg chg="mod">
          <ac:chgData name="kim hong rock" userId="6569b536f0776eaa" providerId="LiveId" clId="{489F52A1-DDD0-4B5C-8CD0-01644D82ED85}" dt="2023-05-23T05:06:14.864" v="34" actId="255"/>
          <ac:spMkLst>
            <pc:docMk/>
            <pc:sldMk cId="2021507231" sldId="531"/>
            <ac:spMk id="203" creationId="{762910DE-D39E-4D93-B860-0D75050B5F00}"/>
          </ac:spMkLst>
        </pc:spChg>
        <pc:spChg chg="mod">
          <ac:chgData name="kim hong rock" userId="6569b536f0776eaa" providerId="LiveId" clId="{489F52A1-DDD0-4B5C-8CD0-01644D82ED85}" dt="2023-05-23T05:06:14.864" v="34" actId="255"/>
          <ac:spMkLst>
            <pc:docMk/>
            <pc:sldMk cId="2021507231" sldId="531"/>
            <ac:spMk id="204" creationId="{1C1C1445-CE5F-4363-8FEF-3FEF5990C755}"/>
          </ac:spMkLst>
        </pc:spChg>
        <pc:spChg chg="mod">
          <ac:chgData name="kim hong rock" userId="6569b536f0776eaa" providerId="LiveId" clId="{489F52A1-DDD0-4B5C-8CD0-01644D82ED85}" dt="2023-05-23T05:06:14.864" v="34" actId="255"/>
          <ac:spMkLst>
            <pc:docMk/>
            <pc:sldMk cId="2021507231" sldId="531"/>
            <ac:spMk id="205" creationId="{39DFD0EE-AA3E-46B1-9219-0E034D39017B}"/>
          </ac:spMkLst>
        </pc:spChg>
        <pc:spChg chg="mod">
          <ac:chgData name="kim hong rock" userId="6569b536f0776eaa" providerId="LiveId" clId="{489F52A1-DDD0-4B5C-8CD0-01644D82ED85}" dt="2023-05-23T05:06:14.864" v="34" actId="255"/>
          <ac:spMkLst>
            <pc:docMk/>
            <pc:sldMk cId="2021507231" sldId="531"/>
            <ac:spMk id="206" creationId="{1D687986-6DE1-4EB9-87B1-98517F646F25}"/>
          </ac:spMkLst>
        </pc:spChg>
        <pc:spChg chg="mod">
          <ac:chgData name="kim hong rock" userId="6569b536f0776eaa" providerId="LiveId" clId="{489F52A1-DDD0-4B5C-8CD0-01644D82ED85}" dt="2023-05-23T05:06:14.864" v="34" actId="255"/>
          <ac:spMkLst>
            <pc:docMk/>
            <pc:sldMk cId="2021507231" sldId="531"/>
            <ac:spMk id="207" creationId="{A5E51386-CB42-4BE6-B5EE-7E72E662CCAC}"/>
          </ac:spMkLst>
        </pc:spChg>
        <pc:spChg chg="mod">
          <ac:chgData name="kim hong rock" userId="6569b536f0776eaa" providerId="LiveId" clId="{489F52A1-DDD0-4B5C-8CD0-01644D82ED85}" dt="2023-05-23T05:06:14.864" v="34" actId="255"/>
          <ac:spMkLst>
            <pc:docMk/>
            <pc:sldMk cId="2021507231" sldId="531"/>
            <ac:spMk id="208" creationId="{D7615482-1BE2-48B6-BE42-EABBE7ECD858}"/>
          </ac:spMkLst>
        </pc:spChg>
        <pc:spChg chg="mod">
          <ac:chgData name="kim hong rock" userId="6569b536f0776eaa" providerId="LiveId" clId="{489F52A1-DDD0-4B5C-8CD0-01644D82ED85}" dt="2023-05-23T05:06:14.864" v="34" actId="255"/>
          <ac:spMkLst>
            <pc:docMk/>
            <pc:sldMk cId="2021507231" sldId="531"/>
            <ac:spMk id="209" creationId="{D93F14BC-30E4-4C4D-AD57-0055BAF83C0F}"/>
          </ac:spMkLst>
        </pc:spChg>
        <pc:spChg chg="mod">
          <ac:chgData name="kim hong rock" userId="6569b536f0776eaa" providerId="LiveId" clId="{489F52A1-DDD0-4B5C-8CD0-01644D82ED85}" dt="2023-05-23T05:06:14.864" v="34" actId="255"/>
          <ac:spMkLst>
            <pc:docMk/>
            <pc:sldMk cId="2021507231" sldId="531"/>
            <ac:spMk id="210" creationId="{811E9868-B4A8-45BE-BBF3-1A1F663EF8ED}"/>
          </ac:spMkLst>
        </pc:spChg>
        <pc:spChg chg="mod">
          <ac:chgData name="kim hong rock" userId="6569b536f0776eaa" providerId="LiveId" clId="{489F52A1-DDD0-4B5C-8CD0-01644D82ED85}" dt="2023-05-23T05:06:14.864" v="34" actId="255"/>
          <ac:spMkLst>
            <pc:docMk/>
            <pc:sldMk cId="2021507231" sldId="531"/>
            <ac:spMk id="211" creationId="{F4AF1BCF-FB7B-40F3-92F2-0F6E41C9334B}"/>
          </ac:spMkLst>
        </pc:spChg>
        <pc:spChg chg="mod">
          <ac:chgData name="kim hong rock" userId="6569b536f0776eaa" providerId="LiveId" clId="{489F52A1-DDD0-4B5C-8CD0-01644D82ED85}" dt="2023-05-23T05:06:14.864" v="34" actId="255"/>
          <ac:spMkLst>
            <pc:docMk/>
            <pc:sldMk cId="2021507231" sldId="531"/>
            <ac:spMk id="212" creationId="{683FFF8E-8139-47C6-9F11-0DC43333388F}"/>
          </ac:spMkLst>
        </pc:spChg>
        <pc:spChg chg="mod">
          <ac:chgData name="kim hong rock" userId="6569b536f0776eaa" providerId="LiveId" clId="{489F52A1-DDD0-4B5C-8CD0-01644D82ED85}" dt="2023-05-23T05:06:14.864" v="34" actId="255"/>
          <ac:spMkLst>
            <pc:docMk/>
            <pc:sldMk cId="2021507231" sldId="531"/>
            <ac:spMk id="213" creationId="{12889AF5-48A1-4017-8A8A-14A5134D16AD}"/>
          </ac:spMkLst>
        </pc:spChg>
        <pc:spChg chg="mod">
          <ac:chgData name="kim hong rock" userId="6569b536f0776eaa" providerId="LiveId" clId="{489F52A1-DDD0-4B5C-8CD0-01644D82ED85}" dt="2023-05-23T05:06:14.864" v="34" actId="255"/>
          <ac:spMkLst>
            <pc:docMk/>
            <pc:sldMk cId="2021507231" sldId="531"/>
            <ac:spMk id="214" creationId="{EEEF5798-AC9A-498B-AEEB-339FCCF436F2}"/>
          </ac:spMkLst>
        </pc:spChg>
        <pc:spChg chg="mod">
          <ac:chgData name="kim hong rock" userId="6569b536f0776eaa" providerId="LiveId" clId="{489F52A1-DDD0-4B5C-8CD0-01644D82ED85}" dt="2023-05-23T05:06:14.864" v="34" actId="255"/>
          <ac:spMkLst>
            <pc:docMk/>
            <pc:sldMk cId="2021507231" sldId="531"/>
            <ac:spMk id="215" creationId="{C107A3C8-8FD6-40D4-A186-CCCE03DCE9FA}"/>
          </ac:spMkLst>
        </pc:spChg>
        <pc:spChg chg="mod">
          <ac:chgData name="kim hong rock" userId="6569b536f0776eaa" providerId="LiveId" clId="{489F52A1-DDD0-4B5C-8CD0-01644D82ED85}" dt="2023-05-23T05:06:14.864" v="34" actId="255"/>
          <ac:spMkLst>
            <pc:docMk/>
            <pc:sldMk cId="2021507231" sldId="531"/>
            <ac:spMk id="216" creationId="{D983ECA2-6AE8-4B5E-8005-9810A80B053E}"/>
          </ac:spMkLst>
        </pc:spChg>
        <pc:spChg chg="mod">
          <ac:chgData name="kim hong rock" userId="6569b536f0776eaa" providerId="LiveId" clId="{489F52A1-DDD0-4B5C-8CD0-01644D82ED85}" dt="2023-05-23T05:06:14.864" v="34" actId="255"/>
          <ac:spMkLst>
            <pc:docMk/>
            <pc:sldMk cId="2021507231" sldId="531"/>
            <ac:spMk id="217" creationId="{4F6D11CB-00A6-48CB-B93E-4178876F573A}"/>
          </ac:spMkLst>
        </pc:spChg>
        <pc:spChg chg="mod">
          <ac:chgData name="kim hong rock" userId="6569b536f0776eaa" providerId="LiveId" clId="{489F52A1-DDD0-4B5C-8CD0-01644D82ED85}" dt="2023-05-23T05:06:14.864" v="34" actId="255"/>
          <ac:spMkLst>
            <pc:docMk/>
            <pc:sldMk cId="2021507231" sldId="531"/>
            <ac:spMk id="218" creationId="{026CB525-1611-4BCA-8F48-20872BD5702B}"/>
          </ac:spMkLst>
        </pc:spChg>
        <pc:spChg chg="mod">
          <ac:chgData name="kim hong rock" userId="6569b536f0776eaa" providerId="LiveId" clId="{489F52A1-DDD0-4B5C-8CD0-01644D82ED85}" dt="2023-05-23T05:06:14.864" v="34" actId="255"/>
          <ac:spMkLst>
            <pc:docMk/>
            <pc:sldMk cId="2021507231" sldId="531"/>
            <ac:spMk id="219" creationId="{843DE9C8-4634-453C-B0AA-FBBC8FB33837}"/>
          </ac:spMkLst>
        </pc:spChg>
        <pc:spChg chg="mod">
          <ac:chgData name="kim hong rock" userId="6569b536f0776eaa" providerId="LiveId" clId="{489F52A1-DDD0-4B5C-8CD0-01644D82ED85}" dt="2023-05-23T05:06:14.864" v="34" actId="255"/>
          <ac:spMkLst>
            <pc:docMk/>
            <pc:sldMk cId="2021507231" sldId="531"/>
            <ac:spMk id="220" creationId="{41779D50-5441-4F4A-9FB2-78908ECEEFBF}"/>
          </ac:spMkLst>
        </pc:spChg>
        <pc:spChg chg="mod">
          <ac:chgData name="kim hong rock" userId="6569b536f0776eaa" providerId="LiveId" clId="{489F52A1-DDD0-4B5C-8CD0-01644D82ED85}" dt="2023-05-23T05:06:14.864" v="34" actId="255"/>
          <ac:spMkLst>
            <pc:docMk/>
            <pc:sldMk cId="2021507231" sldId="531"/>
            <ac:spMk id="221" creationId="{9F933E31-9A17-4538-A311-55BD4F9C6C36}"/>
          </ac:spMkLst>
        </pc:spChg>
        <pc:spChg chg="mod">
          <ac:chgData name="kim hong rock" userId="6569b536f0776eaa" providerId="LiveId" clId="{489F52A1-DDD0-4B5C-8CD0-01644D82ED85}" dt="2023-05-23T05:06:14.864" v="34" actId="255"/>
          <ac:spMkLst>
            <pc:docMk/>
            <pc:sldMk cId="2021507231" sldId="531"/>
            <ac:spMk id="222" creationId="{07BA675B-EA49-4498-8AEE-45365CCEE9AB}"/>
          </ac:spMkLst>
        </pc:spChg>
        <pc:spChg chg="mod">
          <ac:chgData name="kim hong rock" userId="6569b536f0776eaa" providerId="LiveId" clId="{489F52A1-DDD0-4B5C-8CD0-01644D82ED85}" dt="2023-05-23T05:06:14.864" v="34" actId="255"/>
          <ac:spMkLst>
            <pc:docMk/>
            <pc:sldMk cId="2021507231" sldId="531"/>
            <ac:spMk id="223" creationId="{44D1A982-EAD8-40B5-9850-26D28C37A819}"/>
          </ac:spMkLst>
        </pc:spChg>
        <pc:spChg chg="mod">
          <ac:chgData name="kim hong rock" userId="6569b536f0776eaa" providerId="LiveId" clId="{489F52A1-DDD0-4B5C-8CD0-01644D82ED85}" dt="2023-05-23T05:06:14.864" v="34" actId="255"/>
          <ac:spMkLst>
            <pc:docMk/>
            <pc:sldMk cId="2021507231" sldId="531"/>
            <ac:spMk id="224" creationId="{E99FEDF8-1C48-4FC0-A5C3-04CC13744852}"/>
          </ac:spMkLst>
        </pc:spChg>
        <pc:spChg chg="mod">
          <ac:chgData name="kim hong rock" userId="6569b536f0776eaa" providerId="LiveId" clId="{489F52A1-DDD0-4B5C-8CD0-01644D82ED85}" dt="2023-05-23T05:06:14.864" v="34" actId="255"/>
          <ac:spMkLst>
            <pc:docMk/>
            <pc:sldMk cId="2021507231" sldId="531"/>
            <ac:spMk id="225" creationId="{D318A921-5421-4F21-812D-4A9B59D91E19}"/>
          </ac:spMkLst>
        </pc:spChg>
        <pc:spChg chg="mod">
          <ac:chgData name="kim hong rock" userId="6569b536f0776eaa" providerId="LiveId" clId="{489F52A1-DDD0-4B5C-8CD0-01644D82ED85}" dt="2023-05-23T05:06:14.864" v="34" actId="255"/>
          <ac:spMkLst>
            <pc:docMk/>
            <pc:sldMk cId="2021507231" sldId="531"/>
            <ac:spMk id="226" creationId="{9B36C92A-59AF-4E86-AA85-E5F59D09832F}"/>
          </ac:spMkLst>
        </pc:spChg>
        <pc:spChg chg="mod">
          <ac:chgData name="kim hong rock" userId="6569b536f0776eaa" providerId="LiveId" clId="{489F52A1-DDD0-4B5C-8CD0-01644D82ED85}" dt="2023-05-23T05:06:14.864" v="34" actId="255"/>
          <ac:spMkLst>
            <pc:docMk/>
            <pc:sldMk cId="2021507231" sldId="531"/>
            <ac:spMk id="227" creationId="{FADE4F4C-A634-4BD9-816C-F70FACAB7150}"/>
          </ac:spMkLst>
        </pc:spChg>
        <pc:spChg chg="mod">
          <ac:chgData name="kim hong rock" userId="6569b536f0776eaa" providerId="LiveId" clId="{489F52A1-DDD0-4B5C-8CD0-01644D82ED85}" dt="2023-05-23T05:06:14.864" v="34" actId="255"/>
          <ac:spMkLst>
            <pc:docMk/>
            <pc:sldMk cId="2021507231" sldId="531"/>
            <ac:spMk id="228" creationId="{9A948F07-5154-49E6-ABCF-E352B4567CF0}"/>
          </ac:spMkLst>
        </pc:spChg>
        <pc:spChg chg="mod">
          <ac:chgData name="kim hong rock" userId="6569b536f0776eaa" providerId="LiveId" clId="{489F52A1-DDD0-4B5C-8CD0-01644D82ED85}" dt="2023-05-23T05:06:14.864" v="34" actId="255"/>
          <ac:spMkLst>
            <pc:docMk/>
            <pc:sldMk cId="2021507231" sldId="531"/>
            <ac:spMk id="229" creationId="{2C3FC2FA-F3A2-43E4-90FA-F75BA53257CC}"/>
          </ac:spMkLst>
        </pc:spChg>
        <pc:spChg chg="mod">
          <ac:chgData name="kim hong rock" userId="6569b536f0776eaa" providerId="LiveId" clId="{489F52A1-DDD0-4B5C-8CD0-01644D82ED85}" dt="2023-05-23T05:06:14.864" v="34" actId="255"/>
          <ac:spMkLst>
            <pc:docMk/>
            <pc:sldMk cId="2021507231" sldId="531"/>
            <ac:spMk id="230" creationId="{732327EF-9767-4901-82C7-EDEBB9C40104}"/>
          </ac:spMkLst>
        </pc:spChg>
        <pc:spChg chg="mod">
          <ac:chgData name="kim hong rock" userId="6569b536f0776eaa" providerId="LiveId" clId="{489F52A1-DDD0-4B5C-8CD0-01644D82ED85}" dt="2023-05-23T05:06:14.864" v="34" actId="255"/>
          <ac:spMkLst>
            <pc:docMk/>
            <pc:sldMk cId="2021507231" sldId="531"/>
            <ac:spMk id="231" creationId="{68750317-9DF4-425D-B7A0-1E7A3BFD9673}"/>
          </ac:spMkLst>
        </pc:spChg>
        <pc:spChg chg="mod">
          <ac:chgData name="kim hong rock" userId="6569b536f0776eaa" providerId="LiveId" clId="{489F52A1-DDD0-4B5C-8CD0-01644D82ED85}" dt="2023-05-23T05:06:14.864" v="34" actId="255"/>
          <ac:spMkLst>
            <pc:docMk/>
            <pc:sldMk cId="2021507231" sldId="531"/>
            <ac:spMk id="232" creationId="{0F53CF8B-8AAB-4955-86C1-86E789560DF2}"/>
          </ac:spMkLst>
        </pc:spChg>
        <pc:spChg chg="mod">
          <ac:chgData name="kim hong rock" userId="6569b536f0776eaa" providerId="LiveId" clId="{489F52A1-DDD0-4B5C-8CD0-01644D82ED85}" dt="2023-05-23T05:06:14.864" v="34" actId="255"/>
          <ac:spMkLst>
            <pc:docMk/>
            <pc:sldMk cId="2021507231" sldId="531"/>
            <ac:spMk id="234" creationId="{3EBEC551-2FB8-48ED-A327-A6BC9F81BE11}"/>
          </ac:spMkLst>
        </pc:spChg>
        <pc:spChg chg="mod">
          <ac:chgData name="kim hong rock" userId="6569b536f0776eaa" providerId="LiveId" clId="{489F52A1-DDD0-4B5C-8CD0-01644D82ED85}" dt="2023-05-23T05:06:14.864" v="34" actId="255"/>
          <ac:spMkLst>
            <pc:docMk/>
            <pc:sldMk cId="2021507231" sldId="531"/>
            <ac:spMk id="235" creationId="{D0211F38-78B1-40C5-86E3-AC302AE207A5}"/>
          </ac:spMkLst>
        </pc:spChg>
        <pc:spChg chg="mod">
          <ac:chgData name="kim hong rock" userId="6569b536f0776eaa" providerId="LiveId" clId="{489F52A1-DDD0-4B5C-8CD0-01644D82ED85}" dt="2023-05-23T05:06:14.864" v="34" actId="255"/>
          <ac:spMkLst>
            <pc:docMk/>
            <pc:sldMk cId="2021507231" sldId="531"/>
            <ac:spMk id="236" creationId="{524EB607-FC10-42FA-A11D-8DA9867400EE}"/>
          </ac:spMkLst>
        </pc:spChg>
        <pc:spChg chg="mod">
          <ac:chgData name="kim hong rock" userId="6569b536f0776eaa" providerId="LiveId" clId="{489F52A1-DDD0-4B5C-8CD0-01644D82ED85}" dt="2023-05-23T05:06:14.864" v="34" actId="255"/>
          <ac:spMkLst>
            <pc:docMk/>
            <pc:sldMk cId="2021507231" sldId="531"/>
            <ac:spMk id="237" creationId="{C19E516B-11A8-4FBE-9D81-EDE34E8B43AF}"/>
          </ac:spMkLst>
        </pc:spChg>
        <pc:spChg chg="mod">
          <ac:chgData name="kim hong rock" userId="6569b536f0776eaa" providerId="LiveId" clId="{489F52A1-DDD0-4B5C-8CD0-01644D82ED85}" dt="2023-05-23T05:06:14.864" v="34" actId="255"/>
          <ac:spMkLst>
            <pc:docMk/>
            <pc:sldMk cId="2021507231" sldId="531"/>
            <ac:spMk id="238" creationId="{5E617C88-3C0B-425E-80D9-FC666CCF8BC9}"/>
          </ac:spMkLst>
        </pc:spChg>
        <pc:spChg chg="mod">
          <ac:chgData name="kim hong rock" userId="6569b536f0776eaa" providerId="LiveId" clId="{489F52A1-DDD0-4B5C-8CD0-01644D82ED85}" dt="2023-05-23T05:06:14.864" v="34" actId="255"/>
          <ac:spMkLst>
            <pc:docMk/>
            <pc:sldMk cId="2021507231" sldId="531"/>
            <ac:spMk id="239" creationId="{01AD7C48-DAAE-47CD-8431-8F2D6167AFCA}"/>
          </ac:spMkLst>
        </pc:spChg>
        <pc:spChg chg="mod">
          <ac:chgData name="kim hong rock" userId="6569b536f0776eaa" providerId="LiveId" clId="{489F52A1-DDD0-4B5C-8CD0-01644D82ED85}" dt="2023-05-23T05:06:14.864" v="34" actId="255"/>
          <ac:spMkLst>
            <pc:docMk/>
            <pc:sldMk cId="2021507231" sldId="531"/>
            <ac:spMk id="240" creationId="{3E6F47A1-C966-44C7-9050-D4F8DA4E726E}"/>
          </ac:spMkLst>
        </pc:spChg>
        <pc:spChg chg="mod">
          <ac:chgData name="kim hong rock" userId="6569b536f0776eaa" providerId="LiveId" clId="{489F52A1-DDD0-4B5C-8CD0-01644D82ED85}" dt="2023-05-23T05:06:14.864" v="34" actId="255"/>
          <ac:spMkLst>
            <pc:docMk/>
            <pc:sldMk cId="2021507231" sldId="531"/>
            <ac:spMk id="241" creationId="{4D83B31F-780E-4FD3-B931-7D140297BD49}"/>
          </ac:spMkLst>
        </pc:spChg>
        <pc:spChg chg="mod">
          <ac:chgData name="kim hong rock" userId="6569b536f0776eaa" providerId="LiveId" clId="{489F52A1-DDD0-4B5C-8CD0-01644D82ED85}" dt="2023-05-23T05:06:14.864" v="34" actId="255"/>
          <ac:spMkLst>
            <pc:docMk/>
            <pc:sldMk cId="2021507231" sldId="531"/>
            <ac:spMk id="242" creationId="{EF0F5DAB-E043-4D7A-818C-5A1161668C6C}"/>
          </ac:spMkLst>
        </pc:spChg>
        <pc:spChg chg="mod">
          <ac:chgData name="kim hong rock" userId="6569b536f0776eaa" providerId="LiveId" clId="{489F52A1-DDD0-4B5C-8CD0-01644D82ED85}" dt="2023-05-23T05:06:14.864" v="34" actId="255"/>
          <ac:spMkLst>
            <pc:docMk/>
            <pc:sldMk cId="2021507231" sldId="531"/>
            <ac:spMk id="255" creationId="{71DBF3D2-E77B-48A0-9171-DD7DABC9A3E2}"/>
          </ac:spMkLst>
        </pc:spChg>
        <pc:spChg chg="mod">
          <ac:chgData name="kim hong rock" userId="6569b536f0776eaa" providerId="LiveId" clId="{489F52A1-DDD0-4B5C-8CD0-01644D82ED85}" dt="2023-05-23T05:06:14.864" v="34" actId="255"/>
          <ac:spMkLst>
            <pc:docMk/>
            <pc:sldMk cId="2021507231" sldId="531"/>
            <ac:spMk id="256" creationId="{981B5A11-E4BC-46B9-9721-90A215E7CF53}"/>
          </ac:spMkLst>
        </pc:spChg>
        <pc:spChg chg="mod">
          <ac:chgData name="kim hong rock" userId="6569b536f0776eaa" providerId="LiveId" clId="{489F52A1-DDD0-4B5C-8CD0-01644D82ED85}" dt="2023-05-23T05:06:14.864" v="34" actId="255"/>
          <ac:spMkLst>
            <pc:docMk/>
            <pc:sldMk cId="2021507231" sldId="531"/>
            <ac:spMk id="257" creationId="{96817B1D-0BDB-4CAA-9D3D-90E2F02B84FD}"/>
          </ac:spMkLst>
        </pc:spChg>
        <pc:spChg chg="mod">
          <ac:chgData name="kim hong rock" userId="6569b536f0776eaa" providerId="LiveId" clId="{489F52A1-DDD0-4B5C-8CD0-01644D82ED85}" dt="2023-05-23T05:06:14.864" v="34" actId="255"/>
          <ac:spMkLst>
            <pc:docMk/>
            <pc:sldMk cId="2021507231" sldId="531"/>
            <ac:spMk id="282" creationId="{F18BAC0B-D726-4065-96DD-10E9237E257E}"/>
          </ac:spMkLst>
        </pc:spChg>
        <pc:grpChg chg="mod">
          <ac:chgData name="kim hong rock" userId="6569b536f0776eaa" providerId="LiveId" clId="{489F52A1-DDD0-4B5C-8CD0-01644D82ED85}" dt="2023-05-23T05:06:14.864" v="34" actId="255"/>
          <ac:grpSpMkLst>
            <pc:docMk/>
            <pc:sldMk cId="2021507231" sldId="531"/>
            <ac:grpSpMk id="5" creationId="{DA70C3F1-5C63-4E96-A558-19F6546EEFC2}"/>
          </ac:grpSpMkLst>
        </pc:grpChg>
        <pc:grpChg chg="mod">
          <ac:chgData name="kim hong rock" userId="6569b536f0776eaa" providerId="LiveId" clId="{489F52A1-DDD0-4B5C-8CD0-01644D82ED85}" dt="2023-05-23T05:06:14.864" v="34" actId="255"/>
          <ac:grpSpMkLst>
            <pc:docMk/>
            <pc:sldMk cId="2021507231" sldId="531"/>
            <ac:grpSpMk id="6" creationId="{C180BE20-15E5-401B-A84F-A2AA955824EB}"/>
          </ac:grpSpMkLst>
        </pc:grpChg>
        <pc:grpChg chg="mod">
          <ac:chgData name="kim hong rock" userId="6569b536f0776eaa" providerId="LiveId" clId="{489F52A1-DDD0-4B5C-8CD0-01644D82ED85}" dt="2023-05-23T05:06:14.864" v="34" actId="255"/>
          <ac:grpSpMkLst>
            <pc:docMk/>
            <pc:sldMk cId="2021507231" sldId="531"/>
            <ac:grpSpMk id="7" creationId="{3AC6D6A9-FFA1-4AA5-921A-56E7AF0A6223}"/>
          </ac:grpSpMkLst>
        </pc:grpChg>
        <pc:grpChg chg="mod">
          <ac:chgData name="kim hong rock" userId="6569b536f0776eaa" providerId="LiveId" clId="{489F52A1-DDD0-4B5C-8CD0-01644D82ED85}" dt="2023-05-23T05:06:14.864" v="34" actId="255"/>
          <ac:grpSpMkLst>
            <pc:docMk/>
            <pc:sldMk cId="2021507231" sldId="531"/>
            <ac:grpSpMk id="243" creationId="{1D207DCB-1572-43F1-8027-CF76F210AA08}"/>
          </ac:grpSpMkLst>
        </pc:grpChg>
        <pc:grpChg chg="mod">
          <ac:chgData name="kim hong rock" userId="6569b536f0776eaa" providerId="LiveId" clId="{489F52A1-DDD0-4B5C-8CD0-01644D82ED85}" dt="2023-05-23T05:06:14.864" v="34" actId="255"/>
          <ac:grpSpMkLst>
            <pc:docMk/>
            <pc:sldMk cId="2021507231" sldId="531"/>
            <ac:grpSpMk id="246" creationId="{7D38462F-6D43-427C-8FC1-DFB8388F4B13}"/>
          </ac:grpSpMkLst>
        </pc:grpChg>
        <pc:graphicFrameChg chg="modGraphic">
          <ac:chgData name="kim hong rock" userId="6569b536f0776eaa" providerId="LiveId" clId="{489F52A1-DDD0-4B5C-8CD0-01644D82ED85}" dt="2023-05-23T05:06:30.411" v="36" actId="255"/>
          <ac:graphicFrameMkLst>
            <pc:docMk/>
            <pc:sldMk cId="2021507231" sldId="531"/>
            <ac:graphicFrameMk id="124" creationId="{00000000-0000-0000-0000-000000000000}"/>
          </ac:graphicFrameMkLst>
        </pc:graphicFrameChg>
        <pc:cxnChg chg="mod">
          <ac:chgData name="kim hong rock" userId="6569b536f0776eaa" providerId="LiveId" clId="{489F52A1-DDD0-4B5C-8CD0-01644D82ED85}" dt="2023-05-23T05:06:14.864" v="34" actId="255"/>
          <ac:cxnSpMkLst>
            <pc:docMk/>
            <pc:sldMk cId="2021507231" sldId="531"/>
            <ac:cxnSpMk id="83" creationId="{0F8C4C19-7F9D-4762-B6EC-4C37772F327B}"/>
          </ac:cxnSpMkLst>
        </pc:cxnChg>
        <pc:cxnChg chg="mod">
          <ac:chgData name="kim hong rock" userId="6569b536f0776eaa" providerId="LiveId" clId="{489F52A1-DDD0-4B5C-8CD0-01644D82ED85}" dt="2023-05-23T05:06:14.864" v="34" actId="255"/>
          <ac:cxnSpMkLst>
            <pc:docMk/>
            <pc:sldMk cId="2021507231" sldId="531"/>
            <ac:cxnSpMk id="147" creationId="{2714AA96-99FC-4851-8CC4-CA0F2EC7F14A}"/>
          </ac:cxnSpMkLst>
        </pc:cxnChg>
        <pc:cxnChg chg="mod">
          <ac:chgData name="kim hong rock" userId="6569b536f0776eaa" providerId="LiveId" clId="{489F52A1-DDD0-4B5C-8CD0-01644D82ED85}" dt="2023-05-23T05:06:14.864" v="34" actId="255"/>
          <ac:cxnSpMkLst>
            <pc:docMk/>
            <pc:sldMk cId="2021507231" sldId="531"/>
            <ac:cxnSpMk id="186" creationId="{58322A82-E161-4F94-9EB8-3AEB278D2408}"/>
          </ac:cxnSpMkLst>
        </pc:cxnChg>
        <pc:cxnChg chg="mod">
          <ac:chgData name="kim hong rock" userId="6569b536f0776eaa" providerId="LiveId" clId="{489F52A1-DDD0-4B5C-8CD0-01644D82ED85}" dt="2023-05-23T05:06:14.864" v="34" actId="255"/>
          <ac:cxnSpMkLst>
            <pc:docMk/>
            <pc:sldMk cId="2021507231" sldId="531"/>
            <ac:cxnSpMk id="233" creationId="{B97EE22E-2979-4376-98C5-8E37DDCB318C}"/>
          </ac:cxnSpMkLst>
        </pc:cxnChg>
      </pc:sldChg>
      <pc:sldChg chg="del">
        <pc:chgData name="kim hong rock" userId="6569b536f0776eaa" providerId="LiveId" clId="{489F52A1-DDD0-4B5C-8CD0-01644D82ED85}" dt="2023-05-23T05:07:48.788" v="44" actId="47"/>
        <pc:sldMkLst>
          <pc:docMk/>
          <pc:sldMk cId="4254616315" sldId="533"/>
        </pc:sldMkLst>
      </pc:sldChg>
      <pc:sldChg chg="del">
        <pc:chgData name="kim hong rock" userId="6569b536f0776eaa" providerId="LiveId" clId="{489F52A1-DDD0-4B5C-8CD0-01644D82ED85}" dt="2023-05-23T05:07:48.788" v="44" actId="47"/>
        <pc:sldMkLst>
          <pc:docMk/>
          <pc:sldMk cId="2837384954" sldId="534"/>
        </pc:sldMkLst>
      </pc:sldChg>
      <pc:sldChg chg="modSp mod">
        <pc:chgData name="kim hong rock" userId="6569b536f0776eaa" providerId="LiveId" clId="{489F52A1-DDD0-4B5C-8CD0-01644D82ED85}" dt="2023-05-23T05:08:36.605" v="48" actId="255"/>
        <pc:sldMkLst>
          <pc:docMk/>
          <pc:sldMk cId="734690586" sldId="536"/>
        </pc:sldMkLst>
        <pc:spChg chg="mod">
          <ac:chgData name="kim hong rock" userId="6569b536f0776eaa" providerId="LiveId" clId="{489F52A1-DDD0-4B5C-8CD0-01644D82ED85}" dt="2023-05-23T05:08:36.605" v="48" actId="255"/>
          <ac:spMkLst>
            <pc:docMk/>
            <pc:sldMk cId="734690586" sldId="536"/>
            <ac:spMk id="111" creationId="{00000000-0000-0000-0000-000000000000}"/>
          </ac:spMkLst>
        </pc:spChg>
      </pc:sldChg>
      <pc:sldChg chg="modSp mod">
        <pc:chgData name="kim hong rock" userId="6569b536f0776eaa" providerId="LiveId" clId="{489F52A1-DDD0-4B5C-8CD0-01644D82ED85}" dt="2023-05-23T05:08:11.900" v="46" actId="20577"/>
        <pc:sldMkLst>
          <pc:docMk/>
          <pc:sldMk cId="2297756388" sldId="537"/>
        </pc:sldMkLst>
        <pc:spChg chg="mod">
          <ac:chgData name="kim hong rock" userId="6569b536f0776eaa" providerId="LiveId" clId="{489F52A1-DDD0-4B5C-8CD0-01644D82ED85}" dt="2023-05-23T05:08:11.900" v="46" actId="20577"/>
          <ac:spMkLst>
            <pc:docMk/>
            <pc:sldMk cId="2297756388" sldId="537"/>
            <ac:spMk id="91" creationId="{00000000-0000-0000-0000-000000000000}"/>
          </ac:spMkLst>
        </pc:spChg>
        <pc:spChg chg="mod">
          <ac:chgData name="kim hong rock" userId="6569b536f0776eaa" providerId="LiveId" clId="{489F52A1-DDD0-4B5C-8CD0-01644D82ED85}" dt="2023-05-23T05:07:58.169" v="45" actId="255"/>
          <ac:spMkLst>
            <pc:docMk/>
            <pc:sldMk cId="2297756388" sldId="537"/>
            <ac:spMk id="100" creationId="{00000000-0000-0000-0000-000000000000}"/>
          </ac:spMkLst>
        </pc:spChg>
        <pc:spChg chg="mod">
          <ac:chgData name="kim hong rock" userId="6569b536f0776eaa" providerId="LiveId" clId="{489F52A1-DDD0-4B5C-8CD0-01644D82ED85}" dt="2023-05-23T05:07:58.169" v="45" actId="255"/>
          <ac:spMkLst>
            <pc:docMk/>
            <pc:sldMk cId="2297756388" sldId="537"/>
            <ac:spMk id="101" creationId="{00000000-0000-0000-0000-000000000000}"/>
          </ac:spMkLst>
        </pc:spChg>
        <pc:spChg chg="mod">
          <ac:chgData name="kim hong rock" userId="6569b536f0776eaa" providerId="LiveId" clId="{489F52A1-DDD0-4B5C-8CD0-01644D82ED85}" dt="2023-05-23T05:07:58.169" v="45" actId="255"/>
          <ac:spMkLst>
            <pc:docMk/>
            <pc:sldMk cId="2297756388" sldId="537"/>
            <ac:spMk id="102" creationId="{00000000-0000-0000-0000-000000000000}"/>
          </ac:spMkLst>
        </pc:spChg>
        <pc:spChg chg="mod">
          <ac:chgData name="kim hong rock" userId="6569b536f0776eaa" providerId="LiveId" clId="{489F52A1-DDD0-4B5C-8CD0-01644D82ED85}" dt="2023-05-23T05:07:58.169" v="45" actId="255"/>
          <ac:spMkLst>
            <pc:docMk/>
            <pc:sldMk cId="2297756388" sldId="537"/>
            <ac:spMk id="103" creationId="{00000000-0000-0000-0000-000000000000}"/>
          </ac:spMkLst>
        </pc:spChg>
        <pc:spChg chg="mod">
          <ac:chgData name="kim hong rock" userId="6569b536f0776eaa" providerId="LiveId" clId="{489F52A1-DDD0-4B5C-8CD0-01644D82ED85}" dt="2023-05-23T05:07:58.169" v="45" actId="255"/>
          <ac:spMkLst>
            <pc:docMk/>
            <pc:sldMk cId="2297756388" sldId="537"/>
            <ac:spMk id="125" creationId="{00000000-0000-0000-0000-000000000000}"/>
          </ac:spMkLst>
        </pc:spChg>
        <pc:spChg chg="mod">
          <ac:chgData name="kim hong rock" userId="6569b536f0776eaa" providerId="LiveId" clId="{489F52A1-DDD0-4B5C-8CD0-01644D82ED85}" dt="2023-05-23T05:07:58.169" v="45" actId="255"/>
          <ac:spMkLst>
            <pc:docMk/>
            <pc:sldMk cId="2297756388" sldId="537"/>
            <ac:spMk id="126" creationId="{00000000-0000-0000-0000-000000000000}"/>
          </ac:spMkLst>
        </pc:spChg>
        <pc:spChg chg="mod">
          <ac:chgData name="kim hong rock" userId="6569b536f0776eaa" providerId="LiveId" clId="{489F52A1-DDD0-4B5C-8CD0-01644D82ED85}" dt="2023-05-23T05:07:58.169" v="45" actId="255"/>
          <ac:spMkLst>
            <pc:docMk/>
            <pc:sldMk cId="2297756388" sldId="537"/>
            <ac:spMk id="135" creationId="{00000000-0000-0000-0000-000000000000}"/>
          </ac:spMkLst>
        </pc:spChg>
        <pc:spChg chg="mod">
          <ac:chgData name="kim hong rock" userId="6569b536f0776eaa" providerId="LiveId" clId="{489F52A1-DDD0-4B5C-8CD0-01644D82ED85}" dt="2023-05-23T05:07:58.169" v="45" actId="255"/>
          <ac:spMkLst>
            <pc:docMk/>
            <pc:sldMk cId="2297756388" sldId="537"/>
            <ac:spMk id="138" creationId="{00000000-0000-0000-0000-000000000000}"/>
          </ac:spMkLst>
        </pc:spChg>
        <pc:spChg chg="mod">
          <ac:chgData name="kim hong rock" userId="6569b536f0776eaa" providerId="LiveId" clId="{489F52A1-DDD0-4B5C-8CD0-01644D82ED85}" dt="2023-05-23T05:07:58.169" v="45" actId="255"/>
          <ac:spMkLst>
            <pc:docMk/>
            <pc:sldMk cId="2297756388" sldId="537"/>
            <ac:spMk id="140" creationId="{00000000-0000-0000-0000-000000000000}"/>
          </ac:spMkLst>
        </pc:spChg>
        <pc:spChg chg="mod">
          <ac:chgData name="kim hong rock" userId="6569b536f0776eaa" providerId="LiveId" clId="{489F52A1-DDD0-4B5C-8CD0-01644D82ED85}" dt="2023-05-23T05:07:58.169" v="45" actId="255"/>
          <ac:spMkLst>
            <pc:docMk/>
            <pc:sldMk cId="2297756388" sldId="537"/>
            <ac:spMk id="141" creationId="{00000000-0000-0000-0000-000000000000}"/>
          </ac:spMkLst>
        </pc:spChg>
        <pc:spChg chg="mod">
          <ac:chgData name="kim hong rock" userId="6569b536f0776eaa" providerId="LiveId" clId="{489F52A1-DDD0-4B5C-8CD0-01644D82ED85}" dt="2023-05-23T05:07:58.169" v="45" actId="255"/>
          <ac:spMkLst>
            <pc:docMk/>
            <pc:sldMk cId="2297756388" sldId="537"/>
            <ac:spMk id="142" creationId="{00000000-0000-0000-0000-000000000000}"/>
          </ac:spMkLst>
        </pc:spChg>
        <pc:spChg chg="mod">
          <ac:chgData name="kim hong rock" userId="6569b536f0776eaa" providerId="LiveId" clId="{489F52A1-DDD0-4B5C-8CD0-01644D82ED85}" dt="2023-05-23T05:07:58.169" v="45" actId="255"/>
          <ac:spMkLst>
            <pc:docMk/>
            <pc:sldMk cId="2297756388" sldId="537"/>
            <ac:spMk id="143" creationId="{00000000-0000-0000-0000-000000000000}"/>
          </ac:spMkLst>
        </pc:spChg>
        <pc:spChg chg="mod">
          <ac:chgData name="kim hong rock" userId="6569b536f0776eaa" providerId="LiveId" clId="{489F52A1-DDD0-4B5C-8CD0-01644D82ED85}" dt="2023-05-23T05:07:58.169" v="45" actId="255"/>
          <ac:spMkLst>
            <pc:docMk/>
            <pc:sldMk cId="2297756388" sldId="537"/>
            <ac:spMk id="145" creationId="{00000000-0000-0000-0000-000000000000}"/>
          </ac:spMkLst>
        </pc:spChg>
        <pc:spChg chg="mod">
          <ac:chgData name="kim hong rock" userId="6569b536f0776eaa" providerId="LiveId" clId="{489F52A1-DDD0-4B5C-8CD0-01644D82ED85}" dt="2023-05-23T05:07:58.169" v="45" actId="255"/>
          <ac:spMkLst>
            <pc:docMk/>
            <pc:sldMk cId="2297756388" sldId="537"/>
            <ac:spMk id="146" creationId="{00000000-0000-0000-0000-000000000000}"/>
          </ac:spMkLst>
        </pc:spChg>
        <pc:spChg chg="mod">
          <ac:chgData name="kim hong rock" userId="6569b536f0776eaa" providerId="LiveId" clId="{489F52A1-DDD0-4B5C-8CD0-01644D82ED85}" dt="2023-05-23T05:07:58.169" v="45" actId="255"/>
          <ac:spMkLst>
            <pc:docMk/>
            <pc:sldMk cId="2297756388" sldId="537"/>
            <ac:spMk id="147" creationId="{00000000-0000-0000-0000-000000000000}"/>
          </ac:spMkLst>
        </pc:spChg>
        <pc:spChg chg="mod">
          <ac:chgData name="kim hong rock" userId="6569b536f0776eaa" providerId="LiveId" clId="{489F52A1-DDD0-4B5C-8CD0-01644D82ED85}" dt="2023-05-23T05:07:58.169" v="45" actId="255"/>
          <ac:spMkLst>
            <pc:docMk/>
            <pc:sldMk cId="2297756388" sldId="537"/>
            <ac:spMk id="148" creationId="{00000000-0000-0000-0000-000000000000}"/>
          </ac:spMkLst>
        </pc:spChg>
        <pc:spChg chg="mod">
          <ac:chgData name="kim hong rock" userId="6569b536f0776eaa" providerId="LiveId" clId="{489F52A1-DDD0-4B5C-8CD0-01644D82ED85}" dt="2023-05-23T05:07:58.169" v="45" actId="255"/>
          <ac:spMkLst>
            <pc:docMk/>
            <pc:sldMk cId="2297756388" sldId="537"/>
            <ac:spMk id="149" creationId="{00000000-0000-0000-0000-000000000000}"/>
          </ac:spMkLst>
        </pc:spChg>
        <pc:spChg chg="mod">
          <ac:chgData name="kim hong rock" userId="6569b536f0776eaa" providerId="LiveId" clId="{489F52A1-DDD0-4B5C-8CD0-01644D82ED85}" dt="2023-05-23T05:07:58.169" v="45" actId="255"/>
          <ac:spMkLst>
            <pc:docMk/>
            <pc:sldMk cId="2297756388" sldId="537"/>
            <ac:spMk id="150" creationId="{00000000-0000-0000-0000-000000000000}"/>
          </ac:spMkLst>
        </pc:spChg>
        <pc:spChg chg="mod">
          <ac:chgData name="kim hong rock" userId="6569b536f0776eaa" providerId="LiveId" clId="{489F52A1-DDD0-4B5C-8CD0-01644D82ED85}" dt="2023-05-23T05:07:58.169" v="45" actId="255"/>
          <ac:spMkLst>
            <pc:docMk/>
            <pc:sldMk cId="2297756388" sldId="537"/>
            <ac:spMk id="151" creationId="{00000000-0000-0000-0000-000000000000}"/>
          </ac:spMkLst>
        </pc:spChg>
        <pc:spChg chg="mod">
          <ac:chgData name="kim hong rock" userId="6569b536f0776eaa" providerId="LiveId" clId="{489F52A1-DDD0-4B5C-8CD0-01644D82ED85}" dt="2023-05-23T05:07:58.169" v="45" actId="255"/>
          <ac:spMkLst>
            <pc:docMk/>
            <pc:sldMk cId="2297756388" sldId="537"/>
            <ac:spMk id="152" creationId="{00000000-0000-0000-0000-000000000000}"/>
          </ac:spMkLst>
        </pc:spChg>
        <pc:spChg chg="mod">
          <ac:chgData name="kim hong rock" userId="6569b536f0776eaa" providerId="LiveId" clId="{489F52A1-DDD0-4B5C-8CD0-01644D82ED85}" dt="2023-05-23T05:07:58.169" v="45" actId="255"/>
          <ac:spMkLst>
            <pc:docMk/>
            <pc:sldMk cId="2297756388" sldId="537"/>
            <ac:spMk id="153" creationId="{00000000-0000-0000-0000-000000000000}"/>
          </ac:spMkLst>
        </pc:spChg>
        <pc:spChg chg="mod">
          <ac:chgData name="kim hong rock" userId="6569b536f0776eaa" providerId="LiveId" clId="{489F52A1-DDD0-4B5C-8CD0-01644D82ED85}" dt="2023-05-23T05:07:58.169" v="45" actId="255"/>
          <ac:spMkLst>
            <pc:docMk/>
            <pc:sldMk cId="2297756388" sldId="537"/>
            <ac:spMk id="154" creationId="{00000000-0000-0000-0000-000000000000}"/>
          </ac:spMkLst>
        </pc:spChg>
        <pc:spChg chg="mod">
          <ac:chgData name="kim hong rock" userId="6569b536f0776eaa" providerId="LiveId" clId="{489F52A1-DDD0-4B5C-8CD0-01644D82ED85}" dt="2023-05-23T05:07:58.169" v="45" actId="255"/>
          <ac:spMkLst>
            <pc:docMk/>
            <pc:sldMk cId="2297756388" sldId="537"/>
            <ac:spMk id="155" creationId="{00000000-0000-0000-0000-000000000000}"/>
          </ac:spMkLst>
        </pc:spChg>
        <pc:spChg chg="mod">
          <ac:chgData name="kim hong rock" userId="6569b536f0776eaa" providerId="LiveId" clId="{489F52A1-DDD0-4B5C-8CD0-01644D82ED85}" dt="2023-05-23T05:07:58.169" v="45" actId="255"/>
          <ac:spMkLst>
            <pc:docMk/>
            <pc:sldMk cId="2297756388" sldId="537"/>
            <ac:spMk id="156" creationId="{00000000-0000-0000-0000-000000000000}"/>
          </ac:spMkLst>
        </pc:spChg>
        <pc:spChg chg="mod">
          <ac:chgData name="kim hong rock" userId="6569b536f0776eaa" providerId="LiveId" clId="{489F52A1-DDD0-4B5C-8CD0-01644D82ED85}" dt="2023-05-23T05:07:58.169" v="45" actId="255"/>
          <ac:spMkLst>
            <pc:docMk/>
            <pc:sldMk cId="2297756388" sldId="537"/>
            <ac:spMk id="157" creationId="{00000000-0000-0000-0000-000000000000}"/>
          </ac:spMkLst>
        </pc:spChg>
        <pc:spChg chg="mod">
          <ac:chgData name="kim hong rock" userId="6569b536f0776eaa" providerId="LiveId" clId="{489F52A1-DDD0-4B5C-8CD0-01644D82ED85}" dt="2023-05-23T05:07:58.169" v="45" actId="255"/>
          <ac:spMkLst>
            <pc:docMk/>
            <pc:sldMk cId="2297756388" sldId="537"/>
            <ac:spMk id="159" creationId="{00000000-0000-0000-0000-000000000000}"/>
          </ac:spMkLst>
        </pc:spChg>
        <pc:spChg chg="mod">
          <ac:chgData name="kim hong rock" userId="6569b536f0776eaa" providerId="LiveId" clId="{489F52A1-DDD0-4B5C-8CD0-01644D82ED85}" dt="2023-05-23T05:07:58.169" v="45" actId="255"/>
          <ac:spMkLst>
            <pc:docMk/>
            <pc:sldMk cId="2297756388" sldId="537"/>
            <ac:spMk id="160" creationId="{00000000-0000-0000-0000-000000000000}"/>
          </ac:spMkLst>
        </pc:spChg>
        <pc:spChg chg="mod">
          <ac:chgData name="kim hong rock" userId="6569b536f0776eaa" providerId="LiveId" clId="{489F52A1-DDD0-4B5C-8CD0-01644D82ED85}" dt="2023-05-23T05:07:58.169" v="45" actId="255"/>
          <ac:spMkLst>
            <pc:docMk/>
            <pc:sldMk cId="2297756388" sldId="537"/>
            <ac:spMk id="161" creationId="{00000000-0000-0000-0000-000000000000}"/>
          </ac:spMkLst>
        </pc:spChg>
        <pc:spChg chg="mod">
          <ac:chgData name="kim hong rock" userId="6569b536f0776eaa" providerId="LiveId" clId="{489F52A1-DDD0-4B5C-8CD0-01644D82ED85}" dt="2023-05-23T05:07:58.169" v="45" actId="255"/>
          <ac:spMkLst>
            <pc:docMk/>
            <pc:sldMk cId="2297756388" sldId="537"/>
            <ac:spMk id="162" creationId="{00000000-0000-0000-0000-000000000000}"/>
          </ac:spMkLst>
        </pc:spChg>
        <pc:spChg chg="mod">
          <ac:chgData name="kim hong rock" userId="6569b536f0776eaa" providerId="LiveId" clId="{489F52A1-DDD0-4B5C-8CD0-01644D82ED85}" dt="2023-05-23T05:07:58.169" v="45" actId="255"/>
          <ac:spMkLst>
            <pc:docMk/>
            <pc:sldMk cId="2297756388" sldId="537"/>
            <ac:spMk id="163" creationId="{00000000-0000-0000-0000-000000000000}"/>
          </ac:spMkLst>
        </pc:spChg>
        <pc:spChg chg="mod">
          <ac:chgData name="kim hong rock" userId="6569b536f0776eaa" providerId="LiveId" clId="{489F52A1-DDD0-4B5C-8CD0-01644D82ED85}" dt="2023-05-23T05:07:58.169" v="45" actId="255"/>
          <ac:spMkLst>
            <pc:docMk/>
            <pc:sldMk cId="2297756388" sldId="537"/>
            <ac:spMk id="164" creationId="{00000000-0000-0000-0000-000000000000}"/>
          </ac:spMkLst>
        </pc:spChg>
        <pc:spChg chg="mod">
          <ac:chgData name="kim hong rock" userId="6569b536f0776eaa" providerId="LiveId" clId="{489F52A1-DDD0-4B5C-8CD0-01644D82ED85}" dt="2023-05-23T05:07:58.169" v="45" actId="255"/>
          <ac:spMkLst>
            <pc:docMk/>
            <pc:sldMk cId="2297756388" sldId="537"/>
            <ac:spMk id="165" creationId="{00000000-0000-0000-0000-000000000000}"/>
          </ac:spMkLst>
        </pc:spChg>
        <pc:spChg chg="mod">
          <ac:chgData name="kim hong rock" userId="6569b536f0776eaa" providerId="LiveId" clId="{489F52A1-DDD0-4B5C-8CD0-01644D82ED85}" dt="2023-05-23T05:07:58.169" v="45" actId="255"/>
          <ac:spMkLst>
            <pc:docMk/>
            <pc:sldMk cId="2297756388" sldId="537"/>
            <ac:spMk id="167" creationId="{00000000-0000-0000-0000-000000000000}"/>
          </ac:spMkLst>
        </pc:spChg>
        <pc:spChg chg="mod">
          <ac:chgData name="kim hong rock" userId="6569b536f0776eaa" providerId="LiveId" clId="{489F52A1-DDD0-4B5C-8CD0-01644D82ED85}" dt="2023-05-23T05:07:58.169" v="45" actId="255"/>
          <ac:spMkLst>
            <pc:docMk/>
            <pc:sldMk cId="2297756388" sldId="537"/>
            <ac:spMk id="179" creationId="{00000000-0000-0000-0000-000000000000}"/>
          </ac:spMkLst>
        </pc:spChg>
        <pc:spChg chg="mod">
          <ac:chgData name="kim hong rock" userId="6569b536f0776eaa" providerId="LiveId" clId="{489F52A1-DDD0-4B5C-8CD0-01644D82ED85}" dt="2023-05-23T05:07:58.169" v="45" actId="255"/>
          <ac:spMkLst>
            <pc:docMk/>
            <pc:sldMk cId="2297756388" sldId="537"/>
            <ac:spMk id="182" creationId="{00000000-0000-0000-0000-000000000000}"/>
          </ac:spMkLst>
        </pc:spChg>
        <pc:spChg chg="mod">
          <ac:chgData name="kim hong rock" userId="6569b536f0776eaa" providerId="LiveId" clId="{489F52A1-DDD0-4B5C-8CD0-01644D82ED85}" dt="2023-05-23T05:07:58.169" v="45" actId="255"/>
          <ac:spMkLst>
            <pc:docMk/>
            <pc:sldMk cId="2297756388" sldId="537"/>
            <ac:spMk id="183" creationId="{00000000-0000-0000-0000-000000000000}"/>
          </ac:spMkLst>
        </pc:spChg>
        <pc:spChg chg="mod">
          <ac:chgData name="kim hong rock" userId="6569b536f0776eaa" providerId="LiveId" clId="{489F52A1-DDD0-4B5C-8CD0-01644D82ED85}" dt="2023-05-23T05:07:58.169" v="45" actId="255"/>
          <ac:spMkLst>
            <pc:docMk/>
            <pc:sldMk cId="2297756388" sldId="537"/>
            <ac:spMk id="184" creationId="{00000000-0000-0000-0000-000000000000}"/>
          </ac:spMkLst>
        </pc:spChg>
        <pc:spChg chg="mod">
          <ac:chgData name="kim hong rock" userId="6569b536f0776eaa" providerId="LiveId" clId="{489F52A1-DDD0-4B5C-8CD0-01644D82ED85}" dt="2023-05-23T05:07:58.169" v="45" actId="255"/>
          <ac:spMkLst>
            <pc:docMk/>
            <pc:sldMk cId="2297756388" sldId="537"/>
            <ac:spMk id="185" creationId="{00000000-0000-0000-0000-000000000000}"/>
          </ac:spMkLst>
        </pc:spChg>
        <pc:spChg chg="mod">
          <ac:chgData name="kim hong rock" userId="6569b536f0776eaa" providerId="LiveId" clId="{489F52A1-DDD0-4B5C-8CD0-01644D82ED85}" dt="2023-05-23T05:07:58.169" v="45" actId="255"/>
          <ac:spMkLst>
            <pc:docMk/>
            <pc:sldMk cId="2297756388" sldId="537"/>
            <ac:spMk id="186" creationId="{00000000-0000-0000-0000-000000000000}"/>
          </ac:spMkLst>
        </pc:spChg>
        <pc:spChg chg="mod">
          <ac:chgData name="kim hong rock" userId="6569b536f0776eaa" providerId="LiveId" clId="{489F52A1-DDD0-4B5C-8CD0-01644D82ED85}" dt="2023-05-23T05:07:58.169" v="45" actId="255"/>
          <ac:spMkLst>
            <pc:docMk/>
            <pc:sldMk cId="2297756388" sldId="537"/>
            <ac:spMk id="190" creationId="{00000000-0000-0000-0000-000000000000}"/>
          </ac:spMkLst>
        </pc:spChg>
        <pc:spChg chg="mod">
          <ac:chgData name="kim hong rock" userId="6569b536f0776eaa" providerId="LiveId" clId="{489F52A1-DDD0-4B5C-8CD0-01644D82ED85}" dt="2023-05-23T05:07:58.169" v="45" actId="255"/>
          <ac:spMkLst>
            <pc:docMk/>
            <pc:sldMk cId="2297756388" sldId="537"/>
            <ac:spMk id="191" creationId="{00000000-0000-0000-0000-000000000000}"/>
          </ac:spMkLst>
        </pc:spChg>
        <pc:spChg chg="mod">
          <ac:chgData name="kim hong rock" userId="6569b536f0776eaa" providerId="LiveId" clId="{489F52A1-DDD0-4B5C-8CD0-01644D82ED85}" dt="2023-05-23T05:07:58.169" v="45" actId="255"/>
          <ac:spMkLst>
            <pc:docMk/>
            <pc:sldMk cId="2297756388" sldId="537"/>
            <ac:spMk id="192" creationId="{00000000-0000-0000-0000-000000000000}"/>
          </ac:spMkLst>
        </pc:spChg>
        <pc:spChg chg="mod">
          <ac:chgData name="kim hong rock" userId="6569b536f0776eaa" providerId="LiveId" clId="{489F52A1-DDD0-4B5C-8CD0-01644D82ED85}" dt="2023-05-23T05:07:58.169" v="45" actId="255"/>
          <ac:spMkLst>
            <pc:docMk/>
            <pc:sldMk cId="2297756388" sldId="537"/>
            <ac:spMk id="193" creationId="{00000000-0000-0000-0000-000000000000}"/>
          </ac:spMkLst>
        </pc:spChg>
        <pc:spChg chg="mod">
          <ac:chgData name="kim hong rock" userId="6569b536f0776eaa" providerId="LiveId" clId="{489F52A1-DDD0-4B5C-8CD0-01644D82ED85}" dt="2023-05-23T05:07:58.169" v="45" actId="255"/>
          <ac:spMkLst>
            <pc:docMk/>
            <pc:sldMk cId="2297756388" sldId="537"/>
            <ac:spMk id="194" creationId="{00000000-0000-0000-0000-000000000000}"/>
          </ac:spMkLst>
        </pc:spChg>
        <pc:spChg chg="mod">
          <ac:chgData name="kim hong rock" userId="6569b536f0776eaa" providerId="LiveId" clId="{489F52A1-DDD0-4B5C-8CD0-01644D82ED85}" dt="2023-05-23T05:07:58.169" v="45" actId="255"/>
          <ac:spMkLst>
            <pc:docMk/>
            <pc:sldMk cId="2297756388" sldId="537"/>
            <ac:spMk id="195" creationId="{00000000-0000-0000-0000-000000000000}"/>
          </ac:spMkLst>
        </pc:spChg>
        <pc:spChg chg="mod">
          <ac:chgData name="kim hong rock" userId="6569b536f0776eaa" providerId="LiveId" clId="{489F52A1-DDD0-4B5C-8CD0-01644D82ED85}" dt="2023-05-23T05:07:58.169" v="45" actId="255"/>
          <ac:spMkLst>
            <pc:docMk/>
            <pc:sldMk cId="2297756388" sldId="537"/>
            <ac:spMk id="197" creationId="{00000000-0000-0000-0000-000000000000}"/>
          </ac:spMkLst>
        </pc:spChg>
        <pc:spChg chg="mod">
          <ac:chgData name="kim hong rock" userId="6569b536f0776eaa" providerId="LiveId" clId="{489F52A1-DDD0-4B5C-8CD0-01644D82ED85}" dt="2023-05-23T05:07:58.169" v="45" actId="255"/>
          <ac:spMkLst>
            <pc:docMk/>
            <pc:sldMk cId="2297756388" sldId="537"/>
            <ac:spMk id="198" creationId="{00000000-0000-0000-0000-000000000000}"/>
          </ac:spMkLst>
        </pc:spChg>
        <pc:spChg chg="mod">
          <ac:chgData name="kim hong rock" userId="6569b536f0776eaa" providerId="LiveId" clId="{489F52A1-DDD0-4B5C-8CD0-01644D82ED85}" dt="2023-05-23T05:07:58.169" v="45" actId="255"/>
          <ac:spMkLst>
            <pc:docMk/>
            <pc:sldMk cId="2297756388" sldId="537"/>
            <ac:spMk id="199" creationId="{00000000-0000-0000-0000-000000000000}"/>
          </ac:spMkLst>
        </pc:spChg>
        <pc:spChg chg="mod">
          <ac:chgData name="kim hong rock" userId="6569b536f0776eaa" providerId="LiveId" clId="{489F52A1-DDD0-4B5C-8CD0-01644D82ED85}" dt="2023-05-23T05:07:58.169" v="45" actId="255"/>
          <ac:spMkLst>
            <pc:docMk/>
            <pc:sldMk cId="2297756388" sldId="537"/>
            <ac:spMk id="201" creationId="{00000000-0000-0000-0000-000000000000}"/>
          </ac:spMkLst>
        </pc:spChg>
        <pc:spChg chg="mod">
          <ac:chgData name="kim hong rock" userId="6569b536f0776eaa" providerId="LiveId" clId="{489F52A1-DDD0-4B5C-8CD0-01644D82ED85}" dt="2023-05-23T05:07:58.169" v="45" actId="255"/>
          <ac:spMkLst>
            <pc:docMk/>
            <pc:sldMk cId="2297756388" sldId="537"/>
            <ac:spMk id="202" creationId="{00000000-0000-0000-0000-000000000000}"/>
          </ac:spMkLst>
        </pc:spChg>
        <pc:spChg chg="mod">
          <ac:chgData name="kim hong rock" userId="6569b536f0776eaa" providerId="LiveId" clId="{489F52A1-DDD0-4B5C-8CD0-01644D82ED85}" dt="2023-05-23T05:07:58.169" v="45" actId="255"/>
          <ac:spMkLst>
            <pc:docMk/>
            <pc:sldMk cId="2297756388" sldId="537"/>
            <ac:spMk id="203" creationId="{00000000-0000-0000-0000-000000000000}"/>
          </ac:spMkLst>
        </pc:spChg>
        <pc:spChg chg="mod">
          <ac:chgData name="kim hong rock" userId="6569b536f0776eaa" providerId="LiveId" clId="{489F52A1-DDD0-4B5C-8CD0-01644D82ED85}" dt="2023-05-23T05:07:58.169" v="45" actId="255"/>
          <ac:spMkLst>
            <pc:docMk/>
            <pc:sldMk cId="2297756388" sldId="537"/>
            <ac:spMk id="204" creationId="{00000000-0000-0000-0000-000000000000}"/>
          </ac:spMkLst>
        </pc:spChg>
        <pc:spChg chg="mod">
          <ac:chgData name="kim hong rock" userId="6569b536f0776eaa" providerId="LiveId" clId="{489F52A1-DDD0-4B5C-8CD0-01644D82ED85}" dt="2023-05-23T05:07:58.169" v="45" actId="255"/>
          <ac:spMkLst>
            <pc:docMk/>
            <pc:sldMk cId="2297756388" sldId="537"/>
            <ac:spMk id="205" creationId="{00000000-0000-0000-0000-000000000000}"/>
          </ac:spMkLst>
        </pc:spChg>
        <pc:spChg chg="mod">
          <ac:chgData name="kim hong rock" userId="6569b536f0776eaa" providerId="LiveId" clId="{489F52A1-DDD0-4B5C-8CD0-01644D82ED85}" dt="2023-05-23T05:07:58.169" v="45" actId="255"/>
          <ac:spMkLst>
            <pc:docMk/>
            <pc:sldMk cId="2297756388" sldId="537"/>
            <ac:spMk id="206" creationId="{00000000-0000-0000-0000-000000000000}"/>
          </ac:spMkLst>
        </pc:spChg>
        <pc:spChg chg="mod">
          <ac:chgData name="kim hong rock" userId="6569b536f0776eaa" providerId="LiveId" clId="{489F52A1-DDD0-4B5C-8CD0-01644D82ED85}" dt="2023-05-23T05:07:58.169" v="45" actId="255"/>
          <ac:spMkLst>
            <pc:docMk/>
            <pc:sldMk cId="2297756388" sldId="537"/>
            <ac:spMk id="207" creationId="{00000000-0000-0000-0000-000000000000}"/>
          </ac:spMkLst>
        </pc:spChg>
        <pc:spChg chg="mod">
          <ac:chgData name="kim hong rock" userId="6569b536f0776eaa" providerId="LiveId" clId="{489F52A1-DDD0-4B5C-8CD0-01644D82ED85}" dt="2023-05-23T05:07:58.169" v="45" actId="255"/>
          <ac:spMkLst>
            <pc:docMk/>
            <pc:sldMk cId="2297756388" sldId="537"/>
            <ac:spMk id="208" creationId="{00000000-0000-0000-0000-000000000000}"/>
          </ac:spMkLst>
        </pc:spChg>
        <pc:spChg chg="mod">
          <ac:chgData name="kim hong rock" userId="6569b536f0776eaa" providerId="LiveId" clId="{489F52A1-DDD0-4B5C-8CD0-01644D82ED85}" dt="2023-05-23T05:07:58.169" v="45" actId="255"/>
          <ac:spMkLst>
            <pc:docMk/>
            <pc:sldMk cId="2297756388" sldId="537"/>
            <ac:spMk id="209" creationId="{00000000-0000-0000-0000-000000000000}"/>
          </ac:spMkLst>
        </pc:spChg>
        <pc:spChg chg="mod">
          <ac:chgData name="kim hong rock" userId="6569b536f0776eaa" providerId="LiveId" clId="{489F52A1-DDD0-4B5C-8CD0-01644D82ED85}" dt="2023-05-23T05:07:58.169" v="45" actId="255"/>
          <ac:spMkLst>
            <pc:docMk/>
            <pc:sldMk cId="2297756388" sldId="537"/>
            <ac:spMk id="210" creationId="{00000000-0000-0000-0000-000000000000}"/>
          </ac:spMkLst>
        </pc:spChg>
        <pc:spChg chg="mod">
          <ac:chgData name="kim hong rock" userId="6569b536f0776eaa" providerId="LiveId" clId="{489F52A1-DDD0-4B5C-8CD0-01644D82ED85}" dt="2023-05-23T05:07:58.169" v="45" actId="255"/>
          <ac:spMkLst>
            <pc:docMk/>
            <pc:sldMk cId="2297756388" sldId="537"/>
            <ac:spMk id="211" creationId="{00000000-0000-0000-0000-000000000000}"/>
          </ac:spMkLst>
        </pc:spChg>
        <pc:spChg chg="mod">
          <ac:chgData name="kim hong rock" userId="6569b536f0776eaa" providerId="LiveId" clId="{489F52A1-DDD0-4B5C-8CD0-01644D82ED85}" dt="2023-05-23T05:07:58.169" v="45" actId="255"/>
          <ac:spMkLst>
            <pc:docMk/>
            <pc:sldMk cId="2297756388" sldId="537"/>
            <ac:spMk id="212" creationId="{00000000-0000-0000-0000-000000000000}"/>
          </ac:spMkLst>
        </pc:spChg>
        <pc:spChg chg="mod">
          <ac:chgData name="kim hong rock" userId="6569b536f0776eaa" providerId="LiveId" clId="{489F52A1-DDD0-4B5C-8CD0-01644D82ED85}" dt="2023-05-23T05:07:58.169" v="45" actId="255"/>
          <ac:spMkLst>
            <pc:docMk/>
            <pc:sldMk cId="2297756388" sldId="537"/>
            <ac:spMk id="213" creationId="{00000000-0000-0000-0000-000000000000}"/>
          </ac:spMkLst>
        </pc:spChg>
        <pc:spChg chg="mod">
          <ac:chgData name="kim hong rock" userId="6569b536f0776eaa" providerId="LiveId" clId="{489F52A1-DDD0-4B5C-8CD0-01644D82ED85}" dt="2023-05-23T05:07:58.169" v="45" actId="255"/>
          <ac:spMkLst>
            <pc:docMk/>
            <pc:sldMk cId="2297756388" sldId="537"/>
            <ac:spMk id="214" creationId="{00000000-0000-0000-0000-000000000000}"/>
          </ac:spMkLst>
        </pc:spChg>
        <pc:spChg chg="mod">
          <ac:chgData name="kim hong rock" userId="6569b536f0776eaa" providerId="LiveId" clId="{489F52A1-DDD0-4B5C-8CD0-01644D82ED85}" dt="2023-05-23T05:07:58.169" v="45" actId="255"/>
          <ac:spMkLst>
            <pc:docMk/>
            <pc:sldMk cId="2297756388" sldId="537"/>
            <ac:spMk id="215" creationId="{00000000-0000-0000-0000-000000000000}"/>
          </ac:spMkLst>
        </pc:spChg>
        <pc:spChg chg="mod">
          <ac:chgData name="kim hong rock" userId="6569b536f0776eaa" providerId="LiveId" clId="{489F52A1-DDD0-4B5C-8CD0-01644D82ED85}" dt="2023-05-23T05:07:58.169" v="45" actId="255"/>
          <ac:spMkLst>
            <pc:docMk/>
            <pc:sldMk cId="2297756388" sldId="537"/>
            <ac:spMk id="216" creationId="{00000000-0000-0000-0000-000000000000}"/>
          </ac:spMkLst>
        </pc:spChg>
        <pc:spChg chg="mod">
          <ac:chgData name="kim hong rock" userId="6569b536f0776eaa" providerId="LiveId" clId="{489F52A1-DDD0-4B5C-8CD0-01644D82ED85}" dt="2023-05-23T05:07:58.169" v="45" actId="255"/>
          <ac:spMkLst>
            <pc:docMk/>
            <pc:sldMk cId="2297756388" sldId="537"/>
            <ac:spMk id="217" creationId="{00000000-0000-0000-0000-000000000000}"/>
          </ac:spMkLst>
        </pc:spChg>
        <pc:spChg chg="mod">
          <ac:chgData name="kim hong rock" userId="6569b536f0776eaa" providerId="LiveId" clId="{489F52A1-DDD0-4B5C-8CD0-01644D82ED85}" dt="2023-05-23T05:07:58.169" v="45" actId="255"/>
          <ac:spMkLst>
            <pc:docMk/>
            <pc:sldMk cId="2297756388" sldId="537"/>
            <ac:spMk id="218" creationId="{00000000-0000-0000-0000-000000000000}"/>
          </ac:spMkLst>
        </pc:spChg>
        <pc:spChg chg="mod">
          <ac:chgData name="kim hong rock" userId="6569b536f0776eaa" providerId="LiveId" clId="{489F52A1-DDD0-4B5C-8CD0-01644D82ED85}" dt="2023-05-23T05:07:58.169" v="45" actId="255"/>
          <ac:spMkLst>
            <pc:docMk/>
            <pc:sldMk cId="2297756388" sldId="537"/>
            <ac:spMk id="219" creationId="{00000000-0000-0000-0000-000000000000}"/>
          </ac:spMkLst>
        </pc:spChg>
        <pc:spChg chg="mod">
          <ac:chgData name="kim hong rock" userId="6569b536f0776eaa" providerId="LiveId" clId="{489F52A1-DDD0-4B5C-8CD0-01644D82ED85}" dt="2023-05-23T05:07:58.169" v="45" actId="255"/>
          <ac:spMkLst>
            <pc:docMk/>
            <pc:sldMk cId="2297756388" sldId="537"/>
            <ac:spMk id="220" creationId="{00000000-0000-0000-0000-000000000000}"/>
          </ac:spMkLst>
        </pc:spChg>
        <pc:spChg chg="mod">
          <ac:chgData name="kim hong rock" userId="6569b536f0776eaa" providerId="LiveId" clId="{489F52A1-DDD0-4B5C-8CD0-01644D82ED85}" dt="2023-05-23T05:07:58.169" v="45" actId="255"/>
          <ac:spMkLst>
            <pc:docMk/>
            <pc:sldMk cId="2297756388" sldId="537"/>
            <ac:spMk id="221" creationId="{00000000-0000-0000-0000-000000000000}"/>
          </ac:spMkLst>
        </pc:spChg>
        <pc:spChg chg="mod">
          <ac:chgData name="kim hong rock" userId="6569b536f0776eaa" providerId="LiveId" clId="{489F52A1-DDD0-4B5C-8CD0-01644D82ED85}" dt="2023-05-23T05:07:58.169" v="45" actId="255"/>
          <ac:spMkLst>
            <pc:docMk/>
            <pc:sldMk cId="2297756388" sldId="537"/>
            <ac:spMk id="222" creationId="{00000000-0000-0000-0000-000000000000}"/>
          </ac:spMkLst>
        </pc:spChg>
        <pc:spChg chg="mod">
          <ac:chgData name="kim hong rock" userId="6569b536f0776eaa" providerId="LiveId" clId="{489F52A1-DDD0-4B5C-8CD0-01644D82ED85}" dt="2023-05-23T05:07:58.169" v="45" actId="255"/>
          <ac:spMkLst>
            <pc:docMk/>
            <pc:sldMk cId="2297756388" sldId="537"/>
            <ac:spMk id="223" creationId="{00000000-0000-0000-0000-000000000000}"/>
          </ac:spMkLst>
        </pc:spChg>
        <pc:spChg chg="mod">
          <ac:chgData name="kim hong rock" userId="6569b536f0776eaa" providerId="LiveId" clId="{489F52A1-DDD0-4B5C-8CD0-01644D82ED85}" dt="2023-05-23T05:07:58.169" v="45" actId="255"/>
          <ac:spMkLst>
            <pc:docMk/>
            <pc:sldMk cId="2297756388" sldId="537"/>
            <ac:spMk id="224" creationId="{00000000-0000-0000-0000-000000000000}"/>
          </ac:spMkLst>
        </pc:spChg>
        <pc:spChg chg="mod">
          <ac:chgData name="kim hong rock" userId="6569b536f0776eaa" providerId="LiveId" clId="{489F52A1-DDD0-4B5C-8CD0-01644D82ED85}" dt="2023-05-23T05:07:58.169" v="45" actId="255"/>
          <ac:spMkLst>
            <pc:docMk/>
            <pc:sldMk cId="2297756388" sldId="537"/>
            <ac:spMk id="226" creationId="{00000000-0000-0000-0000-000000000000}"/>
          </ac:spMkLst>
        </pc:spChg>
        <pc:spChg chg="mod">
          <ac:chgData name="kim hong rock" userId="6569b536f0776eaa" providerId="LiveId" clId="{489F52A1-DDD0-4B5C-8CD0-01644D82ED85}" dt="2023-05-23T05:07:58.169" v="45" actId="255"/>
          <ac:spMkLst>
            <pc:docMk/>
            <pc:sldMk cId="2297756388" sldId="537"/>
            <ac:spMk id="227" creationId="{00000000-0000-0000-0000-000000000000}"/>
          </ac:spMkLst>
        </pc:spChg>
        <pc:spChg chg="mod">
          <ac:chgData name="kim hong rock" userId="6569b536f0776eaa" providerId="LiveId" clId="{489F52A1-DDD0-4B5C-8CD0-01644D82ED85}" dt="2023-05-23T05:07:58.169" v="45" actId="255"/>
          <ac:spMkLst>
            <pc:docMk/>
            <pc:sldMk cId="2297756388" sldId="537"/>
            <ac:spMk id="228" creationId="{00000000-0000-0000-0000-000000000000}"/>
          </ac:spMkLst>
        </pc:spChg>
        <pc:spChg chg="mod">
          <ac:chgData name="kim hong rock" userId="6569b536f0776eaa" providerId="LiveId" clId="{489F52A1-DDD0-4B5C-8CD0-01644D82ED85}" dt="2023-05-23T05:07:58.169" v="45" actId="255"/>
          <ac:spMkLst>
            <pc:docMk/>
            <pc:sldMk cId="2297756388" sldId="537"/>
            <ac:spMk id="229" creationId="{00000000-0000-0000-0000-000000000000}"/>
          </ac:spMkLst>
        </pc:spChg>
        <pc:spChg chg="mod">
          <ac:chgData name="kim hong rock" userId="6569b536f0776eaa" providerId="LiveId" clId="{489F52A1-DDD0-4B5C-8CD0-01644D82ED85}" dt="2023-05-23T05:07:58.169" v="45" actId="255"/>
          <ac:spMkLst>
            <pc:docMk/>
            <pc:sldMk cId="2297756388" sldId="537"/>
            <ac:spMk id="231" creationId="{00000000-0000-0000-0000-000000000000}"/>
          </ac:spMkLst>
        </pc:spChg>
        <pc:spChg chg="mod">
          <ac:chgData name="kim hong rock" userId="6569b536f0776eaa" providerId="LiveId" clId="{489F52A1-DDD0-4B5C-8CD0-01644D82ED85}" dt="2023-05-23T05:07:58.169" v="45" actId="255"/>
          <ac:spMkLst>
            <pc:docMk/>
            <pc:sldMk cId="2297756388" sldId="537"/>
            <ac:spMk id="232" creationId="{00000000-0000-0000-0000-000000000000}"/>
          </ac:spMkLst>
        </pc:spChg>
        <pc:spChg chg="mod">
          <ac:chgData name="kim hong rock" userId="6569b536f0776eaa" providerId="LiveId" clId="{489F52A1-DDD0-4B5C-8CD0-01644D82ED85}" dt="2023-05-23T05:07:58.169" v="45" actId="255"/>
          <ac:spMkLst>
            <pc:docMk/>
            <pc:sldMk cId="2297756388" sldId="537"/>
            <ac:spMk id="233" creationId="{00000000-0000-0000-0000-000000000000}"/>
          </ac:spMkLst>
        </pc:spChg>
        <pc:spChg chg="mod">
          <ac:chgData name="kim hong rock" userId="6569b536f0776eaa" providerId="LiveId" clId="{489F52A1-DDD0-4B5C-8CD0-01644D82ED85}" dt="2023-05-23T05:07:58.169" v="45" actId="255"/>
          <ac:spMkLst>
            <pc:docMk/>
            <pc:sldMk cId="2297756388" sldId="537"/>
            <ac:spMk id="236" creationId="{00000000-0000-0000-0000-000000000000}"/>
          </ac:spMkLst>
        </pc:spChg>
        <pc:spChg chg="mod">
          <ac:chgData name="kim hong rock" userId="6569b536f0776eaa" providerId="LiveId" clId="{489F52A1-DDD0-4B5C-8CD0-01644D82ED85}" dt="2023-05-23T05:07:58.169" v="45" actId="255"/>
          <ac:spMkLst>
            <pc:docMk/>
            <pc:sldMk cId="2297756388" sldId="537"/>
            <ac:spMk id="237" creationId="{00000000-0000-0000-0000-000000000000}"/>
          </ac:spMkLst>
        </pc:spChg>
        <pc:spChg chg="mod">
          <ac:chgData name="kim hong rock" userId="6569b536f0776eaa" providerId="LiveId" clId="{489F52A1-DDD0-4B5C-8CD0-01644D82ED85}" dt="2023-05-23T05:07:58.169" v="45" actId="255"/>
          <ac:spMkLst>
            <pc:docMk/>
            <pc:sldMk cId="2297756388" sldId="537"/>
            <ac:spMk id="238" creationId="{00000000-0000-0000-0000-000000000000}"/>
          </ac:spMkLst>
        </pc:spChg>
        <pc:spChg chg="mod">
          <ac:chgData name="kim hong rock" userId="6569b536f0776eaa" providerId="LiveId" clId="{489F52A1-DDD0-4B5C-8CD0-01644D82ED85}" dt="2023-05-23T05:07:58.169" v="45" actId="255"/>
          <ac:spMkLst>
            <pc:docMk/>
            <pc:sldMk cId="2297756388" sldId="537"/>
            <ac:spMk id="239" creationId="{00000000-0000-0000-0000-000000000000}"/>
          </ac:spMkLst>
        </pc:spChg>
        <pc:spChg chg="mod">
          <ac:chgData name="kim hong rock" userId="6569b536f0776eaa" providerId="LiveId" clId="{489F52A1-DDD0-4B5C-8CD0-01644D82ED85}" dt="2023-05-23T05:07:58.169" v="45" actId="255"/>
          <ac:spMkLst>
            <pc:docMk/>
            <pc:sldMk cId="2297756388" sldId="537"/>
            <ac:spMk id="240" creationId="{00000000-0000-0000-0000-000000000000}"/>
          </ac:spMkLst>
        </pc:spChg>
        <pc:spChg chg="mod">
          <ac:chgData name="kim hong rock" userId="6569b536f0776eaa" providerId="LiveId" clId="{489F52A1-DDD0-4B5C-8CD0-01644D82ED85}" dt="2023-05-23T05:07:58.169" v="45" actId="255"/>
          <ac:spMkLst>
            <pc:docMk/>
            <pc:sldMk cId="2297756388" sldId="537"/>
            <ac:spMk id="241" creationId="{00000000-0000-0000-0000-000000000000}"/>
          </ac:spMkLst>
        </pc:spChg>
        <pc:spChg chg="mod">
          <ac:chgData name="kim hong rock" userId="6569b536f0776eaa" providerId="LiveId" clId="{489F52A1-DDD0-4B5C-8CD0-01644D82ED85}" dt="2023-05-23T05:07:58.169" v="45" actId="255"/>
          <ac:spMkLst>
            <pc:docMk/>
            <pc:sldMk cId="2297756388" sldId="537"/>
            <ac:spMk id="242" creationId="{00000000-0000-0000-0000-000000000000}"/>
          </ac:spMkLst>
        </pc:spChg>
        <pc:spChg chg="mod">
          <ac:chgData name="kim hong rock" userId="6569b536f0776eaa" providerId="LiveId" clId="{489F52A1-DDD0-4B5C-8CD0-01644D82ED85}" dt="2023-05-23T05:07:58.169" v="45" actId="255"/>
          <ac:spMkLst>
            <pc:docMk/>
            <pc:sldMk cId="2297756388" sldId="537"/>
            <ac:spMk id="243" creationId="{00000000-0000-0000-0000-000000000000}"/>
          </ac:spMkLst>
        </pc:spChg>
        <pc:spChg chg="mod">
          <ac:chgData name="kim hong rock" userId="6569b536f0776eaa" providerId="LiveId" clId="{489F52A1-DDD0-4B5C-8CD0-01644D82ED85}" dt="2023-05-23T05:07:58.169" v="45" actId="255"/>
          <ac:spMkLst>
            <pc:docMk/>
            <pc:sldMk cId="2297756388" sldId="537"/>
            <ac:spMk id="244" creationId="{00000000-0000-0000-0000-000000000000}"/>
          </ac:spMkLst>
        </pc:spChg>
        <pc:spChg chg="mod">
          <ac:chgData name="kim hong rock" userId="6569b536f0776eaa" providerId="LiveId" clId="{489F52A1-DDD0-4B5C-8CD0-01644D82ED85}" dt="2023-05-23T05:07:58.169" v="45" actId="255"/>
          <ac:spMkLst>
            <pc:docMk/>
            <pc:sldMk cId="2297756388" sldId="537"/>
            <ac:spMk id="245" creationId="{00000000-0000-0000-0000-000000000000}"/>
          </ac:spMkLst>
        </pc:spChg>
        <pc:spChg chg="mod">
          <ac:chgData name="kim hong rock" userId="6569b536f0776eaa" providerId="LiveId" clId="{489F52A1-DDD0-4B5C-8CD0-01644D82ED85}" dt="2023-05-23T05:07:58.169" v="45" actId="255"/>
          <ac:spMkLst>
            <pc:docMk/>
            <pc:sldMk cId="2297756388" sldId="537"/>
            <ac:spMk id="246" creationId="{00000000-0000-0000-0000-000000000000}"/>
          </ac:spMkLst>
        </pc:spChg>
        <pc:spChg chg="mod">
          <ac:chgData name="kim hong rock" userId="6569b536f0776eaa" providerId="LiveId" clId="{489F52A1-DDD0-4B5C-8CD0-01644D82ED85}" dt="2023-05-23T05:07:58.169" v="45" actId="255"/>
          <ac:spMkLst>
            <pc:docMk/>
            <pc:sldMk cId="2297756388" sldId="537"/>
            <ac:spMk id="247" creationId="{00000000-0000-0000-0000-000000000000}"/>
          </ac:spMkLst>
        </pc:spChg>
        <pc:spChg chg="mod">
          <ac:chgData name="kim hong rock" userId="6569b536f0776eaa" providerId="LiveId" clId="{489F52A1-DDD0-4B5C-8CD0-01644D82ED85}" dt="2023-05-23T05:07:58.169" v="45" actId="255"/>
          <ac:spMkLst>
            <pc:docMk/>
            <pc:sldMk cId="2297756388" sldId="537"/>
            <ac:spMk id="248" creationId="{00000000-0000-0000-0000-000000000000}"/>
          </ac:spMkLst>
        </pc:spChg>
        <pc:spChg chg="mod">
          <ac:chgData name="kim hong rock" userId="6569b536f0776eaa" providerId="LiveId" clId="{489F52A1-DDD0-4B5C-8CD0-01644D82ED85}" dt="2023-05-23T05:07:58.169" v="45" actId="255"/>
          <ac:spMkLst>
            <pc:docMk/>
            <pc:sldMk cId="2297756388" sldId="537"/>
            <ac:spMk id="249" creationId="{00000000-0000-0000-0000-000000000000}"/>
          </ac:spMkLst>
        </pc:spChg>
        <pc:spChg chg="mod">
          <ac:chgData name="kim hong rock" userId="6569b536f0776eaa" providerId="LiveId" clId="{489F52A1-DDD0-4B5C-8CD0-01644D82ED85}" dt="2023-05-23T05:07:58.169" v="45" actId="255"/>
          <ac:spMkLst>
            <pc:docMk/>
            <pc:sldMk cId="2297756388" sldId="537"/>
            <ac:spMk id="250" creationId="{00000000-0000-0000-0000-000000000000}"/>
          </ac:spMkLst>
        </pc:spChg>
        <pc:spChg chg="mod">
          <ac:chgData name="kim hong rock" userId="6569b536f0776eaa" providerId="LiveId" clId="{489F52A1-DDD0-4B5C-8CD0-01644D82ED85}" dt="2023-05-23T05:07:58.169" v="45" actId="255"/>
          <ac:spMkLst>
            <pc:docMk/>
            <pc:sldMk cId="2297756388" sldId="537"/>
            <ac:spMk id="251" creationId="{00000000-0000-0000-0000-000000000000}"/>
          </ac:spMkLst>
        </pc:spChg>
        <pc:spChg chg="mod">
          <ac:chgData name="kim hong rock" userId="6569b536f0776eaa" providerId="LiveId" clId="{489F52A1-DDD0-4B5C-8CD0-01644D82ED85}" dt="2023-05-23T05:07:58.169" v="45" actId="255"/>
          <ac:spMkLst>
            <pc:docMk/>
            <pc:sldMk cId="2297756388" sldId="537"/>
            <ac:spMk id="252" creationId="{00000000-0000-0000-0000-000000000000}"/>
          </ac:spMkLst>
        </pc:spChg>
        <pc:spChg chg="mod">
          <ac:chgData name="kim hong rock" userId="6569b536f0776eaa" providerId="LiveId" clId="{489F52A1-DDD0-4B5C-8CD0-01644D82ED85}" dt="2023-05-23T05:07:58.169" v="45" actId="255"/>
          <ac:spMkLst>
            <pc:docMk/>
            <pc:sldMk cId="2297756388" sldId="537"/>
            <ac:spMk id="253" creationId="{00000000-0000-0000-0000-000000000000}"/>
          </ac:spMkLst>
        </pc:spChg>
        <pc:spChg chg="mod">
          <ac:chgData name="kim hong rock" userId="6569b536f0776eaa" providerId="LiveId" clId="{489F52A1-DDD0-4B5C-8CD0-01644D82ED85}" dt="2023-05-23T05:07:58.169" v="45" actId="255"/>
          <ac:spMkLst>
            <pc:docMk/>
            <pc:sldMk cId="2297756388" sldId="537"/>
            <ac:spMk id="254" creationId="{00000000-0000-0000-0000-000000000000}"/>
          </ac:spMkLst>
        </pc:spChg>
        <pc:spChg chg="mod">
          <ac:chgData name="kim hong rock" userId="6569b536f0776eaa" providerId="LiveId" clId="{489F52A1-DDD0-4B5C-8CD0-01644D82ED85}" dt="2023-05-23T05:07:58.169" v="45" actId="255"/>
          <ac:spMkLst>
            <pc:docMk/>
            <pc:sldMk cId="2297756388" sldId="537"/>
            <ac:spMk id="255" creationId="{00000000-0000-0000-0000-000000000000}"/>
          </ac:spMkLst>
        </pc:spChg>
        <pc:spChg chg="mod">
          <ac:chgData name="kim hong rock" userId="6569b536f0776eaa" providerId="LiveId" clId="{489F52A1-DDD0-4B5C-8CD0-01644D82ED85}" dt="2023-05-23T05:07:58.169" v="45" actId="255"/>
          <ac:spMkLst>
            <pc:docMk/>
            <pc:sldMk cId="2297756388" sldId="537"/>
            <ac:spMk id="256" creationId="{00000000-0000-0000-0000-000000000000}"/>
          </ac:spMkLst>
        </pc:spChg>
        <pc:spChg chg="mod">
          <ac:chgData name="kim hong rock" userId="6569b536f0776eaa" providerId="LiveId" clId="{489F52A1-DDD0-4B5C-8CD0-01644D82ED85}" dt="2023-05-23T05:07:58.169" v="45" actId="255"/>
          <ac:spMkLst>
            <pc:docMk/>
            <pc:sldMk cId="2297756388" sldId="537"/>
            <ac:spMk id="257" creationId="{00000000-0000-0000-0000-000000000000}"/>
          </ac:spMkLst>
        </pc:spChg>
        <pc:spChg chg="mod">
          <ac:chgData name="kim hong rock" userId="6569b536f0776eaa" providerId="LiveId" clId="{489F52A1-DDD0-4B5C-8CD0-01644D82ED85}" dt="2023-05-23T05:07:58.169" v="45" actId="255"/>
          <ac:spMkLst>
            <pc:docMk/>
            <pc:sldMk cId="2297756388" sldId="537"/>
            <ac:spMk id="258" creationId="{00000000-0000-0000-0000-000000000000}"/>
          </ac:spMkLst>
        </pc:spChg>
        <pc:spChg chg="mod">
          <ac:chgData name="kim hong rock" userId="6569b536f0776eaa" providerId="LiveId" clId="{489F52A1-DDD0-4B5C-8CD0-01644D82ED85}" dt="2023-05-23T05:07:58.169" v="45" actId="255"/>
          <ac:spMkLst>
            <pc:docMk/>
            <pc:sldMk cId="2297756388" sldId="537"/>
            <ac:spMk id="259" creationId="{00000000-0000-0000-0000-000000000000}"/>
          </ac:spMkLst>
        </pc:spChg>
        <pc:spChg chg="mod">
          <ac:chgData name="kim hong rock" userId="6569b536f0776eaa" providerId="LiveId" clId="{489F52A1-DDD0-4B5C-8CD0-01644D82ED85}" dt="2023-05-23T05:07:58.169" v="45" actId="255"/>
          <ac:spMkLst>
            <pc:docMk/>
            <pc:sldMk cId="2297756388" sldId="537"/>
            <ac:spMk id="260" creationId="{00000000-0000-0000-0000-000000000000}"/>
          </ac:spMkLst>
        </pc:spChg>
        <pc:spChg chg="mod">
          <ac:chgData name="kim hong rock" userId="6569b536f0776eaa" providerId="LiveId" clId="{489F52A1-DDD0-4B5C-8CD0-01644D82ED85}" dt="2023-05-23T05:07:58.169" v="45" actId="255"/>
          <ac:spMkLst>
            <pc:docMk/>
            <pc:sldMk cId="2297756388" sldId="537"/>
            <ac:spMk id="261" creationId="{00000000-0000-0000-0000-000000000000}"/>
          </ac:spMkLst>
        </pc:spChg>
        <pc:spChg chg="mod">
          <ac:chgData name="kim hong rock" userId="6569b536f0776eaa" providerId="LiveId" clId="{489F52A1-DDD0-4B5C-8CD0-01644D82ED85}" dt="2023-05-23T05:07:58.169" v="45" actId="255"/>
          <ac:spMkLst>
            <pc:docMk/>
            <pc:sldMk cId="2297756388" sldId="537"/>
            <ac:spMk id="264" creationId="{00000000-0000-0000-0000-000000000000}"/>
          </ac:spMkLst>
        </pc:spChg>
        <pc:spChg chg="mod">
          <ac:chgData name="kim hong rock" userId="6569b536f0776eaa" providerId="LiveId" clId="{489F52A1-DDD0-4B5C-8CD0-01644D82ED85}" dt="2023-05-23T05:07:58.169" v="45" actId="255"/>
          <ac:spMkLst>
            <pc:docMk/>
            <pc:sldMk cId="2297756388" sldId="537"/>
            <ac:spMk id="265" creationId="{00000000-0000-0000-0000-000000000000}"/>
          </ac:spMkLst>
        </pc:spChg>
        <pc:spChg chg="mod">
          <ac:chgData name="kim hong rock" userId="6569b536f0776eaa" providerId="LiveId" clId="{489F52A1-DDD0-4B5C-8CD0-01644D82ED85}" dt="2023-05-23T05:07:58.169" v="45" actId="255"/>
          <ac:spMkLst>
            <pc:docMk/>
            <pc:sldMk cId="2297756388" sldId="537"/>
            <ac:spMk id="266" creationId="{00000000-0000-0000-0000-000000000000}"/>
          </ac:spMkLst>
        </pc:spChg>
        <pc:spChg chg="mod">
          <ac:chgData name="kim hong rock" userId="6569b536f0776eaa" providerId="LiveId" clId="{489F52A1-DDD0-4B5C-8CD0-01644D82ED85}" dt="2023-05-23T05:07:58.169" v="45" actId="255"/>
          <ac:spMkLst>
            <pc:docMk/>
            <pc:sldMk cId="2297756388" sldId="537"/>
            <ac:spMk id="267" creationId="{00000000-0000-0000-0000-000000000000}"/>
          </ac:spMkLst>
        </pc:spChg>
        <pc:spChg chg="mod">
          <ac:chgData name="kim hong rock" userId="6569b536f0776eaa" providerId="LiveId" clId="{489F52A1-DDD0-4B5C-8CD0-01644D82ED85}" dt="2023-05-23T05:07:58.169" v="45" actId="255"/>
          <ac:spMkLst>
            <pc:docMk/>
            <pc:sldMk cId="2297756388" sldId="537"/>
            <ac:spMk id="268" creationId="{00000000-0000-0000-0000-000000000000}"/>
          </ac:spMkLst>
        </pc:spChg>
        <pc:spChg chg="mod">
          <ac:chgData name="kim hong rock" userId="6569b536f0776eaa" providerId="LiveId" clId="{489F52A1-DDD0-4B5C-8CD0-01644D82ED85}" dt="2023-05-23T05:07:58.169" v="45" actId="255"/>
          <ac:spMkLst>
            <pc:docMk/>
            <pc:sldMk cId="2297756388" sldId="537"/>
            <ac:spMk id="269" creationId="{00000000-0000-0000-0000-000000000000}"/>
          </ac:spMkLst>
        </pc:spChg>
        <pc:spChg chg="mod">
          <ac:chgData name="kim hong rock" userId="6569b536f0776eaa" providerId="LiveId" clId="{489F52A1-DDD0-4B5C-8CD0-01644D82ED85}" dt="2023-05-23T05:07:58.169" v="45" actId="255"/>
          <ac:spMkLst>
            <pc:docMk/>
            <pc:sldMk cId="2297756388" sldId="537"/>
            <ac:spMk id="270" creationId="{00000000-0000-0000-0000-000000000000}"/>
          </ac:spMkLst>
        </pc:spChg>
        <pc:spChg chg="mod">
          <ac:chgData name="kim hong rock" userId="6569b536f0776eaa" providerId="LiveId" clId="{489F52A1-DDD0-4B5C-8CD0-01644D82ED85}" dt="2023-05-23T05:07:58.169" v="45" actId="255"/>
          <ac:spMkLst>
            <pc:docMk/>
            <pc:sldMk cId="2297756388" sldId="537"/>
            <ac:spMk id="271" creationId="{00000000-0000-0000-0000-000000000000}"/>
          </ac:spMkLst>
        </pc:spChg>
        <pc:spChg chg="mod">
          <ac:chgData name="kim hong rock" userId="6569b536f0776eaa" providerId="LiveId" clId="{489F52A1-DDD0-4B5C-8CD0-01644D82ED85}" dt="2023-05-23T05:07:58.169" v="45" actId="255"/>
          <ac:spMkLst>
            <pc:docMk/>
            <pc:sldMk cId="2297756388" sldId="537"/>
            <ac:spMk id="277" creationId="{A5AF359D-EF53-4B9E-A868-D3190E11C3B2}"/>
          </ac:spMkLst>
        </pc:spChg>
        <pc:spChg chg="mod">
          <ac:chgData name="kim hong rock" userId="6569b536f0776eaa" providerId="LiveId" clId="{489F52A1-DDD0-4B5C-8CD0-01644D82ED85}" dt="2023-05-23T05:07:58.169" v="45" actId="255"/>
          <ac:spMkLst>
            <pc:docMk/>
            <pc:sldMk cId="2297756388" sldId="537"/>
            <ac:spMk id="280" creationId="{00000000-0000-0000-0000-000000000000}"/>
          </ac:spMkLst>
        </pc:spChg>
        <pc:spChg chg="mod">
          <ac:chgData name="kim hong rock" userId="6569b536f0776eaa" providerId="LiveId" clId="{489F52A1-DDD0-4B5C-8CD0-01644D82ED85}" dt="2023-05-23T05:07:58.169" v="45" actId="255"/>
          <ac:spMkLst>
            <pc:docMk/>
            <pc:sldMk cId="2297756388" sldId="537"/>
            <ac:spMk id="282" creationId="{00000000-0000-0000-0000-000000000000}"/>
          </ac:spMkLst>
        </pc:spChg>
        <pc:spChg chg="mod">
          <ac:chgData name="kim hong rock" userId="6569b536f0776eaa" providerId="LiveId" clId="{489F52A1-DDD0-4B5C-8CD0-01644D82ED85}" dt="2023-05-23T05:07:58.169" v="45" actId="255"/>
          <ac:spMkLst>
            <pc:docMk/>
            <pc:sldMk cId="2297756388" sldId="537"/>
            <ac:spMk id="283" creationId="{00000000-0000-0000-0000-000000000000}"/>
          </ac:spMkLst>
        </pc:spChg>
        <pc:spChg chg="mod">
          <ac:chgData name="kim hong rock" userId="6569b536f0776eaa" providerId="LiveId" clId="{489F52A1-DDD0-4B5C-8CD0-01644D82ED85}" dt="2023-05-23T05:07:58.169" v="45" actId="255"/>
          <ac:spMkLst>
            <pc:docMk/>
            <pc:sldMk cId="2297756388" sldId="537"/>
            <ac:spMk id="284" creationId="{00000000-0000-0000-0000-000000000000}"/>
          </ac:spMkLst>
        </pc:spChg>
        <pc:spChg chg="mod">
          <ac:chgData name="kim hong rock" userId="6569b536f0776eaa" providerId="LiveId" clId="{489F52A1-DDD0-4B5C-8CD0-01644D82ED85}" dt="2023-05-23T05:07:58.169" v="45" actId="255"/>
          <ac:spMkLst>
            <pc:docMk/>
            <pc:sldMk cId="2297756388" sldId="537"/>
            <ac:spMk id="286" creationId="{00000000-0000-0000-0000-000000000000}"/>
          </ac:spMkLst>
        </pc:spChg>
        <pc:spChg chg="mod">
          <ac:chgData name="kim hong rock" userId="6569b536f0776eaa" providerId="LiveId" clId="{489F52A1-DDD0-4B5C-8CD0-01644D82ED85}" dt="2023-05-23T05:07:58.169" v="45" actId="255"/>
          <ac:spMkLst>
            <pc:docMk/>
            <pc:sldMk cId="2297756388" sldId="537"/>
            <ac:spMk id="287" creationId="{00000000-0000-0000-0000-000000000000}"/>
          </ac:spMkLst>
        </pc:spChg>
        <pc:spChg chg="mod">
          <ac:chgData name="kim hong rock" userId="6569b536f0776eaa" providerId="LiveId" clId="{489F52A1-DDD0-4B5C-8CD0-01644D82ED85}" dt="2023-05-23T05:07:58.169" v="45" actId="255"/>
          <ac:spMkLst>
            <pc:docMk/>
            <pc:sldMk cId="2297756388" sldId="537"/>
            <ac:spMk id="288" creationId="{00000000-0000-0000-0000-000000000000}"/>
          </ac:spMkLst>
        </pc:spChg>
        <pc:spChg chg="mod">
          <ac:chgData name="kim hong rock" userId="6569b536f0776eaa" providerId="LiveId" clId="{489F52A1-DDD0-4B5C-8CD0-01644D82ED85}" dt="2023-05-23T05:07:58.169" v="45" actId="255"/>
          <ac:spMkLst>
            <pc:docMk/>
            <pc:sldMk cId="2297756388" sldId="537"/>
            <ac:spMk id="289" creationId="{00000000-0000-0000-0000-000000000000}"/>
          </ac:spMkLst>
        </pc:spChg>
        <pc:spChg chg="mod">
          <ac:chgData name="kim hong rock" userId="6569b536f0776eaa" providerId="LiveId" clId="{489F52A1-DDD0-4B5C-8CD0-01644D82ED85}" dt="2023-05-23T05:07:58.169" v="45" actId="255"/>
          <ac:spMkLst>
            <pc:docMk/>
            <pc:sldMk cId="2297756388" sldId="537"/>
            <ac:spMk id="290" creationId="{C8FA5E6F-4012-44B2-B5AF-3B225C48B549}"/>
          </ac:spMkLst>
        </pc:spChg>
        <pc:spChg chg="mod">
          <ac:chgData name="kim hong rock" userId="6569b536f0776eaa" providerId="LiveId" clId="{489F52A1-DDD0-4B5C-8CD0-01644D82ED85}" dt="2023-05-23T05:07:58.169" v="45" actId="255"/>
          <ac:spMkLst>
            <pc:docMk/>
            <pc:sldMk cId="2297756388" sldId="537"/>
            <ac:spMk id="291" creationId="{48033735-B71D-47D0-8825-8915BF964A0F}"/>
          </ac:spMkLst>
        </pc:spChg>
        <pc:spChg chg="mod">
          <ac:chgData name="kim hong rock" userId="6569b536f0776eaa" providerId="LiveId" clId="{489F52A1-DDD0-4B5C-8CD0-01644D82ED85}" dt="2023-05-23T05:07:58.169" v="45" actId="255"/>
          <ac:spMkLst>
            <pc:docMk/>
            <pc:sldMk cId="2297756388" sldId="537"/>
            <ac:spMk id="292" creationId="{3744751F-62BC-45E0-B212-3D099B96DFA7}"/>
          </ac:spMkLst>
        </pc:spChg>
        <pc:spChg chg="mod">
          <ac:chgData name="kim hong rock" userId="6569b536f0776eaa" providerId="LiveId" clId="{489F52A1-DDD0-4B5C-8CD0-01644D82ED85}" dt="2023-05-23T05:07:58.169" v="45" actId="255"/>
          <ac:spMkLst>
            <pc:docMk/>
            <pc:sldMk cId="2297756388" sldId="537"/>
            <ac:spMk id="293" creationId="{C411E01A-88A6-4891-8133-E0381F4202E5}"/>
          </ac:spMkLst>
        </pc:spChg>
        <pc:spChg chg="mod">
          <ac:chgData name="kim hong rock" userId="6569b536f0776eaa" providerId="LiveId" clId="{489F52A1-DDD0-4B5C-8CD0-01644D82ED85}" dt="2023-05-23T05:07:58.169" v="45" actId="255"/>
          <ac:spMkLst>
            <pc:docMk/>
            <pc:sldMk cId="2297756388" sldId="537"/>
            <ac:spMk id="294" creationId="{00000000-0000-0000-0000-000000000000}"/>
          </ac:spMkLst>
        </pc:spChg>
        <pc:spChg chg="mod">
          <ac:chgData name="kim hong rock" userId="6569b536f0776eaa" providerId="LiveId" clId="{489F52A1-DDD0-4B5C-8CD0-01644D82ED85}" dt="2023-05-23T05:07:58.169" v="45" actId="255"/>
          <ac:spMkLst>
            <pc:docMk/>
            <pc:sldMk cId="2297756388" sldId="537"/>
            <ac:spMk id="296" creationId="{00000000-0000-0000-0000-000000000000}"/>
          </ac:spMkLst>
        </pc:spChg>
        <pc:spChg chg="mod">
          <ac:chgData name="kim hong rock" userId="6569b536f0776eaa" providerId="LiveId" clId="{489F52A1-DDD0-4B5C-8CD0-01644D82ED85}" dt="2023-05-23T05:07:58.169" v="45" actId="255"/>
          <ac:spMkLst>
            <pc:docMk/>
            <pc:sldMk cId="2297756388" sldId="537"/>
            <ac:spMk id="297" creationId="{00000000-0000-0000-0000-000000000000}"/>
          </ac:spMkLst>
        </pc:spChg>
        <pc:spChg chg="mod">
          <ac:chgData name="kim hong rock" userId="6569b536f0776eaa" providerId="LiveId" clId="{489F52A1-DDD0-4B5C-8CD0-01644D82ED85}" dt="2023-05-23T05:07:58.169" v="45" actId="255"/>
          <ac:spMkLst>
            <pc:docMk/>
            <pc:sldMk cId="2297756388" sldId="537"/>
            <ac:spMk id="298" creationId="{00000000-0000-0000-0000-000000000000}"/>
          </ac:spMkLst>
        </pc:spChg>
        <pc:spChg chg="mod">
          <ac:chgData name="kim hong rock" userId="6569b536f0776eaa" providerId="LiveId" clId="{489F52A1-DDD0-4B5C-8CD0-01644D82ED85}" dt="2023-05-23T05:07:58.169" v="45" actId="255"/>
          <ac:spMkLst>
            <pc:docMk/>
            <pc:sldMk cId="2297756388" sldId="537"/>
            <ac:spMk id="300" creationId="{00000000-0000-0000-0000-000000000000}"/>
          </ac:spMkLst>
        </pc:spChg>
        <pc:spChg chg="mod">
          <ac:chgData name="kim hong rock" userId="6569b536f0776eaa" providerId="LiveId" clId="{489F52A1-DDD0-4B5C-8CD0-01644D82ED85}" dt="2023-05-23T05:07:58.169" v="45" actId="255"/>
          <ac:spMkLst>
            <pc:docMk/>
            <pc:sldMk cId="2297756388" sldId="537"/>
            <ac:spMk id="301" creationId="{00000000-0000-0000-0000-000000000000}"/>
          </ac:spMkLst>
        </pc:spChg>
        <pc:spChg chg="mod">
          <ac:chgData name="kim hong rock" userId="6569b536f0776eaa" providerId="LiveId" clId="{489F52A1-DDD0-4B5C-8CD0-01644D82ED85}" dt="2023-05-23T05:07:58.169" v="45" actId="255"/>
          <ac:spMkLst>
            <pc:docMk/>
            <pc:sldMk cId="2297756388" sldId="537"/>
            <ac:spMk id="302" creationId="{00000000-0000-0000-0000-000000000000}"/>
          </ac:spMkLst>
        </pc:spChg>
        <pc:spChg chg="mod">
          <ac:chgData name="kim hong rock" userId="6569b536f0776eaa" providerId="LiveId" clId="{489F52A1-DDD0-4B5C-8CD0-01644D82ED85}" dt="2023-05-23T05:07:58.169" v="45" actId="255"/>
          <ac:spMkLst>
            <pc:docMk/>
            <pc:sldMk cId="2297756388" sldId="537"/>
            <ac:spMk id="304" creationId="{00000000-0000-0000-0000-000000000000}"/>
          </ac:spMkLst>
        </pc:spChg>
        <pc:spChg chg="mod">
          <ac:chgData name="kim hong rock" userId="6569b536f0776eaa" providerId="LiveId" clId="{489F52A1-DDD0-4B5C-8CD0-01644D82ED85}" dt="2023-05-23T05:07:58.169" v="45" actId="255"/>
          <ac:spMkLst>
            <pc:docMk/>
            <pc:sldMk cId="2297756388" sldId="537"/>
            <ac:spMk id="305" creationId="{00000000-0000-0000-0000-000000000000}"/>
          </ac:spMkLst>
        </pc:spChg>
        <pc:spChg chg="mod">
          <ac:chgData name="kim hong rock" userId="6569b536f0776eaa" providerId="LiveId" clId="{489F52A1-DDD0-4B5C-8CD0-01644D82ED85}" dt="2023-05-23T05:07:58.169" v="45" actId="255"/>
          <ac:spMkLst>
            <pc:docMk/>
            <pc:sldMk cId="2297756388" sldId="537"/>
            <ac:spMk id="306" creationId="{00000000-0000-0000-0000-000000000000}"/>
          </ac:spMkLst>
        </pc:spChg>
        <pc:spChg chg="mod">
          <ac:chgData name="kim hong rock" userId="6569b536f0776eaa" providerId="LiveId" clId="{489F52A1-DDD0-4B5C-8CD0-01644D82ED85}" dt="2023-05-23T05:07:58.169" v="45" actId="255"/>
          <ac:spMkLst>
            <pc:docMk/>
            <pc:sldMk cId="2297756388" sldId="537"/>
            <ac:spMk id="307" creationId="{00000000-0000-0000-0000-000000000000}"/>
          </ac:spMkLst>
        </pc:spChg>
        <pc:spChg chg="mod">
          <ac:chgData name="kim hong rock" userId="6569b536f0776eaa" providerId="LiveId" clId="{489F52A1-DDD0-4B5C-8CD0-01644D82ED85}" dt="2023-05-23T05:07:58.169" v="45" actId="255"/>
          <ac:spMkLst>
            <pc:docMk/>
            <pc:sldMk cId="2297756388" sldId="537"/>
            <ac:spMk id="308" creationId="{00000000-0000-0000-0000-000000000000}"/>
          </ac:spMkLst>
        </pc:spChg>
        <pc:spChg chg="mod">
          <ac:chgData name="kim hong rock" userId="6569b536f0776eaa" providerId="LiveId" clId="{489F52A1-DDD0-4B5C-8CD0-01644D82ED85}" dt="2023-05-23T05:07:58.169" v="45" actId="255"/>
          <ac:spMkLst>
            <pc:docMk/>
            <pc:sldMk cId="2297756388" sldId="537"/>
            <ac:spMk id="310" creationId="{00000000-0000-0000-0000-000000000000}"/>
          </ac:spMkLst>
        </pc:spChg>
        <pc:spChg chg="mod">
          <ac:chgData name="kim hong rock" userId="6569b536f0776eaa" providerId="LiveId" clId="{489F52A1-DDD0-4B5C-8CD0-01644D82ED85}" dt="2023-05-23T05:07:58.169" v="45" actId="255"/>
          <ac:spMkLst>
            <pc:docMk/>
            <pc:sldMk cId="2297756388" sldId="537"/>
            <ac:spMk id="311" creationId="{00000000-0000-0000-0000-000000000000}"/>
          </ac:spMkLst>
        </pc:spChg>
        <pc:spChg chg="mod">
          <ac:chgData name="kim hong rock" userId="6569b536f0776eaa" providerId="LiveId" clId="{489F52A1-DDD0-4B5C-8CD0-01644D82ED85}" dt="2023-05-23T05:07:58.169" v="45" actId="255"/>
          <ac:spMkLst>
            <pc:docMk/>
            <pc:sldMk cId="2297756388" sldId="537"/>
            <ac:spMk id="312" creationId="{00000000-0000-0000-0000-000000000000}"/>
          </ac:spMkLst>
        </pc:spChg>
        <pc:spChg chg="mod">
          <ac:chgData name="kim hong rock" userId="6569b536f0776eaa" providerId="LiveId" clId="{489F52A1-DDD0-4B5C-8CD0-01644D82ED85}" dt="2023-05-23T05:07:58.169" v="45" actId="255"/>
          <ac:spMkLst>
            <pc:docMk/>
            <pc:sldMk cId="2297756388" sldId="537"/>
            <ac:spMk id="313" creationId="{00000000-0000-0000-0000-000000000000}"/>
          </ac:spMkLst>
        </pc:spChg>
        <pc:spChg chg="mod">
          <ac:chgData name="kim hong rock" userId="6569b536f0776eaa" providerId="LiveId" clId="{489F52A1-DDD0-4B5C-8CD0-01644D82ED85}" dt="2023-05-23T05:07:58.169" v="45" actId="255"/>
          <ac:spMkLst>
            <pc:docMk/>
            <pc:sldMk cId="2297756388" sldId="537"/>
            <ac:spMk id="314" creationId="{00000000-0000-0000-0000-000000000000}"/>
          </ac:spMkLst>
        </pc:spChg>
        <pc:spChg chg="mod">
          <ac:chgData name="kim hong rock" userId="6569b536f0776eaa" providerId="LiveId" clId="{489F52A1-DDD0-4B5C-8CD0-01644D82ED85}" dt="2023-05-23T05:07:58.169" v="45" actId="255"/>
          <ac:spMkLst>
            <pc:docMk/>
            <pc:sldMk cId="2297756388" sldId="537"/>
            <ac:spMk id="316" creationId="{00000000-0000-0000-0000-000000000000}"/>
          </ac:spMkLst>
        </pc:spChg>
        <pc:spChg chg="mod">
          <ac:chgData name="kim hong rock" userId="6569b536f0776eaa" providerId="LiveId" clId="{489F52A1-DDD0-4B5C-8CD0-01644D82ED85}" dt="2023-05-23T05:07:58.169" v="45" actId="255"/>
          <ac:spMkLst>
            <pc:docMk/>
            <pc:sldMk cId="2297756388" sldId="537"/>
            <ac:spMk id="317" creationId="{00000000-0000-0000-0000-000000000000}"/>
          </ac:spMkLst>
        </pc:spChg>
        <pc:spChg chg="mod">
          <ac:chgData name="kim hong rock" userId="6569b536f0776eaa" providerId="LiveId" clId="{489F52A1-DDD0-4B5C-8CD0-01644D82ED85}" dt="2023-05-23T05:07:58.169" v="45" actId="255"/>
          <ac:spMkLst>
            <pc:docMk/>
            <pc:sldMk cId="2297756388" sldId="537"/>
            <ac:spMk id="318" creationId="{00000000-0000-0000-0000-000000000000}"/>
          </ac:spMkLst>
        </pc:spChg>
        <pc:spChg chg="mod">
          <ac:chgData name="kim hong rock" userId="6569b536f0776eaa" providerId="LiveId" clId="{489F52A1-DDD0-4B5C-8CD0-01644D82ED85}" dt="2023-05-23T05:07:58.169" v="45" actId="255"/>
          <ac:spMkLst>
            <pc:docMk/>
            <pc:sldMk cId="2297756388" sldId="537"/>
            <ac:spMk id="321" creationId="{00000000-0000-0000-0000-000000000000}"/>
          </ac:spMkLst>
        </pc:spChg>
        <pc:spChg chg="mod">
          <ac:chgData name="kim hong rock" userId="6569b536f0776eaa" providerId="LiveId" clId="{489F52A1-DDD0-4B5C-8CD0-01644D82ED85}" dt="2023-05-23T05:07:58.169" v="45" actId="255"/>
          <ac:spMkLst>
            <pc:docMk/>
            <pc:sldMk cId="2297756388" sldId="537"/>
            <ac:spMk id="323" creationId="{00000000-0000-0000-0000-000000000000}"/>
          </ac:spMkLst>
        </pc:spChg>
        <pc:spChg chg="mod">
          <ac:chgData name="kim hong rock" userId="6569b536f0776eaa" providerId="LiveId" clId="{489F52A1-DDD0-4B5C-8CD0-01644D82ED85}" dt="2023-05-23T05:07:58.169" v="45" actId="255"/>
          <ac:spMkLst>
            <pc:docMk/>
            <pc:sldMk cId="2297756388" sldId="537"/>
            <ac:spMk id="324" creationId="{00000000-0000-0000-0000-000000000000}"/>
          </ac:spMkLst>
        </pc:spChg>
        <pc:spChg chg="mod">
          <ac:chgData name="kim hong rock" userId="6569b536f0776eaa" providerId="LiveId" clId="{489F52A1-DDD0-4B5C-8CD0-01644D82ED85}" dt="2023-05-23T05:07:58.169" v="45" actId="255"/>
          <ac:spMkLst>
            <pc:docMk/>
            <pc:sldMk cId="2297756388" sldId="537"/>
            <ac:spMk id="325" creationId="{00000000-0000-0000-0000-000000000000}"/>
          </ac:spMkLst>
        </pc:spChg>
        <pc:spChg chg="mod">
          <ac:chgData name="kim hong rock" userId="6569b536f0776eaa" providerId="LiveId" clId="{489F52A1-DDD0-4B5C-8CD0-01644D82ED85}" dt="2023-05-23T05:07:58.169" v="45" actId="255"/>
          <ac:spMkLst>
            <pc:docMk/>
            <pc:sldMk cId="2297756388" sldId="537"/>
            <ac:spMk id="326" creationId="{00000000-0000-0000-0000-000000000000}"/>
          </ac:spMkLst>
        </pc:spChg>
        <pc:spChg chg="mod">
          <ac:chgData name="kim hong rock" userId="6569b536f0776eaa" providerId="LiveId" clId="{489F52A1-DDD0-4B5C-8CD0-01644D82ED85}" dt="2023-05-23T05:07:58.169" v="45" actId="255"/>
          <ac:spMkLst>
            <pc:docMk/>
            <pc:sldMk cId="2297756388" sldId="537"/>
            <ac:spMk id="327" creationId="{00000000-0000-0000-0000-000000000000}"/>
          </ac:spMkLst>
        </pc:spChg>
        <pc:spChg chg="mod">
          <ac:chgData name="kim hong rock" userId="6569b536f0776eaa" providerId="LiveId" clId="{489F52A1-DDD0-4B5C-8CD0-01644D82ED85}" dt="2023-05-23T05:07:58.169" v="45" actId="255"/>
          <ac:spMkLst>
            <pc:docMk/>
            <pc:sldMk cId="2297756388" sldId="537"/>
            <ac:spMk id="328" creationId="{00000000-0000-0000-0000-000000000000}"/>
          </ac:spMkLst>
        </pc:spChg>
        <pc:spChg chg="mod">
          <ac:chgData name="kim hong rock" userId="6569b536f0776eaa" providerId="LiveId" clId="{489F52A1-DDD0-4B5C-8CD0-01644D82ED85}" dt="2023-05-23T05:07:58.169" v="45" actId="255"/>
          <ac:spMkLst>
            <pc:docMk/>
            <pc:sldMk cId="2297756388" sldId="537"/>
            <ac:spMk id="329" creationId="{00000000-0000-0000-0000-000000000000}"/>
          </ac:spMkLst>
        </pc:spChg>
        <pc:spChg chg="mod">
          <ac:chgData name="kim hong rock" userId="6569b536f0776eaa" providerId="LiveId" clId="{489F52A1-DDD0-4B5C-8CD0-01644D82ED85}" dt="2023-05-23T05:07:58.169" v="45" actId="255"/>
          <ac:spMkLst>
            <pc:docMk/>
            <pc:sldMk cId="2297756388" sldId="537"/>
            <ac:spMk id="330" creationId="{00000000-0000-0000-0000-000000000000}"/>
          </ac:spMkLst>
        </pc:spChg>
        <pc:spChg chg="mod">
          <ac:chgData name="kim hong rock" userId="6569b536f0776eaa" providerId="LiveId" clId="{489F52A1-DDD0-4B5C-8CD0-01644D82ED85}" dt="2023-05-23T05:07:58.169" v="45" actId="255"/>
          <ac:spMkLst>
            <pc:docMk/>
            <pc:sldMk cId="2297756388" sldId="537"/>
            <ac:spMk id="331" creationId="{00000000-0000-0000-0000-000000000000}"/>
          </ac:spMkLst>
        </pc:spChg>
        <pc:spChg chg="mod">
          <ac:chgData name="kim hong rock" userId="6569b536f0776eaa" providerId="LiveId" clId="{489F52A1-DDD0-4B5C-8CD0-01644D82ED85}" dt="2023-05-23T05:07:58.169" v="45" actId="255"/>
          <ac:spMkLst>
            <pc:docMk/>
            <pc:sldMk cId="2297756388" sldId="537"/>
            <ac:spMk id="332" creationId="{00000000-0000-0000-0000-000000000000}"/>
          </ac:spMkLst>
        </pc:spChg>
        <pc:spChg chg="mod">
          <ac:chgData name="kim hong rock" userId="6569b536f0776eaa" providerId="LiveId" clId="{489F52A1-DDD0-4B5C-8CD0-01644D82ED85}" dt="2023-05-23T05:07:58.169" v="45" actId="255"/>
          <ac:spMkLst>
            <pc:docMk/>
            <pc:sldMk cId="2297756388" sldId="537"/>
            <ac:spMk id="333" creationId="{6AD97CFD-34B7-41CB-B846-52845EDEE2DA}"/>
          </ac:spMkLst>
        </pc:spChg>
        <pc:spChg chg="mod">
          <ac:chgData name="kim hong rock" userId="6569b536f0776eaa" providerId="LiveId" clId="{489F52A1-DDD0-4B5C-8CD0-01644D82ED85}" dt="2023-05-23T05:07:58.169" v="45" actId="255"/>
          <ac:spMkLst>
            <pc:docMk/>
            <pc:sldMk cId="2297756388" sldId="537"/>
            <ac:spMk id="334" creationId="{00000000-0000-0000-0000-000000000000}"/>
          </ac:spMkLst>
        </pc:spChg>
        <pc:spChg chg="mod">
          <ac:chgData name="kim hong rock" userId="6569b536f0776eaa" providerId="LiveId" clId="{489F52A1-DDD0-4B5C-8CD0-01644D82ED85}" dt="2023-05-23T05:07:58.169" v="45" actId="255"/>
          <ac:spMkLst>
            <pc:docMk/>
            <pc:sldMk cId="2297756388" sldId="537"/>
            <ac:spMk id="335" creationId="{00000000-0000-0000-0000-000000000000}"/>
          </ac:spMkLst>
        </pc:spChg>
        <pc:spChg chg="mod">
          <ac:chgData name="kim hong rock" userId="6569b536f0776eaa" providerId="LiveId" clId="{489F52A1-DDD0-4B5C-8CD0-01644D82ED85}" dt="2023-05-23T05:07:58.169" v="45" actId="255"/>
          <ac:spMkLst>
            <pc:docMk/>
            <pc:sldMk cId="2297756388" sldId="537"/>
            <ac:spMk id="336" creationId="{00000000-0000-0000-0000-000000000000}"/>
          </ac:spMkLst>
        </pc:spChg>
        <pc:spChg chg="mod">
          <ac:chgData name="kim hong rock" userId="6569b536f0776eaa" providerId="LiveId" clId="{489F52A1-DDD0-4B5C-8CD0-01644D82ED85}" dt="2023-05-23T05:07:58.169" v="45" actId="255"/>
          <ac:spMkLst>
            <pc:docMk/>
            <pc:sldMk cId="2297756388" sldId="537"/>
            <ac:spMk id="337" creationId="{00000000-0000-0000-0000-000000000000}"/>
          </ac:spMkLst>
        </pc:spChg>
        <pc:spChg chg="mod">
          <ac:chgData name="kim hong rock" userId="6569b536f0776eaa" providerId="LiveId" clId="{489F52A1-DDD0-4B5C-8CD0-01644D82ED85}" dt="2023-05-23T05:07:58.169" v="45" actId="255"/>
          <ac:spMkLst>
            <pc:docMk/>
            <pc:sldMk cId="2297756388" sldId="537"/>
            <ac:spMk id="338" creationId="{034B6851-E115-468B-AF2A-E20C55136323}"/>
          </ac:spMkLst>
        </pc:spChg>
        <pc:spChg chg="mod">
          <ac:chgData name="kim hong rock" userId="6569b536f0776eaa" providerId="LiveId" clId="{489F52A1-DDD0-4B5C-8CD0-01644D82ED85}" dt="2023-05-23T05:07:58.169" v="45" actId="255"/>
          <ac:spMkLst>
            <pc:docMk/>
            <pc:sldMk cId="2297756388" sldId="537"/>
            <ac:spMk id="339" creationId="{00000000-0000-0000-0000-000000000000}"/>
          </ac:spMkLst>
        </pc:spChg>
        <pc:spChg chg="mod">
          <ac:chgData name="kim hong rock" userId="6569b536f0776eaa" providerId="LiveId" clId="{489F52A1-DDD0-4B5C-8CD0-01644D82ED85}" dt="2023-05-23T05:07:58.169" v="45" actId="255"/>
          <ac:spMkLst>
            <pc:docMk/>
            <pc:sldMk cId="2297756388" sldId="537"/>
            <ac:spMk id="340" creationId="{00000000-0000-0000-0000-000000000000}"/>
          </ac:spMkLst>
        </pc:spChg>
        <pc:spChg chg="mod">
          <ac:chgData name="kim hong rock" userId="6569b536f0776eaa" providerId="LiveId" clId="{489F52A1-DDD0-4B5C-8CD0-01644D82ED85}" dt="2023-05-23T05:07:58.169" v="45" actId="255"/>
          <ac:spMkLst>
            <pc:docMk/>
            <pc:sldMk cId="2297756388" sldId="537"/>
            <ac:spMk id="341" creationId="{00000000-0000-0000-0000-000000000000}"/>
          </ac:spMkLst>
        </pc:spChg>
        <pc:spChg chg="mod">
          <ac:chgData name="kim hong rock" userId="6569b536f0776eaa" providerId="LiveId" clId="{489F52A1-DDD0-4B5C-8CD0-01644D82ED85}" dt="2023-05-23T05:07:58.169" v="45" actId="255"/>
          <ac:spMkLst>
            <pc:docMk/>
            <pc:sldMk cId="2297756388" sldId="537"/>
            <ac:spMk id="342" creationId="{00000000-0000-0000-0000-000000000000}"/>
          </ac:spMkLst>
        </pc:spChg>
        <pc:spChg chg="mod">
          <ac:chgData name="kim hong rock" userId="6569b536f0776eaa" providerId="LiveId" clId="{489F52A1-DDD0-4B5C-8CD0-01644D82ED85}" dt="2023-05-23T05:07:58.169" v="45" actId="255"/>
          <ac:spMkLst>
            <pc:docMk/>
            <pc:sldMk cId="2297756388" sldId="537"/>
            <ac:spMk id="343" creationId="{DE9E1551-1D06-4F64-8158-268C8BF8D006}"/>
          </ac:spMkLst>
        </pc:spChg>
        <pc:spChg chg="mod">
          <ac:chgData name="kim hong rock" userId="6569b536f0776eaa" providerId="LiveId" clId="{489F52A1-DDD0-4B5C-8CD0-01644D82ED85}" dt="2023-05-23T05:07:58.169" v="45" actId="255"/>
          <ac:spMkLst>
            <pc:docMk/>
            <pc:sldMk cId="2297756388" sldId="537"/>
            <ac:spMk id="344" creationId="{C1E50BDB-64C0-4784-8DFA-C56BE2FD42DE}"/>
          </ac:spMkLst>
        </pc:spChg>
        <pc:spChg chg="mod">
          <ac:chgData name="kim hong rock" userId="6569b536f0776eaa" providerId="LiveId" clId="{489F52A1-DDD0-4B5C-8CD0-01644D82ED85}" dt="2023-05-23T05:07:58.169" v="45" actId="255"/>
          <ac:spMkLst>
            <pc:docMk/>
            <pc:sldMk cId="2297756388" sldId="537"/>
            <ac:spMk id="345" creationId="{00000000-0000-0000-0000-000000000000}"/>
          </ac:spMkLst>
        </pc:spChg>
        <pc:spChg chg="mod">
          <ac:chgData name="kim hong rock" userId="6569b536f0776eaa" providerId="LiveId" clId="{489F52A1-DDD0-4B5C-8CD0-01644D82ED85}" dt="2023-05-23T05:07:58.169" v="45" actId="255"/>
          <ac:spMkLst>
            <pc:docMk/>
            <pc:sldMk cId="2297756388" sldId="537"/>
            <ac:spMk id="346" creationId="{00000000-0000-0000-0000-000000000000}"/>
          </ac:spMkLst>
        </pc:spChg>
        <pc:spChg chg="mod">
          <ac:chgData name="kim hong rock" userId="6569b536f0776eaa" providerId="LiveId" clId="{489F52A1-DDD0-4B5C-8CD0-01644D82ED85}" dt="2023-05-23T05:07:58.169" v="45" actId="255"/>
          <ac:spMkLst>
            <pc:docMk/>
            <pc:sldMk cId="2297756388" sldId="537"/>
            <ac:spMk id="347" creationId="{C737B289-E56A-471A-951E-2AFA2BE172EF}"/>
          </ac:spMkLst>
        </pc:spChg>
        <pc:spChg chg="mod">
          <ac:chgData name="kim hong rock" userId="6569b536f0776eaa" providerId="LiveId" clId="{489F52A1-DDD0-4B5C-8CD0-01644D82ED85}" dt="2023-05-23T05:07:58.169" v="45" actId="255"/>
          <ac:spMkLst>
            <pc:docMk/>
            <pc:sldMk cId="2297756388" sldId="537"/>
            <ac:spMk id="350" creationId="{222909CB-346C-4E79-9D57-FA39E7D940E7}"/>
          </ac:spMkLst>
        </pc:spChg>
        <pc:spChg chg="mod">
          <ac:chgData name="kim hong rock" userId="6569b536f0776eaa" providerId="LiveId" clId="{489F52A1-DDD0-4B5C-8CD0-01644D82ED85}" dt="2023-05-23T05:07:58.169" v="45" actId="255"/>
          <ac:spMkLst>
            <pc:docMk/>
            <pc:sldMk cId="2297756388" sldId="537"/>
            <ac:spMk id="351" creationId="{95F0CEAA-960F-473C-AB83-04F82BF1C9E9}"/>
          </ac:spMkLst>
        </pc:spChg>
      </pc:sldChg>
      <pc:sldChg chg="del">
        <pc:chgData name="kim hong rock" userId="6569b536f0776eaa" providerId="LiveId" clId="{489F52A1-DDD0-4B5C-8CD0-01644D82ED85}" dt="2023-05-23T05:07:48.788" v="44" actId="47"/>
        <pc:sldMkLst>
          <pc:docMk/>
          <pc:sldMk cId="3791817418" sldId="538"/>
        </pc:sldMkLst>
      </pc:sldChg>
      <pc:sldChg chg="del">
        <pc:chgData name="kim hong rock" userId="6569b536f0776eaa" providerId="LiveId" clId="{489F52A1-DDD0-4B5C-8CD0-01644D82ED85}" dt="2023-05-23T05:07:48.788" v="44" actId="47"/>
        <pc:sldMkLst>
          <pc:docMk/>
          <pc:sldMk cId="1175497378" sldId="539"/>
        </pc:sldMkLst>
      </pc:sldChg>
      <pc:sldChg chg="del">
        <pc:chgData name="kim hong rock" userId="6569b536f0776eaa" providerId="LiveId" clId="{489F52A1-DDD0-4B5C-8CD0-01644D82ED85}" dt="2023-05-23T05:07:48.788" v="44" actId="47"/>
        <pc:sldMkLst>
          <pc:docMk/>
          <pc:sldMk cId="2007077818" sldId="540"/>
        </pc:sldMkLst>
      </pc:sldChg>
      <pc:sldChg chg="modSp del mod">
        <pc:chgData name="kim hong rock" userId="6569b536f0776eaa" providerId="LiveId" clId="{489F52A1-DDD0-4B5C-8CD0-01644D82ED85}" dt="2023-05-23T05:07:48.788" v="44" actId="47"/>
        <pc:sldMkLst>
          <pc:docMk/>
          <pc:sldMk cId="3971587967" sldId="541"/>
        </pc:sldMkLst>
        <pc:graphicFrameChg chg="modGraphic">
          <ac:chgData name="kim hong rock" userId="6569b536f0776eaa" providerId="LiveId" clId="{489F52A1-DDD0-4B5C-8CD0-01644D82ED85}" dt="2023-05-23T05:07:22.942" v="43" actId="255"/>
          <ac:graphicFrameMkLst>
            <pc:docMk/>
            <pc:sldMk cId="3971587967" sldId="541"/>
            <ac:graphicFrameMk id="18" creationId="{00000000-0000-0000-0000-000000000000}"/>
          </ac:graphicFrameMkLst>
        </pc:graphicFrameChg>
      </pc:sldChg>
      <pc:sldChg chg="modSp mod">
        <pc:chgData name="kim hong rock" userId="6569b536f0776eaa" providerId="LiveId" clId="{489F52A1-DDD0-4B5C-8CD0-01644D82ED85}" dt="2023-05-23T05:19:22.188" v="110" actId="255"/>
        <pc:sldMkLst>
          <pc:docMk/>
          <pc:sldMk cId="882009166" sldId="542"/>
        </pc:sldMkLst>
        <pc:graphicFrameChg chg="modGraphic">
          <ac:chgData name="kim hong rock" userId="6569b536f0776eaa" providerId="LiveId" clId="{489F52A1-DDD0-4B5C-8CD0-01644D82ED85}" dt="2023-05-23T05:19:22.188" v="110" actId="255"/>
          <ac:graphicFrameMkLst>
            <pc:docMk/>
            <pc:sldMk cId="882009166" sldId="542"/>
            <ac:graphicFrameMk id="5"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5240" cy="501640"/>
          </a:xfrm>
          <a:prstGeom prst="rect">
            <a:avLst/>
          </a:prstGeom>
        </p:spPr>
        <p:txBody>
          <a:bodyPr vert="horz" lIns="96357" tIns="48178" rIns="96357" bIns="48178" rtlCol="0"/>
          <a:lstStyle>
            <a:lvl1pPr algn="l">
              <a:defRPr sz="1300"/>
            </a:lvl1pPr>
          </a:lstStyle>
          <a:p>
            <a:endParaRPr lang="ko-KR" altLang="en-US"/>
          </a:p>
        </p:txBody>
      </p:sp>
      <p:sp>
        <p:nvSpPr>
          <p:cNvPr id="3" name="날짜 개체 틀 2"/>
          <p:cNvSpPr>
            <a:spLocks noGrp="1"/>
          </p:cNvSpPr>
          <p:nvPr>
            <p:ph type="dt" sz="quarter" idx="1"/>
          </p:nvPr>
        </p:nvSpPr>
        <p:spPr>
          <a:xfrm>
            <a:off x="3889109" y="0"/>
            <a:ext cx="2975240" cy="501640"/>
          </a:xfrm>
          <a:prstGeom prst="rect">
            <a:avLst/>
          </a:prstGeom>
        </p:spPr>
        <p:txBody>
          <a:bodyPr vert="horz" lIns="96357" tIns="48178" rIns="96357" bIns="48178" rtlCol="0"/>
          <a:lstStyle>
            <a:lvl1pPr algn="r">
              <a:defRPr sz="1300"/>
            </a:lvl1pPr>
          </a:lstStyle>
          <a:p>
            <a:fld id="{B53B407A-6D40-4076-A961-B719E35D5CF1}" type="datetimeFigureOut">
              <a:rPr lang="ko-KR" altLang="en-US" smtClean="0"/>
              <a:t>2023-05-29</a:t>
            </a:fld>
            <a:endParaRPr lang="ko-KR" altLang="en-US"/>
          </a:p>
        </p:txBody>
      </p:sp>
      <p:sp>
        <p:nvSpPr>
          <p:cNvPr id="4" name="바닥글 개체 틀 3"/>
          <p:cNvSpPr>
            <a:spLocks noGrp="1"/>
          </p:cNvSpPr>
          <p:nvPr>
            <p:ph type="ftr" sz="quarter" idx="2"/>
          </p:nvPr>
        </p:nvSpPr>
        <p:spPr>
          <a:xfrm>
            <a:off x="0" y="9496437"/>
            <a:ext cx="2975240" cy="501639"/>
          </a:xfrm>
          <a:prstGeom prst="rect">
            <a:avLst/>
          </a:prstGeom>
        </p:spPr>
        <p:txBody>
          <a:bodyPr vert="horz" lIns="96357" tIns="48178" rIns="96357" bIns="48178" rtlCol="0" anchor="b"/>
          <a:lstStyle>
            <a:lvl1pPr algn="l">
              <a:defRPr sz="1300"/>
            </a:lvl1pPr>
          </a:lstStyle>
          <a:p>
            <a:endParaRPr lang="ko-KR" altLang="en-US"/>
          </a:p>
        </p:txBody>
      </p:sp>
      <p:sp>
        <p:nvSpPr>
          <p:cNvPr id="5" name="슬라이드 번호 개체 틀 4"/>
          <p:cNvSpPr>
            <a:spLocks noGrp="1"/>
          </p:cNvSpPr>
          <p:nvPr>
            <p:ph type="sldNum" sz="quarter" idx="3"/>
          </p:nvPr>
        </p:nvSpPr>
        <p:spPr>
          <a:xfrm>
            <a:off x="3889109" y="9496437"/>
            <a:ext cx="2975240" cy="501639"/>
          </a:xfrm>
          <a:prstGeom prst="rect">
            <a:avLst/>
          </a:prstGeom>
        </p:spPr>
        <p:txBody>
          <a:bodyPr vert="horz" lIns="96357" tIns="48178" rIns="96357" bIns="48178" rtlCol="0" anchor="b"/>
          <a:lstStyle>
            <a:lvl1pPr algn="r">
              <a:defRPr sz="1300"/>
            </a:lvl1pPr>
          </a:lstStyle>
          <a:p>
            <a:fld id="{B747BB38-5E43-4598-8020-BAF997B7A55D}" type="slidenum">
              <a:rPr lang="ko-KR" altLang="en-US" smtClean="0"/>
              <a:t>‹#›</a:t>
            </a:fld>
            <a:endParaRPr lang="ko-KR" altLang="en-US"/>
          </a:p>
        </p:txBody>
      </p:sp>
    </p:spTree>
    <p:extLst>
      <p:ext uri="{BB962C8B-B14F-4D97-AF65-F5344CB8AC3E}">
        <p14:creationId xmlns:p14="http://schemas.microsoft.com/office/powerpoint/2010/main" val="3126857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5240" cy="501640"/>
          </a:xfrm>
          <a:prstGeom prst="rect">
            <a:avLst/>
          </a:prstGeom>
        </p:spPr>
        <p:txBody>
          <a:bodyPr vert="horz" lIns="96357" tIns="48178" rIns="96357" bIns="48178" rtlCol="0"/>
          <a:lstStyle>
            <a:lvl1pPr algn="l">
              <a:defRPr sz="1300"/>
            </a:lvl1pPr>
          </a:lstStyle>
          <a:p>
            <a:endParaRPr lang="ko-KR" altLang="en-US"/>
          </a:p>
        </p:txBody>
      </p:sp>
      <p:sp>
        <p:nvSpPr>
          <p:cNvPr id="3" name="날짜 개체 틀 2"/>
          <p:cNvSpPr>
            <a:spLocks noGrp="1"/>
          </p:cNvSpPr>
          <p:nvPr>
            <p:ph type="dt" idx="1"/>
          </p:nvPr>
        </p:nvSpPr>
        <p:spPr>
          <a:xfrm>
            <a:off x="3889109" y="0"/>
            <a:ext cx="2975240" cy="501640"/>
          </a:xfrm>
          <a:prstGeom prst="rect">
            <a:avLst/>
          </a:prstGeom>
        </p:spPr>
        <p:txBody>
          <a:bodyPr vert="horz" lIns="96357" tIns="48178" rIns="96357" bIns="48178" rtlCol="0"/>
          <a:lstStyle>
            <a:lvl1pPr algn="r">
              <a:defRPr sz="1300"/>
            </a:lvl1pPr>
          </a:lstStyle>
          <a:p>
            <a:fld id="{C022ADD1-7901-48FD-B999-1168F8ED9F4E}" type="datetimeFigureOut">
              <a:rPr lang="ko-KR" altLang="en-US" smtClean="0"/>
              <a:t>2023-05-29</a:t>
            </a:fld>
            <a:endParaRPr lang="ko-KR" altLang="en-US"/>
          </a:p>
        </p:txBody>
      </p:sp>
      <p:sp>
        <p:nvSpPr>
          <p:cNvPr id="4" name="슬라이드 이미지 개체 틀 3"/>
          <p:cNvSpPr>
            <a:spLocks noGrp="1" noRot="1" noChangeAspect="1"/>
          </p:cNvSpPr>
          <p:nvPr>
            <p:ph type="sldImg" idx="2"/>
          </p:nvPr>
        </p:nvSpPr>
        <p:spPr>
          <a:xfrm>
            <a:off x="996950" y="1249363"/>
            <a:ext cx="4872038" cy="3375025"/>
          </a:xfrm>
          <a:prstGeom prst="rect">
            <a:avLst/>
          </a:prstGeom>
          <a:noFill/>
          <a:ln w="12700">
            <a:solidFill>
              <a:prstClr val="black"/>
            </a:solidFill>
          </a:ln>
        </p:spPr>
        <p:txBody>
          <a:bodyPr vert="horz" lIns="96357" tIns="48178" rIns="96357" bIns="48178" rtlCol="0" anchor="ctr"/>
          <a:lstStyle/>
          <a:p>
            <a:endParaRPr lang="ko-KR" altLang="en-US"/>
          </a:p>
        </p:txBody>
      </p:sp>
      <p:sp>
        <p:nvSpPr>
          <p:cNvPr id="5" name="슬라이드 노트 개체 틀 4"/>
          <p:cNvSpPr>
            <a:spLocks noGrp="1"/>
          </p:cNvSpPr>
          <p:nvPr>
            <p:ph type="body" sz="quarter" idx="3"/>
          </p:nvPr>
        </p:nvSpPr>
        <p:spPr>
          <a:xfrm>
            <a:off x="686594" y="4811573"/>
            <a:ext cx="5492750" cy="3936742"/>
          </a:xfrm>
          <a:prstGeom prst="rect">
            <a:avLst/>
          </a:prstGeom>
        </p:spPr>
        <p:txBody>
          <a:bodyPr vert="horz" lIns="96357" tIns="48178" rIns="96357" bIns="48178"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96437"/>
            <a:ext cx="2975240" cy="501639"/>
          </a:xfrm>
          <a:prstGeom prst="rect">
            <a:avLst/>
          </a:prstGeom>
        </p:spPr>
        <p:txBody>
          <a:bodyPr vert="horz" lIns="96357" tIns="48178" rIns="96357" bIns="48178"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3889109" y="9496437"/>
            <a:ext cx="2975240" cy="501639"/>
          </a:xfrm>
          <a:prstGeom prst="rect">
            <a:avLst/>
          </a:prstGeom>
        </p:spPr>
        <p:txBody>
          <a:bodyPr vert="horz" lIns="96357" tIns="48178" rIns="96357" bIns="48178" rtlCol="0" anchor="b"/>
          <a:lstStyle>
            <a:lvl1pPr algn="r">
              <a:defRPr sz="1300"/>
            </a:lvl1pPr>
          </a:lstStyle>
          <a:p>
            <a:fld id="{ED76A08B-835D-48AD-B94B-D9259D643C86}" type="slidenum">
              <a:rPr lang="ko-KR" altLang="en-US" smtClean="0"/>
              <a:t>‹#›</a:t>
            </a:fld>
            <a:endParaRPr lang="ko-KR" altLang="en-US"/>
          </a:p>
        </p:txBody>
      </p:sp>
    </p:spTree>
    <p:extLst>
      <p:ext uri="{BB962C8B-B14F-4D97-AF65-F5344CB8AC3E}">
        <p14:creationId xmlns:p14="http://schemas.microsoft.com/office/powerpoint/2010/main" val="370914903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 altLang="en-US" dirty="0"/>
              <a:t>Group </a:t>
            </a:r>
            <a:r>
              <a:rPr lang="en" altLang="ko-KR" dirty="0"/>
              <a:t>ERP </a:t>
            </a:r>
            <a:r>
              <a:rPr lang="en" altLang="en-US" dirty="0"/>
              <a:t>plays an inciting role</a:t>
            </a:r>
          </a:p>
        </p:txBody>
      </p:sp>
      <p:sp>
        <p:nvSpPr>
          <p:cNvPr id="34820"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300">
                <a:solidFill>
                  <a:schemeClr val="tx1"/>
                </a:solidFill>
                <a:latin typeface="맑은 고딕" pitchFamily="50" charset="-127"/>
                <a:ea typeface="맑은 고딕" pitchFamily="50" charset="-127"/>
              </a:defRPr>
            </a:lvl1pPr>
            <a:lvl2pPr marL="782899" indent="-301115" eaLnBrk="0" hangingPunct="0">
              <a:spcBef>
                <a:spcPct val="30000"/>
              </a:spcBef>
              <a:defRPr sz="1300">
                <a:solidFill>
                  <a:schemeClr val="tx1"/>
                </a:solidFill>
                <a:latin typeface="맑은 고딕" pitchFamily="50" charset="-127"/>
                <a:ea typeface="맑은 고딕" pitchFamily="50" charset="-127"/>
              </a:defRPr>
            </a:lvl2pPr>
            <a:lvl3pPr marL="1204461" indent="-240892" eaLnBrk="0" hangingPunct="0">
              <a:spcBef>
                <a:spcPct val="30000"/>
              </a:spcBef>
              <a:defRPr sz="1300">
                <a:solidFill>
                  <a:schemeClr val="tx1"/>
                </a:solidFill>
                <a:latin typeface="맑은 고딕" pitchFamily="50" charset="-127"/>
                <a:ea typeface="맑은 고딕" pitchFamily="50" charset="-127"/>
              </a:defRPr>
            </a:lvl3pPr>
            <a:lvl4pPr marL="1686245" indent="-240892" eaLnBrk="0" hangingPunct="0">
              <a:spcBef>
                <a:spcPct val="30000"/>
              </a:spcBef>
              <a:defRPr sz="1300">
                <a:solidFill>
                  <a:schemeClr val="tx1"/>
                </a:solidFill>
                <a:latin typeface="맑은 고딕" pitchFamily="50" charset="-127"/>
                <a:ea typeface="맑은 고딕" pitchFamily="50" charset="-127"/>
              </a:defRPr>
            </a:lvl4pPr>
            <a:lvl5pPr marL="2168029" indent="-240892" eaLnBrk="0" hangingPunct="0">
              <a:spcBef>
                <a:spcPct val="30000"/>
              </a:spcBef>
              <a:defRPr sz="1300">
                <a:solidFill>
                  <a:schemeClr val="tx1"/>
                </a:solidFill>
                <a:latin typeface="맑은 고딕" pitchFamily="50" charset="-127"/>
                <a:ea typeface="맑은 고딕" pitchFamily="50" charset="-127"/>
              </a:defRPr>
            </a:lvl5pPr>
            <a:lvl6pPr marL="2649814"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6pPr>
            <a:lvl7pPr marL="3131598"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7pPr>
            <a:lvl8pPr marL="3613382"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8pPr>
            <a:lvl9pPr marL="4095166"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9pPr>
          </a:lstStyle>
          <a:p>
            <a:pPr eaLnBrk="1" hangingPunct="1">
              <a:spcBef>
                <a:spcPct val="0"/>
              </a:spcBef>
            </a:pPr>
            <a:fld id="{B8718421-FD17-4548-9A35-2D4184EF349B}" type="slidenum">
              <a:rPr lang="ko-KR" altLang="en-US">
                <a:solidFill>
                  <a:srgbClr val="000000"/>
                </a:solidFill>
              </a:rPr>
              <a:pPr eaLnBrk="1" hangingPunct="1">
                <a:spcBef>
                  <a:spcPct val="0"/>
                </a:spcBef>
              </a:pPr>
              <a:t>3</a:t>
            </a:fld>
            <a:endParaRPr lang="ko-KR" altLang="en-US">
              <a:solidFill>
                <a:srgbClr val="000000"/>
              </a:solidFill>
            </a:endParaRPr>
          </a:p>
        </p:txBody>
      </p:sp>
    </p:spTree>
    <p:extLst>
      <p:ext uri="{BB962C8B-B14F-4D97-AF65-F5344CB8AC3E}">
        <p14:creationId xmlns:p14="http://schemas.microsoft.com/office/powerpoint/2010/main" val="1028992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a:p>
        </p:txBody>
      </p:sp>
      <p:sp>
        <p:nvSpPr>
          <p:cNvPr id="27652"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300">
                <a:solidFill>
                  <a:schemeClr val="tx1"/>
                </a:solidFill>
                <a:latin typeface="맑은 고딕" pitchFamily="50" charset="-127"/>
                <a:ea typeface="맑은 고딕" pitchFamily="50" charset="-127"/>
              </a:defRPr>
            </a:lvl1pPr>
            <a:lvl2pPr marL="782899" indent="-301115" eaLnBrk="0" hangingPunct="0">
              <a:spcBef>
                <a:spcPct val="30000"/>
              </a:spcBef>
              <a:defRPr sz="1300">
                <a:solidFill>
                  <a:schemeClr val="tx1"/>
                </a:solidFill>
                <a:latin typeface="맑은 고딕" pitchFamily="50" charset="-127"/>
                <a:ea typeface="맑은 고딕" pitchFamily="50" charset="-127"/>
              </a:defRPr>
            </a:lvl2pPr>
            <a:lvl3pPr marL="1204461" indent="-240892" eaLnBrk="0" hangingPunct="0">
              <a:spcBef>
                <a:spcPct val="30000"/>
              </a:spcBef>
              <a:defRPr sz="1300">
                <a:solidFill>
                  <a:schemeClr val="tx1"/>
                </a:solidFill>
                <a:latin typeface="맑은 고딕" pitchFamily="50" charset="-127"/>
                <a:ea typeface="맑은 고딕" pitchFamily="50" charset="-127"/>
              </a:defRPr>
            </a:lvl3pPr>
            <a:lvl4pPr marL="1686245" indent="-240892" eaLnBrk="0" hangingPunct="0">
              <a:spcBef>
                <a:spcPct val="30000"/>
              </a:spcBef>
              <a:defRPr sz="1300">
                <a:solidFill>
                  <a:schemeClr val="tx1"/>
                </a:solidFill>
                <a:latin typeface="맑은 고딕" pitchFamily="50" charset="-127"/>
                <a:ea typeface="맑은 고딕" pitchFamily="50" charset="-127"/>
              </a:defRPr>
            </a:lvl4pPr>
            <a:lvl5pPr marL="2168029" indent="-240892" eaLnBrk="0" hangingPunct="0">
              <a:spcBef>
                <a:spcPct val="30000"/>
              </a:spcBef>
              <a:defRPr sz="1300">
                <a:solidFill>
                  <a:schemeClr val="tx1"/>
                </a:solidFill>
                <a:latin typeface="맑은 고딕" pitchFamily="50" charset="-127"/>
                <a:ea typeface="맑은 고딕" pitchFamily="50" charset="-127"/>
              </a:defRPr>
            </a:lvl5pPr>
            <a:lvl6pPr marL="2649814"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6pPr>
            <a:lvl7pPr marL="3131598"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7pPr>
            <a:lvl8pPr marL="3613382"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8pPr>
            <a:lvl9pPr marL="4095166"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9pPr>
          </a:lstStyle>
          <a:p>
            <a:pPr eaLnBrk="1" hangingPunct="1">
              <a:spcBef>
                <a:spcPct val="0"/>
              </a:spcBef>
            </a:pPr>
            <a:fld id="{CCB17870-6523-41C5-8F87-F3316975BBE1}" type="slidenum">
              <a:rPr lang="ko-KR" altLang="en-US">
                <a:solidFill>
                  <a:srgbClr val="000000"/>
                </a:solidFill>
              </a:rPr>
              <a:pPr eaLnBrk="1" hangingPunct="1">
                <a:spcBef>
                  <a:spcPct val="0"/>
                </a:spcBef>
              </a:pPr>
              <a:t>4</a:t>
            </a:fld>
            <a:endParaRPr lang="ko-KR" altLang="en-US">
              <a:solidFill>
                <a:srgbClr val="000000"/>
              </a:solidFill>
            </a:endParaRPr>
          </a:p>
        </p:txBody>
      </p:sp>
    </p:spTree>
    <p:extLst>
      <p:ext uri="{BB962C8B-B14F-4D97-AF65-F5344CB8AC3E}">
        <p14:creationId xmlns:p14="http://schemas.microsoft.com/office/powerpoint/2010/main" val="1945179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a:p>
        </p:txBody>
      </p:sp>
      <p:sp>
        <p:nvSpPr>
          <p:cNvPr id="28676"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300">
                <a:solidFill>
                  <a:schemeClr val="tx1"/>
                </a:solidFill>
                <a:latin typeface="맑은 고딕" pitchFamily="50" charset="-127"/>
                <a:ea typeface="맑은 고딕" pitchFamily="50" charset="-127"/>
              </a:defRPr>
            </a:lvl1pPr>
            <a:lvl2pPr marL="782899" indent="-301115" eaLnBrk="0" hangingPunct="0">
              <a:spcBef>
                <a:spcPct val="30000"/>
              </a:spcBef>
              <a:defRPr sz="1300">
                <a:solidFill>
                  <a:schemeClr val="tx1"/>
                </a:solidFill>
                <a:latin typeface="맑은 고딕" pitchFamily="50" charset="-127"/>
                <a:ea typeface="맑은 고딕" pitchFamily="50" charset="-127"/>
              </a:defRPr>
            </a:lvl2pPr>
            <a:lvl3pPr marL="1204461" indent="-240892" eaLnBrk="0" hangingPunct="0">
              <a:spcBef>
                <a:spcPct val="30000"/>
              </a:spcBef>
              <a:defRPr sz="1300">
                <a:solidFill>
                  <a:schemeClr val="tx1"/>
                </a:solidFill>
                <a:latin typeface="맑은 고딕" pitchFamily="50" charset="-127"/>
                <a:ea typeface="맑은 고딕" pitchFamily="50" charset="-127"/>
              </a:defRPr>
            </a:lvl3pPr>
            <a:lvl4pPr marL="1686245" indent="-240892" eaLnBrk="0" hangingPunct="0">
              <a:spcBef>
                <a:spcPct val="30000"/>
              </a:spcBef>
              <a:defRPr sz="1300">
                <a:solidFill>
                  <a:schemeClr val="tx1"/>
                </a:solidFill>
                <a:latin typeface="맑은 고딕" pitchFamily="50" charset="-127"/>
                <a:ea typeface="맑은 고딕" pitchFamily="50" charset="-127"/>
              </a:defRPr>
            </a:lvl4pPr>
            <a:lvl5pPr marL="2168029" indent="-240892" eaLnBrk="0" hangingPunct="0">
              <a:spcBef>
                <a:spcPct val="30000"/>
              </a:spcBef>
              <a:defRPr sz="1300">
                <a:solidFill>
                  <a:schemeClr val="tx1"/>
                </a:solidFill>
                <a:latin typeface="맑은 고딕" pitchFamily="50" charset="-127"/>
                <a:ea typeface="맑은 고딕" pitchFamily="50" charset="-127"/>
              </a:defRPr>
            </a:lvl5pPr>
            <a:lvl6pPr marL="2649814"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6pPr>
            <a:lvl7pPr marL="3131598"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7pPr>
            <a:lvl8pPr marL="3613382"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8pPr>
            <a:lvl9pPr marL="4095166"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9pPr>
          </a:lstStyle>
          <a:p>
            <a:pPr eaLnBrk="1" hangingPunct="1">
              <a:spcBef>
                <a:spcPct val="0"/>
              </a:spcBef>
            </a:pPr>
            <a:fld id="{11E8CC20-400C-443A-A9C7-C466492B0996}" type="slidenum">
              <a:rPr lang="ko-KR" altLang="en-US">
                <a:solidFill>
                  <a:srgbClr val="000000"/>
                </a:solidFill>
              </a:rPr>
              <a:pPr eaLnBrk="1" hangingPunct="1">
                <a:spcBef>
                  <a:spcPct val="0"/>
                </a:spcBef>
              </a:pPr>
              <a:t>5</a:t>
            </a:fld>
            <a:endParaRPr lang="ko-KR" altLang="en-US">
              <a:solidFill>
                <a:srgbClr val="000000"/>
              </a:solidFill>
            </a:endParaRPr>
          </a:p>
        </p:txBody>
      </p:sp>
    </p:spTree>
    <p:extLst>
      <p:ext uri="{BB962C8B-B14F-4D97-AF65-F5344CB8AC3E}">
        <p14:creationId xmlns:p14="http://schemas.microsoft.com/office/powerpoint/2010/main" val="733526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0C43608-1200-40A2-BC88-90A51612D29C}" type="slidenum">
              <a:rPr lang="ko-KR" altLang="en-US" smtClean="0"/>
              <a:t>12</a:t>
            </a:fld>
            <a:endParaRPr lang="ko-KR" altLang="en-US"/>
          </a:p>
        </p:txBody>
      </p:sp>
    </p:spTree>
    <p:extLst>
      <p:ext uri="{BB962C8B-B14F-4D97-AF65-F5344CB8AC3E}">
        <p14:creationId xmlns:p14="http://schemas.microsoft.com/office/powerpoint/2010/main" val="2930097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0C43608-1200-40A2-BC88-90A51612D29C}" type="slidenum">
              <a:rPr lang="ko-KR" altLang="en-US" smtClean="0"/>
              <a:t>13</a:t>
            </a:fld>
            <a:endParaRPr lang="ko-KR" altLang="en-US"/>
          </a:p>
        </p:txBody>
      </p:sp>
    </p:spTree>
    <p:extLst>
      <p:ext uri="{BB962C8B-B14F-4D97-AF65-F5344CB8AC3E}">
        <p14:creationId xmlns:p14="http://schemas.microsoft.com/office/powerpoint/2010/main" val="579206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0C43608-1200-40A2-BC88-90A51612D29C}" type="slidenum">
              <a:rPr lang="ko-KR" altLang="en-US" smtClean="0"/>
              <a:t>20</a:t>
            </a:fld>
            <a:endParaRPr lang="ko-KR" altLang="en-US"/>
          </a:p>
        </p:txBody>
      </p:sp>
    </p:spTree>
    <p:extLst>
      <p:ext uri="{BB962C8B-B14F-4D97-AF65-F5344CB8AC3E}">
        <p14:creationId xmlns:p14="http://schemas.microsoft.com/office/powerpoint/2010/main" val="367286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a:p>
        </p:txBody>
      </p:sp>
      <p:sp>
        <p:nvSpPr>
          <p:cNvPr id="40964"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300">
                <a:solidFill>
                  <a:schemeClr val="tx1"/>
                </a:solidFill>
                <a:latin typeface="맑은 고딕" pitchFamily="50" charset="-127"/>
                <a:ea typeface="맑은 고딕" pitchFamily="50" charset="-127"/>
              </a:defRPr>
            </a:lvl1pPr>
            <a:lvl2pPr marL="782899" indent="-301115" eaLnBrk="0" hangingPunct="0">
              <a:spcBef>
                <a:spcPct val="30000"/>
              </a:spcBef>
              <a:defRPr sz="1300">
                <a:solidFill>
                  <a:schemeClr val="tx1"/>
                </a:solidFill>
                <a:latin typeface="맑은 고딕" pitchFamily="50" charset="-127"/>
                <a:ea typeface="맑은 고딕" pitchFamily="50" charset="-127"/>
              </a:defRPr>
            </a:lvl2pPr>
            <a:lvl3pPr marL="1204461" indent="-240892" eaLnBrk="0" hangingPunct="0">
              <a:spcBef>
                <a:spcPct val="30000"/>
              </a:spcBef>
              <a:defRPr sz="1300">
                <a:solidFill>
                  <a:schemeClr val="tx1"/>
                </a:solidFill>
                <a:latin typeface="맑은 고딕" pitchFamily="50" charset="-127"/>
                <a:ea typeface="맑은 고딕" pitchFamily="50" charset="-127"/>
              </a:defRPr>
            </a:lvl3pPr>
            <a:lvl4pPr marL="1686245" indent="-240892" eaLnBrk="0" hangingPunct="0">
              <a:spcBef>
                <a:spcPct val="30000"/>
              </a:spcBef>
              <a:defRPr sz="1300">
                <a:solidFill>
                  <a:schemeClr val="tx1"/>
                </a:solidFill>
                <a:latin typeface="맑은 고딕" pitchFamily="50" charset="-127"/>
                <a:ea typeface="맑은 고딕" pitchFamily="50" charset="-127"/>
              </a:defRPr>
            </a:lvl4pPr>
            <a:lvl5pPr marL="2168029" indent="-240892" eaLnBrk="0" hangingPunct="0">
              <a:spcBef>
                <a:spcPct val="30000"/>
              </a:spcBef>
              <a:defRPr sz="1300">
                <a:solidFill>
                  <a:schemeClr val="tx1"/>
                </a:solidFill>
                <a:latin typeface="맑은 고딕" pitchFamily="50" charset="-127"/>
                <a:ea typeface="맑은 고딕" pitchFamily="50" charset="-127"/>
              </a:defRPr>
            </a:lvl5pPr>
            <a:lvl6pPr marL="2649814"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6pPr>
            <a:lvl7pPr marL="3131598"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7pPr>
            <a:lvl8pPr marL="3613382"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8pPr>
            <a:lvl9pPr marL="4095166"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9pPr>
          </a:lstStyle>
          <a:p>
            <a:pPr eaLnBrk="1" hangingPunct="1">
              <a:spcBef>
                <a:spcPct val="0"/>
              </a:spcBef>
            </a:pPr>
            <a:fld id="{F26574DF-6D2A-4CC2-BB68-B98DFEFF5D0A}" type="slidenum">
              <a:rPr lang="ko-KR" altLang="en-US">
                <a:solidFill>
                  <a:srgbClr val="000000"/>
                </a:solidFill>
              </a:rPr>
              <a:pPr eaLnBrk="1" hangingPunct="1">
                <a:spcBef>
                  <a:spcPct val="0"/>
                </a:spcBef>
              </a:pPr>
              <a:t>31</a:t>
            </a:fld>
            <a:endParaRPr lang="ko-KR" altLang="en-US">
              <a:solidFill>
                <a:srgbClr val="000000"/>
              </a:solidFill>
            </a:endParaRPr>
          </a:p>
        </p:txBody>
      </p:sp>
    </p:spTree>
    <p:extLst>
      <p:ext uri="{BB962C8B-B14F-4D97-AF65-F5344CB8AC3E}">
        <p14:creationId xmlns:p14="http://schemas.microsoft.com/office/powerpoint/2010/main" val="826979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a:p>
        </p:txBody>
      </p:sp>
      <p:sp>
        <p:nvSpPr>
          <p:cNvPr id="31748"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300">
                <a:solidFill>
                  <a:schemeClr val="tx1"/>
                </a:solidFill>
                <a:latin typeface="맑은 고딕" pitchFamily="50" charset="-127"/>
                <a:ea typeface="맑은 고딕" pitchFamily="50" charset="-127"/>
              </a:defRPr>
            </a:lvl1pPr>
            <a:lvl2pPr marL="782899" indent="-301115" eaLnBrk="0" hangingPunct="0">
              <a:spcBef>
                <a:spcPct val="30000"/>
              </a:spcBef>
              <a:defRPr sz="1300">
                <a:solidFill>
                  <a:schemeClr val="tx1"/>
                </a:solidFill>
                <a:latin typeface="맑은 고딕" pitchFamily="50" charset="-127"/>
                <a:ea typeface="맑은 고딕" pitchFamily="50" charset="-127"/>
              </a:defRPr>
            </a:lvl2pPr>
            <a:lvl3pPr marL="1204461" indent="-240892" eaLnBrk="0" hangingPunct="0">
              <a:spcBef>
                <a:spcPct val="30000"/>
              </a:spcBef>
              <a:defRPr sz="1300">
                <a:solidFill>
                  <a:schemeClr val="tx1"/>
                </a:solidFill>
                <a:latin typeface="맑은 고딕" pitchFamily="50" charset="-127"/>
                <a:ea typeface="맑은 고딕" pitchFamily="50" charset="-127"/>
              </a:defRPr>
            </a:lvl3pPr>
            <a:lvl4pPr marL="1686245" indent="-240892" eaLnBrk="0" hangingPunct="0">
              <a:spcBef>
                <a:spcPct val="30000"/>
              </a:spcBef>
              <a:defRPr sz="1300">
                <a:solidFill>
                  <a:schemeClr val="tx1"/>
                </a:solidFill>
                <a:latin typeface="맑은 고딕" pitchFamily="50" charset="-127"/>
                <a:ea typeface="맑은 고딕" pitchFamily="50" charset="-127"/>
              </a:defRPr>
            </a:lvl4pPr>
            <a:lvl5pPr marL="2168029" indent="-240892" eaLnBrk="0" hangingPunct="0">
              <a:spcBef>
                <a:spcPct val="30000"/>
              </a:spcBef>
              <a:defRPr sz="1300">
                <a:solidFill>
                  <a:schemeClr val="tx1"/>
                </a:solidFill>
                <a:latin typeface="맑은 고딕" pitchFamily="50" charset="-127"/>
                <a:ea typeface="맑은 고딕" pitchFamily="50" charset="-127"/>
              </a:defRPr>
            </a:lvl5pPr>
            <a:lvl6pPr marL="2649814"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6pPr>
            <a:lvl7pPr marL="3131598"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7pPr>
            <a:lvl8pPr marL="3613382"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8pPr>
            <a:lvl9pPr marL="4095166"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9pPr>
          </a:lstStyle>
          <a:p>
            <a:pPr eaLnBrk="1" hangingPunct="1">
              <a:spcBef>
                <a:spcPct val="0"/>
              </a:spcBef>
            </a:pPr>
            <a:fld id="{AC44DBBF-350C-4612-8871-BF651C00CAEB}" type="slidenum">
              <a:rPr lang="ko-KR" altLang="en-US">
                <a:solidFill>
                  <a:srgbClr val="000000"/>
                </a:solidFill>
              </a:rPr>
              <a:pPr eaLnBrk="1" hangingPunct="1">
                <a:spcBef>
                  <a:spcPct val="0"/>
                </a:spcBef>
              </a:pPr>
              <a:t>32</a:t>
            </a:fld>
            <a:endParaRPr lang="ko-KR" altLang="en-US">
              <a:solidFill>
                <a:srgbClr val="000000"/>
              </a:solidFill>
            </a:endParaRPr>
          </a:p>
        </p:txBody>
      </p:sp>
    </p:spTree>
    <p:extLst>
      <p:ext uri="{BB962C8B-B14F-4D97-AF65-F5344CB8AC3E}">
        <p14:creationId xmlns:p14="http://schemas.microsoft.com/office/powerpoint/2010/main" val="1509756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a:p>
        </p:txBody>
      </p:sp>
      <p:sp>
        <p:nvSpPr>
          <p:cNvPr id="32772"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300">
                <a:solidFill>
                  <a:schemeClr val="tx1"/>
                </a:solidFill>
                <a:latin typeface="맑은 고딕" pitchFamily="50" charset="-127"/>
                <a:ea typeface="맑은 고딕" pitchFamily="50" charset="-127"/>
              </a:defRPr>
            </a:lvl1pPr>
            <a:lvl2pPr marL="782899" indent="-301115" eaLnBrk="0" hangingPunct="0">
              <a:spcBef>
                <a:spcPct val="30000"/>
              </a:spcBef>
              <a:defRPr sz="1300">
                <a:solidFill>
                  <a:schemeClr val="tx1"/>
                </a:solidFill>
                <a:latin typeface="맑은 고딕" pitchFamily="50" charset="-127"/>
                <a:ea typeface="맑은 고딕" pitchFamily="50" charset="-127"/>
              </a:defRPr>
            </a:lvl2pPr>
            <a:lvl3pPr marL="1204461" indent="-240892" eaLnBrk="0" hangingPunct="0">
              <a:spcBef>
                <a:spcPct val="30000"/>
              </a:spcBef>
              <a:defRPr sz="1300">
                <a:solidFill>
                  <a:schemeClr val="tx1"/>
                </a:solidFill>
                <a:latin typeface="맑은 고딕" pitchFamily="50" charset="-127"/>
                <a:ea typeface="맑은 고딕" pitchFamily="50" charset="-127"/>
              </a:defRPr>
            </a:lvl3pPr>
            <a:lvl4pPr marL="1686245" indent="-240892" eaLnBrk="0" hangingPunct="0">
              <a:spcBef>
                <a:spcPct val="30000"/>
              </a:spcBef>
              <a:defRPr sz="1300">
                <a:solidFill>
                  <a:schemeClr val="tx1"/>
                </a:solidFill>
                <a:latin typeface="맑은 고딕" pitchFamily="50" charset="-127"/>
                <a:ea typeface="맑은 고딕" pitchFamily="50" charset="-127"/>
              </a:defRPr>
            </a:lvl4pPr>
            <a:lvl5pPr marL="2168029" indent="-240892" eaLnBrk="0" hangingPunct="0">
              <a:spcBef>
                <a:spcPct val="30000"/>
              </a:spcBef>
              <a:defRPr sz="1300">
                <a:solidFill>
                  <a:schemeClr val="tx1"/>
                </a:solidFill>
                <a:latin typeface="맑은 고딕" pitchFamily="50" charset="-127"/>
                <a:ea typeface="맑은 고딕" pitchFamily="50" charset="-127"/>
              </a:defRPr>
            </a:lvl5pPr>
            <a:lvl6pPr marL="2649814"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6pPr>
            <a:lvl7pPr marL="3131598"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7pPr>
            <a:lvl8pPr marL="3613382"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8pPr>
            <a:lvl9pPr marL="4095166" indent="-240892" defTabSz="1027137" eaLnBrk="0" fontAlgn="base" hangingPunct="0">
              <a:spcBef>
                <a:spcPct val="30000"/>
              </a:spcBef>
              <a:spcAft>
                <a:spcPct val="0"/>
              </a:spcAft>
              <a:defRPr sz="1300">
                <a:solidFill>
                  <a:schemeClr val="tx1"/>
                </a:solidFill>
                <a:latin typeface="맑은 고딕" pitchFamily="50" charset="-127"/>
                <a:ea typeface="맑은 고딕" pitchFamily="50" charset="-127"/>
              </a:defRPr>
            </a:lvl9pPr>
          </a:lstStyle>
          <a:p>
            <a:pPr eaLnBrk="1" hangingPunct="1">
              <a:spcBef>
                <a:spcPct val="0"/>
              </a:spcBef>
            </a:pPr>
            <a:fld id="{18448C9A-193A-40C7-84DF-11A21F71F317}" type="slidenum">
              <a:rPr lang="ko-KR" altLang="en-US">
                <a:solidFill>
                  <a:srgbClr val="000000"/>
                </a:solidFill>
              </a:rPr>
              <a:pPr eaLnBrk="1" hangingPunct="1">
                <a:spcBef>
                  <a:spcPct val="0"/>
                </a:spcBef>
              </a:pPr>
              <a:t>33</a:t>
            </a:fld>
            <a:endParaRPr lang="ko-KR" altLang="en-US">
              <a:solidFill>
                <a:srgbClr val="000000"/>
              </a:solidFill>
            </a:endParaRPr>
          </a:p>
        </p:txBody>
      </p:sp>
    </p:spTree>
    <p:extLst>
      <p:ext uri="{BB962C8B-B14F-4D97-AF65-F5344CB8AC3E}">
        <p14:creationId xmlns:p14="http://schemas.microsoft.com/office/powerpoint/2010/main" val="1613789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1" y="2130430"/>
            <a:ext cx="8420100" cy="1470025"/>
          </a:xfrm>
        </p:spPr>
        <p:txBody>
          <a:bodyPr/>
          <a:lstStyle/>
          <a:p>
            <a:r>
              <a:rPr lang="ko-KR" altLang="en-US"/>
              <a:t>마스터 제목 스타일 편집</a:t>
            </a:r>
          </a:p>
        </p:txBody>
      </p:sp>
      <p:sp>
        <p:nvSpPr>
          <p:cNvPr id="3" name="부제목 2"/>
          <p:cNvSpPr>
            <a:spLocks noGrp="1"/>
          </p:cNvSpPr>
          <p:nvPr>
            <p:ph type="subTitle" idx="1"/>
          </p:nvPr>
        </p:nvSpPr>
        <p:spPr>
          <a:xfrm>
            <a:off x="1485901" y="3886200"/>
            <a:ext cx="6934200" cy="1752600"/>
          </a:xfrm>
        </p:spPr>
        <p:txBody>
          <a:bodyPr/>
          <a:lstStyle>
            <a:lvl1pPr marL="0" indent="0" algn="ctr">
              <a:buNone/>
              <a:defRPr>
                <a:solidFill>
                  <a:schemeClr val="tx1">
                    <a:tint val="75000"/>
                  </a:schemeClr>
                </a:solidFill>
              </a:defRPr>
            </a:lvl1pPr>
            <a:lvl2pPr marL="495285" indent="0" algn="ctr">
              <a:buNone/>
              <a:defRPr>
                <a:solidFill>
                  <a:schemeClr val="tx1">
                    <a:tint val="75000"/>
                  </a:schemeClr>
                </a:solidFill>
              </a:defRPr>
            </a:lvl2pPr>
            <a:lvl3pPr marL="990570" indent="0" algn="ctr">
              <a:buNone/>
              <a:defRPr>
                <a:solidFill>
                  <a:schemeClr val="tx1">
                    <a:tint val="75000"/>
                  </a:schemeClr>
                </a:solidFill>
              </a:defRPr>
            </a:lvl3pPr>
            <a:lvl4pPr marL="1485854" indent="0" algn="ctr">
              <a:buNone/>
              <a:defRPr>
                <a:solidFill>
                  <a:schemeClr val="tx1">
                    <a:tint val="75000"/>
                  </a:schemeClr>
                </a:solidFill>
              </a:defRPr>
            </a:lvl4pPr>
            <a:lvl5pPr marL="1981139" indent="0" algn="ctr">
              <a:buNone/>
              <a:defRPr>
                <a:solidFill>
                  <a:schemeClr val="tx1">
                    <a:tint val="75000"/>
                  </a:schemeClr>
                </a:solidFill>
              </a:defRPr>
            </a:lvl5pPr>
            <a:lvl6pPr marL="2476424" indent="0" algn="ctr">
              <a:buNone/>
              <a:defRPr>
                <a:solidFill>
                  <a:schemeClr val="tx1">
                    <a:tint val="75000"/>
                  </a:schemeClr>
                </a:solidFill>
              </a:defRPr>
            </a:lvl6pPr>
            <a:lvl7pPr marL="2971709" indent="0" algn="ctr">
              <a:buNone/>
              <a:defRPr>
                <a:solidFill>
                  <a:schemeClr val="tx1">
                    <a:tint val="75000"/>
                  </a:schemeClr>
                </a:solidFill>
              </a:defRPr>
            </a:lvl7pPr>
            <a:lvl8pPr marL="3466993" indent="0" algn="ctr">
              <a:buNone/>
              <a:defRPr>
                <a:solidFill>
                  <a:schemeClr val="tx1">
                    <a:tint val="75000"/>
                  </a:schemeClr>
                </a:solidFill>
              </a:defRPr>
            </a:lvl8pPr>
            <a:lvl9pPr marL="3962278"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A54D8CF0-DD12-4736-BB41-DEEB082415F3}" type="datetimeFigureOut">
              <a:rPr lang="ko-KR" altLang="en-US" smtClean="0"/>
              <a:t>2023-05-29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4B084E-F4D3-4A54-91C1-D30FFB23EE9F}" type="slidenum">
              <a:rPr lang="ko-KR" altLang="en-US" smtClean="0"/>
              <a:t>‹#›</a:t>
            </a:fld>
            <a:endParaRPr lang="ko-KR" altLang="en-US"/>
          </a:p>
        </p:txBody>
      </p:sp>
    </p:spTree>
    <p:extLst>
      <p:ext uri="{BB962C8B-B14F-4D97-AF65-F5344CB8AC3E}">
        <p14:creationId xmlns:p14="http://schemas.microsoft.com/office/powerpoint/2010/main" val="2519929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54D8CF0-DD12-4736-BB41-DEEB082415F3}" type="datetimeFigureOut">
              <a:rPr lang="ko-KR" altLang="en-US" smtClean="0"/>
              <a:t>2023-05-29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4B084E-F4D3-4A54-91C1-D30FFB23EE9F}" type="slidenum">
              <a:rPr lang="ko-KR" altLang="en-US" smtClean="0"/>
              <a:t>‹#›</a:t>
            </a:fld>
            <a:endParaRPr lang="ko-KR" altLang="en-US"/>
          </a:p>
        </p:txBody>
      </p:sp>
    </p:spTree>
    <p:extLst>
      <p:ext uri="{BB962C8B-B14F-4D97-AF65-F5344CB8AC3E}">
        <p14:creationId xmlns:p14="http://schemas.microsoft.com/office/powerpoint/2010/main" val="249708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780338" y="274642"/>
            <a:ext cx="2412869"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536577" y="274642"/>
            <a:ext cx="7078661"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54D8CF0-DD12-4736-BB41-DEEB082415F3}" type="datetimeFigureOut">
              <a:rPr lang="ko-KR" altLang="en-US" smtClean="0"/>
              <a:t>2023-05-29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4B084E-F4D3-4A54-91C1-D30FFB23EE9F}" type="slidenum">
              <a:rPr lang="ko-KR" altLang="en-US" smtClean="0"/>
              <a:t>‹#›</a:t>
            </a:fld>
            <a:endParaRPr lang="ko-KR" altLang="en-US"/>
          </a:p>
        </p:txBody>
      </p:sp>
    </p:spTree>
    <p:extLst>
      <p:ext uri="{BB962C8B-B14F-4D97-AF65-F5344CB8AC3E}">
        <p14:creationId xmlns:p14="http://schemas.microsoft.com/office/powerpoint/2010/main" val="3141950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9121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_Whit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8" name="제목 2">
            <a:extLst>
              <a:ext uri="{FF2B5EF4-FFF2-40B4-BE49-F238E27FC236}">
                <a16:creationId xmlns:a16="http://schemas.microsoft.com/office/drawing/2014/main" id="{6EDC6F8B-A081-4034-A2E8-DB4590A557CF}"/>
              </a:ext>
            </a:extLst>
          </p:cNvPr>
          <p:cNvSpPr>
            <a:spLocks noGrp="1"/>
          </p:cNvSpPr>
          <p:nvPr>
            <p:ph type="title"/>
          </p:nvPr>
        </p:nvSpPr>
        <p:spPr>
          <a:xfrm>
            <a:off x="779069" y="549279"/>
            <a:ext cx="8346148" cy="434975"/>
          </a:xfrm>
          <a:prstGeom prst="rect">
            <a:avLst/>
          </a:prstGeom>
        </p:spPr>
        <p:txBody>
          <a:bodyPr lIns="0" tIns="0" rIns="0" bIns="0"/>
          <a:lstStyle>
            <a:lvl1pPr>
              <a:defRPr sz="2817" b="1" spc="-68" baseline="0">
                <a:solidFill>
                  <a:srgbClr val="4C4C4E"/>
                </a:solidFill>
              </a:defRPr>
            </a:lvl1pPr>
          </a:lstStyle>
          <a:p>
            <a:r>
              <a:rPr lang="ko-KR" altLang="en-US"/>
              <a:t>마스터 제목 스타일 편집</a:t>
            </a:r>
            <a:endParaRPr lang="ko-KR" altLang="en-US" dirty="0"/>
          </a:p>
        </p:txBody>
      </p:sp>
      <p:sp>
        <p:nvSpPr>
          <p:cNvPr id="9" name="내용 개체 틀 6">
            <a:extLst>
              <a:ext uri="{FF2B5EF4-FFF2-40B4-BE49-F238E27FC236}">
                <a16:creationId xmlns:a16="http://schemas.microsoft.com/office/drawing/2014/main" id="{75E9B8C8-679A-4ACD-AC51-C2B2C142F070}"/>
              </a:ext>
            </a:extLst>
          </p:cNvPr>
          <p:cNvSpPr>
            <a:spLocks noGrp="1"/>
          </p:cNvSpPr>
          <p:nvPr>
            <p:ph sz="quarter" idx="10"/>
          </p:nvPr>
        </p:nvSpPr>
        <p:spPr>
          <a:xfrm>
            <a:off x="780788" y="1004574"/>
            <a:ext cx="8346148" cy="325315"/>
          </a:xfrm>
          <a:prstGeom prst="rect">
            <a:avLst/>
          </a:prstGeom>
        </p:spPr>
        <p:txBody>
          <a:bodyPr lIns="0" tIns="0" rIns="0" bIns="0" anchor="t" anchorCtr="0"/>
          <a:lstStyle>
            <a:lvl1pPr marL="0" indent="0">
              <a:buNone/>
              <a:defRPr sz="1733" spc="-68" baseline="0">
                <a:solidFill>
                  <a:srgbClr val="4C4C4E"/>
                </a:solidFill>
              </a:defRPr>
            </a:lvl1pPr>
          </a:lstStyle>
          <a:p>
            <a:pPr lvl="0"/>
            <a:r>
              <a:rPr lang="ko-KR" altLang="en-US"/>
              <a:t>마스터 텍스트 스타일 편집</a:t>
            </a:r>
          </a:p>
        </p:txBody>
      </p:sp>
      <p:sp>
        <p:nvSpPr>
          <p:cNvPr id="10" name="텍스트 개체 틀 8">
            <a:extLst>
              <a:ext uri="{FF2B5EF4-FFF2-40B4-BE49-F238E27FC236}">
                <a16:creationId xmlns:a16="http://schemas.microsoft.com/office/drawing/2014/main" id="{CB99A2F3-0EDC-4D95-9842-2C5F0955C837}"/>
              </a:ext>
            </a:extLst>
          </p:cNvPr>
          <p:cNvSpPr>
            <a:spLocks noGrp="1"/>
          </p:cNvSpPr>
          <p:nvPr>
            <p:ph type="body" sz="quarter" idx="11" hasCustomPrompt="1"/>
          </p:nvPr>
        </p:nvSpPr>
        <p:spPr>
          <a:xfrm>
            <a:off x="433388" y="549275"/>
            <a:ext cx="345679" cy="435096"/>
          </a:xfrm>
          <a:prstGeom prst="rect">
            <a:avLst/>
          </a:prstGeom>
        </p:spPr>
        <p:txBody>
          <a:bodyPr lIns="0" tIns="13054" rIns="0" bIns="0"/>
          <a:lstStyle>
            <a:lvl1pPr marL="0" indent="0">
              <a:buNone/>
              <a:defRPr sz="1733">
                <a:solidFill>
                  <a:srgbClr val="4C4C4E"/>
                </a:solidFill>
              </a:defRPr>
            </a:lvl1pPr>
          </a:lstStyle>
          <a:p>
            <a:pPr lvl="0"/>
            <a:r>
              <a:rPr lang="en-US" altLang="ko-KR" dirty="0"/>
              <a:t>00</a:t>
            </a:r>
            <a:endParaRPr lang="ko-KR" altLang="en-US" dirty="0"/>
          </a:p>
        </p:txBody>
      </p:sp>
      <p:sp>
        <p:nvSpPr>
          <p:cNvPr id="6" name="Rectangle 12">
            <a:extLst>
              <a:ext uri="{FF2B5EF4-FFF2-40B4-BE49-F238E27FC236}">
                <a16:creationId xmlns:a16="http://schemas.microsoft.com/office/drawing/2014/main" id="{E7D3DD72-A510-4BD1-82D9-80770A71BFDA}"/>
              </a:ext>
            </a:extLst>
          </p:cNvPr>
          <p:cNvSpPr/>
          <p:nvPr userDrawn="1"/>
        </p:nvSpPr>
        <p:spPr>
          <a:xfrm>
            <a:off x="9263521" y="6398561"/>
            <a:ext cx="250043" cy="189175"/>
          </a:xfrm>
          <a:prstGeom prst="rect">
            <a:avLst/>
          </a:prstGeom>
        </p:spPr>
        <p:txBody>
          <a:bodyPr wrap="none" lIns="71838" tIns="35919" rIns="71838" bIns="35919">
            <a:spAutoFit/>
          </a:bodyPr>
          <a:lstStyle/>
          <a:p>
            <a:pPr algn="ctr" defTabSz="359180" latinLnBrk="0">
              <a:defRPr/>
            </a:pPr>
            <a:fld id="{88B3AE5A-10BA-4173-8E7E-D8F2BB88D393}" type="slidenum">
              <a:rPr kumimoji="1" lang="en-US" altLang="ko-KR" sz="758" kern="0" spc="-48">
                <a:solidFill>
                  <a:srgbClr val="4C4C4E"/>
                </a:solidFill>
                <a:cs typeface="굴림" pitchFamily="50" charset="-127"/>
              </a:rPr>
              <a:pPr algn="ctr" defTabSz="359180" latinLnBrk="0">
                <a:defRPr/>
              </a:pPr>
              <a:t>‹#›</a:t>
            </a:fld>
            <a:endParaRPr lang="en-US" sz="758" kern="0" dirty="0">
              <a:solidFill>
                <a:srgbClr val="4C4C4E"/>
              </a:solidFill>
            </a:endParaRPr>
          </a:p>
        </p:txBody>
      </p:sp>
    </p:spTree>
    <p:extLst>
      <p:ext uri="{BB962C8B-B14F-4D97-AF65-F5344CB8AC3E}">
        <p14:creationId xmlns:p14="http://schemas.microsoft.com/office/powerpoint/2010/main" val="275064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750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목차 1">
    <p:bg>
      <p:bgPr>
        <a:solidFill>
          <a:schemeClr val="bg1"/>
        </a:solidFill>
        <a:effectLst/>
      </p:bgPr>
    </p:bg>
    <p:spTree>
      <p:nvGrpSpPr>
        <p:cNvPr id="1" name=""/>
        <p:cNvGrpSpPr/>
        <p:nvPr/>
      </p:nvGrpSpPr>
      <p:grpSpPr>
        <a:xfrm>
          <a:off x="0" y="0"/>
          <a:ext cx="0" cy="0"/>
          <a:chOff x="0" y="0"/>
          <a:chExt cx="0" cy="0"/>
        </a:xfrm>
      </p:grpSpPr>
      <p:sp>
        <p:nvSpPr>
          <p:cNvPr id="6" name="직사각형 4"/>
          <p:cNvSpPr/>
          <p:nvPr userDrawn="1"/>
        </p:nvSpPr>
        <p:spPr>
          <a:xfrm>
            <a:off x="0" y="0"/>
            <a:ext cx="9906000" cy="685800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71838" tIns="35919" rIns="71838" bIns="35919" rtlCol="0" anchor="ctr"/>
          <a:lstStyle/>
          <a:p>
            <a:pPr algn="ctr" defTabSz="518801" latinLnBrk="0"/>
            <a:endParaRPr lang="ko-KR" altLang="en-US" sz="2058">
              <a:solidFill>
                <a:prstClr val="white"/>
              </a:solidFill>
            </a:endParaRPr>
          </a:p>
        </p:txBody>
      </p:sp>
      <p:sp>
        <p:nvSpPr>
          <p:cNvPr id="7" name="제목 2">
            <a:extLst>
              <a:ext uri="{FF2B5EF4-FFF2-40B4-BE49-F238E27FC236}">
                <a16:creationId xmlns:a16="http://schemas.microsoft.com/office/drawing/2014/main" id="{4D1E2319-EC79-4E93-B6B4-ED36E525899E}"/>
              </a:ext>
            </a:extLst>
          </p:cNvPr>
          <p:cNvSpPr>
            <a:spLocks noGrp="1"/>
          </p:cNvSpPr>
          <p:nvPr>
            <p:ph type="title"/>
          </p:nvPr>
        </p:nvSpPr>
        <p:spPr>
          <a:xfrm>
            <a:off x="779069" y="549279"/>
            <a:ext cx="8346148" cy="434975"/>
          </a:xfrm>
          <a:prstGeom prst="rect">
            <a:avLst/>
          </a:prstGeom>
        </p:spPr>
        <p:txBody>
          <a:bodyPr lIns="0" tIns="0" rIns="0" bIns="0"/>
          <a:lstStyle>
            <a:lvl1pPr>
              <a:defRPr sz="2817" b="1" spc="-68" baseline="0">
                <a:solidFill>
                  <a:srgbClr val="4C4C4E"/>
                </a:solidFill>
              </a:defRPr>
            </a:lvl1pPr>
          </a:lstStyle>
          <a:p>
            <a:r>
              <a:rPr lang="ko-KR" altLang="en-US" dirty="0"/>
              <a:t>마스터 제목 스타일 편집</a:t>
            </a:r>
          </a:p>
        </p:txBody>
      </p:sp>
    </p:spTree>
    <p:extLst>
      <p:ext uri="{BB962C8B-B14F-4D97-AF65-F5344CB8AC3E}">
        <p14:creationId xmlns:p14="http://schemas.microsoft.com/office/powerpoint/2010/main" val="998466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B3287A9E-2E4E-42C6-8B74-E49DF9EBA63A}"/>
              </a:ext>
            </a:extLst>
          </p:cNvPr>
          <p:cNvSpPr/>
          <p:nvPr userDrawn="1"/>
        </p:nvSpPr>
        <p:spPr>
          <a:xfrm>
            <a:off x="0" y="0"/>
            <a:ext cx="9906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71838" tIns="35919" rIns="71838" bIns="35919" rtlCol="0" anchor="ctr"/>
          <a:lstStyle/>
          <a:p>
            <a:pPr algn="ctr" defTabSz="518801" latinLnBrk="0"/>
            <a:endParaRPr lang="en-US" sz="2058">
              <a:solidFill>
                <a:prstClr val="white"/>
              </a:solidFill>
            </a:endParaRPr>
          </a:p>
        </p:txBody>
      </p:sp>
    </p:spTree>
    <p:extLst>
      <p:ext uri="{BB962C8B-B14F-4D97-AF65-F5344CB8AC3E}">
        <p14:creationId xmlns:p14="http://schemas.microsoft.com/office/powerpoint/2010/main" val="2652844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엔딩커버1">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D4DCA647-C3D7-4188-BFE5-F2CE9603887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 y="432"/>
            <a:ext cx="9905429" cy="6857143"/>
          </a:xfrm>
          <a:prstGeom prst="rect">
            <a:avLst/>
          </a:prstGeom>
          <a:solidFill>
            <a:srgbClr val="DFDED6"/>
          </a:solidFill>
        </p:spPr>
      </p:pic>
      <p:pic>
        <p:nvPicPr>
          <p:cNvPr id="3" name="Picture 3" descr="D:\Data\01_주요 업무\28-브랜드 슬로건 가이드\03_최종 업로드용\01 가이드\KT Brand Slogan_활용소스\KT Brand Slogan_09 가로형(슬로건 강조형)_기본형(화이트bg)_수정.png">
            <a:extLst>
              <a:ext uri="{FF2B5EF4-FFF2-40B4-BE49-F238E27FC236}">
                <a16:creationId xmlns:a16="http://schemas.microsoft.com/office/drawing/2014/main" id="{AFC43971-ED3F-4BD3-93C4-2A93F9740678}"/>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83437" y="3204495"/>
            <a:ext cx="4339699" cy="454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422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엔딩커버1_문구형">
    <p:spTree>
      <p:nvGrpSpPr>
        <p:cNvPr id="1" name=""/>
        <p:cNvGrpSpPr/>
        <p:nvPr/>
      </p:nvGrpSpPr>
      <p:grpSpPr>
        <a:xfrm>
          <a:off x="0" y="0"/>
          <a:ext cx="0" cy="0"/>
          <a:chOff x="0" y="0"/>
          <a:chExt cx="0" cy="0"/>
        </a:xfrm>
      </p:grpSpPr>
      <p:pic>
        <p:nvPicPr>
          <p:cNvPr id="18" name="그림 17">
            <a:extLst>
              <a:ext uri="{FF2B5EF4-FFF2-40B4-BE49-F238E27FC236}">
                <a16:creationId xmlns:a16="http://schemas.microsoft.com/office/drawing/2014/main" id="{619CD1F3-F244-4228-B074-37655A6A198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 y="432"/>
            <a:ext cx="9905429" cy="6857143"/>
          </a:xfrm>
          <a:prstGeom prst="rect">
            <a:avLst/>
          </a:prstGeom>
          <a:solidFill>
            <a:srgbClr val="DFDED6"/>
          </a:solidFill>
        </p:spPr>
      </p:pic>
      <p:pic>
        <p:nvPicPr>
          <p:cNvPr id="10" name="Picture 13" descr="logo_01.png">
            <a:extLst>
              <a:ext uri="{FF2B5EF4-FFF2-40B4-BE49-F238E27FC236}">
                <a16:creationId xmlns:a16="http://schemas.microsoft.com/office/drawing/2014/main" id="{EF37E7C6-6EF4-49FE-9861-7AED9AFDFC1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14167" y="6012372"/>
            <a:ext cx="2311400" cy="469392"/>
          </a:xfrm>
          <a:prstGeom prst="rect">
            <a:avLst/>
          </a:prstGeom>
        </p:spPr>
      </p:pic>
      <p:sp>
        <p:nvSpPr>
          <p:cNvPr id="17" name="텍스트 개체 틀 15">
            <a:extLst>
              <a:ext uri="{FF2B5EF4-FFF2-40B4-BE49-F238E27FC236}">
                <a16:creationId xmlns:a16="http://schemas.microsoft.com/office/drawing/2014/main" id="{76007F72-A366-46D1-88A8-EF7565802288}"/>
              </a:ext>
            </a:extLst>
          </p:cNvPr>
          <p:cNvSpPr>
            <a:spLocks noGrp="1"/>
          </p:cNvSpPr>
          <p:nvPr>
            <p:ph type="body" sz="quarter" idx="10" hasCustomPrompt="1"/>
          </p:nvPr>
        </p:nvSpPr>
        <p:spPr>
          <a:xfrm>
            <a:off x="529983" y="3257290"/>
            <a:ext cx="8846609" cy="387350"/>
          </a:xfrm>
          <a:prstGeom prst="rect">
            <a:avLst/>
          </a:prstGeom>
        </p:spPr>
        <p:txBody>
          <a:bodyPr lIns="0" tIns="0" rIns="0" bIns="0" anchor="ctr" anchorCtr="0"/>
          <a:lstStyle>
            <a:lvl1pPr marL="0" indent="0" algn="ctr">
              <a:buNone/>
              <a:defRPr sz="2925" b="1">
                <a:solidFill>
                  <a:srgbClr val="4C4C4E"/>
                </a:solidFill>
              </a:defRPr>
            </a:lvl1pPr>
          </a:lstStyle>
          <a:p>
            <a:pPr lvl="0"/>
            <a:r>
              <a:rPr lang="ko-KR" altLang="en-US" dirty="0"/>
              <a:t>문구</a:t>
            </a:r>
            <a:r>
              <a:rPr lang="en-US" altLang="ko-KR" dirty="0"/>
              <a:t>-</a:t>
            </a:r>
            <a:r>
              <a:rPr lang="ko-KR" altLang="en-US" dirty="0" err="1"/>
              <a:t>맑은고딕</a:t>
            </a:r>
            <a:r>
              <a:rPr lang="ko-KR" altLang="en-US" dirty="0"/>
              <a:t> </a:t>
            </a:r>
            <a:r>
              <a:rPr lang="en-US" altLang="ko-KR" dirty="0"/>
              <a:t>Bold 26pt </a:t>
            </a:r>
            <a:r>
              <a:rPr lang="ko-KR" altLang="en-US" dirty="0"/>
              <a:t>사용</a:t>
            </a:r>
          </a:p>
        </p:txBody>
      </p:sp>
    </p:spTree>
    <p:extLst>
      <p:ext uri="{BB962C8B-B14F-4D97-AF65-F5344CB8AC3E}">
        <p14:creationId xmlns:p14="http://schemas.microsoft.com/office/powerpoint/2010/main" val="36181865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엔딩커버2_문구형">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6C83614F-FAE9-49E4-85CB-0893C2B9AB2E}"/>
              </a:ext>
            </a:extLst>
          </p:cNvPr>
          <p:cNvSpPr/>
          <p:nvPr userDrawn="1"/>
        </p:nvSpPr>
        <p:spPr>
          <a:xfrm>
            <a:off x="0" y="0"/>
            <a:ext cx="9906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71838" tIns="35919" rIns="71838" bIns="35919" rtlCol="0" anchor="ctr"/>
          <a:lstStyle/>
          <a:p>
            <a:pPr algn="ctr" defTabSz="518801" latinLnBrk="0"/>
            <a:endParaRPr lang="en-US" sz="2058">
              <a:solidFill>
                <a:prstClr val="white"/>
              </a:solidFill>
            </a:endParaRPr>
          </a:p>
        </p:txBody>
      </p:sp>
      <p:pic>
        <p:nvPicPr>
          <p:cNvPr id="3" name="Picture 2" descr="C:\Users\Administrator\Desktop\Untitled-9.png">
            <a:extLst>
              <a:ext uri="{FF2B5EF4-FFF2-40B4-BE49-F238E27FC236}">
                <a16:creationId xmlns:a16="http://schemas.microsoft.com/office/drawing/2014/main" id="{E40210C4-B9A5-40C4-818E-6DC5448712B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7043" r="2"/>
          <a:stretch>
            <a:fillRect/>
          </a:stretch>
        </p:blipFill>
        <p:spPr bwMode="auto">
          <a:xfrm>
            <a:off x="7092063" y="6021290"/>
            <a:ext cx="24335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텍스트 개체 틀 15">
            <a:extLst>
              <a:ext uri="{FF2B5EF4-FFF2-40B4-BE49-F238E27FC236}">
                <a16:creationId xmlns:a16="http://schemas.microsoft.com/office/drawing/2014/main" id="{31E9D4C6-E87D-407E-8393-C6FB00600C82}"/>
              </a:ext>
            </a:extLst>
          </p:cNvPr>
          <p:cNvSpPr>
            <a:spLocks noGrp="1"/>
          </p:cNvSpPr>
          <p:nvPr>
            <p:ph type="body" sz="quarter" idx="10" hasCustomPrompt="1"/>
          </p:nvPr>
        </p:nvSpPr>
        <p:spPr>
          <a:xfrm>
            <a:off x="529697" y="3257290"/>
            <a:ext cx="8846609" cy="387350"/>
          </a:xfrm>
          <a:prstGeom prst="rect">
            <a:avLst/>
          </a:prstGeom>
        </p:spPr>
        <p:txBody>
          <a:bodyPr lIns="0" tIns="0" rIns="0" bIns="0" anchor="ctr" anchorCtr="0"/>
          <a:lstStyle>
            <a:lvl1pPr marL="0" indent="0" algn="ctr">
              <a:buNone/>
              <a:defRPr sz="2925" b="1">
                <a:solidFill>
                  <a:schemeClr val="bg1"/>
                </a:solidFill>
              </a:defRPr>
            </a:lvl1pPr>
          </a:lstStyle>
          <a:p>
            <a:pPr lvl="0"/>
            <a:r>
              <a:rPr lang="ko-KR" altLang="en-US" dirty="0"/>
              <a:t>문구</a:t>
            </a:r>
            <a:r>
              <a:rPr lang="en-US" altLang="ko-KR" dirty="0"/>
              <a:t>-</a:t>
            </a:r>
            <a:r>
              <a:rPr lang="ko-KR" altLang="en-US" dirty="0" err="1"/>
              <a:t>맑은고딕</a:t>
            </a:r>
            <a:r>
              <a:rPr lang="ko-KR" altLang="en-US" dirty="0"/>
              <a:t> </a:t>
            </a:r>
            <a:r>
              <a:rPr lang="en-US" altLang="ko-KR" dirty="0"/>
              <a:t>Bold 26pt </a:t>
            </a:r>
            <a:r>
              <a:rPr lang="ko-KR" altLang="en-US" dirty="0"/>
              <a:t>사용</a:t>
            </a:r>
          </a:p>
        </p:txBody>
      </p:sp>
    </p:spTree>
    <p:extLst>
      <p:ext uri="{BB962C8B-B14F-4D97-AF65-F5344CB8AC3E}">
        <p14:creationId xmlns:p14="http://schemas.microsoft.com/office/powerpoint/2010/main" val="1430966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54D8CF0-DD12-4736-BB41-DEEB082415F3}" type="datetimeFigureOut">
              <a:rPr lang="ko-KR" altLang="en-US" smtClean="0"/>
              <a:t>2023-05-29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4B084E-F4D3-4A54-91C1-D30FFB23EE9F}" type="slidenum">
              <a:rPr lang="ko-KR" altLang="en-US" smtClean="0"/>
              <a:t>‹#›</a:t>
            </a:fld>
            <a:endParaRPr lang="ko-KR" altLang="en-US"/>
          </a:p>
        </p:txBody>
      </p:sp>
    </p:spTree>
    <p:extLst>
      <p:ext uri="{BB962C8B-B14F-4D97-AF65-F5344CB8AC3E}">
        <p14:creationId xmlns:p14="http://schemas.microsoft.com/office/powerpoint/2010/main" val="17206510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280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목차 2">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50A1F2A4-0262-46CF-BE61-BC3D00F607E2}"/>
              </a:ext>
            </a:extLst>
          </p:cNvPr>
          <p:cNvSpPr/>
          <p:nvPr userDrawn="1"/>
        </p:nvSpPr>
        <p:spPr>
          <a:xfrm>
            <a:off x="0" y="0"/>
            <a:ext cx="9906000" cy="6858000"/>
          </a:xfrm>
          <a:prstGeom prst="rect">
            <a:avLst/>
          </a:prstGeom>
          <a:solidFill>
            <a:srgbClr val="4C4C4E"/>
          </a:solidFill>
          <a:ln>
            <a:noFill/>
          </a:ln>
          <a:effectLst/>
        </p:spPr>
        <p:style>
          <a:lnRef idx="1">
            <a:schemeClr val="accent1"/>
          </a:lnRef>
          <a:fillRef idx="3">
            <a:schemeClr val="accent1"/>
          </a:fillRef>
          <a:effectRef idx="2">
            <a:schemeClr val="accent1"/>
          </a:effectRef>
          <a:fontRef idx="minor">
            <a:schemeClr val="lt1"/>
          </a:fontRef>
        </p:style>
        <p:txBody>
          <a:bodyPr lIns="71838" tIns="35919" rIns="71838" bIns="35919" rtlCol="0" anchor="ctr"/>
          <a:lstStyle/>
          <a:p>
            <a:pPr algn="ctr" defTabSz="518801" latinLnBrk="0"/>
            <a:endParaRPr lang="en-US" sz="2058">
              <a:solidFill>
                <a:prstClr val="white"/>
              </a:solidFill>
            </a:endParaRPr>
          </a:p>
        </p:txBody>
      </p:sp>
      <p:sp>
        <p:nvSpPr>
          <p:cNvPr id="3" name="제목 2">
            <a:extLst>
              <a:ext uri="{FF2B5EF4-FFF2-40B4-BE49-F238E27FC236}">
                <a16:creationId xmlns:a16="http://schemas.microsoft.com/office/drawing/2014/main" id="{4D1E2319-EC79-4E93-B6B4-ED36E525899E}"/>
              </a:ext>
            </a:extLst>
          </p:cNvPr>
          <p:cNvSpPr>
            <a:spLocks noGrp="1"/>
          </p:cNvSpPr>
          <p:nvPr>
            <p:ph type="title"/>
          </p:nvPr>
        </p:nvSpPr>
        <p:spPr>
          <a:xfrm>
            <a:off x="779069" y="549279"/>
            <a:ext cx="8346148" cy="434975"/>
          </a:xfrm>
          <a:prstGeom prst="rect">
            <a:avLst/>
          </a:prstGeom>
        </p:spPr>
        <p:txBody>
          <a:bodyPr lIns="0" tIns="0" rIns="0" bIns="0"/>
          <a:lstStyle>
            <a:lvl1pPr>
              <a:defRPr sz="2817" b="1" spc="-68" baseline="0">
                <a:solidFill>
                  <a:srgbClr val="FFFFFF"/>
                </a:solidFill>
              </a:defRPr>
            </a:lvl1pPr>
          </a:lstStyle>
          <a:p>
            <a:r>
              <a:rPr lang="ko-KR" altLang="en-US" dirty="0"/>
              <a:t>마스터 제목 스타일 편집</a:t>
            </a:r>
          </a:p>
        </p:txBody>
      </p:sp>
    </p:spTree>
    <p:extLst>
      <p:ext uri="{BB962C8B-B14F-4D97-AF65-F5344CB8AC3E}">
        <p14:creationId xmlns:p14="http://schemas.microsoft.com/office/powerpoint/2010/main" val="22192809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_White">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F87C25C1-8442-489A-AF1A-E580C470D7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1" y="287"/>
            <a:ext cx="9905181" cy="6857433"/>
          </a:xfrm>
          <a:prstGeom prst="rect">
            <a:avLst/>
          </a:prstGeom>
        </p:spPr>
      </p:pic>
      <p:sp>
        <p:nvSpPr>
          <p:cNvPr id="12" name="제목 2">
            <a:extLst>
              <a:ext uri="{FF2B5EF4-FFF2-40B4-BE49-F238E27FC236}">
                <a16:creationId xmlns:a16="http://schemas.microsoft.com/office/drawing/2014/main" id="{7C429925-B39D-45BC-B658-20D5C42A65E4}"/>
              </a:ext>
            </a:extLst>
          </p:cNvPr>
          <p:cNvSpPr>
            <a:spLocks noGrp="1"/>
          </p:cNvSpPr>
          <p:nvPr>
            <p:ph type="title"/>
          </p:nvPr>
        </p:nvSpPr>
        <p:spPr>
          <a:xfrm>
            <a:off x="779068" y="549279"/>
            <a:ext cx="8346148" cy="434975"/>
          </a:xfrm>
          <a:prstGeom prst="rect">
            <a:avLst/>
          </a:prstGeom>
        </p:spPr>
        <p:txBody>
          <a:bodyPr lIns="0" tIns="0" rIns="0" bIns="0"/>
          <a:lstStyle>
            <a:lvl1pPr>
              <a:defRPr sz="2708" b="1" spc="-65" baseline="0">
                <a:solidFill>
                  <a:srgbClr val="4C4C4E"/>
                </a:solidFill>
              </a:defRPr>
            </a:lvl1pPr>
          </a:lstStyle>
          <a:p>
            <a:r>
              <a:rPr lang="ko-KR" altLang="en-US" dirty="0"/>
              <a:t>마스터 제목 스타일 편집</a:t>
            </a:r>
          </a:p>
        </p:txBody>
      </p:sp>
      <p:sp>
        <p:nvSpPr>
          <p:cNvPr id="13" name="내용 개체 틀 6">
            <a:extLst>
              <a:ext uri="{FF2B5EF4-FFF2-40B4-BE49-F238E27FC236}">
                <a16:creationId xmlns:a16="http://schemas.microsoft.com/office/drawing/2014/main" id="{19A3D46A-9087-41B3-8F2F-ECCEFAA08898}"/>
              </a:ext>
            </a:extLst>
          </p:cNvPr>
          <p:cNvSpPr>
            <a:spLocks noGrp="1"/>
          </p:cNvSpPr>
          <p:nvPr>
            <p:ph sz="quarter" idx="10"/>
          </p:nvPr>
        </p:nvSpPr>
        <p:spPr>
          <a:xfrm>
            <a:off x="780788" y="1004574"/>
            <a:ext cx="8346148" cy="325315"/>
          </a:xfrm>
          <a:prstGeom prst="rect">
            <a:avLst/>
          </a:prstGeom>
        </p:spPr>
        <p:txBody>
          <a:bodyPr lIns="0" tIns="0" rIns="0" bIns="0" anchor="t" anchorCtr="0"/>
          <a:lstStyle>
            <a:lvl1pPr marL="0" indent="0">
              <a:buNone/>
              <a:defRPr sz="1625" spc="-65" baseline="0">
                <a:solidFill>
                  <a:srgbClr val="4C4C4E"/>
                </a:solidFill>
              </a:defRPr>
            </a:lvl1pPr>
          </a:lstStyle>
          <a:p>
            <a:pPr lvl="0"/>
            <a:r>
              <a:rPr lang="ko-KR" altLang="en-US" dirty="0"/>
              <a:t>마스터 텍스트 스타일 편집</a:t>
            </a:r>
          </a:p>
        </p:txBody>
      </p:sp>
      <p:sp>
        <p:nvSpPr>
          <p:cNvPr id="14" name="텍스트 개체 틀 8">
            <a:extLst>
              <a:ext uri="{FF2B5EF4-FFF2-40B4-BE49-F238E27FC236}">
                <a16:creationId xmlns:a16="http://schemas.microsoft.com/office/drawing/2014/main" id="{A7827593-FF00-42F3-B265-F7D7EEC6244A}"/>
              </a:ext>
            </a:extLst>
          </p:cNvPr>
          <p:cNvSpPr>
            <a:spLocks noGrp="1"/>
          </p:cNvSpPr>
          <p:nvPr>
            <p:ph type="body" sz="quarter" idx="11" hasCustomPrompt="1"/>
          </p:nvPr>
        </p:nvSpPr>
        <p:spPr>
          <a:xfrm>
            <a:off x="433388" y="549275"/>
            <a:ext cx="345679" cy="435096"/>
          </a:xfrm>
          <a:prstGeom prst="rect">
            <a:avLst/>
          </a:prstGeom>
        </p:spPr>
        <p:txBody>
          <a:bodyPr lIns="0" tIns="18000" rIns="0" bIns="0"/>
          <a:lstStyle>
            <a:lvl1pPr marL="0" indent="0">
              <a:buNone/>
              <a:defRPr sz="1625">
                <a:solidFill>
                  <a:srgbClr val="4C4C4E"/>
                </a:solidFill>
              </a:defRPr>
            </a:lvl1pPr>
          </a:lstStyle>
          <a:p>
            <a:pPr lvl="0"/>
            <a:r>
              <a:rPr lang="en-US" altLang="ko-KR" dirty="0"/>
              <a:t>00</a:t>
            </a:r>
            <a:endParaRPr lang="ko-KR" altLang="en-US" dirty="0"/>
          </a:p>
        </p:txBody>
      </p:sp>
      <p:sp>
        <p:nvSpPr>
          <p:cNvPr id="7" name="Rectangle 12">
            <a:extLst>
              <a:ext uri="{FF2B5EF4-FFF2-40B4-BE49-F238E27FC236}">
                <a16:creationId xmlns:a16="http://schemas.microsoft.com/office/drawing/2014/main" id="{E7D3DD72-A510-4BD1-82D9-80770A71BFDA}"/>
              </a:ext>
            </a:extLst>
          </p:cNvPr>
          <p:cNvSpPr/>
          <p:nvPr/>
        </p:nvSpPr>
        <p:spPr>
          <a:xfrm>
            <a:off x="4800002" y="6368532"/>
            <a:ext cx="315151" cy="242374"/>
          </a:xfrm>
          <a:prstGeom prst="rect">
            <a:avLst/>
          </a:prstGeom>
        </p:spPr>
        <p:txBody>
          <a:bodyPr wrap="none">
            <a:spAutoFit/>
          </a:bodyPr>
          <a:lstStyle/>
          <a:p>
            <a:pPr algn="ctr" defTabSz="495285" latinLnBrk="0"/>
            <a:fld id="{88B3AE5A-10BA-4173-8E7E-D8F2BB88D393}" type="slidenum">
              <a:rPr kumimoji="1" lang="en-US" altLang="ko-KR" sz="975" spc="-65">
                <a:solidFill>
                  <a:srgbClr val="4C4C4E"/>
                </a:solidFill>
                <a:cs typeface="굴림" pitchFamily="50" charset="-127"/>
              </a:rPr>
              <a:pPr algn="ctr" defTabSz="495285" latinLnBrk="0"/>
              <a:t>‹#›</a:t>
            </a:fld>
            <a:endParaRPr lang="en-US" sz="975" dirty="0">
              <a:solidFill>
                <a:srgbClr val="4C4C4E"/>
              </a:solidFill>
            </a:endParaRPr>
          </a:p>
        </p:txBody>
      </p:sp>
      <p:pic>
        <p:nvPicPr>
          <p:cNvPr id="9" name="Picture 4" descr="D:\총무업무(년도별)\홍보업무\2017 홍보\2017 ci 교체 가이드\KT 그룹사 CIBI 활용파일 V5.0\그룹사 CI\단순형_2 color\kt ds_단순형.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115765" y="6351587"/>
            <a:ext cx="501309" cy="186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8008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340" userDrawn="1">
          <p15:clr>
            <a:srgbClr val="FBAE40"/>
          </p15:clr>
        </p15:guide>
        <p15:guide id="3" pos="111" userDrawn="1">
          <p15:clr>
            <a:srgbClr val="FBAE40"/>
          </p15:clr>
        </p15:guide>
        <p15:guide id="4" pos="4570"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0604223"/>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목차 2">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5FF747FD-8E98-43A1-9756-5EBC4FBFDC25}"/>
              </a:ext>
            </a:extLst>
          </p:cNvPr>
          <p:cNvSpPr/>
          <p:nvPr userDrawn="1"/>
        </p:nvSpPr>
        <p:spPr>
          <a:xfrm>
            <a:off x="0" y="0"/>
            <a:ext cx="9906000" cy="6858000"/>
          </a:xfrm>
          <a:prstGeom prst="rect">
            <a:avLst/>
          </a:prstGeom>
          <a:solidFill>
            <a:srgbClr val="4C4C4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95285" latinLnBrk="0"/>
            <a:endParaRPr lang="en-US" sz="1950">
              <a:solidFill>
                <a:prstClr val="white"/>
              </a:solidFill>
            </a:endParaRPr>
          </a:p>
        </p:txBody>
      </p:sp>
      <p:sp>
        <p:nvSpPr>
          <p:cNvPr id="4" name="제목 2">
            <a:extLst>
              <a:ext uri="{FF2B5EF4-FFF2-40B4-BE49-F238E27FC236}">
                <a16:creationId xmlns:a16="http://schemas.microsoft.com/office/drawing/2014/main" id="{4D1E2319-EC79-4E93-B6B4-ED36E525899E}"/>
              </a:ext>
            </a:extLst>
          </p:cNvPr>
          <p:cNvSpPr>
            <a:spLocks noGrp="1"/>
          </p:cNvSpPr>
          <p:nvPr>
            <p:ph type="title"/>
          </p:nvPr>
        </p:nvSpPr>
        <p:spPr>
          <a:xfrm>
            <a:off x="779068" y="549279"/>
            <a:ext cx="8346148" cy="434975"/>
          </a:xfrm>
          <a:prstGeom prst="rect">
            <a:avLst/>
          </a:prstGeom>
        </p:spPr>
        <p:txBody>
          <a:bodyPr lIns="0" tIns="0" rIns="0" bIns="0"/>
          <a:lstStyle>
            <a:lvl1pPr>
              <a:defRPr sz="2708" b="1" spc="-65" baseline="0">
                <a:solidFill>
                  <a:srgbClr val="FFFFFF"/>
                </a:solidFill>
              </a:defRPr>
            </a:lvl1pPr>
          </a:lstStyle>
          <a:p>
            <a:r>
              <a:rPr lang="ko-KR" altLang="en-US" dirty="0"/>
              <a:t>마스터 제목 스타일 편집</a:t>
            </a:r>
          </a:p>
        </p:txBody>
      </p:sp>
    </p:spTree>
    <p:extLst>
      <p:ext uri="{BB962C8B-B14F-4D97-AF65-F5344CB8AC3E}">
        <p14:creationId xmlns:p14="http://schemas.microsoft.com/office/powerpoint/2010/main" val="2186386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엔딩커버1">
    <p:bg>
      <p:bgPr>
        <a:solidFill>
          <a:schemeClr val="bg1"/>
        </a:solidFill>
        <a:effectLst/>
      </p:bgPr>
    </p:bg>
    <p:spTree>
      <p:nvGrpSpPr>
        <p:cNvPr id="1" name=""/>
        <p:cNvGrpSpPr/>
        <p:nvPr/>
      </p:nvGrpSpPr>
      <p:grpSpPr>
        <a:xfrm>
          <a:off x="0" y="0"/>
          <a:ext cx="0" cy="0"/>
          <a:chOff x="0" y="0"/>
          <a:chExt cx="0" cy="0"/>
        </a:xfrm>
      </p:grpSpPr>
      <p:sp>
        <p:nvSpPr>
          <p:cNvPr id="7" name="텍스트 개체 틀 2"/>
          <p:cNvSpPr>
            <a:spLocks noGrp="1"/>
          </p:cNvSpPr>
          <p:nvPr>
            <p:ph type="body" sz="quarter" idx="10" hasCustomPrompt="1"/>
          </p:nvPr>
        </p:nvSpPr>
        <p:spPr>
          <a:xfrm>
            <a:off x="1910662" y="3141663"/>
            <a:ext cx="6084676" cy="430212"/>
          </a:xfrm>
          <a:prstGeom prst="rect">
            <a:avLst/>
          </a:prstGeom>
        </p:spPr>
        <p:txBody>
          <a:bodyPr anchor="ctr"/>
          <a:lstStyle>
            <a:lvl1pPr marL="0" indent="0" algn="ctr">
              <a:buNone/>
              <a:defRPr lang="ko-KR" altLang="en-US" sz="3033" b="1" kern="1200" spc="-65" dirty="0">
                <a:solidFill>
                  <a:schemeClr val="tx1">
                    <a:lumMod val="50000"/>
                    <a:lumOff val="50000"/>
                  </a:schemeClr>
                </a:solidFill>
                <a:latin typeface="+mj-ea"/>
                <a:ea typeface="+mj-ea"/>
                <a:cs typeface="+mn-cs"/>
              </a:defRPr>
            </a:lvl1pPr>
          </a:lstStyle>
          <a:p>
            <a:pPr lvl="0"/>
            <a:r>
              <a:rPr lang="ko-KR" altLang="en-US" dirty="0"/>
              <a:t>텍스트 입력</a:t>
            </a:r>
          </a:p>
        </p:txBody>
      </p:sp>
      <p:grpSp>
        <p:nvGrpSpPr>
          <p:cNvPr id="4" name="그룹 2"/>
          <p:cNvGrpSpPr>
            <a:grpSpLocks/>
          </p:cNvGrpSpPr>
          <p:nvPr userDrawn="1"/>
        </p:nvGrpSpPr>
        <p:grpSpPr bwMode="auto">
          <a:xfrm>
            <a:off x="6801778" y="5919788"/>
            <a:ext cx="2791221" cy="558800"/>
            <a:chOff x="6139161" y="5813283"/>
            <a:chExt cx="2575660" cy="559082"/>
          </a:xfrm>
        </p:grpSpPr>
        <p:pic>
          <p:nvPicPr>
            <p:cNvPr id="5" name="Picture 2" descr="D:\2017\07_브랜드 슬로건 디자인 Dev\슬로건 조합 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r="30069"/>
            <a:stretch>
              <a:fillRect/>
            </a:stretch>
          </p:blipFill>
          <p:spPr bwMode="auto">
            <a:xfrm>
              <a:off x="6139161" y="5862638"/>
              <a:ext cx="146206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48816" y="5813283"/>
              <a:ext cx="1166005" cy="559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02699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엔딩커버2">
    <p:spTree>
      <p:nvGrpSpPr>
        <p:cNvPr id="1" name=""/>
        <p:cNvGrpSpPr/>
        <p:nvPr/>
      </p:nvGrpSpPr>
      <p:grpSpPr>
        <a:xfrm>
          <a:off x="0" y="0"/>
          <a:ext cx="0" cy="0"/>
          <a:chOff x="0" y="0"/>
          <a:chExt cx="0" cy="0"/>
        </a:xfrm>
      </p:grpSpPr>
      <p:pic>
        <p:nvPicPr>
          <p:cNvPr id="5" name="Picture 3" descr="D:\Data\01_주요 업무\28-브랜드 슬로건 가이드\03_최종 업로드용\01 가이드\KT Brand Slogan_활용소스\KT Brand Slogan_09 가로형(슬로건 강조형)_기본형(화이트bg)_수정.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68768" y="3178800"/>
            <a:ext cx="4406464" cy="5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1543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7C55C00C-85BA-4FF9-BF2D-C6ABEF7A8957}" type="datetimeFigureOut">
              <a:rPr lang="ko-KR" altLang="en-US" smtClean="0"/>
              <a:t>2023-05-29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CE726A3-21D2-46A0-9B79-FACC636262BE}" type="slidenum">
              <a:rPr lang="ko-KR" altLang="en-US" smtClean="0"/>
              <a:t>‹#›</a:t>
            </a:fld>
            <a:endParaRPr lang="ko-KR" altLang="en-US"/>
          </a:p>
        </p:txBody>
      </p:sp>
    </p:spTree>
    <p:extLst>
      <p:ext uri="{BB962C8B-B14F-4D97-AF65-F5344CB8AC3E}">
        <p14:creationId xmlns:p14="http://schemas.microsoft.com/office/powerpoint/2010/main" val="9750465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C55C00C-85BA-4FF9-BF2D-C6ABEF7A8957}" type="datetimeFigureOut">
              <a:rPr lang="ko-KR" altLang="en-US" smtClean="0"/>
              <a:t>2023-05-29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CE726A3-21D2-46A0-9B79-FACC636262BE}" type="slidenum">
              <a:rPr lang="ko-KR" altLang="en-US" smtClean="0"/>
              <a:t>‹#›</a:t>
            </a:fld>
            <a:endParaRPr lang="ko-KR" altLang="en-US"/>
          </a:p>
        </p:txBody>
      </p:sp>
    </p:spTree>
    <p:extLst>
      <p:ext uri="{BB962C8B-B14F-4D97-AF65-F5344CB8AC3E}">
        <p14:creationId xmlns:p14="http://schemas.microsoft.com/office/powerpoint/2010/main" val="40805046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7C55C00C-85BA-4FF9-BF2D-C6ABEF7A8957}" type="datetimeFigureOut">
              <a:rPr lang="ko-KR" altLang="en-US" smtClean="0"/>
              <a:t>2023-05-29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CE726A3-21D2-46A0-9B79-FACC636262BE}" type="slidenum">
              <a:rPr lang="ko-KR" altLang="en-US" smtClean="0"/>
              <a:t>‹#›</a:t>
            </a:fld>
            <a:endParaRPr lang="ko-KR" altLang="en-US"/>
          </a:p>
        </p:txBody>
      </p:sp>
    </p:spTree>
    <p:extLst>
      <p:ext uri="{BB962C8B-B14F-4D97-AF65-F5344CB8AC3E}">
        <p14:creationId xmlns:p14="http://schemas.microsoft.com/office/powerpoint/2010/main" val="276305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506" y="4406905"/>
            <a:ext cx="8420100" cy="1362075"/>
          </a:xfrm>
        </p:spPr>
        <p:txBody>
          <a:bodyPr anchor="t"/>
          <a:lstStyle>
            <a:lvl1pPr algn="l">
              <a:defRPr sz="4333" b="1" cap="all"/>
            </a:lvl1pPr>
          </a:lstStyle>
          <a:p>
            <a:r>
              <a:rPr lang="ko-KR" altLang="en-US"/>
              <a:t>마스터 제목 스타일 편집</a:t>
            </a:r>
          </a:p>
        </p:txBody>
      </p:sp>
      <p:sp>
        <p:nvSpPr>
          <p:cNvPr id="3" name="텍스트 개체 틀 2"/>
          <p:cNvSpPr>
            <a:spLocks noGrp="1"/>
          </p:cNvSpPr>
          <p:nvPr>
            <p:ph type="body" idx="1"/>
          </p:nvPr>
        </p:nvSpPr>
        <p:spPr>
          <a:xfrm>
            <a:off x="782506" y="2906713"/>
            <a:ext cx="8420100" cy="1500187"/>
          </a:xfrm>
        </p:spPr>
        <p:txBody>
          <a:bodyPr anchor="b"/>
          <a:lstStyle>
            <a:lvl1pPr marL="0" indent="0">
              <a:buNone/>
              <a:defRPr sz="2167">
                <a:solidFill>
                  <a:schemeClr val="tx1">
                    <a:tint val="75000"/>
                  </a:schemeClr>
                </a:solidFill>
              </a:defRPr>
            </a:lvl1pPr>
            <a:lvl2pPr marL="495285" indent="0">
              <a:buNone/>
              <a:defRPr sz="1950">
                <a:solidFill>
                  <a:schemeClr val="tx1">
                    <a:tint val="75000"/>
                  </a:schemeClr>
                </a:solidFill>
              </a:defRPr>
            </a:lvl2pPr>
            <a:lvl3pPr marL="990570" indent="0">
              <a:buNone/>
              <a:defRPr sz="1733">
                <a:solidFill>
                  <a:schemeClr val="tx1">
                    <a:tint val="75000"/>
                  </a:schemeClr>
                </a:solidFill>
              </a:defRPr>
            </a:lvl3pPr>
            <a:lvl4pPr marL="1485854" indent="0">
              <a:buNone/>
              <a:defRPr sz="1517">
                <a:solidFill>
                  <a:schemeClr val="tx1">
                    <a:tint val="75000"/>
                  </a:schemeClr>
                </a:solidFill>
              </a:defRPr>
            </a:lvl4pPr>
            <a:lvl5pPr marL="1981139" indent="0">
              <a:buNone/>
              <a:defRPr sz="1517">
                <a:solidFill>
                  <a:schemeClr val="tx1">
                    <a:tint val="75000"/>
                  </a:schemeClr>
                </a:solidFill>
              </a:defRPr>
            </a:lvl5pPr>
            <a:lvl6pPr marL="2476424" indent="0">
              <a:buNone/>
              <a:defRPr sz="1517">
                <a:solidFill>
                  <a:schemeClr val="tx1">
                    <a:tint val="75000"/>
                  </a:schemeClr>
                </a:solidFill>
              </a:defRPr>
            </a:lvl6pPr>
            <a:lvl7pPr marL="2971709" indent="0">
              <a:buNone/>
              <a:defRPr sz="1517">
                <a:solidFill>
                  <a:schemeClr val="tx1">
                    <a:tint val="75000"/>
                  </a:schemeClr>
                </a:solidFill>
              </a:defRPr>
            </a:lvl7pPr>
            <a:lvl8pPr marL="3466993" indent="0">
              <a:buNone/>
              <a:defRPr sz="1517">
                <a:solidFill>
                  <a:schemeClr val="tx1">
                    <a:tint val="75000"/>
                  </a:schemeClr>
                </a:solidFill>
              </a:defRPr>
            </a:lvl8pPr>
            <a:lvl9pPr marL="3962278" indent="0">
              <a:buNone/>
              <a:defRPr sz="1517">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A54D8CF0-DD12-4736-BB41-DEEB082415F3}" type="datetimeFigureOut">
              <a:rPr lang="ko-KR" altLang="en-US" smtClean="0"/>
              <a:t>2023-05-29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4B084E-F4D3-4A54-91C1-D30FFB23EE9F}" type="slidenum">
              <a:rPr lang="ko-KR" altLang="en-US" smtClean="0"/>
              <a:t>‹#›</a:t>
            </a:fld>
            <a:endParaRPr lang="ko-KR" altLang="en-US"/>
          </a:p>
        </p:txBody>
      </p:sp>
    </p:spTree>
    <p:extLst>
      <p:ext uri="{BB962C8B-B14F-4D97-AF65-F5344CB8AC3E}">
        <p14:creationId xmlns:p14="http://schemas.microsoft.com/office/powerpoint/2010/main" val="22344495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7C55C00C-85BA-4FF9-BF2D-C6ABEF7A8957}" type="datetimeFigureOut">
              <a:rPr lang="ko-KR" altLang="en-US" smtClean="0"/>
              <a:t>2023-05-29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CE726A3-21D2-46A0-9B79-FACC636262BE}" type="slidenum">
              <a:rPr lang="ko-KR" altLang="en-US" smtClean="0"/>
              <a:t>‹#›</a:t>
            </a:fld>
            <a:endParaRPr lang="ko-KR" altLang="en-US"/>
          </a:p>
        </p:txBody>
      </p:sp>
    </p:spTree>
    <p:extLst>
      <p:ext uri="{BB962C8B-B14F-4D97-AF65-F5344CB8AC3E}">
        <p14:creationId xmlns:p14="http://schemas.microsoft.com/office/powerpoint/2010/main" val="12467919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82329" y="2505075"/>
            <a:ext cx="4190702"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5014913" y="2505075"/>
            <a:ext cx="4211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7C55C00C-85BA-4FF9-BF2D-C6ABEF7A8957}" type="datetimeFigureOut">
              <a:rPr lang="ko-KR" altLang="en-US" smtClean="0"/>
              <a:t>2023-05-29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BCE726A3-21D2-46A0-9B79-FACC636262BE}" type="slidenum">
              <a:rPr lang="ko-KR" altLang="en-US" smtClean="0"/>
              <a:t>‹#›</a:t>
            </a:fld>
            <a:endParaRPr lang="ko-KR" altLang="en-US"/>
          </a:p>
        </p:txBody>
      </p:sp>
    </p:spTree>
    <p:extLst>
      <p:ext uri="{BB962C8B-B14F-4D97-AF65-F5344CB8AC3E}">
        <p14:creationId xmlns:p14="http://schemas.microsoft.com/office/powerpoint/2010/main" val="7196170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7C55C00C-85BA-4FF9-BF2D-C6ABEF7A8957}" type="datetimeFigureOut">
              <a:rPr lang="ko-KR" altLang="en-US" smtClean="0"/>
              <a:t>2023-05-29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BCE726A3-21D2-46A0-9B79-FACC636262BE}" type="slidenum">
              <a:rPr lang="ko-KR" altLang="en-US" smtClean="0"/>
              <a:t>‹#›</a:t>
            </a:fld>
            <a:endParaRPr lang="ko-KR" altLang="en-US"/>
          </a:p>
        </p:txBody>
      </p:sp>
    </p:spTree>
    <p:extLst>
      <p:ext uri="{BB962C8B-B14F-4D97-AF65-F5344CB8AC3E}">
        <p14:creationId xmlns:p14="http://schemas.microsoft.com/office/powerpoint/2010/main" val="31234466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5C00C-85BA-4FF9-BF2D-C6ABEF7A8957}" type="datetimeFigureOut">
              <a:rPr lang="ko-KR" altLang="en-US" smtClean="0"/>
              <a:t>2023-05-29</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BCE726A3-21D2-46A0-9B79-FACC636262BE}" type="slidenum">
              <a:rPr lang="ko-KR" altLang="en-US" smtClean="0"/>
              <a:t>‹#›</a:t>
            </a:fld>
            <a:endParaRPr lang="ko-KR" altLang="en-US"/>
          </a:p>
        </p:txBody>
      </p:sp>
    </p:spTree>
    <p:extLst>
      <p:ext uri="{BB962C8B-B14F-4D97-AF65-F5344CB8AC3E}">
        <p14:creationId xmlns:p14="http://schemas.microsoft.com/office/powerpoint/2010/main" val="22959911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7C55C00C-85BA-4FF9-BF2D-C6ABEF7A8957}" type="datetimeFigureOut">
              <a:rPr lang="ko-KR" altLang="en-US" smtClean="0"/>
              <a:t>2023-05-29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CE726A3-21D2-46A0-9B79-FACC636262BE}" type="slidenum">
              <a:rPr lang="ko-KR" altLang="en-US" smtClean="0"/>
              <a:t>‹#›</a:t>
            </a:fld>
            <a:endParaRPr lang="ko-KR" altLang="en-US"/>
          </a:p>
        </p:txBody>
      </p:sp>
    </p:spTree>
    <p:extLst>
      <p:ext uri="{BB962C8B-B14F-4D97-AF65-F5344CB8AC3E}">
        <p14:creationId xmlns:p14="http://schemas.microsoft.com/office/powerpoint/2010/main" val="42527995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7C55C00C-85BA-4FF9-BF2D-C6ABEF7A8957}" type="datetimeFigureOut">
              <a:rPr lang="ko-KR" altLang="en-US" smtClean="0"/>
              <a:t>2023-05-29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CE726A3-21D2-46A0-9B79-FACC636262BE}" type="slidenum">
              <a:rPr lang="ko-KR" altLang="en-US" smtClean="0"/>
              <a:t>‹#›</a:t>
            </a:fld>
            <a:endParaRPr lang="ko-KR" altLang="en-US"/>
          </a:p>
        </p:txBody>
      </p:sp>
    </p:spTree>
    <p:extLst>
      <p:ext uri="{BB962C8B-B14F-4D97-AF65-F5344CB8AC3E}">
        <p14:creationId xmlns:p14="http://schemas.microsoft.com/office/powerpoint/2010/main" val="32250883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C55C00C-85BA-4FF9-BF2D-C6ABEF7A8957}" type="datetimeFigureOut">
              <a:rPr lang="ko-KR" altLang="en-US" smtClean="0"/>
              <a:t>2023-05-29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CE726A3-21D2-46A0-9B79-FACC636262BE}" type="slidenum">
              <a:rPr lang="ko-KR" altLang="en-US" smtClean="0"/>
              <a:t>‹#›</a:t>
            </a:fld>
            <a:endParaRPr lang="ko-KR" altLang="en-US"/>
          </a:p>
        </p:txBody>
      </p:sp>
    </p:spTree>
    <p:extLst>
      <p:ext uri="{BB962C8B-B14F-4D97-AF65-F5344CB8AC3E}">
        <p14:creationId xmlns:p14="http://schemas.microsoft.com/office/powerpoint/2010/main" val="37632568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C55C00C-85BA-4FF9-BF2D-C6ABEF7A8957}" type="datetimeFigureOut">
              <a:rPr lang="ko-KR" altLang="en-US" smtClean="0"/>
              <a:t>2023-05-29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CE726A3-21D2-46A0-9B79-FACC636262BE}" type="slidenum">
              <a:rPr lang="ko-KR" altLang="en-US" smtClean="0"/>
              <a:t>‹#›</a:t>
            </a:fld>
            <a:endParaRPr lang="ko-KR" altLang="en-US"/>
          </a:p>
        </p:txBody>
      </p:sp>
    </p:spTree>
    <p:extLst>
      <p:ext uri="{BB962C8B-B14F-4D97-AF65-F5344CB8AC3E}">
        <p14:creationId xmlns:p14="http://schemas.microsoft.com/office/powerpoint/2010/main" val="10049257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72230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마스터 _ 타이틀 + 서브 타이틀">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3"/>
          <p:cNvSpPr>
            <a:spLocks noChangeArrowheads="1"/>
          </p:cNvSpPr>
          <p:nvPr userDrawn="1"/>
        </p:nvSpPr>
        <p:spPr bwMode="auto">
          <a:xfrm>
            <a:off x="9404324" y="6447283"/>
            <a:ext cx="121187" cy="152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scene3d>
              <a:camera prst="orthographicFront"/>
              <a:lightRig rig="threePt" dir="t"/>
            </a:scene3d>
            <a:sp3d>
              <a:bevelT w="1270" h="1270"/>
            </a:sp3d>
          </a:bodyPr>
          <a:lstStyle/>
          <a:p>
            <a:pPr algn="r" defTabSz="914400">
              <a:lnSpc>
                <a:spcPct val="110000"/>
              </a:lnSpc>
              <a:defRPr/>
            </a:pPr>
            <a:fld id="{6547E1CF-54E8-445D-9F3C-A1673A277FA7}" type="slidenum">
              <a:rPr lang="en-US" altLang="ko-KR" sz="900" spc="-60">
                <a:solidFill>
                  <a:schemeClr val="bg1">
                    <a:lumMod val="75000"/>
                  </a:schemeClr>
                </a:solidFill>
                <a:latin typeface="+mn-ea"/>
                <a:ea typeface="+mn-ea"/>
                <a:cs typeface="굴림" pitchFamily="50" charset="-127"/>
              </a:rPr>
              <a:pPr algn="r" defTabSz="914400">
                <a:lnSpc>
                  <a:spcPct val="110000"/>
                </a:lnSpc>
                <a:defRPr/>
              </a:pPr>
              <a:t>‹#›</a:t>
            </a:fld>
            <a:endParaRPr lang="ko-KR" altLang="ko-KR" sz="900" spc="-60" dirty="0">
              <a:solidFill>
                <a:schemeClr val="bg1">
                  <a:lumMod val="75000"/>
                </a:schemeClr>
              </a:solidFill>
              <a:latin typeface="+mn-ea"/>
              <a:ea typeface="+mn-ea"/>
              <a:cs typeface="굴림" pitchFamily="50" charset="-127"/>
            </a:endParaRPr>
          </a:p>
        </p:txBody>
      </p:sp>
      <p:sp>
        <p:nvSpPr>
          <p:cNvPr id="6" name="Rectangle 3"/>
          <p:cNvSpPr>
            <a:spLocks noChangeArrowheads="1"/>
          </p:cNvSpPr>
          <p:nvPr userDrawn="1"/>
        </p:nvSpPr>
        <p:spPr bwMode="auto">
          <a:xfrm>
            <a:off x="9404324" y="6447283"/>
            <a:ext cx="121187" cy="152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scene3d>
              <a:camera prst="orthographicFront"/>
              <a:lightRig rig="threePt" dir="t"/>
            </a:scene3d>
            <a:sp3d>
              <a:bevelT w="1270" h="1270"/>
            </a:sp3d>
          </a:bodyPr>
          <a:lstStyle/>
          <a:p>
            <a:pPr algn="r" defTabSz="914400">
              <a:lnSpc>
                <a:spcPct val="110000"/>
              </a:lnSpc>
              <a:defRPr/>
            </a:pPr>
            <a:fld id="{C4746783-4715-493E-878F-E9851F12D075}" type="slidenum">
              <a:rPr lang="en-US" altLang="ko-KR" sz="900" spc="-60">
                <a:solidFill>
                  <a:schemeClr val="bg1">
                    <a:lumMod val="75000"/>
                  </a:schemeClr>
                </a:solidFill>
                <a:latin typeface="+mn-ea"/>
                <a:ea typeface="+mn-ea"/>
                <a:cs typeface="굴림" pitchFamily="50" charset="-127"/>
              </a:rPr>
              <a:pPr algn="r" defTabSz="914400">
                <a:lnSpc>
                  <a:spcPct val="110000"/>
                </a:lnSpc>
                <a:defRPr/>
              </a:pPr>
              <a:t>‹#›</a:t>
            </a:fld>
            <a:endParaRPr lang="ko-KR" altLang="ko-KR" sz="900" spc="-60" dirty="0">
              <a:solidFill>
                <a:schemeClr val="bg1">
                  <a:lumMod val="75000"/>
                </a:schemeClr>
              </a:solidFill>
              <a:latin typeface="+mn-ea"/>
              <a:ea typeface="+mn-ea"/>
              <a:cs typeface="굴림" pitchFamily="50" charset="-127"/>
            </a:endParaRPr>
          </a:p>
        </p:txBody>
      </p:sp>
      <p:sp>
        <p:nvSpPr>
          <p:cNvPr id="9" name="텍스트 개체 틀 38"/>
          <p:cNvSpPr>
            <a:spLocks noGrp="1"/>
          </p:cNvSpPr>
          <p:nvPr>
            <p:ph type="body" idx="1"/>
          </p:nvPr>
        </p:nvSpPr>
        <p:spPr>
          <a:xfrm>
            <a:off x="776539" y="1095105"/>
            <a:ext cx="8339757" cy="276999"/>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marL="0" indent="0" algn="l" defTabSz="914229" rtl="0" eaLnBrk="1" latinLnBrk="0" hangingPunct="1">
              <a:spcBef>
                <a:spcPct val="20000"/>
              </a:spcBef>
              <a:buFont typeface="Arial" pitchFamily="34" charset="0"/>
              <a:buNone/>
              <a:defRPr lang="en-US" altLang="ko-KR" sz="1800" b="1" kern="1200" spc="-60" baseline="0" dirty="0">
                <a:ln>
                  <a:noFill/>
                </a:ln>
                <a:solidFill>
                  <a:schemeClr val="accent6"/>
                </a:solidFill>
                <a:latin typeface="+mn-ea"/>
                <a:ea typeface="+mn-ea"/>
                <a:cs typeface="+mn-cs"/>
              </a:defRPr>
            </a:lvl1pPr>
          </a:lstStyle>
          <a:p>
            <a:endParaRPr lang="en-US" altLang="ko-KR" dirty="0"/>
          </a:p>
        </p:txBody>
      </p:sp>
      <p:sp>
        <p:nvSpPr>
          <p:cNvPr id="12" name="제목 개체 틀 37"/>
          <p:cNvSpPr>
            <a:spLocks noGrp="1"/>
          </p:cNvSpPr>
          <p:nvPr>
            <p:ph type="title"/>
          </p:nvPr>
        </p:nvSpPr>
        <p:spPr>
          <a:xfrm>
            <a:off x="776536" y="621261"/>
            <a:ext cx="8335614" cy="400110"/>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a:defRPr lang="ko-KR" altLang="en-US" sz="2600" b="1" spc="-60" baseline="0" dirty="0">
                <a:ln>
                  <a:noFill/>
                </a:ln>
                <a:solidFill>
                  <a:schemeClr val="accent1"/>
                </a:solidFill>
                <a:latin typeface="+mn-ea"/>
                <a:ea typeface="+mn-ea"/>
              </a:defRPr>
            </a:lvl1pPr>
          </a:lstStyle>
          <a:p>
            <a:pPr lvl="0"/>
            <a:r>
              <a:rPr lang="ko-KR" altLang="en-US" dirty="0"/>
              <a:t>마스터 제목 스타일 편집</a:t>
            </a:r>
          </a:p>
        </p:txBody>
      </p:sp>
      <p:sp>
        <p:nvSpPr>
          <p:cNvPr id="13" name="텍스트 개체 틀 8"/>
          <p:cNvSpPr>
            <a:spLocks noGrp="1"/>
          </p:cNvSpPr>
          <p:nvPr>
            <p:ph type="body" sz="quarter" idx="10"/>
          </p:nvPr>
        </p:nvSpPr>
        <p:spPr>
          <a:xfrm>
            <a:off x="271704" y="-405732"/>
            <a:ext cx="468831" cy="2492990"/>
          </a:xfrm>
          <a:prstGeom prst="rect">
            <a:avLst/>
          </a:prstGeom>
        </p:spPr>
        <p:txBody>
          <a:bodyPr wrap="square" lIns="0" tIns="0" rIns="0" bIns="0" anchor="ctr" anchorCtr="0">
            <a:spAutoFit/>
          </a:bodyPr>
          <a:lstStyle>
            <a:lvl1pPr marL="0" indent="0" algn="l">
              <a:buNone/>
              <a:defRPr sz="1800" b="1" spc="-60" baseline="0">
                <a:ln>
                  <a:noFill/>
                </a:ln>
                <a:solidFill>
                  <a:schemeClr val="accent6"/>
                </a:solidFill>
                <a:latin typeface="+mn-ea"/>
                <a:ea typeface="+mn-ea"/>
              </a:defRPr>
            </a:lvl1pPr>
          </a:lstStyle>
          <a:p>
            <a:pPr lvl="0"/>
            <a:r>
              <a:rPr lang="ko-KR" altLang="en-US"/>
              <a:t>마스터 텍스트 스타일을 편집합니다</a:t>
            </a:r>
          </a:p>
        </p:txBody>
      </p:sp>
    </p:spTree>
    <p:extLst>
      <p:ext uri="{BB962C8B-B14F-4D97-AF65-F5344CB8AC3E}">
        <p14:creationId xmlns:p14="http://schemas.microsoft.com/office/powerpoint/2010/main" val="3747722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536575" y="1600205"/>
            <a:ext cx="4744906" cy="4525963"/>
          </a:xfrm>
        </p:spPr>
        <p:txBody>
          <a:bodyPr/>
          <a:lstStyle>
            <a:lvl1pPr>
              <a:defRPr sz="3033"/>
            </a:lvl1pPr>
            <a:lvl2pPr>
              <a:defRPr sz="2600"/>
            </a:lvl2pPr>
            <a:lvl3pPr>
              <a:defRPr sz="2167"/>
            </a:lvl3pPr>
            <a:lvl4pPr>
              <a:defRPr sz="1950"/>
            </a:lvl4pPr>
            <a:lvl5pPr>
              <a:defRPr sz="1950"/>
            </a:lvl5pPr>
            <a:lvl6pPr>
              <a:defRPr sz="1950"/>
            </a:lvl6pPr>
            <a:lvl7pPr>
              <a:defRPr sz="1950"/>
            </a:lvl7pPr>
            <a:lvl8pPr>
              <a:defRPr sz="1950"/>
            </a:lvl8pPr>
            <a:lvl9pPr>
              <a:defRPr sz="195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446582" y="1600205"/>
            <a:ext cx="4746625" cy="4525963"/>
          </a:xfrm>
        </p:spPr>
        <p:txBody>
          <a:bodyPr/>
          <a:lstStyle>
            <a:lvl1pPr>
              <a:defRPr sz="3033"/>
            </a:lvl1pPr>
            <a:lvl2pPr>
              <a:defRPr sz="2600"/>
            </a:lvl2pPr>
            <a:lvl3pPr>
              <a:defRPr sz="2167"/>
            </a:lvl3pPr>
            <a:lvl4pPr>
              <a:defRPr sz="1950"/>
            </a:lvl4pPr>
            <a:lvl5pPr>
              <a:defRPr sz="1950"/>
            </a:lvl5pPr>
            <a:lvl6pPr>
              <a:defRPr sz="1950"/>
            </a:lvl6pPr>
            <a:lvl7pPr>
              <a:defRPr sz="1950"/>
            </a:lvl7pPr>
            <a:lvl8pPr>
              <a:defRPr sz="1950"/>
            </a:lvl8pPr>
            <a:lvl9pPr>
              <a:defRPr sz="195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A54D8CF0-DD12-4736-BB41-DEEB082415F3}" type="datetimeFigureOut">
              <a:rPr lang="ko-KR" altLang="en-US" smtClean="0"/>
              <a:t>2023-05-29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4B084E-F4D3-4A54-91C1-D30FFB23EE9F}" type="slidenum">
              <a:rPr lang="ko-KR" altLang="en-US" smtClean="0"/>
              <a:t>‹#›</a:t>
            </a:fld>
            <a:endParaRPr lang="ko-KR" altLang="en-US"/>
          </a:p>
        </p:txBody>
      </p:sp>
    </p:spTree>
    <p:extLst>
      <p:ext uri="{BB962C8B-B14F-4D97-AF65-F5344CB8AC3E}">
        <p14:creationId xmlns:p14="http://schemas.microsoft.com/office/powerpoint/2010/main" val="38642855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템플릿">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3215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마스터 _ 타이틀 + 서브 타이틀">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3"/>
          <p:cNvSpPr>
            <a:spLocks noChangeArrowheads="1"/>
          </p:cNvSpPr>
          <p:nvPr userDrawn="1"/>
        </p:nvSpPr>
        <p:spPr bwMode="auto">
          <a:xfrm>
            <a:off x="9403937" y="6447277"/>
            <a:ext cx="121572" cy="152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scene3d>
              <a:camera prst="orthographicFront"/>
              <a:lightRig rig="threePt" dir="t"/>
            </a:scene3d>
            <a:sp3d>
              <a:bevelT w="1270" h="1270"/>
            </a:sp3d>
          </a:bodyPr>
          <a:lstStyle/>
          <a:p>
            <a:pPr algn="r" defTabSz="903406">
              <a:lnSpc>
                <a:spcPct val="110000"/>
              </a:lnSpc>
              <a:defRPr/>
            </a:pPr>
            <a:fld id="{A3BD1942-ACE3-4F70-9778-957DEE72B74F}" type="slidenum">
              <a:rPr lang="en-US" altLang="ko-KR" sz="900" spc="-59">
                <a:solidFill>
                  <a:schemeClr val="bg1">
                    <a:lumMod val="75000"/>
                  </a:schemeClr>
                </a:solidFill>
                <a:latin typeface="+mn-ea"/>
                <a:ea typeface="+mn-ea"/>
                <a:cs typeface="굴림" pitchFamily="50" charset="-127"/>
              </a:rPr>
              <a:pPr algn="r" defTabSz="903406">
                <a:lnSpc>
                  <a:spcPct val="110000"/>
                </a:lnSpc>
                <a:defRPr/>
              </a:pPr>
              <a:t>‹#›</a:t>
            </a:fld>
            <a:endParaRPr lang="ko-KR" altLang="ko-KR" sz="900" spc="-59" dirty="0">
              <a:solidFill>
                <a:schemeClr val="bg1">
                  <a:lumMod val="75000"/>
                </a:schemeClr>
              </a:solidFill>
              <a:latin typeface="+mn-ea"/>
              <a:ea typeface="+mn-ea"/>
              <a:cs typeface="굴림" pitchFamily="50" charset="-127"/>
            </a:endParaRPr>
          </a:p>
        </p:txBody>
      </p:sp>
      <p:sp>
        <p:nvSpPr>
          <p:cNvPr id="6" name="Rectangle 3"/>
          <p:cNvSpPr>
            <a:spLocks noChangeArrowheads="1"/>
          </p:cNvSpPr>
          <p:nvPr userDrawn="1"/>
        </p:nvSpPr>
        <p:spPr bwMode="auto">
          <a:xfrm>
            <a:off x="9403937" y="6447277"/>
            <a:ext cx="121572" cy="152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scene3d>
              <a:camera prst="orthographicFront"/>
              <a:lightRig rig="threePt" dir="t"/>
            </a:scene3d>
            <a:sp3d>
              <a:bevelT w="1270" h="1270"/>
            </a:sp3d>
          </a:bodyPr>
          <a:lstStyle/>
          <a:p>
            <a:pPr algn="r" defTabSz="903406">
              <a:lnSpc>
                <a:spcPct val="110000"/>
              </a:lnSpc>
              <a:defRPr/>
            </a:pPr>
            <a:fld id="{969034AA-C2BD-4187-B89D-29619FB90A1F}" type="slidenum">
              <a:rPr lang="en-US" altLang="ko-KR" sz="900" spc="-59">
                <a:solidFill>
                  <a:schemeClr val="bg1">
                    <a:lumMod val="75000"/>
                  </a:schemeClr>
                </a:solidFill>
                <a:latin typeface="+mn-ea"/>
                <a:ea typeface="+mn-ea"/>
                <a:cs typeface="굴림" pitchFamily="50" charset="-127"/>
              </a:rPr>
              <a:pPr algn="r" defTabSz="903406">
                <a:lnSpc>
                  <a:spcPct val="110000"/>
                </a:lnSpc>
                <a:defRPr/>
              </a:pPr>
              <a:t>‹#›</a:t>
            </a:fld>
            <a:endParaRPr lang="ko-KR" altLang="ko-KR" sz="900" spc="-59" dirty="0">
              <a:solidFill>
                <a:schemeClr val="bg1">
                  <a:lumMod val="75000"/>
                </a:schemeClr>
              </a:solidFill>
              <a:latin typeface="+mn-ea"/>
              <a:ea typeface="+mn-ea"/>
              <a:cs typeface="굴림" pitchFamily="50" charset="-127"/>
            </a:endParaRPr>
          </a:p>
        </p:txBody>
      </p:sp>
      <p:sp>
        <p:nvSpPr>
          <p:cNvPr id="9" name="텍스트 개체 틀 38"/>
          <p:cNvSpPr>
            <a:spLocks noGrp="1"/>
          </p:cNvSpPr>
          <p:nvPr>
            <p:ph type="body" idx="1" hasCustomPrompt="1"/>
          </p:nvPr>
        </p:nvSpPr>
        <p:spPr>
          <a:xfrm>
            <a:off x="631825" y="1124741"/>
            <a:ext cx="8497887" cy="543600"/>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noAutofit/>
            <a:scene3d>
              <a:camera prst="orthographicFront"/>
              <a:lightRig rig="threePt" dir="t"/>
            </a:scene3d>
            <a:sp3d>
              <a:bevelT w="0" h="0"/>
              <a:bevelB w="0" h="0"/>
              <a:extrusionClr>
                <a:schemeClr val="tx1"/>
              </a:extrusionClr>
              <a:contourClr>
                <a:schemeClr val="tx1"/>
              </a:contourClr>
            </a:sp3d>
          </a:bodyPr>
          <a:lstStyle>
            <a:lvl1pPr marL="0" indent="0" algn="l" defTabSz="903236" rtl="0" eaLnBrk="1" latinLnBrk="0" hangingPunct="1">
              <a:spcBef>
                <a:spcPct val="20000"/>
              </a:spcBef>
              <a:buFont typeface="Arial" pitchFamily="34" charset="0"/>
              <a:buNone/>
              <a:defRPr lang="en-US" altLang="ko-KR" sz="1600" b="1" kern="1200" spc="-59" baseline="0" dirty="0">
                <a:ln>
                  <a:noFill/>
                </a:ln>
                <a:solidFill>
                  <a:srgbClr val="FF6666"/>
                </a:solidFill>
                <a:latin typeface="+mn-lt"/>
                <a:ea typeface="+mn-ea"/>
                <a:cs typeface="+mn-cs"/>
              </a:defRPr>
            </a:lvl1pPr>
          </a:lstStyle>
          <a:p>
            <a:r>
              <a:rPr lang="ko-KR" altLang="en-US" dirty="0"/>
              <a:t>설명을 입력하세요</a:t>
            </a:r>
            <a:endParaRPr lang="en-US" altLang="ko-KR" dirty="0"/>
          </a:p>
        </p:txBody>
      </p:sp>
      <p:sp>
        <p:nvSpPr>
          <p:cNvPr id="12" name="제목 개체 틀 37"/>
          <p:cNvSpPr>
            <a:spLocks noGrp="1"/>
          </p:cNvSpPr>
          <p:nvPr>
            <p:ph type="title"/>
          </p:nvPr>
        </p:nvSpPr>
        <p:spPr>
          <a:xfrm>
            <a:off x="488951" y="691201"/>
            <a:ext cx="8640763" cy="276999"/>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marL="213403" indent="-213403" algn="l">
              <a:buFont typeface="+mj-lt"/>
              <a:buAutoNum type="arabicPeriod"/>
              <a:defRPr lang="ko-KR" altLang="en-US" sz="1800" b="1" spc="-59" baseline="0" dirty="0">
                <a:ln>
                  <a:noFill/>
                </a:ln>
                <a:solidFill>
                  <a:schemeClr val="accent1"/>
                </a:solidFill>
                <a:latin typeface="+mn-ea"/>
                <a:ea typeface="+mn-ea"/>
              </a:defRPr>
            </a:lvl1pPr>
          </a:lstStyle>
          <a:p>
            <a:pPr lvl="0"/>
            <a:r>
              <a:rPr lang="ko-KR" altLang="en-US" dirty="0"/>
              <a:t>마스터 제목 스타일 편집</a:t>
            </a:r>
          </a:p>
        </p:txBody>
      </p:sp>
      <p:sp>
        <p:nvSpPr>
          <p:cNvPr id="8" name="텍스트 개체 틀 38"/>
          <p:cNvSpPr>
            <a:spLocks noGrp="1"/>
          </p:cNvSpPr>
          <p:nvPr>
            <p:ph type="body" idx="11" hasCustomPrompt="1"/>
          </p:nvPr>
        </p:nvSpPr>
        <p:spPr>
          <a:xfrm>
            <a:off x="631826" y="272270"/>
            <a:ext cx="8497888" cy="246221"/>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marL="0" indent="0" algn="r" defTabSz="903236" rtl="0" eaLnBrk="1" latinLnBrk="0" hangingPunct="1">
              <a:spcBef>
                <a:spcPct val="20000"/>
              </a:spcBef>
              <a:buFont typeface="+mj-lt"/>
              <a:buNone/>
              <a:defRPr lang="en-US" altLang="ko-KR" sz="1600" b="1" kern="1200" spc="-59" baseline="0" dirty="0">
                <a:ln>
                  <a:noFill/>
                </a:ln>
                <a:solidFill>
                  <a:srgbClr val="404040"/>
                </a:solidFill>
                <a:latin typeface="+mn-ea"/>
                <a:ea typeface="+mn-ea"/>
                <a:cs typeface="+mn-cs"/>
              </a:defRPr>
            </a:lvl1pPr>
          </a:lstStyle>
          <a:p>
            <a:r>
              <a:rPr lang="ko-KR" altLang="en-US" dirty="0" err="1"/>
              <a:t>대분류를</a:t>
            </a:r>
            <a:r>
              <a:rPr lang="ko-KR" altLang="en-US" dirty="0"/>
              <a:t> 입력하세요</a:t>
            </a:r>
            <a:endParaRPr lang="en-US" altLang="ko-KR" dirty="0"/>
          </a:p>
        </p:txBody>
      </p:sp>
    </p:spTree>
    <p:extLst>
      <p:ext uri="{BB962C8B-B14F-4D97-AF65-F5344CB8AC3E}">
        <p14:creationId xmlns:p14="http://schemas.microsoft.com/office/powerpoint/2010/main" val="33903050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kte_마스터 _ 타이틀 + 서브 타이틀">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3"/>
          <p:cNvSpPr>
            <a:spLocks noChangeArrowheads="1"/>
          </p:cNvSpPr>
          <p:nvPr userDrawn="1"/>
        </p:nvSpPr>
        <p:spPr bwMode="auto">
          <a:xfrm>
            <a:off x="9404322" y="6447278"/>
            <a:ext cx="121187" cy="152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scene3d>
              <a:camera prst="orthographicFront"/>
              <a:lightRig rig="threePt" dir="t"/>
            </a:scene3d>
            <a:sp3d>
              <a:bevelT w="1270" h="1270"/>
            </a:sp3d>
          </a:bodyPr>
          <a:lstStyle/>
          <a:p>
            <a:pPr algn="r" defTabSz="914315" fontAlgn="base">
              <a:lnSpc>
                <a:spcPct val="110000"/>
              </a:lnSpc>
              <a:spcBef>
                <a:spcPct val="0"/>
              </a:spcBef>
              <a:spcAft>
                <a:spcPct val="0"/>
              </a:spcAft>
              <a:defRPr/>
            </a:pPr>
            <a:fld id="{36325082-1A71-4AE6-A38A-E3626AF92B38}" type="slidenum">
              <a:rPr kumimoji="1" lang="en-US" altLang="ko-KR" sz="900" spc="-60">
                <a:solidFill>
                  <a:srgbClr val="FFFFFF">
                    <a:lumMod val="75000"/>
                  </a:srgbClr>
                </a:solidFill>
                <a:cs typeface="굴림" pitchFamily="50" charset="-127"/>
              </a:rPr>
              <a:pPr algn="r" defTabSz="914315" fontAlgn="base">
                <a:lnSpc>
                  <a:spcPct val="110000"/>
                </a:lnSpc>
                <a:spcBef>
                  <a:spcPct val="0"/>
                </a:spcBef>
                <a:spcAft>
                  <a:spcPct val="0"/>
                </a:spcAft>
                <a:defRPr/>
              </a:pPr>
              <a:t>‹#›</a:t>
            </a:fld>
            <a:endParaRPr kumimoji="1" lang="ko-KR" altLang="ko-KR" sz="900" spc="-60" dirty="0">
              <a:solidFill>
                <a:srgbClr val="FFFFFF">
                  <a:lumMod val="75000"/>
                </a:srgbClr>
              </a:solidFill>
              <a:cs typeface="굴림" pitchFamily="50" charset="-127"/>
            </a:endParaRPr>
          </a:p>
        </p:txBody>
      </p:sp>
      <p:sp>
        <p:nvSpPr>
          <p:cNvPr id="6" name="Rectangle 3"/>
          <p:cNvSpPr>
            <a:spLocks noChangeArrowheads="1"/>
          </p:cNvSpPr>
          <p:nvPr userDrawn="1"/>
        </p:nvSpPr>
        <p:spPr bwMode="auto">
          <a:xfrm>
            <a:off x="9404322" y="6447278"/>
            <a:ext cx="121187" cy="152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scene3d>
              <a:camera prst="orthographicFront"/>
              <a:lightRig rig="threePt" dir="t"/>
            </a:scene3d>
            <a:sp3d>
              <a:bevelT w="1270" h="1270"/>
            </a:sp3d>
          </a:bodyPr>
          <a:lstStyle/>
          <a:p>
            <a:pPr algn="r" defTabSz="914315" fontAlgn="base">
              <a:lnSpc>
                <a:spcPct val="110000"/>
              </a:lnSpc>
              <a:spcBef>
                <a:spcPct val="0"/>
              </a:spcBef>
              <a:spcAft>
                <a:spcPct val="0"/>
              </a:spcAft>
              <a:defRPr/>
            </a:pPr>
            <a:fld id="{647F5211-CC9D-4A83-A1D4-84B147593BEF}" type="slidenum">
              <a:rPr kumimoji="1" lang="en-US" altLang="ko-KR" sz="900" spc="-60">
                <a:solidFill>
                  <a:srgbClr val="FFFFFF">
                    <a:lumMod val="75000"/>
                  </a:srgbClr>
                </a:solidFill>
                <a:cs typeface="굴림" pitchFamily="50" charset="-127"/>
              </a:rPr>
              <a:pPr algn="r" defTabSz="914315" fontAlgn="base">
                <a:lnSpc>
                  <a:spcPct val="110000"/>
                </a:lnSpc>
                <a:spcBef>
                  <a:spcPct val="0"/>
                </a:spcBef>
                <a:spcAft>
                  <a:spcPct val="0"/>
                </a:spcAft>
                <a:defRPr/>
              </a:pPr>
              <a:t>‹#›</a:t>
            </a:fld>
            <a:endParaRPr kumimoji="1" lang="ko-KR" altLang="ko-KR" sz="900" spc="-60" dirty="0">
              <a:solidFill>
                <a:srgbClr val="FFFFFF">
                  <a:lumMod val="75000"/>
                </a:srgbClr>
              </a:solidFill>
              <a:cs typeface="굴림" pitchFamily="50" charset="-127"/>
            </a:endParaRPr>
          </a:p>
        </p:txBody>
      </p:sp>
      <p:sp>
        <p:nvSpPr>
          <p:cNvPr id="9" name="텍스트 개체 틀 38"/>
          <p:cNvSpPr>
            <a:spLocks noGrp="1"/>
          </p:cNvSpPr>
          <p:nvPr>
            <p:ph type="body" idx="1"/>
          </p:nvPr>
        </p:nvSpPr>
        <p:spPr>
          <a:xfrm>
            <a:off x="776537" y="1095099"/>
            <a:ext cx="8339757" cy="215444"/>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marL="0" indent="0" algn="l" defTabSz="914145" rtl="0" eaLnBrk="1" latinLnBrk="0" hangingPunct="1">
              <a:spcBef>
                <a:spcPct val="20000"/>
              </a:spcBef>
              <a:buFont typeface="Arial" pitchFamily="34" charset="0"/>
              <a:buNone/>
              <a:defRPr lang="en-US" altLang="ko-KR" sz="1400" b="1" kern="1200" spc="-60" baseline="0" dirty="0">
                <a:ln>
                  <a:noFill/>
                </a:ln>
                <a:solidFill>
                  <a:schemeClr val="tx1"/>
                </a:solidFill>
                <a:latin typeface="+mn-ea"/>
                <a:ea typeface="+mn-ea"/>
                <a:cs typeface="+mn-cs"/>
              </a:defRPr>
            </a:lvl1pPr>
          </a:lstStyle>
          <a:p>
            <a:endParaRPr lang="en-US" altLang="ko-KR" dirty="0"/>
          </a:p>
        </p:txBody>
      </p:sp>
      <p:sp>
        <p:nvSpPr>
          <p:cNvPr id="12" name="제목 개체 틀 37"/>
          <p:cNvSpPr>
            <a:spLocks noGrp="1"/>
          </p:cNvSpPr>
          <p:nvPr>
            <p:ph type="title"/>
          </p:nvPr>
        </p:nvSpPr>
        <p:spPr>
          <a:xfrm>
            <a:off x="776536" y="621262"/>
            <a:ext cx="8335614" cy="430887"/>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a:defRPr lang="ko-KR" altLang="en-US" sz="2800" b="1" spc="-60" baseline="0" dirty="0">
                <a:ln>
                  <a:noFill/>
                </a:ln>
                <a:solidFill>
                  <a:schemeClr val="accent1"/>
                </a:solidFill>
                <a:latin typeface="+mn-ea"/>
                <a:ea typeface="+mn-ea"/>
              </a:defRPr>
            </a:lvl1pPr>
          </a:lstStyle>
          <a:p>
            <a:pPr lvl="0"/>
            <a:r>
              <a:rPr lang="ko-KR" altLang="en-US" dirty="0"/>
              <a:t>마스터 제목 스타일 편집</a:t>
            </a:r>
          </a:p>
        </p:txBody>
      </p:sp>
      <p:sp>
        <p:nvSpPr>
          <p:cNvPr id="13" name="텍스트 개체 틀 8"/>
          <p:cNvSpPr>
            <a:spLocks noGrp="1"/>
          </p:cNvSpPr>
          <p:nvPr>
            <p:ph type="body" sz="quarter" idx="10"/>
          </p:nvPr>
        </p:nvSpPr>
        <p:spPr>
          <a:xfrm>
            <a:off x="271702" y="-405732"/>
            <a:ext cx="468831" cy="2492990"/>
          </a:xfrm>
          <a:prstGeom prst="rect">
            <a:avLst/>
          </a:prstGeom>
        </p:spPr>
        <p:txBody>
          <a:bodyPr wrap="square" lIns="0" tIns="0" rIns="0" bIns="0" anchor="ctr" anchorCtr="0">
            <a:spAutoFit/>
          </a:bodyPr>
          <a:lstStyle>
            <a:lvl1pPr marL="0" indent="0" algn="l">
              <a:buNone/>
              <a:defRPr sz="1800" b="1" spc="-60" baseline="0">
                <a:ln>
                  <a:noFill/>
                </a:ln>
                <a:solidFill>
                  <a:schemeClr val="accent6"/>
                </a:solidFill>
                <a:latin typeface="+mn-ea"/>
                <a:ea typeface="+mn-ea"/>
              </a:defRPr>
            </a:lvl1pPr>
          </a:lstStyle>
          <a:p>
            <a:pPr lvl="0"/>
            <a:r>
              <a:rPr lang="ko-KR" altLang="en-US"/>
              <a:t>마스터 텍스트 스타일을 편집합니다</a:t>
            </a:r>
          </a:p>
        </p:txBody>
      </p:sp>
    </p:spTree>
    <p:extLst>
      <p:ext uri="{BB962C8B-B14F-4D97-AF65-F5344CB8AC3E}">
        <p14:creationId xmlns:p14="http://schemas.microsoft.com/office/powerpoint/2010/main" val="39384326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마스터 _ 타이틀">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제목 개체 틀 37"/>
          <p:cNvSpPr>
            <a:spLocks noGrp="1"/>
          </p:cNvSpPr>
          <p:nvPr>
            <p:ph type="title"/>
          </p:nvPr>
        </p:nvSpPr>
        <p:spPr>
          <a:xfrm>
            <a:off x="776536" y="621261"/>
            <a:ext cx="8335614" cy="400110"/>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a:defRPr lang="ko-KR" altLang="en-US" sz="2600" b="1" spc="-60" baseline="0" dirty="0">
                <a:ln>
                  <a:noFill/>
                </a:ln>
                <a:solidFill>
                  <a:schemeClr val="accent1"/>
                </a:solidFill>
                <a:latin typeface="+mn-ea"/>
                <a:ea typeface="+mn-ea"/>
              </a:defRPr>
            </a:lvl1pPr>
          </a:lstStyle>
          <a:p>
            <a:pPr lvl="0"/>
            <a:r>
              <a:rPr lang="ko-KR" altLang="en-US" dirty="0"/>
              <a:t>마스터 제목 스타일 편집</a:t>
            </a:r>
          </a:p>
        </p:txBody>
      </p:sp>
      <p:sp>
        <p:nvSpPr>
          <p:cNvPr id="8" name="텍스트 개체 틀 8"/>
          <p:cNvSpPr>
            <a:spLocks noGrp="1"/>
          </p:cNvSpPr>
          <p:nvPr>
            <p:ph type="body" sz="quarter" idx="10"/>
          </p:nvPr>
        </p:nvSpPr>
        <p:spPr>
          <a:xfrm>
            <a:off x="271704" y="-405732"/>
            <a:ext cx="468831" cy="2492990"/>
          </a:xfrm>
          <a:prstGeom prst="rect">
            <a:avLst/>
          </a:prstGeom>
        </p:spPr>
        <p:txBody>
          <a:bodyPr wrap="square" lIns="0" tIns="0" rIns="0" bIns="0" anchor="ctr" anchorCtr="0">
            <a:spAutoFit/>
          </a:bodyPr>
          <a:lstStyle>
            <a:lvl1pPr marL="0" indent="0" algn="l">
              <a:buNone/>
              <a:defRPr sz="1800" b="1" spc="-60" baseline="0">
                <a:ln>
                  <a:noFill/>
                </a:ln>
                <a:solidFill>
                  <a:schemeClr val="accent6"/>
                </a:solidFill>
                <a:latin typeface="+mn-ea"/>
                <a:ea typeface="+mn-ea"/>
              </a:defRPr>
            </a:lvl1pPr>
          </a:lstStyle>
          <a:p>
            <a:pPr lvl="0"/>
            <a:r>
              <a:rPr lang="ko-KR" altLang="en-US"/>
              <a:t>마스터 텍스트 스타일을 편집합니다</a:t>
            </a:r>
          </a:p>
        </p:txBody>
      </p:sp>
    </p:spTree>
    <p:extLst>
      <p:ext uri="{BB962C8B-B14F-4D97-AF65-F5344CB8AC3E}">
        <p14:creationId xmlns:p14="http://schemas.microsoft.com/office/powerpoint/2010/main" val="2406910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95301" y="274638"/>
            <a:ext cx="89154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1" y="1535113"/>
            <a:ext cx="4376870" cy="639762"/>
          </a:xfrm>
        </p:spPr>
        <p:txBody>
          <a:bodyPr anchor="b"/>
          <a:lstStyle>
            <a:lvl1pPr marL="0" indent="0">
              <a:buNone/>
              <a:defRPr sz="2600" b="1"/>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ko-KR" altLang="en-US"/>
              <a:t>마스터 텍스트 스타일을 편집합니다</a:t>
            </a:r>
          </a:p>
        </p:txBody>
      </p:sp>
      <p:sp>
        <p:nvSpPr>
          <p:cNvPr id="4" name="내용 개체 틀 3"/>
          <p:cNvSpPr>
            <a:spLocks noGrp="1"/>
          </p:cNvSpPr>
          <p:nvPr>
            <p:ph sz="half" idx="2"/>
          </p:nvPr>
        </p:nvSpPr>
        <p:spPr>
          <a:xfrm>
            <a:off x="495301" y="2174875"/>
            <a:ext cx="4376870" cy="3951288"/>
          </a:xfrm>
        </p:spPr>
        <p:txBody>
          <a:bodyPr/>
          <a:lstStyle>
            <a:lvl1pPr>
              <a:defRPr sz="2600"/>
            </a:lvl1pPr>
            <a:lvl2pPr>
              <a:defRPr sz="2167"/>
            </a:lvl2pPr>
            <a:lvl3pPr>
              <a:defRPr sz="1950"/>
            </a:lvl3pPr>
            <a:lvl4pPr>
              <a:defRPr sz="1733"/>
            </a:lvl4pPr>
            <a:lvl5pPr>
              <a:defRPr sz="1733"/>
            </a:lvl5pPr>
            <a:lvl6pPr>
              <a:defRPr sz="1733"/>
            </a:lvl6pPr>
            <a:lvl7pPr>
              <a:defRPr sz="1733"/>
            </a:lvl7pPr>
            <a:lvl8pPr>
              <a:defRPr sz="1733"/>
            </a:lvl8pPr>
            <a:lvl9pPr>
              <a:defRPr sz="1733"/>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112" y="1535113"/>
            <a:ext cx="4378590" cy="639762"/>
          </a:xfrm>
        </p:spPr>
        <p:txBody>
          <a:bodyPr anchor="b"/>
          <a:lstStyle>
            <a:lvl1pPr marL="0" indent="0">
              <a:buNone/>
              <a:defRPr sz="2600" b="1"/>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ko-KR" altLang="en-US"/>
              <a:t>마스터 텍스트 스타일을 편집합니다</a:t>
            </a:r>
          </a:p>
        </p:txBody>
      </p:sp>
      <p:sp>
        <p:nvSpPr>
          <p:cNvPr id="6" name="내용 개체 틀 5"/>
          <p:cNvSpPr>
            <a:spLocks noGrp="1"/>
          </p:cNvSpPr>
          <p:nvPr>
            <p:ph sz="quarter" idx="4"/>
          </p:nvPr>
        </p:nvSpPr>
        <p:spPr>
          <a:xfrm>
            <a:off x="5032112" y="2174875"/>
            <a:ext cx="4378590" cy="3951288"/>
          </a:xfrm>
        </p:spPr>
        <p:txBody>
          <a:bodyPr/>
          <a:lstStyle>
            <a:lvl1pPr>
              <a:defRPr sz="2600"/>
            </a:lvl1pPr>
            <a:lvl2pPr>
              <a:defRPr sz="2167"/>
            </a:lvl2pPr>
            <a:lvl3pPr>
              <a:defRPr sz="1950"/>
            </a:lvl3pPr>
            <a:lvl4pPr>
              <a:defRPr sz="1733"/>
            </a:lvl4pPr>
            <a:lvl5pPr>
              <a:defRPr sz="1733"/>
            </a:lvl5pPr>
            <a:lvl6pPr>
              <a:defRPr sz="1733"/>
            </a:lvl6pPr>
            <a:lvl7pPr>
              <a:defRPr sz="1733"/>
            </a:lvl7pPr>
            <a:lvl8pPr>
              <a:defRPr sz="1733"/>
            </a:lvl8pPr>
            <a:lvl9pPr>
              <a:defRPr sz="1733"/>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54D8CF0-DD12-4736-BB41-DEEB082415F3}" type="datetimeFigureOut">
              <a:rPr lang="ko-KR" altLang="en-US" smtClean="0"/>
              <a:t>2023-05-29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4B084E-F4D3-4A54-91C1-D30FFB23EE9F}" type="slidenum">
              <a:rPr lang="ko-KR" altLang="en-US" smtClean="0"/>
              <a:t>‹#›</a:t>
            </a:fld>
            <a:endParaRPr lang="ko-KR" altLang="en-US"/>
          </a:p>
        </p:txBody>
      </p:sp>
    </p:spTree>
    <p:extLst>
      <p:ext uri="{BB962C8B-B14F-4D97-AF65-F5344CB8AC3E}">
        <p14:creationId xmlns:p14="http://schemas.microsoft.com/office/powerpoint/2010/main" val="3963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A54D8CF0-DD12-4736-BB41-DEEB082415F3}" type="datetimeFigureOut">
              <a:rPr lang="ko-KR" altLang="en-US" smtClean="0"/>
              <a:t>2023-05-29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4B084E-F4D3-4A54-91C1-D30FFB23EE9F}" type="slidenum">
              <a:rPr lang="ko-KR" altLang="en-US" smtClean="0"/>
              <a:t>‹#›</a:t>
            </a:fld>
            <a:endParaRPr lang="ko-KR" altLang="en-US"/>
          </a:p>
        </p:txBody>
      </p:sp>
    </p:spTree>
    <p:extLst>
      <p:ext uri="{BB962C8B-B14F-4D97-AF65-F5344CB8AC3E}">
        <p14:creationId xmlns:p14="http://schemas.microsoft.com/office/powerpoint/2010/main" val="91356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54D8CF0-DD12-4736-BB41-DEEB082415F3}" type="datetimeFigureOut">
              <a:rPr lang="ko-KR" altLang="en-US" smtClean="0"/>
              <a:t>2023-05-29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4B084E-F4D3-4A54-91C1-D30FFB23EE9F}" type="slidenum">
              <a:rPr lang="ko-KR" altLang="en-US" smtClean="0"/>
              <a:t>‹#›</a:t>
            </a:fld>
            <a:endParaRPr lang="ko-KR" altLang="en-US"/>
          </a:p>
        </p:txBody>
      </p:sp>
    </p:spTree>
    <p:extLst>
      <p:ext uri="{BB962C8B-B14F-4D97-AF65-F5344CB8AC3E}">
        <p14:creationId xmlns:p14="http://schemas.microsoft.com/office/powerpoint/2010/main" val="66525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273050"/>
            <a:ext cx="3259006" cy="1162050"/>
          </a:xfrm>
        </p:spPr>
        <p:txBody>
          <a:bodyPr anchor="b"/>
          <a:lstStyle>
            <a:lvl1pPr algn="l">
              <a:defRPr sz="2167" b="1"/>
            </a:lvl1pPr>
          </a:lstStyle>
          <a:p>
            <a:r>
              <a:rPr lang="ko-KR" altLang="en-US"/>
              <a:t>마스터 제목 스타일 편집</a:t>
            </a:r>
          </a:p>
        </p:txBody>
      </p:sp>
      <p:sp>
        <p:nvSpPr>
          <p:cNvPr id="3" name="내용 개체 틀 2"/>
          <p:cNvSpPr>
            <a:spLocks noGrp="1"/>
          </p:cNvSpPr>
          <p:nvPr>
            <p:ph idx="1"/>
          </p:nvPr>
        </p:nvSpPr>
        <p:spPr>
          <a:xfrm>
            <a:off x="3872971" y="273055"/>
            <a:ext cx="5537729" cy="5853113"/>
          </a:xfrm>
        </p:spPr>
        <p:txBody>
          <a:bodyPr/>
          <a:lstStyle>
            <a:lvl1pPr>
              <a:defRPr sz="3467"/>
            </a:lvl1pPr>
            <a:lvl2pPr>
              <a:defRPr sz="3033"/>
            </a:lvl2pPr>
            <a:lvl3pPr>
              <a:defRPr sz="2600"/>
            </a:lvl3pPr>
            <a:lvl4pPr>
              <a:defRPr sz="2167"/>
            </a:lvl4pPr>
            <a:lvl5pPr>
              <a:defRPr sz="2167"/>
            </a:lvl5pPr>
            <a:lvl6pPr>
              <a:defRPr sz="2167"/>
            </a:lvl6pPr>
            <a:lvl7pPr>
              <a:defRPr sz="2167"/>
            </a:lvl7pPr>
            <a:lvl8pPr>
              <a:defRPr sz="2167"/>
            </a:lvl8pPr>
            <a:lvl9pPr>
              <a:defRPr sz="2167"/>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0" y="1435103"/>
            <a:ext cx="3259006" cy="4691063"/>
          </a:xfrm>
        </p:spPr>
        <p:txBody>
          <a:bodyPr/>
          <a:lstStyle>
            <a:lvl1pPr marL="0" indent="0">
              <a:buNone/>
              <a:defRPr sz="1517"/>
            </a:lvl1pPr>
            <a:lvl2pPr marL="495285" indent="0">
              <a:buNone/>
              <a:defRPr sz="1300"/>
            </a:lvl2pPr>
            <a:lvl3pPr marL="990570" indent="0">
              <a:buNone/>
              <a:defRPr sz="1083"/>
            </a:lvl3pPr>
            <a:lvl4pPr marL="1485854" indent="0">
              <a:buNone/>
              <a:defRPr sz="975"/>
            </a:lvl4pPr>
            <a:lvl5pPr marL="1981139" indent="0">
              <a:buNone/>
              <a:defRPr sz="975"/>
            </a:lvl5pPr>
            <a:lvl6pPr marL="2476424" indent="0">
              <a:buNone/>
              <a:defRPr sz="975"/>
            </a:lvl6pPr>
            <a:lvl7pPr marL="2971709" indent="0">
              <a:buNone/>
              <a:defRPr sz="975"/>
            </a:lvl7pPr>
            <a:lvl8pPr marL="3466993" indent="0">
              <a:buNone/>
              <a:defRPr sz="975"/>
            </a:lvl8pPr>
            <a:lvl9pPr marL="3962278" indent="0">
              <a:buNone/>
              <a:defRPr sz="975"/>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54D8CF0-DD12-4736-BB41-DEEB082415F3}" type="datetimeFigureOut">
              <a:rPr lang="ko-KR" altLang="en-US" smtClean="0"/>
              <a:t>2023-05-29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4B084E-F4D3-4A54-91C1-D30FFB23EE9F}" type="slidenum">
              <a:rPr lang="ko-KR" altLang="en-US" smtClean="0"/>
              <a:t>‹#›</a:t>
            </a:fld>
            <a:endParaRPr lang="ko-KR" altLang="en-US"/>
          </a:p>
        </p:txBody>
      </p:sp>
    </p:spTree>
    <p:extLst>
      <p:ext uri="{BB962C8B-B14F-4D97-AF65-F5344CB8AC3E}">
        <p14:creationId xmlns:p14="http://schemas.microsoft.com/office/powerpoint/2010/main" val="2307860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645" y="4800600"/>
            <a:ext cx="5943600" cy="566738"/>
          </a:xfrm>
        </p:spPr>
        <p:txBody>
          <a:bodyPr anchor="b"/>
          <a:lstStyle>
            <a:lvl1pPr algn="l">
              <a:defRPr sz="2167" b="1"/>
            </a:lvl1pPr>
          </a:lstStyle>
          <a:p>
            <a:r>
              <a:rPr lang="ko-KR" altLang="en-US"/>
              <a:t>마스터 제목 스타일 편집</a:t>
            </a:r>
          </a:p>
        </p:txBody>
      </p:sp>
      <p:sp>
        <p:nvSpPr>
          <p:cNvPr id="3" name="그림 개체 틀 2"/>
          <p:cNvSpPr>
            <a:spLocks noGrp="1"/>
          </p:cNvSpPr>
          <p:nvPr>
            <p:ph type="pic" idx="1"/>
          </p:nvPr>
        </p:nvSpPr>
        <p:spPr>
          <a:xfrm>
            <a:off x="1941645" y="612775"/>
            <a:ext cx="5943600" cy="4114800"/>
          </a:xfrm>
        </p:spPr>
        <p:txBody>
          <a:bodyPr/>
          <a:lstStyle>
            <a:lvl1pPr marL="0" indent="0">
              <a:buNone/>
              <a:defRPr sz="3467"/>
            </a:lvl1pPr>
            <a:lvl2pPr marL="495285" indent="0">
              <a:buNone/>
              <a:defRPr sz="3033"/>
            </a:lvl2pPr>
            <a:lvl3pPr marL="990570" indent="0">
              <a:buNone/>
              <a:defRPr sz="2600"/>
            </a:lvl3pPr>
            <a:lvl4pPr marL="1485854" indent="0">
              <a:buNone/>
              <a:defRPr sz="2167"/>
            </a:lvl4pPr>
            <a:lvl5pPr marL="1981139" indent="0">
              <a:buNone/>
              <a:defRPr sz="2167"/>
            </a:lvl5pPr>
            <a:lvl6pPr marL="2476424" indent="0">
              <a:buNone/>
              <a:defRPr sz="2167"/>
            </a:lvl6pPr>
            <a:lvl7pPr marL="2971709" indent="0">
              <a:buNone/>
              <a:defRPr sz="2167"/>
            </a:lvl7pPr>
            <a:lvl8pPr marL="3466993" indent="0">
              <a:buNone/>
              <a:defRPr sz="2167"/>
            </a:lvl8pPr>
            <a:lvl9pPr marL="3962278" indent="0">
              <a:buNone/>
              <a:defRPr sz="2167"/>
            </a:lvl9pPr>
          </a:lstStyle>
          <a:p>
            <a:endParaRPr lang="ko-KR" altLang="en-US"/>
          </a:p>
        </p:txBody>
      </p:sp>
      <p:sp>
        <p:nvSpPr>
          <p:cNvPr id="4" name="텍스트 개체 틀 3"/>
          <p:cNvSpPr>
            <a:spLocks noGrp="1"/>
          </p:cNvSpPr>
          <p:nvPr>
            <p:ph type="body" sz="half" idx="2"/>
          </p:nvPr>
        </p:nvSpPr>
        <p:spPr>
          <a:xfrm>
            <a:off x="1941645" y="5367338"/>
            <a:ext cx="5943600" cy="804862"/>
          </a:xfrm>
        </p:spPr>
        <p:txBody>
          <a:bodyPr/>
          <a:lstStyle>
            <a:lvl1pPr marL="0" indent="0">
              <a:buNone/>
              <a:defRPr sz="1517"/>
            </a:lvl1pPr>
            <a:lvl2pPr marL="495285" indent="0">
              <a:buNone/>
              <a:defRPr sz="1300"/>
            </a:lvl2pPr>
            <a:lvl3pPr marL="990570" indent="0">
              <a:buNone/>
              <a:defRPr sz="1083"/>
            </a:lvl3pPr>
            <a:lvl4pPr marL="1485854" indent="0">
              <a:buNone/>
              <a:defRPr sz="975"/>
            </a:lvl4pPr>
            <a:lvl5pPr marL="1981139" indent="0">
              <a:buNone/>
              <a:defRPr sz="975"/>
            </a:lvl5pPr>
            <a:lvl6pPr marL="2476424" indent="0">
              <a:buNone/>
              <a:defRPr sz="975"/>
            </a:lvl6pPr>
            <a:lvl7pPr marL="2971709" indent="0">
              <a:buNone/>
              <a:defRPr sz="975"/>
            </a:lvl7pPr>
            <a:lvl8pPr marL="3466993" indent="0">
              <a:buNone/>
              <a:defRPr sz="975"/>
            </a:lvl8pPr>
            <a:lvl9pPr marL="3962278" indent="0">
              <a:buNone/>
              <a:defRPr sz="975"/>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54D8CF0-DD12-4736-BB41-DEEB082415F3}" type="datetimeFigureOut">
              <a:rPr lang="ko-KR" altLang="en-US" smtClean="0"/>
              <a:t>2023-05-29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4B084E-F4D3-4A54-91C1-D30FFB23EE9F}" type="slidenum">
              <a:rPr lang="ko-KR" altLang="en-US" smtClean="0"/>
              <a:t>‹#›</a:t>
            </a:fld>
            <a:endParaRPr lang="ko-KR" altLang="en-US"/>
          </a:p>
        </p:txBody>
      </p:sp>
    </p:spTree>
    <p:extLst>
      <p:ext uri="{BB962C8B-B14F-4D97-AF65-F5344CB8AC3E}">
        <p14:creationId xmlns:p14="http://schemas.microsoft.com/office/powerpoint/2010/main" val="88869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theme" Target="../theme/theme5.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95301" y="274638"/>
            <a:ext cx="89154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95301" y="1600205"/>
            <a:ext cx="89154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95299" y="6356355"/>
            <a:ext cx="2311400" cy="365125"/>
          </a:xfrm>
          <a:prstGeom prst="rect">
            <a:avLst/>
          </a:prstGeom>
        </p:spPr>
        <p:txBody>
          <a:bodyPr vert="horz" lIns="91440" tIns="45720" rIns="91440" bIns="45720" rtlCol="0" anchor="ctr"/>
          <a:lstStyle>
            <a:lvl1pPr algn="l">
              <a:defRPr sz="1300">
                <a:solidFill>
                  <a:schemeClr val="tx1">
                    <a:tint val="75000"/>
                  </a:schemeClr>
                </a:solidFill>
              </a:defRPr>
            </a:lvl1pPr>
          </a:lstStyle>
          <a:p>
            <a:fld id="{A54D8CF0-DD12-4736-BB41-DEEB082415F3}" type="datetimeFigureOut">
              <a:rPr lang="ko-KR" altLang="en-US" smtClean="0"/>
              <a:t>2023-05-29</a:t>
            </a:fld>
            <a:endParaRPr lang="ko-KR" altLang="en-US"/>
          </a:p>
        </p:txBody>
      </p:sp>
      <p:sp>
        <p:nvSpPr>
          <p:cNvPr id="5" name="바닥글 개체 틀 4"/>
          <p:cNvSpPr>
            <a:spLocks noGrp="1"/>
          </p:cNvSpPr>
          <p:nvPr>
            <p:ph type="ftr" sz="quarter" idx="3"/>
          </p:nvPr>
        </p:nvSpPr>
        <p:spPr>
          <a:xfrm>
            <a:off x="3384551" y="6356355"/>
            <a:ext cx="3136900" cy="365125"/>
          </a:xfrm>
          <a:prstGeom prst="rect">
            <a:avLst/>
          </a:prstGeom>
        </p:spPr>
        <p:txBody>
          <a:bodyPr vert="horz" lIns="91440" tIns="45720" rIns="91440" bIns="45720" rtlCol="0" anchor="ctr"/>
          <a:lstStyle>
            <a:lvl1pPr algn="ctr">
              <a:defRPr sz="13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099301" y="6356355"/>
            <a:ext cx="2311400" cy="365125"/>
          </a:xfrm>
          <a:prstGeom prst="rect">
            <a:avLst/>
          </a:prstGeom>
        </p:spPr>
        <p:txBody>
          <a:bodyPr vert="horz" lIns="91440" tIns="45720" rIns="91440" bIns="45720" rtlCol="0" anchor="ctr"/>
          <a:lstStyle>
            <a:lvl1pPr algn="r">
              <a:defRPr sz="1300">
                <a:solidFill>
                  <a:schemeClr val="tx1">
                    <a:tint val="75000"/>
                  </a:schemeClr>
                </a:solidFill>
              </a:defRPr>
            </a:lvl1pPr>
          </a:lstStyle>
          <a:p>
            <a:fld id="{574B084E-F4D3-4A54-91C1-D30FFB23EE9F}" type="slidenum">
              <a:rPr lang="ko-KR" altLang="en-US" smtClean="0"/>
              <a:t>‹#›</a:t>
            </a:fld>
            <a:endParaRPr lang="ko-KR" altLang="en-US"/>
          </a:p>
        </p:txBody>
      </p:sp>
    </p:spTree>
    <p:extLst>
      <p:ext uri="{BB962C8B-B14F-4D97-AF65-F5344CB8AC3E}">
        <p14:creationId xmlns:p14="http://schemas.microsoft.com/office/powerpoint/2010/main" val="388135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90570" rtl="0" eaLnBrk="1" latinLnBrk="1" hangingPunct="1">
        <a:spcBef>
          <a:spcPct val="0"/>
        </a:spcBef>
        <a:buNone/>
        <a:defRPr sz="4767" kern="1200">
          <a:solidFill>
            <a:schemeClr val="tx1"/>
          </a:solidFill>
          <a:latin typeface="+mj-lt"/>
          <a:ea typeface="+mj-ea"/>
          <a:cs typeface="+mj-cs"/>
        </a:defRPr>
      </a:lvl1pPr>
    </p:titleStyle>
    <p:bodyStyle>
      <a:lvl1pPr marL="371464" indent="-371464" algn="l" defTabSz="990570" rtl="0" eaLnBrk="1" latinLnBrk="1" hangingPunct="1">
        <a:spcBef>
          <a:spcPct val="20000"/>
        </a:spcBef>
        <a:buFont typeface="Arial" panose="020B0604020202020204" pitchFamily="34" charset="0"/>
        <a:buChar char="•"/>
        <a:defRPr sz="3467" kern="1200">
          <a:solidFill>
            <a:schemeClr val="tx1"/>
          </a:solidFill>
          <a:latin typeface="+mn-lt"/>
          <a:ea typeface="+mn-ea"/>
          <a:cs typeface="+mn-cs"/>
        </a:defRPr>
      </a:lvl1pPr>
      <a:lvl2pPr marL="804838" indent="-309553" algn="l" defTabSz="990570" rtl="0" eaLnBrk="1" latinLnBrk="1" hangingPunct="1">
        <a:spcBef>
          <a:spcPct val="20000"/>
        </a:spcBef>
        <a:buFont typeface="Arial" panose="020B0604020202020204" pitchFamily="34" charset="0"/>
        <a:buChar char="–"/>
        <a:defRPr sz="3033" kern="1200">
          <a:solidFill>
            <a:schemeClr val="tx1"/>
          </a:solidFill>
          <a:latin typeface="+mn-lt"/>
          <a:ea typeface="+mn-ea"/>
          <a:cs typeface="+mn-cs"/>
        </a:defRPr>
      </a:lvl2pPr>
      <a:lvl3pPr marL="1238212" indent="-247642" algn="l" defTabSz="990570" rtl="0" eaLnBrk="1" latinLnBrk="1"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33497" indent="-247642" algn="l" defTabSz="990570" rtl="0" eaLnBrk="1" latinLnBrk="1" hangingPunct="1">
        <a:spcBef>
          <a:spcPct val="20000"/>
        </a:spcBef>
        <a:buFont typeface="Arial" panose="020B0604020202020204" pitchFamily="34" charset="0"/>
        <a:buChar char="–"/>
        <a:defRPr sz="2167" kern="1200">
          <a:solidFill>
            <a:schemeClr val="tx1"/>
          </a:solidFill>
          <a:latin typeface="+mn-lt"/>
          <a:ea typeface="+mn-ea"/>
          <a:cs typeface="+mn-cs"/>
        </a:defRPr>
      </a:lvl4pPr>
      <a:lvl5pPr marL="2228781" indent="-247642" algn="l" defTabSz="990570" rtl="0" eaLnBrk="1" latinLnBrk="1" hangingPunct="1">
        <a:spcBef>
          <a:spcPct val="20000"/>
        </a:spcBef>
        <a:buFont typeface="Arial" panose="020B0604020202020204" pitchFamily="34" charset="0"/>
        <a:buChar char="»"/>
        <a:defRPr sz="2167" kern="1200">
          <a:solidFill>
            <a:schemeClr val="tx1"/>
          </a:solidFill>
          <a:latin typeface="+mn-lt"/>
          <a:ea typeface="+mn-ea"/>
          <a:cs typeface="+mn-cs"/>
        </a:defRPr>
      </a:lvl5pPr>
      <a:lvl6pPr marL="2724066" indent="-247642" algn="l" defTabSz="990570" rtl="0" eaLnBrk="1" latinLnBrk="1" hangingPunct="1">
        <a:spcBef>
          <a:spcPct val="20000"/>
        </a:spcBef>
        <a:buFont typeface="Arial" panose="020B0604020202020204" pitchFamily="34" charset="0"/>
        <a:buChar char="•"/>
        <a:defRPr sz="2167" kern="1200">
          <a:solidFill>
            <a:schemeClr val="tx1"/>
          </a:solidFill>
          <a:latin typeface="+mn-lt"/>
          <a:ea typeface="+mn-ea"/>
          <a:cs typeface="+mn-cs"/>
        </a:defRPr>
      </a:lvl6pPr>
      <a:lvl7pPr marL="3219351" indent="-247642" algn="l" defTabSz="990570" rtl="0" eaLnBrk="1" latinLnBrk="1" hangingPunct="1">
        <a:spcBef>
          <a:spcPct val="20000"/>
        </a:spcBef>
        <a:buFont typeface="Arial" panose="020B0604020202020204" pitchFamily="34" charset="0"/>
        <a:buChar char="•"/>
        <a:defRPr sz="2167" kern="1200">
          <a:solidFill>
            <a:schemeClr val="tx1"/>
          </a:solidFill>
          <a:latin typeface="+mn-lt"/>
          <a:ea typeface="+mn-ea"/>
          <a:cs typeface="+mn-cs"/>
        </a:defRPr>
      </a:lvl7pPr>
      <a:lvl8pPr marL="3714636" indent="-247642" algn="l" defTabSz="990570" rtl="0" eaLnBrk="1" latinLnBrk="1" hangingPunct="1">
        <a:spcBef>
          <a:spcPct val="20000"/>
        </a:spcBef>
        <a:buFont typeface="Arial" panose="020B0604020202020204" pitchFamily="34" charset="0"/>
        <a:buChar char="•"/>
        <a:defRPr sz="2167" kern="1200">
          <a:solidFill>
            <a:schemeClr val="tx1"/>
          </a:solidFill>
          <a:latin typeface="+mn-lt"/>
          <a:ea typeface="+mn-ea"/>
          <a:cs typeface="+mn-cs"/>
        </a:defRPr>
      </a:lvl8pPr>
      <a:lvl9pPr marL="4209920" indent="-247642" algn="l" defTabSz="990570" rtl="0" eaLnBrk="1" latinLnBrk="1" hangingPunct="1">
        <a:spcBef>
          <a:spcPct val="20000"/>
        </a:spcBef>
        <a:buFont typeface="Arial" panose="020B0604020202020204" pitchFamily="34" charset="0"/>
        <a:buChar char="•"/>
        <a:defRPr sz="2167" kern="1200">
          <a:solidFill>
            <a:schemeClr val="tx1"/>
          </a:solidFill>
          <a:latin typeface="+mn-lt"/>
          <a:ea typeface="+mn-ea"/>
          <a:cs typeface="+mn-cs"/>
        </a:defRPr>
      </a:lvl9pPr>
    </p:bodyStyle>
    <p:otherStyle>
      <a:defPPr>
        <a:defRPr lang="ko-KR"/>
      </a:defPPr>
      <a:lvl1pPr marL="0" algn="l" defTabSz="990570" rtl="0" eaLnBrk="1" latinLnBrk="1" hangingPunct="1">
        <a:defRPr sz="1950" kern="1200">
          <a:solidFill>
            <a:schemeClr val="tx1"/>
          </a:solidFill>
          <a:latin typeface="+mn-lt"/>
          <a:ea typeface="+mn-ea"/>
          <a:cs typeface="+mn-cs"/>
        </a:defRPr>
      </a:lvl1pPr>
      <a:lvl2pPr marL="495285" algn="l" defTabSz="990570" rtl="0" eaLnBrk="1" latinLnBrk="1" hangingPunct="1">
        <a:defRPr sz="1950" kern="1200">
          <a:solidFill>
            <a:schemeClr val="tx1"/>
          </a:solidFill>
          <a:latin typeface="+mn-lt"/>
          <a:ea typeface="+mn-ea"/>
          <a:cs typeface="+mn-cs"/>
        </a:defRPr>
      </a:lvl2pPr>
      <a:lvl3pPr marL="990570" algn="l" defTabSz="990570" rtl="0" eaLnBrk="1" latinLnBrk="1" hangingPunct="1">
        <a:defRPr sz="1950" kern="1200">
          <a:solidFill>
            <a:schemeClr val="tx1"/>
          </a:solidFill>
          <a:latin typeface="+mn-lt"/>
          <a:ea typeface="+mn-ea"/>
          <a:cs typeface="+mn-cs"/>
        </a:defRPr>
      </a:lvl3pPr>
      <a:lvl4pPr marL="1485854" algn="l" defTabSz="990570" rtl="0" eaLnBrk="1" latinLnBrk="1" hangingPunct="1">
        <a:defRPr sz="1950" kern="1200">
          <a:solidFill>
            <a:schemeClr val="tx1"/>
          </a:solidFill>
          <a:latin typeface="+mn-lt"/>
          <a:ea typeface="+mn-ea"/>
          <a:cs typeface="+mn-cs"/>
        </a:defRPr>
      </a:lvl4pPr>
      <a:lvl5pPr marL="1981139" algn="l" defTabSz="990570" rtl="0" eaLnBrk="1" latinLnBrk="1" hangingPunct="1">
        <a:defRPr sz="1950" kern="1200">
          <a:solidFill>
            <a:schemeClr val="tx1"/>
          </a:solidFill>
          <a:latin typeface="+mn-lt"/>
          <a:ea typeface="+mn-ea"/>
          <a:cs typeface="+mn-cs"/>
        </a:defRPr>
      </a:lvl5pPr>
      <a:lvl6pPr marL="2476424" algn="l" defTabSz="990570" rtl="0" eaLnBrk="1" latinLnBrk="1" hangingPunct="1">
        <a:defRPr sz="1950" kern="1200">
          <a:solidFill>
            <a:schemeClr val="tx1"/>
          </a:solidFill>
          <a:latin typeface="+mn-lt"/>
          <a:ea typeface="+mn-ea"/>
          <a:cs typeface="+mn-cs"/>
        </a:defRPr>
      </a:lvl6pPr>
      <a:lvl7pPr marL="2971709" algn="l" defTabSz="990570" rtl="0" eaLnBrk="1" latinLnBrk="1" hangingPunct="1">
        <a:defRPr sz="1950" kern="1200">
          <a:solidFill>
            <a:schemeClr val="tx1"/>
          </a:solidFill>
          <a:latin typeface="+mn-lt"/>
          <a:ea typeface="+mn-ea"/>
          <a:cs typeface="+mn-cs"/>
        </a:defRPr>
      </a:lvl7pPr>
      <a:lvl8pPr marL="3466993" algn="l" defTabSz="990570" rtl="0" eaLnBrk="1" latinLnBrk="1" hangingPunct="1">
        <a:defRPr sz="1950" kern="1200">
          <a:solidFill>
            <a:schemeClr val="tx1"/>
          </a:solidFill>
          <a:latin typeface="+mn-lt"/>
          <a:ea typeface="+mn-ea"/>
          <a:cs typeface="+mn-cs"/>
        </a:defRPr>
      </a:lvl8pPr>
      <a:lvl9pPr marL="3962278" algn="l" defTabSz="990570" rtl="0" eaLnBrk="1" latinLnBrk="1" hangingPunct="1">
        <a:defRPr sz="19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449606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Lst>
  <p:txStyles>
    <p:titleStyle>
      <a:lvl1pPr algn="l" defTabSz="1037600" rtl="0" eaLnBrk="1" latinLnBrk="1" hangingPunct="1">
        <a:lnSpc>
          <a:spcPct val="90000"/>
        </a:lnSpc>
        <a:spcBef>
          <a:spcPct val="0"/>
        </a:spcBef>
        <a:buNone/>
        <a:defRPr sz="4983" kern="1200">
          <a:solidFill>
            <a:schemeClr val="tx1"/>
          </a:solidFill>
          <a:latin typeface="+mj-lt"/>
          <a:ea typeface="+mj-ea"/>
          <a:cs typeface="+mj-cs"/>
        </a:defRPr>
      </a:lvl1pPr>
    </p:titleStyle>
    <p:bodyStyle>
      <a:lvl1pPr marL="259401" indent="-259401" algn="l" defTabSz="1037600" rtl="0" eaLnBrk="1" latinLnBrk="1" hangingPunct="1">
        <a:lnSpc>
          <a:spcPct val="90000"/>
        </a:lnSpc>
        <a:spcBef>
          <a:spcPts val="1134"/>
        </a:spcBef>
        <a:buFont typeface="Arial" panose="020B0604020202020204" pitchFamily="34" charset="0"/>
        <a:buChar char="•"/>
        <a:defRPr sz="3142" kern="1200">
          <a:solidFill>
            <a:schemeClr val="tx1"/>
          </a:solidFill>
          <a:latin typeface="+mn-lt"/>
          <a:ea typeface="+mn-ea"/>
          <a:cs typeface="+mn-cs"/>
        </a:defRPr>
      </a:lvl1pPr>
      <a:lvl2pPr marL="778200" indent="-259401" algn="l" defTabSz="1037600" rtl="0" eaLnBrk="1" latinLnBrk="1" hangingPunct="1">
        <a:lnSpc>
          <a:spcPct val="90000"/>
        </a:lnSpc>
        <a:spcBef>
          <a:spcPts val="568"/>
        </a:spcBef>
        <a:buFont typeface="Arial" panose="020B0604020202020204" pitchFamily="34" charset="0"/>
        <a:buChar char="•"/>
        <a:defRPr sz="2708" kern="1200">
          <a:solidFill>
            <a:schemeClr val="tx1"/>
          </a:solidFill>
          <a:latin typeface="+mn-lt"/>
          <a:ea typeface="+mn-ea"/>
          <a:cs typeface="+mn-cs"/>
        </a:defRPr>
      </a:lvl2pPr>
      <a:lvl3pPr marL="1297000" indent="-259401" algn="l" defTabSz="1037600" rtl="0" eaLnBrk="1" latinLnBrk="1" hangingPunct="1">
        <a:lnSpc>
          <a:spcPct val="90000"/>
        </a:lnSpc>
        <a:spcBef>
          <a:spcPts val="568"/>
        </a:spcBef>
        <a:buFont typeface="Arial" panose="020B0604020202020204" pitchFamily="34" charset="0"/>
        <a:buChar char="•"/>
        <a:defRPr sz="2275" kern="1200">
          <a:solidFill>
            <a:schemeClr val="tx1"/>
          </a:solidFill>
          <a:latin typeface="+mn-lt"/>
          <a:ea typeface="+mn-ea"/>
          <a:cs typeface="+mn-cs"/>
        </a:defRPr>
      </a:lvl3pPr>
      <a:lvl4pPr marL="1815801" indent="-259401" algn="l" defTabSz="1037600" rtl="0" eaLnBrk="1" latinLnBrk="1" hangingPunct="1">
        <a:lnSpc>
          <a:spcPct val="90000"/>
        </a:lnSpc>
        <a:spcBef>
          <a:spcPts val="568"/>
        </a:spcBef>
        <a:buFont typeface="Arial" panose="020B0604020202020204" pitchFamily="34" charset="0"/>
        <a:buChar char="•"/>
        <a:defRPr sz="2058" kern="1200">
          <a:solidFill>
            <a:schemeClr val="tx1"/>
          </a:solidFill>
          <a:latin typeface="+mn-lt"/>
          <a:ea typeface="+mn-ea"/>
          <a:cs typeface="+mn-cs"/>
        </a:defRPr>
      </a:lvl4pPr>
      <a:lvl5pPr marL="2334601" indent="-259401" algn="l" defTabSz="1037600" rtl="0" eaLnBrk="1" latinLnBrk="1" hangingPunct="1">
        <a:lnSpc>
          <a:spcPct val="90000"/>
        </a:lnSpc>
        <a:spcBef>
          <a:spcPts val="568"/>
        </a:spcBef>
        <a:buFont typeface="Arial" panose="020B0604020202020204" pitchFamily="34" charset="0"/>
        <a:buChar char="•"/>
        <a:defRPr sz="2058" kern="1200">
          <a:solidFill>
            <a:schemeClr val="tx1"/>
          </a:solidFill>
          <a:latin typeface="+mn-lt"/>
          <a:ea typeface="+mn-ea"/>
          <a:cs typeface="+mn-cs"/>
        </a:defRPr>
      </a:lvl5pPr>
      <a:lvl6pPr marL="2853401" indent="-259401" algn="l" defTabSz="1037600" rtl="0" eaLnBrk="1" latinLnBrk="1" hangingPunct="1">
        <a:lnSpc>
          <a:spcPct val="90000"/>
        </a:lnSpc>
        <a:spcBef>
          <a:spcPts val="568"/>
        </a:spcBef>
        <a:buFont typeface="Arial" panose="020B0604020202020204" pitchFamily="34" charset="0"/>
        <a:buChar char="•"/>
        <a:defRPr sz="2058" kern="1200">
          <a:solidFill>
            <a:schemeClr val="tx1"/>
          </a:solidFill>
          <a:latin typeface="+mn-lt"/>
          <a:ea typeface="+mn-ea"/>
          <a:cs typeface="+mn-cs"/>
        </a:defRPr>
      </a:lvl6pPr>
      <a:lvl7pPr marL="3372202" indent="-259401" algn="l" defTabSz="1037600" rtl="0" eaLnBrk="1" latinLnBrk="1" hangingPunct="1">
        <a:lnSpc>
          <a:spcPct val="90000"/>
        </a:lnSpc>
        <a:spcBef>
          <a:spcPts val="568"/>
        </a:spcBef>
        <a:buFont typeface="Arial" panose="020B0604020202020204" pitchFamily="34" charset="0"/>
        <a:buChar char="•"/>
        <a:defRPr sz="2058" kern="1200">
          <a:solidFill>
            <a:schemeClr val="tx1"/>
          </a:solidFill>
          <a:latin typeface="+mn-lt"/>
          <a:ea typeface="+mn-ea"/>
          <a:cs typeface="+mn-cs"/>
        </a:defRPr>
      </a:lvl7pPr>
      <a:lvl8pPr marL="3891002" indent="-259401" algn="l" defTabSz="1037600" rtl="0" eaLnBrk="1" latinLnBrk="1" hangingPunct="1">
        <a:lnSpc>
          <a:spcPct val="90000"/>
        </a:lnSpc>
        <a:spcBef>
          <a:spcPts val="568"/>
        </a:spcBef>
        <a:buFont typeface="Arial" panose="020B0604020202020204" pitchFamily="34" charset="0"/>
        <a:buChar char="•"/>
        <a:defRPr sz="2058" kern="1200">
          <a:solidFill>
            <a:schemeClr val="tx1"/>
          </a:solidFill>
          <a:latin typeface="+mn-lt"/>
          <a:ea typeface="+mn-ea"/>
          <a:cs typeface="+mn-cs"/>
        </a:defRPr>
      </a:lvl8pPr>
      <a:lvl9pPr marL="4409802" indent="-259401" algn="l" defTabSz="1037600" rtl="0" eaLnBrk="1" latinLnBrk="1" hangingPunct="1">
        <a:lnSpc>
          <a:spcPct val="90000"/>
        </a:lnSpc>
        <a:spcBef>
          <a:spcPts val="568"/>
        </a:spcBef>
        <a:buFont typeface="Arial" panose="020B0604020202020204" pitchFamily="34" charset="0"/>
        <a:buChar char="•"/>
        <a:defRPr sz="2058" kern="1200">
          <a:solidFill>
            <a:schemeClr val="tx1"/>
          </a:solidFill>
          <a:latin typeface="+mn-lt"/>
          <a:ea typeface="+mn-ea"/>
          <a:cs typeface="+mn-cs"/>
        </a:defRPr>
      </a:lvl9pPr>
    </p:bodyStyle>
    <p:otherStyle>
      <a:defPPr>
        <a:defRPr lang="ko-KR"/>
      </a:defPPr>
      <a:lvl1pPr marL="0" algn="l" defTabSz="1037600" rtl="0" eaLnBrk="1" latinLnBrk="1" hangingPunct="1">
        <a:defRPr sz="2058" kern="1200">
          <a:solidFill>
            <a:schemeClr val="tx1"/>
          </a:solidFill>
          <a:latin typeface="+mn-lt"/>
          <a:ea typeface="+mn-ea"/>
          <a:cs typeface="+mn-cs"/>
        </a:defRPr>
      </a:lvl1pPr>
      <a:lvl2pPr marL="518801" algn="l" defTabSz="1037600" rtl="0" eaLnBrk="1" latinLnBrk="1" hangingPunct="1">
        <a:defRPr sz="2058" kern="1200">
          <a:solidFill>
            <a:schemeClr val="tx1"/>
          </a:solidFill>
          <a:latin typeface="+mn-lt"/>
          <a:ea typeface="+mn-ea"/>
          <a:cs typeface="+mn-cs"/>
        </a:defRPr>
      </a:lvl2pPr>
      <a:lvl3pPr marL="1037600" algn="l" defTabSz="1037600" rtl="0" eaLnBrk="1" latinLnBrk="1" hangingPunct="1">
        <a:defRPr sz="2058" kern="1200">
          <a:solidFill>
            <a:schemeClr val="tx1"/>
          </a:solidFill>
          <a:latin typeface="+mn-lt"/>
          <a:ea typeface="+mn-ea"/>
          <a:cs typeface="+mn-cs"/>
        </a:defRPr>
      </a:lvl3pPr>
      <a:lvl4pPr marL="1556401" algn="l" defTabSz="1037600" rtl="0" eaLnBrk="1" latinLnBrk="1" hangingPunct="1">
        <a:defRPr sz="2058" kern="1200">
          <a:solidFill>
            <a:schemeClr val="tx1"/>
          </a:solidFill>
          <a:latin typeface="+mn-lt"/>
          <a:ea typeface="+mn-ea"/>
          <a:cs typeface="+mn-cs"/>
        </a:defRPr>
      </a:lvl4pPr>
      <a:lvl5pPr marL="2075202" algn="l" defTabSz="1037600" rtl="0" eaLnBrk="1" latinLnBrk="1" hangingPunct="1">
        <a:defRPr sz="2058" kern="1200">
          <a:solidFill>
            <a:schemeClr val="tx1"/>
          </a:solidFill>
          <a:latin typeface="+mn-lt"/>
          <a:ea typeface="+mn-ea"/>
          <a:cs typeface="+mn-cs"/>
        </a:defRPr>
      </a:lvl5pPr>
      <a:lvl6pPr marL="2594001" algn="l" defTabSz="1037600" rtl="0" eaLnBrk="1" latinLnBrk="1" hangingPunct="1">
        <a:defRPr sz="2058" kern="1200">
          <a:solidFill>
            <a:schemeClr val="tx1"/>
          </a:solidFill>
          <a:latin typeface="+mn-lt"/>
          <a:ea typeface="+mn-ea"/>
          <a:cs typeface="+mn-cs"/>
        </a:defRPr>
      </a:lvl6pPr>
      <a:lvl7pPr marL="3112802" algn="l" defTabSz="1037600" rtl="0" eaLnBrk="1" latinLnBrk="1" hangingPunct="1">
        <a:defRPr sz="2058" kern="1200">
          <a:solidFill>
            <a:schemeClr val="tx1"/>
          </a:solidFill>
          <a:latin typeface="+mn-lt"/>
          <a:ea typeface="+mn-ea"/>
          <a:cs typeface="+mn-cs"/>
        </a:defRPr>
      </a:lvl7pPr>
      <a:lvl8pPr marL="3631603" algn="l" defTabSz="1037600" rtl="0" eaLnBrk="1" latinLnBrk="1" hangingPunct="1">
        <a:defRPr sz="2058" kern="1200">
          <a:solidFill>
            <a:schemeClr val="tx1"/>
          </a:solidFill>
          <a:latin typeface="+mn-lt"/>
          <a:ea typeface="+mn-ea"/>
          <a:cs typeface="+mn-cs"/>
        </a:defRPr>
      </a:lvl8pPr>
      <a:lvl9pPr marL="4150402" algn="l" defTabSz="1037600" rtl="0" eaLnBrk="1" latinLnBrk="1" hangingPunct="1">
        <a:defRPr sz="205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75478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Lst>
  <p:txStyles>
    <p:titleStyle>
      <a:lvl1pPr algn="l" defTabSz="990570" rtl="0" eaLnBrk="1" latinLnBrk="1" hangingPunct="1">
        <a:lnSpc>
          <a:spcPct val="90000"/>
        </a:lnSpc>
        <a:spcBef>
          <a:spcPct val="0"/>
        </a:spcBef>
        <a:buNone/>
        <a:defRPr sz="4767" kern="1200">
          <a:solidFill>
            <a:schemeClr val="tx1"/>
          </a:solidFill>
          <a:latin typeface="+mj-lt"/>
          <a:ea typeface="+mj-ea"/>
          <a:cs typeface="+mj-cs"/>
        </a:defRPr>
      </a:lvl1pPr>
    </p:titleStyle>
    <p:bodyStyle>
      <a:lvl1pPr marL="247642" indent="-247642" algn="l" defTabSz="990570" rtl="0" eaLnBrk="1" latinLnBrk="1" hangingPunct="1">
        <a:lnSpc>
          <a:spcPct val="90000"/>
        </a:lnSpc>
        <a:spcBef>
          <a:spcPts val="1083"/>
        </a:spcBef>
        <a:buFont typeface="Arial" panose="020B0604020202020204" pitchFamily="34" charset="0"/>
        <a:buChar char="•"/>
        <a:defRPr sz="3033" kern="1200">
          <a:solidFill>
            <a:schemeClr val="tx1"/>
          </a:solidFill>
          <a:latin typeface="+mn-lt"/>
          <a:ea typeface="+mn-ea"/>
          <a:cs typeface="+mn-cs"/>
        </a:defRPr>
      </a:lvl1pPr>
      <a:lvl2pPr marL="742927" indent="-247642" algn="l" defTabSz="990570" rtl="0" eaLnBrk="1" latinLnBrk="1" hangingPunct="1">
        <a:lnSpc>
          <a:spcPct val="90000"/>
        </a:lnSpc>
        <a:spcBef>
          <a:spcPts val="542"/>
        </a:spcBef>
        <a:buFont typeface="Arial" panose="020B0604020202020204" pitchFamily="34" charset="0"/>
        <a:buChar char="•"/>
        <a:defRPr sz="2600" kern="1200">
          <a:solidFill>
            <a:schemeClr val="tx1"/>
          </a:solidFill>
          <a:latin typeface="+mn-lt"/>
          <a:ea typeface="+mn-ea"/>
          <a:cs typeface="+mn-cs"/>
        </a:defRPr>
      </a:lvl2pPr>
      <a:lvl3pPr marL="1238212" indent="-247642" algn="l" defTabSz="990570" rtl="0" eaLnBrk="1" latinLnBrk="1" hangingPunct="1">
        <a:lnSpc>
          <a:spcPct val="90000"/>
        </a:lnSpc>
        <a:spcBef>
          <a:spcPts val="542"/>
        </a:spcBef>
        <a:buFont typeface="Arial" panose="020B0604020202020204" pitchFamily="34" charset="0"/>
        <a:buChar char="•"/>
        <a:defRPr sz="2167" kern="1200">
          <a:solidFill>
            <a:schemeClr val="tx1"/>
          </a:solidFill>
          <a:latin typeface="+mn-lt"/>
          <a:ea typeface="+mn-ea"/>
          <a:cs typeface="+mn-cs"/>
        </a:defRPr>
      </a:lvl3pPr>
      <a:lvl4pPr marL="1733497" indent="-247642" algn="l" defTabSz="990570"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4pPr>
      <a:lvl5pPr marL="2228781" indent="-247642" algn="l" defTabSz="990570"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5pPr>
      <a:lvl6pPr marL="2724066" indent="-247642" algn="l" defTabSz="990570"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6pPr>
      <a:lvl7pPr marL="3219351" indent="-247642" algn="l" defTabSz="990570"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7pPr>
      <a:lvl8pPr marL="3714636" indent="-247642" algn="l" defTabSz="990570"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8pPr>
      <a:lvl9pPr marL="4209920" indent="-247642" algn="l" defTabSz="990570"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9pPr>
    </p:bodyStyle>
    <p:otherStyle>
      <a:defPPr>
        <a:defRPr lang="ko-KR"/>
      </a:defPPr>
      <a:lvl1pPr marL="0" algn="l" defTabSz="990570" rtl="0" eaLnBrk="1" latinLnBrk="1" hangingPunct="1">
        <a:defRPr sz="1950" kern="1200">
          <a:solidFill>
            <a:schemeClr val="tx1"/>
          </a:solidFill>
          <a:latin typeface="+mn-lt"/>
          <a:ea typeface="+mn-ea"/>
          <a:cs typeface="+mn-cs"/>
        </a:defRPr>
      </a:lvl1pPr>
      <a:lvl2pPr marL="495285" algn="l" defTabSz="990570" rtl="0" eaLnBrk="1" latinLnBrk="1" hangingPunct="1">
        <a:defRPr sz="1950" kern="1200">
          <a:solidFill>
            <a:schemeClr val="tx1"/>
          </a:solidFill>
          <a:latin typeface="+mn-lt"/>
          <a:ea typeface="+mn-ea"/>
          <a:cs typeface="+mn-cs"/>
        </a:defRPr>
      </a:lvl2pPr>
      <a:lvl3pPr marL="990570" algn="l" defTabSz="990570" rtl="0" eaLnBrk="1" latinLnBrk="1" hangingPunct="1">
        <a:defRPr sz="1950" kern="1200">
          <a:solidFill>
            <a:schemeClr val="tx1"/>
          </a:solidFill>
          <a:latin typeface="+mn-lt"/>
          <a:ea typeface="+mn-ea"/>
          <a:cs typeface="+mn-cs"/>
        </a:defRPr>
      </a:lvl3pPr>
      <a:lvl4pPr marL="1485854" algn="l" defTabSz="990570" rtl="0" eaLnBrk="1" latinLnBrk="1" hangingPunct="1">
        <a:defRPr sz="1950" kern="1200">
          <a:solidFill>
            <a:schemeClr val="tx1"/>
          </a:solidFill>
          <a:latin typeface="+mn-lt"/>
          <a:ea typeface="+mn-ea"/>
          <a:cs typeface="+mn-cs"/>
        </a:defRPr>
      </a:lvl4pPr>
      <a:lvl5pPr marL="1981139" algn="l" defTabSz="990570" rtl="0" eaLnBrk="1" latinLnBrk="1" hangingPunct="1">
        <a:defRPr sz="1950" kern="1200">
          <a:solidFill>
            <a:schemeClr val="tx1"/>
          </a:solidFill>
          <a:latin typeface="+mn-lt"/>
          <a:ea typeface="+mn-ea"/>
          <a:cs typeface="+mn-cs"/>
        </a:defRPr>
      </a:lvl5pPr>
      <a:lvl6pPr marL="2476424" algn="l" defTabSz="990570" rtl="0" eaLnBrk="1" latinLnBrk="1" hangingPunct="1">
        <a:defRPr sz="1950" kern="1200">
          <a:solidFill>
            <a:schemeClr val="tx1"/>
          </a:solidFill>
          <a:latin typeface="+mn-lt"/>
          <a:ea typeface="+mn-ea"/>
          <a:cs typeface="+mn-cs"/>
        </a:defRPr>
      </a:lvl6pPr>
      <a:lvl7pPr marL="2971709" algn="l" defTabSz="990570" rtl="0" eaLnBrk="1" latinLnBrk="1" hangingPunct="1">
        <a:defRPr sz="1950" kern="1200">
          <a:solidFill>
            <a:schemeClr val="tx1"/>
          </a:solidFill>
          <a:latin typeface="+mn-lt"/>
          <a:ea typeface="+mn-ea"/>
          <a:cs typeface="+mn-cs"/>
        </a:defRPr>
      </a:lvl7pPr>
      <a:lvl8pPr marL="3466993" algn="l" defTabSz="990570" rtl="0" eaLnBrk="1" latinLnBrk="1" hangingPunct="1">
        <a:defRPr sz="1950" kern="1200">
          <a:solidFill>
            <a:schemeClr val="tx1"/>
          </a:solidFill>
          <a:latin typeface="+mn-lt"/>
          <a:ea typeface="+mn-ea"/>
          <a:cs typeface="+mn-cs"/>
        </a:defRPr>
      </a:lvl8pPr>
      <a:lvl9pPr marL="3962278" algn="l" defTabSz="990570" rtl="0" eaLnBrk="1" latinLnBrk="1" hangingPunct="1">
        <a:defRPr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340" userDrawn="1">
          <p15:clr>
            <a:srgbClr val="F26B43"/>
          </p15:clr>
        </p15:guide>
        <p15:guide id="3" pos="368" userDrawn="1">
          <p15:clr>
            <a:srgbClr val="F26B43"/>
          </p15:clr>
        </p15:guide>
        <p15:guide id="4" pos="4312" userDrawn="1">
          <p15:clr>
            <a:srgbClr val="F26B43"/>
          </p15:clr>
        </p15:guide>
        <p15:guide id="5" orient="horz" pos="346" userDrawn="1">
          <p15:clr>
            <a:srgbClr val="F26B43"/>
          </p15:clr>
        </p15:guide>
        <p15:guide id="6" orient="horz" pos="397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그림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 y="432"/>
            <a:ext cx="9905429" cy="6857143"/>
          </a:xfrm>
          <a:prstGeom prst="rect">
            <a:avLst/>
          </a:prstGeom>
        </p:spPr>
      </p:pic>
    </p:spTree>
    <p:extLst>
      <p:ext uri="{BB962C8B-B14F-4D97-AF65-F5344CB8AC3E}">
        <p14:creationId xmlns:p14="http://schemas.microsoft.com/office/powerpoint/2010/main" val="1619868297"/>
      </p:ext>
    </p:extLst>
  </p:cSld>
  <p:clrMap bg1="lt1" tx1="dk1" bg2="lt2" tx2="dk2" accent1="accent1" accent2="accent2" accent3="accent3" accent4="accent4" accent5="accent5" accent6="accent6" hlink="hlink" folHlink="folHlink"/>
  <p:sldLayoutIdLst>
    <p:sldLayoutId id="2147483688" r:id="rId1"/>
    <p:sldLayoutId id="2147483689" r:id="rId2"/>
  </p:sldLayoutIdLst>
  <p:txStyles>
    <p:titleStyle>
      <a:lvl1pPr algn="ctr" defTabSz="990570" rtl="0" eaLnBrk="1" latinLnBrk="1" hangingPunct="1">
        <a:spcBef>
          <a:spcPct val="0"/>
        </a:spcBef>
        <a:buNone/>
        <a:defRPr sz="4767" kern="1200">
          <a:solidFill>
            <a:schemeClr val="tx1"/>
          </a:solidFill>
          <a:latin typeface="+mj-lt"/>
          <a:ea typeface="+mj-ea"/>
          <a:cs typeface="+mj-cs"/>
        </a:defRPr>
      </a:lvl1pPr>
    </p:titleStyle>
    <p:bodyStyle>
      <a:lvl1pPr marL="371464" indent="-371464" algn="l" defTabSz="990570" rtl="0" eaLnBrk="1" latinLnBrk="1" hangingPunct="1">
        <a:spcBef>
          <a:spcPct val="20000"/>
        </a:spcBef>
        <a:buFont typeface="Arial" pitchFamily="34" charset="0"/>
        <a:buChar char="•"/>
        <a:defRPr sz="3467" kern="1200">
          <a:solidFill>
            <a:schemeClr val="tx1"/>
          </a:solidFill>
          <a:latin typeface="+mn-lt"/>
          <a:ea typeface="+mn-ea"/>
          <a:cs typeface="+mn-cs"/>
        </a:defRPr>
      </a:lvl1pPr>
      <a:lvl2pPr marL="804838" indent="-309553" algn="l" defTabSz="990570" rtl="0" eaLnBrk="1" latinLnBrk="1" hangingPunct="1">
        <a:spcBef>
          <a:spcPct val="20000"/>
        </a:spcBef>
        <a:buFont typeface="Arial" pitchFamily="34" charset="0"/>
        <a:buChar char="–"/>
        <a:defRPr sz="3033" kern="1200">
          <a:solidFill>
            <a:schemeClr val="tx1"/>
          </a:solidFill>
          <a:latin typeface="+mn-lt"/>
          <a:ea typeface="+mn-ea"/>
          <a:cs typeface="+mn-cs"/>
        </a:defRPr>
      </a:lvl2pPr>
      <a:lvl3pPr marL="1238212" indent="-247642" algn="l" defTabSz="990570" rtl="0" eaLnBrk="1" latinLnBrk="1" hangingPunct="1">
        <a:spcBef>
          <a:spcPct val="20000"/>
        </a:spcBef>
        <a:buFont typeface="Arial" pitchFamily="34" charset="0"/>
        <a:buChar char="•"/>
        <a:defRPr sz="2600" kern="1200">
          <a:solidFill>
            <a:schemeClr val="tx1"/>
          </a:solidFill>
          <a:latin typeface="+mn-lt"/>
          <a:ea typeface="+mn-ea"/>
          <a:cs typeface="+mn-cs"/>
        </a:defRPr>
      </a:lvl3pPr>
      <a:lvl4pPr marL="1733497" indent="-247642" algn="l" defTabSz="990570" rtl="0" eaLnBrk="1" latinLnBrk="1" hangingPunct="1">
        <a:spcBef>
          <a:spcPct val="20000"/>
        </a:spcBef>
        <a:buFont typeface="Arial" pitchFamily="34" charset="0"/>
        <a:buChar char="–"/>
        <a:defRPr sz="2167" kern="1200">
          <a:solidFill>
            <a:schemeClr val="tx1"/>
          </a:solidFill>
          <a:latin typeface="+mn-lt"/>
          <a:ea typeface="+mn-ea"/>
          <a:cs typeface="+mn-cs"/>
        </a:defRPr>
      </a:lvl4pPr>
      <a:lvl5pPr marL="2228781" indent="-247642" algn="l" defTabSz="990570" rtl="0" eaLnBrk="1" latinLnBrk="1" hangingPunct="1">
        <a:spcBef>
          <a:spcPct val="20000"/>
        </a:spcBef>
        <a:buFont typeface="Arial" pitchFamily="34" charset="0"/>
        <a:buChar char="»"/>
        <a:defRPr sz="2167" kern="1200">
          <a:solidFill>
            <a:schemeClr val="tx1"/>
          </a:solidFill>
          <a:latin typeface="+mn-lt"/>
          <a:ea typeface="+mn-ea"/>
          <a:cs typeface="+mn-cs"/>
        </a:defRPr>
      </a:lvl5pPr>
      <a:lvl6pPr marL="2724066" indent="-247642" algn="l" defTabSz="990570" rtl="0" eaLnBrk="1" latinLnBrk="1" hangingPunct="1">
        <a:spcBef>
          <a:spcPct val="20000"/>
        </a:spcBef>
        <a:buFont typeface="Arial" pitchFamily="34" charset="0"/>
        <a:buChar char="•"/>
        <a:defRPr sz="2167" kern="1200">
          <a:solidFill>
            <a:schemeClr val="tx1"/>
          </a:solidFill>
          <a:latin typeface="+mn-lt"/>
          <a:ea typeface="+mn-ea"/>
          <a:cs typeface="+mn-cs"/>
        </a:defRPr>
      </a:lvl6pPr>
      <a:lvl7pPr marL="3219351" indent="-247642" algn="l" defTabSz="990570" rtl="0" eaLnBrk="1" latinLnBrk="1" hangingPunct="1">
        <a:spcBef>
          <a:spcPct val="20000"/>
        </a:spcBef>
        <a:buFont typeface="Arial" pitchFamily="34" charset="0"/>
        <a:buChar char="•"/>
        <a:defRPr sz="2167" kern="1200">
          <a:solidFill>
            <a:schemeClr val="tx1"/>
          </a:solidFill>
          <a:latin typeface="+mn-lt"/>
          <a:ea typeface="+mn-ea"/>
          <a:cs typeface="+mn-cs"/>
        </a:defRPr>
      </a:lvl7pPr>
      <a:lvl8pPr marL="3714636" indent="-247642" algn="l" defTabSz="990570" rtl="0" eaLnBrk="1" latinLnBrk="1" hangingPunct="1">
        <a:spcBef>
          <a:spcPct val="20000"/>
        </a:spcBef>
        <a:buFont typeface="Arial" pitchFamily="34" charset="0"/>
        <a:buChar char="•"/>
        <a:defRPr sz="2167" kern="1200">
          <a:solidFill>
            <a:schemeClr val="tx1"/>
          </a:solidFill>
          <a:latin typeface="+mn-lt"/>
          <a:ea typeface="+mn-ea"/>
          <a:cs typeface="+mn-cs"/>
        </a:defRPr>
      </a:lvl8pPr>
      <a:lvl9pPr marL="4209920" indent="-247642" algn="l" defTabSz="990570" rtl="0" eaLnBrk="1" latinLnBrk="1" hangingPunct="1">
        <a:spcBef>
          <a:spcPct val="20000"/>
        </a:spcBef>
        <a:buFont typeface="Arial" pitchFamily="34" charset="0"/>
        <a:buChar char="•"/>
        <a:defRPr sz="2167" kern="1200">
          <a:solidFill>
            <a:schemeClr val="tx1"/>
          </a:solidFill>
          <a:latin typeface="+mn-lt"/>
          <a:ea typeface="+mn-ea"/>
          <a:cs typeface="+mn-cs"/>
        </a:defRPr>
      </a:lvl9pPr>
    </p:bodyStyle>
    <p:otherStyle>
      <a:defPPr>
        <a:defRPr lang="ko-KR"/>
      </a:defPPr>
      <a:lvl1pPr marL="0" algn="l" defTabSz="990570" rtl="0" eaLnBrk="1" latinLnBrk="1" hangingPunct="1">
        <a:defRPr sz="1950" kern="1200">
          <a:solidFill>
            <a:schemeClr val="tx1"/>
          </a:solidFill>
          <a:latin typeface="+mn-lt"/>
          <a:ea typeface="+mn-ea"/>
          <a:cs typeface="+mn-cs"/>
        </a:defRPr>
      </a:lvl1pPr>
      <a:lvl2pPr marL="495285" algn="l" defTabSz="990570" rtl="0" eaLnBrk="1" latinLnBrk="1" hangingPunct="1">
        <a:defRPr sz="1950" kern="1200">
          <a:solidFill>
            <a:schemeClr val="tx1"/>
          </a:solidFill>
          <a:latin typeface="+mn-lt"/>
          <a:ea typeface="+mn-ea"/>
          <a:cs typeface="+mn-cs"/>
        </a:defRPr>
      </a:lvl2pPr>
      <a:lvl3pPr marL="990570" algn="l" defTabSz="990570" rtl="0" eaLnBrk="1" latinLnBrk="1" hangingPunct="1">
        <a:defRPr sz="1950" kern="1200">
          <a:solidFill>
            <a:schemeClr val="tx1"/>
          </a:solidFill>
          <a:latin typeface="+mn-lt"/>
          <a:ea typeface="+mn-ea"/>
          <a:cs typeface="+mn-cs"/>
        </a:defRPr>
      </a:lvl3pPr>
      <a:lvl4pPr marL="1485854" algn="l" defTabSz="990570" rtl="0" eaLnBrk="1" latinLnBrk="1" hangingPunct="1">
        <a:defRPr sz="1950" kern="1200">
          <a:solidFill>
            <a:schemeClr val="tx1"/>
          </a:solidFill>
          <a:latin typeface="+mn-lt"/>
          <a:ea typeface="+mn-ea"/>
          <a:cs typeface="+mn-cs"/>
        </a:defRPr>
      </a:lvl4pPr>
      <a:lvl5pPr marL="1981139" algn="l" defTabSz="990570" rtl="0" eaLnBrk="1" latinLnBrk="1" hangingPunct="1">
        <a:defRPr sz="1950" kern="1200">
          <a:solidFill>
            <a:schemeClr val="tx1"/>
          </a:solidFill>
          <a:latin typeface="+mn-lt"/>
          <a:ea typeface="+mn-ea"/>
          <a:cs typeface="+mn-cs"/>
        </a:defRPr>
      </a:lvl5pPr>
      <a:lvl6pPr marL="2476424" algn="l" defTabSz="990570" rtl="0" eaLnBrk="1" latinLnBrk="1" hangingPunct="1">
        <a:defRPr sz="1950" kern="1200">
          <a:solidFill>
            <a:schemeClr val="tx1"/>
          </a:solidFill>
          <a:latin typeface="+mn-lt"/>
          <a:ea typeface="+mn-ea"/>
          <a:cs typeface="+mn-cs"/>
        </a:defRPr>
      </a:lvl6pPr>
      <a:lvl7pPr marL="2971709" algn="l" defTabSz="990570" rtl="0" eaLnBrk="1" latinLnBrk="1" hangingPunct="1">
        <a:defRPr sz="1950" kern="1200">
          <a:solidFill>
            <a:schemeClr val="tx1"/>
          </a:solidFill>
          <a:latin typeface="+mn-lt"/>
          <a:ea typeface="+mn-ea"/>
          <a:cs typeface="+mn-cs"/>
        </a:defRPr>
      </a:lvl7pPr>
      <a:lvl8pPr marL="3466993" algn="l" defTabSz="990570" rtl="0" eaLnBrk="1" latinLnBrk="1" hangingPunct="1">
        <a:defRPr sz="1950" kern="1200">
          <a:solidFill>
            <a:schemeClr val="tx1"/>
          </a:solidFill>
          <a:latin typeface="+mn-lt"/>
          <a:ea typeface="+mn-ea"/>
          <a:cs typeface="+mn-cs"/>
        </a:defRPr>
      </a:lvl8pPr>
      <a:lvl9pPr marL="3962278" algn="l" defTabSz="990570" rtl="0" eaLnBrk="1" latinLnBrk="1" hangingPunct="1">
        <a:defRPr sz="19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D8CF0-DD12-4736-BB41-DEEB082415F3}" type="datetimeFigureOut">
              <a:rPr lang="ko-KR" altLang="en-US" smtClean="0"/>
              <a:t>2023-05-29</a:t>
            </a:fld>
            <a:endParaRPr lang="ko-KR"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B084E-F4D3-4A54-91C1-D30FFB23EE9F}" type="slidenum">
              <a:rPr lang="ko-KR" altLang="en-US" smtClean="0"/>
              <a:t>‹#›</a:t>
            </a:fld>
            <a:endParaRPr lang="ko-KR" altLang="en-US"/>
          </a:p>
        </p:txBody>
      </p:sp>
    </p:spTree>
    <p:extLst>
      <p:ext uri="{BB962C8B-B14F-4D97-AF65-F5344CB8AC3E}">
        <p14:creationId xmlns:p14="http://schemas.microsoft.com/office/powerpoint/2010/main" val="118096434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6" r:id="rId13"/>
    <p:sldLayoutId id="2147483727" r:id="rId14"/>
    <p:sldLayoutId id="2147483728" r:id="rId15"/>
    <p:sldLayoutId id="2147483729" r:id="rId16"/>
    <p:sldLayoutId id="2147483730" r:id="rId17"/>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1.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43.xml"/><Relationship Id="rId6" Type="http://schemas.openxmlformats.org/officeDocument/2006/relationships/image" Target="../media/image20.png"/><Relationship Id="rId5" Type="http://schemas.openxmlformats.org/officeDocument/2006/relationships/image" Target="../media/image19.png"/><Relationship Id="rId10" Type="http://schemas.microsoft.com/office/2007/relationships/hdphoto" Target="../media/hdphoto4.wdp"/><Relationship Id="rId4" Type="http://schemas.microsoft.com/office/2007/relationships/hdphoto" Target="../media/hdphoto3.wdp"/><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8" Type="http://schemas.microsoft.com/office/2007/relationships/hdphoto" Target="../media/hdphoto5.wdp"/><Relationship Id="rId13" Type="http://schemas.openxmlformats.org/officeDocument/2006/relationships/image" Target="../media/image22.png"/><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image" Target="../media/image30.png"/><Relationship Id="rId2" Type="http://schemas.openxmlformats.org/officeDocument/2006/relationships/image" Target="../media/image24.png"/><Relationship Id="rId1" Type="http://schemas.openxmlformats.org/officeDocument/2006/relationships/slideLayout" Target="../slideLayouts/slideLayout43.xml"/><Relationship Id="rId6" Type="http://schemas.openxmlformats.org/officeDocument/2006/relationships/image" Target="../media/image19.png"/><Relationship Id="rId11" Type="http://schemas.microsoft.com/office/2007/relationships/hdphoto" Target="../media/hdphoto6.wdp"/><Relationship Id="rId5" Type="http://schemas.openxmlformats.org/officeDocument/2006/relationships/image" Target="../media/image17.png"/><Relationship Id="rId15" Type="http://schemas.openxmlformats.org/officeDocument/2006/relationships/image" Target="../media/image32.jpeg"/><Relationship Id="rId10" Type="http://schemas.openxmlformats.org/officeDocument/2006/relationships/image" Target="../media/image29.png"/><Relationship Id="rId4" Type="http://schemas.openxmlformats.org/officeDocument/2006/relationships/image" Target="../media/image26.png"/><Relationship Id="rId9" Type="http://schemas.openxmlformats.org/officeDocument/2006/relationships/image" Target="../media/image28.png"/><Relationship Id="rId1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37.png"/><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3.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9.xml"/><Relationship Id="rId5" Type="http://schemas.openxmlformats.org/officeDocument/2006/relationships/image" Target="../media/image14.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39.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0.xml"/><Relationship Id="rId4" Type="http://schemas.openxmlformats.org/officeDocument/2006/relationships/image" Target="../media/image5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Administrator\Pictures\2017CI&amp;BI\VI\스톤실무\사내ppt,서식류배포용\(170718) 사내용 서식류 그래픽 source-11-08.jpg"/>
          <p:cNvPicPr>
            <a:picLocks noChangeAspect="1" noChangeArrowheads="1"/>
          </p:cNvPicPr>
          <p:nvPr/>
        </p:nvPicPr>
        <p:blipFill rotWithShape="1">
          <a:blip r:embed="rId2">
            <a:extLst>
              <a:ext uri="{28A0092B-C50C-407E-A947-70E740481C1C}">
                <a14:useLocalDpi xmlns:a14="http://schemas.microsoft.com/office/drawing/2010/main" val="0"/>
              </a:ext>
            </a:extLst>
          </a:blip>
          <a:srcRect l="3549"/>
          <a:stretch/>
        </p:blipFill>
        <p:spPr bwMode="auto">
          <a:xfrm>
            <a:off x="0" y="0"/>
            <a:ext cx="9906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35219" y="6389082"/>
            <a:ext cx="4328974" cy="250068"/>
          </a:xfrm>
          <a:prstGeom prst="rect">
            <a:avLst/>
          </a:prstGeom>
          <a:noFill/>
        </p:spPr>
        <p:txBody>
          <a:bodyPr wrap="square" lIns="0" tIns="0" rIns="0" bIns="0" rtlCol="0">
            <a:spAutoFit/>
            <a:scene3d>
              <a:camera prst="orthographicFront"/>
              <a:lightRig rig="threePt" dir="t"/>
            </a:scene3d>
            <a:sp3d>
              <a:bevelT w="1270" h="1270"/>
            </a:sp3d>
          </a:bodyPr>
          <a:lstStyle/>
          <a:p>
            <a:pPr defTabSz="561696" latinLnBrk="0"/>
            <a:r>
              <a:rPr lang="en" altLang="ko-KR" sz="1625" dirty="0">
                <a:solidFill>
                  <a:srgbClr val="4C4C4E"/>
                </a:solidFill>
                <a:cs typeface="Malgun Gothic"/>
              </a:rPr>
              <a:t>20XX. XX.XX</a:t>
            </a:r>
            <a:endParaRPr lang="ko-KR" altLang="en-US" sz="1625" dirty="0">
              <a:solidFill>
                <a:srgbClr val="4C4C4E"/>
              </a:solidFill>
              <a:cs typeface="Malgun Gothic"/>
            </a:endParaRPr>
          </a:p>
        </p:txBody>
      </p:sp>
      <p:sp>
        <p:nvSpPr>
          <p:cNvPr id="14" name="제목 1"/>
          <p:cNvSpPr txBox="1">
            <a:spLocks/>
          </p:cNvSpPr>
          <p:nvPr/>
        </p:nvSpPr>
        <p:spPr>
          <a:xfrm>
            <a:off x="200025" y="1634676"/>
            <a:ext cx="9385915" cy="694164"/>
          </a:xfrm>
          <a:prstGeom prst="rect">
            <a:avLst/>
          </a:prstGeom>
        </p:spPr>
        <p:txBody>
          <a:bodyPr wrap="square" lIns="0" tIns="0" rIns="0" bIns="0">
            <a:spAutoFit/>
          </a:bodyPr>
          <a:lstStyle>
            <a:lvl1pPr algn="ctr" defTabSz="914229" rtl="0" eaLnBrk="1" latinLnBrk="1" hangingPunct="1">
              <a:spcBef>
                <a:spcPct val="0"/>
              </a:spcBef>
              <a:buNone/>
              <a:defRPr sz="4400" kern="1200">
                <a:solidFill>
                  <a:schemeClr val="tx1"/>
                </a:solidFill>
                <a:latin typeface="+mj-lt"/>
                <a:ea typeface="+mj-ea"/>
                <a:cs typeface="+mj-cs"/>
              </a:defRPr>
            </a:lvl1pPr>
          </a:lstStyle>
          <a:p>
            <a:pPr algn="l">
              <a:lnSpc>
                <a:spcPct val="130000"/>
              </a:lnSpc>
              <a:defRPr/>
            </a:pPr>
            <a:r>
              <a:rPr lang="en" altLang="ko-KR" sz="3900" b="1" spc="-162" dirty="0">
                <a:solidFill>
                  <a:schemeClr val="tx1">
                    <a:lumMod val="75000"/>
                    <a:lumOff val="25000"/>
                  </a:schemeClr>
                </a:solidFill>
                <a:effectLst>
                  <a:outerShdw blurRad="38100" dist="38100" dir="2700000" algn="tl">
                    <a:srgbClr val="000000">
                      <a:alpha val="43137"/>
                    </a:srgbClr>
                  </a:outerShdw>
                </a:effectLst>
                <a:latin typeface="Lucida Sans" panose="020B0602030504020204" pitchFamily="34" charset="0"/>
                <a:cs typeface="Malgun Gothic"/>
              </a:rPr>
              <a:t>KT </a:t>
            </a:r>
            <a:r>
              <a:rPr lang="en" altLang="en-US" sz="3900" b="1" spc="-162" dirty="0">
                <a:solidFill>
                  <a:schemeClr val="tx1">
                    <a:lumMod val="75000"/>
                    <a:lumOff val="25000"/>
                  </a:schemeClr>
                </a:solidFill>
                <a:effectLst>
                  <a:outerShdw blurRad="38100" dist="38100" dir="2700000" algn="tl">
                    <a:srgbClr val="000000">
                      <a:alpha val="43137"/>
                    </a:srgbClr>
                  </a:outerShdw>
                </a:effectLst>
                <a:latin typeface="Lucida Sans" panose="020B0602030504020204" pitchFamily="34" charset="0"/>
                <a:cs typeface="Malgun Gothic"/>
              </a:rPr>
              <a:t>Vietnam </a:t>
            </a:r>
            <a:r>
              <a:rPr lang="en" altLang="en-US" sz="3900" b="1" spc="-162" dirty="0" err="1">
                <a:solidFill>
                  <a:schemeClr val="tx1">
                    <a:lumMod val="75000"/>
                    <a:lumOff val="25000"/>
                  </a:schemeClr>
                </a:solidFill>
                <a:effectLst>
                  <a:outerShdw blurRad="38100" dist="38100" dir="2700000" algn="tl">
                    <a:srgbClr val="000000">
                      <a:alpha val="43137"/>
                    </a:srgbClr>
                  </a:outerShdw>
                </a:effectLst>
                <a:latin typeface="Lucida Sans" panose="020B0602030504020204" pitchFamily="34" charset="0"/>
                <a:cs typeface="Malgun Gothic"/>
              </a:rPr>
              <a:t>health examination system </a:t>
            </a:r>
            <a:r>
              <a:rPr lang="en" altLang="en-US" sz="3900" b="1" spc="-162" dirty="0">
                <a:solidFill>
                  <a:schemeClr val="tx1">
                    <a:lumMod val="75000"/>
                    <a:lumOff val="25000"/>
                  </a:schemeClr>
                </a:solidFill>
                <a:effectLst>
                  <a:outerShdw blurRad="38100" dist="38100" dir="2700000" algn="tl">
                    <a:srgbClr val="000000">
                      <a:alpha val="43137"/>
                    </a:srgbClr>
                  </a:outerShdw>
                </a:effectLst>
                <a:latin typeface="Lucida Sans" panose="020B0602030504020204" pitchFamily="34" charset="0"/>
                <a:cs typeface="Malgun Gothic"/>
              </a:rPr>
              <a:t>construction project</a:t>
            </a:r>
            <a:endParaRPr lang="en-US" altLang="ko-KR" sz="3900" b="1" spc="-162" dirty="0">
              <a:solidFill>
                <a:schemeClr val="tx1">
                  <a:lumMod val="75000"/>
                  <a:lumOff val="25000"/>
                </a:schemeClr>
              </a:solidFill>
              <a:effectLst>
                <a:outerShdw blurRad="38100" dist="38100" dir="2700000" algn="tl">
                  <a:srgbClr val="000000">
                    <a:alpha val="43137"/>
                  </a:srgbClr>
                </a:outerShdw>
              </a:effectLst>
              <a:latin typeface="Lucida Sans" panose="020B0602030504020204" pitchFamily="34" charset="0"/>
              <a:cs typeface="Malgun Gothic"/>
            </a:endParaRPr>
          </a:p>
        </p:txBody>
      </p:sp>
      <p:sp>
        <p:nvSpPr>
          <p:cNvPr id="3" name="직사각형 2"/>
          <p:cNvSpPr/>
          <p:nvPr/>
        </p:nvSpPr>
        <p:spPr>
          <a:xfrm>
            <a:off x="203555" y="2968509"/>
            <a:ext cx="1331134" cy="482440"/>
          </a:xfrm>
          <a:prstGeom prst="rect">
            <a:avLst/>
          </a:prstGeom>
        </p:spPr>
        <p:txBody>
          <a:bodyPr wrap="none">
            <a:spAutoFit/>
          </a:bodyPr>
          <a:lstStyle/>
          <a:p>
            <a:pPr>
              <a:lnSpc>
                <a:spcPct val="130000"/>
              </a:lnSpc>
              <a:defRPr/>
            </a:pPr>
            <a:r>
              <a:rPr lang="en" altLang="en-US" sz="1950" b="1" spc="-162" dirty="0">
                <a:solidFill>
                  <a:schemeClr val="tx1">
                    <a:lumMod val="75000"/>
                    <a:lumOff val="25000"/>
                  </a:schemeClr>
                </a:solidFill>
                <a:effectLst>
                  <a:outerShdw blurRad="38100" dist="38100" dir="2700000" algn="tl">
                    <a:srgbClr val="000000">
                      <a:alpha val="43137"/>
                    </a:srgbClr>
                  </a:outerShdw>
                </a:effectLst>
                <a:latin typeface="Lucida Sans" panose="020B0602030504020204" pitchFamily="34" charset="0"/>
                <a:cs typeface="Malgun Gothic"/>
              </a:rPr>
              <a:t>performance plan</a:t>
            </a:r>
          </a:p>
        </p:txBody>
      </p:sp>
      <p:pic>
        <p:nvPicPr>
          <p:cNvPr id="13" name="Picture 6" descr="D:\차은경\110621_표현가이드_표지\C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3694" y="230647"/>
            <a:ext cx="612246" cy="498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직사각형 3">
            <a:extLst>
              <a:ext uri="{FF2B5EF4-FFF2-40B4-BE49-F238E27FC236}">
                <a16:creationId xmlns:a16="http://schemas.microsoft.com/office/drawing/2014/main" id="{B8823CFC-DFF8-F653-FA52-E0315A9694C5}"/>
              </a:ext>
            </a:extLst>
          </p:cNvPr>
          <p:cNvSpPr/>
          <p:nvPr/>
        </p:nvSpPr>
        <p:spPr>
          <a:xfrm rot="1200000">
            <a:off x="7373045" y="314538"/>
            <a:ext cx="1281624" cy="292448"/>
          </a:xfrm>
          <a:prstGeom prst="rect">
            <a:avLst/>
          </a:prstGeom>
          <a:solidFill>
            <a:srgbClr val="FFFFFF"/>
          </a:solidFill>
          <a:ln w="12700">
            <a:solidFill>
              <a:srgbClr val="FF0000"/>
            </a:solidFill>
            <a:prstDash val="dash"/>
          </a:ln>
        </p:spPr>
        <p:txBody>
          <a:bodyPr wrap="none" lIns="0" tIns="0" rIns="0" bIns="0" rtlCol="0" anchor="ctr" anchorCtr="0">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defTabSz="974725" latinLnBrk="0">
              <a:defRPr/>
            </a:pPr>
            <a:r>
              <a:rPr lang="en" altLang="ko-KR" sz="1000" b="1" kern="0" spc="-60" dirty="0">
                <a:solidFill>
                  <a:srgbClr val="FF0000"/>
                </a:solidFill>
              </a:rPr>
              <a:t>illustrative</a:t>
            </a:r>
            <a:endParaRPr lang="ko-KR" altLang="en-US" sz="1000" b="1" kern="0" spc="-60" dirty="0">
              <a:solidFill>
                <a:srgbClr val="FF0000"/>
              </a:solidFill>
            </a:endParaRPr>
          </a:p>
        </p:txBody>
      </p:sp>
    </p:spTree>
    <p:extLst>
      <p:ext uri="{BB962C8B-B14F-4D97-AF65-F5344CB8AC3E}">
        <p14:creationId xmlns:p14="http://schemas.microsoft.com/office/powerpoint/2010/main" val="2241050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sp>
        <p:nvSpPr>
          <p:cNvPr id="20" name="텍스트 개체 틀 1"/>
          <p:cNvSpPr>
            <a:spLocks noGrp="1"/>
          </p:cNvSpPr>
          <p:nvPr>
            <p:ph type="body" sz="quarter" idx="4294967295"/>
          </p:nvPr>
        </p:nvSpPr>
        <p:spPr>
          <a:xfrm>
            <a:off x="272480" y="717966"/>
            <a:ext cx="468312" cy="249299"/>
          </a:xfrm>
          <a:prstGeom prst="rect">
            <a:avLst/>
          </a:prstGeom>
        </p:spPr>
        <p:txBody>
          <a:bodyPr lIns="0" tIns="0" rIns="0" bIns="0" anchor="ctr">
            <a:spAutoFit/>
          </a:bodyPr>
          <a:lstStyle/>
          <a:p>
            <a:pPr marL="0" indent="0" defTabSz="914229" eaLnBrk="1" fontAlgn="auto" hangingPunct="1">
              <a:spcAft>
                <a:spcPts val="0"/>
              </a:spcAft>
              <a:buNone/>
            </a:pPr>
            <a:r>
              <a:rPr lang="en" altLang="ko-KR" sz="1800" b="1" spc="-60" dirty="0">
                <a:solidFill>
                  <a:schemeClr val="tx1">
                    <a:lumMod val="75000"/>
                    <a:lumOff val="25000"/>
                  </a:schemeClr>
                </a:solidFill>
                <a:latin typeface="+mn-ea"/>
              </a:rPr>
              <a:t>5.</a:t>
            </a:r>
            <a:endParaRPr lang="ko-KR" altLang="en-US" sz="1800" b="1" spc="-60" dirty="0">
              <a:solidFill>
                <a:schemeClr val="tx1">
                  <a:lumMod val="75000"/>
                  <a:lumOff val="25000"/>
                </a:schemeClr>
              </a:solidFill>
              <a:latin typeface="+mn-ea"/>
            </a:endParaRPr>
          </a:p>
        </p:txBody>
      </p:sp>
      <p:sp>
        <p:nvSpPr>
          <p:cNvPr id="21" name="제목 5"/>
          <p:cNvSpPr txBox="1">
            <a:spLocks/>
          </p:cNvSpPr>
          <p:nvPr/>
        </p:nvSpPr>
        <p:spPr>
          <a:xfrm>
            <a:off x="740532" y="616622"/>
            <a:ext cx="8335614" cy="400110"/>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normAutofit/>
            <a:scene3d>
              <a:camera prst="orthographicFront"/>
              <a:lightRig rig="threePt" dir="t"/>
            </a:scene3d>
            <a:sp3d>
              <a:bevelT w="0" h="0"/>
              <a:bevelB w="0" h="0"/>
              <a:extrusionClr>
                <a:schemeClr val="tx1"/>
              </a:extrusionClr>
              <a:contourClr>
                <a:schemeClr val="tx1"/>
              </a:contourClr>
            </a:sp3d>
          </a:bodyPr>
          <a:lstStyle>
            <a:lvl1pPr marL="213403" indent="-213403" algn="l" defTabSz="912813" rtl="0" eaLnBrk="0" fontAlgn="base" latinLnBrk="1" hangingPunct="0">
              <a:spcBef>
                <a:spcPct val="0"/>
              </a:spcBef>
              <a:spcAft>
                <a:spcPct val="0"/>
              </a:spcAft>
              <a:buFont typeface="+mj-lt"/>
              <a:buAutoNum type="arabicPeriod"/>
              <a:defRPr lang="ko-KR" altLang="en-US" sz="1800" b="1" kern="1200" spc="-59" baseline="0" dirty="0">
                <a:ln>
                  <a:noFill/>
                </a:ln>
                <a:solidFill>
                  <a:schemeClr val="accent1"/>
                </a:solidFill>
                <a:latin typeface="+mn-ea"/>
                <a:ea typeface="+mn-ea"/>
                <a:cs typeface="+mj-cs"/>
              </a:defRPr>
            </a:lvl1pPr>
            <a:lvl2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marL="0" indent="0" defTabSz="914229" eaLnBrk="1" fontAlgn="auto" hangingPunct="1">
              <a:spcAft>
                <a:spcPts val="0"/>
              </a:spcAft>
              <a:buNone/>
              <a:defRPr/>
            </a:pPr>
            <a:r>
              <a:rPr lang="en" altLang="en-US" sz="2400" dirty="0">
                <a:solidFill>
                  <a:schemeClr val="tx1">
                    <a:lumMod val="75000"/>
                    <a:lumOff val="25000"/>
                  </a:schemeClr>
                </a:solidFill>
              </a:rPr>
              <a:t>Scope of performance</a:t>
            </a:r>
          </a:p>
        </p:txBody>
      </p:sp>
      <p:graphicFrame>
        <p:nvGraphicFramePr>
          <p:cNvPr id="18" name="표 17"/>
          <p:cNvGraphicFramePr>
            <a:graphicFrameLocks noGrp="1"/>
          </p:cNvGraphicFramePr>
          <p:nvPr>
            <p:extLst>
              <p:ext uri="{D42A27DB-BD31-4B8C-83A1-F6EECF244321}">
                <p14:modId xmlns:p14="http://schemas.microsoft.com/office/powerpoint/2010/main" val="1886058709"/>
              </p:ext>
            </p:extLst>
          </p:nvPr>
        </p:nvGraphicFramePr>
        <p:xfrm>
          <a:off x="580997" y="1771079"/>
          <a:ext cx="7920093" cy="4135379"/>
        </p:xfrm>
        <a:graphic>
          <a:graphicData uri="http://schemas.openxmlformats.org/drawingml/2006/table">
            <a:tbl>
              <a:tblPr/>
              <a:tblGrid>
                <a:gridCol w="375322">
                  <a:extLst>
                    <a:ext uri="{9D8B030D-6E8A-4147-A177-3AD203B41FA5}">
                      <a16:colId xmlns:a16="http://schemas.microsoft.com/office/drawing/2014/main" val="20000"/>
                    </a:ext>
                  </a:extLst>
                </a:gridCol>
                <a:gridCol w="375322">
                  <a:extLst>
                    <a:ext uri="{9D8B030D-6E8A-4147-A177-3AD203B41FA5}">
                      <a16:colId xmlns:a16="http://schemas.microsoft.com/office/drawing/2014/main" val="20003"/>
                    </a:ext>
                  </a:extLst>
                </a:gridCol>
                <a:gridCol w="720080">
                  <a:extLst>
                    <a:ext uri="{9D8B030D-6E8A-4147-A177-3AD203B41FA5}">
                      <a16:colId xmlns:a16="http://schemas.microsoft.com/office/drawing/2014/main" val="20001"/>
                    </a:ext>
                  </a:extLst>
                </a:gridCol>
                <a:gridCol w="3096344">
                  <a:extLst>
                    <a:ext uri="{9D8B030D-6E8A-4147-A177-3AD203B41FA5}">
                      <a16:colId xmlns:a16="http://schemas.microsoft.com/office/drawing/2014/main" val="20002"/>
                    </a:ext>
                  </a:extLst>
                </a:gridCol>
                <a:gridCol w="3353025">
                  <a:extLst>
                    <a:ext uri="{9D8B030D-6E8A-4147-A177-3AD203B41FA5}">
                      <a16:colId xmlns:a16="http://schemas.microsoft.com/office/drawing/2014/main" val="20004"/>
                    </a:ext>
                  </a:extLst>
                </a:gridCol>
              </a:tblGrid>
              <a:tr h="232443">
                <a:tc>
                  <a:txBody>
                    <a:bodyPr/>
                    <a:lstStyle/>
                    <a:p>
                      <a:pPr algn="ctr" fontAlgn="ctr"/>
                      <a:r>
                        <a:rPr lang="en" altLang="en-US" sz="800" b="0" i="0" u="none" strike="noStrike" dirty="0">
                          <a:solidFill>
                            <a:srgbClr val="000000"/>
                          </a:solidFill>
                          <a:latin typeface="+mn-ea"/>
                          <a:ea typeface="+mn-ea"/>
                        </a:rPr>
                        <a:t>division</a:t>
                      </a:r>
                    </a:p>
                  </a:txBody>
                  <a:tcPr marL="6804" marR="6804" marT="6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 altLang="en-US" sz="800" b="0" i="0" u="none" strike="noStrike" dirty="0">
                          <a:solidFill>
                            <a:srgbClr val="000000"/>
                          </a:solidFill>
                          <a:latin typeface="+mn-ea"/>
                          <a:ea typeface="+mn-ea"/>
                        </a:rPr>
                        <a:t>work</a:t>
                      </a:r>
                    </a:p>
                  </a:txBody>
                  <a:tcPr marL="6804" marR="6804" marT="6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 altLang="en-US" sz="800" b="0" i="0" u="none" strike="noStrike" dirty="0">
                          <a:solidFill>
                            <a:srgbClr val="000000"/>
                          </a:solidFill>
                          <a:latin typeface="+mn-ea"/>
                          <a:ea typeface="+mn-ea"/>
                        </a:rPr>
                        <a:t>function</a:t>
                      </a:r>
                    </a:p>
                  </a:txBody>
                  <a:tcPr marL="6804" marR="6804" marT="6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 altLang="en-US" sz="800" b="0" i="0" u="none" strike="noStrike" dirty="0">
                          <a:solidFill>
                            <a:srgbClr val="000000"/>
                          </a:solidFill>
                          <a:latin typeface="+mn-ea"/>
                          <a:ea typeface="+mn-ea"/>
                        </a:rPr>
                        <a:t>explanation</a:t>
                      </a:r>
                    </a:p>
                  </a:txBody>
                  <a:tcPr marL="6804" marR="6804" marT="6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 altLang="en-US" sz="800" b="0" i="0" u="none" strike="noStrike" dirty="0">
                          <a:solidFill>
                            <a:srgbClr val="000000"/>
                          </a:solidFill>
                          <a:latin typeface="+mn-lt"/>
                        </a:rPr>
                        <a:t>implementation plan</a:t>
                      </a:r>
                    </a:p>
                  </a:txBody>
                  <a:tcPr marL="6804" marR="6804" marT="6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0"/>
                  </a:ext>
                </a:extLst>
              </a:tr>
              <a:tr h="878162">
                <a:tc rowSpan="5">
                  <a:txBody>
                    <a:bodyPr/>
                    <a:lstStyle/>
                    <a:p>
                      <a:pPr algn="ctr" fontAlgn="ctr"/>
                      <a:r>
                        <a:rPr lang="en" altLang="en-US" sz="800" b="0" i="0" u="none" strike="noStrike" dirty="0">
                          <a:solidFill>
                            <a:srgbClr val="000000"/>
                          </a:solidFill>
                          <a:latin typeface="+mn-ea"/>
                          <a:ea typeface="+mn-ea"/>
                        </a:rPr>
                        <a:t>knife</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jin</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sen</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place</a:t>
                      </a:r>
                      <a:endParaRPr lang="en-US" altLang="ko-KR" sz="800" b="0" i="0" u="none" strike="noStrike" dirty="0">
                        <a:solidFill>
                          <a:srgbClr val="000000"/>
                        </a:solidFill>
                        <a:latin typeface="+mn-ea"/>
                        <a:ea typeface="+mn-ea"/>
                      </a:endParaRPr>
                    </a:p>
                    <a:p>
                      <a:pPr algn="ctr" fontAlgn="ctr"/>
                      <a:endParaRPr lang="en-US" altLang="ko-KR" sz="800" b="0" i="0" u="none" strike="noStrike" dirty="0">
                        <a:solidFill>
                          <a:srgbClr val="000000"/>
                        </a:solidFill>
                        <a:latin typeface="+mn-ea"/>
                        <a:ea typeface="+mn-ea"/>
                      </a:endParaRPr>
                    </a:p>
                    <a:p>
                      <a:pPr algn="ctr" fontAlgn="ctr"/>
                      <a:r>
                        <a:rPr lang="en" altLang="en-US" sz="800" b="0" i="0" u="none" strike="noStrike" dirty="0" err="1">
                          <a:solidFill>
                            <a:srgbClr val="000000"/>
                          </a:solidFill>
                          <a:latin typeface="+mn-ea"/>
                          <a:ea typeface="+mn-ea"/>
                        </a:rPr>
                        <a:t>Special</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fury</a:t>
                      </a:r>
                      <a:endParaRPr lang="en-US" altLang="ko-KR" sz="800" b="0" i="0" u="none" strike="noStrike" dirty="0">
                        <a:solidFill>
                          <a:srgbClr val="000000"/>
                        </a:solidFill>
                        <a:latin typeface="+mn-ea"/>
                        <a:ea typeface="+mn-ea"/>
                      </a:endParaRPr>
                    </a:p>
                    <a:p>
                      <a:pPr algn="ctr" fontAlgn="ct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container</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bout</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brush</a:t>
                      </a:r>
                      <a:endParaRPr lang="en-US" altLang="ko-KR" sz="800" b="0" i="0" u="none" strike="noStrike" dirty="0">
                        <a:solidFill>
                          <a:srgbClr val="000000"/>
                        </a:solidFill>
                        <a:latin typeface="+mn-ea"/>
                        <a:ea typeface="+mn-ea"/>
                      </a:endParaRPr>
                    </a:p>
                    <a:p>
                      <a:pPr algn="ctr" fontAlgn="ctr"/>
                      <a:r>
                        <a:rPr lang="en" altLang="en-US" sz="800" b="0" i="0" u="none" strike="noStrike" dirty="0" err="1">
                          <a:solidFill>
                            <a:srgbClr val="000000"/>
                          </a:solidFill>
                          <a:latin typeface="+mn-ea"/>
                          <a:ea typeface="+mn-ea"/>
                        </a:rPr>
                        <a:t>roo</a:t>
                      </a:r>
                      <a:endParaRPr lang="en-US" altLang="ko-KR" sz="800" b="0" i="0" u="none" strike="noStrike" dirty="0">
                        <a:solidFill>
                          <a:srgbClr val="000000"/>
                        </a:solidFill>
                        <a:latin typeface="+mn-ea"/>
                        <a:ea typeface="+mn-ea"/>
                      </a:endParaRPr>
                    </a:p>
                    <a:p>
                      <a:pPr algn="ctr" fontAlgn="ctr"/>
                      <a:r>
                        <a:rPr lang="en" altLang="en-US" sz="800" b="0" i="0" u="none" strike="noStrike" dirty="0" err="1">
                          <a:solidFill>
                            <a:srgbClr val="000000"/>
                          </a:solidFill>
                          <a:latin typeface="+mn-ea"/>
                          <a:ea typeface="+mn-ea"/>
                        </a:rPr>
                        <a:t>sean</a:t>
                      </a:r>
                      <a:endParaRPr lang="en-US" altLang="ko-KR" sz="800" b="0" i="0" u="none" strike="noStrike" dirty="0">
                        <a:solidFill>
                          <a:srgbClr val="000000"/>
                        </a:solidFill>
                        <a:latin typeface="+mn-ea"/>
                        <a:ea typeface="+mn-ea"/>
                      </a:endParaRPr>
                    </a:p>
                    <a:p>
                      <a:pPr algn="ctr" fontAlgn="ctr"/>
                      <a:endParaRPr lang="ko-KR" altLang="en-US" sz="8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ctr" fontAlgn="ctr"/>
                      <a:r>
                        <a:rPr lang="en" altLang="en-US" sz="800" b="0" i="0" u="none" strike="noStrike" dirty="0">
                          <a:solidFill>
                            <a:srgbClr val="000000"/>
                          </a:solidFill>
                          <a:latin typeface="+mn-ea"/>
                          <a:ea typeface="+mn-ea"/>
                        </a:rPr>
                        <a:t>reception </a:t>
                      </a:r>
                      <a:r>
                        <a:rPr lang="en" altLang="ko-KR" sz="800" b="0" i="0" u="none" strike="noStrike" dirty="0">
                          <a:solidFill>
                            <a:srgbClr val="000000"/>
                          </a:solidFill>
                          <a:latin typeface="+mn-ea"/>
                          <a:ea typeface="+mn-ea"/>
                        </a:rPr>
                        <a:t>/</a:t>
                      </a:r>
                    </a:p>
                    <a:p>
                      <a:pPr algn="ctr" fontAlgn="ctr"/>
                      <a:r>
                        <a:rPr lang="en" altLang="en-US" sz="800" b="0" i="0" u="none" strike="noStrike" dirty="0">
                          <a:solidFill>
                            <a:srgbClr val="000000"/>
                          </a:solidFill>
                          <a:latin typeface="+mn-ea"/>
                          <a:ea typeface="+mn-ea"/>
                        </a:rPr>
                        <a:t>claim</a:t>
                      </a: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altLang="en-US" sz="800" b="0" i="0" u="none" strike="noStrike" dirty="0">
                          <a:solidFill>
                            <a:srgbClr val="000000"/>
                          </a:solidFill>
                          <a:latin typeface="+mn-ea"/>
                          <a:ea typeface="+mn-ea"/>
                        </a:rPr>
                        <a:t>outpatient billing</a:t>
                      </a:r>
                      <a:endParaRPr lang="en-US" altLang="ko-KR" sz="8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ctr">
                        <a:buFont typeface="Arial" pitchFamily="34" charset="0"/>
                        <a:buChar char="•"/>
                      </a:pPr>
                      <a:r>
                        <a:rPr lang="en" altLang="en-US" sz="800" b="0" i="0" u="none" strike="noStrike" dirty="0">
                          <a:solidFill>
                            <a:srgbClr val="000000"/>
                          </a:solidFill>
                          <a:latin typeface="+mn-ea"/>
                          <a:ea typeface="+mn-ea"/>
                        </a:rPr>
                        <a:t>outpatient billing</a:t>
                      </a:r>
                    </a:p>
                    <a:p>
                      <a:pPr lvl="0" algn="l" fontAlgn="ctr">
                        <a:buFont typeface="Arial" pitchFamily="34" charset="0"/>
                        <a:buChar char="•"/>
                      </a:pPr>
                      <a:r>
                        <a:rPr lang="en" altLang="en-US" sz="800" b="0" i="0" u="none" strike="noStrike" dirty="0">
                          <a:solidFill>
                            <a:srgbClr val="000000"/>
                          </a:solidFill>
                          <a:latin typeface="+mn-ea"/>
                          <a:ea typeface="+mn-ea"/>
                        </a:rPr>
                        <a:t>Create </a:t>
                      </a:r>
                      <a:endParaRPr lang="en-US" altLang="ko-KR" sz="800" b="0" i="0" u="none" strike="noStrike" dirty="0">
                        <a:solidFill>
                          <a:srgbClr val="000000"/>
                        </a:solidFill>
                        <a:latin typeface="+mn-ea"/>
                        <a:ea typeface="+mn-ea"/>
                      </a:endParaRPr>
                    </a:p>
                  </a:txBody>
                  <a:tcPr marL="72000"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Outpatient claim creation </a:t>
                      </a: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outpatient follow-up review </a:t>
                      </a: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objection implementation</a:t>
                      </a:r>
                    </a:p>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en-US" sz="800" b="0" kern="1200" dirty="0">
                          <a:solidFill>
                            <a:schemeClr val="dk1"/>
                          </a:solidFill>
                          <a:latin typeface="+mn-ea"/>
                          <a:ea typeface="+mn-ea"/>
                          <a:cs typeface="맑은 고딕"/>
                        </a:rPr>
                        <a:t> </a:t>
                      </a:r>
                      <a:r>
                        <a:rPr lang="en" altLang="ko-KR" sz="800" b="0" kern="1200" dirty="0">
                          <a:solidFill>
                            <a:schemeClr val="dk1"/>
                          </a:solidFill>
                          <a:latin typeface="+mn-ea"/>
                          <a:ea typeface="+mn-ea"/>
                          <a:cs typeface="맑은 고딕"/>
                        </a:rPr>
                        <a:t>SAM</a:t>
                      </a:r>
                      <a:r>
                        <a:rPr lang="en" altLang="en-US" sz="800" b="0" kern="1200" baseline="0" dirty="0">
                          <a:solidFill>
                            <a:schemeClr val="dk1"/>
                          </a:solidFill>
                          <a:latin typeface="+mn-ea"/>
                          <a:ea typeface="+mn-ea"/>
                          <a:cs typeface="맑은 고딕"/>
                        </a:rPr>
                        <a:t> </a:t>
                      </a:r>
                      <a:r>
                        <a:rPr lang="en" altLang="ko-KR" sz="800" b="0" kern="1200" baseline="0" dirty="0">
                          <a:solidFill>
                            <a:schemeClr val="dk1"/>
                          </a:solidFill>
                          <a:latin typeface="+mn-ea"/>
                          <a:ea typeface="+mn-ea"/>
                          <a:cs typeface="맑은 고딕"/>
                        </a:rPr>
                        <a:t>FILE </a:t>
                      </a:r>
                      <a:r>
                        <a:rPr lang="en" altLang="en-US" sz="800" b="0" kern="1200" dirty="0">
                          <a:solidFill>
                            <a:schemeClr val="dk1"/>
                          </a:solidFill>
                          <a:latin typeface="+mn-ea"/>
                          <a:ea typeface="+mn-ea"/>
                          <a:cs typeface="맑은 고딕"/>
                        </a:rPr>
                        <a:t>creation implementation</a:t>
                      </a:r>
                      <a:endParaRPr lang="en-US" altLang="ko-KR" sz="800" b="0" kern="1200" dirty="0">
                        <a:solidFill>
                          <a:schemeClr val="dk1"/>
                        </a:solidFill>
                        <a:latin typeface="+mn-ea"/>
                        <a:ea typeface="+mn-ea"/>
                        <a:cs typeface="맑은 고딕"/>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84874">
                <a:tc vMerge="1">
                  <a:txBody>
                    <a:bodyPr/>
                    <a:lstStyle/>
                    <a:p>
                      <a:pPr algn="ctr" fontAlgn="ctr"/>
                      <a:endParaRPr lang="ko-KR" altLang="en-US" sz="10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ctr" fontAlgn="ctr"/>
                      <a:r>
                        <a:rPr lang="en" altLang="en-US" sz="800" b="0" i="0" u="none" strike="noStrike" dirty="0">
                          <a:solidFill>
                            <a:srgbClr val="000000"/>
                          </a:solidFill>
                          <a:latin typeface="+mn-ea"/>
                          <a:ea typeface="+mn-ea"/>
                        </a:rPr>
                        <a:t>reference data</a:t>
                      </a:r>
                      <a:endParaRPr lang="en-US" altLang="ko-KR" sz="8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ctr">
                        <a:buFont typeface="Arial" pitchFamily="34" charset="0"/>
                        <a:buChar char="•"/>
                      </a:pPr>
                      <a:r>
                        <a:rPr lang="en" altLang="ko-KR" sz="800" b="0" i="0" u="none" strike="noStrike" dirty="0">
                          <a:solidFill>
                            <a:srgbClr val="000000"/>
                          </a:solidFill>
                          <a:latin typeface="+mn-ea"/>
                          <a:ea typeface="+mn-ea"/>
                        </a:rPr>
                        <a:t>EDI </a:t>
                      </a:r>
                      <a:r>
                        <a:rPr lang="en" altLang="en-US" sz="800" b="0" i="0" u="none" strike="noStrike" dirty="0">
                          <a:solidFill>
                            <a:srgbClr val="000000"/>
                          </a:solidFill>
                          <a:latin typeface="+mn-ea"/>
                          <a:ea typeface="+mn-ea"/>
                        </a:rPr>
                        <a:t>code management</a:t>
                      </a:r>
                    </a:p>
                    <a:p>
                      <a:pPr lvl="0" algn="l" fontAlgn="ctr">
                        <a:buFont typeface="Arial" pitchFamily="34" charset="0"/>
                        <a:buChar char="•"/>
                      </a:pPr>
                      <a:r>
                        <a:rPr lang="en" altLang="en-US" sz="800" b="0" i="0" u="none" strike="noStrike" dirty="0">
                          <a:solidFill>
                            <a:srgbClr val="000000"/>
                          </a:solidFill>
                          <a:latin typeface="+mn-ea"/>
                          <a:ea typeface="+mn-ea"/>
                        </a:rPr>
                        <a:t>Insurance type management</a:t>
                      </a:r>
                    </a:p>
                    <a:p>
                      <a:pPr lvl="0" algn="l" fontAlgn="ctr">
                        <a:buFont typeface="Arial" pitchFamily="34" charset="0"/>
                        <a:buChar char="•"/>
                      </a:pPr>
                      <a:r>
                        <a:rPr lang="en" altLang="en-US" sz="800" b="0" i="0" u="none" strike="noStrike" dirty="0">
                          <a:solidFill>
                            <a:srgbClr val="000000"/>
                          </a:solidFill>
                          <a:latin typeface="+mn-ea"/>
                          <a:ea typeface="+mn-ea"/>
                        </a:rPr>
                        <a:t>fee management</a:t>
                      </a:r>
                    </a:p>
                    <a:p>
                      <a:pPr lvl="0" algn="l" fontAlgn="ctr">
                        <a:buFont typeface="Arial" pitchFamily="34" charset="0"/>
                        <a:buChar char="•"/>
                      </a:pPr>
                      <a:r>
                        <a:rPr lang="en" altLang="en-US" sz="800" b="0" i="0" u="none" strike="noStrike" dirty="0">
                          <a:solidFill>
                            <a:srgbClr val="000000"/>
                          </a:solidFill>
                          <a:latin typeface="+mn-ea"/>
                          <a:ea typeface="+mn-ea"/>
                        </a:rPr>
                        <a:t>semen generation management</a:t>
                      </a:r>
                    </a:p>
                    <a:p>
                      <a:pPr lvl="0" algn="l" fontAlgn="ctr">
                        <a:buFont typeface="Arial" pitchFamily="34" charset="0"/>
                        <a:buChar char="•"/>
                      </a:pPr>
                      <a:r>
                        <a:rPr lang="en" altLang="en-US" sz="800" b="0" i="0" u="none" strike="noStrike" dirty="0">
                          <a:solidFill>
                            <a:srgbClr val="000000"/>
                          </a:solidFill>
                          <a:latin typeface="+mn-ea"/>
                          <a:ea typeface="+mn-ea"/>
                        </a:rPr>
                        <a:t> </a:t>
                      </a:r>
                      <a:r>
                        <a:rPr lang="en" altLang="en-US" sz="800" b="0" i="0" u="none" strike="noStrike" dirty="0" err="1">
                          <a:solidFill>
                            <a:srgbClr val="000000"/>
                          </a:solidFill>
                          <a:latin typeface="+mn-ea"/>
                          <a:ea typeface="+mn-ea"/>
                        </a:rPr>
                        <a:t>Consignment contract management</a:t>
                      </a:r>
                      <a:endParaRPr lang="ko-KR" altLang="en-US" sz="800" b="0" i="0" u="none" strike="noStrike" dirty="0">
                        <a:solidFill>
                          <a:srgbClr val="000000"/>
                        </a:solidFill>
                        <a:latin typeface="+mn-ea"/>
                        <a:ea typeface="+mn-ea"/>
                      </a:endParaRPr>
                    </a:p>
                    <a:p>
                      <a:pPr lvl="0" algn="l" fontAlgn="ctr">
                        <a:buFont typeface="Arial" pitchFamily="34" charset="0"/>
                        <a:buChar char="•"/>
                      </a:pPr>
                      <a:r>
                        <a:rPr lang="en" altLang="en-US" sz="800" b="0" i="0" u="none" strike="noStrike" dirty="0">
                          <a:solidFill>
                            <a:srgbClr val="000000"/>
                          </a:solidFill>
                          <a:latin typeface="+mn-ea"/>
                          <a:ea typeface="+mn-ea"/>
                        </a:rPr>
                        <a:t>Prescription management</a:t>
                      </a:r>
                      <a:endParaRPr lang="en-US" altLang="ko-KR" sz="800" b="0" i="0" u="none" strike="noStrike" dirty="0">
                        <a:solidFill>
                          <a:srgbClr val="000000"/>
                        </a:solidFill>
                        <a:latin typeface="+mn-ea"/>
                        <a:ea typeface="+mn-ea"/>
                      </a:endParaRPr>
                    </a:p>
                  </a:txBody>
                  <a:tcPr marL="72000"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en-US" sz="800" b="0" kern="1200" dirty="0">
                          <a:solidFill>
                            <a:schemeClr val="dk1"/>
                          </a:solidFill>
                          <a:latin typeface="+mn-ea"/>
                          <a:ea typeface="+mn-ea"/>
                          <a:cs typeface="맑은 고딕"/>
                        </a:rPr>
                        <a:t>Provides standard data management screen such as </a:t>
                      </a:r>
                      <a:endParaRPr lang="en-US" altLang="ko-KR" sz="800" b="0" kern="1200" dirty="0">
                        <a:solidFill>
                          <a:schemeClr val="dk1"/>
                        </a:solidFill>
                        <a:latin typeface="+mn-ea"/>
                        <a:ea typeface="+mn-ea"/>
                        <a:cs typeface="맑은 고딕"/>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1455">
                <a:tc vMerge="1">
                  <a:txBody>
                    <a:bodyPr/>
                    <a:lstStyle/>
                    <a:p>
                      <a:pPr algn="ctr" fontAlgn="ctr"/>
                      <a:endParaRPr lang="ko-KR" altLang="en-US" sz="10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ctr" fontAlgn="ctr"/>
                      <a:r>
                        <a:rPr lang="en" altLang="en-US" sz="800" b="0" i="0" u="none" strike="noStrike" dirty="0" err="1">
                          <a:solidFill>
                            <a:srgbClr val="000000"/>
                          </a:solidFill>
                          <a:latin typeface="+mn-ea"/>
                          <a:ea typeface="+mn-ea"/>
                        </a:rPr>
                        <a:t>management of patients</a:t>
                      </a:r>
                      <a:endParaRPr lang="en-US" altLang="ko-KR" sz="8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ctr">
                        <a:buFont typeface="Arial" pitchFamily="34" charset="0"/>
                        <a:buChar char="•"/>
                      </a:pP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advance payment management</a:t>
                      </a:r>
                      <a:endParaRPr lang="en-US" altLang="ko-KR" sz="800" b="0" i="0" u="none" strike="noStrike" dirty="0">
                        <a:solidFill>
                          <a:srgbClr val="000000"/>
                        </a:solidFill>
                        <a:latin typeface="+mn-ea"/>
                        <a:ea typeface="+mn-ea"/>
                      </a:endParaRPr>
                    </a:p>
                  </a:txBody>
                  <a:tcPr marL="72000"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card </a:t>
                      </a:r>
                      <a:r>
                        <a:rPr lang="en" altLang="ko-KR" sz="800" b="0" kern="1200" dirty="0">
                          <a:solidFill>
                            <a:schemeClr val="dk1"/>
                          </a:solidFill>
                          <a:latin typeface="+mn-ea"/>
                          <a:ea typeface="+mn-ea"/>
                          <a:cs typeface="맑은 고딕"/>
                        </a:rPr>
                        <a:t>, </a:t>
                      </a:r>
                      <a:r>
                        <a:rPr lang="en" altLang="en-US" sz="800" b="0" kern="1200" dirty="0" err="1">
                          <a:solidFill>
                            <a:schemeClr val="dk1"/>
                          </a:solidFill>
                          <a:latin typeface="+mn-ea"/>
                          <a:ea typeface="+mn-ea"/>
                          <a:cs typeface="맑은 고딕"/>
                        </a:rPr>
                        <a:t>cash, etc.</a:t>
                      </a:r>
                      <a:r>
                        <a:rPr lang="en" altLang="ko-KR" sz="800" b="0" kern="1200" dirty="0">
                          <a:solidFill>
                            <a:schemeClr val="dk1"/>
                          </a:solidFill>
                          <a:latin typeface="+mn-ea"/>
                          <a:ea typeface="+mn-ea"/>
                          <a:cs typeface="맑은 고딕"/>
                        </a:rPr>
                        <a:t> </a:t>
                      </a:r>
                      <a:r>
                        <a:rPr lang="en" altLang="en-US" sz="800" b="0" kern="1200" baseline="0" dirty="0">
                          <a:solidFill>
                            <a:schemeClr val="dk1"/>
                          </a:solidFill>
                          <a:latin typeface="+mn-ea"/>
                          <a:ea typeface="+mn-ea"/>
                          <a:cs typeface="맑은 고딕"/>
                        </a:rPr>
                        <a:t>Implementation </a:t>
                      </a:r>
                      <a:endParaRPr lang="en-US" altLang="ko-KR" sz="800" b="0" kern="1200" baseline="0" dirty="0">
                        <a:solidFill>
                          <a:schemeClr val="dk1"/>
                        </a:solidFill>
                        <a:latin typeface="+mn-ea"/>
                        <a:ea typeface="+mn-ea"/>
                        <a:cs typeface="맑은 고딕"/>
                      </a:endParaRPr>
                    </a:p>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ko-KR" sz="800" b="0" kern="1200" baseline="0" dirty="0">
                          <a:solidFill>
                            <a:schemeClr val="dk1"/>
                          </a:solidFill>
                          <a:latin typeface="+mn-ea"/>
                          <a:ea typeface="+mn-ea"/>
                          <a:cs typeface="맑은 고딕"/>
                        </a:rPr>
                        <a:t> </a:t>
                      </a:r>
                      <a:r>
                        <a:rPr lang="en" altLang="en-US" sz="800" b="0" kern="1200" baseline="0" dirty="0">
                          <a:solidFill>
                            <a:schemeClr val="dk1"/>
                          </a:solidFill>
                          <a:latin typeface="+mn-ea"/>
                          <a:ea typeface="+mn-ea"/>
                          <a:cs typeface="맑은 고딕"/>
                        </a:rPr>
                        <a:t>Cash receipt approval details can be viewed</a:t>
                      </a:r>
                      <a:endParaRPr lang="en-US" altLang="ko-KR" sz="800" b="0" kern="1200" dirty="0">
                        <a:solidFill>
                          <a:schemeClr val="dk1"/>
                        </a:solidFill>
                        <a:latin typeface="+mn-ea"/>
                        <a:ea typeface="+mn-ea"/>
                        <a:cs typeface="맑은 고딕"/>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97555">
                <a:tc vMerge="1">
                  <a:txBody>
                    <a:bodyPr/>
                    <a:lstStyle/>
                    <a:p>
                      <a:pPr algn="ctr" fontAlgn="ctr"/>
                      <a:endParaRPr lang="ko-KR" altLang="en-US" sz="10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ctr" fontAlgn="ctr"/>
                      <a:r>
                        <a:rPr lang="en" altLang="en-US" sz="800" b="0" i="0" u="none" strike="noStrike" dirty="0">
                          <a:solidFill>
                            <a:srgbClr val="000000"/>
                          </a:solidFill>
                          <a:latin typeface="+mn-ea"/>
                          <a:ea typeface="+mn-ea"/>
                        </a:rPr>
                        <a:t>management</a:t>
                      </a:r>
                      <a:endParaRPr lang="en-US" altLang="ko-KR" sz="8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ctr">
                        <a:buFont typeface="Arial" pitchFamily="34" charset="0"/>
                        <a:buChar char="•"/>
                      </a:pP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Personal Accounts Receipt Management</a:t>
                      </a:r>
                    </a:p>
                    <a:p>
                      <a:pPr lvl="0" algn="l" fontAlgn="ctr">
                        <a:buFont typeface="Arial" pitchFamily="34" charset="0"/>
                        <a:buChar char="•"/>
                      </a:pPr>
                      <a:r>
                        <a:rPr lang="en" altLang="en-US" sz="800" b="0" i="0" u="none" strike="noStrike" dirty="0">
                          <a:solidFill>
                            <a:srgbClr val="000000"/>
                          </a:solidFill>
                          <a:latin typeface="+mn-ea"/>
                          <a:ea typeface="+mn-ea"/>
                        </a:rPr>
                        <a:t>Management of unaccompanied patients</a:t>
                      </a:r>
                      <a:endParaRPr lang="en-US" altLang="ko-KR" sz="800" b="0" i="0" u="none" strike="noStrike" dirty="0">
                        <a:solidFill>
                          <a:srgbClr val="000000"/>
                        </a:solidFill>
                        <a:latin typeface="+mn-ea"/>
                        <a:ea typeface="+mn-ea"/>
                      </a:endParaRPr>
                    </a:p>
                  </a:txBody>
                  <a:tcPr marL="72000"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Personal attempt list search available</a:t>
                      </a:r>
                      <a:endParaRPr lang="en-US" altLang="ko-KR" sz="800" b="0" kern="1200" dirty="0">
                        <a:solidFill>
                          <a:schemeClr val="dk1"/>
                        </a:solidFill>
                        <a:latin typeface="+mn-ea"/>
                        <a:ea typeface="+mn-ea"/>
                        <a:cs typeface="맑은 고딕"/>
                      </a:endParaRPr>
                    </a:p>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ko-KR" sz="800" b="0" kern="1200" dirty="0">
                          <a:solidFill>
                            <a:schemeClr val="dk1"/>
                          </a:solidFill>
                          <a:latin typeface="+mn-ea"/>
                          <a:ea typeface="+mn-ea"/>
                          <a:cs typeface="맑은 고딕"/>
                        </a:rPr>
                        <a:t>SMS </a:t>
                      </a:r>
                      <a:r>
                        <a:rPr lang="en" altLang="en-US" sz="800" b="0" kern="1200" dirty="0">
                          <a:solidFill>
                            <a:schemeClr val="dk1"/>
                          </a:solidFill>
                          <a:latin typeface="+mn-ea"/>
                          <a:ea typeface="+mn-ea"/>
                          <a:cs typeface="맑은 고딕"/>
                        </a:rPr>
                        <a:t>transmission function</a:t>
                      </a:r>
                      <a:endParaRPr lang="en-US" altLang="ko-KR" sz="800" b="0" kern="1200" dirty="0">
                        <a:solidFill>
                          <a:schemeClr val="dk1"/>
                        </a:solidFill>
                        <a:latin typeface="+mn-ea"/>
                        <a:ea typeface="+mn-ea"/>
                        <a:cs typeface="맑은 고딕"/>
                      </a:endParaRPr>
                    </a:p>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Accounts receivable payment notice can be printed</a:t>
                      </a:r>
                    </a:p>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en-US" sz="800" b="0" kern="1200" dirty="0">
                          <a:solidFill>
                            <a:schemeClr val="dk1"/>
                          </a:solidFill>
                          <a:latin typeface="+mn-ea"/>
                          <a:ea typeface="+mn-ea"/>
                          <a:cs typeface="맑은 고딕"/>
                        </a:rPr>
                        <a:t>Implementation of non-received patient management</a:t>
                      </a:r>
                      <a:endParaRPr lang="en-US" altLang="ko-KR" sz="800" b="0" kern="1200" dirty="0">
                        <a:solidFill>
                          <a:schemeClr val="dk1"/>
                        </a:solidFill>
                        <a:latin typeface="+mn-ea"/>
                        <a:ea typeface="+mn-ea"/>
                        <a:cs typeface="맑은 고딕"/>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70890">
                <a:tc vMerge="1">
                  <a:txBody>
                    <a:bodyPr/>
                    <a:lstStyle/>
                    <a:p>
                      <a:pPr algn="ctr" fontAlgn="ctr"/>
                      <a:endParaRPr lang="ko-KR" altLang="en-US" sz="10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ctr" fontAlgn="ctr"/>
                      <a:r>
                        <a:rPr lang="en" altLang="en-US" sz="800" b="0" i="0" u="none" strike="noStrike" dirty="0">
                          <a:solidFill>
                            <a:srgbClr val="000000"/>
                          </a:solidFill>
                          <a:latin typeface="+mn-ea"/>
                          <a:ea typeface="+mn-ea"/>
                        </a:rPr>
                        <a:t>receipt</a:t>
                      </a:r>
                      <a:endParaRPr lang="en-US" altLang="ko-KR" sz="800" b="0" i="0" u="none" strike="noStrike" dirty="0">
                        <a:solidFill>
                          <a:srgbClr val="000000"/>
                        </a:solidFill>
                        <a:latin typeface="+mn-ea"/>
                        <a:ea typeface="+mn-ea"/>
                      </a:endParaRPr>
                    </a:p>
                    <a:p>
                      <a:pPr algn="ctr" fontAlgn="ct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storage management</a:t>
                      </a:r>
                      <a:endParaRPr lang="en-US" altLang="ko-KR" sz="8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ctr">
                        <a:buFont typeface="Arial" pitchFamily="34" charset="0"/>
                        <a:buChar char="•"/>
                      </a:pP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Result Consultation Reservation</a:t>
                      </a:r>
                      <a:endParaRPr lang="en-US" altLang="ko-KR" sz="800" b="0" i="0" u="none" strike="noStrike" dirty="0">
                        <a:solidFill>
                          <a:srgbClr val="000000"/>
                        </a:solidFill>
                        <a:latin typeface="+mn-ea"/>
                        <a:ea typeface="+mn-ea"/>
                      </a:endParaRPr>
                    </a:p>
                  </a:txBody>
                  <a:tcPr marL="72000"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ko-KR" sz="800" b="0" kern="1200" baseline="0" dirty="0">
                          <a:solidFill>
                            <a:schemeClr val="dk1"/>
                          </a:solidFill>
                          <a:latin typeface="+mn-ea"/>
                          <a:ea typeface="+mn-ea"/>
                          <a:cs typeface="맑은 고딕"/>
                        </a:rPr>
                        <a:t> </a:t>
                      </a:r>
                      <a:r>
                        <a:rPr lang="en" altLang="en-US" sz="800" b="0" kern="1200" baseline="0" dirty="0">
                          <a:solidFill>
                            <a:schemeClr val="dk1"/>
                          </a:solidFill>
                          <a:latin typeface="+mn-ea"/>
                          <a:ea typeface="+mn-ea"/>
                          <a:cs typeface="맑은 고딕"/>
                        </a:rPr>
                        <a:t>Details can be viewed by </a:t>
                      </a:r>
                      <a:endParaRPr lang="en-US" altLang="ko-KR" sz="800" b="0" kern="1200" baseline="0" dirty="0">
                        <a:solidFill>
                          <a:schemeClr val="dk1"/>
                        </a:solidFill>
                        <a:latin typeface="+mn-ea"/>
                        <a:ea typeface="+mn-ea"/>
                        <a:cs typeface="맑은 고딕"/>
                      </a:endParaRPr>
                    </a:p>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ko-KR" sz="800" b="0" kern="1200" baseline="0" dirty="0">
                          <a:solidFill>
                            <a:schemeClr val="dk1"/>
                          </a:solidFill>
                          <a:latin typeface="+mn-ea"/>
                          <a:ea typeface="+mn-ea"/>
                          <a:cs typeface="맑은 고딕"/>
                        </a:rPr>
                        <a:t> </a:t>
                      </a:r>
                      <a:r>
                        <a:rPr lang="en" altLang="en-US" sz="800" b="0" kern="1200" baseline="0" dirty="0">
                          <a:solidFill>
                            <a:schemeClr val="dk1"/>
                          </a:solidFill>
                          <a:latin typeface="+mn-ea"/>
                          <a:ea typeface="+mn-ea"/>
                          <a:cs typeface="맑은 고딕"/>
                        </a:rPr>
                        <a:t>Implementation of checking and managing </a:t>
                      </a:r>
                      <a:endParaRPr lang="en-US" altLang="ko-KR" sz="800" b="0" kern="1200" dirty="0">
                        <a:solidFill>
                          <a:schemeClr val="dk1"/>
                        </a:solidFill>
                        <a:latin typeface="+mn-ea"/>
                        <a:ea typeface="+mn-ea"/>
                        <a:cs typeface="맑은 고딕"/>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모서리가 둥근 직사각형 21"/>
          <p:cNvSpPr/>
          <p:nvPr/>
        </p:nvSpPr>
        <p:spPr>
          <a:xfrm>
            <a:off x="460550" y="1424142"/>
            <a:ext cx="8040540" cy="4956592"/>
          </a:xfrm>
          <a:prstGeom prst="roundRect">
            <a:avLst>
              <a:gd name="adj" fmla="val 5389"/>
            </a:avLst>
          </a:prstGeom>
          <a:noFill/>
          <a:ln w="57150">
            <a:gradFill>
              <a:gsLst>
                <a:gs pos="0">
                  <a:schemeClr val="bg1">
                    <a:lumMod val="65000"/>
                  </a:schemeClr>
                </a:gs>
                <a:gs pos="100000">
                  <a:schemeClr val="bg1"/>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76"/>
            <a:endParaRPr lang="ko-KR" altLang="en-US">
              <a:solidFill>
                <a:prstClr val="white"/>
              </a:solidFill>
            </a:endParaRPr>
          </a:p>
        </p:txBody>
      </p:sp>
      <p:sp>
        <p:nvSpPr>
          <p:cNvPr id="9" name="TextBox 8">
            <a:extLst>
              <a:ext uri="{FF2B5EF4-FFF2-40B4-BE49-F238E27FC236}">
                <a16:creationId xmlns:a16="http://schemas.microsoft.com/office/drawing/2014/main" id="{29B775B1-0E3D-4F3B-9E58-E1AE49738C7D}"/>
              </a:ext>
            </a:extLst>
          </p:cNvPr>
          <p:cNvSpPr txBox="1"/>
          <p:nvPr/>
        </p:nvSpPr>
        <p:spPr>
          <a:xfrm>
            <a:off x="545916" y="1437285"/>
            <a:ext cx="2635658" cy="338554"/>
          </a:xfrm>
          <a:prstGeom prst="rect">
            <a:avLst/>
          </a:prstGeom>
          <a:noFill/>
        </p:spPr>
        <p:txBody>
          <a:bodyPr wrap="none" rtlCol="0">
            <a:spAutoFit/>
          </a:bodyPr>
          <a:lstStyle/>
          <a:p>
            <a:pPr defTabSz="913976"/>
            <a:r>
              <a:rPr lang="en" altLang="en-US" sz="1600" b="1" dirty="0">
                <a:solidFill>
                  <a:prstClr val="black"/>
                </a:solidFill>
                <a:latin typeface="맑은 고딕"/>
                <a:ea typeface="맑은 고딕"/>
              </a:rPr>
              <a:t>Core </a:t>
            </a:r>
            <a:r>
              <a:rPr lang="en" altLang="en-US" sz="1600" b="1" dirty="0">
                <a:latin typeface="맑은 고딕"/>
                <a:ea typeface="맑은 고딕"/>
              </a:rPr>
              <a:t>function </a:t>
            </a:r>
            <a:r>
              <a:rPr lang="en" altLang="en-US" sz="1600" b="1" dirty="0">
                <a:solidFill>
                  <a:srgbClr val="C00000"/>
                </a:solidFill>
                <a:latin typeface="맑은 고딕"/>
                <a:ea typeface="맑은 고딕"/>
              </a:rPr>
              <a:t>implementation plan </a:t>
            </a:r>
            <a:r>
              <a:rPr lang="en" altLang="ko-KR" sz="1600" b="1" dirty="0">
                <a:latin typeface="맑은 고딕"/>
                <a:ea typeface="맑은 고딕"/>
              </a:rPr>
              <a:t>(3/20)</a:t>
            </a:r>
            <a:endParaRPr lang="ko-KR" altLang="en-US" sz="1600" b="1" dirty="0">
              <a:latin typeface="맑은 고딕"/>
              <a:ea typeface="맑은 고딕"/>
            </a:endParaRPr>
          </a:p>
        </p:txBody>
      </p:sp>
    </p:spTree>
    <p:extLst>
      <p:ext uri="{BB962C8B-B14F-4D97-AF65-F5344CB8AC3E}">
        <p14:creationId xmlns:p14="http://schemas.microsoft.com/office/powerpoint/2010/main" val="1507601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sp>
        <p:nvSpPr>
          <p:cNvPr id="20" name="텍스트 개체 틀 1"/>
          <p:cNvSpPr>
            <a:spLocks noGrp="1"/>
          </p:cNvSpPr>
          <p:nvPr>
            <p:ph type="body" sz="quarter" idx="4294967295"/>
          </p:nvPr>
        </p:nvSpPr>
        <p:spPr>
          <a:xfrm>
            <a:off x="272480" y="717966"/>
            <a:ext cx="468312" cy="249299"/>
          </a:xfrm>
          <a:prstGeom prst="rect">
            <a:avLst/>
          </a:prstGeom>
        </p:spPr>
        <p:txBody>
          <a:bodyPr lIns="0" tIns="0" rIns="0" bIns="0" anchor="ctr">
            <a:spAutoFit/>
          </a:bodyPr>
          <a:lstStyle/>
          <a:p>
            <a:pPr marL="0" indent="0" defTabSz="914229" eaLnBrk="1" fontAlgn="auto" hangingPunct="1">
              <a:spcAft>
                <a:spcPts val="0"/>
              </a:spcAft>
              <a:buNone/>
            </a:pPr>
            <a:r>
              <a:rPr lang="en" altLang="ko-KR" sz="1800" b="1" spc="-60" dirty="0">
                <a:solidFill>
                  <a:schemeClr val="tx1">
                    <a:lumMod val="75000"/>
                    <a:lumOff val="25000"/>
                  </a:schemeClr>
                </a:solidFill>
                <a:latin typeface="+mn-ea"/>
              </a:rPr>
              <a:t>5.</a:t>
            </a:r>
            <a:endParaRPr lang="ko-KR" altLang="en-US" sz="1800" b="1" spc="-60" dirty="0">
              <a:solidFill>
                <a:schemeClr val="tx1">
                  <a:lumMod val="75000"/>
                  <a:lumOff val="25000"/>
                </a:schemeClr>
              </a:solidFill>
              <a:latin typeface="+mn-ea"/>
            </a:endParaRPr>
          </a:p>
        </p:txBody>
      </p:sp>
      <p:sp>
        <p:nvSpPr>
          <p:cNvPr id="21" name="제목 5"/>
          <p:cNvSpPr txBox="1">
            <a:spLocks/>
          </p:cNvSpPr>
          <p:nvPr/>
        </p:nvSpPr>
        <p:spPr>
          <a:xfrm>
            <a:off x="740532" y="616622"/>
            <a:ext cx="8335614" cy="400110"/>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normAutofit/>
            <a:scene3d>
              <a:camera prst="orthographicFront"/>
              <a:lightRig rig="threePt" dir="t"/>
            </a:scene3d>
            <a:sp3d>
              <a:bevelT w="0" h="0"/>
              <a:bevelB w="0" h="0"/>
              <a:extrusionClr>
                <a:schemeClr val="tx1"/>
              </a:extrusionClr>
              <a:contourClr>
                <a:schemeClr val="tx1"/>
              </a:contourClr>
            </a:sp3d>
          </a:bodyPr>
          <a:lstStyle>
            <a:lvl1pPr marL="213403" indent="-213403" algn="l" defTabSz="912813" rtl="0" eaLnBrk="0" fontAlgn="base" latinLnBrk="1" hangingPunct="0">
              <a:spcBef>
                <a:spcPct val="0"/>
              </a:spcBef>
              <a:spcAft>
                <a:spcPct val="0"/>
              </a:spcAft>
              <a:buFont typeface="+mj-lt"/>
              <a:buAutoNum type="arabicPeriod"/>
              <a:defRPr lang="ko-KR" altLang="en-US" sz="1800" b="1" kern="1200" spc="-59" baseline="0" dirty="0">
                <a:ln>
                  <a:noFill/>
                </a:ln>
                <a:solidFill>
                  <a:schemeClr val="accent1"/>
                </a:solidFill>
                <a:latin typeface="+mn-ea"/>
                <a:ea typeface="+mn-ea"/>
                <a:cs typeface="+mj-cs"/>
              </a:defRPr>
            </a:lvl1pPr>
            <a:lvl2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marL="0" indent="0" defTabSz="914229" eaLnBrk="1" fontAlgn="auto" hangingPunct="1">
              <a:spcAft>
                <a:spcPts val="0"/>
              </a:spcAft>
              <a:buNone/>
              <a:defRPr/>
            </a:pPr>
            <a:r>
              <a:rPr lang="en" altLang="en-US" sz="2400" dirty="0">
                <a:solidFill>
                  <a:schemeClr val="tx1">
                    <a:lumMod val="75000"/>
                    <a:lumOff val="25000"/>
                  </a:schemeClr>
                </a:solidFill>
              </a:rPr>
              <a:t>Scope of performance</a:t>
            </a:r>
          </a:p>
        </p:txBody>
      </p:sp>
      <p:graphicFrame>
        <p:nvGraphicFramePr>
          <p:cNvPr id="18" name="표 17"/>
          <p:cNvGraphicFramePr>
            <a:graphicFrameLocks noGrp="1"/>
          </p:cNvGraphicFramePr>
          <p:nvPr>
            <p:extLst>
              <p:ext uri="{D42A27DB-BD31-4B8C-83A1-F6EECF244321}">
                <p14:modId xmlns:p14="http://schemas.microsoft.com/office/powerpoint/2010/main" val="3139476341"/>
              </p:ext>
            </p:extLst>
          </p:nvPr>
        </p:nvGraphicFramePr>
        <p:xfrm>
          <a:off x="580997" y="1771079"/>
          <a:ext cx="7920093" cy="4389960"/>
        </p:xfrm>
        <a:graphic>
          <a:graphicData uri="http://schemas.openxmlformats.org/drawingml/2006/table">
            <a:tbl>
              <a:tblPr/>
              <a:tblGrid>
                <a:gridCol w="375322">
                  <a:extLst>
                    <a:ext uri="{9D8B030D-6E8A-4147-A177-3AD203B41FA5}">
                      <a16:colId xmlns:a16="http://schemas.microsoft.com/office/drawing/2014/main" val="20000"/>
                    </a:ext>
                  </a:extLst>
                </a:gridCol>
                <a:gridCol w="375322">
                  <a:extLst>
                    <a:ext uri="{9D8B030D-6E8A-4147-A177-3AD203B41FA5}">
                      <a16:colId xmlns:a16="http://schemas.microsoft.com/office/drawing/2014/main" val="20003"/>
                    </a:ext>
                  </a:extLst>
                </a:gridCol>
                <a:gridCol w="720080">
                  <a:extLst>
                    <a:ext uri="{9D8B030D-6E8A-4147-A177-3AD203B41FA5}">
                      <a16:colId xmlns:a16="http://schemas.microsoft.com/office/drawing/2014/main" val="20001"/>
                    </a:ext>
                  </a:extLst>
                </a:gridCol>
                <a:gridCol w="3096344">
                  <a:extLst>
                    <a:ext uri="{9D8B030D-6E8A-4147-A177-3AD203B41FA5}">
                      <a16:colId xmlns:a16="http://schemas.microsoft.com/office/drawing/2014/main" val="20002"/>
                    </a:ext>
                  </a:extLst>
                </a:gridCol>
                <a:gridCol w="3353025">
                  <a:extLst>
                    <a:ext uri="{9D8B030D-6E8A-4147-A177-3AD203B41FA5}">
                      <a16:colId xmlns:a16="http://schemas.microsoft.com/office/drawing/2014/main" val="20004"/>
                    </a:ext>
                  </a:extLst>
                </a:gridCol>
              </a:tblGrid>
              <a:tr h="232443">
                <a:tc>
                  <a:txBody>
                    <a:bodyPr/>
                    <a:lstStyle/>
                    <a:p>
                      <a:pPr algn="ctr" fontAlgn="ctr"/>
                      <a:r>
                        <a:rPr lang="en" altLang="en-US" sz="800" b="0" i="0" u="none" strike="noStrike" dirty="0">
                          <a:solidFill>
                            <a:srgbClr val="000000"/>
                          </a:solidFill>
                          <a:latin typeface="+mn-ea"/>
                          <a:ea typeface="+mn-ea"/>
                        </a:rPr>
                        <a:t>division</a:t>
                      </a:r>
                    </a:p>
                  </a:txBody>
                  <a:tcPr marL="6804" marR="6804" marT="6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 altLang="en-US" sz="800" b="0" i="0" u="none" strike="noStrike" dirty="0">
                          <a:solidFill>
                            <a:srgbClr val="000000"/>
                          </a:solidFill>
                          <a:latin typeface="+mn-ea"/>
                          <a:ea typeface="+mn-ea"/>
                        </a:rPr>
                        <a:t>work</a:t>
                      </a:r>
                    </a:p>
                  </a:txBody>
                  <a:tcPr marL="6804" marR="6804" marT="6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 altLang="en-US" sz="800" b="0" i="0" u="none" strike="noStrike" dirty="0">
                          <a:solidFill>
                            <a:srgbClr val="000000"/>
                          </a:solidFill>
                          <a:latin typeface="+mn-ea"/>
                          <a:ea typeface="+mn-ea"/>
                        </a:rPr>
                        <a:t>function</a:t>
                      </a:r>
                    </a:p>
                  </a:txBody>
                  <a:tcPr marL="6804" marR="6804" marT="6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 altLang="en-US" sz="800" b="0" i="0" u="none" strike="noStrike" dirty="0">
                          <a:solidFill>
                            <a:srgbClr val="000000"/>
                          </a:solidFill>
                          <a:latin typeface="+mn-ea"/>
                          <a:ea typeface="+mn-ea"/>
                        </a:rPr>
                        <a:t>explanation</a:t>
                      </a:r>
                    </a:p>
                  </a:txBody>
                  <a:tcPr marL="6804" marR="6804" marT="6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 altLang="en-US" sz="800" b="0" i="0" u="none" strike="noStrike" dirty="0">
                          <a:solidFill>
                            <a:srgbClr val="000000"/>
                          </a:solidFill>
                          <a:latin typeface="+mn-lt"/>
                        </a:rPr>
                        <a:t>implementation plan</a:t>
                      </a:r>
                    </a:p>
                  </a:txBody>
                  <a:tcPr marL="6804" marR="6804" marT="6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0"/>
                  </a:ext>
                </a:extLst>
              </a:tr>
              <a:tr h="2799137">
                <a:tc rowSpan="2">
                  <a:txBody>
                    <a:bodyPr/>
                    <a:lstStyle/>
                    <a:p>
                      <a:pPr algn="ctr" fontAlgn="ctr"/>
                      <a:r>
                        <a:rPr lang="en" altLang="en-US" sz="800" b="0" i="0" u="none" strike="noStrike" dirty="0">
                          <a:solidFill>
                            <a:srgbClr val="000000"/>
                          </a:solidFill>
                          <a:latin typeface="+mn-ea"/>
                          <a:ea typeface="+mn-ea"/>
                        </a:rPr>
                        <a:t>knife</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jin</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sen</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place</a:t>
                      </a:r>
                      <a:endParaRPr lang="en-US" altLang="ko-KR" sz="800" b="0" i="0" u="none" strike="noStrike" dirty="0">
                        <a:solidFill>
                          <a:srgbClr val="000000"/>
                        </a:solidFill>
                        <a:latin typeface="+mn-ea"/>
                        <a:ea typeface="+mn-ea"/>
                      </a:endParaRPr>
                    </a:p>
                    <a:p>
                      <a:pPr algn="ctr" fontAlgn="ctr"/>
                      <a:endParaRPr lang="en-US" altLang="ko-KR" sz="800" b="0" i="0" u="none" strike="noStrike" dirty="0">
                        <a:solidFill>
                          <a:srgbClr val="000000"/>
                        </a:solidFill>
                        <a:latin typeface="+mn-ea"/>
                        <a:ea typeface="+mn-ea"/>
                      </a:endParaRPr>
                    </a:p>
                    <a:p>
                      <a:pPr algn="ctr" fontAlgn="ctr"/>
                      <a:r>
                        <a:rPr lang="en" altLang="en-US" sz="800" b="0" i="0" u="none" strike="noStrike" dirty="0" err="1">
                          <a:solidFill>
                            <a:srgbClr val="000000"/>
                          </a:solidFill>
                          <a:latin typeface="+mn-ea"/>
                          <a:ea typeface="+mn-ea"/>
                        </a:rPr>
                        <a:t>Special</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fury</a:t>
                      </a:r>
                      <a:endParaRPr lang="en-US" altLang="ko-KR" sz="800" b="0" i="0" u="none" strike="noStrike" dirty="0">
                        <a:solidFill>
                          <a:srgbClr val="000000"/>
                        </a:solidFill>
                        <a:latin typeface="+mn-ea"/>
                        <a:ea typeface="+mn-ea"/>
                      </a:endParaRPr>
                    </a:p>
                    <a:p>
                      <a:pPr algn="ctr" fontAlgn="ct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container</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bout</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brush</a:t>
                      </a:r>
                      <a:endParaRPr lang="en-US" altLang="ko-KR" sz="800" b="0" i="0" u="none" strike="noStrike" dirty="0">
                        <a:solidFill>
                          <a:srgbClr val="000000"/>
                        </a:solidFill>
                        <a:latin typeface="+mn-ea"/>
                        <a:ea typeface="+mn-ea"/>
                      </a:endParaRPr>
                    </a:p>
                    <a:p>
                      <a:pPr algn="ctr" fontAlgn="ctr"/>
                      <a:r>
                        <a:rPr lang="en" altLang="en-US" sz="800" b="0" i="0" u="none" strike="noStrike" dirty="0" err="1">
                          <a:solidFill>
                            <a:srgbClr val="000000"/>
                          </a:solidFill>
                          <a:latin typeface="+mn-ea"/>
                          <a:ea typeface="+mn-ea"/>
                        </a:rPr>
                        <a:t>roo</a:t>
                      </a:r>
                      <a:endParaRPr lang="en-US" altLang="ko-KR" sz="800" b="0" i="0" u="none" strike="noStrike" dirty="0">
                        <a:solidFill>
                          <a:srgbClr val="000000"/>
                        </a:solidFill>
                        <a:latin typeface="+mn-ea"/>
                        <a:ea typeface="+mn-ea"/>
                      </a:endParaRPr>
                    </a:p>
                    <a:p>
                      <a:pPr algn="ctr" fontAlgn="ctr"/>
                      <a:r>
                        <a:rPr lang="en" altLang="en-US" sz="800" b="0" i="0" u="none" strike="noStrike" dirty="0" err="1">
                          <a:solidFill>
                            <a:srgbClr val="000000"/>
                          </a:solidFill>
                          <a:latin typeface="+mn-ea"/>
                          <a:ea typeface="+mn-ea"/>
                        </a:rPr>
                        <a:t>sean</a:t>
                      </a:r>
                      <a:endParaRPr lang="ko-KR" altLang="en-US" sz="8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altLang="en-US" sz="800" b="0" i="0" u="none" strike="noStrike" dirty="0" err="1">
                          <a:solidFill>
                            <a:srgbClr val="000000"/>
                          </a:solidFill>
                          <a:latin typeface="+mn-ea"/>
                          <a:ea typeface="+mn-ea"/>
                        </a:rPr>
                        <a:t>special examination</a:t>
                      </a:r>
                      <a:endParaRPr lang="ko-KR" altLang="en-US" sz="8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 altLang="en-US" sz="800" dirty="0" err="1"/>
                        <a:t>special examination</a:t>
                      </a:r>
                      <a:endParaRPr lang="ko-KR" altLang="en-US" sz="800" dirty="0"/>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ctr">
                        <a:buFont typeface="Arial" pitchFamily="34" charset="0"/>
                        <a:buChar char="•"/>
                      </a:pPr>
                      <a:r>
                        <a:rPr lang="en" altLang="en-US" sz="800" b="0" i="0" u="none" strike="noStrike" dirty="0">
                          <a:solidFill>
                            <a:srgbClr val="000000"/>
                          </a:solidFill>
                          <a:latin typeface="+mn-ea"/>
                          <a:ea typeface="+mn-ea"/>
                        </a:rPr>
                        <a:t> </a:t>
                      </a:r>
                      <a:r>
                        <a:rPr lang="en" altLang="en-US" sz="800" b="0" i="0" u="none" strike="noStrike" dirty="0" err="1">
                          <a:solidFill>
                            <a:srgbClr val="000000"/>
                          </a:solidFill>
                          <a:latin typeface="+mn-ea"/>
                          <a:ea typeface="+mn-ea"/>
                        </a:rPr>
                        <a:t>Reviewer </a:t>
                      </a:r>
                      <a:r>
                        <a:rPr lang="en" altLang="en-US" sz="800" b="0" i="0" u="none" strike="noStrike" dirty="0">
                          <a:solidFill>
                            <a:srgbClr val="000000"/>
                          </a:solidFill>
                          <a:latin typeface="+mn-ea"/>
                          <a:ea typeface="+mn-ea"/>
                        </a:rPr>
                        <a:t>notification and reporting</a:t>
                      </a:r>
                    </a:p>
                    <a:p>
                      <a:pPr lvl="0" algn="l" fontAlgn="ctr">
                        <a:buFont typeface="Arial" pitchFamily="34" charset="0"/>
                        <a:buChar char="•"/>
                      </a:pPr>
                      <a:r>
                        <a:rPr lang="en" altLang="en-US" sz="800" b="0" i="0" u="none" strike="noStrike" dirty="0">
                          <a:solidFill>
                            <a:srgbClr val="000000"/>
                          </a:solidFill>
                          <a:latin typeface="+mn-ea"/>
                          <a:ea typeface="+mn-ea"/>
                        </a:rPr>
                        <a:t>other tasks</a:t>
                      </a:r>
                    </a:p>
                    <a:p>
                      <a:pPr lvl="0" algn="l" fontAlgn="ctr">
                        <a:buFont typeface="Arial" pitchFamily="34" charset="0"/>
                        <a:buChar char="•"/>
                      </a:pPr>
                      <a:r>
                        <a:rPr lang="en" altLang="en-US" sz="800" b="0" i="0" u="none" strike="noStrike" dirty="0">
                          <a:solidFill>
                            <a:srgbClr val="000000"/>
                          </a:solidFill>
                          <a:latin typeface="+mn-ea"/>
                          <a:ea typeface="+mn-ea"/>
                        </a:rPr>
                        <a:t>Health agency </a:t>
                      </a: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work environment measurement</a:t>
                      </a:r>
                    </a:p>
                    <a:p>
                      <a:pPr lvl="0" algn="l" fontAlgn="ctr">
                        <a:buFont typeface="Arial" pitchFamily="34" charset="0"/>
                        <a:buChar char="•"/>
                      </a:pPr>
                      <a:r>
                        <a:rPr lang="en" altLang="en-US" sz="800" b="0" i="0" u="none" strike="noStrike" dirty="0">
                          <a:solidFill>
                            <a:srgbClr val="000000"/>
                          </a:solidFill>
                          <a:latin typeface="+mn-ea"/>
                          <a:ea typeface="+mn-ea"/>
                        </a:rPr>
                        <a:t> Estimation and reservation for </a:t>
                      </a:r>
                      <a:r>
                        <a:rPr lang="en" altLang="en-US" sz="800" b="0" i="0" u="none" strike="noStrike" dirty="0" err="1">
                          <a:solidFill>
                            <a:srgbClr val="000000"/>
                          </a:solidFill>
                          <a:latin typeface="+mn-ea"/>
                          <a:ea typeface="+mn-ea"/>
                        </a:rPr>
                        <a:t>special medical examination</a:t>
                      </a:r>
                    </a:p>
                    <a:p>
                      <a:pPr lvl="0" algn="l" fontAlgn="ctr">
                        <a:buFont typeface="Arial" pitchFamily="34" charset="0"/>
                        <a:buChar char="•"/>
                      </a:pPr>
                      <a:r>
                        <a:rPr lang="en" altLang="en-US" sz="800" b="0" i="0" u="none" strike="noStrike" dirty="0">
                          <a:solidFill>
                            <a:srgbClr val="000000"/>
                          </a:solidFill>
                          <a:latin typeface="+mn-ea"/>
                          <a:ea typeface="+mn-ea"/>
                        </a:rPr>
                        <a:t>Ministry of Labor and Korea Occupational Safety and Health Agency result report</a:t>
                      </a:r>
                    </a:p>
                    <a:p>
                      <a:pPr lvl="0" algn="l" fontAlgn="ctr">
                        <a:buFont typeface="Arial" pitchFamily="34" charset="0"/>
                        <a:buChar char="•"/>
                      </a:pPr>
                      <a:r>
                        <a:rPr lang="en" altLang="en-US" sz="800" b="0" i="0" u="none" strike="noStrike" dirty="0">
                          <a:solidFill>
                            <a:srgbClr val="000000"/>
                          </a:solidFill>
                          <a:latin typeface="+mn-ea"/>
                          <a:ea typeface="+mn-ea"/>
                        </a:rPr>
                        <a:t> Estimation and reservation for </a:t>
                      </a:r>
                      <a:r>
                        <a:rPr lang="en" altLang="en-US" sz="800" b="0" i="0" u="none" strike="noStrike" dirty="0" err="1">
                          <a:solidFill>
                            <a:srgbClr val="000000"/>
                          </a:solidFill>
                          <a:latin typeface="+mn-ea"/>
                          <a:ea typeface="+mn-ea"/>
                        </a:rPr>
                        <a:t>special medical examination</a:t>
                      </a:r>
                    </a:p>
                    <a:p>
                      <a:pPr lvl="0" algn="l" fontAlgn="ctr">
                        <a:buFont typeface="Arial" pitchFamily="34" charset="0"/>
                        <a:buChar char="•"/>
                      </a:pPr>
                      <a:r>
                        <a:rPr lang="en" altLang="en-US" sz="800" b="0" i="0" u="none" strike="noStrike" dirty="0">
                          <a:solidFill>
                            <a:srgbClr val="000000"/>
                          </a:solidFill>
                          <a:latin typeface="+mn-ea"/>
                          <a:ea typeface="+mn-ea"/>
                        </a:rPr>
                        <a:t> </a:t>
                      </a:r>
                      <a:r>
                        <a:rPr lang="en" altLang="en-US" sz="800" b="0" i="0" u="none" strike="noStrike" dirty="0" err="1">
                          <a:solidFill>
                            <a:srgbClr val="000000"/>
                          </a:solidFill>
                          <a:latin typeface="+mn-ea"/>
                          <a:ea typeface="+mn-ea"/>
                        </a:rPr>
                        <a:t>Special medical examination </a:t>
                      </a:r>
                      <a:r>
                        <a:rPr lang="en" altLang="en-US" sz="800" b="0" i="0" u="none" strike="noStrike" dirty="0">
                          <a:solidFill>
                            <a:srgbClr val="000000"/>
                          </a:solidFill>
                          <a:latin typeface="+mn-ea"/>
                          <a:ea typeface="+mn-ea"/>
                        </a:rPr>
                        <a:t>result processing and output</a:t>
                      </a:r>
                    </a:p>
                    <a:p>
                      <a:pPr lvl="0" algn="l" fontAlgn="ctr">
                        <a:buFont typeface="Arial" pitchFamily="34" charset="0"/>
                        <a:buChar char="•"/>
                      </a:pPr>
                      <a:r>
                        <a:rPr lang="en" altLang="en-US" sz="800" b="0" i="0" u="none" strike="noStrike" dirty="0">
                          <a:solidFill>
                            <a:srgbClr val="000000"/>
                          </a:solidFill>
                          <a:latin typeface="+mn-ea"/>
                          <a:ea typeface="+mn-ea"/>
                        </a:rPr>
                        <a:t>Health agency </a:t>
                      </a: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work environment measurement</a:t>
                      </a:r>
                    </a:p>
                    <a:p>
                      <a:pPr lvl="0" algn="l" fontAlgn="ctr">
                        <a:buFont typeface="Arial" pitchFamily="34" charset="0"/>
                        <a:buChar char="•"/>
                      </a:pPr>
                      <a:r>
                        <a:rPr lang="en" altLang="en-US" sz="800" b="0" i="0" u="none" strike="noStrike" dirty="0">
                          <a:solidFill>
                            <a:srgbClr val="000000"/>
                          </a:solidFill>
                          <a:latin typeface="+mn-ea"/>
                          <a:ea typeface="+mn-ea"/>
                        </a:rPr>
                        <a:t>other tasks</a:t>
                      </a:r>
                    </a:p>
                    <a:p>
                      <a:pPr lvl="0" algn="l" fontAlgn="ctr">
                        <a:buFont typeface="Arial" pitchFamily="34" charset="0"/>
                        <a:buChar char="•"/>
                      </a:pPr>
                      <a:r>
                        <a:rPr lang="en" altLang="en-US" sz="800" b="0" i="0" u="none" strike="noStrike" dirty="0">
                          <a:solidFill>
                            <a:srgbClr val="000000"/>
                          </a:solidFill>
                          <a:latin typeface="+mn-ea"/>
                          <a:ea typeface="+mn-ea"/>
                        </a:rPr>
                        <a:t> Estimation and reservation for </a:t>
                      </a:r>
                      <a:r>
                        <a:rPr lang="en" altLang="en-US" sz="800" b="0" i="0" u="none" strike="noStrike" dirty="0" err="1">
                          <a:solidFill>
                            <a:srgbClr val="000000"/>
                          </a:solidFill>
                          <a:latin typeface="+mn-ea"/>
                          <a:ea typeface="+mn-ea"/>
                        </a:rPr>
                        <a:t>special medical examination</a:t>
                      </a:r>
                    </a:p>
                    <a:p>
                      <a:pPr lvl="0" algn="l" fontAlgn="ctr">
                        <a:buFont typeface="Arial" pitchFamily="34" charset="0"/>
                        <a:buChar char="•"/>
                      </a:pPr>
                      <a:r>
                        <a:rPr lang="en" altLang="en-US" sz="800" b="0" i="0" u="none" strike="noStrike" baseline="0" dirty="0">
                          <a:solidFill>
                            <a:srgbClr val="000000"/>
                          </a:solidFill>
                          <a:latin typeface="+mn-ea"/>
                          <a:ea typeface="+mn-ea"/>
                        </a:rPr>
                        <a:t> </a:t>
                      </a:r>
                      <a:r>
                        <a:rPr lang="en" altLang="en-US" sz="800" b="0" i="0" u="none" strike="noStrike" dirty="0" err="1">
                          <a:solidFill>
                            <a:srgbClr val="000000"/>
                          </a:solidFill>
                          <a:latin typeface="+mn-ea"/>
                          <a:ea typeface="+mn-ea"/>
                        </a:rPr>
                        <a:t>Quality control </a:t>
                      </a:r>
                      <a:r>
                        <a:rPr lang="en" altLang="en-US" sz="800" b="0" i="0" u="none" strike="noStrike" dirty="0">
                          <a:solidFill>
                            <a:srgbClr val="000000"/>
                          </a:solidFill>
                          <a:latin typeface="+mn-ea"/>
                          <a:ea typeface="+mn-ea"/>
                        </a:rPr>
                        <a:t>and institutional evaluation</a:t>
                      </a:r>
                    </a:p>
                    <a:p>
                      <a:pPr lvl="0" algn="l" fontAlgn="ctr">
                        <a:buFont typeface="Arial" pitchFamily="34" charset="0"/>
                        <a:buChar char="•"/>
                      </a:pPr>
                      <a:r>
                        <a:rPr lang="en" altLang="en-US" sz="800" b="0" i="0" u="none" strike="noStrike" dirty="0">
                          <a:solidFill>
                            <a:srgbClr val="000000"/>
                          </a:solidFill>
                          <a:latin typeface="+mn-ea"/>
                          <a:ea typeface="+mn-ea"/>
                        </a:rPr>
                        <a:t>Health agency </a:t>
                      </a: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work environment measurement</a:t>
                      </a:r>
                    </a:p>
                    <a:p>
                      <a:pPr lvl="0" algn="l" fontAlgn="ctr">
                        <a:buFont typeface="Arial" pitchFamily="34" charset="0"/>
                        <a:buChar char="•"/>
                      </a:pPr>
                      <a:r>
                        <a:rPr lang="en" altLang="en-US" sz="800" b="0" i="0" u="none" strike="noStrike" dirty="0">
                          <a:solidFill>
                            <a:srgbClr val="000000"/>
                          </a:solidFill>
                          <a:latin typeface="+mn-ea"/>
                          <a:ea typeface="+mn-ea"/>
                        </a:rPr>
                        <a:t> </a:t>
                      </a:r>
                      <a:r>
                        <a:rPr lang="en" altLang="en-US" sz="800" b="0" i="0" u="none" strike="noStrike" dirty="0" err="1">
                          <a:solidFill>
                            <a:srgbClr val="000000"/>
                          </a:solidFill>
                          <a:latin typeface="+mn-ea"/>
                          <a:ea typeface="+mn-ea"/>
                        </a:rPr>
                        <a:t>Special medical examination </a:t>
                      </a:r>
                      <a:r>
                        <a:rPr lang="en" altLang="en-US" sz="800" b="0" i="0" u="none" strike="noStrike" dirty="0">
                          <a:solidFill>
                            <a:srgbClr val="000000"/>
                          </a:solidFill>
                          <a:latin typeface="+mn-ea"/>
                          <a:ea typeface="+mn-ea"/>
                        </a:rPr>
                        <a:t>result processing and output</a:t>
                      </a:r>
                      <a:endParaRPr lang="ko-KR" altLang="en-US" sz="800" dirty="0"/>
                    </a:p>
                  </a:txBody>
                  <a:tcPr marL="72000"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ctr">
                        <a:buFont typeface="Arial" pitchFamily="34" charset="0"/>
                        <a:buChar char="•"/>
                      </a:pPr>
                      <a:r>
                        <a:rPr lang="en" altLang="en-US" sz="800" b="0" i="0" u="none" strike="noStrike" dirty="0">
                          <a:solidFill>
                            <a:srgbClr val="000000"/>
                          </a:solidFill>
                          <a:latin typeface="+mn-ea"/>
                          <a:ea typeface="+mn-ea"/>
                        </a:rPr>
                        <a:t> </a:t>
                      </a:r>
                      <a:r>
                        <a:rPr lang="en" altLang="ko-KR" sz="800" b="0" i="0" u="none" strike="noStrike" dirty="0">
                          <a:solidFill>
                            <a:srgbClr val="000000"/>
                          </a:solidFill>
                          <a:latin typeface="+mn-ea"/>
                          <a:ea typeface="+mn-ea"/>
                        </a:rPr>
                        <a:t>2 </a:t>
                      </a:r>
                      <a:r>
                        <a:rPr lang="en" altLang="en-US" sz="800" b="0" i="0" u="none" strike="noStrike" dirty="0">
                          <a:solidFill>
                            <a:srgbClr val="000000"/>
                          </a:solidFill>
                          <a:latin typeface="+mn-ea"/>
                          <a:ea typeface="+mn-ea"/>
                        </a:rPr>
                        <a:t>Implementation of </a:t>
                      </a:r>
                      <a:r>
                        <a:rPr lang="en" altLang="en-US" sz="800" b="0" i="0" u="none" strike="noStrike" dirty="0" err="1">
                          <a:solidFill>
                            <a:srgbClr val="000000"/>
                          </a:solidFill>
                          <a:latin typeface="+mn-ea"/>
                          <a:ea typeface="+mn-ea"/>
                        </a:rPr>
                        <a:t>the list of patients subject to medical examination</a:t>
                      </a:r>
                    </a:p>
                    <a:p>
                      <a:pPr lvl="0" algn="l" fontAlgn="ctr">
                        <a:buFont typeface="Arial" pitchFamily="34" charset="0"/>
                        <a:buChar char="•"/>
                      </a:pPr>
                      <a:r>
                        <a:rPr lang="en" altLang="en-US" sz="800" b="0" i="0" u="none" strike="noStrike" dirty="0">
                          <a:solidFill>
                            <a:srgbClr val="000000"/>
                          </a:solidFill>
                          <a:latin typeface="+mn-ea"/>
                          <a:ea typeface="+mn-ea"/>
                        </a:rPr>
                        <a:t> Implementation of </a:t>
                      </a:r>
                      <a:r>
                        <a:rPr lang="en" altLang="en-US" sz="800" b="0" i="0" u="none" strike="noStrike" dirty="0" err="1">
                          <a:solidFill>
                            <a:srgbClr val="000000"/>
                          </a:solidFill>
                          <a:latin typeface="+mn-ea"/>
                          <a:ea typeface="+mn-ea"/>
                        </a:rPr>
                        <a:t>provisional </a:t>
                      </a:r>
                      <a:r>
                        <a:rPr lang="en" altLang="en-US" sz="800" b="0" i="0" u="none" strike="noStrike" dirty="0">
                          <a:solidFill>
                            <a:srgbClr val="000000"/>
                          </a:solidFill>
                          <a:latin typeface="+mn-ea"/>
                          <a:ea typeface="+mn-ea"/>
                        </a:rPr>
                        <a:t>upload</a:t>
                      </a:r>
                      <a:endParaRPr lang="en-US" altLang="ko-KR" sz="800" b="0" i="0" u="none" strike="noStrike" dirty="0">
                        <a:solidFill>
                          <a:srgbClr val="000000"/>
                        </a:solidFill>
                        <a:latin typeface="+mn-ea"/>
                        <a:ea typeface="+mn-ea"/>
                      </a:endParaRPr>
                    </a:p>
                    <a:p>
                      <a:pPr lvl="0" algn="l" fontAlgn="ctr">
                        <a:buFont typeface="Arial" pitchFamily="34" charset="0"/>
                        <a:buChar char="•"/>
                      </a:pP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Management of sending official documents </a:t>
                      </a:r>
                      <a:r>
                        <a:rPr lang="en" altLang="ko-KR" sz="800" b="0" i="0" u="none" strike="noStrike" dirty="0">
                          <a:solidFill>
                            <a:srgbClr val="000000"/>
                          </a:solidFill>
                          <a:latin typeface="+mn-ea"/>
                          <a:ea typeface="+mn-ea"/>
                        </a:rPr>
                        <a:t>/ implementation of </a:t>
                      </a:r>
                      <a:r>
                        <a:rPr lang="en" altLang="en-US" sz="800" b="0" i="0" u="none" strike="noStrike" dirty="0" err="1">
                          <a:solidFill>
                            <a:srgbClr val="000000"/>
                          </a:solidFill>
                          <a:latin typeface="+mn-ea"/>
                          <a:ea typeface="+mn-ea"/>
                        </a:rPr>
                        <a:t>cerebrovascular </a:t>
                      </a:r>
                      <a:r>
                        <a:rPr lang="en" altLang="en-US" sz="800" b="0" i="0" u="none" strike="noStrike" dirty="0">
                          <a:solidFill>
                            <a:srgbClr val="000000"/>
                          </a:solidFill>
                          <a:latin typeface="+mn-ea"/>
                          <a:ea typeface="+mn-ea"/>
                        </a:rPr>
                        <a:t>test result status</a:t>
                      </a:r>
                    </a:p>
                    <a:p>
                      <a:pPr lvl="0" algn="l" fontAlgn="ctr">
                        <a:buFont typeface="Arial" pitchFamily="34" charset="0"/>
                        <a:buNone/>
                      </a:pPr>
                      <a:r>
                        <a:rPr lang="en" altLang="en-US" sz="800" b="0" i="0" u="none" strike="noStrike" baseline="0" dirty="0">
                          <a:solidFill>
                            <a:srgbClr val="000000"/>
                          </a:solidFill>
                          <a:latin typeface="+mn-ea"/>
                          <a:ea typeface="+mn-ea"/>
                        </a:rPr>
                        <a:t>  </a:t>
                      </a:r>
                      <a:r>
                        <a:rPr lang="en" altLang="en-US" sz="800" b="0" i="0" u="none" strike="noStrike" dirty="0">
                          <a:solidFill>
                            <a:srgbClr val="000000"/>
                          </a:solidFill>
                          <a:latin typeface="+mn-ea"/>
                          <a:ea typeface="+mn-ea"/>
                        </a:rPr>
                        <a:t>Health Agency </a:t>
                      </a:r>
                      <a:r>
                        <a:rPr lang="en" altLang="ko-KR" sz="800" b="0" i="0" u="none" strike="noStrike" dirty="0" err="1">
                          <a:solidFill>
                            <a:srgbClr val="000000"/>
                          </a:solidFill>
                          <a:latin typeface="+mn-ea"/>
                          <a:ea typeface="+mn-ea"/>
                        </a:rPr>
                        <a:t>WorkList </a:t>
                      </a: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Implementation of basic management of health agency workplaces</a:t>
                      </a:r>
                    </a:p>
                    <a:p>
                      <a:pPr lvl="0" algn="l" fontAlgn="ctr">
                        <a:buFont typeface="Arial" pitchFamily="34" charset="0"/>
                        <a:buNone/>
                      </a:pPr>
                      <a:r>
                        <a:rPr lang="en" altLang="en-US" sz="800" b="0" i="0" u="none" strike="noStrike" dirty="0">
                          <a:solidFill>
                            <a:srgbClr val="000000"/>
                          </a:solidFill>
                          <a:latin typeface="+mn-ea"/>
                          <a:ea typeface="+mn-ea"/>
                        </a:rPr>
                        <a:t>Receipt of health agency </a:t>
                      </a: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Realization of billing statement for health agency</a:t>
                      </a:r>
                    </a:p>
                    <a:p>
                      <a:pPr lvl="0" algn="l" fontAlgn="ctr">
                        <a:buFont typeface="Arial" pitchFamily="34" charset="0"/>
                        <a:buNone/>
                      </a:pPr>
                      <a:r>
                        <a:rPr lang="en" altLang="en-US" sz="800" b="0" i="0" u="none" strike="noStrike" baseline="0" dirty="0">
                          <a:solidFill>
                            <a:srgbClr val="000000"/>
                          </a:solidFill>
                          <a:latin typeface="+mn-ea"/>
                          <a:ea typeface="+mn-ea"/>
                        </a:rPr>
                        <a:t>  </a:t>
                      </a:r>
                      <a:r>
                        <a:rPr lang="en" altLang="en-US" sz="800" b="0" i="0" u="none" strike="noStrike" dirty="0">
                          <a:solidFill>
                            <a:srgbClr val="000000"/>
                          </a:solidFill>
                          <a:latin typeface="+mn-ea"/>
                          <a:ea typeface="+mn-ea"/>
                        </a:rPr>
                        <a:t>Implementation of health agency claim generation</a:t>
                      </a:r>
                      <a:endParaRPr lang="en-US" altLang="ko-KR" sz="800" b="0" i="0" u="none" strike="noStrike" dirty="0">
                        <a:solidFill>
                          <a:srgbClr val="000000"/>
                        </a:solidFill>
                        <a:latin typeface="+mn-ea"/>
                        <a:ea typeface="+mn-ea"/>
                      </a:endParaRPr>
                    </a:p>
                    <a:p>
                      <a:pPr lvl="0" algn="l" fontAlgn="ctr">
                        <a:buFont typeface="Arial" pitchFamily="34" charset="0"/>
                        <a:buChar char="•"/>
                      </a:pPr>
                      <a:r>
                        <a:rPr lang="en" altLang="en-US" sz="800" b="0" i="0" u="none" strike="noStrike" dirty="0">
                          <a:solidFill>
                            <a:srgbClr val="000000"/>
                          </a:solidFill>
                          <a:latin typeface="+mn-ea"/>
                          <a:ea typeface="+mn-ea"/>
                        </a:rPr>
                        <a:t>Implementation </a:t>
                      </a:r>
                      <a:endParaRPr lang="ko-KR" altLang="en-US" sz="800" dirty="0"/>
                    </a:p>
                    <a:p>
                      <a:pPr lvl="0" algn="l" fontAlgn="ctr">
                        <a:buFont typeface="Arial" pitchFamily="34" charset="0"/>
                        <a:buChar char="•"/>
                      </a:pPr>
                      <a:r>
                        <a:rPr lang="en" altLang="en-US" sz="800" dirty="0"/>
                        <a:t> </a:t>
                      </a:r>
                      <a:r>
                        <a:rPr lang="en" altLang="en-US" sz="800" dirty="0" err="1"/>
                        <a:t>Sanan report data creation</a:t>
                      </a:r>
                      <a:r>
                        <a:rPr lang="en" altLang="en-US" sz="800" dirty="0"/>
                        <a:t> </a:t>
                      </a:r>
                      <a:r>
                        <a:rPr lang="en" altLang="en-US" sz="800" b="0" i="0" u="none" strike="noStrike" dirty="0">
                          <a:solidFill>
                            <a:srgbClr val="000000"/>
                          </a:solidFill>
                          <a:latin typeface="+mn-ea"/>
                          <a:ea typeface="+mn-ea"/>
                        </a:rPr>
                        <a:t>avatar</a:t>
                      </a:r>
                      <a:endParaRPr lang="en-US" altLang="ko-KR" sz="800" dirty="0"/>
                    </a:p>
                    <a:p>
                      <a:pPr lvl="0" algn="l" fontAlgn="ctr">
                        <a:buFont typeface="Arial" pitchFamily="34" charset="0"/>
                        <a:buChar char="•"/>
                      </a:pPr>
                      <a:r>
                        <a:rPr lang="en" altLang="ko-KR" sz="800" dirty="0"/>
                        <a:t> Selection of </a:t>
                      </a:r>
                      <a:r>
                        <a:rPr lang="en" altLang="en-US" sz="800" dirty="0" err="1"/>
                        <a:t>special medical examination </a:t>
                      </a:r>
                      <a:r>
                        <a:rPr lang="en" altLang="en-US" sz="800" dirty="0"/>
                        <a:t>items </a:t>
                      </a:r>
                      <a:r>
                        <a:rPr lang="en" altLang="ko-KR" sz="800" dirty="0"/>
                        <a:t>/ </a:t>
                      </a:r>
                      <a:r>
                        <a:rPr lang="en" altLang="en-US" sz="800" b="0" i="0" u="none" strike="noStrike" dirty="0">
                          <a:solidFill>
                            <a:srgbClr val="000000"/>
                          </a:solidFill>
                          <a:latin typeface="+mn-ea"/>
                          <a:ea typeface="+mn-ea"/>
                        </a:rPr>
                        <a:t>implementation </a:t>
                      </a:r>
                      <a:endParaRPr lang="en-US" altLang="ko-KR" sz="800" dirty="0"/>
                    </a:p>
                    <a:p>
                      <a:pPr lvl="0" algn="l" fontAlgn="ctr">
                        <a:buFont typeface="Arial" pitchFamily="34" charset="0"/>
                        <a:buChar char="•"/>
                      </a:pPr>
                      <a:r>
                        <a:rPr lang="en" altLang="ko-KR" sz="800" dirty="0"/>
                        <a:t> </a:t>
                      </a:r>
                      <a:r>
                        <a:rPr lang="en" altLang="en-US" sz="800" dirty="0" err="1"/>
                        <a:t>Reservation and reception status</a:t>
                      </a:r>
                      <a:r>
                        <a:rPr lang="en" altLang="en-US" sz="800" dirty="0"/>
                        <a:t> </a:t>
                      </a:r>
                      <a:r>
                        <a:rPr lang="en" altLang="en-US" sz="800" b="0" i="0" u="none" strike="noStrike" dirty="0">
                          <a:solidFill>
                            <a:srgbClr val="000000"/>
                          </a:solidFill>
                          <a:latin typeface="+mn-ea"/>
                          <a:ea typeface="+mn-ea"/>
                        </a:rPr>
                        <a:t>avatar</a:t>
                      </a:r>
                      <a:endParaRPr lang="en-US" altLang="ko-KR" sz="800" dirty="0"/>
                    </a:p>
                    <a:p>
                      <a:pPr lvl="0" algn="l" fontAlgn="ctr">
                        <a:buFont typeface="Arial" pitchFamily="34" charset="0"/>
                        <a:buChar char="•"/>
                      </a:pPr>
                      <a:r>
                        <a:rPr lang="en" altLang="ko-KR" sz="800" dirty="0"/>
                        <a:t> </a:t>
                      </a:r>
                      <a:r>
                        <a:rPr lang="en" altLang="en-US" sz="800" b="0" i="0" u="none" strike="noStrike" dirty="0">
                          <a:solidFill>
                            <a:srgbClr val="000000"/>
                          </a:solidFill>
                          <a:latin typeface="+mn-ea"/>
                          <a:ea typeface="+mn-ea"/>
                        </a:rPr>
                        <a:t>Realization of </a:t>
                      </a:r>
                      <a:endParaRPr lang="en-US" altLang="ko-KR" sz="800" dirty="0"/>
                    </a:p>
                    <a:p>
                      <a:pPr lvl="0" algn="l" fontAlgn="ctr">
                        <a:buFont typeface="Arial" pitchFamily="34" charset="0"/>
                        <a:buChar char="•"/>
                      </a:pPr>
                      <a:r>
                        <a:rPr lang="en" altLang="ko-KR" sz="800" b="1" dirty="0"/>
                        <a:t> </a:t>
                      </a:r>
                      <a:r>
                        <a:rPr lang="en" altLang="en-US" sz="800" b="1" dirty="0" err="1"/>
                        <a:t>Business trip review </a:t>
                      </a:r>
                      <a:r>
                        <a:rPr lang="en" altLang="en-US" sz="800" b="1" dirty="0"/>
                        <a:t>plan </a:t>
                      </a:r>
                      <a:r>
                        <a:rPr lang="en" altLang="ko-KR" sz="800" b="1" dirty="0"/>
                        <a:t>/ </a:t>
                      </a:r>
                      <a:r>
                        <a:rPr lang="en" altLang="en-US" sz="800" b="1" dirty="0" err="1"/>
                        <a:t>business trip review </a:t>
                      </a:r>
                      <a:r>
                        <a:rPr lang="en" altLang="en-US" sz="800" b="1" dirty="0"/>
                        <a:t>program </a:t>
                      </a:r>
                      <a:r>
                        <a:rPr lang="en" altLang="en-US" sz="800" b="1" i="0" u="none" strike="noStrike" dirty="0">
                          <a:solidFill>
                            <a:srgbClr val="000000"/>
                          </a:solidFill>
                          <a:latin typeface="+mn-ea"/>
                          <a:ea typeface="+mn-ea"/>
                        </a:rPr>
                        <a:t>implementation</a:t>
                      </a:r>
                      <a:endParaRPr lang="ko-KR" altLang="en-US" sz="800" b="1" dirty="0"/>
                    </a:p>
                    <a:p>
                      <a:pPr lvl="0" algn="l" fontAlgn="ctr">
                        <a:buFont typeface="Arial" pitchFamily="34" charset="0"/>
                        <a:buNone/>
                      </a:pPr>
                      <a:r>
                        <a:rPr lang="en" altLang="en-US" sz="800" dirty="0"/>
                        <a:t>  Settlement </a:t>
                      </a:r>
                      <a:r>
                        <a:rPr lang="en" altLang="en-US" sz="800" dirty="0" err="1"/>
                        <a:t>of special health checkup </a:t>
                      </a:r>
                      <a:r>
                        <a:rPr lang="en" altLang="ko-KR" sz="800" dirty="0"/>
                        <a:t>/ </a:t>
                      </a:r>
                      <a:r>
                        <a:rPr lang="en" altLang="en-US" sz="800" b="0" i="0" u="none" strike="noStrike" dirty="0">
                          <a:solidFill>
                            <a:srgbClr val="000000"/>
                          </a:solidFill>
                          <a:latin typeface="+mn-ea"/>
                          <a:ea typeface="+mn-ea"/>
                        </a:rPr>
                        <a:t>realization of </a:t>
                      </a:r>
                      <a:endParaRPr lang="en-US" altLang="ko-KR" sz="800" dirty="0"/>
                    </a:p>
                    <a:p>
                      <a:pPr lvl="0" algn="l" fontAlgn="ctr">
                        <a:buFont typeface="Arial" pitchFamily="34" charset="0"/>
                        <a:buChar char="•"/>
                      </a:pPr>
                      <a:r>
                        <a:rPr lang="en" altLang="ko-KR" sz="800" dirty="0"/>
                        <a:t> </a:t>
                      </a:r>
                      <a:r>
                        <a:rPr lang="en" altLang="en-US" sz="800" dirty="0" err="1"/>
                        <a:t>Special medical examination report</a:t>
                      </a:r>
                      <a:r>
                        <a:rPr lang="en" altLang="en-US" sz="800" dirty="0"/>
                        <a:t> </a:t>
                      </a:r>
                      <a:r>
                        <a:rPr lang="en" altLang="ko-KR" sz="800" dirty="0"/>
                        <a:t>/ </a:t>
                      </a:r>
                      <a:r>
                        <a:rPr lang="en" altLang="en-US" sz="800" dirty="0" err="1"/>
                        <a:t>Special medical certificate</a:t>
                      </a:r>
                      <a:r>
                        <a:rPr lang="en" altLang="en-US" sz="800" dirty="0"/>
                        <a:t> </a:t>
                      </a:r>
                      <a:r>
                        <a:rPr lang="en" altLang="en-US" sz="800" b="0" i="0" u="none" strike="noStrike" dirty="0">
                          <a:solidFill>
                            <a:srgbClr val="000000"/>
                          </a:solidFill>
                          <a:latin typeface="+mn-ea"/>
                          <a:ea typeface="+mn-ea"/>
                        </a:rPr>
                        <a:t>avatar</a:t>
                      </a:r>
                      <a:endParaRPr lang="en-US" altLang="ko-KR" sz="800" dirty="0"/>
                    </a:p>
                    <a:p>
                      <a:pPr lvl="0" algn="l" fontAlgn="ctr">
                        <a:buFont typeface="Arial" pitchFamily="34" charset="0"/>
                        <a:buChar char="•"/>
                      </a:pPr>
                      <a:r>
                        <a:rPr lang="en" altLang="ko-KR" sz="800" dirty="0"/>
                        <a:t> </a:t>
                      </a:r>
                      <a:r>
                        <a:rPr lang="en" altLang="en-US" sz="800" dirty="0"/>
                        <a:t>Quality control of </a:t>
                      </a:r>
                      <a:r>
                        <a:rPr lang="en" altLang="en-US" sz="800" dirty="0" err="1"/>
                        <a:t>special medical examination </a:t>
                      </a:r>
                      <a:r>
                        <a:rPr lang="en" altLang="ko-KR" sz="800" dirty="0"/>
                        <a:t>( </a:t>
                      </a:r>
                      <a:r>
                        <a:rPr lang="en" altLang="en-US" sz="800" dirty="0"/>
                        <a:t>hearing </a:t>
                      </a:r>
                      <a:r>
                        <a:rPr lang="en" altLang="ko-KR" sz="800" dirty="0"/>
                        <a:t>/ </a:t>
                      </a:r>
                      <a:r>
                        <a:rPr lang="en" altLang="en-US" sz="800" dirty="0"/>
                        <a:t>pneumoconiosis </a:t>
                      </a:r>
                      <a:r>
                        <a:rPr lang="en" altLang="ko-KR" sz="800" dirty="0"/>
                        <a:t>) / </a:t>
                      </a:r>
                      <a:r>
                        <a:rPr lang="en" altLang="en-US" sz="800" b="0" i="0" u="none" strike="noStrike" dirty="0">
                          <a:solidFill>
                            <a:srgbClr val="000000"/>
                          </a:solidFill>
                          <a:latin typeface="+mn-ea"/>
                          <a:ea typeface="+mn-ea"/>
                        </a:rPr>
                        <a:t>realization of </a:t>
                      </a:r>
                      <a:endParaRPr lang="en-US" altLang="ko-KR" sz="800" dirty="0"/>
                    </a:p>
                    <a:p>
                      <a:pPr lvl="0" algn="l" fontAlgn="ctr">
                        <a:buFont typeface="Arial" pitchFamily="34" charset="0"/>
                        <a:buChar char="•"/>
                      </a:pPr>
                      <a:r>
                        <a:rPr lang="en" altLang="ko-KR" sz="800" dirty="0"/>
                        <a:t> </a:t>
                      </a:r>
                      <a:r>
                        <a:rPr lang="en" altLang="en-US" sz="800" b="0" i="0" u="none" strike="noStrike" dirty="0">
                          <a:solidFill>
                            <a:srgbClr val="000000"/>
                          </a:solidFill>
                          <a:latin typeface="+mn-ea"/>
                          <a:ea typeface="+mn-ea"/>
                        </a:rPr>
                        <a:t>implementation of </a:t>
                      </a:r>
                      <a:endParaRPr lang="ko-KR" altLang="en-US" sz="800" dirty="0"/>
                    </a:p>
                    <a:p>
                      <a:pPr lvl="0" algn="l" fontAlgn="ctr">
                        <a:buFont typeface="Arial" pitchFamily="34" charset="0"/>
                        <a:buChar char="•"/>
                      </a:pPr>
                      <a:r>
                        <a:rPr lang="en" altLang="en-US" sz="800" b="0" i="0" u="none" strike="noStrike" dirty="0">
                          <a:solidFill>
                            <a:srgbClr val="000000"/>
                          </a:solidFill>
                          <a:latin typeface="+mn-ea"/>
                          <a:ea typeface="+mn-ea"/>
                        </a:rPr>
                        <a:t>Implementation of </a:t>
                      </a:r>
                      <a:endParaRPr lang="ko-KR" altLang="en-US" sz="800" dirty="0"/>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58380">
                <a:tc vMerge="1">
                  <a:txBody>
                    <a:bodyPr/>
                    <a:lstStyle/>
                    <a:p>
                      <a:pPr algn="ctr" fontAlgn="ctr"/>
                      <a:endParaRPr lang="ko-KR" altLang="en-US" sz="10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altLang="en-US" sz="800" b="0" i="0" u="none" strike="noStrike" dirty="0" err="1">
                          <a:solidFill>
                            <a:srgbClr val="000000"/>
                          </a:solidFill>
                          <a:latin typeface="+mn-ea"/>
                          <a:ea typeface="+mn-ea"/>
                        </a:rPr>
                        <a:t>health checkup support</a:t>
                      </a:r>
                      <a:endParaRPr lang="ko-KR" altLang="en-US" sz="8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 altLang="en-US" sz="800" dirty="0" err="1"/>
                        <a:t>health checkup support</a:t>
                      </a:r>
                      <a:endParaRPr lang="ko-KR" altLang="en-US" sz="800" dirty="0"/>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ctr">
                        <a:buFont typeface="Arial" pitchFamily="34" charset="0"/>
                        <a:buChar char="•"/>
                      </a:pPr>
                      <a:r>
                        <a:rPr lang="en" altLang="en-US" sz="800" dirty="0"/>
                        <a:t>reservation</a:t>
                      </a:r>
                    </a:p>
                    <a:p>
                      <a:pPr lvl="0" algn="l" fontAlgn="ctr">
                        <a:buFont typeface="Arial" pitchFamily="34" charset="0"/>
                        <a:buChar char="•"/>
                      </a:pPr>
                      <a:r>
                        <a:rPr lang="en" altLang="en-US" sz="800" dirty="0"/>
                        <a:t>calculate</a:t>
                      </a:r>
                    </a:p>
                    <a:p>
                      <a:pPr lvl="0" algn="l" fontAlgn="ctr">
                        <a:buFont typeface="Arial" pitchFamily="34" charset="0"/>
                        <a:buChar char="•"/>
                      </a:pPr>
                      <a:r>
                        <a:rPr lang="en" altLang="en-US" sz="800" dirty="0"/>
                        <a:t> </a:t>
                      </a:r>
                      <a:r>
                        <a:rPr lang="en" altLang="en-US" sz="800" dirty="0" err="1"/>
                        <a:t>health check result</a:t>
                      </a:r>
                      <a:endParaRPr lang="ko-KR" altLang="en-US" sz="800" dirty="0"/>
                    </a:p>
                    <a:p>
                      <a:pPr lvl="0" algn="l" fontAlgn="ctr">
                        <a:buFont typeface="Arial" pitchFamily="34" charset="0"/>
                        <a:buChar char="•"/>
                      </a:pPr>
                      <a:r>
                        <a:rPr lang="en" altLang="en-US" sz="800" dirty="0"/>
                        <a:t>order report</a:t>
                      </a:r>
                    </a:p>
                  </a:txBody>
                  <a:tcPr marL="72000"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ctr">
                        <a:buFont typeface="Arial" pitchFamily="34" charset="0"/>
                        <a:buChar char="•"/>
                      </a:pPr>
                      <a:r>
                        <a:rPr lang="en" altLang="ko-KR" sz="800" dirty="0"/>
                        <a:t>CTI </a:t>
                      </a:r>
                      <a:r>
                        <a:rPr lang="en" altLang="en-US" sz="800" dirty="0" err="1"/>
                        <a:t>Callback </a:t>
                      </a:r>
                      <a:r>
                        <a:rPr lang="en" altLang="en-US" sz="800" dirty="0"/>
                        <a:t>Management </a:t>
                      </a:r>
                      <a:r>
                        <a:rPr lang="en" altLang="ko-KR" sz="800" dirty="0"/>
                        <a:t>/ </a:t>
                      </a:r>
                      <a:r>
                        <a:rPr lang="en" altLang="en-US" sz="800" dirty="0"/>
                        <a:t>Waitlist Management</a:t>
                      </a:r>
                    </a:p>
                    <a:p>
                      <a:pPr lvl="0" algn="l" fontAlgn="ctr">
                        <a:buFont typeface="Arial" pitchFamily="34" charset="0"/>
                        <a:buNone/>
                      </a:pPr>
                      <a:r>
                        <a:rPr lang="en" altLang="en-US" sz="800" baseline="0" dirty="0"/>
                        <a:t>  </a:t>
                      </a:r>
                      <a:r>
                        <a:rPr lang="en" altLang="en-US" sz="800" dirty="0"/>
                        <a:t>Text message sending management </a:t>
                      </a:r>
                      <a:r>
                        <a:rPr lang="en" altLang="ko-KR" sz="800" dirty="0"/>
                        <a:t>/ </a:t>
                      </a:r>
                      <a:r>
                        <a:rPr lang="en" altLang="en-US" sz="800" dirty="0"/>
                        <a:t>sending management</a:t>
                      </a:r>
                    </a:p>
                    <a:p>
                      <a:pPr lvl="0" algn="l" fontAlgn="ctr">
                        <a:buFont typeface="Arial" pitchFamily="34" charset="0"/>
                        <a:buNone/>
                      </a:pPr>
                      <a:r>
                        <a:rPr lang="en" altLang="en-US" sz="800" baseline="0" dirty="0"/>
                        <a:t>  </a:t>
                      </a:r>
                      <a:r>
                        <a:rPr lang="en" altLang="en-US" sz="800" dirty="0"/>
                        <a:t>Advance reception </a:t>
                      </a:r>
                      <a:r>
                        <a:rPr lang="en" altLang="ko-KR" sz="800" dirty="0"/>
                        <a:t>/ </a:t>
                      </a:r>
                      <a:r>
                        <a:rPr lang="en" altLang="en-US" sz="800" dirty="0"/>
                        <a:t>Reservation schedule management</a:t>
                      </a:r>
                    </a:p>
                    <a:p>
                      <a:pPr lvl="0" algn="l" fontAlgn="ctr">
                        <a:buFont typeface="Arial" pitchFamily="34" charset="0"/>
                        <a:buChar char="•"/>
                      </a:pPr>
                      <a:r>
                        <a:rPr lang="en" altLang="en-US" sz="800" dirty="0"/>
                        <a:t>Integrated reservation management, billing management </a:t>
                      </a:r>
                      <a:r>
                        <a:rPr lang="en" altLang="ko-KR" sz="800" dirty="0"/>
                        <a:t>/ </a:t>
                      </a:r>
                      <a:r>
                        <a:rPr lang="en" altLang="en-US" sz="800" dirty="0"/>
                        <a:t>bill registration</a:t>
                      </a:r>
                      <a:endParaRPr lang="en-US" altLang="ko-KR" sz="800" dirty="0"/>
                    </a:p>
                    <a:p>
                      <a:pPr lvl="0" algn="l" fontAlgn="ctr">
                        <a:buFont typeface="Arial" pitchFamily="34" charset="0"/>
                        <a:buChar char="•"/>
                      </a:pPr>
                      <a:r>
                        <a:rPr lang="en" altLang="ko-KR" sz="800" dirty="0"/>
                        <a:t> </a:t>
                      </a:r>
                      <a:r>
                        <a:rPr lang="en" altLang="en-US" sz="800" dirty="0" err="1"/>
                        <a:t>health check result</a:t>
                      </a:r>
                      <a:r>
                        <a:rPr lang="en" altLang="en-US" sz="800" baseline="0" dirty="0"/>
                        <a:t> </a:t>
                      </a:r>
                      <a:r>
                        <a:rPr lang="en" altLang="en-US" sz="800" dirty="0" err="1"/>
                        <a:t>Suspicion </a:t>
                      </a:r>
                      <a:r>
                        <a:rPr lang="en" altLang="en-US" sz="800" dirty="0"/>
                        <a:t>result </a:t>
                      </a:r>
                      <a:r>
                        <a:rPr lang="en" altLang="ko-KR" sz="800" dirty="0"/>
                        <a:t>/ Health </a:t>
                      </a:r>
                      <a:r>
                        <a:rPr lang="en" altLang="en-US" sz="800" dirty="0" err="1"/>
                        <a:t>examination result</a:t>
                      </a:r>
                      <a:r>
                        <a:rPr lang="en" altLang="en-US" sz="800" dirty="0"/>
                        <a:t> </a:t>
                      </a:r>
                      <a:r>
                        <a:rPr lang="en" altLang="en-US" sz="800" dirty="0" err="1"/>
                        <a:t>Healthcare company </a:t>
                      </a:r>
                      <a:r>
                        <a:rPr lang="en" altLang="en-US" sz="800" dirty="0"/>
                        <a:t>results</a:t>
                      </a:r>
                    </a:p>
                    <a:p>
                      <a:pPr lvl="0" algn="l" fontAlgn="ctr">
                        <a:buFont typeface="Arial" pitchFamily="34" charset="0"/>
                        <a:buChar char="•"/>
                      </a:pPr>
                      <a:r>
                        <a:rPr lang="en" altLang="en-US" sz="800" dirty="0"/>
                        <a:t>Order </a:t>
                      </a:r>
                      <a:r>
                        <a:rPr lang="en" altLang="en-US" sz="800" dirty="0" err="1"/>
                        <a:t>report </a:t>
                      </a:r>
                      <a:r>
                        <a:rPr lang="en" altLang="en-US" sz="800" dirty="0"/>
                        <a:t>management</a:t>
                      </a: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모서리가 둥근 직사각형 21"/>
          <p:cNvSpPr/>
          <p:nvPr/>
        </p:nvSpPr>
        <p:spPr>
          <a:xfrm>
            <a:off x="460550" y="1424142"/>
            <a:ext cx="8040540" cy="4956592"/>
          </a:xfrm>
          <a:prstGeom prst="roundRect">
            <a:avLst>
              <a:gd name="adj" fmla="val 5389"/>
            </a:avLst>
          </a:prstGeom>
          <a:noFill/>
          <a:ln w="57150">
            <a:gradFill>
              <a:gsLst>
                <a:gs pos="0">
                  <a:schemeClr val="bg1">
                    <a:lumMod val="65000"/>
                  </a:schemeClr>
                </a:gs>
                <a:gs pos="100000">
                  <a:schemeClr val="bg1"/>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76"/>
            <a:endParaRPr lang="ko-KR" altLang="en-US">
              <a:solidFill>
                <a:prstClr val="white"/>
              </a:solidFill>
            </a:endParaRPr>
          </a:p>
        </p:txBody>
      </p:sp>
      <p:sp>
        <p:nvSpPr>
          <p:cNvPr id="9" name="TextBox 8">
            <a:extLst>
              <a:ext uri="{FF2B5EF4-FFF2-40B4-BE49-F238E27FC236}">
                <a16:creationId xmlns:a16="http://schemas.microsoft.com/office/drawing/2014/main" id="{29B775B1-0E3D-4F3B-9E58-E1AE49738C7D}"/>
              </a:ext>
            </a:extLst>
          </p:cNvPr>
          <p:cNvSpPr txBox="1"/>
          <p:nvPr/>
        </p:nvSpPr>
        <p:spPr>
          <a:xfrm>
            <a:off x="545916" y="1437285"/>
            <a:ext cx="2635658" cy="338554"/>
          </a:xfrm>
          <a:prstGeom prst="rect">
            <a:avLst/>
          </a:prstGeom>
          <a:noFill/>
        </p:spPr>
        <p:txBody>
          <a:bodyPr wrap="none" rtlCol="0">
            <a:spAutoFit/>
          </a:bodyPr>
          <a:lstStyle/>
          <a:p>
            <a:pPr defTabSz="913976"/>
            <a:r>
              <a:rPr lang="en" altLang="en-US" sz="1600" b="1" dirty="0">
                <a:solidFill>
                  <a:prstClr val="black"/>
                </a:solidFill>
                <a:latin typeface="맑은 고딕"/>
                <a:ea typeface="맑은 고딕"/>
              </a:rPr>
              <a:t>Core </a:t>
            </a:r>
            <a:r>
              <a:rPr lang="en" altLang="en-US" sz="1600" b="1" dirty="0">
                <a:latin typeface="맑은 고딕"/>
                <a:ea typeface="맑은 고딕"/>
              </a:rPr>
              <a:t>function </a:t>
            </a:r>
            <a:r>
              <a:rPr lang="en" altLang="en-US" sz="1600" b="1" dirty="0">
                <a:solidFill>
                  <a:srgbClr val="C00000"/>
                </a:solidFill>
                <a:latin typeface="맑은 고딕"/>
                <a:ea typeface="맑은 고딕"/>
              </a:rPr>
              <a:t>implementation plan </a:t>
            </a:r>
            <a:r>
              <a:rPr lang="en" altLang="ko-KR" sz="1600" b="1" dirty="0">
                <a:latin typeface="맑은 고딕"/>
                <a:ea typeface="맑은 고딕"/>
              </a:rPr>
              <a:t>(4/20)</a:t>
            </a:r>
            <a:endParaRPr lang="ko-KR" altLang="en-US" sz="1600" b="1" dirty="0">
              <a:latin typeface="맑은 고딕"/>
              <a:ea typeface="맑은 고딕"/>
            </a:endParaRPr>
          </a:p>
        </p:txBody>
      </p:sp>
    </p:spTree>
    <p:extLst>
      <p:ext uri="{BB962C8B-B14F-4D97-AF65-F5344CB8AC3E}">
        <p14:creationId xmlns:p14="http://schemas.microsoft.com/office/powerpoint/2010/main" val="165885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제목 1"/>
          <p:cNvSpPr txBox="1">
            <a:spLocks/>
          </p:cNvSpPr>
          <p:nvPr/>
        </p:nvSpPr>
        <p:spPr>
          <a:xfrm>
            <a:off x="740533" y="647400"/>
            <a:ext cx="4932547"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normAutofit/>
            <a:scene3d>
              <a:camera prst="orthographicFront"/>
              <a:lightRig rig="threePt" dir="t"/>
            </a:scene3d>
            <a:sp3d>
              <a:bevelT w="0" h="0"/>
              <a:bevelB w="0" h="0"/>
              <a:extrusionClr>
                <a:schemeClr val="tx1"/>
              </a:extrusionClr>
              <a:contourClr>
                <a:schemeClr val="tx1"/>
              </a:contourClr>
            </a:sp3d>
          </a:bodyPr>
          <a:lstStyle>
            <a:defPPr>
              <a:defRPr lang="ko-KR"/>
            </a:defPPr>
            <a:lvl1pPr marL="0" indent="0" defTabSz="914229" eaLnBrk="1" fontAlgn="auto" hangingPunct="1">
              <a:spcAft>
                <a:spcPts val="0"/>
              </a:spcAft>
              <a:buFont typeface="+mj-lt"/>
              <a:buNone/>
              <a:defRPr sz="2400" b="1" spc="-59" baseline="0">
                <a:ln>
                  <a:noFill/>
                </a:ln>
                <a:latin typeface="+mn-ea"/>
                <a:ea typeface="+mn-ea"/>
                <a:cs typeface="+mj-cs"/>
              </a:defRPr>
            </a:lvl1pPr>
            <a:lvl2pPr algn="ctr" defTabSz="912813" eaLnBrk="0" hangingPunct="0">
              <a:defRPr sz="4400">
                <a:ea typeface="맑은 고딕" pitchFamily="50" charset="-127"/>
              </a:defRPr>
            </a:lvl2pPr>
            <a:lvl3pPr algn="ctr" defTabSz="912813" eaLnBrk="0" hangingPunct="0">
              <a:defRPr sz="4400">
                <a:ea typeface="맑은 고딕" pitchFamily="50" charset="-127"/>
              </a:defRPr>
            </a:lvl3pPr>
            <a:lvl4pPr algn="ctr" defTabSz="912813" eaLnBrk="0" hangingPunct="0">
              <a:defRPr sz="4400">
                <a:ea typeface="맑은 고딕" pitchFamily="50" charset="-127"/>
              </a:defRPr>
            </a:lvl4pPr>
            <a:lvl5pPr algn="ctr" defTabSz="912813" eaLnBrk="0" hangingPunct="0">
              <a:defRPr sz="4400">
                <a:ea typeface="맑은 고딕" pitchFamily="50" charset="-127"/>
              </a:defRPr>
            </a:lvl5pPr>
            <a:lvl6pPr marL="457200" algn="ctr" defTabSz="912813" fontAlgn="base">
              <a:spcBef>
                <a:spcPct val="0"/>
              </a:spcBef>
              <a:spcAft>
                <a:spcPct val="0"/>
              </a:spcAft>
              <a:defRPr sz="4400">
                <a:ea typeface="맑은 고딕" pitchFamily="50" charset="-127"/>
              </a:defRPr>
            </a:lvl6pPr>
            <a:lvl7pPr marL="914400" algn="ctr" defTabSz="912813" fontAlgn="base">
              <a:spcBef>
                <a:spcPct val="0"/>
              </a:spcBef>
              <a:spcAft>
                <a:spcPct val="0"/>
              </a:spcAft>
              <a:defRPr sz="4400">
                <a:ea typeface="맑은 고딕" pitchFamily="50" charset="-127"/>
              </a:defRPr>
            </a:lvl7pPr>
            <a:lvl8pPr marL="1371600" algn="ctr" defTabSz="912813" fontAlgn="base">
              <a:spcBef>
                <a:spcPct val="0"/>
              </a:spcBef>
              <a:spcAft>
                <a:spcPct val="0"/>
              </a:spcAft>
              <a:defRPr sz="4400">
                <a:ea typeface="맑은 고딕" pitchFamily="50" charset="-127"/>
              </a:defRPr>
            </a:lvl8pPr>
            <a:lvl9pPr marL="1828800" algn="ctr" defTabSz="912813" fontAlgn="base">
              <a:spcBef>
                <a:spcPct val="0"/>
              </a:spcBef>
              <a:spcAft>
                <a:spcPct val="0"/>
              </a:spcAft>
              <a:defRPr sz="4400">
                <a:ea typeface="맑은 고딕" pitchFamily="50" charset="-127"/>
              </a:defRPr>
            </a:lvl9pPr>
          </a:lstStyle>
          <a:p>
            <a:r>
              <a:rPr lang="en" altLang="en-US" dirty="0">
                <a:solidFill>
                  <a:schemeClr val="tx1">
                    <a:lumMod val="75000"/>
                    <a:lumOff val="25000"/>
                  </a:schemeClr>
                </a:solidFill>
              </a:rPr>
              <a:t>target system</a:t>
            </a:r>
            <a:endParaRPr lang="en-US" dirty="0">
              <a:solidFill>
                <a:schemeClr val="tx1">
                  <a:lumMod val="75000"/>
                  <a:lumOff val="25000"/>
                </a:schemeClr>
              </a:solidFill>
            </a:endParaRPr>
          </a:p>
        </p:txBody>
      </p:sp>
      <p:sp>
        <p:nvSpPr>
          <p:cNvPr id="37" name="텍스트 개체 틀 2"/>
          <p:cNvSpPr txBox="1">
            <a:spLocks/>
          </p:cNvSpPr>
          <p:nvPr/>
        </p:nvSpPr>
        <p:spPr>
          <a:xfrm>
            <a:off x="272480" y="703729"/>
            <a:ext cx="468831" cy="276999"/>
          </a:xfrm>
          <a:prstGeom prst="rect">
            <a:avLst/>
          </a:prstGeom>
        </p:spPr>
        <p:txBody>
          <a:bodyPr lIns="0" tIns="0" rIns="0" bIns="0" anchor="ctr">
            <a:spAutoFit/>
          </a:bodyPr>
          <a:lstStyle>
            <a:lvl1pPr marL="0" indent="0" defTabSz="914229" eaLnBrk="1" fontAlgn="auto" hangingPunct="1">
              <a:spcBef>
                <a:spcPct val="20000"/>
              </a:spcBef>
              <a:spcAft>
                <a:spcPts val="0"/>
              </a:spcAft>
              <a:buFont typeface="Arial" pitchFamily="34" charset="0"/>
              <a:buNone/>
              <a:defRPr sz="1800" b="1" spc="-60">
                <a:latin typeface="+mn-ea"/>
                <a:ea typeface="+mn-ea"/>
              </a:defRPr>
            </a:lvl1pPr>
            <a:lvl2pPr marL="741363" indent="-284163" defTabSz="912813" eaLnBrk="0" hangingPunct="0">
              <a:spcBef>
                <a:spcPct val="20000"/>
              </a:spcBef>
              <a:buFont typeface="Arial" pitchFamily="34" charset="0"/>
              <a:buChar char="–"/>
              <a:defRPr sz="2800">
                <a:latin typeface="+mn-lt"/>
                <a:ea typeface="+mn-ea"/>
              </a:defRPr>
            </a:lvl2pPr>
            <a:lvl3pPr marL="1141413" indent="-227013" defTabSz="912813" eaLnBrk="0" hangingPunct="0">
              <a:spcBef>
                <a:spcPct val="20000"/>
              </a:spcBef>
              <a:buFont typeface="Arial" pitchFamily="34" charset="0"/>
              <a:buChar char="•"/>
              <a:defRPr sz="2500">
                <a:latin typeface="+mn-lt"/>
                <a:ea typeface="+mn-ea"/>
              </a:defRPr>
            </a:lvl3pPr>
            <a:lvl4pPr marL="1598613" indent="-227013" defTabSz="912813" eaLnBrk="0" hangingPunct="0">
              <a:spcBef>
                <a:spcPct val="20000"/>
              </a:spcBef>
              <a:buFont typeface="Arial" pitchFamily="34" charset="0"/>
              <a:buChar char="–"/>
              <a:defRPr sz="2000">
                <a:latin typeface="+mn-lt"/>
                <a:ea typeface="+mn-ea"/>
              </a:defRPr>
            </a:lvl4pPr>
            <a:lvl5pPr marL="2055813" indent="-227013" defTabSz="912813" eaLnBrk="0" hangingPunct="0">
              <a:spcBef>
                <a:spcPct val="20000"/>
              </a:spcBef>
              <a:buFont typeface="Arial" pitchFamily="34" charset="0"/>
              <a:buChar char="»"/>
              <a:defRPr sz="2000">
                <a:latin typeface="+mn-lt"/>
                <a:ea typeface="+mn-ea"/>
              </a:defRPr>
            </a:lvl5pPr>
            <a:lvl6pPr marL="2514129" indent="-228556" defTabSz="914229">
              <a:spcBef>
                <a:spcPct val="20000"/>
              </a:spcBef>
              <a:buFont typeface="Arial" pitchFamily="34" charset="0"/>
              <a:buChar char="•"/>
              <a:defRPr sz="2000">
                <a:latin typeface="+mn-lt"/>
                <a:ea typeface="+mn-ea"/>
              </a:defRPr>
            </a:lvl6pPr>
            <a:lvl7pPr marL="2971244" indent="-228556" defTabSz="914229">
              <a:spcBef>
                <a:spcPct val="20000"/>
              </a:spcBef>
              <a:buFont typeface="Arial" pitchFamily="34" charset="0"/>
              <a:buChar char="•"/>
              <a:defRPr sz="2000">
                <a:latin typeface="+mn-lt"/>
                <a:ea typeface="+mn-ea"/>
              </a:defRPr>
            </a:lvl7pPr>
            <a:lvl8pPr marL="3428357" indent="-228556" defTabSz="914229">
              <a:spcBef>
                <a:spcPct val="20000"/>
              </a:spcBef>
              <a:buFont typeface="Arial" pitchFamily="34" charset="0"/>
              <a:buChar char="•"/>
              <a:defRPr sz="2000">
                <a:latin typeface="+mn-lt"/>
                <a:ea typeface="+mn-ea"/>
              </a:defRPr>
            </a:lvl8pPr>
            <a:lvl9pPr marL="3885473" indent="-228556" defTabSz="914229">
              <a:spcBef>
                <a:spcPct val="20000"/>
              </a:spcBef>
              <a:buFont typeface="Arial" pitchFamily="34" charset="0"/>
              <a:buChar char="•"/>
              <a:defRPr sz="2000">
                <a:latin typeface="+mn-lt"/>
                <a:ea typeface="+mn-ea"/>
              </a:defRPr>
            </a:lvl9pPr>
          </a:lstStyle>
          <a:p>
            <a:r>
              <a:rPr lang="en" altLang="ko-KR" dirty="0">
                <a:solidFill>
                  <a:schemeClr val="tx1">
                    <a:lumMod val="75000"/>
                    <a:lumOff val="25000"/>
                  </a:schemeClr>
                </a:solidFill>
              </a:rPr>
              <a:t>6.</a:t>
            </a:r>
            <a:endParaRPr lang="ko-KR" altLang="en-US" dirty="0">
              <a:solidFill>
                <a:schemeClr val="tx1">
                  <a:lumMod val="75000"/>
                  <a:lumOff val="25000"/>
                </a:schemeClr>
              </a:solidFill>
            </a:endParaRPr>
          </a:p>
        </p:txBody>
      </p:sp>
      <p:sp>
        <p:nvSpPr>
          <p:cNvPr id="92" name="TextBox 91"/>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sp>
        <p:nvSpPr>
          <p:cNvPr id="91" name="텍스트 개체 틀 6"/>
          <p:cNvSpPr>
            <a:spLocks noGrp="1"/>
          </p:cNvSpPr>
          <p:nvPr>
            <p:ph type="body" idx="4294967295"/>
          </p:nvPr>
        </p:nvSpPr>
        <p:spPr>
          <a:xfrm>
            <a:off x="524508" y="1088740"/>
            <a:ext cx="9035128" cy="6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p>
            <a:pPr marL="0" indent="0" defTabSz="946799">
              <a:buNone/>
            </a:pPr>
            <a:r>
              <a:rPr lang="en" altLang="en-US" sz="1600" b="1" spc="-60" dirty="0">
                <a:solidFill>
                  <a:schemeClr val="tx1">
                    <a:lumMod val="75000"/>
                    <a:lumOff val="25000"/>
                  </a:schemeClr>
                </a:solidFill>
                <a:latin typeface="+mn-ea"/>
              </a:rPr>
              <a:t>health care </a:t>
            </a:r>
            <a:r>
              <a:rPr lang="en" altLang="ko-KR" sz="1600" b="1" spc="-60" dirty="0">
                <a:solidFill>
                  <a:schemeClr val="tx1">
                    <a:lumMod val="75000"/>
                    <a:lumOff val="25000"/>
                  </a:schemeClr>
                </a:solidFill>
                <a:latin typeface="+mn-ea"/>
              </a:rPr>
              <a:t>, </a:t>
            </a:r>
            <a:r>
              <a:rPr lang="en" altLang="en-US" sz="1600" b="1" spc="-60" dirty="0">
                <a:solidFill>
                  <a:schemeClr val="tx1">
                    <a:lumMod val="75000"/>
                    <a:lumOff val="25000"/>
                  </a:schemeClr>
                </a:solidFill>
                <a:latin typeface="+mn-ea"/>
              </a:rPr>
              <a:t>medical</a:t>
            </a:r>
            <a:r>
              <a:rPr lang="en" altLang="ko-KR" sz="1600" b="1" spc="-60" dirty="0">
                <a:solidFill>
                  <a:schemeClr val="tx1">
                    <a:lumMod val="75000"/>
                    <a:lumOff val="25000"/>
                  </a:schemeClr>
                </a:solidFill>
                <a:latin typeface="+mn-ea"/>
              </a:rPr>
              <a:t> </a:t>
            </a:r>
            <a:r>
              <a:rPr lang="en" altLang="en-US" sz="1600" b="1" spc="-60" dirty="0">
                <a:solidFill>
                  <a:schemeClr val="tx1">
                    <a:lumMod val="75000"/>
                    <a:lumOff val="25000"/>
                  </a:schemeClr>
                </a:solidFill>
                <a:latin typeface="+mn-ea"/>
              </a:rPr>
              <a:t>and </a:t>
            </a:r>
            <a:r>
              <a:rPr lang="en" altLang="ko-KR" sz="1600" b="1" spc="-60" dirty="0">
                <a:solidFill>
                  <a:schemeClr val="tx1">
                    <a:lumMod val="75000"/>
                    <a:lumOff val="25000"/>
                  </a:schemeClr>
                </a:solidFill>
                <a:latin typeface="+mn-ea"/>
              </a:rPr>
              <a:t>PACS </a:t>
            </a:r>
            <a:r>
              <a:rPr lang="en" altLang="en-US" sz="1600" b="1" spc="-60" dirty="0">
                <a:solidFill>
                  <a:schemeClr val="tx1">
                    <a:lumMod val="75000"/>
                    <a:lumOff val="25000"/>
                  </a:schemeClr>
                </a:solidFill>
                <a:latin typeface="+mn-ea"/>
              </a:rPr>
              <a:t>, etc.</a:t>
            </a:r>
            <a:r>
              <a:rPr lang="en" altLang="ko-KR" sz="1600" b="1" spc="-60" dirty="0">
                <a:solidFill>
                  <a:schemeClr val="tx1">
                    <a:lumMod val="75000"/>
                    <a:lumOff val="25000"/>
                  </a:schemeClr>
                </a:solidFill>
                <a:latin typeface="+mn-ea"/>
              </a:rPr>
              <a:t> </a:t>
            </a:r>
            <a:r>
              <a:rPr lang="en" altLang="en-US" sz="1600" b="1" spc="-60" dirty="0">
                <a:solidFill>
                  <a:schemeClr val="tx1">
                    <a:lumMod val="75000"/>
                    <a:lumOff val="25000"/>
                  </a:schemeClr>
                </a:solidFill>
                <a:latin typeface="+mn-ea"/>
              </a:rPr>
              <a:t>It aims to build an integrated </a:t>
            </a:r>
            <a:r>
              <a:rPr lang="en" altLang="ko-KR" sz="1600" b="1" spc="-60" dirty="0">
                <a:solidFill>
                  <a:schemeClr val="tx1">
                    <a:lumMod val="75000"/>
                    <a:lumOff val="25000"/>
                  </a:schemeClr>
                </a:solidFill>
                <a:latin typeface="+mn-ea"/>
              </a:rPr>
              <a:t>KT SMART </a:t>
            </a:r>
            <a:r>
              <a:rPr lang="en" altLang="en-US" sz="1600" b="1" spc="-60" dirty="0">
                <a:solidFill>
                  <a:schemeClr val="tx1">
                    <a:lumMod val="75000"/>
                    <a:lumOff val="25000"/>
                  </a:schemeClr>
                </a:solidFill>
                <a:latin typeface="+mn-ea"/>
              </a:rPr>
              <a:t>health examination </a:t>
            </a:r>
          </a:p>
          <a:p>
            <a:pPr marL="0" indent="0" defTabSz="946799">
              <a:buNone/>
            </a:pPr>
            <a:r>
              <a:rPr lang="en" altLang="en-US" sz="1600" b="1" spc="-60" dirty="0">
                <a:solidFill>
                  <a:schemeClr val="tx1">
                    <a:lumMod val="75000"/>
                    <a:lumOff val="25000"/>
                  </a:schemeClr>
                </a:solidFill>
                <a:latin typeface="+mn-ea"/>
              </a:rPr>
              <a:t>system </a:t>
            </a:r>
            <a:r>
              <a:rPr lang="en" altLang="ko-KR" sz="1600" b="1" spc="-60" dirty="0">
                <a:solidFill>
                  <a:schemeClr val="tx1">
                    <a:lumMod val="75000"/>
                    <a:lumOff val="25000"/>
                  </a:schemeClr>
                </a:solidFill>
                <a:latin typeface="+mn-ea"/>
              </a:rPr>
              <a:t>.</a:t>
            </a:r>
            <a:endParaRPr lang="ko-KR" altLang="en-US" sz="1600" b="1" spc="-60" dirty="0">
              <a:solidFill>
                <a:schemeClr val="tx1">
                  <a:lumMod val="75000"/>
                  <a:lumOff val="25000"/>
                </a:schemeClr>
              </a:solidFill>
              <a:latin typeface="+mn-ea"/>
            </a:endParaRPr>
          </a:p>
        </p:txBody>
      </p:sp>
      <p:sp>
        <p:nvSpPr>
          <p:cNvPr id="100" name="모서리가 둥근 직사각형 99"/>
          <p:cNvSpPr/>
          <p:nvPr/>
        </p:nvSpPr>
        <p:spPr>
          <a:xfrm>
            <a:off x="423640" y="6403501"/>
            <a:ext cx="252000" cy="95858"/>
          </a:xfrm>
          <a:prstGeom prst="roundRect">
            <a:avLst>
              <a:gd name="adj" fmla="val 2443"/>
            </a:avLst>
          </a:prstGeom>
          <a:solidFill>
            <a:srgbClr val="F27173">
              <a:lumMod val="20000"/>
              <a:lumOff val="80000"/>
              <a:alpha val="20000"/>
            </a:srgbClr>
          </a:solidFill>
          <a:ln w="19050" cap="flat" cmpd="sng" algn="ctr">
            <a:solidFill>
              <a:srgbClr val="FF0000"/>
            </a:solidFill>
            <a:prstDash val="sysDash"/>
            <a:miter lim="800000"/>
          </a:ln>
          <a:effectLst/>
        </p:spPr>
        <p:txBody>
          <a:bodyPr rot="0" spcFirstLastPara="0" vertOverflow="overflow" horzOverflow="overflow" vert="horz" wrap="square" lIns="91440" tIns="36000" rIns="91440" bIns="45720" numCol="1" spcCol="0" rtlCol="0" fromWordArt="0" anchor="b"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1" i="0" u="none" strike="noStrike" kern="0" cap="none" spc="-150" normalizeH="0" baseline="0" noProof="0" dirty="0">
              <a:ln>
                <a:noFill/>
              </a:ln>
              <a:solidFill>
                <a:srgbClr val="00C0AA"/>
              </a:solidFill>
              <a:effectLst/>
              <a:uLnTx/>
              <a:uFillTx/>
              <a:latin typeface="맑은 고딕"/>
            </a:endParaRPr>
          </a:p>
        </p:txBody>
      </p:sp>
      <p:sp>
        <p:nvSpPr>
          <p:cNvPr id="101" name="TextBox 100"/>
          <p:cNvSpPr txBox="1"/>
          <p:nvPr/>
        </p:nvSpPr>
        <p:spPr>
          <a:xfrm>
            <a:off x="746528" y="6368667"/>
            <a:ext cx="1322473" cy="130692"/>
          </a:xfrm>
          <a:prstGeom prst="rect">
            <a:avLst/>
          </a:prstGeom>
          <a:noFill/>
        </p:spPr>
        <p:txBody>
          <a:bodyPr wrap="square" lIns="0" tIns="0" rIns="0" bIns="0" rtlCol="0">
            <a:no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 altLang="en-US" sz="600" b="0" i="0" u="none" strike="noStrike" kern="0" cap="none" spc="-60" normalizeH="0" baseline="0" noProof="0" dirty="0">
                <a:ln>
                  <a:noFill/>
                </a:ln>
                <a:solidFill>
                  <a:srgbClr val="D1D2D4">
                    <a:lumMod val="25000"/>
                  </a:srgbClr>
                </a:solidFill>
                <a:effectLst/>
                <a:uLnTx/>
                <a:uFillTx/>
                <a:latin typeface="맑은 고딕"/>
              </a:rPr>
              <a:t>new</a:t>
            </a:r>
            <a:r>
              <a:rPr kumimoji="0" lang="en" altLang="ko-KR" sz="600" b="0" i="0" u="none" strike="noStrike" kern="0" cap="none" spc="-60" normalizeH="0" baseline="0" noProof="0" dirty="0">
                <a:ln>
                  <a:noFill/>
                </a:ln>
                <a:solidFill>
                  <a:srgbClr val="D1D2D4">
                    <a:lumMod val="25000"/>
                  </a:srgbClr>
                </a:solidFill>
                <a:effectLst/>
                <a:uLnTx/>
                <a:uFillTx/>
                <a:latin typeface="맑은 고딕"/>
              </a:rPr>
              <a:t> </a:t>
            </a:r>
            <a:r>
              <a:rPr kumimoji="0" lang="en" altLang="en-US" sz="600" b="0" i="0" u="none" strike="noStrike" kern="0" cap="none" spc="-60" normalizeH="0" baseline="0" noProof="0">
                <a:ln>
                  <a:noFill/>
                </a:ln>
                <a:solidFill>
                  <a:srgbClr val="D1D2D4">
                    <a:lumMod val="25000"/>
                  </a:srgbClr>
                </a:solidFill>
                <a:effectLst/>
                <a:uLnTx/>
                <a:uFillTx/>
                <a:latin typeface="맑은 고딕"/>
              </a:rPr>
              <a:t>introduction</a:t>
            </a:r>
            <a:endParaRPr kumimoji="0" lang="ko-KR" altLang="en-US" sz="600" b="0" i="0" u="none" strike="noStrike" kern="0" cap="none" spc="-60" normalizeH="0" baseline="0" noProof="0" dirty="0">
              <a:ln>
                <a:noFill/>
              </a:ln>
              <a:solidFill>
                <a:srgbClr val="D1D2D4">
                  <a:lumMod val="25000"/>
                </a:srgbClr>
              </a:solidFill>
              <a:effectLst/>
              <a:uLnTx/>
              <a:uFillTx/>
              <a:latin typeface="맑은 고딕"/>
            </a:endParaRPr>
          </a:p>
        </p:txBody>
      </p:sp>
      <p:sp>
        <p:nvSpPr>
          <p:cNvPr id="102" name="모서리가 둥근 직사각형 101"/>
          <p:cNvSpPr/>
          <p:nvPr/>
        </p:nvSpPr>
        <p:spPr>
          <a:xfrm>
            <a:off x="1244588" y="6403501"/>
            <a:ext cx="252000" cy="94850"/>
          </a:xfrm>
          <a:prstGeom prst="roundRect">
            <a:avLst>
              <a:gd name="adj" fmla="val 2443"/>
            </a:avLst>
          </a:prstGeom>
          <a:solidFill>
            <a:srgbClr val="F27173">
              <a:lumMod val="20000"/>
              <a:lumOff val="80000"/>
              <a:alpha val="20000"/>
            </a:srgbClr>
          </a:solidFill>
          <a:ln w="19050" cap="flat" cmpd="sng" algn="ctr">
            <a:solidFill>
              <a:srgbClr val="0070C0"/>
            </a:solidFill>
            <a:prstDash val="sysDash"/>
            <a:miter lim="800000"/>
          </a:ln>
          <a:effectLst/>
        </p:spPr>
        <p:txBody>
          <a:bodyPr rot="0" spcFirstLastPara="0" vertOverflow="overflow" horzOverflow="overflow" vert="horz" wrap="square" lIns="91440" tIns="36000" rIns="91440" bIns="45720" numCol="1" spcCol="0" rtlCol="0" fromWordArt="0" anchor="b"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1" i="0" u="none" strike="noStrike" kern="0" cap="none" spc="-150" normalizeH="0" baseline="0" noProof="0" dirty="0">
              <a:ln>
                <a:noFill/>
              </a:ln>
              <a:solidFill>
                <a:srgbClr val="00C0AA"/>
              </a:solidFill>
              <a:effectLst/>
              <a:uLnTx/>
              <a:uFillTx/>
              <a:latin typeface="맑은 고딕"/>
            </a:endParaRPr>
          </a:p>
        </p:txBody>
      </p:sp>
      <p:sp>
        <p:nvSpPr>
          <p:cNvPr id="103" name="TextBox 102"/>
          <p:cNvSpPr txBox="1"/>
          <p:nvPr/>
        </p:nvSpPr>
        <p:spPr>
          <a:xfrm>
            <a:off x="1561971" y="6369152"/>
            <a:ext cx="1322473" cy="130692"/>
          </a:xfrm>
          <a:prstGeom prst="rect">
            <a:avLst/>
          </a:prstGeom>
          <a:noFill/>
        </p:spPr>
        <p:txBody>
          <a:bodyPr wrap="square" lIns="0" tIns="0" rIns="0" bIns="0" rtlCol="0">
            <a:noAutofit/>
          </a:bodyPr>
          <a:lstStyle/>
          <a:p>
            <a:pPr marL="0" marR="0" lvl="0" indent="0" defTabSz="914400" eaLnBrk="1" fontAlgn="auto" latinLnBrk="0" hangingPunct="1">
              <a:lnSpc>
                <a:spcPct val="130000"/>
              </a:lnSpc>
              <a:spcBef>
                <a:spcPts val="0"/>
              </a:spcBef>
              <a:spcAft>
                <a:spcPts val="0"/>
              </a:spcAft>
              <a:buClrTx/>
              <a:buSzTx/>
              <a:buFontTx/>
              <a:buNone/>
              <a:tabLst/>
              <a:defRPr/>
            </a:pPr>
            <a:r>
              <a:rPr lang="en" altLang="en-US" sz="600" kern="0" spc="-60" dirty="0">
                <a:solidFill>
                  <a:srgbClr val="D1D2D4">
                    <a:lumMod val="25000"/>
                  </a:srgbClr>
                </a:solidFill>
                <a:latin typeface="맑은 고딕"/>
              </a:rPr>
              <a:t>system connection</a:t>
            </a:r>
            <a:endParaRPr kumimoji="0" lang="ko-KR" altLang="en-US" sz="600" b="0" i="0" u="none" strike="noStrike" kern="0" cap="none" spc="-60" normalizeH="0" baseline="0" noProof="0" dirty="0">
              <a:ln>
                <a:noFill/>
              </a:ln>
              <a:solidFill>
                <a:srgbClr val="D1D2D4">
                  <a:lumMod val="25000"/>
                </a:srgbClr>
              </a:solidFill>
              <a:effectLst/>
              <a:uLnTx/>
              <a:uFillTx/>
              <a:latin typeface="맑은 고딕"/>
            </a:endParaRPr>
          </a:p>
        </p:txBody>
      </p:sp>
      <p:sp>
        <p:nvSpPr>
          <p:cNvPr id="330" name="Line 19"/>
          <p:cNvSpPr>
            <a:spLocks noChangeShapeType="1"/>
          </p:cNvSpPr>
          <p:nvPr/>
        </p:nvSpPr>
        <p:spPr bwMode="blackWhite">
          <a:xfrm>
            <a:off x="2748695" y="4668015"/>
            <a:ext cx="0" cy="13903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331" name="Line 20"/>
          <p:cNvSpPr>
            <a:spLocks noChangeShapeType="1"/>
          </p:cNvSpPr>
          <p:nvPr/>
        </p:nvSpPr>
        <p:spPr bwMode="blackWhite">
          <a:xfrm>
            <a:off x="4023384" y="4668015"/>
            <a:ext cx="0" cy="13903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332" name="Line 21"/>
          <p:cNvSpPr>
            <a:spLocks noChangeShapeType="1"/>
          </p:cNvSpPr>
          <p:nvPr/>
        </p:nvSpPr>
        <p:spPr bwMode="blackWhite">
          <a:xfrm>
            <a:off x="5301249" y="4668015"/>
            <a:ext cx="0" cy="13903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334" name="Line 23"/>
          <p:cNvSpPr>
            <a:spLocks noChangeShapeType="1"/>
          </p:cNvSpPr>
          <p:nvPr/>
        </p:nvSpPr>
        <p:spPr bwMode="blackWhite">
          <a:xfrm>
            <a:off x="7803003" y="4668015"/>
            <a:ext cx="0" cy="13903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335" name="Line 19"/>
          <p:cNvSpPr>
            <a:spLocks noChangeShapeType="1"/>
          </p:cNvSpPr>
          <p:nvPr/>
        </p:nvSpPr>
        <p:spPr bwMode="blackWhite">
          <a:xfrm>
            <a:off x="1601005" y="4668015"/>
            <a:ext cx="0" cy="13903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336" name="Line 18"/>
          <p:cNvSpPr>
            <a:spLocks noChangeShapeType="1"/>
          </p:cNvSpPr>
          <p:nvPr/>
        </p:nvSpPr>
        <p:spPr bwMode="blackWhite">
          <a:xfrm rot="10800000">
            <a:off x="9076409" y="4659549"/>
            <a:ext cx="0" cy="13903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337" name="Line 19"/>
          <p:cNvSpPr>
            <a:spLocks noChangeShapeType="1"/>
          </p:cNvSpPr>
          <p:nvPr/>
        </p:nvSpPr>
        <p:spPr bwMode="blackWhite">
          <a:xfrm rot="10800000">
            <a:off x="7130734" y="4668015"/>
            <a:ext cx="0" cy="13903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339" name="Line 21"/>
          <p:cNvSpPr>
            <a:spLocks noChangeShapeType="1"/>
          </p:cNvSpPr>
          <p:nvPr/>
        </p:nvSpPr>
        <p:spPr bwMode="blackWhite">
          <a:xfrm rot="10800000">
            <a:off x="4628979" y="4668015"/>
            <a:ext cx="0" cy="13903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340" name="Line 22"/>
          <p:cNvSpPr>
            <a:spLocks noChangeShapeType="1"/>
          </p:cNvSpPr>
          <p:nvPr/>
        </p:nvSpPr>
        <p:spPr bwMode="blackWhite">
          <a:xfrm rot="10800000">
            <a:off x="3351114" y="4668015"/>
            <a:ext cx="0" cy="13903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341" name="Line 23"/>
          <p:cNvSpPr>
            <a:spLocks noChangeShapeType="1"/>
          </p:cNvSpPr>
          <p:nvPr/>
        </p:nvSpPr>
        <p:spPr bwMode="blackWhite">
          <a:xfrm rot="10800000">
            <a:off x="2076425" y="4668015"/>
            <a:ext cx="0" cy="13903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342" name="Line 23"/>
          <p:cNvSpPr>
            <a:spLocks noChangeShapeType="1"/>
          </p:cNvSpPr>
          <p:nvPr/>
        </p:nvSpPr>
        <p:spPr bwMode="blackWhite">
          <a:xfrm rot="10800000">
            <a:off x="928735" y="4668015"/>
            <a:ext cx="0" cy="13903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grpSp>
        <p:nvGrpSpPr>
          <p:cNvPr id="133" name="그룹 132"/>
          <p:cNvGrpSpPr/>
          <p:nvPr/>
        </p:nvGrpSpPr>
        <p:grpSpPr>
          <a:xfrm>
            <a:off x="635515" y="5610455"/>
            <a:ext cx="8640605" cy="623896"/>
            <a:chOff x="635516" y="5736386"/>
            <a:chExt cx="8684384" cy="587322"/>
          </a:xfrm>
        </p:grpSpPr>
        <p:grpSp>
          <p:nvGrpSpPr>
            <p:cNvPr id="319" name="그룹 318"/>
            <p:cNvGrpSpPr/>
            <p:nvPr/>
          </p:nvGrpSpPr>
          <p:grpSpPr>
            <a:xfrm>
              <a:off x="635516" y="5736386"/>
              <a:ext cx="8684384" cy="587322"/>
              <a:chOff x="1023360" y="1828482"/>
              <a:chExt cx="4848369" cy="3032827"/>
            </a:xfrm>
          </p:grpSpPr>
          <p:sp>
            <p:nvSpPr>
              <p:cNvPr id="328" name="모서리가 둥근 직사각형 327"/>
              <p:cNvSpPr/>
              <p:nvPr/>
            </p:nvSpPr>
            <p:spPr bwMode="auto">
              <a:xfrm>
                <a:off x="1023360" y="1828482"/>
                <a:ext cx="4848369" cy="3032827"/>
              </a:xfrm>
              <a:prstGeom prst="roundRect">
                <a:avLst>
                  <a:gd name="adj" fmla="val 0"/>
                </a:avLst>
              </a:prstGeom>
              <a:solidFill>
                <a:sysClr val="window" lastClr="FFFFFF"/>
              </a:solidFill>
              <a:ln w="19050">
                <a:solidFill>
                  <a:sysClr val="windowText" lastClr="000000">
                    <a:lumMod val="50000"/>
                    <a:lumOff val="50000"/>
                  </a:sysClr>
                </a:solidFill>
              </a:ln>
              <a:effectLst>
                <a:outerShdw blurRad="50800" dist="38100" dir="2700000" algn="tl" rotWithShape="0">
                  <a:prstClr val="black">
                    <a:alpha val="40000"/>
                  </a:prstClr>
                </a:outerShdw>
              </a:effectLst>
            </p:spPr>
            <p:txBody>
              <a:bodyPr wrap="square" lIns="90000" tIns="0" rIns="90000" bIns="46800" rtlCol="0" anchor="t" anchorCtr="0">
                <a:noAutofit/>
              </a:bodyPr>
              <a:lstStyle/>
              <a:p>
                <a:pPr marL="156656" marR="0" lvl="0" indent="-78328" defTabSz="914400" eaLnBrk="1" fontAlgn="auto" latinLnBrk="0" hangingPunct="1">
                  <a:lnSpc>
                    <a:spcPct val="150000"/>
                  </a:lnSpc>
                  <a:spcBef>
                    <a:spcPts val="0"/>
                  </a:spcBef>
                  <a:spcAft>
                    <a:spcPts val="0"/>
                  </a:spcAft>
                  <a:buClrTx/>
                  <a:buSzTx/>
                  <a:buFontTx/>
                  <a:buNone/>
                  <a:tabLst/>
                  <a:defRPr/>
                </a:pPr>
                <a:endParaRPr kumimoji="0" lang="en-US" altLang="ko-KR" sz="600" b="1" i="0" u="none" strike="noStrike" kern="0" cap="none" spc="0" normalizeH="0" baseline="0" noProof="0" dirty="0">
                  <a:ln>
                    <a:noFill/>
                  </a:ln>
                  <a:solidFill>
                    <a:srgbClr val="000000"/>
                  </a:solidFill>
                  <a:effectLst/>
                  <a:uLnTx/>
                  <a:uFillTx/>
                  <a:latin typeface="맑은 고딕"/>
                </a:endParaRPr>
              </a:p>
            </p:txBody>
          </p:sp>
          <p:sp>
            <p:nvSpPr>
              <p:cNvPr id="329" name="직사각형 328"/>
              <p:cNvSpPr/>
              <p:nvPr/>
            </p:nvSpPr>
            <p:spPr>
              <a:xfrm>
                <a:off x="2938840" y="1828482"/>
                <a:ext cx="946199" cy="897682"/>
              </a:xfrm>
              <a:prstGeom prst="rect">
                <a:avLst/>
              </a:prstGeom>
            </p:spPr>
            <p:txBody>
              <a:bodyPr wrap="square">
                <a:spAutoFit/>
              </a:bodyP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ko-KR" sz="600" b="1" i="0" u="none" strike="noStrike" kern="0" cap="none" spc="0" normalizeH="0" baseline="0" noProof="0" dirty="0">
                    <a:ln>
                      <a:noFill/>
                    </a:ln>
                    <a:solidFill>
                      <a:srgbClr val="000000"/>
                    </a:solidFill>
                    <a:effectLst/>
                    <a:uLnTx/>
                    <a:uFillTx/>
                    <a:latin typeface="맑은 고딕"/>
                  </a:rPr>
                  <a:t>IT </a:t>
                </a:r>
                <a:r>
                  <a:rPr kumimoji="0" lang="en" altLang="en-US" sz="600" b="1" i="0" u="none" strike="noStrike" kern="0" cap="none" spc="0" normalizeH="0" baseline="0" noProof="0" dirty="0">
                    <a:ln>
                      <a:noFill/>
                    </a:ln>
                    <a:solidFill>
                      <a:srgbClr val="000000"/>
                    </a:solidFill>
                    <a:effectLst/>
                    <a:uLnTx/>
                    <a:uFillTx/>
                    <a:latin typeface="맑은 고딕"/>
                  </a:rPr>
                  <a:t>infrastructure</a:t>
                </a:r>
                <a:endParaRPr kumimoji="0" lang="en-US" altLang="ko-KR" sz="600" b="1" i="0" u="none" strike="noStrike" kern="0" cap="none" spc="0" normalizeH="0" baseline="0" noProof="0" dirty="0">
                  <a:ln>
                    <a:noFill/>
                  </a:ln>
                  <a:solidFill>
                    <a:srgbClr val="000000"/>
                  </a:solidFill>
                  <a:effectLst/>
                  <a:uLnTx/>
                  <a:uFillTx/>
                  <a:latin typeface="맑은 고딕"/>
                </a:endParaRPr>
              </a:p>
            </p:txBody>
          </p:sp>
        </p:grpSp>
        <p:grpSp>
          <p:nvGrpSpPr>
            <p:cNvPr id="320" name="그룹 319"/>
            <p:cNvGrpSpPr/>
            <p:nvPr/>
          </p:nvGrpSpPr>
          <p:grpSpPr>
            <a:xfrm>
              <a:off x="767936" y="5985595"/>
              <a:ext cx="8391476" cy="285703"/>
              <a:chOff x="2871386" y="1935551"/>
              <a:chExt cx="4636233" cy="353180"/>
            </a:xfrm>
          </p:grpSpPr>
          <p:sp>
            <p:nvSpPr>
              <p:cNvPr id="321" name="모서리가 둥근 직사각형 320"/>
              <p:cNvSpPr/>
              <p:nvPr/>
            </p:nvSpPr>
            <p:spPr bwMode="auto">
              <a:xfrm>
                <a:off x="2871386" y="1935551"/>
                <a:ext cx="4636233" cy="353180"/>
              </a:xfrm>
              <a:prstGeom prst="roundRect">
                <a:avLst>
                  <a:gd name="adj" fmla="val 7337"/>
                </a:avLst>
              </a:prstGeom>
              <a:solidFill>
                <a:srgbClr val="595959">
                  <a:lumMod val="20000"/>
                  <a:lumOff val="80000"/>
                </a:srgbClr>
              </a:solidFill>
              <a:ln>
                <a:noFill/>
              </a:ln>
              <a:effectLst/>
            </p:spPr>
            <p:txBody>
              <a:bodyPr wrap="square" lIns="72000" tIns="72000" rIns="72000" bIns="72000" rtlCol="0" anchor="t">
                <a:noAutofit/>
              </a:bodyPr>
              <a:lstStyle/>
              <a:p>
                <a:pPr marL="0" marR="0" lvl="0" indent="0" defTabSz="914400" eaLnBrk="1" fontAlgn="auto" latinLnBrk="0" hangingPunct="1">
                  <a:lnSpc>
                    <a:spcPct val="100000"/>
                  </a:lnSpc>
                  <a:spcBef>
                    <a:spcPts val="600"/>
                  </a:spcBef>
                  <a:spcAft>
                    <a:spcPts val="0"/>
                  </a:spcAft>
                  <a:buClrTx/>
                  <a:buSzTx/>
                  <a:buFontTx/>
                  <a:buNone/>
                  <a:tabLst/>
                  <a:defRPr/>
                </a:pPr>
                <a:endParaRPr kumimoji="0" lang="en-US" altLang="ko-KR" sz="600" b="1" i="0" u="none" strike="noStrike" kern="0" cap="none" spc="-60" normalizeH="0" baseline="0" noProof="0" dirty="0">
                  <a:ln>
                    <a:noFill/>
                  </a:ln>
                  <a:solidFill>
                    <a:srgbClr val="000000">
                      <a:lumMod val="75000"/>
                      <a:lumOff val="25000"/>
                    </a:srgbClr>
                  </a:solidFill>
                  <a:effectLst/>
                  <a:uLnTx/>
                  <a:uFillTx/>
                  <a:latin typeface="맑은 고딕"/>
                </a:endParaRPr>
              </a:p>
            </p:txBody>
          </p:sp>
          <p:grpSp>
            <p:nvGrpSpPr>
              <p:cNvPr id="322" name="그룹 321"/>
              <p:cNvGrpSpPr/>
              <p:nvPr/>
            </p:nvGrpSpPr>
            <p:grpSpPr>
              <a:xfrm>
                <a:off x="2909952" y="2015257"/>
                <a:ext cx="4475919" cy="202993"/>
                <a:chOff x="2909952" y="2015257"/>
                <a:chExt cx="4475919" cy="202993"/>
              </a:xfrm>
            </p:grpSpPr>
            <p:sp>
              <p:nvSpPr>
                <p:cNvPr id="323" name="모서리가 둥근 직사각형 322"/>
                <p:cNvSpPr/>
                <p:nvPr/>
              </p:nvSpPr>
              <p:spPr bwMode="auto">
                <a:xfrm>
                  <a:off x="2909952" y="2015257"/>
                  <a:ext cx="916611" cy="202993"/>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600"/>
                    </a:spcBef>
                    <a:spcAft>
                      <a:spcPts val="0"/>
                    </a:spcAft>
                    <a:buClrTx/>
                    <a:buSzTx/>
                    <a:buFontTx/>
                    <a:buNone/>
                    <a:tabLst/>
                    <a:defRPr/>
                  </a:pPr>
                  <a:r>
                    <a:rPr kumimoji="0" lang="en" altLang="en-US" sz="600" b="0" i="0" u="none" strike="noStrike" kern="0" cap="none" spc="0" normalizeH="0" baseline="0" noProof="0" dirty="0">
                      <a:ln>
                        <a:noFill/>
                      </a:ln>
                      <a:solidFill>
                        <a:srgbClr val="000000"/>
                      </a:solidFill>
                      <a:effectLst/>
                      <a:uLnTx/>
                      <a:uFillTx/>
                      <a:latin typeface="맑은 고딕"/>
                      <a:cs typeface="Arial" pitchFamily="34" charset="0"/>
                    </a:rPr>
                    <a:t>server</a:t>
                  </a:r>
                </a:p>
              </p:txBody>
            </p:sp>
            <p:sp>
              <p:nvSpPr>
                <p:cNvPr id="324" name="모서리가 둥근 직사각형 323"/>
                <p:cNvSpPr/>
                <p:nvPr/>
              </p:nvSpPr>
              <p:spPr bwMode="auto">
                <a:xfrm>
                  <a:off x="3886262" y="2015257"/>
                  <a:ext cx="916611" cy="202993"/>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600"/>
                    </a:spcBef>
                    <a:spcAft>
                      <a:spcPts val="0"/>
                    </a:spcAft>
                    <a:buClrTx/>
                    <a:buSzTx/>
                    <a:buFontTx/>
                    <a:buNone/>
                    <a:tabLst/>
                    <a:defRPr/>
                  </a:pPr>
                  <a:r>
                    <a:rPr kumimoji="0" lang="en" altLang="en-US" sz="600" b="0" i="0" u="none" strike="noStrike" kern="0" cap="none" spc="0" normalizeH="0" baseline="0" noProof="0" dirty="0">
                      <a:ln>
                        <a:noFill/>
                      </a:ln>
                      <a:solidFill>
                        <a:srgbClr val="000000"/>
                      </a:solidFill>
                      <a:effectLst/>
                      <a:uLnTx/>
                      <a:uFillTx/>
                      <a:latin typeface="맑은 고딕"/>
                      <a:cs typeface="Arial" pitchFamily="34" charset="0"/>
                    </a:rPr>
                    <a:t>network</a:t>
                  </a:r>
                </a:p>
              </p:txBody>
            </p:sp>
            <p:sp>
              <p:nvSpPr>
                <p:cNvPr id="325" name="모서리가 둥근 직사각형 324"/>
                <p:cNvSpPr/>
                <p:nvPr/>
              </p:nvSpPr>
              <p:spPr bwMode="auto">
                <a:xfrm>
                  <a:off x="4868190" y="2015257"/>
                  <a:ext cx="916611" cy="202993"/>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600"/>
                    </a:spcBef>
                    <a:spcAft>
                      <a:spcPts val="0"/>
                    </a:spcAft>
                    <a:buClrTx/>
                    <a:buSzTx/>
                    <a:buFontTx/>
                    <a:buNone/>
                    <a:tabLst/>
                    <a:defRPr/>
                  </a:pPr>
                  <a:r>
                    <a:rPr kumimoji="0" lang="en" altLang="en-US" sz="600" b="0" i="0" u="none" strike="noStrike" kern="0" cap="none" spc="0" normalizeH="0" baseline="0" noProof="0" dirty="0">
                      <a:ln>
                        <a:noFill/>
                      </a:ln>
                      <a:solidFill>
                        <a:srgbClr val="000000"/>
                      </a:solidFill>
                      <a:effectLst/>
                      <a:uLnTx/>
                      <a:uFillTx/>
                      <a:latin typeface="맑은 고딕"/>
                      <a:cs typeface="Arial" pitchFamily="34" charset="0"/>
                    </a:rPr>
                    <a:t>storage</a:t>
                  </a:r>
                </a:p>
              </p:txBody>
            </p:sp>
            <p:sp>
              <p:nvSpPr>
                <p:cNvPr id="326" name="모서리가 둥근 직사각형 325"/>
                <p:cNvSpPr/>
                <p:nvPr/>
              </p:nvSpPr>
              <p:spPr bwMode="auto">
                <a:xfrm>
                  <a:off x="5834720" y="2015257"/>
                  <a:ext cx="762949" cy="202993"/>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600"/>
                    </a:spcBef>
                    <a:spcAft>
                      <a:spcPts val="0"/>
                    </a:spcAft>
                    <a:buClrTx/>
                    <a:buSzTx/>
                    <a:buFontTx/>
                    <a:buNone/>
                    <a:tabLst/>
                    <a:defRPr/>
                  </a:pPr>
                  <a:r>
                    <a:rPr kumimoji="0" lang="en" altLang="en-US" sz="600" b="0" i="0" u="none" strike="noStrike" kern="0" cap="none" spc="0" normalizeH="0" baseline="0" noProof="0" dirty="0">
                      <a:ln>
                        <a:noFill/>
                      </a:ln>
                      <a:solidFill>
                        <a:srgbClr val="000000"/>
                      </a:solidFill>
                      <a:effectLst/>
                      <a:uLnTx/>
                      <a:uFillTx/>
                      <a:latin typeface="맑은 고딕"/>
                      <a:cs typeface="Arial" pitchFamily="34" charset="0"/>
                    </a:rPr>
                    <a:t>security equipment</a:t>
                  </a:r>
                </a:p>
              </p:txBody>
            </p:sp>
            <p:sp>
              <p:nvSpPr>
                <p:cNvPr id="327" name="모서리가 둥근 직사각형 326"/>
                <p:cNvSpPr/>
                <p:nvPr/>
              </p:nvSpPr>
              <p:spPr bwMode="auto">
                <a:xfrm>
                  <a:off x="6662452" y="2015257"/>
                  <a:ext cx="723419" cy="202993"/>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600"/>
                    </a:spcBef>
                    <a:spcAft>
                      <a:spcPts val="0"/>
                    </a:spcAft>
                    <a:buClrTx/>
                    <a:buSzTx/>
                    <a:buFontTx/>
                    <a:buNone/>
                    <a:tabLst/>
                    <a:defRPr/>
                  </a:pPr>
                  <a:r>
                    <a:rPr kumimoji="0" lang="en" altLang="en-US" sz="600" b="0" i="0" u="none" strike="noStrike" kern="0" cap="none" spc="0" normalizeH="0" baseline="0" noProof="0" dirty="0">
                      <a:ln>
                        <a:noFill/>
                      </a:ln>
                      <a:solidFill>
                        <a:srgbClr val="000000"/>
                      </a:solidFill>
                      <a:effectLst/>
                      <a:uLnTx/>
                      <a:uFillTx/>
                      <a:latin typeface="맑은 고딕"/>
                      <a:cs typeface="Arial" pitchFamily="34" charset="0"/>
                    </a:rPr>
                    <a:t>System </a:t>
                  </a:r>
                  <a:r>
                    <a:rPr kumimoji="0" lang="en" altLang="ko-KR" sz="600" b="0" i="0" u="none" strike="noStrike" kern="0" cap="none" spc="0" normalizeH="0" baseline="0" noProof="0" dirty="0">
                      <a:ln>
                        <a:noFill/>
                      </a:ln>
                      <a:solidFill>
                        <a:srgbClr val="000000"/>
                      </a:solidFill>
                      <a:effectLst/>
                      <a:uLnTx/>
                      <a:uFillTx/>
                      <a:latin typeface="맑은 고딕"/>
                      <a:cs typeface="Arial" pitchFamily="34" charset="0"/>
                    </a:rPr>
                    <a:t>S/W</a:t>
                  </a:r>
                  <a:endParaRPr kumimoji="0" lang="ko-KR" altLang="en-US" sz="600" b="0" i="0" u="none" strike="noStrike" kern="0" cap="none" spc="0" normalizeH="0" baseline="0" noProof="0" dirty="0">
                    <a:ln>
                      <a:noFill/>
                    </a:ln>
                    <a:solidFill>
                      <a:srgbClr val="000000"/>
                    </a:solidFill>
                    <a:effectLst/>
                    <a:uLnTx/>
                    <a:uFillTx/>
                    <a:latin typeface="맑은 고딕"/>
                    <a:cs typeface="Arial" pitchFamily="34" charset="0"/>
                  </a:endParaRPr>
                </a:p>
              </p:txBody>
            </p:sp>
          </p:grpSp>
        </p:grpSp>
      </p:grpSp>
      <p:grpSp>
        <p:nvGrpSpPr>
          <p:cNvPr id="272" name="그룹 271"/>
          <p:cNvGrpSpPr/>
          <p:nvPr/>
        </p:nvGrpSpPr>
        <p:grpSpPr>
          <a:xfrm>
            <a:off x="635514" y="4803962"/>
            <a:ext cx="1025841" cy="682195"/>
            <a:chOff x="622538" y="4977719"/>
            <a:chExt cx="1225119" cy="642203"/>
          </a:xfrm>
        </p:grpSpPr>
        <p:sp>
          <p:nvSpPr>
            <p:cNvPr id="314" name="직사각형 313"/>
            <p:cNvSpPr/>
            <p:nvPr/>
          </p:nvSpPr>
          <p:spPr bwMode="auto">
            <a:xfrm>
              <a:off x="622538" y="4977719"/>
              <a:ext cx="1225119" cy="642203"/>
            </a:xfrm>
            <a:prstGeom prst="rect">
              <a:avLst/>
            </a:prstGeom>
            <a:solidFill>
              <a:srgbClr val="FFFFFF">
                <a:lumMod val="85000"/>
              </a:srgbClr>
            </a:solidFill>
            <a:ln w="19050" cap="flat" cmpd="sng" algn="ctr">
              <a:solidFill>
                <a:srgbClr val="000000">
                  <a:lumMod val="50000"/>
                  <a:lumOff val="50000"/>
                </a:srgbClr>
              </a:solidFill>
              <a:prstDash val="solid"/>
            </a:ln>
            <a:effectLst/>
          </p:spPr>
          <p:txBody>
            <a:bodyPr rtlCol="0" anchor="t"/>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ko-KR" sz="600" b="1" i="0" u="none" strike="noStrike" kern="0" cap="none" spc="0" normalizeH="0" baseline="0" noProof="0" dirty="0">
                  <a:ln>
                    <a:noFill/>
                  </a:ln>
                  <a:solidFill>
                    <a:srgbClr val="000000"/>
                  </a:solidFill>
                  <a:effectLst/>
                  <a:uLnTx/>
                  <a:uFillTx/>
                  <a:latin typeface="맑은 고딕"/>
                </a:rPr>
                <a:t>PACS</a:t>
              </a:r>
              <a:endParaRPr kumimoji="0" lang="en-US" altLang="ko-KR" sz="600" b="1" i="0" u="none" strike="noStrike" kern="0" cap="none" spc="0" normalizeH="0" baseline="0" noProof="0" dirty="0">
                <a:ln>
                  <a:noFill/>
                </a:ln>
                <a:solidFill>
                  <a:srgbClr val="000000"/>
                </a:solidFill>
                <a:effectLst/>
                <a:uLnTx/>
                <a:uFillTx/>
                <a:latin typeface="맑은 고딕"/>
              </a:endParaRPr>
            </a:p>
          </p:txBody>
        </p:sp>
        <p:grpSp>
          <p:nvGrpSpPr>
            <p:cNvPr id="315" name="그룹 314"/>
            <p:cNvGrpSpPr/>
            <p:nvPr/>
          </p:nvGrpSpPr>
          <p:grpSpPr>
            <a:xfrm>
              <a:off x="726708" y="5228222"/>
              <a:ext cx="1018657" cy="361044"/>
              <a:chOff x="726706" y="5228222"/>
              <a:chExt cx="1898710" cy="361044"/>
            </a:xfrm>
          </p:grpSpPr>
          <p:sp>
            <p:nvSpPr>
              <p:cNvPr id="316" name="모서리가 둥근 직사각형 315"/>
              <p:cNvSpPr/>
              <p:nvPr/>
            </p:nvSpPr>
            <p:spPr bwMode="auto">
              <a:xfrm>
                <a:off x="1700313" y="5425056"/>
                <a:ext cx="925103" cy="164210"/>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40" normalizeH="0" baseline="0" noProof="0" dirty="0">
                    <a:ln>
                      <a:noFill/>
                    </a:ln>
                    <a:solidFill>
                      <a:srgbClr val="000000"/>
                    </a:solidFill>
                    <a:effectLst/>
                    <a:uLnTx/>
                    <a:uFillTx/>
                    <a:latin typeface="맑은 고딕"/>
                    <a:cs typeface="Arial" pitchFamily="34" charset="0"/>
                  </a:rPr>
                  <a:t>image</a:t>
                </a:r>
                <a:endParaRPr kumimoji="0" lang="en-US" altLang="ko-KR" sz="600" b="0" i="0" u="none" strike="noStrike" kern="0" cap="none" spc="-140" normalizeH="0" baseline="0" noProof="0" dirty="0">
                  <a:ln>
                    <a:noFill/>
                  </a:ln>
                  <a:solidFill>
                    <a:srgbClr val="000000"/>
                  </a:solidFill>
                  <a:effectLst/>
                  <a:uLnTx/>
                  <a:uFillTx/>
                  <a:latin typeface="맑은 고딕"/>
                  <a:cs typeface="Arial" pitchFamily="34" charset="0"/>
                </a:endParaRPr>
              </a:p>
            </p:txBody>
          </p:sp>
          <p:sp>
            <p:nvSpPr>
              <p:cNvPr id="317" name="모서리가 둥근 직사각형 316"/>
              <p:cNvSpPr/>
              <p:nvPr/>
            </p:nvSpPr>
            <p:spPr bwMode="auto">
              <a:xfrm>
                <a:off x="726709" y="5425056"/>
                <a:ext cx="925103" cy="164210"/>
              </a:xfrm>
              <a:prstGeom prst="roundRect">
                <a:avLst/>
              </a:prstGeom>
              <a:solidFill>
                <a:srgbClr val="FFFFFF"/>
              </a:solidFill>
              <a:ln w="9525" cmpd="sng">
                <a:solidFill>
                  <a:srgbClr val="000000">
                    <a:lumMod val="50000"/>
                    <a:lumOff val="50000"/>
                  </a:srgbClr>
                </a:solidFill>
                <a:prstDash val="solid"/>
              </a:ln>
            </p:spPr>
            <p:txBody>
              <a:bodyPr wrap="none" lIns="0" tIns="36000" rIns="0" bIns="0" anchor="ctr"/>
              <a:lstStyle/>
              <a:p>
                <a:pPr marL="0" marR="0" lvl="0" indent="0" algn="ctr" defTabSz="975055" eaLnBrk="1" fontAlgn="auto" latinLnBrk="0" hangingPunct="1">
                  <a:lnSpc>
                    <a:spcPct val="80000"/>
                  </a:lnSpc>
                  <a:spcBef>
                    <a:spcPts val="0"/>
                  </a:spcBef>
                  <a:spcAft>
                    <a:spcPts val="0"/>
                  </a:spcAft>
                  <a:buClrTx/>
                  <a:buSzTx/>
                  <a:buFontTx/>
                  <a:buNone/>
                  <a:tabLst/>
                  <a:defRPr/>
                </a:pPr>
                <a:r>
                  <a:rPr kumimoji="0" lang="en" altLang="en-US" sz="600" b="0" i="0" u="none" strike="noStrike" kern="0" cap="none" spc="-160" normalizeH="0" baseline="0" noProof="0" dirty="0">
                    <a:ln>
                      <a:noFill/>
                    </a:ln>
                    <a:solidFill>
                      <a:srgbClr val="000000"/>
                    </a:solidFill>
                    <a:effectLst/>
                    <a:uLnTx/>
                    <a:uFillTx/>
                    <a:latin typeface="맑은 고딕"/>
                    <a:cs typeface="Arial" pitchFamily="34" charset="0"/>
                  </a:rPr>
                  <a:t>examination findings</a:t>
                </a:r>
              </a:p>
            </p:txBody>
          </p:sp>
          <p:sp>
            <p:nvSpPr>
              <p:cNvPr id="318" name="모서리가 둥근 직사각형 317"/>
              <p:cNvSpPr/>
              <p:nvPr/>
            </p:nvSpPr>
            <p:spPr bwMode="auto">
              <a:xfrm>
                <a:off x="726706" y="5228222"/>
                <a:ext cx="1898707" cy="164210"/>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60" normalizeH="0" baseline="0" noProof="0">
                    <a:ln>
                      <a:noFill/>
                    </a:ln>
                    <a:solidFill>
                      <a:srgbClr val="000000"/>
                    </a:solidFill>
                    <a:effectLst/>
                    <a:uLnTx/>
                    <a:uFillTx/>
                    <a:latin typeface="맑은 고딕"/>
                    <a:cs typeface="Arial" pitchFamily="34" charset="0"/>
                  </a:rPr>
                  <a:t>Overall opinion</a:t>
                </a:r>
                <a:endParaRPr kumimoji="0" lang="ko-KR" altLang="en-US" sz="600" b="0" i="0" u="none" strike="noStrike" kern="0" cap="none" spc="-60" normalizeH="0" baseline="0" noProof="0" dirty="0">
                  <a:ln>
                    <a:noFill/>
                  </a:ln>
                  <a:solidFill>
                    <a:srgbClr val="000000"/>
                  </a:solidFill>
                  <a:effectLst/>
                  <a:uLnTx/>
                  <a:uFillTx/>
                  <a:latin typeface="맑은 고딕"/>
                  <a:cs typeface="Arial" pitchFamily="34" charset="0"/>
                </a:endParaRPr>
              </a:p>
            </p:txBody>
          </p:sp>
        </p:grpSp>
      </p:grpSp>
      <p:grpSp>
        <p:nvGrpSpPr>
          <p:cNvPr id="273" name="그룹 272"/>
          <p:cNvGrpSpPr/>
          <p:nvPr/>
        </p:nvGrpSpPr>
        <p:grpSpPr>
          <a:xfrm>
            <a:off x="1904641" y="4803962"/>
            <a:ext cx="1025841" cy="682195"/>
            <a:chOff x="622538" y="4977719"/>
            <a:chExt cx="1225119" cy="642203"/>
          </a:xfrm>
        </p:grpSpPr>
        <p:sp>
          <p:nvSpPr>
            <p:cNvPr id="308" name="직사각형 307"/>
            <p:cNvSpPr/>
            <p:nvPr/>
          </p:nvSpPr>
          <p:spPr bwMode="auto">
            <a:xfrm>
              <a:off x="622538" y="4977719"/>
              <a:ext cx="1225119" cy="642203"/>
            </a:xfrm>
            <a:prstGeom prst="rect">
              <a:avLst/>
            </a:prstGeom>
            <a:solidFill>
              <a:srgbClr val="FFFFFF">
                <a:lumMod val="85000"/>
              </a:srgbClr>
            </a:solidFill>
            <a:ln w="19050" cap="flat" cmpd="sng" algn="ctr">
              <a:solidFill>
                <a:srgbClr val="000000">
                  <a:lumMod val="50000"/>
                  <a:lumOff val="50000"/>
                </a:srgbClr>
              </a:solidFill>
              <a:prstDash val="solid"/>
            </a:ln>
            <a:effectLst/>
          </p:spPr>
          <p:txBody>
            <a:bodyPr rtlCol="0" anchor="t"/>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1" i="0" u="none" strike="noStrike" kern="0" cap="none" spc="-100" normalizeH="0" baseline="0" noProof="0" dirty="0">
                  <a:ln>
                    <a:noFill/>
                  </a:ln>
                  <a:solidFill>
                    <a:srgbClr val="000000"/>
                  </a:solidFill>
                  <a:effectLst/>
                  <a:uLnTx/>
                  <a:uFillTx/>
                  <a:latin typeface="맑은 고딕"/>
                </a:rPr>
                <a:t>Basic inspection</a:t>
              </a:r>
              <a:endParaRPr kumimoji="0" lang="en-US" altLang="ko-KR" sz="600" b="1" i="0" u="none" strike="noStrike" kern="0" cap="none" spc="-100" normalizeH="0" baseline="0" noProof="0" dirty="0">
                <a:ln>
                  <a:noFill/>
                </a:ln>
                <a:solidFill>
                  <a:srgbClr val="000000"/>
                </a:solidFill>
                <a:effectLst/>
                <a:uLnTx/>
                <a:uFillTx/>
                <a:latin typeface="맑은 고딕"/>
              </a:endParaRPr>
            </a:p>
          </p:txBody>
        </p:sp>
        <p:grpSp>
          <p:nvGrpSpPr>
            <p:cNvPr id="309" name="그룹 308"/>
            <p:cNvGrpSpPr/>
            <p:nvPr/>
          </p:nvGrpSpPr>
          <p:grpSpPr>
            <a:xfrm>
              <a:off x="733196" y="5228222"/>
              <a:ext cx="1018655" cy="361044"/>
              <a:chOff x="738800" y="5228222"/>
              <a:chExt cx="1898707" cy="361044"/>
            </a:xfrm>
          </p:grpSpPr>
          <p:sp>
            <p:nvSpPr>
              <p:cNvPr id="310" name="모서리가 둥근 직사각형 309"/>
              <p:cNvSpPr/>
              <p:nvPr/>
            </p:nvSpPr>
            <p:spPr bwMode="auto">
              <a:xfrm>
                <a:off x="1712403" y="5425056"/>
                <a:ext cx="925104" cy="164210"/>
              </a:xfrm>
              <a:prstGeom prst="roundRect">
                <a:avLst/>
              </a:prstGeom>
              <a:solidFill>
                <a:srgbClr val="FFFFFF"/>
              </a:solidFill>
              <a:ln w="9525" cmpd="sng">
                <a:solidFill>
                  <a:srgbClr val="000000">
                    <a:lumMod val="50000"/>
                    <a:lumOff val="50000"/>
                  </a:srgbClr>
                </a:solidFill>
                <a:prstDash val="solid"/>
              </a:ln>
            </p:spPr>
            <p:txBody>
              <a:bodyPr wrap="none" lIns="0" tIns="0" rIns="0" bIns="198000" anchor="t" anchorCtr="0"/>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ko-KR" sz="600" b="0" i="0" u="none" strike="noStrike" kern="0" cap="none" spc="-160" normalizeH="0" baseline="0" noProof="0" dirty="0">
                    <a:ln>
                      <a:noFill/>
                    </a:ln>
                    <a:solidFill>
                      <a:srgbClr val="000000"/>
                    </a:solidFill>
                    <a:effectLst/>
                    <a:uLnTx/>
                    <a:uFillTx/>
                    <a:latin typeface="맑은 고딕"/>
                    <a:cs typeface="Arial" pitchFamily="34" charset="0"/>
                  </a:rPr>
                  <a:t>…</a:t>
                </a:r>
              </a:p>
            </p:txBody>
          </p:sp>
          <p:sp>
            <p:nvSpPr>
              <p:cNvPr id="311" name="모서리가 둥근 직사각형 310"/>
              <p:cNvSpPr/>
              <p:nvPr/>
            </p:nvSpPr>
            <p:spPr bwMode="auto">
              <a:xfrm>
                <a:off x="1712403" y="5228222"/>
                <a:ext cx="925104" cy="164210"/>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60" normalizeH="0" baseline="0" noProof="0" dirty="0">
                    <a:ln>
                      <a:noFill/>
                    </a:ln>
                    <a:solidFill>
                      <a:srgbClr val="000000"/>
                    </a:solidFill>
                    <a:effectLst/>
                    <a:uLnTx/>
                    <a:uFillTx/>
                    <a:latin typeface="맑은 고딕"/>
                    <a:cs typeface="Arial" pitchFamily="34" charset="0"/>
                  </a:rPr>
                  <a:t>key</a:t>
                </a:r>
              </a:p>
            </p:txBody>
          </p:sp>
          <p:sp>
            <p:nvSpPr>
              <p:cNvPr id="312" name="모서리가 둥근 직사각형 311"/>
              <p:cNvSpPr/>
              <p:nvPr/>
            </p:nvSpPr>
            <p:spPr bwMode="auto">
              <a:xfrm>
                <a:off x="738800" y="5425056"/>
                <a:ext cx="925104" cy="164210"/>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80" normalizeH="0" baseline="0" noProof="0" dirty="0">
                    <a:ln>
                      <a:noFill/>
                    </a:ln>
                    <a:solidFill>
                      <a:srgbClr val="000000"/>
                    </a:solidFill>
                    <a:effectLst/>
                    <a:uLnTx/>
                    <a:uFillTx/>
                    <a:latin typeface="맑은 고딕"/>
                    <a:cs typeface="Arial" pitchFamily="34" charset="0"/>
                  </a:rPr>
                  <a:t>weight</a:t>
                </a:r>
              </a:p>
            </p:txBody>
          </p:sp>
          <p:sp>
            <p:nvSpPr>
              <p:cNvPr id="313" name="모서리가 둥근 직사각형 312"/>
              <p:cNvSpPr/>
              <p:nvPr/>
            </p:nvSpPr>
            <p:spPr bwMode="auto">
              <a:xfrm>
                <a:off x="738800" y="5228222"/>
                <a:ext cx="925104" cy="164210"/>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60" normalizeH="0" baseline="0" noProof="0" dirty="0" err="1">
                    <a:ln>
                      <a:noFill/>
                    </a:ln>
                    <a:solidFill>
                      <a:srgbClr val="000000"/>
                    </a:solidFill>
                    <a:effectLst/>
                    <a:uLnTx/>
                    <a:uFillTx/>
                    <a:latin typeface="맑은 고딕"/>
                    <a:cs typeface="Arial" pitchFamily="34" charset="0"/>
                  </a:rPr>
                  <a:t>coercion</a:t>
                </a:r>
                <a:endParaRPr kumimoji="0" lang="ko-KR" altLang="en-US" sz="600" b="0" i="0" u="none" strike="noStrike" kern="0" cap="none" spc="-60" normalizeH="0" baseline="0" noProof="0" dirty="0">
                  <a:ln>
                    <a:noFill/>
                  </a:ln>
                  <a:solidFill>
                    <a:srgbClr val="000000"/>
                  </a:solidFill>
                  <a:effectLst/>
                  <a:uLnTx/>
                  <a:uFillTx/>
                  <a:latin typeface="맑은 고딕"/>
                  <a:cs typeface="Arial" pitchFamily="34" charset="0"/>
                </a:endParaRPr>
              </a:p>
            </p:txBody>
          </p:sp>
        </p:grpSp>
      </p:grpSp>
      <p:grpSp>
        <p:nvGrpSpPr>
          <p:cNvPr id="274" name="그룹 273"/>
          <p:cNvGrpSpPr/>
          <p:nvPr/>
        </p:nvGrpSpPr>
        <p:grpSpPr>
          <a:xfrm>
            <a:off x="3173768" y="4803962"/>
            <a:ext cx="1025841" cy="682195"/>
            <a:chOff x="622538" y="4977719"/>
            <a:chExt cx="1225119" cy="642203"/>
          </a:xfrm>
        </p:grpSpPr>
        <p:sp>
          <p:nvSpPr>
            <p:cNvPr id="302" name="직사각형 301"/>
            <p:cNvSpPr/>
            <p:nvPr/>
          </p:nvSpPr>
          <p:spPr bwMode="auto">
            <a:xfrm>
              <a:off x="622538" y="4977719"/>
              <a:ext cx="1225119" cy="642203"/>
            </a:xfrm>
            <a:prstGeom prst="rect">
              <a:avLst/>
            </a:prstGeom>
            <a:solidFill>
              <a:srgbClr val="FFFFFF">
                <a:lumMod val="85000"/>
              </a:srgbClr>
            </a:solidFill>
            <a:ln w="19050" cap="flat" cmpd="sng" algn="ctr">
              <a:solidFill>
                <a:srgbClr val="000000">
                  <a:lumMod val="50000"/>
                  <a:lumOff val="50000"/>
                </a:srgbClr>
              </a:solidFill>
              <a:prstDash val="solid"/>
            </a:ln>
            <a:effectLst/>
          </p:spPr>
          <p:txBody>
            <a:bodyPr rtlCol="0" anchor="t"/>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1" i="0" u="none" strike="noStrike" kern="0" cap="none" spc="-100" normalizeH="0" baseline="0" noProof="0" dirty="0">
                  <a:ln>
                    <a:noFill/>
                  </a:ln>
                  <a:solidFill>
                    <a:srgbClr val="000000"/>
                  </a:solidFill>
                  <a:effectLst/>
                  <a:uLnTx/>
                  <a:uFillTx/>
                  <a:latin typeface="맑은 고딕"/>
                </a:rPr>
                <a:t>function test</a:t>
              </a:r>
              <a:endParaRPr kumimoji="0" lang="en-US" altLang="ko-KR" sz="600" b="1" i="0" u="none" strike="noStrike" kern="0" cap="none" spc="-100" normalizeH="0" baseline="0" noProof="0" dirty="0">
                <a:ln>
                  <a:noFill/>
                </a:ln>
                <a:solidFill>
                  <a:srgbClr val="000000"/>
                </a:solidFill>
                <a:effectLst/>
                <a:uLnTx/>
                <a:uFillTx/>
                <a:latin typeface="맑은 고딕"/>
              </a:endParaRPr>
            </a:p>
          </p:txBody>
        </p:sp>
        <p:grpSp>
          <p:nvGrpSpPr>
            <p:cNvPr id="303" name="그룹 302"/>
            <p:cNvGrpSpPr/>
            <p:nvPr/>
          </p:nvGrpSpPr>
          <p:grpSpPr>
            <a:xfrm>
              <a:off x="733196" y="5228222"/>
              <a:ext cx="1018655" cy="361044"/>
              <a:chOff x="738800" y="5228222"/>
              <a:chExt cx="1898707" cy="361044"/>
            </a:xfrm>
          </p:grpSpPr>
          <p:sp>
            <p:nvSpPr>
              <p:cNvPr id="304" name="모서리가 둥근 직사각형 303"/>
              <p:cNvSpPr/>
              <p:nvPr/>
            </p:nvSpPr>
            <p:spPr bwMode="auto">
              <a:xfrm>
                <a:off x="1712403" y="5425056"/>
                <a:ext cx="925104" cy="164210"/>
              </a:xfrm>
              <a:prstGeom prst="roundRect">
                <a:avLst/>
              </a:prstGeom>
              <a:solidFill>
                <a:srgbClr val="FFFFFF"/>
              </a:solidFill>
              <a:ln w="9525" cmpd="sng">
                <a:solidFill>
                  <a:srgbClr val="000000">
                    <a:lumMod val="50000"/>
                    <a:lumOff val="50000"/>
                  </a:srgbClr>
                </a:solidFill>
                <a:prstDash val="solid"/>
              </a:ln>
            </p:spPr>
            <p:txBody>
              <a:bodyPr wrap="none" lIns="0" tIns="0" rIns="0" bIns="198000" anchor="t" anchorCtr="0"/>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ko-KR" sz="600" b="0" i="0" u="none" strike="noStrike" kern="0" cap="none" spc="-160" normalizeH="0" baseline="0" noProof="0" dirty="0">
                    <a:ln>
                      <a:noFill/>
                    </a:ln>
                    <a:solidFill>
                      <a:srgbClr val="000000"/>
                    </a:solidFill>
                    <a:effectLst/>
                    <a:uLnTx/>
                    <a:uFillTx/>
                    <a:latin typeface="맑은 고딕"/>
                    <a:cs typeface="Arial" pitchFamily="34" charset="0"/>
                  </a:rPr>
                  <a:t>…</a:t>
                </a:r>
              </a:p>
            </p:txBody>
          </p:sp>
          <p:sp>
            <p:nvSpPr>
              <p:cNvPr id="305" name="모서리가 둥근 직사각형 304"/>
              <p:cNvSpPr/>
              <p:nvPr/>
            </p:nvSpPr>
            <p:spPr bwMode="auto">
              <a:xfrm>
                <a:off x="1712403" y="5228222"/>
                <a:ext cx="925104" cy="164210"/>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ko-KR" sz="600" b="0" i="0" u="none" strike="noStrike" kern="0" cap="none" spc="-60" normalizeH="0" baseline="0" noProof="0" dirty="0">
                    <a:ln>
                      <a:noFill/>
                    </a:ln>
                    <a:solidFill>
                      <a:srgbClr val="000000"/>
                    </a:solidFill>
                    <a:effectLst/>
                    <a:uLnTx/>
                    <a:uFillTx/>
                    <a:latin typeface="맑은 고딕"/>
                    <a:cs typeface="Arial" pitchFamily="34" charset="0"/>
                  </a:rPr>
                  <a:t>EKG</a:t>
                </a:r>
                <a:endParaRPr kumimoji="0" lang="ko-KR" altLang="en-US" sz="600" b="0" i="0" u="none" strike="noStrike" kern="0" cap="none" spc="-60" normalizeH="0" baseline="0" noProof="0" dirty="0">
                  <a:ln>
                    <a:noFill/>
                  </a:ln>
                  <a:solidFill>
                    <a:srgbClr val="000000"/>
                  </a:solidFill>
                  <a:effectLst/>
                  <a:uLnTx/>
                  <a:uFillTx/>
                  <a:latin typeface="맑은 고딕"/>
                  <a:cs typeface="Arial" pitchFamily="34" charset="0"/>
                </a:endParaRPr>
              </a:p>
            </p:txBody>
          </p:sp>
          <p:sp>
            <p:nvSpPr>
              <p:cNvPr id="306" name="모서리가 둥근 직사각형 305"/>
              <p:cNvSpPr/>
              <p:nvPr/>
            </p:nvSpPr>
            <p:spPr bwMode="auto">
              <a:xfrm>
                <a:off x="738800" y="5425056"/>
                <a:ext cx="925104" cy="164210"/>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60" normalizeH="0" baseline="0" noProof="0">
                    <a:ln>
                      <a:noFill/>
                    </a:ln>
                    <a:solidFill>
                      <a:srgbClr val="000000"/>
                    </a:solidFill>
                    <a:effectLst/>
                    <a:uLnTx/>
                    <a:uFillTx/>
                    <a:latin typeface="맑은 고딕"/>
                    <a:cs typeface="Arial" pitchFamily="34" charset="0"/>
                  </a:rPr>
                  <a:t>Breath</a:t>
                </a:r>
                <a:endParaRPr kumimoji="0" lang="ko-KR" altLang="en-US" sz="600" b="0" i="0" u="none" strike="noStrike" kern="0" cap="none" spc="-160" normalizeH="0" baseline="0" noProof="0" dirty="0">
                  <a:ln>
                    <a:noFill/>
                  </a:ln>
                  <a:solidFill>
                    <a:srgbClr val="000000"/>
                  </a:solidFill>
                  <a:effectLst/>
                  <a:uLnTx/>
                  <a:uFillTx/>
                  <a:latin typeface="맑은 고딕"/>
                  <a:cs typeface="Arial" pitchFamily="34" charset="0"/>
                </a:endParaRPr>
              </a:p>
            </p:txBody>
          </p:sp>
          <p:sp>
            <p:nvSpPr>
              <p:cNvPr id="307" name="모서리가 둥근 직사각형 306"/>
              <p:cNvSpPr/>
              <p:nvPr/>
            </p:nvSpPr>
            <p:spPr bwMode="auto">
              <a:xfrm>
                <a:off x="738800" y="5228222"/>
                <a:ext cx="925104" cy="164210"/>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60" normalizeH="0" baseline="0" noProof="0">
                    <a:ln>
                      <a:noFill/>
                    </a:ln>
                    <a:solidFill>
                      <a:srgbClr val="000000"/>
                    </a:solidFill>
                    <a:effectLst/>
                    <a:uLnTx/>
                    <a:uFillTx/>
                    <a:latin typeface="맑은 고딕"/>
                    <a:cs typeface="Arial" pitchFamily="34" charset="0"/>
                  </a:rPr>
                  <a:t>intraocular pressure</a:t>
                </a:r>
                <a:endParaRPr kumimoji="0" lang="ko-KR" altLang="en-US" sz="600" b="0" i="0" u="none" strike="noStrike" kern="0" cap="none" spc="-60" normalizeH="0" baseline="0" noProof="0" dirty="0">
                  <a:ln>
                    <a:noFill/>
                  </a:ln>
                  <a:solidFill>
                    <a:srgbClr val="000000"/>
                  </a:solidFill>
                  <a:effectLst/>
                  <a:uLnTx/>
                  <a:uFillTx/>
                  <a:latin typeface="맑은 고딕"/>
                  <a:cs typeface="Arial" pitchFamily="34" charset="0"/>
                </a:endParaRPr>
              </a:p>
            </p:txBody>
          </p:sp>
        </p:grpSp>
      </p:grpSp>
      <p:grpSp>
        <p:nvGrpSpPr>
          <p:cNvPr id="275" name="그룹 274"/>
          <p:cNvGrpSpPr/>
          <p:nvPr/>
        </p:nvGrpSpPr>
        <p:grpSpPr>
          <a:xfrm>
            <a:off x="4442895" y="4803962"/>
            <a:ext cx="1025841" cy="682195"/>
            <a:chOff x="622538" y="4977719"/>
            <a:chExt cx="1225119" cy="642203"/>
          </a:xfrm>
        </p:grpSpPr>
        <p:sp>
          <p:nvSpPr>
            <p:cNvPr id="298" name="직사각형 297"/>
            <p:cNvSpPr/>
            <p:nvPr/>
          </p:nvSpPr>
          <p:spPr bwMode="auto">
            <a:xfrm>
              <a:off x="622538" y="4977719"/>
              <a:ext cx="1225119" cy="642203"/>
            </a:xfrm>
            <a:prstGeom prst="rect">
              <a:avLst/>
            </a:prstGeom>
            <a:solidFill>
              <a:srgbClr val="FFFFFF">
                <a:lumMod val="85000"/>
              </a:srgbClr>
            </a:solidFill>
            <a:ln w="19050" cap="flat" cmpd="sng" algn="ctr">
              <a:solidFill>
                <a:srgbClr val="000000">
                  <a:lumMod val="50000"/>
                  <a:lumOff val="50000"/>
                </a:srgbClr>
              </a:solidFill>
              <a:prstDash val="solid"/>
            </a:ln>
            <a:effectLst/>
          </p:spPr>
          <p:txBody>
            <a:bodyPr rtlCol="0" anchor="t"/>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1" i="0" u="none" strike="noStrike" kern="0" cap="none" spc="-100" normalizeH="0" baseline="0" noProof="0" dirty="0">
                  <a:ln>
                    <a:noFill/>
                  </a:ln>
                  <a:solidFill>
                    <a:srgbClr val="000000"/>
                  </a:solidFill>
                  <a:effectLst/>
                  <a:uLnTx/>
                  <a:uFillTx/>
                  <a:latin typeface="맑은 고딕"/>
                </a:rPr>
                <a:t>electronic signature</a:t>
              </a:r>
              <a:endParaRPr kumimoji="0" lang="en-US" altLang="ko-KR" sz="600" b="1" i="0" u="none" strike="noStrike" kern="0" cap="none" spc="-100" normalizeH="0" baseline="0" noProof="0" dirty="0">
                <a:ln>
                  <a:noFill/>
                </a:ln>
                <a:solidFill>
                  <a:srgbClr val="000000"/>
                </a:solidFill>
                <a:effectLst/>
                <a:uLnTx/>
                <a:uFillTx/>
                <a:latin typeface="맑은 고딕"/>
              </a:endParaRPr>
            </a:p>
          </p:txBody>
        </p:sp>
        <p:grpSp>
          <p:nvGrpSpPr>
            <p:cNvPr id="299" name="그룹 298"/>
            <p:cNvGrpSpPr/>
            <p:nvPr/>
          </p:nvGrpSpPr>
          <p:grpSpPr>
            <a:xfrm>
              <a:off x="726708" y="5228222"/>
              <a:ext cx="1018657" cy="361044"/>
              <a:chOff x="726706" y="5228222"/>
              <a:chExt cx="1898710" cy="361044"/>
            </a:xfrm>
          </p:grpSpPr>
          <p:sp>
            <p:nvSpPr>
              <p:cNvPr id="300" name="모서리가 둥근 직사각형 299"/>
              <p:cNvSpPr/>
              <p:nvPr/>
            </p:nvSpPr>
            <p:spPr bwMode="auto">
              <a:xfrm>
                <a:off x="726706" y="5425056"/>
                <a:ext cx="1898710" cy="164210"/>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60" normalizeH="0" baseline="0" noProof="0" dirty="0">
                    <a:ln>
                      <a:noFill/>
                    </a:ln>
                    <a:solidFill>
                      <a:srgbClr val="000000"/>
                    </a:solidFill>
                    <a:effectLst/>
                    <a:uLnTx/>
                    <a:uFillTx/>
                    <a:latin typeface="맑은 고딕"/>
                    <a:cs typeface="Arial" pitchFamily="34" charset="0"/>
                  </a:rPr>
                  <a:t>inspection signature</a:t>
                </a:r>
                <a:endParaRPr kumimoji="0" lang="en-US" altLang="ko-KR" sz="600" b="0" i="0" u="none" strike="noStrike" kern="0" cap="none" spc="-60" normalizeH="0" baseline="0" noProof="0" dirty="0">
                  <a:ln>
                    <a:noFill/>
                  </a:ln>
                  <a:solidFill>
                    <a:srgbClr val="000000"/>
                  </a:solidFill>
                  <a:effectLst/>
                  <a:uLnTx/>
                  <a:uFillTx/>
                  <a:latin typeface="맑은 고딕"/>
                  <a:cs typeface="Arial" pitchFamily="34" charset="0"/>
                </a:endParaRPr>
              </a:p>
            </p:txBody>
          </p:sp>
          <p:sp>
            <p:nvSpPr>
              <p:cNvPr id="301" name="모서리가 둥근 직사각형 300"/>
              <p:cNvSpPr/>
              <p:nvPr/>
            </p:nvSpPr>
            <p:spPr bwMode="auto">
              <a:xfrm>
                <a:off x="726706" y="5228222"/>
                <a:ext cx="1898707" cy="164210"/>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60" normalizeH="0" baseline="0" noProof="0" dirty="0">
                    <a:ln>
                      <a:noFill/>
                    </a:ln>
                    <a:solidFill>
                      <a:srgbClr val="000000"/>
                    </a:solidFill>
                    <a:effectLst/>
                    <a:uLnTx/>
                    <a:uFillTx/>
                    <a:latin typeface="맑은 고딕"/>
                    <a:cs typeface="Arial" pitchFamily="34" charset="0"/>
                  </a:rPr>
                  <a:t>Prescription signature</a:t>
                </a:r>
              </a:p>
            </p:txBody>
          </p:sp>
        </p:grpSp>
      </p:grpSp>
      <p:grpSp>
        <p:nvGrpSpPr>
          <p:cNvPr id="276" name="그룹 275"/>
          <p:cNvGrpSpPr/>
          <p:nvPr/>
        </p:nvGrpSpPr>
        <p:grpSpPr>
          <a:xfrm>
            <a:off x="5712022" y="4803962"/>
            <a:ext cx="1025841" cy="682195"/>
            <a:chOff x="622538" y="4977719"/>
            <a:chExt cx="1225119" cy="642203"/>
          </a:xfrm>
        </p:grpSpPr>
        <p:sp>
          <p:nvSpPr>
            <p:cNvPr id="294" name="직사각형 293"/>
            <p:cNvSpPr/>
            <p:nvPr/>
          </p:nvSpPr>
          <p:spPr bwMode="auto">
            <a:xfrm>
              <a:off x="622538" y="4977719"/>
              <a:ext cx="1225119" cy="642203"/>
            </a:xfrm>
            <a:prstGeom prst="rect">
              <a:avLst/>
            </a:prstGeom>
            <a:solidFill>
              <a:srgbClr val="FFFFFF">
                <a:lumMod val="85000"/>
              </a:srgbClr>
            </a:solidFill>
            <a:ln w="19050" cap="flat" cmpd="sng" algn="ctr">
              <a:solidFill>
                <a:srgbClr val="000000">
                  <a:lumMod val="50000"/>
                  <a:lumOff val="50000"/>
                </a:srgbClr>
              </a:solidFill>
              <a:prstDash val="solid"/>
            </a:ln>
            <a:effectLst/>
          </p:spPr>
          <p:txBody>
            <a:bodyPr rtlCol="0" anchor="t"/>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1" i="0" u="none" strike="noStrike" kern="0" cap="none" spc="-100" normalizeH="0" baseline="0" noProof="0" dirty="0">
                  <a:ln>
                    <a:noFill/>
                  </a:ln>
                  <a:solidFill>
                    <a:srgbClr val="000000"/>
                  </a:solidFill>
                  <a:effectLst/>
                  <a:uLnTx/>
                  <a:uFillTx/>
                  <a:latin typeface="맑은 고딕"/>
                </a:rPr>
                <a:t>Directions</a:t>
              </a:r>
              <a:endParaRPr kumimoji="0" lang="en-US" altLang="ko-KR" sz="600" b="1" i="0" u="none" strike="noStrike" kern="0" cap="none" spc="-100" normalizeH="0" baseline="0" noProof="0" dirty="0">
                <a:ln>
                  <a:noFill/>
                </a:ln>
                <a:solidFill>
                  <a:srgbClr val="000000"/>
                </a:solidFill>
                <a:effectLst/>
                <a:uLnTx/>
                <a:uFillTx/>
                <a:latin typeface="맑은 고딕"/>
              </a:endParaRPr>
            </a:p>
          </p:txBody>
        </p:sp>
        <p:grpSp>
          <p:nvGrpSpPr>
            <p:cNvPr id="295" name="그룹 294"/>
            <p:cNvGrpSpPr/>
            <p:nvPr/>
          </p:nvGrpSpPr>
          <p:grpSpPr>
            <a:xfrm>
              <a:off x="726708" y="5228222"/>
              <a:ext cx="1018657" cy="361044"/>
              <a:chOff x="726706" y="5228222"/>
              <a:chExt cx="1898710" cy="361044"/>
            </a:xfrm>
          </p:grpSpPr>
          <p:sp>
            <p:nvSpPr>
              <p:cNvPr id="296" name="모서리가 둥근 직사각형 295"/>
              <p:cNvSpPr/>
              <p:nvPr/>
            </p:nvSpPr>
            <p:spPr bwMode="auto">
              <a:xfrm>
                <a:off x="726706" y="5425056"/>
                <a:ext cx="1898710" cy="164210"/>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60" normalizeH="0" baseline="0" noProof="0">
                    <a:ln>
                      <a:noFill/>
                    </a:ln>
                    <a:solidFill>
                      <a:srgbClr val="000000"/>
                    </a:solidFill>
                    <a:effectLst/>
                    <a:uLnTx/>
                    <a:uFillTx/>
                    <a:latin typeface="맑은 고딕"/>
                    <a:cs typeface="Arial" pitchFamily="34" charset="0"/>
                  </a:rPr>
                  <a:t>Waitlist management</a:t>
                </a:r>
                <a:endParaRPr kumimoji="0" lang="en-US" altLang="ko-KR" sz="600" b="0" i="0" u="none" strike="noStrike" kern="0" cap="none" spc="-60" normalizeH="0" baseline="0" noProof="0" dirty="0">
                  <a:ln>
                    <a:noFill/>
                  </a:ln>
                  <a:solidFill>
                    <a:srgbClr val="000000"/>
                  </a:solidFill>
                  <a:effectLst/>
                  <a:uLnTx/>
                  <a:uFillTx/>
                  <a:latin typeface="맑은 고딕"/>
                  <a:cs typeface="Arial" pitchFamily="34" charset="0"/>
                </a:endParaRPr>
              </a:p>
            </p:txBody>
          </p:sp>
          <p:sp>
            <p:nvSpPr>
              <p:cNvPr id="297" name="모서리가 둥근 직사각형 296"/>
              <p:cNvSpPr/>
              <p:nvPr/>
            </p:nvSpPr>
            <p:spPr bwMode="auto">
              <a:xfrm>
                <a:off x="726706" y="5228222"/>
                <a:ext cx="1898707" cy="164210"/>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ko-KR" sz="600" b="0" i="0" u="none" strike="noStrike" kern="0" cap="none" spc="-60" normalizeH="0" baseline="0" noProof="0" dirty="0">
                    <a:ln>
                      <a:noFill/>
                    </a:ln>
                    <a:solidFill>
                      <a:srgbClr val="000000"/>
                    </a:solidFill>
                    <a:effectLst/>
                    <a:uLnTx/>
                    <a:uFillTx/>
                    <a:latin typeface="맑은 고딕"/>
                    <a:cs typeface="Arial" pitchFamily="34" charset="0"/>
                  </a:rPr>
                  <a:t>RFID</a:t>
                </a:r>
                <a:endParaRPr kumimoji="0" lang="ko-KR" altLang="en-US" sz="600" b="0" i="0" u="none" strike="noStrike" kern="0" cap="none" spc="-60" normalizeH="0" baseline="0" noProof="0" dirty="0">
                  <a:ln>
                    <a:noFill/>
                  </a:ln>
                  <a:solidFill>
                    <a:srgbClr val="000000"/>
                  </a:solidFill>
                  <a:effectLst/>
                  <a:uLnTx/>
                  <a:uFillTx/>
                  <a:latin typeface="맑은 고딕"/>
                  <a:cs typeface="Arial" pitchFamily="34" charset="0"/>
                </a:endParaRPr>
              </a:p>
            </p:txBody>
          </p:sp>
        </p:grpSp>
      </p:grpSp>
      <p:grpSp>
        <p:nvGrpSpPr>
          <p:cNvPr id="278" name="그룹 277"/>
          <p:cNvGrpSpPr/>
          <p:nvPr/>
        </p:nvGrpSpPr>
        <p:grpSpPr>
          <a:xfrm>
            <a:off x="6981149" y="4803962"/>
            <a:ext cx="1025841" cy="682195"/>
            <a:chOff x="622538" y="4977719"/>
            <a:chExt cx="1225119" cy="642203"/>
          </a:xfrm>
        </p:grpSpPr>
        <p:sp>
          <p:nvSpPr>
            <p:cNvPr id="284" name="직사각형 283"/>
            <p:cNvSpPr/>
            <p:nvPr/>
          </p:nvSpPr>
          <p:spPr bwMode="auto">
            <a:xfrm>
              <a:off x="622538" y="4977719"/>
              <a:ext cx="1225119" cy="642203"/>
            </a:xfrm>
            <a:prstGeom prst="rect">
              <a:avLst/>
            </a:prstGeom>
            <a:solidFill>
              <a:srgbClr val="FFFFFF">
                <a:lumMod val="85000"/>
              </a:srgbClr>
            </a:solidFill>
            <a:ln w="19050" cap="flat" cmpd="sng" algn="ctr">
              <a:solidFill>
                <a:srgbClr val="000000">
                  <a:lumMod val="50000"/>
                  <a:lumOff val="50000"/>
                </a:srgbClr>
              </a:solidFill>
              <a:prstDash val="solid"/>
            </a:ln>
            <a:effectLst/>
          </p:spPr>
          <p:txBody>
            <a:bodyPr rtlCol="0" anchor="t"/>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ko-KR" sz="600" b="1" i="0" u="none" strike="noStrike" kern="0" cap="none" spc="-100" normalizeH="0" baseline="0" noProof="0" dirty="0">
                  <a:ln>
                    <a:noFill/>
                  </a:ln>
                  <a:solidFill>
                    <a:srgbClr val="000000"/>
                  </a:solidFill>
                  <a:effectLst/>
                  <a:uLnTx/>
                  <a:uFillTx/>
                  <a:latin typeface="맑은 고딕"/>
                </a:rPr>
                <a:t>ERP</a:t>
              </a:r>
              <a:endParaRPr kumimoji="0" lang="en-US" altLang="ko-KR" sz="600" b="1" i="0" u="none" strike="noStrike" kern="0" cap="none" spc="-100" normalizeH="0" baseline="0" noProof="0" dirty="0">
                <a:ln>
                  <a:noFill/>
                </a:ln>
                <a:solidFill>
                  <a:srgbClr val="000000"/>
                </a:solidFill>
                <a:effectLst/>
                <a:uLnTx/>
                <a:uFillTx/>
                <a:latin typeface="맑은 고딕"/>
              </a:endParaRPr>
            </a:p>
          </p:txBody>
        </p:sp>
        <p:grpSp>
          <p:nvGrpSpPr>
            <p:cNvPr id="285" name="그룹 284"/>
            <p:cNvGrpSpPr/>
            <p:nvPr/>
          </p:nvGrpSpPr>
          <p:grpSpPr>
            <a:xfrm>
              <a:off x="733196" y="5228222"/>
              <a:ext cx="1018655" cy="361044"/>
              <a:chOff x="738800" y="5228222"/>
              <a:chExt cx="1898707" cy="361044"/>
            </a:xfrm>
          </p:grpSpPr>
          <p:sp>
            <p:nvSpPr>
              <p:cNvPr id="286" name="모서리가 둥근 직사각형 285"/>
              <p:cNvSpPr/>
              <p:nvPr/>
            </p:nvSpPr>
            <p:spPr bwMode="auto">
              <a:xfrm>
                <a:off x="1712403" y="5425056"/>
                <a:ext cx="925104" cy="164210"/>
              </a:xfrm>
              <a:prstGeom prst="roundRect">
                <a:avLst/>
              </a:prstGeom>
              <a:solidFill>
                <a:srgbClr val="FFFFFF"/>
              </a:solidFill>
              <a:ln w="9525" cmpd="sng">
                <a:solidFill>
                  <a:srgbClr val="000000">
                    <a:lumMod val="50000"/>
                    <a:lumOff val="50000"/>
                  </a:srgbClr>
                </a:solidFill>
                <a:prstDash val="solid"/>
              </a:ln>
            </p:spPr>
            <p:txBody>
              <a:bodyPr wrap="none" lIns="0" tIns="36000" rIns="0" bIns="0" anchor="ctr"/>
              <a:lstStyle/>
              <a:p>
                <a:pPr marL="0" marR="0" lvl="0" indent="0" algn="ctr" defTabSz="975055" eaLnBrk="1" fontAlgn="auto" latinLnBrk="0" hangingPunct="1">
                  <a:lnSpc>
                    <a:spcPct val="80000"/>
                  </a:lnSpc>
                  <a:spcBef>
                    <a:spcPts val="0"/>
                  </a:spcBef>
                  <a:spcAft>
                    <a:spcPts val="0"/>
                  </a:spcAft>
                  <a:buClrTx/>
                  <a:buSzTx/>
                  <a:buFontTx/>
                  <a:buNone/>
                  <a:tabLst/>
                  <a:defRPr/>
                </a:pPr>
                <a:r>
                  <a:rPr kumimoji="0" lang="en" altLang="en-US" sz="600" b="0" i="0" u="none" strike="noStrike" kern="0" cap="none" spc="-160" normalizeH="0" baseline="0" noProof="0" dirty="0">
                    <a:ln>
                      <a:noFill/>
                    </a:ln>
                    <a:solidFill>
                      <a:srgbClr val="000000"/>
                    </a:solidFill>
                    <a:effectLst/>
                    <a:uLnTx/>
                    <a:uFillTx/>
                    <a:latin typeface="맑은 고딕"/>
                    <a:cs typeface="Arial" pitchFamily="34" charset="0"/>
                  </a:rPr>
                  <a:t>group claim</a:t>
                </a:r>
                <a:endParaRPr kumimoji="0" lang="en-US" altLang="ko-KR" sz="600" b="0" i="0" u="none" strike="noStrike" kern="0" cap="none" spc="-160" normalizeH="0" baseline="0" noProof="0" dirty="0">
                  <a:ln>
                    <a:noFill/>
                  </a:ln>
                  <a:solidFill>
                    <a:srgbClr val="000000"/>
                  </a:solidFill>
                  <a:effectLst/>
                  <a:uLnTx/>
                  <a:uFillTx/>
                  <a:latin typeface="맑은 고딕"/>
                  <a:cs typeface="Arial" pitchFamily="34" charset="0"/>
                </a:endParaRPr>
              </a:p>
            </p:txBody>
          </p:sp>
          <p:sp>
            <p:nvSpPr>
              <p:cNvPr id="287" name="모서리가 둥근 직사각형 286"/>
              <p:cNvSpPr/>
              <p:nvPr/>
            </p:nvSpPr>
            <p:spPr bwMode="auto">
              <a:xfrm>
                <a:off x="1712403" y="5228222"/>
                <a:ext cx="925104" cy="164210"/>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00" normalizeH="0" baseline="0" noProof="0" dirty="0" err="1">
                    <a:ln>
                      <a:noFill/>
                    </a:ln>
                    <a:solidFill>
                      <a:srgbClr val="000000"/>
                    </a:solidFill>
                    <a:effectLst/>
                    <a:uLnTx/>
                    <a:uFillTx/>
                    <a:latin typeface="맑은 고딕"/>
                    <a:cs typeface="Arial" pitchFamily="34" charset="0"/>
                  </a:rPr>
                  <a:t>advance payment</a:t>
                </a:r>
                <a:endParaRPr kumimoji="0" lang="ko-KR" altLang="en-US" sz="600" b="0" i="0" u="none" strike="noStrike" kern="0" cap="none" spc="-100" normalizeH="0" baseline="0" noProof="0" dirty="0">
                  <a:ln>
                    <a:noFill/>
                  </a:ln>
                  <a:solidFill>
                    <a:srgbClr val="000000"/>
                  </a:solidFill>
                  <a:effectLst/>
                  <a:uLnTx/>
                  <a:uFillTx/>
                  <a:latin typeface="맑은 고딕"/>
                  <a:cs typeface="Arial" pitchFamily="34" charset="0"/>
                </a:endParaRPr>
              </a:p>
            </p:txBody>
          </p:sp>
          <p:sp>
            <p:nvSpPr>
              <p:cNvPr id="288" name="모서리가 둥근 직사각형 287"/>
              <p:cNvSpPr/>
              <p:nvPr/>
            </p:nvSpPr>
            <p:spPr bwMode="auto">
              <a:xfrm>
                <a:off x="738800" y="5425056"/>
                <a:ext cx="925104" cy="164210"/>
              </a:xfrm>
              <a:prstGeom prst="roundRect">
                <a:avLst/>
              </a:prstGeom>
              <a:solidFill>
                <a:srgbClr val="FFFFFF"/>
              </a:solidFill>
              <a:ln w="9525" cmpd="sng">
                <a:solidFill>
                  <a:srgbClr val="000000">
                    <a:lumMod val="50000"/>
                    <a:lumOff val="50000"/>
                  </a:srgbClr>
                </a:solidFill>
                <a:prstDash val="solid"/>
              </a:ln>
            </p:spPr>
            <p:txBody>
              <a:bodyPr wrap="none" lIns="0" tIns="36000" rIns="0" bIns="0" anchor="ctr"/>
              <a:lstStyle/>
              <a:p>
                <a:pPr marL="0" marR="0" lvl="0" indent="0" algn="ctr" defTabSz="975055" eaLnBrk="1" fontAlgn="auto" latinLnBrk="0" hangingPunct="1">
                  <a:lnSpc>
                    <a:spcPct val="80000"/>
                  </a:lnSpc>
                  <a:spcBef>
                    <a:spcPts val="0"/>
                  </a:spcBef>
                  <a:spcAft>
                    <a:spcPts val="0"/>
                  </a:spcAft>
                  <a:buClrTx/>
                  <a:buSzTx/>
                  <a:buFontTx/>
                  <a:buNone/>
                  <a:tabLst/>
                  <a:defRPr/>
                </a:pPr>
                <a:r>
                  <a:rPr kumimoji="0" lang="en" altLang="en-US" sz="600" b="0" i="0" u="none" strike="noStrike" kern="0" cap="none" spc="-160" normalizeH="0" baseline="0" noProof="0" dirty="0">
                    <a:ln>
                      <a:noFill/>
                    </a:ln>
                    <a:solidFill>
                      <a:srgbClr val="000000"/>
                    </a:solidFill>
                    <a:effectLst/>
                    <a:uLnTx/>
                    <a:uFillTx/>
                    <a:latin typeface="맑은 고딕"/>
                    <a:cs typeface="Arial" pitchFamily="34" charset="0"/>
                  </a:rPr>
                  <a:t>personal deposit</a:t>
                </a:r>
              </a:p>
            </p:txBody>
          </p:sp>
          <p:sp>
            <p:nvSpPr>
              <p:cNvPr id="289" name="모서리가 둥근 직사각형 288"/>
              <p:cNvSpPr/>
              <p:nvPr/>
            </p:nvSpPr>
            <p:spPr bwMode="auto">
              <a:xfrm>
                <a:off x="738800" y="5228222"/>
                <a:ext cx="925104" cy="164210"/>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00" normalizeH="0" baseline="0" noProof="0" dirty="0">
                    <a:ln>
                      <a:noFill/>
                    </a:ln>
                    <a:solidFill>
                      <a:srgbClr val="000000"/>
                    </a:solidFill>
                    <a:effectLst/>
                    <a:uLnTx/>
                    <a:uFillTx/>
                    <a:latin typeface="맑은 고딕"/>
                    <a:cs typeface="Arial" pitchFamily="34" charset="0"/>
                  </a:rPr>
                  <a:t>Accounts receivable</a:t>
                </a:r>
              </a:p>
            </p:txBody>
          </p:sp>
        </p:grpSp>
      </p:grpSp>
      <p:grpSp>
        <p:nvGrpSpPr>
          <p:cNvPr id="279" name="그룹 278"/>
          <p:cNvGrpSpPr/>
          <p:nvPr/>
        </p:nvGrpSpPr>
        <p:grpSpPr>
          <a:xfrm>
            <a:off x="8250278" y="4803962"/>
            <a:ext cx="1025841" cy="682195"/>
            <a:chOff x="622538" y="4977719"/>
            <a:chExt cx="1225119" cy="642203"/>
          </a:xfrm>
        </p:grpSpPr>
        <p:sp>
          <p:nvSpPr>
            <p:cNvPr id="280" name="직사각형 279"/>
            <p:cNvSpPr/>
            <p:nvPr/>
          </p:nvSpPr>
          <p:spPr bwMode="auto">
            <a:xfrm>
              <a:off x="622538" y="4977719"/>
              <a:ext cx="1225119" cy="642203"/>
            </a:xfrm>
            <a:prstGeom prst="rect">
              <a:avLst/>
            </a:prstGeom>
            <a:solidFill>
              <a:srgbClr val="FFFFFF">
                <a:lumMod val="85000"/>
              </a:srgbClr>
            </a:solidFill>
            <a:ln w="19050" cap="flat" cmpd="sng" algn="ctr">
              <a:solidFill>
                <a:srgbClr val="000000">
                  <a:lumMod val="50000"/>
                  <a:lumOff val="50000"/>
                </a:srgbClr>
              </a:solidFill>
              <a:prstDash val="solid"/>
            </a:ln>
            <a:effectLst/>
          </p:spPr>
          <p:txBody>
            <a:bodyPr rtlCol="0" anchor="t"/>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1" i="0" u="none" strike="noStrike" kern="0" cap="none" spc="-100" normalizeH="0" baseline="0" noProof="0" dirty="0">
                  <a:ln>
                    <a:noFill/>
                  </a:ln>
                  <a:solidFill>
                    <a:srgbClr val="000000"/>
                  </a:solidFill>
                  <a:effectLst/>
                  <a:uLnTx/>
                  <a:uFillTx/>
                  <a:latin typeface="맑은 고딕"/>
                </a:rPr>
                <a:t>groupware</a:t>
              </a:r>
              <a:endParaRPr kumimoji="0" lang="en-US" altLang="ko-KR" sz="600" b="1" i="0" u="none" strike="noStrike" kern="0" cap="none" spc="-100" normalizeH="0" baseline="0" noProof="0" dirty="0">
                <a:ln>
                  <a:noFill/>
                </a:ln>
                <a:solidFill>
                  <a:srgbClr val="000000"/>
                </a:solidFill>
                <a:effectLst/>
                <a:uLnTx/>
                <a:uFillTx/>
                <a:latin typeface="맑은 고딕"/>
              </a:endParaRPr>
            </a:p>
          </p:txBody>
        </p:sp>
        <p:grpSp>
          <p:nvGrpSpPr>
            <p:cNvPr id="281" name="그룹 280"/>
            <p:cNvGrpSpPr/>
            <p:nvPr/>
          </p:nvGrpSpPr>
          <p:grpSpPr>
            <a:xfrm>
              <a:off x="726708" y="5228222"/>
              <a:ext cx="1018657" cy="361044"/>
              <a:chOff x="726706" y="5228222"/>
              <a:chExt cx="1898710" cy="361044"/>
            </a:xfrm>
          </p:grpSpPr>
          <p:sp>
            <p:nvSpPr>
              <p:cNvPr id="282" name="모서리가 둥근 직사각형 281"/>
              <p:cNvSpPr/>
              <p:nvPr/>
            </p:nvSpPr>
            <p:spPr bwMode="auto">
              <a:xfrm>
                <a:off x="726706" y="5425056"/>
                <a:ext cx="1898710" cy="164210"/>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00" normalizeH="0" baseline="0" noProof="0" dirty="0">
                    <a:ln>
                      <a:noFill/>
                    </a:ln>
                    <a:solidFill>
                      <a:srgbClr val="000000"/>
                    </a:solidFill>
                    <a:effectLst/>
                    <a:uLnTx/>
                    <a:uFillTx/>
                    <a:latin typeface="맑은 고딕"/>
                    <a:cs typeface="Arial" pitchFamily="34" charset="0"/>
                  </a:rPr>
                  <a:t>Messenger</a:t>
                </a:r>
                <a:endParaRPr kumimoji="0" lang="en-US" altLang="ko-KR" sz="600" b="0" i="0" u="none" strike="noStrike" kern="0" cap="none" spc="-100" normalizeH="0" baseline="0" noProof="0" dirty="0">
                  <a:ln>
                    <a:noFill/>
                  </a:ln>
                  <a:solidFill>
                    <a:srgbClr val="000000"/>
                  </a:solidFill>
                  <a:effectLst/>
                  <a:uLnTx/>
                  <a:uFillTx/>
                  <a:latin typeface="맑은 고딕"/>
                  <a:cs typeface="Arial" pitchFamily="34" charset="0"/>
                </a:endParaRPr>
              </a:p>
            </p:txBody>
          </p:sp>
          <p:sp>
            <p:nvSpPr>
              <p:cNvPr id="283" name="모서리가 둥근 직사각형 282"/>
              <p:cNvSpPr/>
              <p:nvPr/>
            </p:nvSpPr>
            <p:spPr bwMode="auto">
              <a:xfrm>
                <a:off x="726706" y="5228222"/>
                <a:ext cx="1898707" cy="164210"/>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60" normalizeH="0" baseline="0" noProof="0" dirty="0">
                    <a:ln>
                      <a:noFill/>
                    </a:ln>
                    <a:solidFill>
                      <a:srgbClr val="000000"/>
                    </a:solidFill>
                    <a:effectLst/>
                    <a:uLnTx/>
                    <a:uFillTx/>
                    <a:latin typeface="맑은 고딕"/>
                    <a:cs typeface="Arial" pitchFamily="34" charset="0"/>
                  </a:rPr>
                  <a:t>Electronic payment</a:t>
                </a:r>
              </a:p>
            </p:txBody>
          </p:sp>
        </p:grpSp>
      </p:grpSp>
      <p:sp>
        <p:nvSpPr>
          <p:cNvPr id="135" name="Rectangle 78"/>
          <p:cNvSpPr>
            <a:spLocks noChangeArrowheads="1"/>
          </p:cNvSpPr>
          <p:nvPr/>
        </p:nvSpPr>
        <p:spPr bwMode="auto">
          <a:xfrm>
            <a:off x="8144948" y="1963535"/>
            <a:ext cx="1131173" cy="2700815"/>
          </a:xfrm>
          <a:prstGeom prst="rect">
            <a:avLst/>
          </a:prstGeom>
          <a:solidFill>
            <a:sysClr val="window" lastClr="FFFFFF"/>
          </a:solidFill>
          <a:ln w="9525" cap="flat" cmpd="sng" algn="ctr">
            <a:solidFill>
              <a:sysClr val="window" lastClr="FFFFFF">
                <a:lumMod val="65000"/>
              </a:sysClr>
            </a:solidFill>
            <a:prstDash val="sysDash"/>
          </a:ln>
          <a:effectLst>
            <a:innerShdw blurRad="114300">
              <a:sysClr val="window" lastClr="FFFFFF">
                <a:lumMod val="75000"/>
              </a:sysClr>
            </a:innerShdw>
          </a:effectLst>
        </p:spPr>
        <p:txBody>
          <a:bodyPr lIns="0" tIns="0" rIns="0" bIns="0" anchor="ctr"/>
          <a:lstStyle/>
          <a:p>
            <a:pPr marL="0" marR="0" lvl="1" indent="-142863" algn="ctr" defTabSz="1330219" eaLnBrk="0" fontAlgn="auto" latinLnBrk="0" hangingPunct="0">
              <a:lnSpc>
                <a:spcPct val="110000"/>
              </a:lnSpc>
              <a:spcBef>
                <a:spcPts val="0"/>
              </a:spcBef>
              <a:spcAft>
                <a:spcPts val="0"/>
              </a:spcAft>
              <a:buClr>
                <a:sysClr val="windowText" lastClr="000000"/>
              </a:buClr>
              <a:buSzPct val="140000"/>
              <a:buFontTx/>
              <a:buNone/>
              <a:tabLst>
                <a:tab pos="5647876" algn="l"/>
              </a:tabLst>
              <a:defRPr/>
            </a:pPr>
            <a:endParaRPr kumimoji="0" lang="ko-KR" altLang="en-US" sz="600" b="0" i="0" u="none" strike="noStrike" kern="0" cap="none" spc="0" normalizeH="0" baseline="0" noProof="0" dirty="0">
              <a:ln>
                <a:noFill/>
              </a:ln>
              <a:solidFill>
                <a:srgbClr val="292929"/>
              </a:solidFill>
              <a:effectLst/>
              <a:uLnTx/>
              <a:uFillTx/>
              <a:latin typeface="맑은 고딕"/>
              <a:sym typeface="Monotype Sorts"/>
            </a:endParaRPr>
          </a:p>
        </p:txBody>
      </p:sp>
      <p:grpSp>
        <p:nvGrpSpPr>
          <p:cNvPr id="136" name="그룹 135"/>
          <p:cNvGrpSpPr/>
          <p:nvPr/>
        </p:nvGrpSpPr>
        <p:grpSpPr>
          <a:xfrm>
            <a:off x="7897442" y="1784217"/>
            <a:ext cx="249767" cy="2780119"/>
            <a:chOff x="8085348" y="1808821"/>
            <a:chExt cx="181594" cy="3235251"/>
          </a:xfrm>
        </p:grpSpPr>
        <p:grpSp>
          <p:nvGrpSpPr>
            <p:cNvPr id="262" name="그룹 261"/>
            <p:cNvGrpSpPr/>
            <p:nvPr/>
          </p:nvGrpSpPr>
          <p:grpSpPr>
            <a:xfrm>
              <a:off x="8085348" y="1808821"/>
              <a:ext cx="181593" cy="324035"/>
              <a:chOff x="8085348" y="1808821"/>
              <a:chExt cx="181593" cy="324035"/>
            </a:xfrm>
          </p:grpSpPr>
          <p:sp>
            <p:nvSpPr>
              <p:cNvPr id="270" name="Line 18"/>
              <p:cNvSpPr>
                <a:spLocks noChangeShapeType="1"/>
              </p:cNvSpPr>
              <p:nvPr/>
            </p:nvSpPr>
            <p:spPr bwMode="blackWhite">
              <a:xfrm rot="5400000">
                <a:off x="8168192" y="1725977"/>
                <a:ext cx="0" cy="16568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71" name="Line 23"/>
              <p:cNvSpPr>
                <a:spLocks noChangeShapeType="1"/>
              </p:cNvSpPr>
              <p:nvPr/>
            </p:nvSpPr>
            <p:spPr bwMode="blackWhite">
              <a:xfrm rot="16200000">
                <a:off x="8184098" y="2050012"/>
                <a:ext cx="0" cy="16568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grpSp>
        <p:grpSp>
          <p:nvGrpSpPr>
            <p:cNvPr id="263" name="그룹 262"/>
            <p:cNvGrpSpPr/>
            <p:nvPr/>
          </p:nvGrpSpPr>
          <p:grpSpPr>
            <a:xfrm>
              <a:off x="8101254" y="2904512"/>
              <a:ext cx="165688" cy="2139560"/>
              <a:chOff x="8101254" y="2904512"/>
              <a:chExt cx="165688" cy="2139560"/>
            </a:xfrm>
          </p:grpSpPr>
          <p:sp>
            <p:nvSpPr>
              <p:cNvPr id="264" name="Line 18"/>
              <p:cNvSpPr>
                <a:spLocks noChangeShapeType="1"/>
              </p:cNvSpPr>
              <p:nvPr/>
            </p:nvSpPr>
            <p:spPr bwMode="blackWhite">
              <a:xfrm rot="5400000">
                <a:off x="8184098" y="2821668"/>
                <a:ext cx="0" cy="16568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65" name="Line 19"/>
              <p:cNvSpPr>
                <a:spLocks noChangeShapeType="1"/>
              </p:cNvSpPr>
              <p:nvPr/>
            </p:nvSpPr>
            <p:spPr bwMode="blackWhite">
              <a:xfrm rot="5400000">
                <a:off x="8184098" y="3677492"/>
                <a:ext cx="0" cy="16568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66" name="Line 21"/>
              <p:cNvSpPr>
                <a:spLocks noChangeShapeType="1"/>
              </p:cNvSpPr>
              <p:nvPr/>
            </p:nvSpPr>
            <p:spPr bwMode="blackWhite">
              <a:xfrm rot="16200000">
                <a:off x="8184099" y="4961228"/>
                <a:ext cx="0" cy="16568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67" name="Line 22"/>
              <p:cNvSpPr>
                <a:spLocks noChangeShapeType="1"/>
              </p:cNvSpPr>
              <p:nvPr/>
            </p:nvSpPr>
            <p:spPr bwMode="blackWhite">
              <a:xfrm rot="16200000">
                <a:off x="8184098" y="4105404"/>
                <a:ext cx="0" cy="16568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68" name="Line 23"/>
              <p:cNvSpPr>
                <a:spLocks noChangeShapeType="1"/>
              </p:cNvSpPr>
              <p:nvPr/>
            </p:nvSpPr>
            <p:spPr bwMode="blackWhite">
              <a:xfrm rot="16200000">
                <a:off x="8184098" y="3249580"/>
                <a:ext cx="0" cy="16568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69" name="Line 21"/>
              <p:cNvSpPr>
                <a:spLocks noChangeShapeType="1"/>
              </p:cNvSpPr>
              <p:nvPr/>
            </p:nvSpPr>
            <p:spPr bwMode="blackWhite">
              <a:xfrm rot="5400000">
                <a:off x="8184098" y="4533316"/>
                <a:ext cx="0" cy="16568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grpSp>
      </p:grpSp>
      <p:grpSp>
        <p:nvGrpSpPr>
          <p:cNvPr id="137" name="그룹 136"/>
          <p:cNvGrpSpPr/>
          <p:nvPr/>
        </p:nvGrpSpPr>
        <p:grpSpPr>
          <a:xfrm>
            <a:off x="8075352" y="1677154"/>
            <a:ext cx="1270361" cy="304634"/>
            <a:chOff x="8102837" y="2698275"/>
            <a:chExt cx="1242876" cy="286776"/>
          </a:xfrm>
        </p:grpSpPr>
        <p:sp>
          <p:nvSpPr>
            <p:cNvPr id="260" name="양쪽 모서리가 둥근 사각형 259"/>
            <p:cNvSpPr/>
            <p:nvPr/>
          </p:nvSpPr>
          <p:spPr bwMode="auto">
            <a:xfrm rot="10800000" flipV="1">
              <a:off x="8155773" y="2698275"/>
              <a:ext cx="1121855" cy="286776"/>
            </a:xfrm>
            <a:prstGeom prst="round2SameRect">
              <a:avLst/>
            </a:prstGeom>
            <a:solidFill>
              <a:sysClr val="windowText" lastClr="000000">
                <a:lumMod val="65000"/>
                <a:lumOff val="35000"/>
              </a:sysClr>
            </a:solidFill>
            <a:ln w="19050" cap="flat" cmpd="sng" algn="ctr">
              <a:noFill/>
              <a:prstDash val="solid"/>
              <a:round/>
              <a:headEnd type="none" w="med" len="med"/>
              <a:tailEnd type="triangle" w="med" len="med"/>
            </a:ln>
            <a:effectLst/>
          </p:spPr>
          <p:txBody>
            <a:bodyPr vert="horz" wrap="square" lIns="0" tIns="0" rIns="0" bIns="0" numCol="1" rtlCol="0" anchor="ctr" anchorCtr="0" compatLnSpc="1">
              <a:prstTxWarp prst="textNoShape">
                <a:avLst/>
              </a:prstTxWarp>
            </a:bodyPr>
            <a:lstStyle/>
            <a:p>
              <a:pPr marL="0" marR="0" lvl="0" indent="0" algn="ctr" defTabSz="957925"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61" name="TextBox 260"/>
            <p:cNvSpPr txBox="1"/>
            <p:nvPr/>
          </p:nvSpPr>
          <p:spPr>
            <a:xfrm>
              <a:off x="8102837" y="2705986"/>
              <a:ext cx="1242876" cy="1738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1" i="0" u="none" strike="noStrike" kern="0" cap="none" spc="-60" normalizeH="0" baseline="0" noProof="0" dirty="0">
                  <a:ln>
                    <a:noFill/>
                  </a:ln>
                  <a:solidFill>
                    <a:srgbClr val="FFFFFF"/>
                  </a:solidFill>
                  <a:effectLst>
                    <a:outerShdw blurRad="38100" dist="38100" dir="2700000" algn="tl">
                      <a:srgbClr val="000000">
                        <a:alpha val="43137"/>
                      </a:srgbClr>
                    </a:outerShdw>
                  </a:effectLst>
                  <a:uLnTx/>
                  <a:uFillTx/>
                  <a:latin typeface="맑은 고딕"/>
                </a:rPr>
                <a:t>external institution</a:t>
              </a:r>
            </a:p>
          </p:txBody>
        </p:sp>
      </p:grpSp>
      <p:sp>
        <p:nvSpPr>
          <p:cNvPr id="138" name="양쪽 모서리가 둥근 사각형 137"/>
          <p:cNvSpPr/>
          <p:nvPr/>
        </p:nvSpPr>
        <p:spPr bwMode="auto">
          <a:xfrm>
            <a:off x="1999081" y="2690094"/>
            <a:ext cx="5897530" cy="1957253"/>
          </a:xfrm>
          <a:prstGeom prst="round2SameRect">
            <a:avLst>
              <a:gd name="adj1" fmla="val 3303"/>
              <a:gd name="adj2" fmla="val 0"/>
            </a:avLst>
          </a:prstGeom>
          <a:solidFill>
            <a:sysClr val="window" lastClr="FFFFFF"/>
          </a:solidFill>
          <a:ln w="19050">
            <a:solidFill>
              <a:sysClr val="windowText" lastClr="000000">
                <a:lumMod val="50000"/>
                <a:lumOff val="50000"/>
              </a:sysClr>
            </a:solidFill>
          </a:ln>
          <a:effectLst>
            <a:outerShdw blurRad="50800" dist="38100" dir="2700000" algn="tl" rotWithShape="0">
              <a:prstClr val="black">
                <a:alpha val="40000"/>
              </a:prstClr>
            </a:outerShdw>
          </a:effectLst>
        </p:spPr>
        <p:txBody>
          <a:bodyPr wrap="square" lIns="90000" tIns="0" rIns="90000" bIns="46800" rtlCol="0" anchor="t" anchorCtr="0">
            <a:noAutofit/>
          </a:bodyPr>
          <a:lstStyle/>
          <a:p>
            <a:pPr marL="156656" marR="0" lvl="0" indent="-78328" defTabSz="914400" eaLnBrk="1" fontAlgn="auto" latinLnBrk="0" hangingPunct="1">
              <a:lnSpc>
                <a:spcPct val="150000"/>
              </a:lnSpc>
              <a:spcBef>
                <a:spcPts val="0"/>
              </a:spcBef>
              <a:spcAft>
                <a:spcPts val="0"/>
              </a:spcAft>
              <a:buClrTx/>
              <a:buSzTx/>
              <a:buFontTx/>
              <a:buNone/>
              <a:tabLst/>
              <a:defRPr/>
            </a:pPr>
            <a:endParaRPr kumimoji="0" lang="en-US" altLang="ko-KR" sz="600" b="1" i="0" u="none" strike="noStrike" kern="0" cap="none" spc="0" normalizeH="0" baseline="0" noProof="0" dirty="0">
              <a:ln>
                <a:noFill/>
              </a:ln>
              <a:solidFill>
                <a:srgbClr val="000000"/>
              </a:solidFill>
              <a:effectLst/>
              <a:uLnTx/>
              <a:uFillTx/>
              <a:latin typeface="맑은 고딕"/>
            </a:endParaRPr>
          </a:p>
        </p:txBody>
      </p:sp>
      <p:grpSp>
        <p:nvGrpSpPr>
          <p:cNvPr id="139" name="그룹 138"/>
          <p:cNvGrpSpPr/>
          <p:nvPr/>
        </p:nvGrpSpPr>
        <p:grpSpPr>
          <a:xfrm>
            <a:off x="2272184" y="2045114"/>
            <a:ext cx="5147877" cy="107133"/>
            <a:chOff x="2815826" y="2324172"/>
            <a:chExt cx="4693458" cy="124672"/>
          </a:xfrm>
        </p:grpSpPr>
        <p:sp>
          <p:nvSpPr>
            <p:cNvPr id="250" name="Line 19"/>
            <p:cNvSpPr>
              <a:spLocks noChangeShapeType="1"/>
            </p:cNvSpPr>
            <p:nvPr/>
          </p:nvSpPr>
          <p:spPr bwMode="blackWhite">
            <a:xfrm>
              <a:off x="3337321" y="2324172"/>
              <a:ext cx="0" cy="124672"/>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51" name="Line 20"/>
            <p:cNvSpPr>
              <a:spLocks noChangeShapeType="1"/>
            </p:cNvSpPr>
            <p:nvPr/>
          </p:nvSpPr>
          <p:spPr bwMode="blackWhite">
            <a:xfrm>
              <a:off x="4380311" y="2324172"/>
              <a:ext cx="0" cy="124672"/>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52" name="Line 21"/>
            <p:cNvSpPr>
              <a:spLocks noChangeShapeType="1"/>
            </p:cNvSpPr>
            <p:nvPr/>
          </p:nvSpPr>
          <p:spPr bwMode="blackWhite">
            <a:xfrm>
              <a:off x="5423301" y="2324172"/>
              <a:ext cx="0" cy="124672"/>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53" name="Line 22"/>
            <p:cNvSpPr>
              <a:spLocks noChangeShapeType="1"/>
            </p:cNvSpPr>
            <p:nvPr/>
          </p:nvSpPr>
          <p:spPr bwMode="blackWhite">
            <a:xfrm>
              <a:off x="6466291" y="2324172"/>
              <a:ext cx="0" cy="124672"/>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54" name="Line 23"/>
            <p:cNvSpPr>
              <a:spLocks noChangeShapeType="1"/>
            </p:cNvSpPr>
            <p:nvPr/>
          </p:nvSpPr>
          <p:spPr bwMode="blackWhite">
            <a:xfrm>
              <a:off x="7509284" y="2324172"/>
              <a:ext cx="0" cy="124672"/>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55" name="Line 19"/>
            <p:cNvSpPr>
              <a:spLocks noChangeShapeType="1"/>
            </p:cNvSpPr>
            <p:nvPr/>
          </p:nvSpPr>
          <p:spPr bwMode="blackWhite">
            <a:xfrm rot="10800000">
              <a:off x="6987786" y="2324172"/>
              <a:ext cx="0" cy="124672"/>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56" name="Line 20"/>
            <p:cNvSpPr>
              <a:spLocks noChangeShapeType="1"/>
            </p:cNvSpPr>
            <p:nvPr/>
          </p:nvSpPr>
          <p:spPr bwMode="blackWhite">
            <a:xfrm rot="10800000">
              <a:off x="5944796" y="2324172"/>
              <a:ext cx="0" cy="124672"/>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57" name="Line 21"/>
            <p:cNvSpPr>
              <a:spLocks noChangeShapeType="1"/>
            </p:cNvSpPr>
            <p:nvPr/>
          </p:nvSpPr>
          <p:spPr bwMode="blackWhite">
            <a:xfrm rot="10800000">
              <a:off x="4901806" y="2324172"/>
              <a:ext cx="0" cy="124672"/>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58" name="Line 22"/>
            <p:cNvSpPr>
              <a:spLocks noChangeShapeType="1"/>
            </p:cNvSpPr>
            <p:nvPr/>
          </p:nvSpPr>
          <p:spPr bwMode="blackWhite">
            <a:xfrm rot="10800000">
              <a:off x="3858816" y="2324172"/>
              <a:ext cx="0" cy="124672"/>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59" name="Line 23"/>
            <p:cNvSpPr>
              <a:spLocks noChangeShapeType="1"/>
            </p:cNvSpPr>
            <p:nvPr/>
          </p:nvSpPr>
          <p:spPr bwMode="blackWhite">
            <a:xfrm rot="10800000">
              <a:off x="2815826" y="2324172"/>
              <a:ext cx="0" cy="124672"/>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grpSp>
      <p:sp>
        <p:nvSpPr>
          <p:cNvPr id="140" name="양쪽 모서리가 둥근 사각형 139"/>
          <p:cNvSpPr/>
          <p:nvPr/>
        </p:nvSpPr>
        <p:spPr bwMode="auto">
          <a:xfrm>
            <a:off x="1999432" y="1700104"/>
            <a:ext cx="5897530" cy="651103"/>
          </a:xfrm>
          <a:prstGeom prst="round2SameRect">
            <a:avLst>
              <a:gd name="adj1" fmla="val 3303"/>
              <a:gd name="adj2" fmla="val 0"/>
            </a:avLst>
          </a:prstGeom>
          <a:solidFill>
            <a:sysClr val="window" lastClr="FFFFFF"/>
          </a:solidFill>
          <a:ln w="19050">
            <a:solidFill>
              <a:sysClr val="windowText" lastClr="000000">
                <a:lumMod val="50000"/>
                <a:lumOff val="50000"/>
              </a:sysClr>
            </a:solidFill>
          </a:ln>
          <a:effectLst>
            <a:outerShdw blurRad="50800" dist="38100" dir="2700000" algn="tl" rotWithShape="0">
              <a:prstClr val="black">
                <a:alpha val="40000"/>
              </a:prstClr>
            </a:outerShdw>
          </a:effectLst>
        </p:spPr>
        <p:txBody>
          <a:bodyPr wrap="square" lIns="90000" tIns="0" rIns="90000" bIns="46800" rtlCol="0" anchor="t" anchorCtr="0">
            <a:noAutofit/>
          </a:bodyPr>
          <a:lstStyle/>
          <a:p>
            <a:pPr marL="156656" marR="0" lvl="0" indent="-78328" defTabSz="914400" eaLnBrk="1" fontAlgn="auto" latinLnBrk="0" hangingPunct="1">
              <a:lnSpc>
                <a:spcPct val="150000"/>
              </a:lnSpc>
              <a:spcBef>
                <a:spcPts val="0"/>
              </a:spcBef>
              <a:spcAft>
                <a:spcPts val="0"/>
              </a:spcAft>
              <a:buClrTx/>
              <a:buSzTx/>
              <a:buFontTx/>
              <a:buNone/>
              <a:tabLst/>
              <a:defRPr/>
            </a:pPr>
            <a:endParaRPr kumimoji="0" lang="en-US" altLang="ko-KR" sz="600" b="1" i="0" u="none" strike="noStrike" kern="0" cap="none" spc="0" normalizeH="0" baseline="0" noProof="0" dirty="0">
              <a:ln>
                <a:noFill/>
              </a:ln>
              <a:solidFill>
                <a:srgbClr val="000000"/>
              </a:solidFill>
              <a:effectLst/>
              <a:uLnTx/>
              <a:uFillTx/>
              <a:latin typeface="맑은 고딕"/>
            </a:endParaRPr>
          </a:p>
        </p:txBody>
      </p:sp>
      <p:sp>
        <p:nvSpPr>
          <p:cNvPr id="141" name="모서리가 둥근 직사각형 140"/>
          <p:cNvSpPr/>
          <p:nvPr/>
        </p:nvSpPr>
        <p:spPr bwMode="auto">
          <a:xfrm>
            <a:off x="2082075" y="2742871"/>
            <a:ext cx="5738665" cy="1870905"/>
          </a:xfrm>
          <a:prstGeom prst="roundRect">
            <a:avLst>
              <a:gd name="adj" fmla="val 8149"/>
            </a:avLst>
          </a:prstGeom>
          <a:solidFill>
            <a:srgbClr val="595959">
              <a:lumMod val="20000"/>
              <a:lumOff val="80000"/>
            </a:srgbClr>
          </a:solidFill>
          <a:ln>
            <a:noFill/>
          </a:ln>
          <a:effectLst/>
        </p:spPr>
        <p:txBody>
          <a:bodyPr wrap="square" lIns="72000" tIns="0" rIns="72000" bIns="72000" rtlCol="0" anchor="t">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600" b="1" i="0" u="none" strike="noStrike" kern="0" cap="none" spc="-60" normalizeH="0" baseline="0" noProof="0" dirty="0">
              <a:ln>
                <a:noFill/>
              </a:ln>
              <a:solidFill>
                <a:srgbClr val="000000">
                  <a:lumMod val="75000"/>
                  <a:lumOff val="25000"/>
                </a:srgbClr>
              </a:solidFill>
              <a:effectLst/>
              <a:uLnTx/>
              <a:uFillTx/>
              <a:latin typeface="맑은 고딕"/>
            </a:endParaRPr>
          </a:p>
        </p:txBody>
      </p:sp>
      <p:sp>
        <p:nvSpPr>
          <p:cNvPr id="142" name="직사각형 141"/>
          <p:cNvSpPr/>
          <p:nvPr/>
        </p:nvSpPr>
        <p:spPr>
          <a:xfrm>
            <a:off x="4798064" y="1700102"/>
            <a:ext cx="346570" cy="184666"/>
          </a:xfrm>
          <a:prstGeom prst="rect">
            <a:avLst/>
          </a:prstGeom>
        </p:spPr>
        <p:txBody>
          <a:bodyPr wrap="none">
            <a:spAutoFit/>
          </a:bodyP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ko-KR" sz="600" b="1" i="0" u="none" strike="noStrike" kern="0" cap="none" spc="0" normalizeH="0" baseline="0" noProof="0" dirty="0">
                <a:ln>
                  <a:noFill/>
                </a:ln>
                <a:solidFill>
                  <a:srgbClr val="000000"/>
                </a:solidFill>
                <a:effectLst/>
                <a:uLnTx/>
                <a:uFillTx/>
                <a:latin typeface="맑은 고딕"/>
              </a:rPr>
              <a:t>ONE</a:t>
            </a:r>
          </a:p>
        </p:txBody>
      </p:sp>
      <p:sp>
        <p:nvSpPr>
          <p:cNvPr id="143" name="모서리가 둥근 직사각형 142"/>
          <p:cNvSpPr/>
          <p:nvPr/>
        </p:nvSpPr>
        <p:spPr bwMode="auto">
          <a:xfrm>
            <a:off x="2089176" y="1999590"/>
            <a:ext cx="5650104" cy="303495"/>
          </a:xfrm>
          <a:prstGeom prst="roundRect">
            <a:avLst>
              <a:gd name="adj" fmla="val 7337"/>
            </a:avLst>
          </a:prstGeom>
          <a:solidFill>
            <a:srgbClr val="595959">
              <a:lumMod val="20000"/>
              <a:lumOff val="80000"/>
            </a:srgbClr>
          </a:solidFill>
          <a:ln>
            <a:noFill/>
          </a:ln>
          <a:effectLst/>
        </p:spPr>
        <p:txBody>
          <a:bodyPr wrap="square" lIns="72000" tIns="72000" rIns="72000" bIns="72000" rtlCol="0" anchor="t">
            <a:noAutofit/>
          </a:bodyPr>
          <a:lstStyle/>
          <a:p>
            <a:pPr marL="0" marR="0" lvl="0" indent="0" defTabSz="914400" eaLnBrk="1" fontAlgn="auto" latinLnBrk="0" hangingPunct="1">
              <a:lnSpc>
                <a:spcPct val="100000"/>
              </a:lnSpc>
              <a:spcBef>
                <a:spcPts val="600"/>
              </a:spcBef>
              <a:spcAft>
                <a:spcPts val="0"/>
              </a:spcAft>
              <a:buClrTx/>
              <a:buSzTx/>
              <a:buFontTx/>
              <a:buNone/>
              <a:tabLst/>
              <a:defRPr/>
            </a:pPr>
            <a:endParaRPr kumimoji="0" lang="en-US" altLang="ko-KR" sz="600" b="1" i="0" u="none" strike="noStrike" kern="0" cap="none" spc="-60" normalizeH="0" baseline="0" noProof="0" dirty="0">
              <a:ln>
                <a:noFill/>
              </a:ln>
              <a:solidFill>
                <a:srgbClr val="000000">
                  <a:lumMod val="75000"/>
                  <a:lumOff val="25000"/>
                </a:srgbClr>
              </a:solidFill>
              <a:effectLst/>
              <a:uLnTx/>
              <a:uFillTx/>
              <a:latin typeface="맑은 고딕"/>
            </a:endParaRPr>
          </a:p>
        </p:txBody>
      </p:sp>
      <p:grpSp>
        <p:nvGrpSpPr>
          <p:cNvPr id="144" name="그룹 143"/>
          <p:cNvGrpSpPr/>
          <p:nvPr/>
        </p:nvGrpSpPr>
        <p:grpSpPr>
          <a:xfrm>
            <a:off x="2192185" y="2068084"/>
            <a:ext cx="5411171" cy="174436"/>
            <a:chOff x="2909952" y="2015257"/>
            <a:chExt cx="3687717" cy="202993"/>
          </a:xfrm>
        </p:grpSpPr>
        <p:sp>
          <p:nvSpPr>
            <p:cNvPr id="246" name="모서리가 둥근 직사각형 245"/>
            <p:cNvSpPr/>
            <p:nvPr/>
          </p:nvSpPr>
          <p:spPr bwMode="auto">
            <a:xfrm>
              <a:off x="2909952" y="2015257"/>
              <a:ext cx="916611" cy="202993"/>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600"/>
                </a:spcBef>
                <a:spcAft>
                  <a:spcPts val="0"/>
                </a:spcAft>
                <a:buClrTx/>
                <a:buSzTx/>
                <a:buFontTx/>
                <a:buNone/>
                <a:tabLst/>
                <a:defRPr/>
              </a:pPr>
              <a:r>
                <a:rPr kumimoji="0" lang="en" altLang="en-US" sz="600" b="0" i="0" u="none" strike="noStrike" kern="0" cap="none" spc="0" normalizeH="0" baseline="0" noProof="0" dirty="0" err="1">
                  <a:ln>
                    <a:noFill/>
                  </a:ln>
                  <a:solidFill>
                    <a:srgbClr val="000000"/>
                  </a:solidFill>
                  <a:effectLst/>
                  <a:uLnTx/>
                  <a:uFillTx/>
                  <a:latin typeface="맑은 고딕"/>
                  <a:cs typeface="Arial" pitchFamily="34" charset="0"/>
                </a:rPr>
                <a:t>Health status</a:t>
              </a:r>
              <a:endParaRPr kumimoji="0" lang="ko-KR" altLang="en-US" sz="600" b="0" i="0" u="none" strike="noStrike" kern="0" cap="none" spc="0" normalizeH="0" baseline="0" noProof="0" dirty="0">
                <a:ln>
                  <a:noFill/>
                </a:ln>
                <a:solidFill>
                  <a:srgbClr val="000000"/>
                </a:solidFill>
                <a:effectLst/>
                <a:uLnTx/>
                <a:uFillTx/>
                <a:latin typeface="맑은 고딕"/>
                <a:cs typeface="Arial" pitchFamily="34" charset="0"/>
              </a:endParaRPr>
            </a:p>
          </p:txBody>
        </p:sp>
        <p:sp>
          <p:nvSpPr>
            <p:cNvPr id="247" name="모서리가 둥근 직사각형 246"/>
            <p:cNvSpPr/>
            <p:nvPr/>
          </p:nvSpPr>
          <p:spPr bwMode="auto">
            <a:xfrm>
              <a:off x="3886262" y="2015257"/>
              <a:ext cx="916611" cy="202993"/>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600"/>
                </a:spcBef>
                <a:spcAft>
                  <a:spcPts val="0"/>
                </a:spcAft>
                <a:buClrTx/>
                <a:buSzTx/>
                <a:buFontTx/>
                <a:buNone/>
                <a:tabLst/>
                <a:defRPr/>
              </a:pPr>
              <a:r>
                <a:rPr kumimoji="0" lang="en" altLang="en-US" sz="600" b="0" i="0" u="none" strike="noStrike" kern="0" cap="none" spc="0" normalizeH="0" baseline="0" noProof="0" dirty="0">
                  <a:ln>
                    <a:noFill/>
                  </a:ln>
                  <a:solidFill>
                    <a:srgbClr val="000000"/>
                  </a:solidFill>
                  <a:effectLst/>
                  <a:uLnTx/>
                  <a:uFillTx/>
                  <a:latin typeface="맑은 고딕"/>
                  <a:cs typeface="Arial" pitchFamily="34" charset="0"/>
                </a:rPr>
                <a:t>Sales Status</a:t>
              </a:r>
            </a:p>
          </p:txBody>
        </p:sp>
        <p:sp>
          <p:nvSpPr>
            <p:cNvPr id="248" name="모서리가 둥근 직사각형 247"/>
            <p:cNvSpPr/>
            <p:nvPr/>
          </p:nvSpPr>
          <p:spPr bwMode="auto">
            <a:xfrm>
              <a:off x="4868190" y="2015257"/>
              <a:ext cx="916611" cy="202993"/>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600"/>
                </a:spcBef>
                <a:spcAft>
                  <a:spcPts val="0"/>
                </a:spcAft>
                <a:buClrTx/>
                <a:buSzTx/>
                <a:buFontTx/>
                <a:buNone/>
                <a:tabLst/>
                <a:defRPr/>
              </a:pPr>
              <a:r>
                <a:rPr kumimoji="0" lang="en" altLang="en-US" sz="600" b="0" i="0" u="none" strike="noStrike" kern="0" cap="none" spc="0" normalizeH="0" baseline="0" noProof="0" dirty="0">
                  <a:ln>
                    <a:noFill/>
                  </a:ln>
                  <a:solidFill>
                    <a:srgbClr val="000000"/>
                  </a:solidFill>
                  <a:effectLst/>
                  <a:uLnTx/>
                  <a:uFillTx/>
                  <a:latin typeface="맑은 고딕"/>
                  <a:cs typeface="Arial" pitchFamily="34" charset="0"/>
                </a:rPr>
                <a:t>information analysis</a:t>
              </a:r>
            </a:p>
          </p:txBody>
        </p:sp>
        <p:sp>
          <p:nvSpPr>
            <p:cNvPr id="249" name="모서리가 둥근 직사각형 248"/>
            <p:cNvSpPr/>
            <p:nvPr/>
          </p:nvSpPr>
          <p:spPr bwMode="auto">
            <a:xfrm>
              <a:off x="5834720" y="2015257"/>
              <a:ext cx="762949" cy="202993"/>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600"/>
                </a:spcBef>
                <a:spcAft>
                  <a:spcPts val="0"/>
                </a:spcAft>
                <a:buClrTx/>
                <a:buSzTx/>
                <a:buFontTx/>
                <a:buNone/>
                <a:tabLst/>
                <a:defRPr/>
              </a:pPr>
              <a:r>
                <a:rPr kumimoji="0" lang="en" altLang="en-US" sz="600" b="0" i="0" u="none" strike="noStrike" kern="0" cap="none" spc="0" normalizeH="0" baseline="0" noProof="0" dirty="0" err="1">
                  <a:ln>
                    <a:noFill/>
                  </a:ln>
                  <a:solidFill>
                    <a:srgbClr val="000000"/>
                  </a:solidFill>
                  <a:effectLst/>
                  <a:uLnTx/>
                  <a:uFillTx/>
                  <a:latin typeface="맑은 고딕"/>
                  <a:cs typeface="Arial" pitchFamily="34" charset="0"/>
                </a:rPr>
                <a:t>dashboard</a:t>
              </a:r>
              <a:endParaRPr kumimoji="0" lang="ko-KR" altLang="en-US" sz="600" b="0" i="0" u="none" strike="noStrike" kern="0" cap="none" spc="0" normalizeH="0" baseline="0" noProof="0" dirty="0">
                <a:ln>
                  <a:noFill/>
                </a:ln>
                <a:solidFill>
                  <a:srgbClr val="000000"/>
                </a:solidFill>
                <a:effectLst/>
                <a:uLnTx/>
                <a:uFillTx/>
                <a:latin typeface="맑은 고딕"/>
                <a:cs typeface="Arial" pitchFamily="34" charset="0"/>
              </a:endParaRPr>
            </a:p>
          </p:txBody>
        </p:sp>
      </p:grpSp>
      <p:sp>
        <p:nvSpPr>
          <p:cNvPr id="145" name="양쪽 모서리가 둥근 사각형 144"/>
          <p:cNvSpPr/>
          <p:nvPr/>
        </p:nvSpPr>
        <p:spPr bwMode="auto">
          <a:xfrm rot="10800000" flipV="1">
            <a:off x="1991587" y="1667137"/>
            <a:ext cx="5905394" cy="264790"/>
          </a:xfrm>
          <a:prstGeom prst="round2SameRect">
            <a:avLst/>
          </a:prstGeom>
          <a:solidFill>
            <a:sysClr val="windowText" lastClr="000000">
              <a:lumMod val="65000"/>
              <a:lumOff val="35000"/>
            </a:sysClr>
          </a:solidFill>
          <a:ln w="635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75055" eaLnBrk="1" fontAlgn="auto" latinLnBrk="0" hangingPunct="1">
              <a:lnSpc>
                <a:spcPct val="100000"/>
              </a:lnSpc>
              <a:spcBef>
                <a:spcPts val="0"/>
              </a:spcBef>
              <a:spcAft>
                <a:spcPts val="0"/>
              </a:spcAft>
              <a:buClrTx/>
              <a:buSzTx/>
              <a:buFontTx/>
              <a:buNone/>
              <a:tabLst/>
              <a:defRPr/>
            </a:pPr>
            <a:endParaRPr kumimoji="0" lang="ko-KR" altLang="en-US" sz="600" b="1" i="0" u="none" strike="noStrike" kern="0" cap="none" spc="0" normalizeH="0" baseline="0" noProof="0" dirty="0">
              <a:ln>
                <a:noFill/>
              </a:ln>
              <a:solidFill>
                <a:prstClr val="white"/>
              </a:solidFill>
              <a:effectLst/>
              <a:uLnTx/>
              <a:uFillTx/>
              <a:latin typeface="Lucida Sans" panose="020B0602030504020204" pitchFamily="34" charset="0"/>
            </a:endParaRPr>
          </a:p>
        </p:txBody>
      </p:sp>
      <p:sp>
        <p:nvSpPr>
          <p:cNvPr id="146" name="TextBox 145"/>
          <p:cNvSpPr txBox="1"/>
          <p:nvPr/>
        </p:nvSpPr>
        <p:spPr>
          <a:xfrm>
            <a:off x="2526830" y="1693143"/>
            <a:ext cx="5056743" cy="247288"/>
          </a:xfrm>
          <a:prstGeom prst="rect">
            <a:avLst/>
          </a:prstGeom>
          <a:noFill/>
          <a:ln w="635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ko-KR"/>
            </a:defPPr>
            <a:lvl1pPr algn="ctr" defTabSz="975055">
              <a:defRPr sz="1400" b="1" kern="0">
                <a:solidFill>
                  <a:prstClr val="white"/>
                </a:solidFill>
                <a:latin typeface="Lucida Sans" panose="020B0602030504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1" i="0" u="none" strike="noStrike" kern="1200" cap="none" spc="-60" normalizeH="0" baseline="0" noProof="0" dirty="0">
                <a:ln>
                  <a:noFill/>
                </a:ln>
                <a:solidFill>
                  <a:srgbClr val="FFFFFF"/>
                </a:solidFill>
                <a:effectLst>
                  <a:outerShdw blurRad="38100" dist="38100" dir="2700000" algn="tl">
                    <a:srgbClr val="000000">
                      <a:alpha val="43137"/>
                    </a:srgbClr>
                  </a:outerShdw>
                </a:effectLst>
                <a:uLnTx/>
                <a:uFillTx/>
                <a:latin typeface="맑은 고딕"/>
              </a:rPr>
              <a:t>management information</a:t>
            </a:r>
            <a:endParaRPr kumimoji="0" lang="en-US" altLang="ko-KR" sz="600" b="1" i="0" u="none" strike="noStrike" kern="1200" cap="none" spc="-60" normalizeH="0" baseline="0" noProof="0" dirty="0">
              <a:ln>
                <a:noFill/>
              </a:ln>
              <a:solidFill>
                <a:srgbClr val="FFFFFF"/>
              </a:solidFill>
              <a:effectLst>
                <a:outerShdw blurRad="38100" dist="38100" dir="2700000" algn="tl">
                  <a:srgbClr val="000000">
                    <a:alpha val="43137"/>
                  </a:srgbClr>
                </a:outerShdw>
              </a:effectLst>
              <a:uLnTx/>
              <a:uFillTx/>
              <a:latin typeface="맑은 고딕"/>
            </a:endParaRPr>
          </a:p>
        </p:txBody>
      </p:sp>
      <p:sp>
        <p:nvSpPr>
          <p:cNvPr id="147" name="양쪽 모서리가 둥근 사각형 146"/>
          <p:cNvSpPr/>
          <p:nvPr/>
        </p:nvSpPr>
        <p:spPr bwMode="auto">
          <a:xfrm rot="10800000" flipV="1">
            <a:off x="1991587" y="2432706"/>
            <a:ext cx="5905024" cy="262419"/>
          </a:xfrm>
          <a:prstGeom prst="round2SameRect">
            <a:avLst/>
          </a:prstGeom>
          <a:solidFill>
            <a:sysClr val="windowText" lastClr="000000">
              <a:lumMod val="65000"/>
              <a:lumOff val="35000"/>
            </a:sysClr>
          </a:solidFill>
          <a:ln w="635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75055" eaLnBrk="1" fontAlgn="auto" latinLnBrk="0" hangingPunct="1">
              <a:lnSpc>
                <a:spcPct val="100000"/>
              </a:lnSpc>
              <a:spcBef>
                <a:spcPts val="0"/>
              </a:spcBef>
              <a:spcAft>
                <a:spcPts val="0"/>
              </a:spcAft>
              <a:buClrTx/>
              <a:buSzTx/>
              <a:buFontTx/>
              <a:buNone/>
              <a:tabLst/>
              <a:defRPr/>
            </a:pPr>
            <a:endParaRPr kumimoji="0" lang="ko-KR" altLang="en-US" sz="600" b="1" i="0" u="none" strike="noStrike" kern="0" cap="none" spc="0" normalizeH="0" baseline="0" noProof="0" dirty="0">
              <a:ln>
                <a:noFill/>
              </a:ln>
              <a:solidFill>
                <a:prstClr val="white"/>
              </a:solidFill>
              <a:effectLst/>
              <a:uLnTx/>
              <a:uFillTx/>
              <a:latin typeface="Lucida Sans" panose="020B0602030504020204" pitchFamily="34" charset="0"/>
            </a:endParaRPr>
          </a:p>
        </p:txBody>
      </p:sp>
      <p:sp>
        <p:nvSpPr>
          <p:cNvPr id="148" name="TextBox 147"/>
          <p:cNvSpPr txBox="1"/>
          <p:nvPr/>
        </p:nvSpPr>
        <p:spPr>
          <a:xfrm>
            <a:off x="2508281" y="2458711"/>
            <a:ext cx="5056743" cy="247288"/>
          </a:xfrm>
          <a:prstGeom prst="rect">
            <a:avLst/>
          </a:prstGeom>
          <a:noFill/>
          <a:ln w="635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ko-KR"/>
            </a:defPPr>
            <a:lvl1pPr algn="ctr" defTabSz="975055">
              <a:defRPr sz="1400" b="1" kern="0">
                <a:solidFill>
                  <a:prstClr val="white"/>
                </a:solidFill>
                <a:latin typeface="Lucida Sans" panose="020B0602030504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1" i="0" u="none" strike="noStrike" kern="1200" cap="none" spc="-60" normalizeH="0" baseline="0" noProof="0" dirty="0">
                <a:ln>
                  <a:noFill/>
                </a:ln>
                <a:solidFill>
                  <a:srgbClr val="FFFFFF"/>
                </a:solidFill>
                <a:effectLst>
                  <a:outerShdw blurRad="38100" dist="38100" dir="2700000" algn="tl">
                    <a:srgbClr val="000000">
                      <a:alpha val="43137"/>
                    </a:srgbClr>
                  </a:outerShdw>
                </a:effectLst>
                <a:uLnTx/>
                <a:uFillTx/>
                <a:latin typeface="맑은 고딕"/>
              </a:rPr>
              <a:t>integration</a:t>
            </a:r>
            <a:endParaRPr kumimoji="0" lang="en-US" altLang="ko-KR" sz="600" b="1" i="0" u="none" strike="noStrike" kern="1200" cap="none" spc="-60" normalizeH="0" baseline="0" noProof="0" dirty="0">
              <a:ln>
                <a:noFill/>
              </a:ln>
              <a:solidFill>
                <a:srgbClr val="FFFFFF"/>
              </a:solidFill>
              <a:effectLst>
                <a:outerShdw blurRad="38100" dist="38100" dir="2700000" algn="tl">
                  <a:srgbClr val="000000">
                    <a:alpha val="43137"/>
                  </a:srgbClr>
                </a:outerShdw>
              </a:effectLst>
              <a:uLnTx/>
              <a:uFillTx/>
              <a:latin typeface="맑은 고딕"/>
            </a:endParaRPr>
          </a:p>
        </p:txBody>
      </p:sp>
      <p:sp>
        <p:nvSpPr>
          <p:cNvPr id="149" name="모서리가 둥근 직사각형 148"/>
          <p:cNvSpPr/>
          <p:nvPr/>
        </p:nvSpPr>
        <p:spPr bwMode="auto">
          <a:xfrm>
            <a:off x="8221671" y="2334571"/>
            <a:ext cx="969717" cy="178343"/>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60" normalizeH="0" baseline="0" noProof="0" dirty="0">
                <a:ln>
                  <a:noFill/>
                </a:ln>
                <a:solidFill>
                  <a:srgbClr val="000000"/>
                </a:solidFill>
                <a:effectLst/>
                <a:uLnTx/>
                <a:uFillTx/>
                <a:latin typeface="맑은 고딕"/>
                <a:cs typeface="Arial" pitchFamily="34" charset="0"/>
              </a:rPr>
              <a:t>Ministry of Employment and Labor</a:t>
            </a:r>
          </a:p>
        </p:txBody>
      </p:sp>
      <p:sp>
        <p:nvSpPr>
          <p:cNvPr id="150" name="모서리가 둥근 직사각형 149"/>
          <p:cNvSpPr/>
          <p:nvPr/>
        </p:nvSpPr>
        <p:spPr bwMode="auto">
          <a:xfrm>
            <a:off x="8221671" y="2052751"/>
            <a:ext cx="983386" cy="182065"/>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60" normalizeH="0" baseline="0" noProof="0" dirty="0">
                <a:ln>
                  <a:noFill/>
                </a:ln>
                <a:solidFill>
                  <a:srgbClr val="000000"/>
                </a:solidFill>
                <a:effectLst/>
                <a:uLnTx/>
                <a:uFillTx/>
                <a:latin typeface="맑은 고딕"/>
                <a:cs typeface="Arial" pitchFamily="34" charset="0"/>
              </a:rPr>
              <a:t>Industrial Safety Corporation</a:t>
            </a:r>
          </a:p>
        </p:txBody>
      </p:sp>
      <p:sp>
        <p:nvSpPr>
          <p:cNvPr id="151" name="모서리가 둥근 직사각형 150"/>
          <p:cNvSpPr/>
          <p:nvPr/>
        </p:nvSpPr>
        <p:spPr bwMode="auto">
          <a:xfrm>
            <a:off x="8221671" y="3176309"/>
            <a:ext cx="969717" cy="178343"/>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60" normalizeH="0" baseline="0" noProof="0" dirty="0">
                <a:ln>
                  <a:noFill/>
                </a:ln>
                <a:solidFill>
                  <a:srgbClr val="000000"/>
                </a:solidFill>
                <a:effectLst/>
                <a:uLnTx/>
                <a:uFillTx/>
                <a:latin typeface="맑은 고딕"/>
                <a:cs typeface="Arial" pitchFamily="34" charset="0"/>
              </a:rPr>
              <a:t>entrusted institution</a:t>
            </a:r>
          </a:p>
        </p:txBody>
      </p:sp>
      <p:sp>
        <p:nvSpPr>
          <p:cNvPr id="152" name="모서리가 둥근 직사각형 151"/>
          <p:cNvSpPr/>
          <p:nvPr/>
        </p:nvSpPr>
        <p:spPr bwMode="auto">
          <a:xfrm>
            <a:off x="8221671" y="2612669"/>
            <a:ext cx="983386" cy="182065"/>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60" normalizeH="0" baseline="0" noProof="0" dirty="0">
                <a:ln>
                  <a:noFill/>
                </a:ln>
                <a:solidFill>
                  <a:srgbClr val="000000"/>
                </a:solidFill>
                <a:effectLst/>
                <a:uLnTx/>
                <a:uFillTx/>
                <a:latin typeface="맑은 고딕"/>
                <a:cs typeface="Arial" pitchFamily="34" charset="0"/>
              </a:rPr>
              <a:t>National Health Insurance</a:t>
            </a:r>
          </a:p>
        </p:txBody>
      </p:sp>
      <p:sp>
        <p:nvSpPr>
          <p:cNvPr id="153" name="모서리가 둥근 직사각형 152"/>
          <p:cNvSpPr/>
          <p:nvPr/>
        </p:nvSpPr>
        <p:spPr bwMode="auto">
          <a:xfrm>
            <a:off x="8221671" y="3736227"/>
            <a:ext cx="969717" cy="178343"/>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60" normalizeH="0" baseline="0" noProof="0" dirty="0">
                <a:ln>
                  <a:noFill/>
                </a:ln>
                <a:solidFill>
                  <a:srgbClr val="000000"/>
                </a:solidFill>
                <a:effectLst/>
                <a:uLnTx/>
                <a:uFillTx/>
                <a:latin typeface="맑은 고딕"/>
                <a:cs typeface="Arial" pitchFamily="34" charset="0"/>
              </a:rPr>
              <a:t>card company</a:t>
            </a:r>
          </a:p>
        </p:txBody>
      </p:sp>
      <p:sp>
        <p:nvSpPr>
          <p:cNvPr id="154" name="모서리가 둥근 직사각형 153"/>
          <p:cNvSpPr/>
          <p:nvPr/>
        </p:nvSpPr>
        <p:spPr bwMode="auto">
          <a:xfrm>
            <a:off x="8221671" y="3454407"/>
            <a:ext cx="983386" cy="182065"/>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60" normalizeH="0" baseline="0" noProof="0">
                <a:ln>
                  <a:noFill/>
                </a:ln>
                <a:solidFill>
                  <a:srgbClr val="000000"/>
                </a:solidFill>
                <a:effectLst/>
                <a:uLnTx/>
                <a:uFillTx/>
                <a:latin typeface="맑은 고딕"/>
                <a:cs typeface="Arial" pitchFamily="34" charset="0"/>
              </a:rPr>
              <a:t>Food and Drug Administration </a:t>
            </a:r>
            <a:r>
              <a:rPr kumimoji="0" lang="en" altLang="ko-KR" sz="600" b="0" i="0" u="none" strike="noStrike" kern="0" cap="none" spc="-60" normalizeH="0" baseline="0" noProof="0" dirty="0">
                <a:ln>
                  <a:noFill/>
                </a:ln>
                <a:solidFill>
                  <a:srgbClr val="000000"/>
                </a:solidFill>
                <a:effectLst/>
                <a:uLnTx/>
                <a:uFillTx/>
                <a:latin typeface="맑은 고딕"/>
                <a:cs typeface="Arial" pitchFamily="34" charset="0"/>
              </a:rPr>
              <a:t>( </a:t>
            </a:r>
            <a:r>
              <a:rPr kumimoji="0" lang="en" altLang="en-US" sz="600" b="0" i="0" u="none" strike="noStrike" kern="0" cap="none" spc="-60" normalizeH="0" baseline="0" noProof="0">
                <a:ln>
                  <a:noFill/>
                </a:ln>
                <a:solidFill>
                  <a:srgbClr val="000000"/>
                </a:solidFill>
                <a:effectLst/>
                <a:uLnTx/>
                <a:uFillTx/>
                <a:latin typeface="맑은 고딕"/>
                <a:cs typeface="Arial" pitchFamily="34" charset="0"/>
              </a:rPr>
              <a:t>narcotics </a:t>
            </a:r>
            <a:r>
              <a:rPr kumimoji="0" lang="en" altLang="ko-KR" sz="600" b="0" i="0" u="none" strike="noStrike" kern="0" cap="none" spc="-60" normalizeH="0" baseline="0" noProof="0" dirty="0">
                <a:ln>
                  <a:noFill/>
                </a:ln>
                <a:solidFill>
                  <a:srgbClr val="000000"/>
                </a:solidFill>
                <a:effectLst/>
                <a:uLnTx/>
                <a:uFillTx/>
                <a:latin typeface="맑은 고딕"/>
                <a:cs typeface="Arial" pitchFamily="34" charset="0"/>
              </a:rPr>
              <a:t>)</a:t>
            </a:r>
            <a:endParaRPr kumimoji="0" lang="ko-KR" altLang="en-US" sz="600" b="0" i="0" u="none" strike="noStrike" kern="0" cap="none" spc="-60" normalizeH="0" baseline="0" noProof="0" dirty="0">
              <a:ln>
                <a:noFill/>
              </a:ln>
              <a:solidFill>
                <a:srgbClr val="000000"/>
              </a:solidFill>
              <a:effectLst/>
              <a:uLnTx/>
              <a:uFillTx/>
              <a:latin typeface="맑은 고딕"/>
              <a:cs typeface="Arial" pitchFamily="34" charset="0"/>
            </a:endParaRPr>
          </a:p>
        </p:txBody>
      </p:sp>
      <p:sp>
        <p:nvSpPr>
          <p:cNvPr id="155" name="모서리가 둥근 직사각형 154"/>
          <p:cNvSpPr/>
          <p:nvPr/>
        </p:nvSpPr>
        <p:spPr bwMode="auto">
          <a:xfrm>
            <a:off x="8221671" y="4296143"/>
            <a:ext cx="969717" cy="178343"/>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60" normalizeH="0" baseline="0" noProof="0" dirty="0" err="1">
                <a:ln>
                  <a:noFill/>
                </a:ln>
                <a:solidFill>
                  <a:srgbClr val="000000"/>
                </a:solidFill>
                <a:effectLst/>
                <a:uLnTx/>
                <a:uFillTx/>
                <a:latin typeface="맑은 고딕"/>
                <a:cs typeface="Arial" pitchFamily="34" charset="0"/>
              </a:rPr>
              <a:t>External examination office</a:t>
            </a:r>
            <a:endParaRPr kumimoji="0" lang="ko-KR" altLang="en-US" sz="600" b="0" i="0" u="none" strike="noStrike" kern="0" cap="none" spc="-60" normalizeH="0" baseline="0" noProof="0" dirty="0">
              <a:ln>
                <a:noFill/>
              </a:ln>
              <a:solidFill>
                <a:srgbClr val="000000"/>
              </a:solidFill>
              <a:effectLst/>
              <a:uLnTx/>
              <a:uFillTx/>
              <a:latin typeface="맑은 고딕"/>
              <a:cs typeface="Arial" pitchFamily="34" charset="0"/>
            </a:endParaRPr>
          </a:p>
        </p:txBody>
      </p:sp>
      <p:sp>
        <p:nvSpPr>
          <p:cNvPr id="156" name="모서리가 둥근 직사각형 155"/>
          <p:cNvSpPr/>
          <p:nvPr/>
        </p:nvSpPr>
        <p:spPr bwMode="auto">
          <a:xfrm>
            <a:off x="8221671" y="4014325"/>
            <a:ext cx="983386" cy="182065"/>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60" normalizeH="0" baseline="0" noProof="0" dirty="0">
                <a:ln>
                  <a:noFill/>
                </a:ln>
                <a:solidFill>
                  <a:srgbClr val="000000"/>
                </a:solidFill>
                <a:effectLst/>
                <a:uLnTx/>
                <a:uFillTx/>
                <a:latin typeface="맑은 고딕"/>
                <a:cs typeface="Arial" pitchFamily="34" charset="0"/>
              </a:rPr>
              <a:t>revenue</a:t>
            </a:r>
          </a:p>
        </p:txBody>
      </p:sp>
      <p:sp>
        <p:nvSpPr>
          <p:cNvPr id="157" name="Rectangle 78"/>
          <p:cNvSpPr>
            <a:spLocks noChangeArrowheads="1"/>
          </p:cNvSpPr>
          <p:nvPr/>
        </p:nvSpPr>
        <p:spPr bwMode="auto">
          <a:xfrm>
            <a:off x="637480" y="1964718"/>
            <a:ext cx="1131173" cy="2700815"/>
          </a:xfrm>
          <a:prstGeom prst="rect">
            <a:avLst/>
          </a:prstGeom>
          <a:solidFill>
            <a:sysClr val="window" lastClr="FFFFFF"/>
          </a:solidFill>
          <a:ln w="9525" cap="flat" cmpd="sng" algn="ctr">
            <a:solidFill>
              <a:sysClr val="window" lastClr="FFFFFF">
                <a:lumMod val="65000"/>
              </a:sysClr>
            </a:solidFill>
            <a:prstDash val="sysDash"/>
          </a:ln>
          <a:effectLst>
            <a:innerShdw blurRad="114300">
              <a:sysClr val="window" lastClr="FFFFFF">
                <a:lumMod val="75000"/>
              </a:sysClr>
            </a:innerShdw>
          </a:effectLst>
        </p:spPr>
        <p:txBody>
          <a:bodyPr lIns="0" tIns="0" rIns="0" bIns="0" anchor="ctr"/>
          <a:lstStyle/>
          <a:p>
            <a:pPr marL="0" marR="0" lvl="1" indent="-142863" algn="ctr" defTabSz="1330219" eaLnBrk="0" fontAlgn="auto" latinLnBrk="0" hangingPunct="0">
              <a:lnSpc>
                <a:spcPct val="110000"/>
              </a:lnSpc>
              <a:spcBef>
                <a:spcPts val="0"/>
              </a:spcBef>
              <a:spcAft>
                <a:spcPts val="0"/>
              </a:spcAft>
              <a:buClr>
                <a:sysClr val="windowText" lastClr="000000"/>
              </a:buClr>
              <a:buSzPct val="140000"/>
              <a:buFontTx/>
              <a:buNone/>
              <a:tabLst>
                <a:tab pos="5647876" algn="l"/>
              </a:tabLst>
              <a:defRPr/>
            </a:pPr>
            <a:endParaRPr kumimoji="0" lang="ko-KR" altLang="en-US" sz="600" b="0" i="0" u="none" strike="noStrike" kern="0" cap="none" spc="0" normalizeH="0" baseline="0" noProof="0" dirty="0">
              <a:ln>
                <a:noFill/>
              </a:ln>
              <a:solidFill>
                <a:srgbClr val="292929"/>
              </a:solidFill>
              <a:effectLst/>
              <a:uLnTx/>
              <a:uFillTx/>
              <a:latin typeface="맑은 고딕"/>
              <a:sym typeface="Monotype Sorts"/>
            </a:endParaRPr>
          </a:p>
        </p:txBody>
      </p:sp>
      <p:grpSp>
        <p:nvGrpSpPr>
          <p:cNvPr id="158" name="그룹 157"/>
          <p:cNvGrpSpPr/>
          <p:nvPr/>
        </p:nvGrpSpPr>
        <p:grpSpPr>
          <a:xfrm>
            <a:off x="567884" y="1678338"/>
            <a:ext cx="1270361" cy="304634"/>
            <a:chOff x="8102837" y="2698275"/>
            <a:chExt cx="1242876" cy="286776"/>
          </a:xfrm>
        </p:grpSpPr>
        <p:sp>
          <p:nvSpPr>
            <p:cNvPr id="244" name="양쪽 모서리가 둥근 사각형 243"/>
            <p:cNvSpPr/>
            <p:nvPr/>
          </p:nvSpPr>
          <p:spPr bwMode="auto">
            <a:xfrm rot="10800000" flipV="1">
              <a:off x="8155773" y="2698275"/>
              <a:ext cx="1121855" cy="286776"/>
            </a:xfrm>
            <a:prstGeom prst="round2SameRect">
              <a:avLst/>
            </a:prstGeom>
            <a:solidFill>
              <a:sysClr val="windowText" lastClr="000000">
                <a:lumMod val="65000"/>
                <a:lumOff val="35000"/>
              </a:sysClr>
            </a:solidFill>
            <a:ln w="19050" cap="flat" cmpd="sng" algn="ctr">
              <a:noFill/>
              <a:prstDash val="solid"/>
              <a:round/>
              <a:headEnd type="none" w="med" len="med"/>
              <a:tailEnd type="triangle" w="med" len="med"/>
            </a:ln>
            <a:effectLst/>
          </p:spPr>
          <p:txBody>
            <a:bodyPr vert="horz" wrap="square" lIns="0" tIns="0" rIns="0" bIns="0" numCol="1" rtlCol="0" anchor="ctr" anchorCtr="0" compatLnSpc="1">
              <a:prstTxWarp prst="textNoShape">
                <a:avLst/>
              </a:prstTxWarp>
            </a:bodyPr>
            <a:lstStyle/>
            <a:p>
              <a:pPr marL="0" marR="0" lvl="0" indent="0" algn="ctr" defTabSz="957925"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45" name="TextBox 244"/>
            <p:cNvSpPr txBox="1"/>
            <p:nvPr/>
          </p:nvSpPr>
          <p:spPr>
            <a:xfrm>
              <a:off x="8102837" y="2705986"/>
              <a:ext cx="1242876" cy="1738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1" i="0" u="none" strike="noStrike" kern="0" cap="none" spc="-60" normalizeH="0" baseline="0" noProof="0" dirty="0">
                  <a:ln>
                    <a:noFill/>
                  </a:ln>
                  <a:solidFill>
                    <a:srgbClr val="FFFFFF"/>
                  </a:solidFill>
                  <a:effectLst>
                    <a:outerShdw blurRad="38100" dist="38100" dir="2700000" algn="tl">
                      <a:srgbClr val="000000">
                        <a:alpha val="43137"/>
                      </a:srgbClr>
                    </a:outerShdw>
                  </a:effectLst>
                  <a:uLnTx/>
                  <a:uFillTx/>
                  <a:latin typeface="맑은 고딕"/>
                </a:rPr>
                <a:t>customer service</a:t>
              </a:r>
            </a:p>
          </p:txBody>
        </p:sp>
      </p:grpSp>
      <p:sp>
        <p:nvSpPr>
          <p:cNvPr id="159" name="모서리가 둥근 직사각형 158"/>
          <p:cNvSpPr/>
          <p:nvPr/>
        </p:nvSpPr>
        <p:spPr bwMode="auto">
          <a:xfrm>
            <a:off x="714203" y="2617555"/>
            <a:ext cx="969717" cy="178343"/>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ko-KR" sz="600" b="0" i="0" u="none" strike="noStrike" kern="0" cap="none" spc="-60" normalizeH="0" baseline="0" noProof="0" dirty="0">
                <a:ln>
                  <a:noFill/>
                </a:ln>
                <a:solidFill>
                  <a:srgbClr val="000000"/>
                </a:solidFill>
                <a:effectLst/>
                <a:uLnTx/>
                <a:uFillTx/>
                <a:latin typeface="맑은 고딕"/>
                <a:cs typeface="Arial" pitchFamily="34" charset="0"/>
              </a:rPr>
              <a:t>SMS</a:t>
            </a:r>
            <a:endParaRPr kumimoji="0" lang="ko-KR" altLang="en-US" sz="600" b="0" i="0" u="none" strike="noStrike" kern="0" cap="none" spc="-60" normalizeH="0" baseline="0" noProof="0" dirty="0">
              <a:ln>
                <a:noFill/>
              </a:ln>
              <a:solidFill>
                <a:srgbClr val="000000"/>
              </a:solidFill>
              <a:effectLst/>
              <a:uLnTx/>
              <a:uFillTx/>
              <a:latin typeface="맑은 고딕"/>
              <a:cs typeface="Arial" pitchFamily="34" charset="0"/>
            </a:endParaRPr>
          </a:p>
        </p:txBody>
      </p:sp>
      <p:sp>
        <p:nvSpPr>
          <p:cNvPr id="160" name="모서리가 둥근 직사각형 159"/>
          <p:cNvSpPr/>
          <p:nvPr/>
        </p:nvSpPr>
        <p:spPr bwMode="auto">
          <a:xfrm>
            <a:off x="714203" y="2309989"/>
            <a:ext cx="983386" cy="182065"/>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60" normalizeH="0" baseline="0" noProof="0" dirty="0">
                <a:ln>
                  <a:noFill/>
                </a:ln>
                <a:solidFill>
                  <a:srgbClr val="000000"/>
                </a:solidFill>
                <a:effectLst/>
                <a:uLnTx/>
                <a:uFillTx/>
                <a:latin typeface="맑은 고딕"/>
                <a:cs typeface="Arial" pitchFamily="34" charset="0"/>
              </a:rPr>
              <a:t>home page</a:t>
            </a:r>
          </a:p>
        </p:txBody>
      </p:sp>
      <p:sp>
        <p:nvSpPr>
          <p:cNvPr id="161" name="모서리가 둥근 직사각형 160"/>
          <p:cNvSpPr/>
          <p:nvPr/>
        </p:nvSpPr>
        <p:spPr bwMode="auto">
          <a:xfrm>
            <a:off x="714203" y="3228965"/>
            <a:ext cx="969717" cy="178343"/>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ko-KR" sz="600" b="0" i="0" u="none" strike="noStrike" kern="0" cap="none" spc="-60" normalizeH="0" baseline="0" noProof="0" dirty="0">
                <a:ln>
                  <a:noFill/>
                </a:ln>
                <a:solidFill>
                  <a:srgbClr val="000000"/>
                </a:solidFill>
                <a:effectLst/>
                <a:uLnTx/>
                <a:uFillTx/>
                <a:latin typeface="맑은 고딕"/>
                <a:cs typeface="Arial" pitchFamily="34" charset="0"/>
              </a:rPr>
              <a:t>CTI</a:t>
            </a:r>
            <a:endParaRPr kumimoji="0" lang="ko-KR" altLang="en-US" sz="600" b="0" i="0" u="none" strike="noStrike" kern="0" cap="none" spc="-60" normalizeH="0" baseline="0" noProof="0" dirty="0">
              <a:ln>
                <a:noFill/>
              </a:ln>
              <a:solidFill>
                <a:srgbClr val="000000"/>
              </a:solidFill>
              <a:effectLst/>
              <a:uLnTx/>
              <a:uFillTx/>
              <a:latin typeface="맑은 고딕"/>
              <a:cs typeface="Arial" pitchFamily="34" charset="0"/>
            </a:endParaRPr>
          </a:p>
        </p:txBody>
      </p:sp>
      <p:sp>
        <p:nvSpPr>
          <p:cNvPr id="162" name="모서리가 둥근 직사각형 161"/>
          <p:cNvSpPr/>
          <p:nvPr/>
        </p:nvSpPr>
        <p:spPr bwMode="auto">
          <a:xfrm>
            <a:off x="714203" y="2921399"/>
            <a:ext cx="983386" cy="182065"/>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60" normalizeH="0" baseline="0" noProof="0">
                <a:ln>
                  <a:noFill/>
                </a:ln>
                <a:solidFill>
                  <a:srgbClr val="000000"/>
                </a:solidFill>
                <a:effectLst/>
                <a:uLnTx/>
                <a:uFillTx/>
                <a:latin typeface="맑은 고딕"/>
                <a:cs typeface="Arial" pitchFamily="34" charset="0"/>
              </a:rPr>
              <a:t>email</a:t>
            </a:r>
            <a:endParaRPr kumimoji="0" lang="ko-KR" altLang="en-US" sz="600" b="0" i="0" u="none" strike="noStrike" kern="0" cap="none" spc="-60" normalizeH="0" baseline="0" noProof="0" dirty="0">
              <a:ln>
                <a:noFill/>
              </a:ln>
              <a:solidFill>
                <a:srgbClr val="000000"/>
              </a:solidFill>
              <a:effectLst/>
              <a:uLnTx/>
              <a:uFillTx/>
              <a:latin typeface="맑은 고딕"/>
              <a:cs typeface="Arial" pitchFamily="34" charset="0"/>
            </a:endParaRPr>
          </a:p>
        </p:txBody>
      </p:sp>
      <p:sp>
        <p:nvSpPr>
          <p:cNvPr id="163" name="모서리가 둥근 직사각형 162"/>
          <p:cNvSpPr/>
          <p:nvPr/>
        </p:nvSpPr>
        <p:spPr bwMode="auto">
          <a:xfrm>
            <a:off x="714203" y="3840376"/>
            <a:ext cx="983386" cy="178343"/>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60" normalizeH="0" baseline="0" noProof="0" dirty="0">
                <a:ln>
                  <a:noFill/>
                </a:ln>
                <a:solidFill>
                  <a:srgbClr val="000000"/>
                </a:solidFill>
                <a:effectLst/>
                <a:uLnTx/>
                <a:uFillTx/>
                <a:latin typeface="맑은 고딕"/>
                <a:cs typeface="Arial" pitchFamily="34" charset="0"/>
              </a:rPr>
              <a:t>Customer Relationship Management</a:t>
            </a:r>
          </a:p>
        </p:txBody>
      </p:sp>
      <p:sp>
        <p:nvSpPr>
          <p:cNvPr id="164" name="모서리가 둥근 직사각형 163"/>
          <p:cNvSpPr/>
          <p:nvPr/>
        </p:nvSpPr>
        <p:spPr bwMode="auto">
          <a:xfrm>
            <a:off x="714203" y="3532809"/>
            <a:ext cx="983386" cy="182065"/>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60" normalizeH="0" baseline="0" noProof="0" dirty="0" err="1">
                <a:ln>
                  <a:noFill/>
                </a:ln>
                <a:solidFill>
                  <a:srgbClr val="000000"/>
                </a:solidFill>
                <a:effectLst/>
                <a:uLnTx/>
                <a:uFillTx/>
                <a:latin typeface="맑은 고딕"/>
                <a:cs typeface="Arial" pitchFamily="34" charset="0"/>
              </a:rPr>
              <a:t>mobile</a:t>
            </a:r>
            <a:r>
              <a:rPr kumimoji="0" lang="en" altLang="en-US" sz="600" b="0" i="0" u="none" strike="noStrike" kern="0" cap="none" spc="-60" normalizeH="0" baseline="0" noProof="0" dirty="0">
                <a:ln>
                  <a:noFill/>
                </a:ln>
                <a:solidFill>
                  <a:srgbClr val="000000"/>
                </a:solidFill>
                <a:effectLst/>
                <a:uLnTx/>
                <a:uFillTx/>
                <a:latin typeface="맑은 고딕"/>
                <a:cs typeface="Arial" pitchFamily="34" charset="0"/>
              </a:rPr>
              <a:t> </a:t>
            </a:r>
            <a:r>
              <a:rPr kumimoji="0" lang="en" altLang="en-US" sz="600" b="0" i="0" u="none" strike="noStrike" kern="0" cap="none" spc="-60" normalizeH="0" baseline="0" noProof="0" dirty="0" err="1">
                <a:ln>
                  <a:noFill/>
                </a:ln>
                <a:solidFill>
                  <a:srgbClr val="000000"/>
                </a:solidFill>
                <a:effectLst/>
                <a:uLnTx/>
                <a:uFillTx/>
                <a:latin typeface="맑은 고딕"/>
                <a:cs typeface="Arial" pitchFamily="34" charset="0"/>
              </a:rPr>
              <a:t>app</a:t>
            </a:r>
            <a:endParaRPr kumimoji="0" lang="ko-KR" altLang="en-US" sz="600" b="0" i="0" u="none" strike="noStrike" kern="0" cap="none" spc="-60" normalizeH="0" baseline="0" noProof="0" dirty="0">
              <a:ln>
                <a:noFill/>
              </a:ln>
              <a:solidFill>
                <a:srgbClr val="000000"/>
              </a:solidFill>
              <a:effectLst/>
              <a:uLnTx/>
              <a:uFillTx/>
              <a:latin typeface="맑은 고딕"/>
              <a:cs typeface="Arial" pitchFamily="34" charset="0"/>
            </a:endParaRPr>
          </a:p>
        </p:txBody>
      </p:sp>
      <p:sp>
        <p:nvSpPr>
          <p:cNvPr id="165" name="모서리가 둥근 직사각형 164"/>
          <p:cNvSpPr/>
          <p:nvPr/>
        </p:nvSpPr>
        <p:spPr bwMode="auto">
          <a:xfrm>
            <a:off x="714203" y="4144220"/>
            <a:ext cx="983386" cy="182065"/>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60" normalizeH="0" baseline="0" noProof="0" dirty="0">
                <a:ln>
                  <a:noFill/>
                </a:ln>
                <a:solidFill>
                  <a:srgbClr val="000000"/>
                </a:solidFill>
                <a:effectLst/>
                <a:uLnTx/>
                <a:uFillTx/>
                <a:latin typeface="맑은 고딕"/>
                <a:cs typeface="Arial" pitchFamily="34" charset="0"/>
              </a:rPr>
              <a:t>Consultation </a:t>
            </a:r>
            <a:r>
              <a:rPr kumimoji="0" lang="en" altLang="en-US" sz="600" b="0" i="0" u="none" strike="noStrike" kern="0" cap="none" spc="-60" normalizeH="0" baseline="0" noProof="0" dirty="0" err="1">
                <a:ln>
                  <a:noFill/>
                </a:ln>
                <a:solidFill>
                  <a:srgbClr val="000000"/>
                </a:solidFill>
                <a:effectLst/>
                <a:uLnTx/>
                <a:uFillTx/>
                <a:latin typeface="맑은 고딕"/>
                <a:cs typeface="Arial" pitchFamily="34" charset="0"/>
              </a:rPr>
              <a:t>chatbot</a:t>
            </a:r>
            <a:endParaRPr kumimoji="0" lang="ko-KR" altLang="en-US" sz="600" b="0" i="0" u="none" strike="noStrike" kern="0" cap="none" spc="-60" normalizeH="0" baseline="0" noProof="0" dirty="0">
              <a:ln>
                <a:noFill/>
              </a:ln>
              <a:solidFill>
                <a:srgbClr val="000000"/>
              </a:solidFill>
              <a:effectLst/>
              <a:uLnTx/>
              <a:uFillTx/>
              <a:latin typeface="맑은 고딕"/>
              <a:cs typeface="Arial" pitchFamily="34" charset="0"/>
            </a:endParaRPr>
          </a:p>
        </p:txBody>
      </p:sp>
      <p:grpSp>
        <p:nvGrpSpPr>
          <p:cNvPr id="166" name="그룹 165"/>
          <p:cNvGrpSpPr/>
          <p:nvPr/>
        </p:nvGrpSpPr>
        <p:grpSpPr>
          <a:xfrm>
            <a:off x="1757169" y="1782522"/>
            <a:ext cx="249748" cy="2780119"/>
            <a:chOff x="8085348" y="1808821"/>
            <a:chExt cx="181594" cy="3235251"/>
          </a:xfrm>
        </p:grpSpPr>
        <p:grpSp>
          <p:nvGrpSpPr>
            <p:cNvPr id="234" name="그룹 233"/>
            <p:cNvGrpSpPr/>
            <p:nvPr/>
          </p:nvGrpSpPr>
          <p:grpSpPr>
            <a:xfrm>
              <a:off x="8085348" y="1808821"/>
              <a:ext cx="181593" cy="324035"/>
              <a:chOff x="8085348" y="1808821"/>
              <a:chExt cx="181593" cy="324035"/>
            </a:xfrm>
          </p:grpSpPr>
          <p:sp>
            <p:nvSpPr>
              <p:cNvPr id="242" name="Line 18"/>
              <p:cNvSpPr>
                <a:spLocks noChangeShapeType="1"/>
              </p:cNvSpPr>
              <p:nvPr/>
            </p:nvSpPr>
            <p:spPr bwMode="blackWhite">
              <a:xfrm rot="5400000">
                <a:off x="8168192" y="1725977"/>
                <a:ext cx="0" cy="16568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43" name="Line 23"/>
              <p:cNvSpPr>
                <a:spLocks noChangeShapeType="1"/>
              </p:cNvSpPr>
              <p:nvPr/>
            </p:nvSpPr>
            <p:spPr bwMode="blackWhite">
              <a:xfrm rot="16200000">
                <a:off x="8184098" y="2050012"/>
                <a:ext cx="0" cy="16568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grpSp>
        <p:grpSp>
          <p:nvGrpSpPr>
            <p:cNvPr id="235" name="그룹 234"/>
            <p:cNvGrpSpPr/>
            <p:nvPr/>
          </p:nvGrpSpPr>
          <p:grpSpPr>
            <a:xfrm>
              <a:off x="8101254" y="2904512"/>
              <a:ext cx="165688" cy="2139560"/>
              <a:chOff x="8101254" y="2904512"/>
              <a:chExt cx="165688" cy="2139560"/>
            </a:xfrm>
          </p:grpSpPr>
          <p:sp>
            <p:nvSpPr>
              <p:cNvPr id="236" name="Line 18"/>
              <p:cNvSpPr>
                <a:spLocks noChangeShapeType="1"/>
              </p:cNvSpPr>
              <p:nvPr/>
            </p:nvSpPr>
            <p:spPr bwMode="blackWhite">
              <a:xfrm rot="5400000">
                <a:off x="8184098" y="2821668"/>
                <a:ext cx="0" cy="16568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37" name="Line 19"/>
              <p:cNvSpPr>
                <a:spLocks noChangeShapeType="1"/>
              </p:cNvSpPr>
              <p:nvPr/>
            </p:nvSpPr>
            <p:spPr bwMode="blackWhite">
              <a:xfrm rot="5400000">
                <a:off x="8184098" y="3677492"/>
                <a:ext cx="0" cy="16568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38" name="Line 21"/>
              <p:cNvSpPr>
                <a:spLocks noChangeShapeType="1"/>
              </p:cNvSpPr>
              <p:nvPr/>
            </p:nvSpPr>
            <p:spPr bwMode="blackWhite">
              <a:xfrm rot="16200000">
                <a:off x="8184099" y="4961228"/>
                <a:ext cx="0" cy="16568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39" name="Line 22"/>
              <p:cNvSpPr>
                <a:spLocks noChangeShapeType="1"/>
              </p:cNvSpPr>
              <p:nvPr/>
            </p:nvSpPr>
            <p:spPr bwMode="blackWhite">
              <a:xfrm rot="16200000">
                <a:off x="8184098" y="4105404"/>
                <a:ext cx="0" cy="16568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40" name="Line 23"/>
              <p:cNvSpPr>
                <a:spLocks noChangeShapeType="1"/>
              </p:cNvSpPr>
              <p:nvPr/>
            </p:nvSpPr>
            <p:spPr bwMode="blackWhite">
              <a:xfrm rot="16200000">
                <a:off x="8184098" y="3249580"/>
                <a:ext cx="0" cy="16568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41" name="Line 21"/>
              <p:cNvSpPr>
                <a:spLocks noChangeShapeType="1"/>
              </p:cNvSpPr>
              <p:nvPr/>
            </p:nvSpPr>
            <p:spPr bwMode="blackWhite">
              <a:xfrm rot="5400000">
                <a:off x="8184098" y="4533316"/>
                <a:ext cx="0" cy="16568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grpSp>
      </p:grpSp>
      <p:sp>
        <p:nvSpPr>
          <p:cNvPr id="167" name="모서리가 둥근 직사각형 166"/>
          <p:cNvSpPr/>
          <p:nvPr/>
        </p:nvSpPr>
        <p:spPr>
          <a:xfrm>
            <a:off x="1989995" y="1666303"/>
            <a:ext cx="5925197" cy="689910"/>
          </a:xfrm>
          <a:prstGeom prst="roundRect">
            <a:avLst>
              <a:gd name="adj" fmla="val 2443"/>
            </a:avLst>
          </a:prstGeom>
          <a:solidFill>
            <a:srgbClr val="D1D2D4">
              <a:lumMod val="90000"/>
              <a:alpha val="70000"/>
            </a:srgbClr>
          </a:solidFill>
          <a:ln w="19050" cap="flat" cmpd="sng" algn="ctr">
            <a:noFill/>
            <a:prstDash val="sysDash"/>
            <a:miter lim="800000"/>
          </a:ln>
          <a:effectLst/>
        </p:spPr>
        <p:txBody>
          <a:bodyPr rot="0" spcFirstLastPara="0" vertOverflow="overflow" horzOverflow="overflow" vert="horz" wrap="square" lIns="91440" tIns="36000" rIns="91440" bIns="45720" numCol="1" spcCol="0" rtlCol="0" fromWordArt="0" anchor="b"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1" i="0" u="none" strike="noStrike" kern="0" cap="none" spc="-150" normalizeH="0" baseline="0" noProof="0" dirty="0">
              <a:ln>
                <a:noFill/>
              </a:ln>
              <a:solidFill>
                <a:srgbClr val="00C0AA"/>
              </a:solidFill>
              <a:effectLst/>
              <a:uLnTx/>
              <a:uFillTx/>
              <a:latin typeface="맑은 고딕"/>
            </a:endParaRPr>
          </a:p>
        </p:txBody>
      </p:sp>
      <p:grpSp>
        <p:nvGrpSpPr>
          <p:cNvPr id="169" name="그룹 168"/>
          <p:cNvGrpSpPr/>
          <p:nvPr/>
        </p:nvGrpSpPr>
        <p:grpSpPr>
          <a:xfrm>
            <a:off x="3043414" y="3661043"/>
            <a:ext cx="855522" cy="865296"/>
            <a:chOff x="4136564" y="3541514"/>
            <a:chExt cx="1038917" cy="723123"/>
          </a:xfrm>
        </p:grpSpPr>
        <p:sp>
          <p:nvSpPr>
            <p:cNvPr id="229" name="직사각형 228"/>
            <p:cNvSpPr/>
            <p:nvPr/>
          </p:nvSpPr>
          <p:spPr bwMode="auto">
            <a:xfrm>
              <a:off x="4136564" y="3541514"/>
              <a:ext cx="1038917" cy="723123"/>
            </a:xfrm>
            <a:prstGeom prst="rect">
              <a:avLst/>
            </a:prstGeom>
            <a:solidFill>
              <a:srgbClr val="FFFFFF"/>
            </a:solidFill>
            <a:ln w="12700" cap="flat" cmpd="sng" algn="ctr">
              <a:solidFill>
                <a:srgbClr val="595959"/>
              </a:solidFill>
              <a:prstDash val="solid"/>
              <a:round/>
              <a:headEnd type="none" w="med" len="med"/>
              <a:tailEnd type="none" w="med" len="med"/>
            </a:ln>
            <a:effectLst/>
          </p:spPr>
          <p:txBody>
            <a:bodyPr rot="0" spcFirstLastPara="0" vertOverflow="overflow" horzOverflow="overflow" vert="horz" wrap="square" lIns="36000" tIns="18000" rIns="36000" bIns="45720" numCol="1" spcCol="0" rtlCol="0" fromWordArt="0" anchor="t" anchorCtr="0" forceAA="0" compatLnSpc="1">
              <a:prstTxWarp prst="textNoShape">
                <a:avLst/>
              </a:prstTxWarp>
              <a:noAutofit/>
            </a:bodyPr>
            <a:lstStyle/>
            <a:p>
              <a:pPr marL="0" marR="0" lvl="0" indent="0" algn="ctr" defTabSz="975055" eaLnBrk="1" fontAlgn="auto" latinLnBrk="0" hangingPunct="1">
                <a:lnSpc>
                  <a:spcPct val="100000"/>
                </a:lnSpc>
                <a:spcBef>
                  <a:spcPts val="600"/>
                </a:spcBef>
                <a:spcAft>
                  <a:spcPts val="0"/>
                </a:spcAft>
                <a:buClrTx/>
                <a:buSzTx/>
                <a:buFontTx/>
                <a:buNone/>
                <a:tabLst/>
                <a:defRPr/>
              </a:pPr>
              <a:r>
                <a:rPr kumimoji="0" lang="en" altLang="en-US" sz="600" b="0" i="0" u="none" strike="noStrike" kern="0" cap="none" spc="0" normalizeH="0" baseline="0" noProof="0">
                  <a:ln>
                    <a:noFill/>
                  </a:ln>
                  <a:solidFill>
                    <a:srgbClr val="000000"/>
                  </a:solidFill>
                  <a:effectLst/>
                  <a:uLnTx/>
                  <a:uFillTx/>
                  <a:latin typeface="맑은 고딕"/>
                  <a:cs typeface="Arial" pitchFamily="34" charset="0"/>
                </a:rPr>
                <a:t>Receipt </a:t>
              </a:r>
              <a:r>
                <a:rPr kumimoji="0" lang="en" altLang="ko-KR" sz="600" b="0" i="0" u="none" strike="noStrike" kern="0" cap="none" spc="0" normalizeH="0" baseline="0" noProof="0" dirty="0">
                  <a:ln>
                    <a:noFill/>
                  </a:ln>
                  <a:solidFill>
                    <a:srgbClr val="000000"/>
                  </a:solidFill>
                  <a:effectLst/>
                  <a:uLnTx/>
                  <a:uFillTx/>
                  <a:latin typeface="맑은 고딕"/>
                  <a:cs typeface="Arial" pitchFamily="34" charset="0"/>
                </a:rPr>
                <a:t>/ </a:t>
              </a:r>
              <a:r>
                <a:rPr kumimoji="0" lang="en" altLang="en-US" sz="600" b="0" i="0" u="none" strike="noStrike" kern="0" cap="none" spc="0" normalizeH="0" baseline="0" noProof="0">
                  <a:ln>
                    <a:noFill/>
                  </a:ln>
                  <a:solidFill>
                    <a:srgbClr val="000000"/>
                  </a:solidFill>
                  <a:effectLst/>
                  <a:uLnTx/>
                  <a:uFillTx/>
                  <a:latin typeface="맑은 고딕"/>
                  <a:cs typeface="Arial" pitchFamily="34" charset="0"/>
                </a:rPr>
                <a:t>Billing</a:t>
              </a:r>
              <a:endParaRPr kumimoji="0" lang="ko-KR" altLang="en-US" sz="600" b="0" i="0" u="none" strike="noStrike" kern="0" cap="none" spc="0" normalizeH="0" baseline="0" noProof="0" dirty="0">
                <a:ln>
                  <a:noFill/>
                </a:ln>
                <a:solidFill>
                  <a:srgbClr val="000000"/>
                </a:solidFill>
                <a:effectLst/>
                <a:uLnTx/>
                <a:uFillTx/>
                <a:latin typeface="맑은 고딕"/>
                <a:cs typeface="Arial" pitchFamily="34" charset="0"/>
              </a:endParaRPr>
            </a:p>
          </p:txBody>
        </p:sp>
        <p:grpSp>
          <p:nvGrpSpPr>
            <p:cNvPr id="230" name="그룹 229"/>
            <p:cNvGrpSpPr/>
            <p:nvPr/>
          </p:nvGrpSpPr>
          <p:grpSpPr>
            <a:xfrm>
              <a:off x="4208547" y="3769427"/>
              <a:ext cx="894950" cy="446221"/>
              <a:chOff x="4210454" y="3761173"/>
              <a:chExt cx="894950" cy="446221"/>
            </a:xfrm>
          </p:grpSpPr>
          <p:sp>
            <p:nvSpPr>
              <p:cNvPr id="231" name="직사각형 230"/>
              <p:cNvSpPr/>
              <p:nvPr/>
            </p:nvSpPr>
            <p:spPr bwMode="auto">
              <a:xfrm>
                <a:off x="4210454" y="3761173"/>
                <a:ext cx="894950" cy="135879"/>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a:ln>
                      <a:noFill/>
                    </a:ln>
                    <a:solidFill>
                      <a:prstClr val="black"/>
                    </a:solidFill>
                    <a:effectLst/>
                    <a:uLnTx/>
                    <a:uFillTx/>
                    <a:latin typeface="맑은 고딕"/>
                  </a:rPr>
                  <a:t>storage management</a:t>
                </a:r>
              </a:p>
            </p:txBody>
          </p:sp>
          <p:sp>
            <p:nvSpPr>
              <p:cNvPr id="232" name="직사각형 231"/>
              <p:cNvSpPr/>
              <p:nvPr/>
            </p:nvSpPr>
            <p:spPr bwMode="auto">
              <a:xfrm>
                <a:off x="4210454" y="3916344"/>
                <a:ext cx="894950" cy="135879"/>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a:ln>
                      <a:noFill/>
                    </a:ln>
                    <a:solidFill>
                      <a:prstClr val="black"/>
                    </a:solidFill>
                    <a:effectLst/>
                    <a:uLnTx/>
                    <a:uFillTx/>
                    <a:latin typeface="맑은 고딕"/>
                  </a:rPr>
                  <a:t>Corporation claims management</a:t>
                </a:r>
              </a:p>
            </p:txBody>
          </p:sp>
          <p:sp>
            <p:nvSpPr>
              <p:cNvPr id="233" name="직사각형 232"/>
              <p:cNvSpPr/>
              <p:nvPr/>
            </p:nvSpPr>
            <p:spPr bwMode="auto">
              <a:xfrm>
                <a:off x="4210454" y="4071515"/>
                <a:ext cx="894950" cy="135879"/>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a:ln>
                      <a:noFill/>
                    </a:ln>
                    <a:solidFill>
                      <a:prstClr val="black"/>
                    </a:solidFill>
                    <a:effectLst/>
                    <a:uLnTx/>
                    <a:uFillTx/>
                    <a:latin typeface="맑은 고딕"/>
                  </a:rPr>
                  <a:t>Billing </a:t>
                </a:r>
                <a:r>
                  <a:rPr kumimoji="0" lang="en" altLang="ko-KR" sz="600" b="0" i="0" u="none" strike="noStrike" kern="0" cap="none" spc="-150" normalizeH="0" baseline="0" noProof="0" dirty="0">
                    <a:ln>
                      <a:noFill/>
                    </a:ln>
                    <a:solidFill>
                      <a:prstClr val="black"/>
                    </a:solidFill>
                    <a:effectLst/>
                    <a:uLnTx/>
                    <a:uFillTx/>
                    <a:latin typeface="맑은 고딕"/>
                  </a:rPr>
                  <a:t>/ </a:t>
                </a:r>
                <a:r>
                  <a:rPr kumimoji="0" lang="en" altLang="en-US" sz="600" b="0" i="0" u="none" strike="noStrike" kern="0" cap="none" spc="-150" normalizeH="0" baseline="0" noProof="0">
                    <a:ln>
                      <a:noFill/>
                    </a:ln>
                    <a:solidFill>
                      <a:prstClr val="black"/>
                    </a:solidFill>
                    <a:effectLst/>
                    <a:uLnTx/>
                    <a:uFillTx/>
                    <a:latin typeface="맑은 고딕"/>
                  </a:rPr>
                  <a:t>Accounts Receivable Management</a:t>
                </a:r>
                <a:endParaRPr kumimoji="0" lang="ko-KR" altLang="en-US" sz="600" b="0" i="0" u="none" strike="noStrike" kern="0" cap="none" spc="-150" normalizeH="0" baseline="0" noProof="0" dirty="0">
                  <a:ln>
                    <a:noFill/>
                  </a:ln>
                  <a:solidFill>
                    <a:prstClr val="black"/>
                  </a:solidFill>
                  <a:effectLst/>
                  <a:uLnTx/>
                  <a:uFillTx/>
                  <a:latin typeface="맑은 고딕"/>
                </a:endParaRPr>
              </a:p>
            </p:txBody>
          </p:sp>
        </p:grpSp>
      </p:grpSp>
      <p:grpSp>
        <p:nvGrpSpPr>
          <p:cNvPr id="170" name="그룹 169"/>
          <p:cNvGrpSpPr/>
          <p:nvPr/>
        </p:nvGrpSpPr>
        <p:grpSpPr>
          <a:xfrm>
            <a:off x="3941199" y="3654600"/>
            <a:ext cx="918884" cy="871736"/>
            <a:chOff x="5410486" y="3550583"/>
            <a:chExt cx="1115288" cy="714266"/>
          </a:xfrm>
        </p:grpSpPr>
        <p:sp>
          <p:nvSpPr>
            <p:cNvPr id="224" name="직사각형 223"/>
            <p:cNvSpPr/>
            <p:nvPr/>
          </p:nvSpPr>
          <p:spPr bwMode="auto">
            <a:xfrm>
              <a:off x="5410486" y="3550583"/>
              <a:ext cx="1115288" cy="714266"/>
            </a:xfrm>
            <a:prstGeom prst="rect">
              <a:avLst/>
            </a:prstGeom>
            <a:solidFill>
              <a:srgbClr val="FFFFFF"/>
            </a:solidFill>
            <a:ln w="12700" cap="flat" cmpd="sng" algn="ctr">
              <a:solidFill>
                <a:srgbClr val="595959"/>
              </a:solidFill>
              <a:prstDash val="solid"/>
              <a:round/>
              <a:headEnd type="none" w="med" len="med"/>
              <a:tailEnd type="none" w="med" len="med"/>
            </a:ln>
            <a:effectLst/>
          </p:spPr>
          <p:txBody>
            <a:bodyPr rot="0" spcFirstLastPara="0" vertOverflow="overflow" horzOverflow="overflow" vert="horz" wrap="square" lIns="36000" tIns="18000" rIns="36000" bIns="45720" numCol="1" spcCol="0" rtlCol="0" fromWordArt="0" anchor="t" anchorCtr="0" forceAA="0" compatLnSpc="1">
              <a:prstTxWarp prst="textNoShape">
                <a:avLst/>
              </a:prstTxWarp>
              <a:noAutofit/>
            </a:bodyPr>
            <a:lstStyle/>
            <a:p>
              <a:pPr marL="0" marR="0" lvl="0" indent="0" algn="ctr" defTabSz="975055" eaLnBrk="1" fontAlgn="auto" latinLnBrk="0" hangingPunct="1">
                <a:lnSpc>
                  <a:spcPct val="100000"/>
                </a:lnSpc>
                <a:spcBef>
                  <a:spcPts val="600"/>
                </a:spcBef>
                <a:spcAft>
                  <a:spcPts val="0"/>
                </a:spcAft>
                <a:buClrTx/>
                <a:buSzTx/>
                <a:buFontTx/>
                <a:buNone/>
                <a:tabLst/>
                <a:defRPr/>
              </a:pPr>
              <a:r>
                <a:rPr kumimoji="0" lang="en" altLang="en-US" sz="600" b="0" i="0" u="none" strike="noStrike" kern="0" cap="none" spc="0" normalizeH="0" baseline="0" noProof="0" dirty="0">
                  <a:ln>
                    <a:noFill/>
                  </a:ln>
                  <a:solidFill>
                    <a:srgbClr val="000000"/>
                  </a:solidFill>
                  <a:effectLst/>
                  <a:uLnTx/>
                  <a:uFillTx/>
                  <a:latin typeface="맑은 고딕"/>
                  <a:cs typeface="Arial" pitchFamily="34" charset="0"/>
                </a:rPr>
                <a:t>statistics management</a:t>
              </a:r>
            </a:p>
          </p:txBody>
        </p:sp>
        <p:grpSp>
          <p:nvGrpSpPr>
            <p:cNvPr id="225" name="그룹 224"/>
            <p:cNvGrpSpPr/>
            <p:nvPr/>
          </p:nvGrpSpPr>
          <p:grpSpPr>
            <a:xfrm>
              <a:off x="5488994" y="3759336"/>
              <a:ext cx="958272" cy="457183"/>
              <a:chOff x="5494510" y="3748838"/>
              <a:chExt cx="958272" cy="457183"/>
            </a:xfrm>
          </p:grpSpPr>
          <p:sp>
            <p:nvSpPr>
              <p:cNvPr id="226" name="직사각형 225"/>
              <p:cNvSpPr/>
              <p:nvPr/>
            </p:nvSpPr>
            <p:spPr bwMode="auto">
              <a:xfrm>
                <a:off x="5494510" y="3748838"/>
                <a:ext cx="958272" cy="134914"/>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a:ln>
                      <a:noFill/>
                    </a:ln>
                    <a:solidFill>
                      <a:prstClr val="black"/>
                    </a:solidFill>
                    <a:effectLst/>
                    <a:uLnTx/>
                    <a:uFillTx/>
                    <a:latin typeface="맑은 고딕"/>
                  </a:rPr>
                  <a:t>Data collection </a:t>
                </a:r>
                <a:r>
                  <a:rPr kumimoji="0" lang="en" altLang="ko-KR" sz="600" b="0" i="0" u="none" strike="noStrike" kern="0" cap="none" spc="-150" normalizeH="0" baseline="0" noProof="0" dirty="0">
                    <a:ln>
                      <a:noFill/>
                    </a:ln>
                    <a:solidFill>
                      <a:prstClr val="black"/>
                    </a:solidFill>
                    <a:effectLst/>
                    <a:uLnTx/>
                    <a:uFillTx/>
                    <a:latin typeface="맑은 고딕"/>
                  </a:rPr>
                  <a:t>/ </a:t>
                </a:r>
                <a:r>
                  <a:rPr kumimoji="0" lang="en" altLang="en-US" sz="600" b="0" i="0" u="none" strike="noStrike" kern="0" cap="none" spc="-150" normalizeH="0" baseline="0" noProof="0">
                    <a:ln>
                      <a:noFill/>
                    </a:ln>
                    <a:solidFill>
                      <a:prstClr val="black"/>
                    </a:solidFill>
                    <a:effectLst/>
                    <a:uLnTx/>
                    <a:uFillTx/>
                    <a:latin typeface="맑은 고딕"/>
                  </a:rPr>
                  <a:t>analysis</a:t>
                </a:r>
                <a:endParaRPr kumimoji="0" lang="ko-KR" altLang="en-US" sz="600" b="0" i="0" u="none" strike="noStrike" kern="0" cap="none" spc="-150" normalizeH="0" baseline="0" noProof="0" dirty="0">
                  <a:ln>
                    <a:noFill/>
                  </a:ln>
                  <a:solidFill>
                    <a:prstClr val="black"/>
                  </a:solidFill>
                  <a:effectLst/>
                  <a:uLnTx/>
                  <a:uFillTx/>
                  <a:latin typeface="맑은 고딕"/>
                </a:endParaRPr>
              </a:p>
            </p:txBody>
          </p:sp>
          <p:sp>
            <p:nvSpPr>
              <p:cNvPr id="227" name="직사각형 226"/>
              <p:cNvSpPr/>
              <p:nvPr/>
            </p:nvSpPr>
            <p:spPr bwMode="auto">
              <a:xfrm>
                <a:off x="5494510" y="3909973"/>
                <a:ext cx="958272" cy="134914"/>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a:ln>
                      <a:noFill/>
                    </a:ln>
                    <a:solidFill>
                      <a:prstClr val="black"/>
                    </a:solidFill>
                    <a:effectLst/>
                    <a:uLnTx/>
                    <a:uFillTx/>
                    <a:latin typeface="맑은 고딕"/>
                  </a:rPr>
                  <a:t>Indicator management</a:t>
                </a:r>
              </a:p>
            </p:txBody>
          </p:sp>
          <p:sp>
            <p:nvSpPr>
              <p:cNvPr id="228" name="직사각형 227"/>
              <p:cNvSpPr/>
              <p:nvPr/>
            </p:nvSpPr>
            <p:spPr bwMode="auto">
              <a:xfrm>
                <a:off x="5494510" y="4071107"/>
                <a:ext cx="958272" cy="134914"/>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a:ln>
                      <a:noFill/>
                    </a:ln>
                    <a:solidFill>
                      <a:prstClr val="black"/>
                    </a:solidFill>
                    <a:effectLst/>
                    <a:uLnTx/>
                    <a:uFillTx/>
                    <a:latin typeface="맑은 고딕"/>
                  </a:rPr>
                  <a:t>predictive management</a:t>
                </a:r>
              </a:p>
            </p:txBody>
          </p:sp>
        </p:grpSp>
      </p:grpSp>
      <p:grpSp>
        <p:nvGrpSpPr>
          <p:cNvPr id="171" name="그룹 170"/>
          <p:cNvGrpSpPr/>
          <p:nvPr/>
        </p:nvGrpSpPr>
        <p:grpSpPr>
          <a:xfrm>
            <a:off x="2145629" y="3791344"/>
            <a:ext cx="855522" cy="734993"/>
            <a:chOff x="2834099" y="3655086"/>
            <a:chExt cx="1038917" cy="560562"/>
          </a:xfrm>
        </p:grpSpPr>
        <p:sp>
          <p:nvSpPr>
            <p:cNvPr id="221" name="직사각형 220"/>
            <p:cNvSpPr/>
            <p:nvPr/>
          </p:nvSpPr>
          <p:spPr bwMode="auto">
            <a:xfrm>
              <a:off x="2834099" y="3655086"/>
              <a:ext cx="1038917" cy="560562"/>
            </a:xfrm>
            <a:prstGeom prst="rect">
              <a:avLst/>
            </a:prstGeom>
            <a:solidFill>
              <a:srgbClr val="FFFFFF"/>
            </a:solidFill>
            <a:ln w="12700" cap="flat" cmpd="sng" algn="ctr">
              <a:solidFill>
                <a:srgbClr val="595959"/>
              </a:solidFill>
              <a:prstDash val="solid"/>
              <a:round/>
              <a:headEnd type="none" w="med" len="med"/>
              <a:tailEnd type="none" w="med" len="med"/>
            </a:ln>
            <a:effectLst/>
          </p:spPr>
          <p:txBody>
            <a:bodyPr rot="0" spcFirstLastPara="0" vertOverflow="overflow" horzOverflow="overflow" vert="horz" wrap="square" lIns="36000" tIns="18000" rIns="36000" bIns="45720" numCol="1" spcCol="0" rtlCol="0" fromWordArt="0" anchor="t" anchorCtr="0" forceAA="0" compatLnSpc="1">
              <a:prstTxWarp prst="textNoShape">
                <a:avLst/>
              </a:prstTxWarp>
              <a:noAutofit/>
            </a:bodyPr>
            <a:lstStyle/>
            <a:p>
              <a:pPr marL="0" marR="0" lvl="0" indent="0" algn="ctr" defTabSz="975055" eaLnBrk="1" fontAlgn="auto" latinLnBrk="0" hangingPunct="1">
                <a:lnSpc>
                  <a:spcPct val="100000"/>
                </a:lnSpc>
                <a:spcBef>
                  <a:spcPts val="600"/>
                </a:spcBef>
                <a:spcAft>
                  <a:spcPts val="0"/>
                </a:spcAft>
                <a:buClrTx/>
                <a:buSzTx/>
                <a:buFontTx/>
                <a:buNone/>
                <a:tabLst/>
                <a:defRPr/>
              </a:pPr>
              <a:r>
                <a:rPr kumimoji="0" lang="en" altLang="en-US" sz="600" b="0" i="0" u="none" strike="noStrike" kern="0" cap="none" spc="0" normalizeH="0" baseline="0" noProof="0" dirty="0">
                  <a:ln>
                    <a:noFill/>
                  </a:ln>
                  <a:solidFill>
                    <a:srgbClr val="000000"/>
                  </a:solidFill>
                  <a:effectLst/>
                  <a:uLnTx/>
                  <a:uFillTx/>
                  <a:latin typeface="맑은 고딕"/>
                  <a:cs typeface="Arial" pitchFamily="34" charset="0"/>
                </a:rPr>
                <a:t>Result management</a:t>
              </a:r>
            </a:p>
          </p:txBody>
        </p:sp>
        <p:sp>
          <p:nvSpPr>
            <p:cNvPr id="222" name="직사각형 221"/>
            <p:cNvSpPr/>
            <p:nvPr/>
          </p:nvSpPr>
          <p:spPr bwMode="auto">
            <a:xfrm>
              <a:off x="2906082" y="3871006"/>
              <a:ext cx="894950" cy="135879"/>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err="1">
                  <a:ln>
                    <a:noFill/>
                  </a:ln>
                  <a:solidFill>
                    <a:prstClr val="black"/>
                  </a:solidFill>
                  <a:effectLst/>
                  <a:uLnTx/>
                  <a:uFillTx/>
                  <a:latin typeface="맑은 고딕"/>
                </a:rPr>
                <a:t>health check result</a:t>
              </a:r>
              <a:endParaRPr kumimoji="0" lang="ko-KR" altLang="en-US" sz="600" b="0" i="0" u="none" strike="noStrike" kern="0" cap="none" spc="-150" normalizeH="0" baseline="0" noProof="0" dirty="0">
                <a:ln>
                  <a:noFill/>
                </a:ln>
                <a:solidFill>
                  <a:prstClr val="black"/>
                </a:solidFill>
                <a:effectLst/>
                <a:uLnTx/>
                <a:uFillTx/>
                <a:latin typeface="맑은 고딕"/>
              </a:endParaRPr>
            </a:p>
          </p:txBody>
        </p:sp>
        <p:sp>
          <p:nvSpPr>
            <p:cNvPr id="223" name="직사각형 222"/>
            <p:cNvSpPr/>
            <p:nvPr/>
          </p:nvSpPr>
          <p:spPr bwMode="auto">
            <a:xfrm>
              <a:off x="2906082" y="4034280"/>
              <a:ext cx="894950" cy="135879"/>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err="1">
                  <a:ln>
                    <a:noFill/>
                  </a:ln>
                  <a:solidFill>
                    <a:prstClr val="black"/>
                  </a:solidFill>
                  <a:effectLst/>
                  <a:uLnTx/>
                  <a:uFillTx/>
                  <a:latin typeface="맑은 고딕"/>
                </a:rPr>
                <a:t>Result sheet management</a:t>
              </a:r>
              <a:endParaRPr kumimoji="0" lang="ko-KR" altLang="en-US" sz="600" b="0" i="0" u="none" strike="noStrike" kern="0" cap="none" spc="-150" normalizeH="0" baseline="0" noProof="0" dirty="0">
                <a:ln>
                  <a:noFill/>
                </a:ln>
                <a:solidFill>
                  <a:prstClr val="black"/>
                </a:solidFill>
                <a:effectLst/>
                <a:uLnTx/>
                <a:uFillTx/>
                <a:latin typeface="맑은 고딕"/>
              </a:endParaRPr>
            </a:p>
          </p:txBody>
        </p:sp>
      </p:grpSp>
      <p:grpSp>
        <p:nvGrpSpPr>
          <p:cNvPr id="172" name="그룹 171"/>
          <p:cNvGrpSpPr/>
          <p:nvPr/>
        </p:nvGrpSpPr>
        <p:grpSpPr>
          <a:xfrm>
            <a:off x="2145629" y="2826887"/>
            <a:ext cx="855522" cy="882992"/>
            <a:chOff x="2164187" y="3105487"/>
            <a:chExt cx="1139505" cy="831229"/>
          </a:xfrm>
        </p:grpSpPr>
        <p:sp>
          <p:nvSpPr>
            <p:cNvPr id="217" name="직사각형 216"/>
            <p:cNvSpPr/>
            <p:nvPr/>
          </p:nvSpPr>
          <p:spPr bwMode="auto">
            <a:xfrm>
              <a:off x="2164187" y="3105487"/>
              <a:ext cx="1139505" cy="831229"/>
            </a:xfrm>
            <a:prstGeom prst="rect">
              <a:avLst/>
            </a:prstGeom>
            <a:solidFill>
              <a:srgbClr val="FFFFFF"/>
            </a:solidFill>
            <a:ln w="12700" cap="flat" cmpd="sng" algn="ctr">
              <a:solidFill>
                <a:srgbClr val="595959"/>
              </a:solidFill>
              <a:prstDash val="solid"/>
              <a:round/>
              <a:headEnd type="none" w="med" len="med"/>
              <a:tailEnd type="none" w="med" len="med"/>
            </a:ln>
            <a:effectLst/>
          </p:spPr>
          <p:txBody>
            <a:bodyPr rot="0" spcFirstLastPara="0" vertOverflow="overflow" horzOverflow="overflow" vert="horz" wrap="square" lIns="36000" tIns="18000" rIns="36000" bIns="45720" numCol="1" spcCol="0" rtlCol="0" fromWordArt="0" anchor="t" anchorCtr="0" forceAA="0" compatLnSpc="1">
              <a:prstTxWarp prst="textNoShape">
                <a:avLst/>
              </a:prstTxWarp>
              <a:noAutofit/>
            </a:bodyPr>
            <a:lstStyle/>
            <a:p>
              <a:pPr marL="0" marR="0" lvl="0" indent="0" algn="ctr" defTabSz="975055" eaLnBrk="1" fontAlgn="auto" latinLnBrk="0" hangingPunct="1">
                <a:lnSpc>
                  <a:spcPct val="100000"/>
                </a:lnSpc>
                <a:spcBef>
                  <a:spcPts val="600"/>
                </a:spcBef>
                <a:spcAft>
                  <a:spcPts val="0"/>
                </a:spcAft>
                <a:buClrTx/>
                <a:buSzTx/>
                <a:buFontTx/>
                <a:buNone/>
                <a:tabLst/>
                <a:defRPr/>
              </a:pPr>
              <a:r>
                <a:rPr kumimoji="0" lang="en" altLang="en-US" sz="600" b="0" i="0" u="none" strike="noStrike" kern="0" cap="none" spc="0" normalizeH="0" baseline="0" noProof="0" dirty="0">
                  <a:ln>
                    <a:noFill/>
                  </a:ln>
                  <a:solidFill>
                    <a:srgbClr val="000000"/>
                  </a:solidFill>
                  <a:effectLst/>
                  <a:uLnTx/>
                  <a:uFillTx/>
                  <a:latin typeface="맑은 고딕"/>
                  <a:cs typeface="Arial" pitchFamily="34" charset="0"/>
                </a:rPr>
                <a:t>Standard information management</a:t>
              </a:r>
            </a:p>
          </p:txBody>
        </p:sp>
        <p:sp>
          <p:nvSpPr>
            <p:cNvPr id="218" name="직사각형 217"/>
            <p:cNvSpPr/>
            <p:nvPr/>
          </p:nvSpPr>
          <p:spPr bwMode="auto">
            <a:xfrm>
              <a:off x="2243139" y="3497703"/>
              <a:ext cx="981599" cy="167716"/>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a:ln>
                    <a:noFill/>
                  </a:ln>
                  <a:solidFill>
                    <a:prstClr val="black"/>
                  </a:solidFill>
                  <a:effectLst/>
                  <a:uLnTx/>
                  <a:uFillTx/>
                  <a:latin typeface="맑은 고딕"/>
                </a:rPr>
                <a:t>Business site information management</a:t>
              </a:r>
            </a:p>
          </p:txBody>
        </p:sp>
        <p:sp>
          <p:nvSpPr>
            <p:cNvPr id="219" name="직사각형 218"/>
            <p:cNvSpPr/>
            <p:nvPr/>
          </p:nvSpPr>
          <p:spPr bwMode="auto">
            <a:xfrm>
              <a:off x="2243139" y="3699272"/>
              <a:ext cx="981599" cy="167716"/>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a:ln>
                    <a:noFill/>
                  </a:ln>
                  <a:solidFill>
                    <a:prstClr val="black"/>
                  </a:solidFill>
                  <a:effectLst/>
                  <a:uLnTx/>
                  <a:uFillTx/>
                  <a:latin typeface="맑은 고딕"/>
                </a:rPr>
                <a:t>Inspection information management</a:t>
              </a:r>
            </a:p>
          </p:txBody>
        </p:sp>
        <p:sp>
          <p:nvSpPr>
            <p:cNvPr id="220" name="직사각형 219"/>
            <p:cNvSpPr/>
            <p:nvPr/>
          </p:nvSpPr>
          <p:spPr bwMode="auto">
            <a:xfrm>
              <a:off x="2243139" y="3296135"/>
              <a:ext cx="981599" cy="167716"/>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a:ln>
                    <a:noFill/>
                  </a:ln>
                  <a:solidFill>
                    <a:prstClr val="black"/>
                  </a:solidFill>
                  <a:effectLst/>
                  <a:uLnTx/>
                  <a:uFillTx/>
                  <a:latin typeface="맑은 고딕"/>
                </a:rPr>
                <a:t>Common information management</a:t>
              </a:r>
            </a:p>
          </p:txBody>
        </p:sp>
      </p:grpSp>
      <p:grpSp>
        <p:nvGrpSpPr>
          <p:cNvPr id="173" name="그룹 172"/>
          <p:cNvGrpSpPr/>
          <p:nvPr/>
        </p:nvGrpSpPr>
        <p:grpSpPr>
          <a:xfrm>
            <a:off x="3044829" y="2826887"/>
            <a:ext cx="855522" cy="786318"/>
            <a:chOff x="3619298" y="3105489"/>
            <a:chExt cx="1139505" cy="740222"/>
          </a:xfrm>
        </p:grpSpPr>
        <p:sp>
          <p:nvSpPr>
            <p:cNvPr id="213" name="직사각형 212"/>
            <p:cNvSpPr/>
            <p:nvPr/>
          </p:nvSpPr>
          <p:spPr bwMode="auto">
            <a:xfrm>
              <a:off x="3619298" y="3105489"/>
              <a:ext cx="1139505" cy="740222"/>
            </a:xfrm>
            <a:prstGeom prst="rect">
              <a:avLst/>
            </a:prstGeom>
            <a:solidFill>
              <a:srgbClr val="FFFFFF"/>
            </a:solidFill>
            <a:ln w="12700" cap="flat" cmpd="sng" algn="ctr">
              <a:solidFill>
                <a:srgbClr val="595959"/>
              </a:solidFill>
              <a:prstDash val="solid"/>
              <a:round/>
              <a:headEnd type="none" w="med" len="med"/>
              <a:tailEnd type="none" w="med" len="med"/>
            </a:ln>
            <a:effectLst/>
          </p:spPr>
          <p:txBody>
            <a:bodyPr rot="0" spcFirstLastPara="0" vertOverflow="overflow" horzOverflow="overflow" vert="horz" wrap="square" lIns="36000" tIns="18000" rIns="36000" bIns="45720" numCol="1" spcCol="0" rtlCol="0" fromWordArt="0" anchor="t" anchorCtr="0" forceAA="0" compatLnSpc="1">
              <a:prstTxWarp prst="textNoShape">
                <a:avLst/>
              </a:prstTxWarp>
              <a:noAutofit/>
            </a:bodyPr>
            <a:lstStyle/>
            <a:p>
              <a:pPr marL="0" marR="0" lvl="0" indent="0" algn="ctr" defTabSz="975055" eaLnBrk="1" fontAlgn="auto" latinLnBrk="0" hangingPunct="1">
                <a:lnSpc>
                  <a:spcPct val="100000"/>
                </a:lnSpc>
                <a:spcBef>
                  <a:spcPts val="600"/>
                </a:spcBef>
                <a:spcAft>
                  <a:spcPts val="0"/>
                </a:spcAft>
                <a:buClrTx/>
                <a:buSzTx/>
                <a:buFontTx/>
                <a:buNone/>
                <a:tabLst/>
                <a:defRPr/>
              </a:pPr>
              <a:r>
                <a:rPr kumimoji="0" lang="en" altLang="en-US" sz="600" b="0" i="0" u="none" strike="noStrike" kern="0" cap="none" spc="0" normalizeH="0" baseline="0" noProof="0" dirty="0">
                  <a:ln>
                    <a:noFill/>
                  </a:ln>
                  <a:solidFill>
                    <a:srgbClr val="000000"/>
                  </a:solidFill>
                  <a:effectLst/>
                  <a:uLnTx/>
                  <a:uFillTx/>
                  <a:latin typeface="맑은 고딕"/>
                  <a:cs typeface="Arial" pitchFamily="34" charset="0"/>
                </a:rPr>
                <a:t>business management</a:t>
              </a:r>
            </a:p>
          </p:txBody>
        </p:sp>
        <p:sp>
          <p:nvSpPr>
            <p:cNvPr id="214" name="직사각형 213"/>
            <p:cNvSpPr/>
            <p:nvPr/>
          </p:nvSpPr>
          <p:spPr bwMode="auto">
            <a:xfrm>
              <a:off x="3685920" y="3464181"/>
              <a:ext cx="981599" cy="155834"/>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a:ln>
                    <a:noFill/>
                  </a:ln>
                  <a:solidFill>
                    <a:prstClr val="black"/>
                  </a:solidFill>
                  <a:effectLst/>
                  <a:uLnTx/>
                  <a:uFillTx/>
                  <a:latin typeface="맑은 고딕"/>
                </a:rPr>
                <a:t>Account management</a:t>
              </a:r>
            </a:p>
          </p:txBody>
        </p:sp>
        <p:sp>
          <p:nvSpPr>
            <p:cNvPr id="215" name="직사각형 214"/>
            <p:cNvSpPr/>
            <p:nvPr/>
          </p:nvSpPr>
          <p:spPr bwMode="auto">
            <a:xfrm>
              <a:off x="3685920" y="3643379"/>
              <a:ext cx="981599" cy="155834"/>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a:ln>
                    <a:noFill/>
                  </a:ln>
                  <a:solidFill>
                    <a:prstClr val="black"/>
                  </a:solidFill>
                  <a:effectLst/>
                  <a:uLnTx/>
                  <a:uFillTx/>
                  <a:latin typeface="맑은 고딕"/>
                </a:rPr>
                <a:t>Estimation management</a:t>
              </a:r>
            </a:p>
          </p:txBody>
        </p:sp>
        <p:sp>
          <p:nvSpPr>
            <p:cNvPr id="216" name="직사각형 215"/>
            <p:cNvSpPr/>
            <p:nvPr/>
          </p:nvSpPr>
          <p:spPr bwMode="auto">
            <a:xfrm>
              <a:off x="3685920" y="3284984"/>
              <a:ext cx="981599" cy="155834"/>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err="1">
                  <a:ln>
                    <a:noFill/>
                  </a:ln>
                  <a:solidFill>
                    <a:prstClr val="black"/>
                  </a:solidFill>
                  <a:effectLst/>
                  <a:uLnTx/>
                  <a:uFillTx/>
                  <a:latin typeface="맑은 고딕"/>
                </a:rPr>
                <a:t>Geonjin Sales Management</a:t>
              </a:r>
              <a:endParaRPr kumimoji="0" lang="ko-KR" altLang="en-US" sz="600" b="0" i="0" u="none" strike="noStrike" kern="0" cap="none" spc="-150" normalizeH="0" baseline="0" noProof="0" dirty="0">
                <a:ln>
                  <a:noFill/>
                </a:ln>
                <a:solidFill>
                  <a:prstClr val="black"/>
                </a:solidFill>
                <a:effectLst/>
                <a:uLnTx/>
                <a:uFillTx/>
                <a:latin typeface="맑은 고딕"/>
              </a:endParaRPr>
            </a:p>
          </p:txBody>
        </p:sp>
      </p:grpSp>
      <p:grpSp>
        <p:nvGrpSpPr>
          <p:cNvPr id="174" name="그룹 173"/>
          <p:cNvGrpSpPr/>
          <p:nvPr/>
        </p:nvGrpSpPr>
        <p:grpSpPr>
          <a:xfrm>
            <a:off x="3944028" y="2826887"/>
            <a:ext cx="916055" cy="765983"/>
            <a:chOff x="5031556" y="3115539"/>
            <a:chExt cx="1220131" cy="721079"/>
          </a:xfrm>
        </p:grpSpPr>
        <p:sp>
          <p:nvSpPr>
            <p:cNvPr id="209" name="직사각형 208"/>
            <p:cNvSpPr/>
            <p:nvPr/>
          </p:nvSpPr>
          <p:spPr bwMode="auto">
            <a:xfrm>
              <a:off x="5031556" y="3115539"/>
              <a:ext cx="1220131" cy="721079"/>
            </a:xfrm>
            <a:prstGeom prst="rect">
              <a:avLst/>
            </a:prstGeom>
            <a:solidFill>
              <a:srgbClr val="FFFFFF"/>
            </a:solidFill>
            <a:ln w="12700" cap="flat" cmpd="sng" algn="ctr">
              <a:solidFill>
                <a:srgbClr val="595959"/>
              </a:solidFill>
              <a:prstDash val="solid"/>
              <a:round/>
              <a:headEnd type="none" w="med" len="med"/>
              <a:tailEnd type="none" w="med" len="med"/>
            </a:ln>
            <a:effectLst/>
          </p:spPr>
          <p:txBody>
            <a:bodyPr rot="0" spcFirstLastPara="0" vertOverflow="overflow" horzOverflow="overflow" vert="horz" wrap="square" lIns="36000" tIns="18000" rIns="36000" bIns="45720" numCol="1" spcCol="0" rtlCol="0" fromWordArt="0" anchor="t" anchorCtr="0" forceAA="0" compatLnSpc="1">
              <a:prstTxWarp prst="textNoShape">
                <a:avLst/>
              </a:prstTxWarp>
              <a:noAutofit/>
            </a:bodyPr>
            <a:lstStyle/>
            <a:p>
              <a:pPr marL="0" marR="0" lvl="0" indent="0" algn="ctr" defTabSz="975055" eaLnBrk="1" fontAlgn="auto" latinLnBrk="0" hangingPunct="1">
                <a:lnSpc>
                  <a:spcPct val="100000"/>
                </a:lnSpc>
                <a:spcBef>
                  <a:spcPts val="600"/>
                </a:spcBef>
                <a:spcAft>
                  <a:spcPts val="0"/>
                </a:spcAft>
                <a:buClrTx/>
                <a:buSzTx/>
                <a:buFontTx/>
                <a:buNone/>
                <a:tabLst/>
                <a:defRPr/>
              </a:pPr>
              <a:r>
                <a:rPr kumimoji="0" lang="en" altLang="en-US" sz="600" b="0" i="0" u="none" strike="noStrike" kern="0" cap="none" spc="0" normalizeH="0" baseline="0" noProof="0" dirty="0">
                  <a:ln>
                    <a:noFill/>
                  </a:ln>
                  <a:solidFill>
                    <a:srgbClr val="000000"/>
                  </a:solidFill>
                  <a:effectLst/>
                  <a:uLnTx/>
                  <a:uFillTx/>
                  <a:latin typeface="맑은 고딕"/>
                  <a:cs typeface="Arial" pitchFamily="34" charset="0"/>
                </a:rPr>
                <a:t>Reservation management</a:t>
              </a:r>
            </a:p>
          </p:txBody>
        </p:sp>
        <p:sp>
          <p:nvSpPr>
            <p:cNvPr id="210" name="직사각형 209"/>
            <p:cNvSpPr/>
            <p:nvPr/>
          </p:nvSpPr>
          <p:spPr bwMode="auto">
            <a:xfrm>
              <a:off x="5109457" y="3480662"/>
              <a:ext cx="1051053" cy="141603"/>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0" normalizeH="0" baseline="0" noProof="0" dirty="0">
                  <a:ln>
                    <a:noFill/>
                  </a:ln>
                  <a:solidFill>
                    <a:prstClr val="black"/>
                  </a:solidFill>
                  <a:effectLst/>
                  <a:uLnTx/>
                  <a:uFillTx/>
                  <a:latin typeface="맑은 고딕"/>
                </a:rPr>
                <a:t>Reservation status</a:t>
              </a:r>
              <a:endParaRPr kumimoji="0" lang="ko-KR" altLang="en-US" sz="600" b="0" i="0" u="none" strike="noStrike" kern="0" cap="none" spc="-150" normalizeH="0" baseline="0" noProof="0" dirty="0">
                <a:ln>
                  <a:noFill/>
                </a:ln>
                <a:solidFill>
                  <a:prstClr val="black"/>
                </a:solidFill>
                <a:effectLst/>
                <a:uLnTx/>
                <a:uFillTx/>
                <a:latin typeface="맑은 고딕"/>
              </a:endParaRPr>
            </a:p>
          </p:txBody>
        </p:sp>
        <p:sp>
          <p:nvSpPr>
            <p:cNvPr id="211" name="직사각형 210"/>
            <p:cNvSpPr/>
            <p:nvPr/>
          </p:nvSpPr>
          <p:spPr bwMode="auto">
            <a:xfrm>
              <a:off x="5109457" y="3646237"/>
              <a:ext cx="1051053" cy="141605"/>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0" normalizeH="0" baseline="0" noProof="0" dirty="0">
                  <a:ln>
                    <a:noFill/>
                  </a:ln>
                  <a:solidFill>
                    <a:prstClr val="black"/>
                  </a:solidFill>
                  <a:effectLst/>
                  <a:uLnTx/>
                  <a:uFillTx/>
                  <a:latin typeface="맑은 고딕"/>
                </a:rPr>
                <a:t>bulk reservation</a:t>
              </a:r>
              <a:endParaRPr kumimoji="0" lang="ko-KR" altLang="en-US" sz="600" b="0" i="0" u="none" strike="noStrike" kern="0" cap="none" spc="-150" normalizeH="0" baseline="0" noProof="0" dirty="0">
                <a:ln>
                  <a:noFill/>
                </a:ln>
                <a:solidFill>
                  <a:prstClr val="black"/>
                </a:solidFill>
                <a:effectLst/>
                <a:uLnTx/>
                <a:uFillTx/>
                <a:latin typeface="맑은 고딕"/>
              </a:endParaRPr>
            </a:p>
          </p:txBody>
        </p:sp>
        <p:sp>
          <p:nvSpPr>
            <p:cNvPr id="212" name="직사각형 211"/>
            <p:cNvSpPr/>
            <p:nvPr/>
          </p:nvSpPr>
          <p:spPr bwMode="auto">
            <a:xfrm>
              <a:off x="5109457" y="3315088"/>
              <a:ext cx="1051053" cy="141603"/>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0" normalizeH="0" baseline="0" noProof="0" dirty="0">
                  <a:ln>
                    <a:noFill/>
                  </a:ln>
                  <a:solidFill>
                    <a:prstClr val="black"/>
                  </a:solidFill>
                  <a:effectLst/>
                  <a:uLnTx/>
                  <a:uFillTx/>
                  <a:latin typeface="맑은 고딕"/>
                </a:rPr>
                <a:t>Reservation information</a:t>
              </a:r>
              <a:endParaRPr kumimoji="0" lang="ko-KR" altLang="en-US" sz="600" b="0" i="0" u="none" strike="noStrike" kern="0" cap="none" spc="-150" normalizeH="0" baseline="0" noProof="0" dirty="0">
                <a:ln>
                  <a:noFill/>
                </a:ln>
                <a:solidFill>
                  <a:prstClr val="black"/>
                </a:solidFill>
                <a:effectLst/>
                <a:uLnTx/>
                <a:uFillTx/>
                <a:latin typeface="맑은 고딕"/>
              </a:endParaRPr>
            </a:p>
          </p:txBody>
        </p:sp>
      </p:grpSp>
      <p:grpSp>
        <p:nvGrpSpPr>
          <p:cNvPr id="175" name="그룹 174"/>
          <p:cNvGrpSpPr/>
          <p:nvPr/>
        </p:nvGrpSpPr>
        <p:grpSpPr>
          <a:xfrm>
            <a:off x="4903759" y="2826887"/>
            <a:ext cx="916055" cy="765983"/>
            <a:chOff x="6523200" y="3125984"/>
            <a:chExt cx="1220131" cy="721079"/>
          </a:xfrm>
        </p:grpSpPr>
        <p:sp>
          <p:nvSpPr>
            <p:cNvPr id="205" name="직사각형 204"/>
            <p:cNvSpPr/>
            <p:nvPr/>
          </p:nvSpPr>
          <p:spPr bwMode="auto">
            <a:xfrm>
              <a:off x="6523200" y="3125984"/>
              <a:ext cx="1220131" cy="721079"/>
            </a:xfrm>
            <a:prstGeom prst="rect">
              <a:avLst/>
            </a:prstGeom>
            <a:solidFill>
              <a:srgbClr val="FFFFFF"/>
            </a:solidFill>
            <a:ln w="12700" cap="flat" cmpd="sng" algn="ctr">
              <a:solidFill>
                <a:srgbClr val="595959"/>
              </a:solidFill>
              <a:prstDash val="solid"/>
              <a:round/>
              <a:headEnd type="none" w="med" len="med"/>
              <a:tailEnd type="none" w="med" len="med"/>
            </a:ln>
            <a:effectLst/>
          </p:spPr>
          <p:txBody>
            <a:bodyPr rot="0" spcFirstLastPara="0" vertOverflow="overflow" horzOverflow="overflow" vert="horz" wrap="square" lIns="36000" tIns="18000" rIns="36000" bIns="45720" numCol="1" spcCol="0" rtlCol="0" fromWordArt="0" anchor="t" anchorCtr="0" forceAA="0" compatLnSpc="1">
              <a:prstTxWarp prst="textNoShape">
                <a:avLst/>
              </a:prstTxWarp>
              <a:noAutofit/>
            </a:bodyPr>
            <a:lstStyle/>
            <a:p>
              <a:pPr marL="0" marR="0" lvl="0" indent="0" algn="ctr" defTabSz="975055" eaLnBrk="1" fontAlgn="auto" latinLnBrk="0" hangingPunct="1">
                <a:lnSpc>
                  <a:spcPct val="100000"/>
                </a:lnSpc>
                <a:spcBef>
                  <a:spcPts val="600"/>
                </a:spcBef>
                <a:spcAft>
                  <a:spcPts val="0"/>
                </a:spcAft>
                <a:buClrTx/>
                <a:buSzTx/>
                <a:buFontTx/>
                <a:buNone/>
                <a:tabLst/>
                <a:defRPr/>
              </a:pPr>
              <a:r>
                <a:rPr kumimoji="0" lang="en" altLang="en-US" sz="600" b="0" i="0" u="none" strike="noStrike" kern="0" cap="none" spc="0" normalizeH="0" baseline="0" noProof="0" dirty="0" err="1">
                  <a:ln>
                    <a:noFill/>
                  </a:ln>
                  <a:solidFill>
                    <a:srgbClr val="000000"/>
                  </a:solidFill>
                  <a:effectLst/>
                  <a:uLnTx/>
                  <a:uFillTx/>
                  <a:latin typeface="맑은 고딕"/>
                  <a:cs typeface="Arial" pitchFamily="34" charset="0"/>
                </a:rPr>
                <a:t>health check management</a:t>
              </a:r>
              <a:endParaRPr kumimoji="0" lang="ko-KR" altLang="en-US" sz="600" b="0" i="0" u="none" strike="noStrike" kern="0" cap="none" spc="0" normalizeH="0" baseline="0" noProof="0" dirty="0">
                <a:ln>
                  <a:noFill/>
                </a:ln>
                <a:solidFill>
                  <a:srgbClr val="000000"/>
                </a:solidFill>
                <a:effectLst/>
                <a:uLnTx/>
                <a:uFillTx/>
                <a:latin typeface="맑은 고딕"/>
                <a:cs typeface="Arial" pitchFamily="34" charset="0"/>
              </a:endParaRPr>
            </a:p>
          </p:txBody>
        </p:sp>
        <p:sp>
          <p:nvSpPr>
            <p:cNvPr id="206" name="직사각형 205"/>
            <p:cNvSpPr/>
            <p:nvPr/>
          </p:nvSpPr>
          <p:spPr bwMode="auto">
            <a:xfrm>
              <a:off x="6598053" y="3491107"/>
              <a:ext cx="1051053" cy="141603"/>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0" normalizeH="0" baseline="0" noProof="0" dirty="0" err="1">
                  <a:ln>
                    <a:noFill/>
                  </a:ln>
                  <a:solidFill>
                    <a:prstClr val="black"/>
                  </a:solidFill>
                  <a:effectLst/>
                  <a:uLnTx/>
                  <a:uFillTx/>
                  <a:latin typeface="맑은 고딕"/>
                </a:rPr>
                <a:t>special examination</a:t>
              </a:r>
              <a:endParaRPr kumimoji="0" lang="ko-KR" altLang="en-US" sz="600" b="0" i="0" u="none" strike="noStrike" kern="0" cap="none" spc="-150" normalizeH="0" baseline="0" noProof="0" dirty="0">
                <a:ln>
                  <a:noFill/>
                </a:ln>
                <a:solidFill>
                  <a:prstClr val="black"/>
                </a:solidFill>
                <a:effectLst/>
                <a:uLnTx/>
                <a:uFillTx/>
                <a:latin typeface="맑은 고딕"/>
              </a:endParaRPr>
            </a:p>
          </p:txBody>
        </p:sp>
        <p:sp>
          <p:nvSpPr>
            <p:cNvPr id="207" name="직사각형 206"/>
            <p:cNvSpPr/>
            <p:nvPr/>
          </p:nvSpPr>
          <p:spPr bwMode="auto">
            <a:xfrm>
              <a:off x="6598053" y="3656682"/>
              <a:ext cx="1051053" cy="141605"/>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0" normalizeH="0" baseline="0" noProof="0" dirty="0" err="1">
                  <a:ln>
                    <a:noFill/>
                  </a:ln>
                  <a:solidFill>
                    <a:prstClr val="black"/>
                  </a:solidFill>
                  <a:effectLst/>
                  <a:uLnTx/>
                  <a:uFillTx/>
                  <a:latin typeface="맑은 고딕"/>
                </a:rPr>
                <a:t>Comprehensive medical examination</a:t>
              </a:r>
              <a:endParaRPr kumimoji="0" lang="ko-KR" altLang="en-US" sz="600" b="0" i="0" u="none" strike="noStrike" kern="0" cap="none" spc="-150" normalizeH="0" baseline="0" noProof="0" dirty="0">
                <a:ln>
                  <a:noFill/>
                </a:ln>
                <a:solidFill>
                  <a:prstClr val="black"/>
                </a:solidFill>
                <a:effectLst/>
                <a:uLnTx/>
                <a:uFillTx/>
                <a:latin typeface="맑은 고딕"/>
              </a:endParaRPr>
            </a:p>
          </p:txBody>
        </p:sp>
        <p:sp>
          <p:nvSpPr>
            <p:cNvPr id="208" name="직사각형 207"/>
            <p:cNvSpPr/>
            <p:nvPr/>
          </p:nvSpPr>
          <p:spPr bwMode="auto">
            <a:xfrm>
              <a:off x="6598053" y="3325533"/>
              <a:ext cx="1051053" cy="141603"/>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0" normalizeH="0" baseline="0" noProof="0" dirty="0" err="1">
                  <a:ln>
                    <a:noFill/>
                  </a:ln>
                  <a:solidFill>
                    <a:prstClr val="black"/>
                  </a:solidFill>
                  <a:effectLst/>
                  <a:uLnTx/>
                  <a:uFillTx/>
                  <a:latin typeface="맑은 고딕"/>
                </a:rPr>
                <a:t>industrial complex</a:t>
              </a:r>
              <a:endParaRPr kumimoji="0" lang="ko-KR" altLang="en-US" sz="600" b="0" i="0" u="none" strike="noStrike" kern="0" cap="none" spc="-150" normalizeH="0" baseline="0" noProof="0" dirty="0">
                <a:ln>
                  <a:noFill/>
                </a:ln>
                <a:solidFill>
                  <a:prstClr val="black"/>
                </a:solidFill>
                <a:effectLst/>
                <a:uLnTx/>
                <a:uFillTx/>
                <a:latin typeface="맑은 고딕"/>
              </a:endParaRPr>
            </a:p>
          </p:txBody>
        </p:sp>
      </p:grpSp>
      <p:grpSp>
        <p:nvGrpSpPr>
          <p:cNvPr id="176" name="그룹 175"/>
          <p:cNvGrpSpPr/>
          <p:nvPr/>
        </p:nvGrpSpPr>
        <p:grpSpPr>
          <a:xfrm>
            <a:off x="6823225" y="2836069"/>
            <a:ext cx="916055" cy="756802"/>
            <a:chOff x="6515687" y="3125985"/>
            <a:chExt cx="1220131" cy="712436"/>
          </a:xfrm>
        </p:grpSpPr>
        <p:sp>
          <p:nvSpPr>
            <p:cNvPr id="201" name="직사각형 200"/>
            <p:cNvSpPr/>
            <p:nvPr/>
          </p:nvSpPr>
          <p:spPr bwMode="auto">
            <a:xfrm>
              <a:off x="6515687" y="3125985"/>
              <a:ext cx="1220131" cy="712436"/>
            </a:xfrm>
            <a:prstGeom prst="rect">
              <a:avLst/>
            </a:prstGeom>
            <a:solidFill>
              <a:srgbClr val="FFFFFF"/>
            </a:solidFill>
            <a:ln w="12700" cap="flat" cmpd="sng" algn="ctr">
              <a:solidFill>
                <a:srgbClr val="595959"/>
              </a:solidFill>
              <a:prstDash val="solid"/>
              <a:round/>
              <a:headEnd type="none" w="med" len="med"/>
              <a:tailEnd type="none" w="med" len="med"/>
            </a:ln>
            <a:effectLst/>
          </p:spPr>
          <p:txBody>
            <a:bodyPr rot="0" spcFirstLastPara="0" vertOverflow="overflow" horzOverflow="overflow" vert="horz" wrap="square" lIns="36000" tIns="18000" rIns="36000" bIns="45720" numCol="1" spcCol="0" rtlCol="0" fromWordArt="0" anchor="t" anchorCtr="0" forceAA="0" compatLnSpc="1">
              <a:prstTxWarp prst="textNoShape">
                <a:avLst/>
              </a:prstTxWarp>
              <a:noAutofit/>
            </a:bodyPr>
            <a:lstStyle/>
            <a:p>
              <a:pPr marL="0" marR="0" lvl="0" indent="0" algn="ctr" defTabSz="975055" eaLnBrk="1" fontAlgn="auto" latinLnBrk="0" hangingPunct="1">
                <a:lnSpc>
                  <a:spcPct val="100000"/>
                </a:lnSpc>
                <a:spcBef>
                  <a:spcPts val="600"/>
                </a:spcBef>
                <a:spcAft>
                  <a:spcPts val="0"/>
                </a:spcAft>
                <a:buClrTx/>
                <a:buSzTx/>
                <a:buFontTx/>
                <a:buNone/>
                <a:tabLst/>
                <a:defRPr/>
              </a:pPr>
              <a:r>
                <a:rPr kumimoji="0" lang="en" altLang="ko-KR" sz="600" b="0" i="0" u="none" strike="noStrike" kern="0" cap="none" spc="0" normalizeH="0" baseline="0" noProof="0" dirty="0">
                  <a:ln>
                    <a:noFill/>
                  </a:ln>
                  <a:solidFill>
                    <a:srgbClr val="000000"/>
                  </a:solidFill>
                  <a:effectLst/>
                  <a:uLnTx/>
                  <a:uFillTx/>
                  <a:latin typeface="맑은 고딕"/>
                  <a:cs typeface="Arial" pitchFamily="34" charset="0"/>
                </a:rPr>
                <a:t>LIS</a:t>
              </a:r>
              <a:endParaRPr kumimoji="0" lang="ko-KR" altLang="en-US" sz="600" b="0" i="0" u="none" strike="noStrike" kern="0" cap="none" spc="0" normalizeH="0" baseline="0" noProof="0" dirty="0">
                <a:ln>
                  <a:noFill/>
                </a:ln>
                <a:solidFill>
                  <a:srgbClr val="000000"/>
                </a:solidFill>
                <a:effectLst/>
                <a:uLnTx/>
                <a:uFillTx/>
                <a:latin typeface="맑은 고딕"/>
                <a:cs typeface="Arial" pitchFamily="34" charset="0"/>
              </a:endParaRPr>
            </a:p>
          </p:txBody>
        </p:sp>
        <p:sp>
          <p:nvSpPr>
            <p:cNvPr id="202" name="직사각형 201"/>
            <p:cNvSpPr/>
            <p:nvPr/>
          </p:nvSpPr>
          <p:spPr bwMode="auto">
            <a:xfrm>
              <a:off x="6598053" y="3491107"/>
              <a:ext cx="1051053" cy="141603"/>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0" normalizeH="0" baseline="0" noProof="0" dirty="0" err="1">
                  <a:ln>
                    <a:noFill/>
                  </a:ln>
                  <a:solidFill>
                    <a:prstClr val="black"/>
                  </a:solidFill>
                  <a:effectLst/>
                  <a:uLnTx/>
                  <a:uFillTx/>
                  <a:latin typeface="맑은 고딕"/>
                </a:rPr>
                <a:t>quality control</a:t>
              </a:r>
              <a:endParaRPr kumimoji="0" lang="ko-KR" altLang="en-US" sz="600" b="0" i="0" u="none" strike="noStrike" kern="0" cap="none" spc="-150" normalizeH="0" baseline="0" noProof="0" dirty="0">
                <a:ln>
                  <a:noFill/>
                </a:ln>
                <a:solidFill>
                  <a:prstClr val="black"/>
                </a:solidFill>
                <a:effectLst/>
                <a:uLnTx/>
                <a:uFillTx/>
                <a:latin typeface="맑은 고딕"/>
              </a:endParaRPr>
            </a:p>
          </p:txBody>
        </p:sp>
        <p:sp>
          <p:nvSpPr>
            <p:cNvPr id="203" name="직사각형 202"/>
            <p:cNvSpPr/>
            <p:nvPr/>
          </p:nvSpPr>
          <p:spPr bwMode="auto">
            <a:xfrm>
              <a:off x="6598053" y="3656682"/>
              <a:ext cx="1051053" cy="141605"/>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0" normalizeH="0" baseline="0" noProof="0" dirty="0">
                  <a:ln>
                    <a:noFill/>
                  </a:ln>
                  <a:solidFill>
                    <a:prstClr val="black"/>
                  </a:solidFill>
                  <a:effectLst/>
                  <a:uLnTx/>
                  <a:uFillTx/>
                  <a:latin typeface="맑은 고딕"/>
                </a:rPr>
                <a:t>equipment interlocking</a:t>
              </a:r>
              <a:endParaRPr kumimoji="0" lang="ko-KR" altLang="en-US" sz="600" b="0" i="0" u="none" strike="noStrike" kern="0" cap="none" spc="-150" normalizeH="0" baseline="0" noProof="0" dirty="0">
                <a:ln>
                  <a:noFill/>
                </a:ln>
                <a:solidFill>
                  <a:prstClr val="black"/>
                </a:solidFill>
                <a:effectLst/>
                <a:uLnTx/>
                <a:uFillTx/>
                <a:latin typeface="맑은 고딕"/>
              </a:endParaRPr>
            </a:p>
          </p:txBody>
        </p:sp>
        <p:sp>
          <p:nvSpPr>
            <p:cNvPr id="204" name="직사각형 203"/>
            <p:cNvSpPr/>
            <p:nvPr/>
          </p:nvSpPr>
          <p:spPr bwMode="auto">
            <a:xfrm>
              <a:off x="6598053" y="3325533"/>
              <a:ext cx="1051053" cy="141603"/>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0" normalizeH="0" baseline="0" noProof="0">
                  <a:ln>
                    <a:noFill/>
                  </a:ln>
                  <a:solidFill>
                    <a:prstClr val="black"/>
                  </a:solidFill>
                  <a:effectLst/>
                  <a:uLnTx/>
                  <a:uFillTx/>
                  <a:latin typeface="맑은 고딕"/>
                </a:rPr>
                <a:t>inspection management</a:t>
              </a:r>
              <a:endParaRPr kumimoji="0" lang="ko-KR" altLang="en-US" sz="600" b="0" i="0" u="none" strike="noStrike" kern="0" cap="none" spc="-150" normalizeH="0" baseline="0" noProof="0" dirty="0">
                <a:ln>
                  <a:noFill/>
                </a:ln>
                <a:solidFill>
                  <a:prstClr val="black"/>
                </a:solidFill>
                <a:effectLst/>
                <a:uLnTx/>
                <a:uFillTx/>
                <a:latin typeface="맑은 고딕"/>
              </a:endParaRPr>
            </a:p>
          </p:txBody>
        </p:sp>
      </p:grpSp>
      <p:grpSp>
        <p:nvGrpSpPr>
          <p:cNvPr id="177" name="그룹 176"/>
          <p:cNvGrpSpPr/>
          <p:nvPr/>
        </p:nvGrpSpPr>
        <p:grpSpPr>
          <a:xfrm>
            <a:off x="4898119" y="3656580"/>
            <a:ext cx="2841160" cy="871736"/>
            <a:chOff x="5538029" y="3897052"/>
            <a:chExt cx="2102297" cy="820633"/>
          </a:xfrm>
        </p:grpSpPr>
        <p:sp>
          <p:nvSpPr>
            <p:cNvPr id="186" name="직사각형 185"/>
            <p:cNvSpPr/>
            <p:nvPr/>
          </p:nvSpPr>
          <p:spPr bwMode="auto">
            <a:xfrm>
              <a:off x="5538029" y="3897052"/>
              <a:ext cx="2102297" cy="820633"/>
            </a:xfrm>
            <a:prstGeom prst="rect">
              <a:avLst/>
            </a:prstGeom>
            <a:solidFill>
              <a:srgbClr val="FFFFFF"/>
            </a:solidFill>
            <a:ln w="12700" cap="flat" cmpd="sng" algn="ctr">
              <a:solidFill>
                <a:srgbClr val="595959"/>
              </a:solidFill>
              <a:prstDash val="solid"/>
              <a:round/>
              <a:headEnd type="none" w="med" len="med"/>
              <a:tailEnd type="none" w="med" len="med"/>
            </a:ln>
            <a:effectLst/>
          </p:spPr>
          <p:txBody>
            <a:bodyPr rot="0" spcFirstLastPara="0" vertOverflow="overflow" horzOverflow="overflow" vert="horz" wrap="square" lIns="36000" tIns="18000" rIns="36000" bIns="45720" numCol="1" spcCol="0" rtlCol="0" fromWordArt="0" anchor="t" anchorCtr="0" forceAA="0" compatLnSpc="1">
              <a:prstTxWarp prst="textNoShape">
                <a:avLst/>
              </a:prstTxWarp>
              <a:noAutofit/>
            </a:bodyPr>
            <a:lstStyle/>
            <a:p>
              <a:pPr marL="0" marR="0" lvl="0" indent="0" algn="ctr" defTabSz="975055" eaLnBrk="1" fontAlgn="auto" latinLnBrk="0" hangingPunct="1">
                <a:lnSpc>
                  <a:spcPct val="100000"/>
                </a:lnSpc>
                <a:spcBef>
                  <a:spcPts val="600"/>
                </a:spcBef>
                <a:spcAft>
                  <a:spcPts val="0"/>
                </a:spcAft>
                <a:buClrTx/>
                <a:buSzTx/>
                <a:buFontTx/>
                <a:buNone/>
                <a:tabLst/>
                <a:defRPr/>
              </a:pPr>
              <a:r>
                <a:rPr kumimoji="0" lang="en" altLang="ko-KR" sz="600" b="0" i="0" u="none" strike="noStrike" kern="0" cap="none" spc="0" normalizeH="0" baseline="0" noProof="0" dirty="0">
                  <a:ln>
                    <a:noFill/>
                  </a:ln>
                  <a:solidFill>
                    <a:srgbClr val="000000"/>
                  </a:solidFill>
                  <a:effectLst/>
                  <a:uLnTx/>
                  <a:uFillTx/>
                  <a:latin typeface="맑은 고딕"/>
                  <a:cs typeface="Arial" pitchFamily="34" charset="0"/>
                </a:rPr>
                <a:t>OCS/EMR</a:t>
              </a:r>
              <a:endParaRPr kumimoji="0" lang="ko-KR" altLang="en-US" sz="600" b="0" i="0" u="none" strike="noStrike" kern="0" cap="none" spc="0" normalizeH="0" baseline="0" noProof="0" dirty="0">
                <a:ln>
                  <a:noFill/>
                </a:ln>
                <a:solidFill>
                  <a:srgbClr val="000000"/>
                </a:solidFill>
                <a:effectLst/>
                <a:uLnTx/>
                <a:uFillTx/>
                <a:latin typeface="맑은 고딕"/>
                <a:cs typeface="Arial" pitchFamily="34" charset="0"/>
              </a:endParaRPr>
            </a:p>
          </p:txBody>
        </p:sp>
        <p:grpSp>
          <p:nvGrpSpPr>
            <p:cNvPr id="187" name="그룹 186"/>
            <p:cNvGrpSpPr/>
            <p:nvPr/>
          </p:nvGrpSpPr>
          <p:grpSpPr>
            <a:xfrm>
              <a:off x="5605835" y="4131831"/>
              <a:ext cx="1090913" cy="345873"/>
              <a:chOff x="6465167" y="4131831"/>
              <a:chExt cx="1135839" cy="345873"/>
            </a:xfrm>
          </p:grpSpPr>
          <p:grpSp>
            <p:nvGrpSpPr>
              <p:cNvPr id="196" name="그룹 195"/>
              <p:cNvGrpSpPr/>
              <p:nvPr/>
            </p:nvGrpSpPr>
            <p:grpSpPr>
              <a:xfrm>
                <a:off x="6465167" y="4131831"/>
                <a:ext cx="1135837" cy="345873"/>
                <a:chOff x="6465167" y="4150499"/>
                <a:chExt cx="1682684" cy="343732"/>
              </a:xfrm>
            </p:grpSpPr>
            <p:sp>
              <p:nvSpPr>
                <p:cNvPr id="198" name="직사각형 197"/>
                <p:cNvSpPr/>
                <p:nvPr/>
              </p:nvSpPr>
              <p:spPr bwMode="auto">
                <a:xfrm>
                  <a:off x="6465167" y="4150499"/>
                  <a:ext cx="1682684" cy="155005"/>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a:ln>
                        <a:noFill/>
                      </a:ln>
                      <a:solidFill>
                        <a:prstClr val="black"/>
                      </a:solidFill>
                      <a:effectLst/>
                      <a:uLnTx/>
                      <a:uFillTx/>
                      <a:latin typeface="맑은 고딕"/>
                    </a:rPr>
                    <a:t>diagnosis</a:t>
                  </a:r>
                </a:p>
              </p:txBody>
            </p:sp>
            <p:sp>
              <p:nvSpPr>
                <p:cNvPr id="199" name="직사각형 198"/>
                <p:cNvSpPr/>
                <p:nvPr/>
              </p:nvSpPr>
              <p:spPr bwMode="auto">
                <a:xfrm>
                  <a:off x="6465168" y="4339226"/>
                  <a:ext cx="814275" cy="155005"/>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a:ln>
                        <a:noFill/>
                      </a:ln>
                      <a:solidFill>
                        <a:prstClr val="black"/>
                      </a:solidFill>
                      <a:effectLst/>
                      <a:uLnTx/>
                      <a:uFillTx/>
                      <a:latin typeface="맑은 고딕"/>
                    </a:rPr>
                    <a:t>Endoscope</a:t>
                  </a:r>
                </a:p>
              </p:txBody>
            </p:sp>
          </p:grpSp>
          <p:sp>
            <p:nvSpPr>
              <p:cNvPr id="197" name="직사각형 196"/>
              <p:cNvSpPr/>
              <p:nvPr/>
            </p:nvSpPr>
            <p:spPr bwMode="auto">
              <a:xfrm>
                <a:off x="7051358" y="4320577"/>
                <a:ext cx="549648" cy="155020"/>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a:ln>
                      <a:noFill/>
                    </a:ln>
                    <a:solidFill>
                      <a:prstClr val="black"/>
                    </a:solidFill>
                    <a:effectLst/>
                    <a:uLnTx/>
                    <a:uFillTx/>
                    <a:latin typeface="맑은 고딕"/>
                  </a:rPr>
                  <a:t>inoculation</a:t>
                </a:r>
              </a:p>
            </p:txBody>
          </p:sp>
        </p:grpSp>
        <p:grpSp>
          <p:nvGrpSpPr>
            <p:cNvPr id="188" name="그룹 187"/>
            <p:cNvGrpSpPr/>
            <p:nvPr/>
          </p:nvGrpSpPr>
          <p:grpSpPr>
            <a:xfrm>
              <a:off x="6764380" y="4136892"/>
              <a:ext cx="810393" cy="527233"/>
              <a:chOff x="5604790" y="4136892"/>
              <a:chExt cx="814274" cy="527233"/>
            </a:xfrm>
          </p:grpSpPr>
          <p:grpSp>
            <p:nvGrpSpPr>
              <p:cNvPr id="189" name="그룹 188"/>
              <p:cNvGrpSpPr/>
              <p:nvPr/>
            </p:nvGrpSpPr>
            <p:grpSpPr>
              <a:xfrm>
                <a:off x="5604790" y="4136892"/>
                <a:ext cx="384634" cy="525266"/>
                <a:chOff x="5494510" y="3748838"/>
                <a:chExt cx="452319" cy="457183"/>
              </a:xfrm>
            </p:grpSpPr>
            <p:sp>
              <p:nvSpPr>
                <p:cNvPr id="193" name="직사각형 192"/>
                <p:cNvSpPr/>
                <p:nvPr/>
              </p:nvSpPr>
              <p:spPr bwMode="auto">
                <a:xfrm>
                  <a:off x="5494510" y="3748838"/>
                  <a:ext cx="452319" cy="134914"/>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a:ln>
                        <a:noFill/>
                      </a:ln>
                      <a:solidFill>
                        <a:prstClr val="black"/>
                      </a:solidFill>
                      <a:effectLst/>
                      <a:uLnTx/>
                      <a:uFillTx/>
                      <a:latin typeface="맑은 고딕"/>
                    </a:rPr>
                    <a:t>receipt</a:t>
                  </a:r>
                </a:p>
              </p:txBody>
            </p:sp>
            <p:sp>
              <p:nvSpPr>
                <p:cNvPr id="194" name="직사각형 193"/>
                <p:cNvSpPr/>
                <p:nvPr/>
              </p:nvSpPr>
              <p:spPr bwMode="auto">
                <a:xfrm>
                  <a:off x="5494510" y="3909973"/>
                  <a:ext cx="452319" cy="134914"/>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a:ln>
                        <a:noFill/>
                      </a:ln>
                      <a:solidFill>
                        <a:prstClr val="black"/>
                      </a:solidFill>
                      <a:effectLst/>
                      <a:uLnTx/>
                      <a:uFillTx/>
                      <a:latin typeface="맑은 고딕"/>
                    </a:rPr>
                    <a:t>claim</a:t>
                  </a:r>
                </a:p>
              </p:txBody>
            </p:sp>
            <p:sp>
              <p:nvSpPr>
                <p:cNvPr id="195" name="직사각형 194"/>
                <p:cNvSpPr/>
                <p:nvPr/>
              </p:nvSpPr>
              <p:spPr bwMode="auto">
                <a:xfrm>
                  <a:off x="5494510" y="4071107"/>
                  <a:ext cx="452318" cy="134914"/>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a:ln>
                        <a:noFill/>
                      </a:ln>
                      <a:solidFill>
                        <a:prstClr val="black"/>
                      </a:solidFill>
                      <a:effectLst/>
                      <a:uLnTx/>
                      <a:uFillTx/>
                      <a:latin typeface="맑은 고딕"/>
                    </a:rPr>
                    <a:t>drugs</a:t>
                  </a:r>
                </a:p>
              </p:txBody>
            </p:sp>
          </p:grpSp>
          <p:sp>
            <p:nvSpPr>
              <p:cNvPr id="190" name="직사각형 189"/>
              <p:cNvSpPr/>
              <p:nvPr/>
            </p:nvSpPr>
            <p:spPr bwMode="auto">
              <a:xfrm>
                <a:off x="6028638" y="4138091"/>
                <a:ext cx="384634" cy="155005"/>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a:ln>
                      <a:noFill/>
                    </a:ln>
                    <a:solidFill>
                      <a:prstClr val="black"/>
                    </a:solidFill>
                    <a:effectLst/>
                    <a:uLnTx/>
                    <a:uFillTx/>
                    <a:latin typeface="맑은 고딕"/>
                  </a:rPr>
                  <a:t>record</a:t>
                </a:r>
              </a:p>
            </p:txBody>
          </p:sp>
          <p:sp>
            <p:nvSpPr>
              <p:cNvPr id="191" name="직사각형 190"/>
              <p:cNvSpPr/>
              <p:nvPr/>
            </p:nvSpPr>
            <p:spPr bwMode="auto">
              <a:xfrm>
                <a:off x="6028637" y="4326423"/>
                <a:ext cx="390427" cy="148741"/>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a:ln>
                      <a:noFill/>
                    </a:ln>
                    <a:solidFill>
                      <a:prstClr val="black"/>
                    </a:solidFill>
                    <a:effectLst/>
                    <a:uLnTx/>
                    <a:uFillTx/>
                    <a:latin typeface="맑은 고딕"/>
                  </a:rPr>
                  <a:t>acceptance</a:t>
                </a:r>
              </a:p>
            </p:txBody>
          </p:sp>
          <p:sp>
            <p:nvSpPr>
              <p:cNvPr id="192" name="직사각형 191"/>
              <p:cNvSpPr/>
              <p:nvPr/>
            </p:nvSpPr>
            <p:spPr bwMode="auto">
              <a:xfrm>
                <a:off x="6032342" y="4509120"/>
                <a:ext cx="384633" cy="155005"/>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150" normalizeH="0" baseline="0" noProof="0" dirty="0">
                    <a:ln>
                      <a:noFill/>
                    </a:ln>
                    <a:solidFill>
                      <a:prstClr val="black"/>
                    </a:solidFill>
                    <a:effectLst/>
                    <a:uLnTx/>
                    <a:uFillTx/>
                    <a:latin typeface="맑은 고딕"/>
                  </a:rPr>
                  <a:t>pathology</a:t>
                </a:r>
              </a:p>
            </p:txBody>
          </p:sp>
        </p:grpSp>
      </p:grpSp>
      <p:grpSp>
        <p:nvGrpSpPr>
          <p:cNvPr id="178" name="그룹 177"/>
          <p:cNvGrpSpPr/>
          <p:nvPr/>
        </p:nvGrpSpPr>
        <p:grpSpPr>
          <a:xfrm>
            <a:off x="5863491" y="2833790"/>
            <a:ext cx="916055" cy="756802"/>
            <a:chOff x="6520534" y="3125985"/>
            <a:chExt cx="1220131" cy="712436"/>
          </a:xfrm>
        </p:grpSpPr>
        <p:sp>
          <p:nvSpPr>
            <p:cNvPr id="182" name="직사각형 181"/>
            <p:cNvSpPr/>
            <p:nvPr/>
          </p:nvSpPr>
          <p:spPr bwMode="auto">
            <a:xfrm>
              <a:off x="6520534" y="3125985"/>
              <a:ext cx="1220131" cy="712436"/>
            </a:xfrm>
            <a:prstGeom prst="rect">
              <a:avLst/>
            </a:prstGeom>
            <a:solidFill>
              <a:srgbClr val="FFFFFF"/>
            </a:solidFill>
            <a:ln w="12700" cap="flat" cmpd="sng" algn="ctr">
              <a:solidFill>
                <a:srgbClr val="595959"/>
              </a:solidFill>
              <a:prstDash val="solid"/>
              <a:round/>
              <a:headEnd type="none" w="med" len="med"/>
              <a:tailEnd type="none" w="med" len="med"/>
            </a:ln>
            <a:effectLst/>
          </p:spPr>
          <p:txBody>
            <a:bodyPr rot="0" spcFirstLastPara="0" vertOverflow="overflow" horzOverflow="overflow" vert="horz" wrap="square" lIns="36000" tIns="18000" rIns="36000" bIns="45720" numCol="1" spcCol="0" rtlCol="0" fromWordArt="0" anchor="t" anchorCtr="0" forceAA="0" compatLnSpc="1">
              <a:prstTxWarp prst="textNoShape">
                <a:avLst/>
              </a:prstTxWarp>
              <a:noAutofit/>
            </a:bodyPr>
            <a:lstStyle/>
            <a:p>
              <a:pPr marL="0" marR="0" lvl="0" indent="0" algn="ctr" defTabSz="975055" eaLnBrk="1" fontAlgn="auto" latinLnBrk="0" hangingPunct="1">
                <a:lnSpc>
                  <a:spcPct val="100000"/>
                </a:lnSpc>
                <a:spcBef>
                  <a:spcPts val="600"/>
                </a:spcBef>
                <a:spcAft>
                  <a:spcPts val="0"/>
                </a:spcAft>
                <a:buClrTx/>
                <a:buSzTx/>
                <a:buFontTx/>
                <a:buNone/>
                <a:tabLst/>
                <a:defRPr/>
              </a:pPr>
              <a:r>
                <a:rPr kumimoji="0" lang="en" altLang="en-US" sz="600" b="0" i="0" u="none" strike="noStrike" kern="0" cap="none" spc="0" normalizeH="0" baseline="0" noProof="0" dirty="0">
                  <a:ln>
                    <a:noFill/>
                  </a:ln>
                  <a:solidFill>
                    <a:srgbClr val="000000"/>
                  </a:solidFill>
                  <a:effectLst/>
                  <a:uLnTx/>
                  <a:uFillTx/>
                  <a:latin typeface="맑은 고딕"/>
                  <a:cs typeface="Arial" pitchFamily="34" charset="0"/>
                </a:rPr>
                <a:t>customer management</a:t>
              </a:r>
            </a:p>
          </p:txBody>
        </p:sp>
        <p:sp>
          <p:nvSpPr>
            <p:cNvPr id="183" name="직사각형 182"/>
            <p:cNvSpPr/>
            <p:nvPr/>
          </p:nvSpPr>
          <p:spPr bwMode="auto">
            <a:xfrm>
              <a:off x="6598053" y="3491107"/>
              <a:ext cx="1051053" cy="141603"/>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0" normalizeH="0" baseline="0" noProof="0" dirty="0">
                  <a:ln>
                    <a:noFill/>
                  </a:ln>
                  <a:solidFill>
                    <a:prstClr val="black"/>
                  </a:solidFill>
                  <a:effectLst/>
                  <a:uLnTx/>
                  <a:uFillTx/>
                  <a:latin typeface="맑은 고딕"/>
                </a:rPr>
                <a:t>result consultation</a:t>
              </a:r>
              <a:endParaRPr kumimoji="0" lang="ko-KR" altLang="en-US" sz="600" b="0" i="0" u="none" strike="noStrike" kern="0" cap="none" spc="-150" normalizeH="0" baseline="0" noProof="0" dirty="0">
                <a:ln>
                  <a:noFill/>
                </a:ln>
                <a:solidFill>
                  <a:prstClr val="black"/>
                </a:solidFill>
                <a:effectLst/>
                <a:uLnTx/>
                <a:uFillTx/>
                <a:latin typeface="맑은 고딕"/>
              </a:endParaRPr>
            </a:p>
          </p:txBody>
        </p:sp>
        <p:sp>
          <p:nvSpPr>
            <p:cNvPr id="184" name="직사각형 183"/>
            <p:cNvSpPr/>
            <p:nvPr/>
          </p:nvSpPr>
          <p:spPr bwMode="auto">
            <a:xfrm>
              <a:off x="6598053" y="3656682"/>
              <a:ext cx="1051053" cy="141605"/>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0" normalizeH="0" baseline="0" noProof="0" dirty="0">
                  <a:ln>
                    <a:noFill/>
                  </a:ln>
                  <a:solidFill>
                    <a:prstClr val="black"/>
                  </a:solidFill>
                  <a:effectLst/>
                  <a:uLnTx/>
                  <a:uFillTx/>
                  <a:latin typeface="맑은 고딕"/>
                </a:rPr>
                <a:t>Vigilance</a:t>
              </a:r>
              <a:endParaRPr kumimoji="0" lang="ko-KR" altLang="en-US" sz="600" b="0" i="0" u="none" strike="noStrike" kern="0" cap="none" spc="-150" normalizeH="0" baseline="0" noProof="0" dirty="0">
                <a:ln>
                  <a:noFill/>
                </a:ln>
                <a:solidFill>
                  <a:prstClr val="black"/>
                </a:solidFill>
                <a:effectLst/>
                <a:uLnTx/>
                <a:uFillTx/>
                <a:latin typeface="맑은 고딕"/>
              </a:endParaRPr>
            </a:p>
          </p:txBody>
        </p:sp>
        <p:sp>
          <p:nvSpPr>
            <p:cNvPr id="185" name="직사각형 184"/>
            <p:cNvSpPr/>
            <p:nvPr/>
          </p:nvSpPr>
          <p:spPr bwMode="auto">
            <a:xfrm>
              <a:off x="6598053" y="3325533"/>
              <a:ext cx="1051053" cy="141603"/>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0" normalizeH="0" baseline="0" noProof="0" dirty="0">
                  <a:ln>
                    <a:noFill/>
                  </a:ln>
                  <a:solidFill>
                    <a:prstClr val="black"/>
                  </a:solidFill>
                  <a:effectLst/>
                  <a:uLnTx/>
                  <a:uFillTx/>
                  <a:latin typeface="맑은 고딕"/>
                </a:rPr>
                <a:t>Reservation Consultation</a:t>
              </a:r>
            </a:p>
          </p:txBody>
        </p:sp>
      </p:grpSp>
      <p:sp>
        <p:nvSpPr>
          <p:cNvPr id="179" name="모서리가 둥근 직사각형 178"/>
          <p:cNvSpPr/>
          <p:nvPr/>
        </p:nvSpPr>
        <p:spPr>
          <a:xfrm>
            <a:off x="645840" y="5609785"/>
            <a:ext cx="8630280" cy="621357"/>
          </a:xfrm>
          <a:prstGeom prst="roundRect">
            <a:avLst>
              <a:gd name="adj" fmla="val 2443"/>
            </a:avLst>
          </a:prstGeom>
          <a:solidFill>
            <a:srgbClr val="F27173">
              <a:lumMod val="20000"/>
              <a:lumOff val="80000"/>
              <a:alpha val="30000"/>
            </a:srgbClr>
          </a:solidFill>
          <a:ln w="19050" cap="flat" cmpd="sng" algn="ctr">
            <a:solidFill>
              <a:srgbClr val="FF0000"/>
            </a:solidFill>
            <a:prstDash val="sysDash"/>
            <a:miter lim="800000"/>
          </a:ln>
          <a:effectLst/>
        </p:spPr>
        <p:txBody>
          <a:bodyPr rot="0" spcFirstLastPara="0" vertOverflow="overflow" horzOverflow="overflow" vert="horz" wrap="square" lIns="91440" tIns="36000" rIns="91440" bIns="45720" numCol="1" spcCol="0" rtlCol="0" fromWordArt="0" anchor="b"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1" i="0" u="none" strike="noStrike" kern="0" cap="none" spc="-150" normalizeH="0" baseline="0" noProof="0" dirty="0">
              <a:ln>
                <a:noFill/>
              </a:ln>
              <a:solidFill>
                <a:srgbClr val="00C0AA"/>
              </a:solidFill>
              <a:effectLst/>
              <a:uLnTx/>
              <a:uFillTx/>
              <a:latin typeface="맑은 고딕"/>
            </a:endParaRPr>
          </a:p>
        </p:txBody>
      </p:sp>
      <p:sp>
        <p:nvSpPr>
          <p:cNvPr id="125" name="모서리가 둥근 직사각형 124"/>
          <p:cNvSpPr/>
          <p:nvPr/>
        </p:nvSpPr>
        <p:spPr>
          <a:xfrm>
            <a:off x="643585" y="3794096"/>
            <a:ext cx="1124623" cy="574552"/>
          </a:xfrm>
          <a:prstGeom prst="roundRect">
            <a:avLst>
              <a:gd name="adj" fmla="val 2443"/>
            </a:avLst>
          </a:prstGeom>
          <a:solidFill>
            <a:srgbClr val="D1D2D4">
              <a:lumMod val="90000"/>
              <a:alpha val="70000"/>
            </a:srgbClr>
          </a:solidFill>
          <a:ln w="19050" cap="flat" cmpd="sng" algn="ctr">
            <a:noFill/>
            <a:prstDash val="sysDash"/>
            <a:miter lim="800000"/>
          </a:ln>
          <a:effectLst/>
        </p:spPr>
        <p:txBody>
          <a:bodyPr rot="0" spcFirstLastPara="0" vertOverflow="overflow" horzOverflow="overflow" vert="horz" wrap="square" lIns="91440" tIns="36000" rIns="91440" bIns="45720" numCol="1" spcCol="0" rtlCol="0" fromWordArt="0" anchor="b"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1" i="0" u="none" strike="noStrike" kern="0" cap="none" spc="-150" normalizeH="0" baseline="0" noProof="0" dirty="0">
              <a:ln>
                <a:noFill/>
              </a:ln>
              <a:solidFill>
                <a:srgbClr val="00C0AA"/>
              </a:solidFill>
              <a:effectLst/>
              <a:uLnTx/>
              <a:uFillTx/>
              <a:latin typeface="맑은 고딕"/>
            </a:endParaRPr>
          </a:p>
        </p:txBody>
      </p:sp>
      <p:sp>
        <p:nvSpPr>
          <p:cNvPr id="126" name="모서리가 둥근 직사각형 125"/>
          <p:cNvSpPr/>
          <p:nvPr/>
        </p:nvSpPr>
        <p:spPr>
          <a:xfrm>
            <a:off x="635828" y="2592008"/>
            <a:ext cx="1135304" cy="844298"/>
          </a:xfrm>
          <a:prstGeom prst="roundRect">
            <a:avLst>
              <a:gd name="adj" fmla="val 2443"/>
            </a:avLst>
          </a:prstGeom>
          <a:solidFill>
            <a:srgbClr val="0070C0">
              <a:alpha val="20000"/>
            </a:srgbClr>
          </a:solidFill>
          <a:ln w="19050" cap="flat" cmpd="sng" algn="ctr">
            <a:solidFill>
              <a:srgbClr val="0070C0"/>
            </a:solidFill>
            <a:prstDash val="sysDash"/>
            <a:miter lim="800000"/>
          </a:ln>
          <a:effectLst/>
        </p:spPr>
        <p:txBody>
          <a:bodyPr rot="0" spcFirstLastPara="0" vertOverflow="overflow" horzOverflow="overflow" vert="horz" wrap="square" lIns="91440" tIns="36000" rIns="91440" bIns="45720" numCol="1" spcCol="0" rtlCol="0" fromWordArt="0" anchor="b"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1" i="0" u="none" strike="noStrike" kern="0" cap="none" spc="-150" normalizeH="0" baseline="0" noProof="0" dirty="0">
              <a:ln>
                <a:noFill/>
              </a:ln>
              <a:solidFill>
                <a:srgbClr val="00C0AA"/>
              </a:solidFill>
              <a:effectLst/>
              <a:uLnTx/>
              <a:uFillTx/>
              <a:latin typeface="맑은 고딕"/>
            </a:endParaRPr>
          </a:p>
        </p:txBody>
      </p:sp>
      <p:sp>
        <p:nvSpPr>
          <p:cNvPr id="345" name="직사각형 344"/>
          <p:cNvSpPr/>
          <p:nvPr/>
        </p:nvSpPr>
        <p:spPr bwMode="auto">
          <a:xfrm>
            <a:off x="4986883" y="4311864"/>
            <a:ext cx="713443" cy="165683"/>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en" altLang="en-US" sz="600" kern="0" spc="-150" dirty="0">
                <a:solidFill>
                  <a:prstClr val="black"/>
                </a:solidFill>
                <a:latin typeface="맑은 고딕"/>
              </a:rPr>
              <a:t>video</a:t>
            </a:r>
          </a:p>
        </p:txBody>
      </p:sp>
      <p:sp>
        <p:nvSpPr>
          <p:cNvPr id="346" name="직사각형 345"/>
          <p:cNvSpPr/>
          <p:nvPr/>
        </p:nvSpPr>
        <p:spPr bwMode="auto">
          <a:xfrm>
            <a:off x="5756386" y="4310634"/>
            <a:ext cx="713444" cy="164673"/>
          </a:xfrm>
          <a:prstGeom prst="rect">
            <a:avLst/>
          </a:prstGeom>
          <a:solidFill>
            <a:sysClr val="window" lastClr="FFFFFF">
              <a:lumMod val="95000"/>
            </a:sysClr>
          </a:solidFill>
          <a:ln w="3175" cap="flat" cmpd="sng" algn="ctr">
            <a:solidFill>
              <a:sysClr val="window" lastClr="FFFFFF">
                <a:lumMod val="6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 altLang="en-US" sz="600" kern="0" dirty="0">
                <a:solidFill>
                  <a:prstClr val="black"/>
                </a:solidFill>
                <a:latin typeface="+mn-ea"/>
              </a:rPr>
              <a:t>Imaging </a:t>
            </a:r>
            <a:r>
              <a:rPr lang="en" altLang="ko-KR" sz="600" kern="0" dirty="0">
                <a:solidFill>
                  <a:prstClr val="black"/>
                </a:solidFill>
                <a:latin typeface="+mn-ea"/>
              </a:rPr>
              <a:t>EMR</a:t>
            </a:r>
            <a:endParaRPr kumimoji="0" lang="ko-KR" altLang="en-US" sz="600" i="0" u="none" strike="noStrike" kern="0" cap="none" normalizeH="0" noProof="0" dirty="0">
              <a:ln>
                <a:noFill/>
              </a:ln>
              <a:solidFill>
                <a:prstClr val="black"/>
              </a:solidFill>
              <a:effectLst/>
              <a:uLnTx/>
              <a:uFillTx/>
              <a:latin typeface="+mn-ea"/>
            </a:endParaRPr>
          </a:p>
        </p:txBody>
      </p:sp>
      <p:sp>
        <p:nvSpPr>
          <p:cNvPr id="344" name="모서리가 둥근 직사각형 101">
            <a:extLst>
              <a:ext uri="{FF2B5EF4-FFF2-40B4-BE49-F238E27FC236}">
                <a16:creationId xmlns:a16="http://schemas.microsoft.com/office/drawing/2014/main" id="{C1E50BDB-64C0-4784-8DFA-C56BE2FD42DE}"/>
              </a:ext>
            </a:extLst>
          </p:cNvPr>
          <p:cNvSpPr/>
          <p:nvPr/>
        </p:nvSpPr>
        <p:spPr>
          <a:xfrm>
            <a:off x="2139649" y="6415223"/>
            <a:ext cx="252000" cy="94850"/>
          </a:xfrm>
          <a:prstGeom prst="roundRect">
            <a:avLst>
              <a:gd name="adj" fmla="val 2443"/>
            </a:avLst>
          </a:prstGeom>
          <a:solidFill>
            <a:srgbClr val="F27173">
              <a:lumMod val="20000"/>
              <a:lumOff val="80000"/>
              <a:alpha val="20000"/>
            </a:srgbClr>
          </a:solidFill>
          <a:ln w="19050" cap="flat" cmpd="sng" algn="ctr">
            <a:solidFill>
              <a:schemeClr val="accent6"/>
            </a:solidFill>
            <a:prstDash val="sysDash"/>
            <a:miter lim="800000"/>
          </a:ln>
          <a:effectLst/>
        </p:spPr>
        <p:txBody>
          <a:bodyPr rot="0" spcFirstLastPara="0" vertOverflow="overflow" horzOverflow="overflow" vert="horz" wrap="square" lIns="91440" tIns="36000" rIns="91440" bIns="45720" numCol="1" spcCol="0" rtlCol="0" fromWordArt="0" anchor="b"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1" i="0" u="none" strike="noStrike" kern="0" cap="none" spc="-150" normalizeH="0" baseline="0" noProof="0" dirty="0">
              <a:ln>
                <a:noFill/>
              </a:ln>
              <a:solidFill>
                <a:srgbClr val="00C0AA"/>
              </a:solidFill>
              <a:effectLst/>
              <a:uLnTx/>
              <a:uFillTx/>
              <a:latin typeface="맑은 고딕"/>
            </a:endParaRPr>
          </a:p>
        </p:txBody>
      </p:sp>
      <p:sp>
        <p:nvSpPr>
          <p:cNvPr id="347" name="TextBox 346">
            <a:extLst>
              <a:ext uri="{FF2B5EF4-FFF2-40B4-BE49-F238E27FC236}">
                <a16:creationId xmlns:a16="http://schemas.microsoft.com/office/drawing/2014/main" id="{C737B289-E56A-471A-951E-2AFA2BE172EF}"/>
              </a:ext>
            </a:extLst>
          </p:cNvPr>
          <p:cNvSpPr txBox="1"/>
          <p:nvPr/>
        </p:nvSpPr>
        <p:spPr>
          <a:xfrm>
            <a:off x="2439445" y="6380875"/>
            <a:ext cx="1322473" cy="130692"/>
          </a:xfrm>
          <a:prstGeom prst="rect">
            <a:avLst/>
          </a:prstGeom>
          <a:noFill/>
        </p:spPr>
        <p:txBody>
          <a:bodyPr wrap="square" lIns="0" tIns="0" rIns="0" bIns="0" rtlCol="0">
            <a:no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 altLang="en-US" sz="600" b="0" i="0" u="none" strike="noStrike" kern="0" cap="none" spc="-60" normalizeH="0" baseline="0" noProof="0" dirty="0">
                <a:ln>
                  <a:noFill/>
                </a:ln>
                <a:solidFill>
                  <a:srgbClr val="D1D2D4">
                    <a:lumMod val="25000"/>
                  </a:srgbClr>
                </a:solidFill>
                <a:effectLst/>
                <a:uLnTx/>
                <a:uFillTx/>
                <a:latin typeface="맑은 고딕"/>
              </a:rPr>
              <a:t>improvement</a:t>
            </a:r>
          </a:p>
        </p:txBody>
      </p:sp>
      <p:sp>
        <p:nvSpPr>
          <p:cNvPr id="350" name="모서리가 둥근 직사각형 101">
            <a:extLst>
              <a:ext uri="{FF2B5EF4-FFF2-40B4-BE49-F238E27FC236}">
                <a16:creationId xmlns:a16="http://schemas.microsoft.com/office/drawing/2014/main" id="{222909CB-346C-4E79-9D57-FA39E7D940E7}"/>
              </a:ext>
            </a:extLst>
          </p:cNvPr>
          <p:cNvSpPr/>
          <p:nvPr/>
        </p:nvSpPr>
        <p:spPr>
          <a:xfrm flipV="1">
            <a:off x="625963" y="2290297"/>
            <a:ext cx="1151688" cy="211137"/>
          </a:xfrm>
          <a:prstGeom prst="roundRect">
            <a:avLst>
              <a:gd name="adj" fmla="val 2443"/>
            </a:avLst>
          </a:prstGeom>
          <a:solidFill>
            <a:srgbClr val="F27173">
              <a:lumMod val="20000"/>
              <a:lumOff val="80000"/>
              <a:alpha val="20000"/>
            </a:srgbClr>
          </a:solidFill>
          <a:ln w="19050" cap="flat" cmpd="sng" algn="ctr">
            <a:solidFill>
              <a:schemeClr val="accent6"/>
            </a:solidFill>
            <a:prstDash val="sysDash"/>
            <a:miter lim="800000"/>
          </a:ln>
          <a:effectLst/>
        </p:spPr>
        <p:txBody>
          <a:bodyPr rot="0" spcFirstLastPara="0" vertOverflow="overflow" horzOverflow="overflow" vert="horz" wrap="square" lIns="91440" tIns="36000" rIns="91440" bIns="45720" numCol="1" spcCol="0" rtlCol="0" fromWordArt="0" anchor="b"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1" i="0" u="none" strike="noStrike" kern="0" cap="none" spc="-150" normalizeH="0" baseline="0" noProof="0" dirty="0">
              <a:ln>
                <a:noFill/>
              </a:ln>
              <a:solidFill>
                <a:srgbClr val="00C0AA"/>
              </a:solidFill>
              <a:effectLst/>
              <a:uLnTx/>
              <a:uFillTx/>
              <a:latin typeface="맑은 고딕"/>
            </a:endParaRPr>
          </a:p>
        </p:txBody>
      </p:sp>
      <p:sp>
        <p:nvSpPr>
          <p:cNvPr id="351" name="모서리가 둥근 직사각형 179">
            <a:extLst>
              <a:ext uri="{FF2B5EF4-FFF2-40B4-BE49-F238E27FC236}">
                <a16:creationId xmlns:a16="http://schemas.microsoft.com/office/drawing/2014/main" id="{95F0CEAA-960F-473C-AB83-04F82BF1C9E9}"/>
              </a:ext>
            </a:extLst>
          </p:cNvPr>
          <p:cNvSpPr/>
          <p:nvPr/>
        </p:nvSpPr>
        <p:spPr>
          <a:xfrm>
            <a:off x="643720" y="3500090"/>
            <a:ext cx="1122942" cy="255334"/>
          </a:xfrm>
          <a:prstGeom prst="roundRect">
            <a:avLst>
              <a:gd name="adj" fmla="val 2443"/>
            </a:avLst>
          </a:prstGeom>
          <a:solidFill>
            <a:srgbClr val="F27173">
              <a:lumMod val="20000"/>
              <a:lumOff val="80000"/>
              <a:alpha val="30000"/>
            </a:srgbClr>
          </a:solidFill>
          <a:ln w="19050" cap="flat" cmpd="sng" algn="ctr">
            <a:solidFill>
              <a:srgbClr val="FF0000"/>
            </a:solidFill>
            <a:prstDash val="sysDash"/>
            <a:miter lim="800000"/>
          </a:ln>
          <a:effectLst/>
        </p:spPr>
        <p:txBody>
          <a:bodyPr rot="0" spcFirstLastPara="0" vertOverflow="overflow" horzOverflow="overflow" vert="horz" wrap="square" lIns="91440" tIns="36000" rIns="91440" bIns="45720" numCol="1" spcCol="0" rtlCol="0" fromWordArt="0" anchor="b"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1" i="0" u="none" strike="noStrike" kern="0" cap="none" spc="-150" normalizeH="0" baseline="0" noProof="0" dirty="0">
              <a:ln>
                <a:noFill/>
              </a:ln>
              <a:solidFill>
                <a:srgbClr val="00C0AA"/>
              </a:solidFill>
              <a:effectLst/>
              <a:uLnTx/>
              <a:uFillTx/>
              <a:latin typeface="맑은 고딕"/>
            </a:endParaRPr>
          </a:p>
        </p:txBody>
      </p:sp>
      <p:sp>
        <p:nvSpPr>
          <p:cNvPr id="277" name="Line 21">
            <a:extLst>
              <a:ext uri="{FF2B5EF4-FFF2-40B4-BE49-F238E27FC236}">
                <a16:creationId xmlns:a16="http://schemas.microsoft.com/office/drawing/2014/main" id="{A5AF359D-EF53-4B9E-A868-D3190E11C3B2}"/>
              </a:ext>
            </a:extLst>
          </p:cNvPr>
          <p:cNvSpPr>
            <a:spLocks noChangeShapeType="1"/>
          </p:cNvSpPr>
          <p:nvPr/>
        </p:nvSpPr>
        <p:spPr bwMode="blackWhite">
          <a:xfrm>
            <a:off x="6549024" y="4661665"/>
            <a:ext cx="0" cy="13903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90" name="Line 21">
            <a:extLst>
              <a:ext uri="{FF2B5EF4-FFF2-40B4-BE49-F238E27FC236}">
                <a16:creationId xmlns:a16="http://schemas.microsoft.com/office/drawing/2014/main" id="{C8FA5E6F-4012-44B2-B5AF-3B225C48B549}"/>
              </a:ext>
            </a:extLst>
          </p:cNvPr>
          <p:cNvSpPr>
            <a:spLocks noChangeShapeType="1"/>
          </p:cNvSpPr>
          <p:nvPr/>
        </p:nvSpPr>
        <p:spPr bwMode="blackWhite">
          <a:xfrm rot="10800000">
            <a:off x="5876754" y="4661665"/>
            <a:ext cx="0" cy="13903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91" name="Line 23">
            <a:extLst>
              <a:ext uri="{FF2B5EF4-FFF2-40B4-BE49-F238E27FC236}">
                <a16:creationId xmlns:a16="http://schemas.microsoft.com/office/drawing/2014/main" id="{48033735-B71D-47D0-8825-8915BF964A0F}"/>
              </a:ext>
            </a:extLst>
          </p:cNvPr>
          <p:cNvSpPr>
            <a:spLocks noChangeShapeType="1"/>
          </p:cNvSpPr>
          <p:nvPr/>
        </p:nvSpPr>
        <p:spPr bwMode="blackWhite">
          <a:xfrm>
            <a:off x="8421069" y="4672249"/>
            <a:ext cx="0" cy="139037"/>
          </a:xfrm>
          <a:prstGeom prst="line">
            <a:avLst/>
          </a:prstGeom>
          <a:noFill/>
          <a:ln w="25400">
            <a:solidFill>
              <a:srgbClr val="FFFFFF">
                <a:lumMod val="75000"/>
              </a:srgb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0" i="0" u="none" strike="noStrike" kern="0" cap="none" spc="0" normalizeH="0" baseline="0" noProof="0" dirty="0">
              <a:ln>
                <a:noFill/>
              </a:ln>
              <a:solidFill>
                <a:srgbClr val="000000"/>
              </a:solidFill>
              <a:effectLst/>
              <a:uLnTx/>
              <a:uFillTx/>
              <a:latin typeface="맑은 고딕"/>
            </a:endParaRPr>
          </a:p>
        </p:txBody>
      </p:sp>
      <p:sp>
        <p:nvSpPr>
          <p:cNvPr id="292" name="모서리가 둥근 직사각형 121">
            <a:extLst>
              <a:ext uri="{FF2B5EF4-FFF2-40B4-BE49-F238E27FC236}">
                <a16:creationId xmlns:a16="http://schemas.microsoft.com/office/drawing/2014/main" id="{3744751F-62BC-45E0-B212-3D099B96DFA7}"/>
              </a:ext>
            </a:extLst>
          </p:cNvPr>
          <p:cNvSpPr/>
          <p:nvPr/>
        </p:nvSpPr>
        <p:spPr>
          <a:xfrm>
            <a:off x="6958359" y="4792780"/>
            <a:ext cx="2327091" cy="693377"/>
          </a:xfrm>
          <a:prstGeom prst="roundRect">
            <a:avLst>
              <a:gd name="adj" fmla="val 2443"/>
            </a:avLst>
          </a:prstGeom>
          <a:solidFill>
            <a:srgbClr val="0070C0">
              <a:alpha val="20000"/>
            </a:srgbClr>
          </a:solidFill>
          <a:ln w="19050" cap="flat" cmpd="sng" algn="ctr">
            <a:solidFill>
              <a:srgbClr val="0070C0"/>
            </a:solidFill>
            <a:prstDash val="sysDash"/>
            <a:miter lim="800000"/>
          </a:ln>
          <a:effectLst/>
        </p:spPr>
        <p:txBody>
          <a:bodyPr rot="0" spcFirstLastPara="0" vertOverflow="overflow" horzOverflow="overflow" vert="horz" wrap="square" lIns="91440" tIns="36000" rIns="91440" bIns="45720" numCol="1" spcCol="0" rtlCol="0" fromWordArt="0" anchor="b"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1" i="0" u="none" strike="noStrike" kern="0" cap="none" spc="-150" normalizeH="0" baseline="0" noProof="0" dirty="0">
              <a:ln>
                <a:noFill/>
              </a:ln>
              <a:solidFill>
                <a:srgbClr val="00C0AA"/>
              </a:solidFill>
              <a:effectLst/>
              <a:uLnTx/>
              <a:uFillTx/>
              <a:latin typeface="맑은 고딕"/>
            </a:endParaRPr>
          </a:p>
        </p:txBody>
      </p:sp>
      <p:sp>
        <p:nvSpPr>
          <p:cNvPr id="293" name="모서리가 둥근 직사각형 179">
            <a:extLst>
              <a:ext uri="{FF2B5EF4-FFF2-40B4-BE49-F238E27FC236}">
                <a16:creationId xmlns:a16="http://schemas.microsoft.com/office/drawing/2014/main" id="{C411E01A-88A6-4891-8133-E0381F4202E5}"/>
              </a:ext>
            </a:extLst>
          </p:cNvPr>
          <p:cNvSpPr/>
          <p:nvPr/>
        </p:nvSpPr>
        <p:spPr>
          <a:xfrm>
            <a:off x="633251" y="4792436"/>
            <a:ext cx="6138098" cy="699950"/>
          </a:xfrm>
          <a:prstGeom prst="roundRect">
            <a:avLst>
              <a:gd name="adj" fmla="val 2443"/>
            </a:avLst>
          </a:prstGeom>
          <a:solidFill>
            <a:srgbClr val="F27173">
              <a:lumMod val="20000"/>
              <a:lumOff val="80000"/>
              <a:alpha val="30000"/>
            </a:srgbClr>
          </a:solidFill>
          <a:ln w="19050" cap="flat" cmpd="sng" algn="ctr">
            <a:solidFill>
              <a:srgbClr val="FF0000"/>
            </a:solidFill>
            <a:prstDash val="sysDash"/>
            <a:miter lim="800000"/>
          </a:ln>
          <a:effectLst/>
        </p:spPr>
        <p:txBody>
          <a:bodyPr rot="0" spcFirstLastPara="0" vertOverflow="overflow" horzOverflow="overflow" vert="horz" wrap="square" lIns="91440" tIns="36000" rIns="91440" bIns="45720" numCol="1" spcCol="0" rtlCol="0" fromWordArt="0" anchor="b"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1" i="0" u="none" strike="noStrike" kern="0" cap="none" spc="-150" normalizeH="0" baseline="0" noProof="0" dirty="0">
              <a:ln>
                <a:noFill/>
              </a:ln>
              <a:solidFill>
                <a:srgbClr val="00C0AA"/>
              </a:solidFill>
              <a:effectLst/>
              <a:uLnTx/>
              <a:uFillTx/>
              <a:latin typeface="맑은 고딕"/>
            </a:endParaRPr>
          </a:p>
        </p:txBody>
      </p:sp>
      <p:sp>
        <p:nvSpPr>
          <p:cNvPr id="333" name="모서리가 둥근 직사각형 151">
            <a:extLst>
              <a:ext uri="{FF2B5EF4-FFF2-40B4-BE49-F238E27FC236}">
                <a16:creationId xmlns:a16="http://schemas.microsoft.com/office/drawing/2014/main" id="{6AD97CFD-34B7-41CB-B846-52845EDEE2DA}"/>
              </a:ext>
            </a:extLst>
          </p:cNvPr>
          <p:cNvSpPr/>
          <p:nvPr/>
        </p:nvSpPr>
        <p:spPr bwMode="auto">
          <a:xfrm>
            <a:off x="8221671" y="2894489"/>
            <a:ext cx="983386" cy="182065"/>
          </a:xfrm>
          <a:prstGeom prst="roundRect">
            <a:avLst/>
          </a:prstGeom>
          <a:solidFill>
            <a:srgbClr val="FFFFFF"/>
          </a:solidFill>
          <a:ln w="9525" cmpd="sng">
            <a:solidFill>
              <a:srgbClr val="000000">
                <a:lumMod val="50000"/>
                <a:lumOff val="50000"/>
              </a:srgbClr>
            </a:solidFill>
            <a:prstDash val="solid"/>
          </a:ln>
        </p:spPr>
        <p:txBody>
          <a:bodyPr wrap="none" lIns="0" tIns="0" rIns="0" bIns="0" anchor="ctr"/>
          <a:lstStyle/>
          <a:p>
            <a:pPr marL="0" marR="0" lvl="0" indent="0" algn="ctr" defTabSz="975055" eaLnBrk="1" fontAlgn="auto" latinLnBrk="0" hangingPunct="1">
              <a:lnSpc>
                <a:spcPct val="100000"/>
              </a:lnSpc>
              <a:spcBef>
                <a:spcPts val="0"/>
              </a:spcBef>
              <a:spcAft>
                <a:spcPts val="0"/>
              </a:spcAft>
              <a:buClrTx/>
              <a:buSzTx/>
              <a:buFontTx/>
              <a:buNone/>
              <a:tabLst/>
              <a:defRPr/>
            </a:pPr>
            <a:r>
              <a:rPr kumimoji="0" lang="en" altLang="en-US" sz="600" b="0" i="0" u="none" strike="noStrike" kern="0" cap="none" spc="-60" normalizeH="0" baseline="0" noProof="0" dirty="0">
                <a:ln>
                  <a:noFill/>
                </a:ln>
                <a:solidFill>
                  <a:srgbClr val="000000"/>
                </a:solidFill>
                <a:effectLst/>
                <a:uLnTx/>
                <a:uFillTx/>
                <a:latin typeface="맑은 고딕"/>
                <a:cs typeface="Arial" pitchFamily="34" charset="0"/>
              </a:rPr>
              <a:t>Review and Assessment Service</a:t>
            </a:r>
          </a:p>
        </p:txBody>
      </p:sp>
      <p:sp>
        <p:nvSpPr>
          <p:cNvPr id="338" name="모서리가 둥근 직사각형 120">
            <a:extLst>
              <a:ext uri="{FF2B5EF4-FFF2-40B4-BE49-F238E27FC236}">
                <a16:creationId xmlns:a16="http://schemas.microsoft.com/office/drawing/2014/main" id="{034B6851-E115-468B-AF2A-E20C55136323}"/>
              </a:ext>
            </a:extLst>
          </p:cNvPr>
          <p:cNvSpPr/>
          <p:nvPr/>
        </p:nvSpPr>
        <p:spPr>
          <a:xfrm>
            <a:off x="8128234" y="2062404"/>
            <a:ext cx="1157216" cy="2613128"/>
          </a:xfrm>
          <a:prstGeom prst="roundRect">
            <a:avLst>
              <a:gd name="adj" fmla="val 2443"/>
            </a:avLst>
          </a:prstGeom>
          <a:solidFill>
            <a:srgbClr val="0070C0">
              <a:alpha val="20000"/>
            </a:srgbClr>
          </a:solidFill>
          <a:ln w="19050" cap="flat" cmpd="sng" algn="ctr">
            <a:solidFill>
              <a:srgbClr val="0070C0"/>
            </a:solidFill>
            <a:prstDash val="sysDash"/>
            <a:miter lim="800000"/>
          </a:ln>
          <a:effectLst/>
        </p:spPr>
        <p:txBody>
          <a:bodyPr rot="0" spcFirstLastPara="0" vertOverflow="overflow" horzOverflow="overflow" vert="horz" wrap="square" lIns="91440" tIns="36000" rIns="91440" bIns="45720" numCol="1" spcCol="0" rtlCol="0" fromWordArt="0" anchor="b"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1" i="0" u="none" strike="noStrike" kern="0" cap="none" spc="-150" normalizeH="0" baseline="0" noProof="0" dirty="0">
              <a:ln>
                <a:noFill/>
              </a:ln>
              <a:solidFill>
                <a:srgbClr val="00C0AA"/>
              </a:solidFill>
              <a:effectLst/>
              <a:uLnTx/>
              <a:uFillTx/>
              <a:latin typeface="맑은 고딕"/>
            </a:endParaRPr>
          </a:p>
        </p:txBody>
      </p:sp>
      <p:sp>
        <p:nvSpPr>
          <p:cNvPr id="343" name="모서리가 둥근 직사각형 180">
            <a:extLst>
              <a:ext uri="{FF2B5EF4-FFF2-40B4-BE49-F238E27FC236}">
                <a16:creationId xmlns:a16="http://schemas.microsoft.com/office/drawing/2014/main" id="{DE9E1551-1D06-4F64-8158-268C8BF8D006}"/>
              </a:ext>
            </a:extLst>
          </p:cNvPr>
          <p:cNvSpPr/>
          <p:nvPr/>
        </p:nvSpPr>
        <p:spPr>
          <a:xfrm>
            <a:off x="1998284" y="2451556"/>
            <a:ext cx="5889695" cy="2207682"/>
          </a:xfrm>
          <a:prstGeom prst="roundRect">
            <a:avLst>
              <a:gd name="adj" fmla="val 2443"/>
            </a:avLst>
          </a:prstGeom>
          <a:solidFill>
            <a:srgbClr val="F27173">
              <a:lumMod val="20000"/>
              <a:lumOff val="80000"/>
              <a:alpha val="30000"/>
            </a:srgbClr>
          </a:solidFill>
          <a:ln w="19050" cap="flat" cmpd="sng" algn="ctr">
            <a:solidFill>
              <a:srgbClr val="FF0000"/>
            </a:solidFill>
            <a:prstDash val="sysDash"/>
            <a:miter lim="800000"/>
          </a:ln>
          <a:effectLst/>
        </p:spPr>
        <p:txBody>
          <a:bodyPr rot="0" spcFirstLastPara="0" vertOverflow="overflow" horzOverflow="overflow" vert="horz" wrap="square" lIns="91440" tIns="36000" rIns="91440" bIns="45720" numCol="1" spcCol="0" rtlCol="0" fromWordArt="0" anchor="b"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600" b="1" i="0" u="none" strike="noStrike" kern="0" cap="none" spc="-150" normalizeH="0" baseline="0" noProof="0" dirty="0">
              <a:ln>
                <a:noFill/>
              </a:ln>
              <a:solidFill>
                <a:srgbClr val="00C0AA"/>
              </a:solidFill>
              <a:effectLst/>
              <a:uLnTx/>
              <a:uFillTx/>
              <a:latin typeface="맑은 고딕"/>
            </a:endParaRPr>
          </a:p>
        </p:txBody>
      </p:sp>
    </p:spTree>
    <p:extLst>
      <p:ext uri="{BB962C8B-B14F-4D97-AF65-F5344CB8AC3E}">
        <p14:creationId xmlns:p14="http://schemas.microsoft.com/office/powerpoint/2010/main" val="2297756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직사각형 110"/>
          <p:cNvSpPr/>
          <p:nvPr/>
        </p:nvSpPr>
        <p:spPr bwMode="auto">
          <a:xfrm>
            <a:off x="524508" y="1088740"/>
            <a:ext cx="9108442" cy="3809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82031" tIns="41015" rIns="82031" bIns="41015" rtlCol="0" anchor="t"/>
          <a:lstStyle/>
          <a:p>
            <a:pPr marL="0" lvl="2" defTabSz="903406" latinLnBrk="0">
              <a:buClr>
                <a:srgbClr val="004785"/>
              </a:buClr>
              <a:tabLst>
                <a:tab pos="1138667" algn="l"/>
              </a:tabLst>
            </a:pPr>
            <a:r>
              <a:rPr lang="en" altLang="en-US" sz="1200" b="1" dirty="0">
                <a:solidFill>
                  <a:schemeClr val="tx1"/>
                </a:solidFill>
                <a:latin typeface="+mn-ea"/>
              </a:rPr>
              <a:t>By providing various </a:t>
            </a:r>
            <a:r>
              <a:rPr lang="en" altLang="ko-KR" sz="1200" b="1" dirty="0">
                <a:solidFill>
                  <a:schemeClr val="tx1"/>
                </a:solidFill>
                <a:latin typeface="+mn-ea"/>
              </a:rPr>
              <a:t>agents , </a:t>
            </a:r>
            <a:r>
              <a:rPr lang="en" altLang="en-US" sz="1200" b="1" dirty="0">
                <a:solidFill>
                  <a:schemeClr val="tx1"/>
                </a:solidFill>
                <a:latin typeface="+mn-ea"/>
              </a:rPr>
              <a:t>through protocol communication with </a:t>
            </a:r>
            <a:r>
              <a:rPr lang="en" altLang="ko-KR" sz="1200" b="1" dirty="0">
                <a:solidFill>
                  <a:schemeClr val="tx1"/>
                </a:solidFill>
                <a:latin typeface="+mn-ea"/>
              </a:rPr>
              <a:t>DDC , </a:t>
            </a:r>
            <a:r>
              <a:rPr lang="en" altLang="en-US" sz="1200" b="1" dirty="0">
                <a:solidFill>
                  <a:schemeClr val="tx1"/>
                </a:solidFill>
                <a:latin typeface="+mn-ea"/>
              </a:rPr>
              <a:t>data to be analyzed is collected </a:t>
            </a:r>
            <a:r>
              <a:rPr lang="en" altLang="ko-KR" sz="1200" b="1" dirty="0">
                <a:solidFill>
                  <a:schemeClr val="tx1"/>
                </a:solidFill>
                <a:latin typeface="+mn-ea"/>
              </a:rPr>
              <a:t>,</a:t>
            </a:r>
            <a:r>
              <a:rPr lang="en" altLang="en-US" sz="1200" b="1" dirty="0">
                <a:solidFill>
                  <a:schemeClr val="tx1"/>
                </a:solidFill>
                <a:latin typeface="+mn-ea"/>
              </a:rPr>
              <a:t> </a:t>
            </a:r>
            <a:br>
              <a:rPr lang="en-US" altLang="ko-KR" sz="1200" b="1" dirty="0">
                <a:solidFill>
                  <a:schemeClr val="tx1"/>
                </a:solidFill>
                <a:latin typeface="+mn-ea"/>
              </a:rPr>
            </a:br>
            <a:r>
              <a:rPr lang="en" altLang="en-US" sz="1200" b="1" dirty="0">
                <a:solidFill>
                  <a:schemeClr val="tx1"/>
                </a:solidFill>
                <a:latin typeface="+mn-ea"/>
              </a:rPr>
              <a:t>The architecture is composed of a structure that stores statistical analysis results by applying an algorithm </a:t>
            </a:r>
            <a:r>
              <a:rPr lang="en" altLang="ko-KR" sz="1200" b="1" dirty="0">
                <a:solidFill>
                  <a:schemeClr val="tx1"/>
                </a:solidFill>
                <a:latin typeface="+mn-ea"/>
              </a:rPr>
              <a:t>.</a:t>
            </a:r>
          </a:p>
          <a:p>
            <a:pPr marL="0" lvl="2" defTabSz="903406" latinLnBrk="0">
              <a:buClr>
                <a:srgbClr val="004785"/>
              </a:buClr>
              <a:tabLst>
                <a:tab pos="1138667" algn="l"/>
              </a:tabLst>
            </a:pPr>
            <a:endParaRPr lang="en-US" altLang="ko-KR" sz="1200" b="1" spc="-40" dirty="0">
              <a:solidFill>
                <a:schemeClr val="tx1"/>
              </a:solidFill>
              <a:latin typeface="+mn-ea"/>
            </a:endParaRPr>
          </a:p>
        </p:txBody>
      </p:sp>
      <p:sp>
        <p:nvSpPr>
          <p:cNvPr id="37" name="제목 1"/>
          <p:cNvSpPr txBox="1">
            <a:spLocks/>
          </p:cNvSpPr>
          <p:nvPr/>
        </p:nvSpPr>
        <p:spPr>
          <a:xfrm>
            <a:off x="740534" y="635108"/>
            <a:ext cx="4932547"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4229" rtl="0" eaLnBrk="1" latinLnBrk="1" hangingPunct="1">
              <a:spcBef>
                <a:spcPct val="0"/>
              </a:spcBef>
              <a:buNone/>
              <a:defRPr lang="ko-KR" altLang="en-US" sz="2600" b="1" kern="1200" spc="-60" baseline="0" dirty="0">
                <a:ln>
                  <a:noFill/>
                </a:ln>
                <a:solidFill>
                  <a:schemeClr val="accent1"/>
                </a:solidFill>
                <a:latin typeface="+mn-ea"/>
                <a:ea typeface="+mn-ea"/>
                <a:cs typeface="+mj-cs"/>
              </a:defRPr>
            </a:lvl1pPr>
          </a:lstStyle>
          <a:p>
            <a:pPr>
              <a:defRPr/>
            </a:pPr>
            <a:r>
              <a:rPr lang="en" altLang="en-US" sz="2400" dirty="0">
                <a:solidFill>
                  <a:schemeClr val="tx1">
                    <a:lumMod val="75000"/>
                    <a:lumOff val="25000"/>
                  </a:schemeClr>
                </a:solidFill>
              </a:rPr>
              <a:t>Architecture </a:t>
            </a:r>
            <a:r>
              <a:rPr lang="en" altLang="ko-KR" sz="2400" dirty="0">
                <a:solidFill>
                  <a:schemeClr val="tx1">
                    <a:lumMod val="75000"/>
                    <a:lumOff val="25000"/>
                  </a:schemeClr>
                </a:solidFill>
              </a:rPr>
              <a:t>- Application</a:t>
            </a:r>
            <a:endParaRPr lang="en-US" sz="2400" dirty="0">
              <a:solidFill>
                <a:schemeClr val="tx1">
                  <a:lumMod val="75000"/>
                  <a:lumOff val="25000"/>
                </a:schemeClr>
              </a:solidFill>
            </a:endParaRPr>
          </a:p>
        </p:txBody>
      </p:sp>
      <p:sp>
        <p:nvSpPr>
          <p:cNvPr id="35" name="TextBox 34"/>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sp>
        <p:nvSpPr>
          <p:cNvPr id="36" name="텍스트 개체 틀 2"/>
          <p:cNvSpPr txBox="1">
            <a:spLocks/>
          </p:cNvSpPr>
          <p:nvPr/>
        </p:nvSpPr>
        <p:spPr>
          <a:xfrm>
            <a:off x="272480" y="692696"/>
            <a:ext cx="468831" cy="276999"/>
          </a:xfrm>
          <a:prstGeom prst="rect">
            <a:avLst/>
          </a:prstGeom>
        </p:spPr>
        <p:txBody>
          <a:bodyPr lIns="0" tIns="0" rIns="0" bIns="0" anchor="ctr">
            <a:spAutoFit/>
          </a:bodyPr>
          <a:lstStyle>
            <a:defPPr>
              <a:defRPr lang="ko-KR"/>
            </a:defPPr>
            <a:lvl1pPr marL="0" indent="0" defTabSz="914229" eaLnBrk="1" fontAlgn="auto" hangingPunct="1">
              <a:spcBef>
                <a:spcPct val="20000"/>
              </a:spcBef>
              <a:spcAft>
                <a:spcPts val="0"/>
              </a:spcAft>
              <a:buFont typeface="Arial" pitchFamily="34" charset="0"/>
              <a:buNone/>
              <a:defRPr sz="1800" b="1" spc="-60">
                <a:latin typeface="+mn-ea"/>
                <a:ea typeface="+mn-ea"/>
              </a:defRPr>
            </a:lvl1pPr>
            <a:lvl2pPr marL="741363" indent="-284163" defTabSz="912813" eaLnBrk="0" hangingPunct="0">
              <a:spcBef>
                <a:spcPct val="20000"/>
              </a:spcBef>
              <a:buFont typeface="Arial" pitchFamily="34" charset="0"/>
              <a:buChar char="–"/>
              <a:defRPr sz="2800">
                <a:latin typeface="+mn-lt"/>
                <a:ea typeface="+mn-ea"/>
              </a:defRPr>
            </a:lvl2pPr>
            <a:lvl3pPr marL="1141413" indent="-227013" defTabSz="912813" eaLnBrk="0" hangingPunct="0">
              <a:spcBef>
                <a:spcPct val="20000"/>
              </a:spcBef>
              <a:buFont typeface="Arial" pitchFamily="34" charset="0"/>
              <a:buChar char="•"/>
              <a:defRPr sz="2500">
                <a:latin typeface="+mn-lt"/>
                <a:ea typeface="+mn-ea"/>
              </a:defRPr>
            </a:lvl3pPr>
            <a:lvl4pPr marL="1598613" indent="-227013" defTabSz="912813" eaLnBrk="0" hangingPunct="0">
              <a:spcBef>
                <a:spcPct val="20000"/>
              </a:spcBef>
              <a:buFont typeface="Arial" pitchFamily="34" charset="0"/>
              <a:buChar char="–"/>
              <a:defRPr sz="2000">
                <a:latin typeface="+mn-lt"/>
                <a:ea typeface="+mn-ea"/>
              </a:defRPr>
            </a:lvl4pPr>
            <a:lvl5pPr marL="2055813" indent="-227013" defTabSz="912813" eaLnBrk="0" hangingPunct="0">
              <a:spcBef>
                <a:spcPct val="20000"/>
              </a:spcBef>
              <a:buFont typeface="Arial" pitchFamily="34" charset="0"/>
              <a:buChar char="»"/>
              <a:defRPr sz="2000">
                <a:latin typeface="+mn-lt"/>
                <a:ea typeface="+mn-ea"/>
              </a:defRPr>
            </a:lvl5pPr>
            <a:lvl6pPr marL="2514129" indent="-228556" defTabSz="914229">
              <a:spcBef>
                <a:spcPct val="20000"/>
              </a:spcBef>
              <a:buFont typeface="Arial" pitchFamily="34" charset="0"/>
              <a:buChar char="•"/>
              <a:defRPr sz="2000">
                <a:latin typeface="+mn-lt"/>
                <a:ea typeface="+mn-ea"/>
              </a:defRPr>
            </a:lvl6pPr>
            <a:lvl7pPr marL="2971244" indent="-228556" defTabSz="914229">
              <a:spcBef>
                <a:spcPct val="20000"/>
              </a:spcBef>
              <a:buFont typeface="Arial" pitchFamily="34" charset="0"/>
              <a:buChar char="•"/>
              <a:defRPr sz="2000">
                <a:latin typeface="+mn-lt"/>
                <a:ea typeface="+mn-ea"/>
              </a:defRPr>
            </a:lvl7pPr>
            <a:lvl8pPr marL="3428357" indent="-228556" defTabSz="914229">
              <a:spcBef>
                <a:spcPct val="20000"/>
              </a:spcBef>
              <a:buFont typeface="Arial" pitchFamily="34" charset="0"/>
              <a:buChar char="•"/>
              <a:defRPr sz="2000">
                <a:latin typeface="+mn-lt"/>
                <a:ea typeface="+mn-ea"/>
              </a:defRPr>
            </a:lvl8pPr>
            <a:lvl9pPr marL="3885473" indent="-228556" defTabSz="914229">
              <a:spcBef>
                <a:spcPct val="20000"/>
              </a:spcBef>
              <a:buFont typeface="Arial" pitchFamily="34" charset="0"/>
              <a:buChar char="•"/>
              <a:defRPr sz="2000">
                <a:latin typeface="+mn-lt"/>
                <a:ea typeface="+mn-ea"/>
              </a:defRPr>
            </a:lvl9pPr>
          </a:lstStyle>
          <a:p>
            <a:r>
              <a:rPr lang="en" altLang="ko-KR" dirty="0">
                <a:solidFill>
                  <a:schemeClr val="tx1">
                    <a:lumMod val="75000"/>
                    <a:lumOff val="25000"/>
                  </a:schemeClr>
                </a:solidFill>
              </a:rPr>
              <a:t>7.</a:t>
            </a:r>
            <a:endParaRPr lang="ko-KR" altLang="en-US" dirty="0">
              <a:solidFill>
                <a:schemeClr val="tx1">
                  <a:lumMod val="75000"/>
                  <a:lumOff val="25000"/>
                </a:schemeClr>
              </a:solidFill>
            </a:endParaRPr>
          </a:p>
        </p:txBody>
      </p:sp>
      <p:pic>
        <p:nvPicPr>
          <p:cNvPr id="33" name="그림 32" descr="주차장, 측정기, 측면, 오렌지이(가) 표시된 사진&#10;&#10;자동 생성된 설명">
            <a:extLst>
              <a:ext uri="{FF2B5EF4-FFF2-40B4-BE49-F238E27FC236}">
                <a16:creationId xmlns:a16="http://schemas.microsoft.com/office/drawing/2014/main" id="{07FF2A07-ACE9-4392-8095-47798FE0F57D}"/>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273914" y="1706712"/>
            <a:ext cx="9358171" cy="4638526"/>
          </a:xfrm>
          <a:prstGeom prst="rect">
            <a:avLst/>
          </a:prstGeom>
        </p:spPr>
      </p:pic>
      <p:sp>
        <p:nvSpPr>
          <p:cNvPr id="2" name="사각형: 모서리가 접힌 도형 1">
            <a:extLst>
              <a:ext uri="{FF2B5EF4-FFF2-40B4-BE49-F238E27FC236}">
                <a16:creationId xmlns:a16="http://schemas.microsoft.com/office/drawing/2014/main" id="{4A80336C-DB7F-530B-26D8-29F9BB575406}"/>
              </a:ext>
            </a:extLst>
          </p:cNvPr>
          <p:cNvSpPr/>
          <p:nvPr/>
        </p:nvSpPr>
        <p:spPr>
          <a:xfrm>
            <a:off x="8420430" y="4977070"/>
            <a:ext cx="1346255" cy="1604023"/>
          </a:xfrm>
          <a:prstGeom prst="foldedCorne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en-US" sz="1000" dirty="0">
                <a:solidFill>
                  <a:schemeClr val="tx1"/>
                </a:solidFill>
              </a:rPr>
              <a:t>Write if the architecture is performed together</a:t>
            </a:r>
          </a:p>
        </p:txBody>
      </p:sp>
    </p:spTree>
    <p:extLst>
      <p:ext uri="{BB962C8B-B14F-4D97-AF65-F5344CB8AC3E}">
        <p14:creationId xmlns:p14="http://schemas.microsoft.com/office/powerpoint/2010/main" val="734690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sp>
        <p:nvSpPr>
          <p:cNvPr id="113" name="제목 1"/>
          <p:cNvSpPr txBox="1">
            <a:spLocks/>
          </p:cNvSpPr>
          <p:nvPr/>
        </p:nvSpPr>
        <p:spPr>
          <a:xfrm>
            <a:off x="740534" y="635108"/>
            <a:ext cx="4932547"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4229" rtl="0" eaLnBrk="1" latinLnBrk="1" hangingPunct="1">
              <a:spcBef>
                <a:spcPct val="0"/>
              </a:spcBef>
              <a:buNone/>
              <a:defRPr lang="ko-KR" altLang="en-US" sz="2600" b="1" kern="1200" spc="-60" baseline="0" dirty="0">
                <a:ln>
                  <a:noFill/>
                </a:ln>
                <a:solidFill>
                  <a:schemeClr val="accent1"/>
                </a:solidFill>
                <a:latin typeface="+mn-ea"/>
                <a:ea typeface="+mn-ea"/>
                <a:cs typeface="+mj-cs"/>
              </a:defRPr>
            </a:lvl1pPr>
          </a:lstStyle>
          <a:p>
            <a:pPr>
              <a:defRPr/>
            </a:pPr>
            <a:r>
              <a:rPr lang="en" altLang="en-US" sz="2400" dirty="0">
                <a:solidFill>
                  <a:schemeClr val="tx1">
                    <a:lumMod val="75000"/>
                    <a:lumOff val="25000"/>
                  </a:schemeClr>
                </a:solidFill>
              </a:rPr>
              <a:t>Architecture </a:t>
            </a:r>
            <a:r>
              <a:rPr lang="en" altLang="ko-KR" sz="2400" dirty="0">
                <a:solidFill>
                  <a:schemeClr val="tx1">
                    <a:lumMod val="75000"/>
                    <a:lumOff val="25000"/>
                  </a:schemeClr>
                </a:solidFill>
              </a:rPr>
              <a:t>–</a:t>
            </a:r>
            <a:r>
              <a:rPr lang="en" altLang="en-US" sz="2400" dirty="0">
                <a:solidFill>
                  <a:schemeClr val="tx1">
                    <a:lumMod val="75000"/>
                    <a:lumOff val="25000"/>
                  </a:schemeClr>
                </a:solidFill>
              </a:rPr>
              <a:t> </a:t>
            </a:r>
            <a:r>
              <a:rPr lang="en" altLang="ko-KR" sz="2400" dirty="0">
                <a:solidFill>
                  <a:schemeClr val="tx1">
                    <a:lumMod val="75000"/>
                    <a:lumOff val="25000"/>
                  </a:schemeClr>
                </a:solidFill>
              </a:rPr>
              <a:t>Live framework</a:t>
            </a:r>
            <a:endParaRPr lang="en-US" sz="2400" dirty="0">
              <a:solidFill>
                <a:schemeClr val="tx1">
                  <a:lumMod val="75000"/>
                  <a:lumOff val="25000"/>
                </a:schemeClr>
              </a:solidFill>
            </a:endParaRPr>
          </a:p>
        </p:txBody>
      </p:sp>
      <p:sp>
        <p:nvSpPr>
          <p:cNvPr id="57" name="Text Box 110"/>
          <p:cNvSpPr txBox="1">
            <a:spLocks noChangeArrowheads="1"/>
          </p:cNvSpPr>
          <p:nvPr/>
        </p:nvSpPr>
        <p:spPr bwMode="gray">
          <a:xfrm>
            <a:off x="524508" y="1088740"/>
            <a:ext cx="8952497" cy="492443"/>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82031" tIns="41015" rIns="82031" bIns="41015" rtlCol="0" anchor="t"/>
          <a:lstStyle>
            <a:defPPr>
              <a:defRPr lang="ko-KR"/>
            </a:defPPr>
            <a:lvl1pPr>
              <a:defRPr sz="1600" b="1" spc="-20">
                <a:solidFill>
                  <a:schemeClr val="tx1">
                    <a:lumMod val="65000"/>
                    <a:lumOff val="35000"/>
                  </a:schemeClr>
                </a:solidFill>
                <a:latin typeface="+mn-ea"/>
              </a:defRPr>
            </a:lvl1pPr>
          </a:lstStyle>
          <a:p>
            <a:r>
              <a:rPr lang="en" altLang="en-US" dirty="0"/>
              <a:t>It is composed of </a:t>
            </a:r>
            <a:r>
              <a:rPr lang="en" altLang="ko-KR" dirty="0"/>
              <a:t>MVC model </a:t>
            </a:r>
            <a:r>
              <a:rPr lang="en" altLang="en-US" dirty="0"/>
              <a:t>based on </a:t>
            </a:r>
            <a:r>
              <a:rPr lang="en" altLang="ko-KR" dirty="0"/>
              <a:t>Live Framework .</a:t>
            </a:r>
            <a:endParaRPr lang="ko-KR" altLang="en-US" dirty="0"/>
          </a:p>
        </p:txBody>
      </p:sp>
      <p:sp>
        <p:nvSpPr>
          <p:cNvPr id="59" name="텍스트 개체 틀 2"/>
          <p:cNvSpPr txBox="1">
            <a:spLocks/>
          </p:cNvSpPr>
          <p:nvPr/>
        </p:nvSpPr>
        <p:spPr>
          <a:xfrm>
            <a:off x="271703" y="686212"/>
            <a:ext cx="468831" cy="276999"/>
          </a:xfrm>
          <a:prstGeom prst="rect">
            <a:avLst/>
          </a:prstGeom>
        </p:spPr>
        <p:txBody>
          <a:bodyPr wrap="square" lIns="0" tIns="0" rIns="0" bIns="0" anchor="ctr" anchorCtr="0">
            <a:spAutoFit/>
          </a:bodyPr>
          <a:lstStyle>
            <a:lvl1pPr marL="0" indent="0" algn="l" defTabSz="914229" rtl="0" eaLnBrk="1" latinLnBrk="1" hangingPunct="1">
              <a:spcBef>
                <a:spcPct val="20000"/>
              </a:spcBef>
              <a:buFont typeface="Arial" pitchFamily="34" charset="0"/>
              <a:buNone/>
              <a:defRPr sz="1800" b="1" kern="1200" spc="-60" baseline="0">
                <a:ln>
                  <a:noFill/>
                </a:ln>
                <a:solidFill>
                  <a:schemeClr val="accent1">
                    <a:lumMod val="60000"/>
                    <a:lumOff val="40000"/>
                  </a:schemeClr>
                </a:solidFill>
                <a:latin typeface="+mn-ea"/>
                <a:ea typeface="+mn-ea"/>
                <a:cs typeface="+mn-cs"/>
              </a:defRPr>
            </a:lvl1pPr>
            <a:lvl2pPr marL="742811" indent="-285697" algn="l" defTabSz="914229"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786" indent="-228556" algn="l" defTabSz="914229" rtl="0" eaLnBrk="1" latinLnBrk="1" hangingPunct="1">
              <a:spcBef>
                <a:spcPct val="20000"/>
              </a:spcBef>
              <a:buFont typeface="Arial" pitchFamily="34" charset="0"/>
              <a:buChar char="•"/>
              <a:defRPr sz="2500" kern="1200">
                <a:solidFill>
                  <a:schemeClr val="tx1"/>
                </a:solidFill>
                <a:latin typeface="+mn-lt"/>
                <a:ea typeface="+mn-ea"/>
                <a:cs typeface="+mn-cs"/>
              </a:defRPr>
            </a:lvl3pPr>
            <a:lvl4pPr marL="1599901"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016"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 altLang="ko-KR" dirty="0">
                <a:solidFill>
                  <a:schemeClr val="tx1">
                    <a:lumMod val="75000"/>
                    <a:lumOff val="25000"/>
                  </a:schemeClr>
                </a:solidFill>
              </a:rPr>
              <a:t>7.</a:t>
            </a:r>
            <a:endParaRPr lang="ko-KR" altLang="en-US" dirty="0">
              <a:solidFill>
                <a:schemeClr val="tx1">
                  <a:lumMod val="75000"/>
                  <a:lumOff val="25000"/>
                </a:schemeClr>
              </a:solidFill>
            </a:endParaRPr>
          </a:p>
        </p:txBody>
      </p:sp>
      <p:grpSp>
        <p:nvGrpSpPr>
          <p:cNvPr id="62" name="Group 5"/>
          <p:cNvGrpSpPr>
            <a:grpSpLocks/>
          </p:cNvGrpSpPr>
          <p:nvPr/>
        </p:nvGrpSpPr>
        <p:grpSpPr bwMode="auto">
          <a:xfrm>
            <a:off x="7535323" y="1318205"/>
            <a:ext cx="2039687" cy="318009"/>
            <a:chOff x="762" y="2249"/>
            <a:chExt cx="1166" cy="243"/>
          </a:xfrm>
        </p:grpSpPr>
        <p:sp>
          <p:nvSpPr>
            <p:cNvPr id="114" name="AutoShape 6"/>
            <p:cNvSpPr>
              <a:spLocks noChangeArrowheads="1"/>
            </p:cNvSpPr>
            <p:nvPr/>
          </p:nvSpPr>
          <p:spPr bwMode="auto">
            <a:xfrm>
              <a:off x="762" y="2249"/>
              <a:ext cx="1166" cy="211"/>
            </a:xfrm>
            <a:prstGeom prst="roundRect">
              <a:avLst>
                <a:gd name="adj" fmla="val 50000"/>
              </a:avLst>
            </a:prstGeom>
            <a:solidFill>
              <a:srgbClr val="99CCFF"/>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ko-KR" altLang="en-US"/>
            </a:p>
          </p:txBody>
        </p:sp>
        <p:sp>
          <p:nvSpPr>
            <p:cNvPr id="115" name="AutoShape 7"/>
            <p:cNvSpPr>
              <a:spLocks noChangeArrowheads="1"/>
            </p:cNvSpPr>
            <p:nvPr/>
          </p:nvSpPr>
          <p:spPr bwMode="auto">
            <a:xfrm>
              <a:off x="762" y="2281"/>
              <a:ext cx="1166" cy="211"/>
            </a:xfrm>
            <a:prstGeom prst="roundRect">
              <a:avLst>
                <a:gd name="adj" fmla="val 50000"/>
              </a:avLst>
            </a:prstGeom>
            <a:solidFill>
              <a:srgbClr val="FF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ko-KR" altLang="en-US"/>
            </a:p>
          </p:txBody>
        </p:sp>
      </p:grpSp>
      <p:sp>
        <p:nvSpPr>
          <p:cNvPr id="116" name="Rectangle 9"/>
          <p:cNvSpPr>
            <a:spLocks noChangeArrowheads="1"/>
          </p:cNvSpPr>
          <p:nvPr/>
        </p:nvSpPr>
        <p:spPr bwMode="auto">
          <a:xfrm>
            <a:off x="7489012" y="1304491"/>
            <a:ext cx="2189386" cy="246221"/>
          </a:xfrm>
          <a:prstGeom prst="rect">
            <a:avLst/>
          </a:prstGeom>
          <a:noFill/>
          <a:ln>
            <a:noFill/>
          </a:ln>
          <a:effectLst/>
          <a:extLst>
            <a:ext uri="{909E8E84-426E-40DD-AFC4-6F175D3DCCD1}">
              <a14:hiddenFill xmlns:a14="http://schemas.microsoft.com/office/drawing/2010/main">
                <a:solidFill>
                  <a:srgbClr val="DAE4EE"/>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rgbClr val="DAE4EE">
                      <a:gamma/>
                      <a:shade val="60000"/>
                      <a:invGamma/>
                    </a:srgbClr>
                  </a:outerShdw>
                </a:effectLst>
              </a14:hiddenEffects>
            </a:ext>
          </a:extLst>
        </p:spPr>
        <p:txBody>
          <a:bodyPr>
            <a:spAutoFit/>
          </a:bodyPr>
          <a:lstStyle/>
          <a:p>
            <a:pPr latinLnBrk="1">
              <a:spcBef>
                <a:spcPct val="50000"/>
              </a:spcBef>
            </a:pPr>
            <a:r>
              <a:rPr kumimoji="1" lang="en" altLang="en-US" sz="1000">
                <a:ea typeface="(한)문화방송" pitchFamily="18" charset="-127"/>
              </a:rPr>
              <a:t>Business Common Services</a:t>
            </a:r>
          </a:p>
        </p:txBody>
      </p:sp>
      <p:grpSp>
        <p:nvGrpSpPr>
          <p:cNvPr id="117" name="Group 10"/>
          <p:cNvGrpSpPr>
            <a:grpSpLocks/>
          </p:cNvGrpSpPr>
          <p:nvPr/>
        </p:nvGrpSpPr>
        <p:grpSpPr bwMode="auto">
          <a:xfrm>
            <a:off x="7557655" y="2408520"/>
            <a:ext cx="2017355" cy="318009"/>
            <a:chOff x="762" y="2249"/>
            <a:chExt cx="1166" cy="243"/>
          </a:xfrm>
        </p:grpSpPr>
        <p:sp>
          <p:nvSpPr>
            <p:cNvPr id="118" name="AutoShape 11"/>
            <p:cNvSpPr>
              <a:spLocks noChangeArrowheads="1"/>
            </p:cNvSpPr>
            <p:nvPr/>
          </p:nvSpPr>
          <p:spPr bwMode="auto">
            <a:xfrm>
              <a:off x="762" y="2249"/>
              <a:ext cx="1166" cy="211"/>
            </a:xfrm>
            <a:prstGeom prst="roundRect">
              <a:avLst>
                <a:gd name="adj" fmla="val 50000"/>
              </a:avLst>
            </a:prstGeom>
            <a:solidFill>
              <a:srgbClr val="99CCFF"/>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ko-KR" altLang="en-US"/>
            </a:p>
          </p:txBody>
        </p:sp>
        <p:sp>
          <p:nvSpPr>
            <p:cNvPr id="119" name="AutoShape 12"/>
            <p:cNvSpPr>
              <a:spLocks noChangeArrowheads="1"/>
            </p:cNvSpPr>
            <p:nvPr/>
          </p:nvSpPr>
          <p:spPr bwMode="auto">
            <a:xfrm>
              <a:off x="762" y="2281"/>
              <a:ext cx="1166" cy="211"/>
            </a:xfrm>
            <a:prstGeom prst="roundRect">
              <a:avLst>
                <a:gd name="adj" fmla="val 50000"/>
              </a:avLst>
            </a:prstGeom>
            <a:solidFill>
              <a:srgbClr val="FF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ko-KR" altLang="en-US"/>
            </a:p>
          </p:txBody>
        </p:sp>
      </p:grpSp>
      <p:sp>
        <p:nvSpPr>
          <p:cNvPr id="120" name="Rectangle 13"/>
          <p:cNvSpPr>
            <a:spLocks noChangeArrowheads="1"/>
          </p:cNvSpPr>
          <p:nvPr/>
        </p:nvSpPr>
        <p:spPr bwMode="auto">
          <a:xfrm>
            <a:off x="7581768" y="2393520"/>
            <a:ext cx="2189385" cy="246221"/>
          </a:xfrm>
          <a:prstGeom prst="rect">
            <a:avLst/>
          </a:prstGeom>
          <a:noFill/>
          <a:ln>
            <a:noFill/>
          </a:ln>
          <a:effectLst/>
          <a:extLst>
            <a:ext uri="{909E8E84-426E-40DD-AFC4-6F175D3DCCD1}">
              <a14:hiddenFill xmlns:a14="http://schemas.microsoft.com/office/drawing/2010/main">
                <a:solidFill>
                  <a:srgbClr val="DAE4EE"/>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rgbClr val="DAE4EE">
                      <a:gamma/>
                      <a:shade val="60000"/>
                      <a:invGamma/>
                    </a:srgbClr>
                  </a:outerShdw>
                </a:effectLst>
              </a14:hiddenEffects>
            </a:ext>
          </a:extLst>
        </p:spPr>
        <p:txBody>
          <a:bodyPr>
            <a:spAutoFit/>
          </a:bodyPr>
          <a:lstStyle/>
          <a:p>
            <a:pPr latinLnBrk="1">
              <a:spcBef>
                <a:spcPct val="50000"/>
              </a:spcBef>
            </a:pPr>
            <a:r>
              <a:rPr kumimoji="1" lang="en" altLang="en-US" sz="1000" dirty="0">
                <a:ea typeface="(한)문화방송" pitchFamily="18" charset="-127"/>
              </a:rPr>
              <a:t>Application common service</a:t>
            </a:r>
          </a:p>
        </p:txBody>
      </p:sp>
      <p:grpSp>
        <p:nvGrpSpPr>
          <p:cNvPr id="121" name="Group 15"/>
          <p:cNvGrpSpPr>
            <a:grpSpLocks/>
          </p:cNvGrpSpPr>
          <p:nvPr/>
        </p:nvGrpSpPr>
        <p:grpSpPr bwMode="auto">
          <a:xfrm>
            <a:off x="7545095" y="4925686"/>
            <a:ext cx="2029916" cy="318009"/>
            <a:chOff x="762" y="2249"/>
            <a:chExt cx="1166" cy="243"/>
          </a:xfrm>
        </p:grpSpPr>
        <p:sp>
          <p:nvSpPr>
            <p:cNvPr id="122" name="AutoShape 16"/>
            <p:cNvSpPr>
              <a:spLocks noChangeArrowheads="1"/>
            </p:cNvSpPr>
            <p:nvPr/>
          </p:nvSpPr>
          <p:spPr bwMode="auto">
            <a:xfrm>
              <a:off x="762" y="2249"/>
              <a:ext cx="1166" cy="211"/>
            </a:xfrm>
            <a:prstGeom prst="roundRect">
              <a:avLst>
                <a:gd name="adj" fmla="val 50000"/>
              </a:avLst>
            </a:prstGeom>
            <a:solidFill>
              <a:srgbClr val="99CCFF"/>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ko-KR" altLang="en-US"/>
            </a:p>
          </p:txBody>
        </p:sp>
        <p:sp>
          <p:nvSpPr>
            <p:cNvPr id="123" name="AutoShape 17"/>
            <p:cNvSpPr>
              <a:spLocks noChangeArrowheads="1"/>
            </p:cNvSpPr>
            <p:nvPr/>
          </p:nvSpPr>
          <p:spPr bwMode="auto">
            <a:xfrm>
              <a:off x="762" y="2281"/>
              <a:ext cx="1166" cy="211"/>
            </a:xfrm>
            <a:prstGeom prst="roundRect">
              <a:avLst>
                <a:gd name="adj" fmla="val 50000"/>
              </a:avLst>
            </a:prstGeom>
            <a:solidFill>
              <a:srgbClr val="FF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ko-KR" altLang="en-US"/>
            </a:p>
          </p:txBody>
        </p:sp>
      </p:grpSp>
      <p:sp>
        <p:nvSpPr>
          <p:cNvPr id="124" name="Rectangle 18"/>
          <p:cNvSpPr>
            <a:spLocks noChangeArrowheads="1"/>
          </p:cNvSpPr>
          <p:nvPr/>
        </p:nvSpPr>
        <p:spPr bwMode="auto">
          <a:xfrm>
            <a:off x="7580017" y="4910588"/>
            <a:ext cx="2191136" cy="246221"/>
          </a:xfrm>
          <a:prstGeom prst="rect">
            <a:avLst/>
          </a:prstGeom>
          <a:noFill/>
          <a:ln>
            <a:noFill/>
          </a:ln>
          <a:effectLst/>
          <a:extLst>
            <a:ext uri="{909E8E84-426E-40DD-AFC4-6F175D3DCCD1}">
              <a14:hiddenFill xmlns:a14="http://schemas.microsoft.com/office/drawing/2010/main">
                <a:solidFill>
                  <a:srgbClr val="DAE4EE"/>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rgbClr val="DAE4EE">
                      <a:gamma/>
                      <a:shade val="60000"/>
                      <a:invGamma/>
                    </a:srgbClr>
                  </a:outerShdw>
                </a:effectLst>
              </a14:hiddenEffects>
            </a:ext>
          </a:extLst>
        </p:spPr>
        <p:txBody>
          <a:bodyPr>
            <a:spAutoFit/>
          </a:bodyPr>
          <a:lstStyle/>
          <a:p>
            <a:pPr latinLnBrk="1">
              <a:spcBef>
                <a:spcPct val="50000"/>
              </a:spcBef>
            </a:pPr>
            <a:r>
              <a:rPr kumimoji="1" lang="en" altLang="en-US" sz="1000" dirty="0">
                <a:ea typeface="(한)문화방송" pitchFamily="18" charset="-127"/>
              </a:rPr>
              <a:t>application core components</a:t>
            </a:r>
          </a:p>
        </p:txBody>
      </p:sp>
      <p:sp>
        <p:nvSpPr>
          <p:cNvPr id="125" name="Line 20"/>
          <p:cNvSpPr>
            <a:spLocks noChangeShapeType="1"/>
          </p:cNvSpPr>
          <p:nvPr/>
        </p:nvSpPr>
        <p:spPr bwMode="auto">
          <a:xfrm flipH="1">
            <a:off x="7243735" y="2120513"/>
            <a:ext cx="477779" cy="2055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ko-KR" altLang="en-US"/>
          </a:p>
        </p:txBody>
      </p:sp>
      <p:sp>
        <p:nvSpPr>
          <p:cNvPr id="126" name="Line 22"/>
          <p:cNvSpPr>
            <a:spLocks noChangeShapeType="1"/>
          </p:cNvSpPr>
          <p:nvPr/>
        </p:nvSpPr>
        <p:spPr bwMode="auto">
          <a:xfrm flipH="1" flipV="1">
            <a:off x="7324239" y="4639080"/>
            <a:ext cx="476030" cy="6795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ko-KR" altLang="en-US"/>
          </a:p>
        </p:txBody>
      </p:sp>
      <p:grpSp>
        <p:nvGrpSpPr>
          <p:cNvPr id="127" name="Group 90"/>
          <p:cNvGrpSpPr>
            <a:grpSpLocks/>
          </p:cNvGrpSpPr>
          <p:nvPr/>
        </p:nvGrpSpPr>
        <p:grpSpPr bwMode="auto">
          <a:xfrm>
            <a:off x="7557131" y="3689662"/>
            <a:ext cx="2017880" cy="318009"/>
            <a:chOff x="762" y="2249"/>
            <a:chExt cx="1166" cy="243"/>
          </a:xfrm>
        </p:grpSpPr>
        <p:sp>
          <p:nvSpPr>
            <p:cNvPr id="128" name="AutoShape 91"/>
            <p:cNvSpPr>
              <a:spLocks noChangeArrowheads="1"/>
            </p:cNvSpPr>
            <p:nvPr/>
          </p:nvSpPr>
          <p:spPr bwMode="auto">
            <a:xfrm>
              <a:off x="762" y="2249"/>
              <a:ext cx="1166" cy="211"/>
            </a:xfrm>
            <a:prstGeom prst="roundRect">
              <a:avLst>
                <a:gd name="adj" fmla="val 50000"/>
              </a:avLst>
            </a:prstGeom>
            <a:solidFill>
              <a:srgbClr val="99CCFF"/>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ko-KR" altLang="en-US"/>
            </a:p>
          </p:txBody>
        </p:sp>
        <p:sp>
          <p:nvSpPr>
            <p:cNvPr id="129" name="AutoShape 92"/>
            <p:cNvSpPr>
              <a:spLocks noChangeArrowheads="1"/>
            </p:cNvSpPr>
            <p:nvPr/>
          </p:nvSpPr>
          <p:spPr bwMode="auto">
            <a:xfrm>
              <a:off x="762" y="2281"/>
              <a:ext cx="1166" cy="211"/>
            </a:xfrm>
            <a:prstGeom prst="roundRect">
              <a:avLst>
                <a:gd name="adj" fmla="val 50000"/>
              </a:avLst>
            </a:prstGeom>
            <a:solidFill>
              <a:srgbClr val="FF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ko-KR" altLang="en-US"/>
            </a:p>
          </p:txBody>
        </p:sp>
      </p:grpSp>
      <p:sp>
        <p:nvSpPr>
          <p:cNvPr id="130" name="Rectangle 93"/>
          <p:cNvSpPr>
            <a:spLocks noChangeArrowheads="1"/>
          </p:cNvSpPr>
          <p:nvPr/>
        </p:nvSpPr>
        <p:spPr bwMode="auto">
          <a:xfrm>
            <a:off x="7559016" y="3680555"/>
            <a:ext cx="2191136" cy="246221"/>
          </a:xfrm>
          <a:prstGeom prst="rect">
            <a:avLst/>
          </a:prstGeom>
          <a:noFill/>
          <a:ln>
            <a:noFill/>
          </a:ln>
          <a:effectLst/>
          <a:extLst>
            <a:ext uri="{909E8E84-426E-40DD-AFC4-6F175D3DCCD1}">
              <a14:hiddenFill xmlns:a14="http://schemas.microsoft.com/office/drawing/2010/main">
                <a:solidFill>
                  <a:srgbClr val="DAE4EE"/>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rgbClr val="DAE4EE">
                      <a:gamma/>
                      <a:shade val="60000"/>
                      <a:invGamma/>
                    </a:srgbClr>
                  </a:outerShdw>
                </a:effectLst>
              </a14:hiddenEffects>
            </a:ext>
          </a:extLst>
        </p:spPr>
        <p:txBody>
          <a:bodyPr>
            <a:spAutoFit/>
          </a:bodyPr>
          <a:lstStyle/>
          <a:p>
            <a:pPr latinLnBrk="1">
              <a:spcBef>
                <a:spcPct val="50000"/>
              </a:spcBef>
            </a:pPr>
            <a:r>
              <a:rPr kumimoji="1" lang="en" altLang="en-US" sz="1000" dirty="0">
                <a:ea typeface="(한)문화방송" pitchFamily="18" charset="-127"/>
              </a:rPr>
              <a:t>Application service infrastructure</a:t>
            </a:r>
          </a:p>
        </p:txBody>
      </p:sp>
      <p:sp>
        <p:nvSpPr>
          <p:cNvPr id="131" name="Line 97"/>
          <p:cNvSpPr>
            <a:spLocks noChangeShapeType="1"/>
          </p:cNvSpPr>
          <p:nvPr/>
        </p:nvSpPr>
        <p:spPr bwMode="auto">
          <a:xfrm flipH="1">
            <a:off x="7191231" y="3209542"/>
            <a:ext cx="5547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ko-KR" altLang="en-US"/>
          </a:p>
        </p:txBody>
      </p:sp>
      <p:sp>
        <p:nvSpPr>
          <p:cNvPr id="132" name="AutoShape 100"/>
          <p:cNvSpPr>
            <a:spLocks noChangeArrowheads="1"/>
          </p:cNvSpPr>
          <p:nvPr/>
        </p:nvSpPr>
        <p:spPr bwMode="auto">
          <a:xfrm flipH="1">
            <a:off x="7548515" y="2597525"/>
            <a:ext cx="2026495" cy="1020028"/>
          </a:xfrm>
          <a:prstGeom prst="roundRect">
            <a:avLst>
              <a:gd name="adj" fmla="val 4824"/>
            </a:avLst>
          </a:prstGeom>
          <a:solidFill>
            <a:schemeClr val="bg1"/>
          </a:solidFill>
          <a:ln w="9525">
            <a:solidFill>
              <a:srgbClr val="90CFE6"/>
            </a:solidFill>
            <a:round/>
            <a:headEnd/>
            <a:tailEnd/>
          </a:ln>
          <a:effectLst>
            <a:prstShdw prst="shdw18" dist="17961" dir="13500000">
              <a:srgbClr val="90CFE6">
                <a:gamma/>
                <a:shade val="60000"/>
                <a:invGamma/>
              </a:srgbClr>
            </a:prstShdw>
          </a:effectLst>
        </p:spPr>
        <p:txBody>
          <a:bodyPr anchor="ctr"/>
          <a:lstStyle/>
          <a:p>
            <a:pPr marL="92075" indent="-92075" algn="l" latinLnBrk="1">
              <a:buFont typeface="Wingdings" pitchFamily="2" charset="2"/>
              <a:buChar char="§"/>
            </a:pPr>
            <a:r>
              <a:rPr lang="en" altLang="en-US" sz="900" dirty="0">
                <a:latin typeface="가는각진제목체" pitchFamily="18" charset="-127"/>
                <a:ea typeface="가는각진제목체" pitchFamily="18" charset="-127"/>
              </a:rPr>
              <a:t>Provide services commonly used by applications</a:t>
            </a:r>
          </a:p>
          <a:p>
            <a:pPr marL="92075" indent="-92075" algn="l" latinLnBrk="1">
              <a:buFont typeface="Wingdings" pitchFamily="2" charset="2"/>
              <a:buChar char="§"/>
            </a:pPr>
            <a:r>
              <a:rPr lang="en" altLang="ko-KR" sz="900" dirty="0">
                <a:latin typeface="가는각진제목체" pitchFamily="18" charset="-127"/>
                <a:ea typeface="가는각진제목체" pitchFamily="18" charset="-127"/>
              </a:rPr>
              <a:t>/ </a:t>
            </a:r>
            <a:r>
              <a:rPr lang="en" altLang="en-US" sz="900" dirty="0">
                <a:latin typeface="가는각진제목체" pitchFamily="18" charset="-127"/>
                <a:ea typeface="가는각진제목체" pitchFamily="18" charset="-127"/>
              </a:rPr>
              <a:t>specialization or setting during application development</a:t>
            </a:r>
          </a:p>
          <a:p>
            <a:pPr marL="92075" indent="-92075" algn="l" latinLnBrk="1">
              <a:buFont typeface="Wingdings" pitchFamily="2" charset="2"/>
              <a:buChar char="§"/>
            </a:pPr>
            <a:r>
              <a:rPr lang="en" altLang="en-US" sz="900" dirty="0">
                <a:latin typeface="가는각진제목체" pitchFamily="18" charset="-127"/>
                <a:ea typeface="가는각진제목체" pitchFamily="18" charset="-127"/>
              </a:rPr>
              <a:t>Batch processing </a:t>
            </a:r>
            <a:r>
              <a:rPr lang="en" altLang="ko-KR" sz="900" dirty="0">
                <a:latin typeface="가는각진제목체" pitchFamily="18" charset="-127"/>
                <a:ea typeface="가는각진제목체" pitchFamily="18" charset="-127"/>
              </a:rPr>
              <a:t>, </a:t>
            </a:r>
            <a:r>
              <a:rPr lang="en" altLang="en-US" sz="900" dirty="0" err="1">
                <a:latin typeface="가는각진제목체" pitchFamily="18" charset="-127"/>
                <a:ea typeface="가는각진제목체" pitchFamily="18" charset="-127"/>
              </a:rPr>
              <a:t>webmapper </a:t>
            </a:r>
            <a:r>
              <a:rPr lang="en" altLang="en-US" sz="900" dirty="0">
                <a:latin typeface="가는각진제목체" pitchFamily="18" charset="-127"/>
                <a:ea typeface="가는각진제목체" pitchFamily="18" charset="-127"/>
              </a:rPr>
              <a:t>service </a:t>
            </a:r>
            <a:r>
              <a:rPr lang="en" altLang="ko-KR" sz="900" dirty="0">
                <a:latin typeface="가는각진제목체" pitchFamily="18" charset="-127"/>
                <a:ea typeface="가는각진제목체" pitchFamily="18" charset="-127"/>
              </a:rPr>
              <a:t>, </a:t>
            </a:r>
            <a:r>
              <a:rPr lang="en" altLang="en-US" sz="900" dirty="0" err="1">
                <a:latin typeface="가는각진제목체" pitchFamily="18" charset="-127"/>
                <a:ea typeface="가는각진제목체" pitchFamily="18" charset="-127"/>
              </a:rPr>
              <a:t>logging </a:t>
            </a:r>
            <a:r>
              <a:rPr lang="en" altLang="en-US" sz="900" dirty="0">
                <a:latin typeface="가는각진제목체" pitchFamily="18" charset="-127"/>
                <a:ea typeface="가는각진제목체" pitchFamily="18" charset="-127"/>
              </a:rPr>
              <a:t>service </a:t>
            </a:r>
            <a:r>
              <a:rPr lang="en" altLang="ko-KR" sz="900" dirty="0">
                <a:latin typeface="가는각진제목체" pitchFamily="18" charset="-127"/>
                <a:ea typeface="가는각진제목체" pitchFamily="18" charset="-127"/>
              </a:rPr>
              <a:t>, DAO, </a:t>
            </a:r>
            <a:r>
              <a:rPr lang="en" altLang="en-US" sz="900" dirty="0" err="1">
                <a:latin typeface="가는각진제목체" pitchFamily="18" charset="-127"/>
                <a:ea typeface="가는각진제목체" pitchFamily="18" charset="-127"/>
              </a:rPr>
              <a:t>interceptor </a:t>
            </a:r>
            <a:r>
              <a:rPr lang="en" altLang="en-US" sz="900" dirty="0">
                <a:latin typeface="가는각진제목체" pitchFamily="18" charset="-127"/>
                <a:ea typeface="가는각진제목체" pitchFamily="18" charset="-127"/>
              </a:rPr>
              <a:t>, etc.</a:t>
            </a:r>
          </a:p>
        </p:txBody>
      </p:sp>
      <p:sp>
        <p:nvSpPr>
          <p:cNvPr id="133" name="AutoShape 101"/>
          <p:cNvSpPr>
            <a:spLocks noChangeArrowheads="1"/>
          </p:cNvSpPr>
          <p:nvPr/>
        </p:nvSpPr>
        <p:spPr bwMode="auto">
          <a:xfrm flipH="1">
            <a:off x="7548515" y="1508496"/>
            <a:ext cx="2026495" cy="816022"/>
          </a:xfrm>
          <a:prstGeom prst="roundRect">
            <a:avLst>
              <a:gd name="adj" fmla="val 4824"/>
            </a:avLst>
          </a:prstGeom>
          <a:solidFill>
            <a:schemeClr val="bg1"/>
          </a:solidFill>
          <a:ln w="9525">
            <a:solidFill>
              <a:srgbClr val="90CFE6"/>
            </a:solidFill>
            <a:round/>
            <a:headEnd/>
            <a:tailEnd/>
          </a:ln>
          <a:effectLst>
            <a:prstShdw prst="shdw18" dist="17961" dir="13500000">
              <a:srgbClr val="90CFE6">
                <a:gamma/>
                <a:shade val="60000"/>
                <a:invGamma/>
              </a:srgbClr>
            </a:prstShdw>
          </a:effectLst>
        </p:spPr>
        <p:txBody>
          <a:bodyPr anchor="ctr"/>
          <a:lstStyle/>
          <a:p>
            <a:pPr marL="92075" indent="-92075" algn="l" latinLnBrk="1">
              <a:buFont typeface="Wingdings" pitchFamily="2" charset="2"/>
              <a:buChar char="§"/>
            </a:pPr>
            <a:r>
              <a:rPr lang="en" altLang="en-US" sz="900" dirty="0">
                <a:latin typeface="가는각진제목체" pitchFamily="18" charset="-127"/>
                <a:ea typeface="가는각진제목체" pitchFamily="18" charset="-127"/>
              </a:rPr>
              <a:t>Providing services commonly required in business operations</a:t>
            </a:r>
          </a:p>
          <a:p>
            <a:pPr marL="92075" indent="-92075" algn="l" latinLnBrk="1">
              <a:buFont typeface="Wingdings" pitchFamily="2" charset="2"/>
              <a:buChar char="§"/>
            </a:pPr>
            <a:r>
              <a:rPr lang="en" altLang="ko-KR" sz="900" dirty="0">
                <a:latin typeface="가는각진제목체" pitchFamily="18" charset="-127"/>
                <a:ea typeface="가는각진제목체" pitchFamily="18" charset="-127"/>
              </a:rPr>
              <a:t>/ </a:t>
            </a:r>
            <a:r>
              <a:rPr lang="en" altLang="en-US" sz="900" dirty="0">
                <a:latin typeface="가는각진제목체" pitchFamily="18" charset="-127"/>
                <a:ea typeface="가는각진제목체" pitchFamily="18" charset="-127"/>
              </a:rPr>
              <a:t>specialization possible according to business contents</a:t>
            </a:r>
          </a:p>
          <a:p>
            <a:pPr marL="92075" indent="-92075" algn="l" latinLnBrk="1">
              <a:buFont typeface="Wingdings" pitchFamily="2" charset="2"/>
              <a:buChar char="§"/>
            </a:pPr>
            <a:r>
              <a:rPr lang="en" altLang="en-US" sz="900" dirty="0">
                <a:latin typeface="가는각진제목체" pitchFamily="18" charset="-127"/>
                <a:ea typeface="가는각진제목체" pitchFamily="18" charset="-127"/>
              </a:rPr>
              <a:t>postal code search </a:t>
            </a:r>
            <a:r>
              <a:rPr lang="en" altLang="ko-KR" sz="900" dirty="0">
                <a:latin typeface="가는각진제목체" pitchFamily="18" charset="-127"/>
                <a:ea typeface="가는각진제목체" pitchFamily="18" charset="-127"/>
              </a:rPr>
              <a:t>, </a:t>
            </a:r>
            <a:r>
              <a:rPr lang="en" altLang="en-US" sz="900" dirty="0">
                <a:latin typeface="가는각진제목체" pitchFamily="18" charset="-127"/>
                <a:ea typeface="가는각진제목체" pitchFamily="18" charset="-127"/>
              </a:rPr>
              <a:t>calendar </a:t>
            </a:r>
            <a:r>
              <a:rPr lang="en" altLang="ko-KR" sz="900" dirty="0">
                <a:latin typeface="가는각진제목체" pitchFamily="18" charset="-127"/>
                <a:ea typeface="가는각진제목체" pitchFamily="18" charset="-127"/>
              </a:rPr>
              <a:t>, </a:t>
            </a:r>
            <a:r>
              <a:rPr lang="en" altLang="en-US" sz="900" dirty="0">
                <a:latin typeface="가는각진제목체" pitchFamily="18" charset="-127"/>
                <a:ea typeface="가는각진제목체" pitchFamily="18" charset="-127"/>
              </a:rPr>
              <a:t>common code management, etc.</a:t>
            </a:r>
          </a:p>
        </p:txBody>
      </p:sp>
      <p:sp>
        <p:nvSpPr>
          <p:cNvPr id="134" name="Line 102"/>
          <p:cNvSpPr>
            <a:spLocks noChangeShapeType="1"/>
          </p:cNvSpPr>
          <p:nvPr/>
        </p:nvSpPr>
        <p:spPr bwMode="auto">
          <a:xfrm flipH="1">
            <a:off x="7199981" y="3958062"/>
            <a:ext cx="53028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ko-KR" altLang="en-US"/>
          </a:p>
        </p:txBody>
      </p:sp>
      <p:sp>
        <p:nvSpPr>
          <p:cNvPr id="135" name="AutoShape 19"/>
          <p:cNvSpPr>
            <a:spLocks noChangeArrowheads="1"/>
          </p:cNvSpPr>
          <p:nvPr/>
        </p:nvSpPr>
        <p:spPr bwMode="auto">
          <a:xfrm flipH="1">
            <a:off x="7528866" y="5120705"/>
            <a:ext cx="2046144" cy="1204532"/>
          </a:xfrm>
          <a:prstGeom prst="roundRect">
            <a:avLst>
              <a:gd name="adj" fmla="val 4824"/>
            </a:avLst>
          </a:prstGeom>
          <a:solidFill>
            <a:schemeClr val="bg1"/>
          </a:solidFill>
          <a:ln w="9525">
            <a:solidFill>
              <a:srgbClr val="90CFE6"/>
            </a:solidFill>
            <a:round/>
            <a:headEnd/>
            <a:tailEnd/>
          </a:ln>
          <a:effectLst>
            <a:prstShdw prst="shdw18" dist="17961" dir="13500000">
              <a:srgbClr val="90CFE6">
                <a:gamma/>
                <a:shade val="60000"/>
                <a:invGamma/>
              </a:srgbClr>
            </a:prstShdw>
          </a:effectLst>
        </p:spPr>
        <p:txBody>
          <a:bodyPr anchor="ctr"/>
          <a:lstStyle/>
          <a:p>
            <a:pPr marL="92075" indent="-92075" algn="l" latinLnBrk="1">
              <a:buFont typeface="Wingdings" pitchFamily="2" charset="2"/>
              <a:buChar char="§"/>
            </a:pPr>
            <a:r>
              <a:rPr lang="en" altLang="ko-KR" sz="900" dirty="0">
                <a:latin typeface="가는각진제목체" pitchFamily="18" charset="-127"/>
                <a:ea typeface="가는각진제목체" pitchFamily="18" charset="-127"/>
              </a:rPr>
              <a:t>Java </a:t>
            </a:r>
            <a:r>
              <a:rPr lang="en" altLang="en-US" sz="900" dirty="0">
                <a:latin typeface="가는각진제목체" pitchFamily="18" charset="-127"/>
                <a:ea typeface="가는각진제목체" pitchFamily="18" charset="-127"/>
              </a:rPr>
              <a:t>-based web application development and application common service development</a:t>
            </a:r>
          </a:p>
          <a:p>
            <a:pPr marL="92075" indent="-92075" algn="l" latinLnBrk="1">
              <a:buFont typeface="Wingdings" pitchFamily="2" charset="2"/>
              <a:buChar char="§"/>
            </a:pPr>
            <a:r>
              <a:rPr lang="en" altLang="en-US" sz="900" dirty="0">
                <a:latin typeface="가는각진제목체" pitchFamily="18" charset="-127"/>
                <a:ea typeface="가는각진제목체" pitchFamily="18" charset="-127"/>
              </a:rPr>
              <a:t>client </a:t>
            </a:r>
            <a:r>
              <a:rPr lang="en" altLang="ko-KR" sz="900" dirty="0">
                <a:latin typeface="가는각진제목체" pitchFamily="18" charset="-127"/>
                <a:ea typeface="가는각진제목체" pitchFamily="18" charset="-127"/>
              </a:rPr>
              <a:t>request </a:t>
            </a:r>
            <a:r>
              <a:rPr lang="en" altLang="en-US" sz="900" dirty="0">
                <a:latin typeface="가는각진제목체" pitchFamily="18" charset="-127"/>
                <a:ea typeface="가는각진제목체" pitchFamily="18" charset="-127"/>
              </a:rPr>
              <a:t>processing </a:t>
            </a:r>
            <a:r>
              <a:rPr lang="en" altLang="ko-KR" sz="900" dirty="0">
                <a:latin typeface="가는각진제목체" pitchFamily="18" charset="-127"/>
                <a:ea typeface="가는각진제목체" pitchFamily="18" charset="-127"/>
              </a:rPr>
              <a:t>, DB </a:t>
            </a:r>
            <a:r>
              <a:rPr lang="en" altLang="en-US" sz="900" dirty="0">
                <a:latin typeface="가는각진제목체" pitchFamily="18" charset="-127"/>
                <a:ea typeface="가는각진제목체" pitchFamily="18" charset="-127"/>
              </a:rPr>
              <a:t>access </a:t>
            </a:r>
            <a:r>
              <a:rPr lang="en" altLang="ko-KR" sz="900" dirty="0">
                <a:latin typeface="가는각진제목체" pitchFamily="18" charset="-127"/>
                <a:ea typeface="가는각진제목체" pitchFamily="18" charset="-127"/>
              </a:rPr>
              <a:t>, </a:t>
            </a:r>
            <a:r>
              <a:rPr lang="en" altLang="en-US" sz="900" dirty="0">
                <a:latin typeface="가는각진제목체" pitchFamily="18" charset="-127"/>
                <a:ea typeface="가는각진제목체" pitchFamily="18" charset="-127"/>
              </a:rPr>
              <a:t>data transfer between components , component lookup </a:t>
            </a:r>
            <a:r>
              <a:rPr lang="en" altLang="ko-KR" sz="900" dirty="0">
                <a:latin typeface="가는각진제목체" pitchFamily="18" charset="-127"/>
                <a:ea typeface="가는각진제목체" pitchFamily="18" charset="-127"/>
              </a:rPr>
              <a:t>, </a:t>
            </a:r>
            <a:r>
              <a:rPr lang="en" altLang="en-US" sz="900" dirty="0">
                <a:latin typeface="가는각진제목체" pitchFamily="18" charset="-127"/>
                <a:ea typeface="가는각진제목체" pitchFamily="18" charset="-127"/>
              </a:rPr>
              <a:t>resource </a:t>
            </a:r>
            <a:r>
              <a:rPr lang="en" altLang="en-US" sz="900" dirty="0" err="1">
                <a:latin typeface="가는각진제목체" pitchFamily="18" charset="-127"/>
                <a:ea typeface="가는각진제목체" pitchFamily="18" charset="-127"/>
              </a:rPr>
              <a:t>management </a:t>
            </a:r>
            <a:r>
              <a:rPr lang="en" altLang="ko-KR" sz="900" dirty="0">
                <a:latin typeface="가는각진제목체" pitchFamily="18" charset="-127"/>
                <a:ea typeface="가는각진제목체" pitchFamily="18" charset="-127"/>
              </a:rPr>
              <a:t>, </a:t>
            </a:r>
            <a:r>
              <a:rPr lang="en" altLang="en-US" sz="900" dirty="0">
                <a:latin typeface="가는각진제목체" pitchFamily="18" charset="-127"/>
                <a:ea typeface="가는각진제목체" pitchFamily="18" charset="-127"/>
              </a:rPr>
              <a:t>various </a:t>
            </a:r>
            <a:r>
              <a:rPr lang="en" altLang="ko-KR" sz="900" dirty="0">
                <a:latin typeface="가는각진제목체" pitchFamily="18" charset="-127"/>
                <a:ea typeface="가는각진제목체" pitchFamily="18" charset="-127"/>
              </a:rPr>
              <a:t>utility </a:t>
            </a:r>
            <a:r>
              <a:rPr lang="en" altLang="en-US" sz="900" dirty="0">
                <a:latin typeface="가는각진제목체" pitchFamily="18" charset="-127"/>
                <a:ea typeface="가는각진제목체" pitchFamily="18" charset="-127"/>
              </a:rPr>
              <a:t>components, etc.</a:t>
            </a:r>
          </a:p>
        </p:txBody>
      </p:sp>
      <p:sp>
        <p:nvSpPr>
          <p:cNvPr id="136" name="AutoShape 94"/>
          <p:cNvSpPr>
            <a:spLocks noChangeArrowheads="1"/>
          </p:cNvSpPr>
          <p:nvPr/>
        </p:nvSpPr>
        <p:spPr bwMode="auto">
          <a:xfrm flipH="1">
            <a:off x="7548515" y="3890560"/>
            <a:ext cx="2026495" cy="952525"/>
          </a:xfrm>
          <a:prstGeom prst="roundRect">
            <a:avLst>
              <a:gd name="adj" fmla="val 4824"/>
            </a:avLst>
          </a:prstGeom>
          <a:solidFill>
            <a:schemeClr val="bg1"/>
          </a:solidFill>
          <a:ln w="9525">
            <a:solidFill>
              <a:srgbClr val="90CFE6"/>
            </a:solidFill>
            <a:round/>
            <a:headEnd/>
            <a:tailEnd/>
          </a:ln>
          <a:effectLst>
            <a:prstShdw prst="shdw18" dist="17961" dir="13500000">
              <a:srgbClr val="90CFE6">
                <a:gamma/>
                <a:shade val="60000"/>
                <a:invGamma/>
              </a:srgbClr>
            </a:prstShdw>
          </a:effectLst>
        </p:spPr>
        <p:txBody>
          <a:bodyPr anchor="ctr"/>
          <a:lstStyle/>
          <a:p>
            <a:pPr marL="92075" indent="-92075" algn="l" latinLnBrk="1">
              <a:buFont typeface="Wingdings" pitchFamily="2" charset="2"/>
              <a:buChar char="§"/>
            </a:pPr>
            <a:r>
              <a:rPr lang="en" altLang="en-US" sz="900" dirty="0" err="1">
                <a:latin typeface="가는각진제목체" pitchFamily="18" charset="-127"/>
                <a:ea typeface="가는각진제목체" pitchFamily="18" charset="-127"/>
              </a:rPr>
              <a:t>infrastructure </a:t>
            </a:r>
            <a:endParaRPr lang="ko-KR" altLang="en-US" sz="900" dirty="0">
              <a:latin typeface="가는각진제목체" pitchFamily="18" charset="-127"/>
              <a:ea typeface="가는각진제목체" pitchFamily="18" charset="-127"/>
            </a:endParaRPr>
          </a:p>
          <a:p>
            <a:pPr marL="92075" indent="-92075" algn="l" latinLnBrk="1">
              <a:buFont typeface="Wingdings" pitchFamily="2" charset="2"/>
              <a:buChar char="§"/>
            </a:pPr>
            <a:r>
              <a:rPr lang="en" altLang="en-US" sz="900" dirty="0">
                <a:latin typeface="가는각진제목체" pitchFamily="18" charset="-127"/>
                <a:ea typeface="가는각진제목체" pitchFamily="18" charset="-127"/>
              </a:rPr>
              <a:t>Composed of </a:t>
            </a:r>
            <a:r>
              <a:rPr lang="en" altLang="ko-KR" sz="900" dirty="0">
                <a:latin typeface="가는각진제목체" pitchFamily="18" charset="-127"/>
                <a:ea typeface="가는각진제목체" pitchFamily="18" charset="-127"/>
              </a:rPr>
              <a:t>Service Container </a:t>
            </a:r>
            <a:r>
              <a:rPr lang="en" altLang="en-US" sz="900" dirty="0">
                <a:latin typeface="가는각진제목체" pitchFamily="18" charset="-127"/>
                <a:ea typeface="가는각진제목체" pitchFamily="18" charset="-127"/>
              </a:rPr>
              <a:t>, which is an </a:t>
            </a:r>
            <a:r>
              <a:rPr lang="en" altLang="ko-KR" sz="900" dirty="0" err="1">
                <a:latin typeface="가는각진제목체" pitchFamily="18" charset="-127"/>
                <a:ea typeface="가는각진제목체" pitchFamily="18" charset="-127"/>
              </a:rPr>
              <a:t>IoC Container </a:t>
            </a:r>
            <a:r>
              <a:rPr lang="en" altLang="en-US" sz="900" dirty="0">
                <a:latin typeface="가는각진제목체" pitchFamily="18" charset="-127"/>
                <a:ea typeface="가는각진제목체" pitchFamily="18" charset="-127"/>
              </a:rPr>
              <a:t>, and </a:t>
            </a:r>
            <a:r>
              <a:rPr lang="en" altLang="ko-KR" sz="900" dirty="0">
                <a:latin typeface="가는각진제목체" pitchFamily="18" charset="-127"/>
                <a:ea typeface="가는각진제목체" pitchFamily="18" charset="-127"/>
              </a:rPr>
              <a:t>AOP </a:t>
            </a:r>
            <a:r>
              <a:rPr lang="en" altLang="en-US" sz="900" dirty="0">
                <a:latin typeface="가는각진제목체" pitchFamily="18" charset="-127"/>
                <a:ea typeface="가는각진제목체" pitchFamily="18" charset="-127"/>
              </a:rPr>
              <a:t>and </a:t>
            </a:r>
            <a:r>
              <a:rPr lang="en" altLang="ko-KR" sz="900" dirty="0">
                <a:latin typeface="가는각진제목체" pitchFamily="18" charset="-127"/>
                <a:ea typeface="가는각진제목체" pitchFamily="18" charset="-127"/>
              </a:rPr>
              <a:t>Web MVC Framework</a:t>
            </a:r>
          </a:p>
        </p:txBody>
      </p:sp>
      <p:grpSp>
        <p:nvGrpSpPr>
          <p:cNvPr id="137" name="그룹 136"/>
          <p:cNvGrpSpPr/>
          <p:nvPr/>
        </p:nvGrpSpPr>
        <p:grpSpPr>
          <a:xfrm>
            <a:off x="337807" y="1508496"/>
            <a:ext cx="7065187" cy="4762628"/>
            <a:chOff x="179388" y="1268413"/>
            <a:chExt cx="6408737" cy="5040312"/>
          </a:xfrm>
        </p:grpSpPr>
        <p:sp>
          <p:nvSpPr>
            <p:cNvPr id="138" name="Rectangle 50"/>
            <p:cNvSpPr>
              <a:spLocks noChangeArrowheads="1"/>
            </p:cNvSpPr>
            <p:nvPr/>
          </p:nvSpPr>
          <p:spPr bwMode="auto">
            <a:xfrm>
              <a:off x="2379663" y="1323975"/>
              <a:ext cx="4137025" cy="1312863"/>
            </a:xfrm>
            <a:prstGeom prst="rect">
              <a:avLst/>
            </a:prstGeom>
            <a:solidFill>
              <a:srgbClr val="EAEAEA">
                <a:alpha val="50000"/>
              </a:srgbClr>
            </a:solidFill>
            <a:ln w="3175" cap="rnd">
              <a:solidFill>
                <a:srgbClr val="969696"/>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endParaRPr lang="ko-KR" altLang="en-US"/>
            </a:p>
          </p:txBody>
        </p:sp>
        <p:sp>
          <p:nvSpPr>
            <p:cNvPr id="139" name="AutoShape 23"/>
            <p:cNvSpPr>
              <a:spLocks noChangeArrowheads="1"/>
            </p:cNvSpPr>
            <p:nvPr/>
          </p:nvSpPr>
          <p:spPr bwMode="auto">
            <a:xfrm>
              <a:off x="2382838" y="5180013"/>
              <a:ext cx="4133850" cy="265112"/>
            </a:xfrm>
            <a:prstGeom prst="roundRect">
              <a:avLst>
                <a:gd name="adj" fmla="val 14167"/>
              </a:avLst>
            </a:prstGeom>
            <a:solidFill>
              <a:srgbClr val="FFEEBD"/>
            </a:solidFill>
            <a:ln w="31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0" anchor="ctr"/>
            <a:lstStyle/>
            <a:p>
              <a:pPr latinLnBrk="1">
                <a:spcBef>
                  <a:spcPct val="50000"/>
                </a:spcBef>
              </a:pPr>
              <a:r>
                <a:rPr kumimoji="1" lang="en" altLang="ko-KR" sz="1000" err="1">
                  <a:latin typeface="Franklin Gothic Medium" pitchFamily="34" charset="0"/>
                  <a:ea typeface="가는각진제목체" pitchFamily="18" charset="-127"/>
                </a:rPr>
                <a:t>JavaEE </a:t>
              </a:r>
              <a:r>
                <a:rPr kumimoji="1" lang="en" altLang="ko-KR" sz="1000">
                  <a:latin typeface="Franklin Gothic Medium" pitchFamily="34" charset="0"/>
                  <a:ea typeface="가는각진제목체" pitchFamily="18" charset="-127"/>
                </a:rPr>
                <a:t>Platform</a:t>
              </a:r>
            </a:p>
          </p:txBody>
        </p:sp>
        <p:sp>
          <p:nvSpPr>
            <p:cNvPr id="140" name="AutoShape 24"/>
            <p:cNvSpPr>
              <a:spLocks noChangeArrowheads="1"/>
            </p:cNvSpPr>
            <p:nvPr/>
          </p:nvSpPr>
          <p:spPr bwMode="auto">
            <a:xfrm>
              <a:off x="185738" y="5516563"/>
              <a:ext cx="692150" cy="742950"/>
            </a:xfrm>
            <a:prstGeom prst="roundRect">
              <a:avLst>
                <a:gd name="adj" fmla="val 16667"/>
              </a:avLst>
            </a:prstGeom>
            <a:solidFill>
              <a:srgbClr val="DBE4E5">
                <a:alpha val="50999"/>
              </a:srgbClr>
            </a:solidFill>
            <a:ln w="9525">
              <a:solidFill>
                <a:schemeClr val="folHlink"/>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p>
              <a:pPr latinLnBrk="1">
                <a:lnSpc>
                  <a:spcPct val="90000"/>
                </a:lnSpc>
              </a:pPr>
              <a:r>
                <a:rPr kumimoji="1" lang="en" altLang="ko-KR" sz="900" b="1">
                  <a:latin typeface="Franklin Gothic Medium" pitchFamily="34" charset="0"/>
                  <a:ea typeface="가는각진제목체" pitchFamily="18" charset="-127"/>
                </a:rPr>
                <a:t>PIS</a:t>
              </a:r>
              <a:r>
                <a:rPr kumimoji="1" lang="en" altLang="ko-KR" sz="900">
                  <a:latin typeface="Franklin Gothic Medium" pitchFamily="34" charset="0"/>
                  <a:ea typeface="가는각진제목체" pitchFamily="18" charset="-127"/>
                </a:rPr>
                <a:t> </a:t>
              </a:r>
              <a:br>
                <a:rPr kumimoji="1" lang="en-US" altLang="ko-KR" sz="900">
                  <a:latin typeface="Franklin Gothic Medium" pitchFamily="34" charset="0"/>
                  <a:ea typeface="가는각진제목체" pitchFamily="18" charset="-127"/>
                </a:rPr>
              </a:br>
              <a:r>
                <a:rPr kumimoji="1" lang="en" altLang="ko-KR" sz="900">
                  <a:latin typeface="Franklin Gothic Medium" pitchFamily="34" charset="0"/>
                  <a:ea typeface="가는각진제목체" pitchFamily="18" charset="-127"/>
                </a:rPr>
                <a:t>(Platform </a:t>
              </a:r>
              <a:br>
                <a:rPr kumimoji="1" lang="en-US" altLang="ko-KR" sz="900">
                  <a:latin typeface="Franklin Gothic Medium" pitchFamily="34" charset="0"/>
                  <a:ea typeface="가는각진제목체" pitchFamily="18" charset="-127"/>
                </a:rPr>
              </a:br>
              <a:r>
                <a:rPr kumimoji="1" lang="en" altLang="ko-KR" sz="900">
                  <a:latin typeface="Franklin Gothic Medium" pitchFamily="34" charset="0"/>
                  <a:ea typeface="가는각진제목체" pitchFamily="18" charset="-127"/>
                </a:rPr>
                <a:t>Independent </a:t>
              </a:r>
              <a:br>
                <a:rPr kumimoji="1" lang="en-US" altLang="ko-KR" sz="900">
                  <a:latin typeface="Franklin Gothic Medium" pitchFamily="34" charset="0"/>
                  <a:ea typeface="가는각진제목체" pitchFamily="18" charset="-127"/>
                </a:rPr>
              </a:br>
              <a:r>
                <a:rPr kumimoji="1" lang="en" altLang="ko-KR" sz="900">
                  <a:latin typeface="Franklin Gothic Medium" pitchFamily="34" charset="0"/>
                  <a:ea typeface="가는각진제목체" pitchFamily="18" charset="-127"/>
                </a:rPr>
                <a:t>Services)</a:t>
              </a:r>
            </a:p>
          </p:txBody>
        </p:sp>
        <p:sp>
          <p:nvSpPr>
            <p:cNvPr id="141" name="AutoShape 25"/>
            <p:cNvSpPr>
              <a:spLocks noChangeArrowheads="1"/>
            </p:cNvSpPr>
            <p:nvPr/>
          </p:nvSpPr>
          <p:spPr bwMode="auto">
            <a:xfrm>
              <a:off x="179388" y="1323975"/>
              <a:ext cx="730250" cy="4121150"/>
            </a:xfrm>
            <a:prstGeom prst="roundRect">
              <a:avLst>
                <a:gd name="adj" fmla="val 20870"/>
              </a:avLst>
            </a:prstGeom>
            <a:solidFill>
              <a:srgbClr val="CBD9F5"/>
            </a:solidFill>
            <a:ln w="12700">
              <a:solidFill>
                <a:srgbClr val="739ACD"/>
              </a:solidFill>
              <a:round/>
              <a:headEnd/>
              <a:tailEnd/>
            </a:ln>
            <a:effectLst/>
            <a:extLst>
              <a:ext uri="{AF507438-7753-43E0-B8FC-AC1667EBCBE1}">
                <a14:hiddenEffects xmlns:a14="http://schemas.microsoft.com/office/drawing/2010/main">
                  <a:effectLst>
                    <a:outerShdw dist="35921" dir="2700000" algn="ctr" rotWithShape="0">
                      <a:srgbClr val="C9E4FF"/>
                    </a:outerShdw>
                  </a:effectLst>
                </a14:hiddenEffects>
              </a:ext>
            </a:extLst>
          </p:spPr>
          <p:txBody>
            <a:bodyPr wrap="none" lIns="0" tIns="0" rIns="0" bIns="0" anchor="ctr"/>
            <a:lstStyle/>
            <a:p>
              <a:pPr>
                <a:lnSpc>
                  <a:spcPct val="130000"/>
                </a:lnSpc>
              </a:pPr>
              <a:r>
                <a:rPr kumimoji="1" lang="en" altLang="ko-KR" sz="1100">
                  <a:latin typeface="Franklin Gothic Medium" pitchFamily="34" charset="0"/>
                  <a:ea typeface="가는각진제목체" pitchFamily="18" charset="-127"/>
                </a:rPr>
                <a:t>Platform </a:t>
              </a:r>
              <a:br>
                <a:rPr kumimoji="1" lang="en-US" altLang="ko-KR" sz="1100">
                  <a:latin typeface="Franklin Gothic Medium" pitchFamily="34" charset="0"/>
                  <a:ea typeface="가는각진제목체" pitchFamily="18" charset="-127"/>
                </a:rPr>
              </a:br>
              <a:r>
                <a:rPr kumimoji="1" lang="en" altLang="ko-KR" sz="1100">
                  <a:latin typeface="Franklin Gothic Medium" pitchFamily="34" charset="0"/>
                  <a:ea typeface="가는각진제목체" pitchFamily="18" charset="-127"/>
                </a:rPr>
                <a:t>Dependent </a:t>
              </a:r>
              <a:br>
                <a:rPr kumimoji="1" lang="en-US" altLang="ko-KR" sz="1100">
                  <a:latin typeface="Franklin Gothic Medium" pitchFamily="34" charset="0"/>
                  <a:ea typeface="가는각진제목체" pitchFamily="18" charset="-127"/>
                </a:rPr>
              </a:br>
              <a:r>
                <a:rPr kumimoji="1" lang="en" altLang="ko-KR" sz="1100">
                  <a:latin typeface="Franklin Gothic Medium" pitchFamily="34" charset="0"/>
                  <a:ea typeface="가는각진제목체" pitchFamily="18" charset="-127"/>
                </a:rPr>
                <a:t>Services ( PDS )</a:t>
              </a:r>
              <a:br>
                <a:rPr kumimoji="1" lang="en-US" altLang="ko-KR" sz="1100">
                  <a:latin typeface="Franklin Gothic Medium" pitchFamily="34" charset="0"/>
                  <a:ea typeface="가는각진제목체" pitchFamily="18" charset="-127"/>
                </a:rPr>
              </a:br>
              <a:endParaRPr kumimoji="1" lang="en-US" altLang="ko-KR" sz="1100">
                <a:latin typeface="Franklin Gothic Medium" pitchFamily="34" charset="0"/>
                <a:ea typeface="가는각진제목체" pitchFamily="18" charset="-127"/>
              </a:endParaRPr>
            </a:p>
          </p:txBody>
        </p:sp>
        <p:sp>
          <p:nvSpPr>
            <p:cNvPr id="142" name="AutoShape 26"/>
            <p:cNvSpPr>
              <a:spLocks noChangeArrowheads="1"/>
            </p:cNvSpPr>
            <p:nvPr/>
          </p:nvSpPr>
          <p:spPr bwMode="auto">
            <a:xfrm>
              <a:off x="1579563" y="2708275"/>
              <a:ext cx="720725" cy="2736850"/>
            </a:xfrm>
            <a:prstGeom prst="roundRect">
              <a:avLst>
                <a:gd name="adj" fmla="val 16667"/>
              </a:avLst>
            </a:prstGeom>
            <a:solidFill>
              <a:srgbClr val="6091C2"/>
            </a:solidFill>
            <a:ln>
              <a:noFill/>
            </a:ln>
            <a:effectLst/>
            <a:extLst>
              <a:ext uri="{91240B29-F687-4F45-9708-019B960494DF}">
                <a14:hiddenLine xmlns:a14="http://schemas.microsoft.com/office/drawing/2010/main" w="9525">
                  <a:solidFill>
                    <a:srgbClr val="3366FF"/>
                  </a:solidFill>
                  <a:round/>
                  <a:headEnd/>
                  <a:tailEnd/>
                </a14:hiddenLine>
              </a:ext>
              <a:ext uri="{AF507438-7753-43E0-B8FC-AC1667EBCBE1}">
                <a14:hiddenEffects xmlns:a14="http://schemas.microsoft.com/office/drawing/2010/main">
                  <a:effectLst>
                    <a:outerShdw dist="17961" dir="13500000" algn="ctr" rotWithShape="0">
                      <a:srgbClr val="6091C2">
                        <a:gamma/>
                        <a:shade val="60000"/>
                        <a:invGamma/>
                      </a:srgbClr>
                    </a:outerShdw>
                  </a:effectLst>
                </a14:hiddenEffects>
              </a:ext>
            </a:extLst>
          </p:spPr>
          <p:txBody>
            <a:bodyPr wrap="none" anchor="ctr"/>
            <a:lstStyle/>
            <a:p>
              <a:pPr latinLnBrk="1"/>
              <a:r>
                <a:rPr kumimoji="1" lang="en" altLang="ko-KR" sz="1000">
                  <a:solidFill>
                    <a:schemeClr val="bg1"/>
                  </a:solidFill>
                  <a:latin typeface="Franklin Gothic Medium" pitchFamily="34" charset="0"/>
                  <a:ea typeface="가는각진제목체" pitchFamily="18" charset="-127"/>
                </a:rPr>
                <a:t>Business </a:t>
              </a:r>
              <a:br>
                <a:rPr kumimoji="1" lang="en-US" altLang="ko-KR" sz="1000">
                  <a:solidFill>
                    <a:schemeClr val="bg1"/>
                  </a:solidFill>
                  <a:latin typeface="Franklin Gothic Medium" pitchFamily="34" charset="0"/>
                  <a:ea typeface="가는각진제목체" pitchFamily="18" charset="-127"/>
                </a:rPr>
              </a:br>
              <a:r>
                <a:rPr kumimoji="1" lang="en" altLang="ko-KR" sz="1000">
                  <a:solidFill>
                    <a:schemeClr val="bg1"/>
                  </a:solidFill>
                  <a:latin typeface="Franklin Gothic Medium" pitchFamily="34" charset="0"/>
                  <a:ea typeface="가는각진제목체" pitchFamily="18" charset="-127"/>
                </a:rPr>
                <a:t>Independent Services ( </a:t>
              </a:r>
              <a:br>
                <a:rPr kumimoji="1" lang="en-US" altLang="ko-KR" sz="1000">
                  <a:solidFill>
                    <a:schemeClr val="bg1"/>
                  </a:solidFill>
                  <a:latin typeface="Franklin Gothic Medium" pitchFamily="34" charset="0"/>
                  <a:ea typeface="가는각진제목체" pitchFamily="18" charset="-127"/>
                </a:rPr>
              </a:br>
              <a:r>
                <a:rPr kumimoji="1" lang="en" altLang="ko-KR" sz="1000">
                  <a:solidFill>
                    <a:schemeClr val="bg1"/>
                  </a:solidFill>
                  <a:latin typeface="Franklin Gothic Medium" pitchFamily="34" charset="0"/>
                  <a:ea typeface="가는각진제목체" pitchFamily="18" charset="-127"/>
                </a:rPr>
                <a:t>BIS </a:t>
              </a:r>
              <a:br>
                <a:rPr kumimoji="1" lang="en-US" altLang="ko-KR" sz="1000">
                  <a:solidFill>
                    <a:schemeClr val="bg1"/>
                  </a:solidFill>
                  <a:latin typeface="Franklin Gothic Medium" pitchFamily="34" charset="0"/>
                  <a:ea typeface="가는각진제목체" pitchFamily="18" charset="-127"/>
                </a:rPr>
              </a:br>
              <a:r>
                <a:rPr kumimoji="1" lang="en" altLang="ko-KR" sz="1000">
                  <a:solidFill>
                    <a:schemeClr val="bg1"/>
                  </a:solidFill>
                  <a:latin typeface="Franklin Gothic Medium" pitchFamily="34" charset="0"/>
                  <a:ea typeface="가는각진제목체" pitchFamily="18" charset="-127"/>
                </a:rPr>
                <a:t>)</a:t>
              </a:r>
            </a:p>
          </p:txBody>
        </p:sp>
        <p:sp>
          <p:nvSpPr>
            <p:cNvPr id="143" name="AutoShape 27"/>
            <p:cNvSpPr>
              <a:spLocks noChangeArrowheads="1"/>
            </p:cNvSpPr>
            <p:nvPr/>
          </p:nvSpPr>
          <p:spPr bwMode="auto">
            <a:xfrm>
              <a:off x="1579563" y="1323975"/>
              <a:ext cx="720725" cy="1312863"/>
            </a:xfrm>
            <a:prstGeom prst="roundRect">
              <a:avLst>
                <a:gd name="adj" fmla="val 16667"/>
              </a:avLst>
            </a:prstGeom>
            <a:solidFill>
              <a:srgbClr val="6091C2"/>
            </a:solidFill>
            <a:ln>
              <a:noFill/>
            </a:ln>
            <a:effectLst/>
            <a:extLst>
              <a:ext uri="{91240B29-F687-4F45-9708-019B960494DF}">
                <a14:hiddenLine xmlns:a14="http://schemas.microsoft.com/office/drawing/2010/main" w="9525">
                  <a:solidFill>
                    <a:srgbClr val="3366FF"/>
                  </a:solidFill>
                  <a:round/>
                  <a:headEnd/>
                  <a:tailEnd/>
                </a14:hiddenLine>
              </a:ext>
              <a:ext uri="{AF507438-7753-43E0-B8FC-AC1667EBCBE1}">
                <a14:hiddenEffects xmlns:a14="http://schemas.microsoft.com/office/drawing/2010/main">
                  <a:effectLst>
                    <a:outerShdw dist="17961" dir="13500000" algn="ctr" rotWithShape="0">
                      <a:srgbClr val="6091C2">
                        <a:gamma/>
                        <a:shade val="60000"/>
                        <a:invGamma/>
                      </a:srgbClr>
                    </a:outerShdw>
                  </a:effectLst>
                </a14:hiddenEffects>
              </a:ext>
            </a:extLst>
          </p:spPr>
          <p:txBody>
            <a:bodyPr wrap="none" anchor="ctr"/>
            <a:lstStyle/>
            <a:p>
              <a:pPr latinLnBrk="1"/>
              <a:r>
                <a:rPr kumimoji="1" lang="en" altLang="ko-KR" sz="1000">
                  <a:solidFill>
                    <a:schemeClr val="bg1"/>
                  </a:solidFill>
                  <a:latin typeface="Franklin Gothic Medium" pitchFamily="34" charset="0"/>
                  <a:ea typeface="가는각진제목체" pitchFamily="18" charset="-127"/>
                </a:rPr>
                <a:t>BDS </a:t>
              </a:r>
              <a:br>
                <a:rPr kumimoji="1" lang="en-US" altLang="ko-KR" sz="1000">
                  <a:solidFill>
                    <a:schemeClr val="bg1"/>
                  </a:solidFill>
                  <a:latin typeface="Franklin Gothic Medium" pitchFamily="34" charset="0"/>
                  <a:ea typeface="가는각진제목체" pitchFamily="18" charset="-127"/>
                </a:rPr>
              </a:br>
              <a:r>
                <a:rPr kumimoji="1" lang="en" altLang="ko-KR" sz="1000">
                  <a:solidFill>
                    <a:schemeClr val="bg1"/>
                  </a:solidFill>
                  <a:latin typeface="Franklin Gothic Medium" pitchFamily="34" charset="0"/>
                  <a:ea typeface="가는각진제목체" pitchFamily="18" charset="-127"/>
                </a:rPr>
                <a:t>(Business </a:t>
              </a:r>
              <a:br>
                <a:rPr kumimoji="1" lang="en-US" altLang="ko-KR" sz="1000">
                  <a:solidFill>
                    <a:schemeClr val="bg1"/>
                  </a:solidFill>
                  <a:latin typeface="Franklin Gothic Medium" pitchFamily="34" charset="0"/>
                  <a:ea typeface="가는각진제목체" pitchFamily="18" charset="-127"/>
                </a:rPr>
              </a:br>
              <a:r>
                <a:rPr kumimoji="1" lang="en" altLang="ko-KR" sz="1000">
                  <a:solidFill>
                    <a:schemeClr val="bg1"/>
                  </a:solidFill>
                  <a:latin typeface="Franklin Gothic Medium" pitchFamily="34" charset="0"/>
                  <a:ea typeface="가는각진제목체" pitchFamily="18" charset="-127"/>
                </a:rPr>
                <a:t>Dependent </a:t>
              </a:r>
              <a:br>
                <a:rPr kumimoji="1" lang="en-US" altLang="ko-KR" sz="1000">
                  <a:solidFill>
                    <a:schemeClr val="bg1"/>
                  </a:solidFill>
                  <a:latin typeface="Franklin Gothic Medium" pitchFamily="34" charset="0"/>
                  <a:ea typeface="가는각진제목체" pitchFamily="18" charset="-127"/>
                </a:rPr>
              </a:br>
              <a:r>
                <a:rPr kumimoji="1" lang="en" altLang="ko-KR" sz="1000">
                  <a:solidFill>
                    <a:schemeClr val="bg1"/>
                  </a:solidFill>
                  <a:latin typeface="Franklin Gothic Medium" pitchFamily="34" charset="0"/>
                  <a:ea typeface="가는각진제목체" pitchFamily="18" charset="-127"/>
                </a:rPr>
                <a:t>Services)</a:t>
              </a:r>
            </a:p>
          </p:txBody>
        </p:sp>
        <p:sp>
          <p:nvSpPr>
            <p:cNvPr id="144" name="AutoShape 28"/>
            <p:cNvSpPr>
              <a:spLocks noChangeArrowheads="1"/>
            </p:cNvSpPr>
            <p:nvPr/>
          </p:nvSpPr>
          <p:spPr bwMode="auto">
            <a:xfrm>
              <a:off x="1042988" y="1323975"/>
              <a:ext cx="504825" cy="4121150"/>
            </a:xfrm>
            <a:prstGeom prst="roundRect">
              <a:avLst>
                <a:gd name="adj" fmla="val 16667"/>
              </a:avLst>
            </a:prstGeom>
            <a:solidFill>
              <a:srgbClr val="DBE4E5"/>
            </a:solidFill>
            <a:ln w="9525">
              <a:solidFill>
                <a:srgbClr val="6083B6"/>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p>
              <a:pPr latinLnBrk="1">
                <a:lnSpc>
                  <a:spcPct val="90000"/>
                </a:lnSpc>
              </a:pPr>
              <a:r>
                <a:rPr kumimoji="1" lang="en" altLang="ko-KR" sz="900" b="1">
                  <a:solidFill>
                    <a:srgbClr val="993300"/>
                  </a:solidFill>
                  <a:latin typeface="Franklin Gothic Medium" pitchFamily="34" charset="0"/>
                  <a:ea typeface="가는각진제목체" pitchFamily="18" charset="-127"/>
                </a:rPr>
                <a:t>TCS</a:t>
              </a:r>
              <a:r>
                <a:rPr kumimoji="1" lang="en" altLang="ko-KR" sz="900">
                  <a:solidFill>
                    <a:srgbClr val="993300"/>
                  </a:solidFill>
                  <a:latin typeface="Franklin Gothic Medium" pitchFamily="34" charset="0"/>
                  <a:ea typeface="가는각진제목체" pitchFamily="18" charset="-127"/>
                </a:rPr>
                <a:t> </a:t>
              </a:r>
              <a:br>
                <a:rPr kumimoji="1" lang="en-US" altLang="ko-KR" sz="900">
                  <a:solidFill>
                    <a:srgbClr val="993300"/>
                  </a:solidFill>
                  <a:latin typeface="Franklin Gothic Medium" pitchFamily="34" charset="0"/>
                  <a:ea typeface="가는각진제목체" pitchFamily="18" charset="-127"/>
                </a:rPr>
              </a:br>
              <a:r>
                <a:rPr kumimoji="1" lang="en" altLang="ko-KR" sz="900">
                  <a:solidFill>
                    <a:srgbClr val="993300"/>
                  </a:solidFill>
                  <a:latin typeface="Franklin Gothic Medium" pitchFamily="34" charset="0"/>
                  <a:ea typeface="가는각진제목체" pitchFamily="18" charset="-127"/>
                </a:rPr>
                <a:t>(Testing </a:t>
              </a:r>
              <a:br>
                <a:rPr kumimoji="1" lang="en-US" altLang="ko-KR" sz="900">
                  <a:solidFill>
                    <a:srgbClr val="993300"/>
                  </a:solidFill>
                  <a:latin typeface="Franklin Gothic Medium" pitchFamily="34" charset="0"/>
                  <a:ea typeface="가는각진제목체" pitchFamily="18" charset="-127"/>
                </a:rPr>
              </a:br>
              <a:r>
                <a:rPr kumimoji="1" lang="en" altLang="ko-KR" sz="900">
                  <a:solidFill>
                    <a:srgbClr val="993300"/>
                  </a:solidFill>
                  <a:latin typeface="Franklin Gothic Medium" pitchFamily="34" charset="0"/>
                  <a:ea typeface="가는각진제목체" pitchFamily="18" charset="-127"/>
                </a:rPr>
                <a:t>Common </a:t>
              </a:r>
              <a:br>
                <a:rPr kumimoji="1" lang="en-US" altLang="ko-KR" sz="900">
                  <a:solidFill>
                    <a:srgbClr val="993300"/>
                  </a:solidFill>
                  <a:latin typeface="Franklin Gothic Medium" pitchFamily="34" charset="0"/>
                  <a:ea typeface="가는각진제목체" pitchFamily="18" charset="-127"/>
                </a:rPr>
              </a:br>
              <a:r>
                <a:rPr kumimoji="1" lang="en" altLang="ko-KR" sz="900">
                  <a:solidFill>
                    <a:srgbClr val="993300"/>
                  </a:solidFill>
                  <a:latin typeface="Franklin Gothic Medium" pitchFamily="34" charset="0"/>
                  <a:ea typeface="가는각진제목체" pitchFamily="18" charset="-127"/>
                </a:rPr>
                <a:t>Services)</a:t>
              </a:r>
            </a:p>
          </p:txBody>
        </p:sp>
        <p:sp>
          <p:nvSpPr>
            <p:cNvPr id="145" name="Oval 29"/>
            <p:cNvSpPr>
              <a:spLocks noChangeArrowheads="1"/>
            </p:cNvSpPr>
            <p:nvPr/>
          </p:nvSpPr>
          <p:spPr bwMode="auto">
            <a:xfrm>
              <a:off x="1085850" y="1403350"/>
              <a:ext cx="414338" cy="625475"/>
            </a:xfrm>
            <a:prstGeom prst="ellipse">
              <a:avLst/>
            </a:prstGeom>
            <a:solidFill>
              <a:schemeClr val="bg1"/>
            </a:solidFill>
            <a:ln w="9525">
              <a:solidFill>
                <a:srgbClr val="6083B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Unit </a:t>
              </a:r>
              <a:br>
                <a:rPr kumimoji="1" lang="en-US" altLang="ko-KR" sz="800">
                  <a:solidFill>
                    <a:srgbClr val="003366"/>
                  </a:solidFill>
                  <a:latin typeface="Franklin Gothic Medium" pitchFamily="34" charset="0"/>
                  <a:ea typeface="가는각진제목체" pitchFamily="18" charset="-127"/>
                </a:rPr>
              </a:br>
              <a:r>
                <a:rPr kumimoji="1" lang="en" altLang="ko-KR" sz="800">
                  <a:solidFill>
                    <a:srgbClr val="003366"/>
                  </a:solidFill>
                  <a:latin typeface="Franklin Gothic Medium" pitchFamily="34" charset="0"/>
                  <a:ea typeface="가는각진제목체" pitchFamily="18" charset="-127"/>
                </a:rPr>
                <a:t>Testing</a:t>
              </a:r>
            </a:p>
          </p:txBody>
        </p:sp>
        <p:sp>
          <p:nvSpPr>
            <p:cNvPr id="146" name="Oval 30"/>
            <p:cNvSpPr>
              <a:spLocks noChangeArrowheads="1"/>
            </p:cNvSpPr>
            <p:nvPr/>
          </p:nvSpPr>
          <p:spPr bwMode="auto">
            <a:xfrm>
              <a:off x="1085850" y="3933825"/>
              <a:ext cx="414338" cy="484188"/>
            </a:xfrm>
            <a:prstGeom prst="ellipse">
              <a:avLst/>
            </a:prstGeom>
            <a:solidFill>
              <a:schemeClr val="bg1"/>
            </a:solidFill>
            <a:ln w="9525">
              <a:solidFill>
                <a:srgbClr val="6083B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UI </a:t>
              </a:r>
              <a:br>
                <a:rPr kumimoji="1" lang="en-US" altLang="ko-KR" sz="800">
                  <a:solidFill>
                    <a:srgbClr val="003366"/>
                  </a:solidFill>
                  <a:latin typeface="Franklin Gothic Medium" pitchFamily="34" charset="0"/>
                  <a:ea typeface="가는각진제목체" pitchFamily="18" charset="-127"/>
                </a:rPr>
              </a:br>
              <a:r>
                <a:rPr kumimoji="1" lang="en" altLang="ko-KR" sz="800">
                  <a:solidFill>
                    <a:srgbClr val="003366"/>
                  </a:solidFill>
                  <a:latin typeface="Franklin Gothic Medium" pitchFamily="34" charset="0"/>
                  <a:ea typeface="가는각진제목체" pitchFamily="18" charset="-127"/>
                </a:rPr>
                <a:t>Testing</a:t>
              </a:r>
            </a:p>
          </p:txBody>
        </p:sp>
        <p:sp>
          <p:nvSpPr>
            <p:cNvPr id="147" name="Oval 31"/>
            <p:cNvSpPr>
              <a:spLocks noChangeArrowheads="1"/>
            </p:cNvSpPr>
            <p:nvPr/>
          </p:nvSpPr>
          <p:spPr bwMode="auto">
            <a:xfrm>
              <a:off x="1077913" y="4678363"/>
              <a:ext cx="414337" cy="622300"/>
            </a:xfrm>
            <a:prstGeom prst="ellipse">
              <a:avLst/>
            </a:prstGeom>
            <a:solidFill>
              <a:schemeClr val="bg1"/>
            </a:solidFill>
            <a:ln w="9525">
              <a:solidFill>
                <a:srgbClr val="6083B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Code</a:t>
              </a:r>
            </a:p>
            <a:p>
              <a:pPr latinLnBrk="1"/>
              <a:r>
                <a:rPr kumimoji="1" lang="en" altLang="ko-KR" sz="800">
                  <a:solidFill>
                    <a:srgbClr val="003366"/>
                  </a:solidFill>
                  <a:latin typeface="Franklin Gothic Medium" pitchFamily="34" charset="0"/>
                  <a:ea typeface="가는각진제목체" pitchFamily="18" charset="-127"/>
                </a:rPr>
                <a:t>Coverage</a:t>
              </a:r>
            </a:p>
            <a:p>
              <a:pPr latinLnBrk="1"/>
              <a:r>
                <a:rPr kumimoji="1" lang="en" altLang="ko-KR" sz="800">
                  <a:solidFill>
                    <a:srgbClr val="003366"/>
                  </a:solidFill>
                  <a:latin typeface="Franklin Gothic Medium" pitchFamily="34" charset="0"/>
                  <a:ea typeface="가는각진제목체" pitchFamily="18" charset="-127"/>
                </a:rPr>
                <a:t>Testing</a:t>
              </a:r>
            </a:p>
          </p:txBody>
        </p:sp>
        <p:sp>
          <p:nvSpPr>
            <p:cNvPr id="148" name="Oval 32"/>
            <p:cNvSpPr>
              <a:spLocks noChangeArrowheads="1"/>
            </p:cNvSpPr>
            <p:nvPr/>
          </p:nvSpPr>
          <p:spPr bwMode="auto">
            <a:xfrm>
              <a:off x="1085850" y="2373313"/>
              <a:ext cx="414338" cy="549275"/>
            </a:xfrm>
            <a:prstGeom prst="ellipse">
              <a:avLst/>
            </a:prstGeom>
            <a:solidFill>
              <a:schemeClr val="bg1"/>
            </a:solidFill>
            <a:ln w="9525">
              <a:solidFill>
                <a:srgbClr val="6083B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Stress </a:t>
              </a:r>
              <a:br>
                <a:rPr kumimoji="1" lang="en-US" altLang="ko-KR" sz="800">
                  <a:solidFill>
                    <a:srgbClr val="003366"/>
                  </a:solidFill>
                  <a:latin typeface="Franklin Gothic Medium" pitchFamily="34" charset="0"/>
                  <a:ea typeface="가는각진제목체" pitchFamily="18" charset="-127"/>
                </a:rPr>
              </a:br>
              <a:r>
                <a:rPr kumimoji="1" lang="en" altLang="ko-KR" sz="800">
                  <a:solidFill>
                    <a:srgbClr val="003366"/>
                  </a:solidFill>
                  <a:latin typeface="Franklin Gothic Medium" pitchFamily="34" charset="0"/>
                  <a:ea typeface="가는각진제목체" pitchFamily="18" charset="-127"/>
                </a:rPr>
                <a:t>Testing</a:t>
              </a:r>
            </a:p>
          </p:txBody>
        </p:sp>
        <p:sp>
          <p:nvSpPr>
            <p:cNvPr id="149" name="Line 33"/>
            <p:cNvSpPr>
              <a:spLocks noChangeShapeType="1"/>
            </p:cNvSpPr>
            <p:nvPr/>
          </p:nvSpPr>
          <p:spPr bwMode="auto">
            <a:xfrm flipV="1">
              <a:off x="971550" y="1268413"/>
              <a:ext cx="1368425" cy="0"/>
            </a:xfrm>
            <a:prstGeom prst="line">
              <a:avLst/>
            </a:prstGeom>
            <a:noFill/>
            <a:ln w="127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0" name="Line 34"/>
            <p:cNvSpPr>
              <a:spLocks noChangeShapeType="1"/>
            </p:cNvSpPr>
            <p:nvPr/>
          </p:nvSpPr>
          <p:spPr bwMode="auto">
            <a:xfrm>
              <a:off x="6580188" y="2028825"/>
              <a:ext cx="7937" cy="4279900"/>
            </a:xfrm>
            <a:prstGeom prst="line">
              <a:avLst/>
            </a:prstGeom>
            <a:noFill/>
            <a:ln w="127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1" name="Line 35"/>
            <p:cNvSpPr>
              <a:spLocks noChangeShapeType="1"/>
            </p:cNvSpPr>
            <p:nvPr/>
          </p:nvSpPr>
          <p:spPr bwMode="auto">
            <a:xfrm flipH="1">
              <a:off x="971550" y="1290638"/>
              <a:ext cx="12700" cy="5018087"/>
            </a:xfrm>
            <a:prstGeom prst="line">
              <a:avLst/>
            </a:prstGeom>
            <a:noFill/>
            <a:ln w="127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2" name="AutoShape 36" descr="엠보싱 작은상자(Gray_Ver)"/>
            <p:cNvSpPr>
              <a:spLocks noChangeArrowheads="1"/>
            </p:cNvSpPr>
            <p:nvPr/>
          </p:nvSpPr>
          <p:spPr bwMode="auto">
            <a:xfrm>
              <a:off x="3830638" y="5516563"/>
              <a:ext cx="2686050" cy="742950"/>
            </a:xfrm>
            <a:prstGeom prst="roundRect">
              <a:avLst>
                <a:gd name="adj" fmla="val 16667"/>
              </a:avLst>
            </a:prstGeom>
            <a:blipFill dpi="0" rotWithShape="0">
              <a:blip r:embed="rId2"/>
              <a:srcRect/>
              <a:stretch>
                <a:fillRect/>
              </a:stretch>
            </a:blipFill>
            <a:ln w="3175">
              <a:solidFill>
                <a:srgbClr val="969696"/>
              </a:solidFill>
              <a:round/>
              <a:headEnd/>
              <a:tailEnd/>
            </a:ln>
            <a:effectLst/>
            <a:extLst>
              <a:ext uri="{AF507438-7753-43E0-B8FC-AC1667EBCBE1}">
                <a14:hiddenEffects xmlns:a14="http://schemas.microsoft.com/office/drawing/2010/main">
                  <a:effectLst>
                    <a:outerShdw dist="35921" dir="2700000" algn="ctr" rotWithShape="0">
                      <a:srgbClr val="99CCFF">
                        <a:alpha val="50000"/>
                      </a:srgbClr>
                    </a:outerShdw>
                  </a:effectLst>
                </a14:hiddenEffects>
              </a:ext>
            </a:extLst>
          </p:spPr>
          <p:txBody>
            <a:bodyPr wrap="none" lIns="0" tIns="36000" rIns="0" bIns="36000" anchor="ctr"/>
            <a:lstStyle/>
            <a:p>
              <a:pPr latinLnBrk="1"/>
              <a:endParaRPr kumimoji="1" lang="ko-KR" altLang="en-US" sz="1000">
                <a:latin typeface="Franklin Gothic Medium" pitchFamily="34" charset="0"/>
                <a:ea typeface="가는각진제목체" pitchFamily="18" charset="-127"/>
              </a:endParaRPr>
            </a:p>
          </p:txBody>
        </p:sp>
        <p:sp>
          <p:nvSpPr>
            <p:cNvPr id="153" name="AutoShape 37" descr="엠보싱 작은상자(Gray_Ver)"/>
            <p:cNvSpPr>
              <a:spLocks noChangeArrowheads="1"/>
            </p:cNvSpPr>
            <p:nvPr/>
          </p:nvSpPr>
          <p:spPr bwMode="auto">
            <a:xfrm>
              <a:off x="1042988" y="5516563"/>
              <a:ext cx="2640012" cy="742950"/>
            </a:xfrm>
            <a:prstGeom prst="roundRect">
              <a:avLst>
                <a:gd name="adj" fmla="val 16667"/>
              </a:avLst>
            </a:prstGeom>
            <a:blipFill dpi="0" rotWithShape="0">
              <a:blip r:embed="rId2"/>
              <a:srcRect/>
              <a:stretch>
                <a:fillRect/>
              </a:stretch>
            </a:blipFill>
            <a:ln w="3175">
              <a:solidFill>
                <a:srgbClr val="969696"/>
              </a:solidFill>
              <a:round/>
              <a:headEnd/>
              <a:tailEnd/>
            </a:ln>
            <a:effectLst/>
            <a:extLst>
              <a:ext uri="{AF507438-7753-43E0-B8FC-AC1667EBCBE1}">
                <a14:hiddenEffects xmlns:a14="http://schemas.microsoft.com/office/drawing/2010/main">
                  <a:effectLst>
                    <a:outerShdw dist="35921" dir="2700000" algn="ctr" rotWithShape="0">
                      <a:srgbClr val="99CCFF">
                        <a:alpha val="50000"/>
                      </a:srgbClr>
                    </a:outerShdw>
                  </a:effectLst>
                </a14:hiddenEffects>
              </a:ext>
            </a:extLst>
          </p:spPr>
          <p:txBody>
            <a:bodyPr wrap="none" lIns="0" tIns="36000" rIns="0" bIns="36000" anchor="ctr"/>
            <a:lstStyle/>
            <a:p>
              <a:pPr latinLnBrk="1"/>
              <a:endParaRPr kumimoji="1" lang="ko-KR" altLang="en-US" sz="1000">
                <a:latin typeface="Franklin Gothic Medium" pitchFamily="34" charset="0"/>
                <a:ea typeface="가는각진제목체" pitchFamily="18" charset="-127"/>
              </a:endParaRPr>
            </a:p>
          </p:txBody>
        </p:sp>
        <p:sp>
          <p:nvSpPr>
            <p:cNvPr id="154" name="Text Box 38"/>
            <p:cNvSpPr txBox="1">
              <a:spLocks noChangeArrowheads="1"/>
            </p:cNvSpPr>
            <p:nvPr/>
          </p:nvSpPr>
          <p:spPr bwMode="auto">
            <a:xfrm>
              <a:off x="1212850" y="5521325"/>
              <a:ext cx="2470150" cy="260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spcBef>
                  <a:spcPct val="50000"/>
                </a:spcBef>
              </a:pPr>
              <a:r>
                <a:rPr kumimoji="1" lang="en" altLang="ko-KR" sz="1000" b="1">
                  <a:solidFill>
                    <a:srgbClr val="003366"/>
                  </a:solidFill>
                  <a:effectLst>
                    <a:outerShdw blurRad="38100" dist="38100" dir="2700000" algn="tl">
                      <a:srgbClr val="C0C0C0"/>
                    </a:outerShdw>
                  </a:effectLst>
                  <a:latin typeface="Franklin Gothic Medium" pitchFamily="34" charset="0"/>
                  <a:ea typeface="가는각진제목체" pitchFamily="18" charset="-127"/>
                </a:rPr>
                <a:t>PCS </a:t>
              </a:r>
              <a:r>
                <a:rPr kumimoji="1" lang="en" altLang="ko-KR" sz="1000">
                  <a:solidFill>
                    <a:srgbClr val="003366"/>
                  </a:solidFill>
                  <a:effectLst>
                    <a:outerShdw blurRad="38100" dist="38100" dir="2700000" algn="tl">
                      <a:srgbClr val="C0C0C0"/>
                    </a:outerShdw>
                  </a:effectLst>
                  <a:latin typeface="Franklin Gothic Medium" pitchFamily="34" charset="0"/>
                  <a:ea typeface="가는각진제목체" pitchFamily="18" charset="-127"/>
                </a:rPr>
                <a:t>(Project Common Services)</a:t>
              </a:r>
            </a:p>
          </p:txBody>
        </p:sp>
        <p:sp>
          <p:nvSpPr>
            <p:cNvPr id="155" name="Oval 39"/>
            <p:cNvSpPr>
              <a:spLocks noChangeArrowheads="1"/>
            </p:cNvSpPr>
            <p:nvPr/>
          </p:nvSpPr>
          <p:spPr bwMode="auto">
            <a:xfrm>
              <a:off x="1282700" y="5743575"/>
              <a:ext cx="608013" cy="431800"/>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900">
                  <a:solidFill>
                    <a:srgbClr val="003366"/>
                  </a:solidFill>
                  <a:latin typeface="Franklin Gothic Medium" pitchFamily="34" charset="0"/>
                  <a:ea typeface="가는각진제목체" pitchFamily="18" charset="-127"/>
                </a:rPr>
                <a:t>Version </a:t>
              </a:r>
              <a:br>
                <a:rPr kumimoji="1" lang="en-US" altLang="ko-KR" sz="900">
                  <a:solidFill>
                    <a:srgbClr val="003366"/>
                  </a:solidFill>
                  <a:latin typeface="Franklin Gothic Medium" pitchFamily="34" charset="0"/>
                  <a:ea typeface="가는각진제목체" pitchFamily="18" charset="-127"/>
                </a:rPr>
              </a:br>
              <a:r>
                <a:rPr kumimoji="1" lang="en" altLang="ko-KR" sz="900">
                  <a:solidFill>
                    <a:srgbClr val="003366"/>
                  </a:solidFill>
                  <a:latin typeface="Franklin Gothic Medium" pitchFamily="34" charset="0"/>
                  <a:ea typeface="가는각진제목체" pitchFamily="18" charset="-127"/>
                </a:rPr>
                <a:t>Manager</a:t>
              </a:r>
            </a:p>
          </p:txBody>
        </p:sp>
        <p:sp>
          <p:nvSpPr>
            <p:cNvPr id="156" name="Oval 40"/>
            <p:cNvSpPr>
              <a:spLocks noChangeArrowheads="1"/>
            </p:cNvSpPr>
            <p:nvPr/>
          </p:nvSpPr>
          <p:spPr bwMode="auto">
            <a:xfrm>
              <a:off x="2070100" y="5743575"/>
              <a:ext cx="608013" cy="431800"/>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900">
                  <a:solidFill>
                    <a:srgbClr val="003366"/>
                  </a:solidFill>
                  <a:latin typeface="Franklin Gothic Medium" pitchFamily="34" charset="0"/>
                  <a:ea typeface="가는각진제목체" pitchFamily="18" charset="-127"/>
                </a:rPr>
                <a:t>Build </a:t>
              </a:r>
              <a:br>
                <a:rPr kumimoji="1" lang="en-US" altLang="ko-KR" sz="900">
                  <a:solidFill>
                    <a:srgbClr val="003366"/>
                  </a:solidFill>
                  <a:latin typeface="Franklin Gothic Medium" pitchFamily="34" charset="0"/>
                  <a:ea typeface="가는각진제목체" pitchFamily="18" charset="-127"/>
                </a:rPr>
              </a:br>
              <a:r>
                <a:rPr kumimoji="1" lang="en" altLang="ko-KR" sz="900">
                  <a:solidFill>
                    <a:srgbClr val="003366"/>
                  </a:solidFill>
                  <a:latin typeface="Franklin Gothic Medium" pitchFamily="34" charset="0"/>
                  <a:ea typeface="가는각진제목체" pitchFamily="18" charset="-127"/>
                </a:rPr>
                <a:t>Manager</a:t>
              </a:r>
            </a:p>
          </p:txBody>
        </p:sp>
        <p:sp>
          <p:nvSpPr>
            <p:cNvPr id="157" name="Oval 41"/>
            <p:cNvSpPr>
              <a:spLocks noChangeArrowheads="1"/>
            </p:cNvSpPr>
            <p:nvPr/>
          </p:nvSpPr>
          <p:spPr bwMode="auto">
            <a:xfrm>
              <a:off x="2830513" y="5743575"/>
              <a:ext cx="611187" cy="431800"/>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900">
                  <a:solidFill>
                    <a:srgbClr val="003366"/>
                  </a:solidFill>
                  <a:latin typeface="Franklin Gothic Medium" pitchFamily="34" charset="0"/>
                  <a:ea typeface="가는각진제목체" pitchFamily="18" charset="-127"/>
                </a:rPr>
                <a:t>Bulletin </a:t>
              </a:r>
              <a:br>
                <a:rPr kumimoji="1" lang="en-US" altLang="ko-KR" sz="900">
                  <a:solidFill>
                    <a:srgbClr val="003366"/>
                  </a:solidFill>
                  <a:latin typeface="Franklin Gothic Medium" pitchFamily="34" charset="0"/>
                  <a:ea typeface="가는각진제목체" pitchFamily="18" charset="-127"/>
                </a:rPr>
              </a:br>
              <a:r>
                <a:rPr kumimoji="1" lang="en" altLang="ko-KR" sz="900">
                  <a:solidFill>
                    <a:srgbClr val="003366"/>
                  </a:solidFill>
                  <a:latin typeface="Franklin Gothic Medium" pitchFamily="34" charset="0"/>
                  <a:ea typeface="가는각진제목체" pitchFamily="18" charset="-127"/>
                </a:rPr>
                <a:t>Board</a:t>
              </a:r>
            </a:p>
          </p:txBody>
        </p:sp>
        <p:sp>
          <p:nvSpPr>
            <p:cNvPr id="158" name="Text Box 42"/>
            <p:cNvSpPr txBox="1">
              <a:spLocks noChangeArrowheads="1"/>
            </p:cNvSpPr>
            <p:nvPr/>
          </p:nvSpPr>
          <p:spPr bwMode="auto">
            <a:xfrm>
              <a:off x="3836988" y="5521325"/>
              <a:ext cx="2513012" cy="260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spcBef>
                  <a:spcPct val="50000"/>
                </a:spcBef>
              </a:pPr>
              <a:r>
                <a:rPr kumimoji="1" lang="en" altLang="ko-KR" sz="1000">
                  <a:solidFill>
                    <a:srgbClr val="003366"/>
                  </a:solidFill>
                  <a:effectLst>
                    <a:outerShdw blurRad="38100" dist="38100" dir="2700000" algn="tl">
                      <a:srgbClr val="C0C0C0"/>
                    </a:outerShdw>
                  </a:effectLst>
                  <a:latin typeface="Franklin Gothic Medium" pitchFamily="34" charset="0"/>
                  <a:ea typeface="가는각진제목체" pitchFamily="18" charset="-127"/>
                </a:rPr>
                <a:t>Methodology Common Services ( </a:t>
              </a:r>
              <a:r>
                <a:rPr kumimoji="1" lang="en" altLang="ko-KR" sz="1000" b="1">
                  <a:solidFill>
                    <a:srgbClr val="003366"/>
                  </a:solidFill>
                  <a:effectLst>
                    <a:outerShdw blurRad="38100" dist="38100" dir="2700000" algn="tl">
                      <a:srgbClr val="C0C0C0"/>
                    </a:outerShdw>
                  </a:effectLst>
                  <a:latin typeface="Franklin Gothic Medium" pitchFamily="34" charset="0"/>
                  <a:ea typeface="가는각진제목체" pitchFamily="18" charset="-127"/>
                </a:rPr>
                <a:t>MCS )</a:t>
              </a:r>
            </a:p>
          </p:txBody>
        </p:sp>
        <p:sp>
          <p:nvSpPr>
            <p:cNvPr id="159" name="Oval 43"/>
            <p:cNvSpPr>
              <a:spLocks noChangeArrowheads="1"/>
            </p:cNvSpPr>
            <p:nvPr/>
          </p:nvSpPr>
          <p:spPr bwMode="auto">
            <a:xfrm>
              <a:off x="3965575" y="5743575"/>
              <a:ext cx="461963" cy="422275"/>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900">
                  <a:solidFill>
                    <a:srgbClr val="003366"/>
                  </a:solidFill>
                  <a:latin typeface="Franklin Gothic Medium" pitchFamily="34" charset="0"/>
                  <a:ea typeface="가는각진제목체" pitchFamily="18" charset="-127"/>
                </a:rPr>
                <a:t>Tutorials</a:t>
              </a:r>
            </a:p>
          </p:txBody>
        </p:sp>
        <p:sp>
          <p:nvSpPr>
            <p:cNvPr id="160" name="Oval 44"/>
            <p:cNvSpPr>
              <a:spLocks noChangeArrowheads="1"/>
            </p:cNvSpPr>
            <p:nvPr/>
          </p:nvSpPr>
          <p:spPr bwMode="auto">
            <a:xfrm>
              <a:off x="4500563" y="5743575"/>
              <a:ext cx="781050" cy="422275"/>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900">
                  <a:solidFill>
                    <a:srgbClr val="003366"/>
                  </a:solidFill>
                  <a:latin typeface="Franklin Gothic Medium" pitchFamily="34" charset="0"/>
                  <a:ea typeface="가는각진제목체" pitchFamily="18" charset="-127"/>
                </a:rPr>
                <a:t>Deliverable </a:t>
              </a:r>
              <a:br>
                <a:rPr kumimoji="1" lang="en-US" altLang="ko-KR" sz="900">
                  <a:solidFill>
                    <a:srgbClr val="003366"/>
                  </a:solidFill>
                  <a:latin typeface="Franklin Gothic Medium" pitchFamily="34" charset="0"/>
                  <a:ea typeface="가는각진제목체" pitchFamily="18" charset="-127"/>
                </a:rPr>
              </a:br>
              <a:r>
                <a:rPr kumimoji="1" lang="en" altLang="ko-KR" sz="900">
                  <a:solidFill>
                    <a:srgbClr val="003366"/>
                  </a:solidFill>
                  <a:latin typeface="Franklin Gothic Medium" pitchFamily="34" charset="0"/>
                  <a:ea typeface="가는각진제목체" pitchFamily="18" charset="-127"/>
                </a:rPr>
                <a:t>Templates</a:t>
              </a:r>
            </a:p>
          </p:txBody>
        </p:sp>
        <p:sp>
          <p:nvSpPr>
            <p:cNvPr id="161" name="Oval 45"/>
            <p:cNvSpPr>
              <a:spLocks noChangeArrowheads="1"/>
            </p:cNvSpPr>
            <p:nvPr/>
          </p:nvSpPr>
          <p:spPr bwMode="auto">
            <a:xfrm>
              <a:off x="5354638" y="5743575"/>
              <a:ext cx="512762" cy="422275"/>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900">
                  <a:solidFill>
                    <a:srgbClr val="003366"/>
                  </a:solidFill>
                  <a:latin typeface="Franklin Gothic Medium" pitchFamily="34" charset="0"/>
                  <a:ea typeface="가는각진제목체" pitchFamily="18" charset="-127"/>
                </a:rPr>
                <a:t>Examples</a:t>
              </a:r>
            </a:p>
          </p:txBody>
        </p:sp>
        <p:sp>
          <p:nvSpPr>
            <p:cNvPr id="162" name="Oval 46"/>
            <p:cNvSpPr>
              <a:spLocks noChangeArrowheads="1"/>
            </p:cNvSpPr>
            <p:nvPr/>
          </p:nvSpPr>
          <p:spPr bwMode="auto">
            <a:xfrm>
              <a:off x="5930900" y="5743575"/>
              <a:ext cx="512763" cy="422275"/>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900">
                  <a:solidFill>
                    <a:srgbClr val="003366"/>
                  </a:solidFill>
                  <a:latin typeface="Franklin Gothic Medium" pitchFamily="34" charset="0"/>
                  <a:ea typeface="가는각진제목체" pitchFamily="18" charset="-127"/>
                </a:rPr>
                <a:t>Tailoring </a:t>
              </a:r>
              <a:br>
                <a:rPr kumimoji="1" lang="en-US" altLang="ko-KR" sz="900">
                  <a:solidFill>
                    <a:srgbClr val="003366"/>
                  </a:solidFill>
                  <a:latin typeface="Franklin Gothic Medium" pitchFamily="34" charset="0"/>
                  <a:ea typeface="가는각진제목체" pitchFamily="18" charset="-127"/>
                </a:rPr>
              </a:br>
              <a:r>
                <a:rPr kumimoji="1" lang="en" altLang="ko-KR" sz="900">
                  <a:solidFill>
                    <a:srgbClr val="003366"/>
                  </a:solidFill>
                  <a:latin typeface="Franklin Gothic Medium" pitchFamily="34" charset="0"/>
                  <a:ea typeface="가는각진제목체" pitchFamily="18" charset="-127"/>
                </a:rPr>
                <a:t>Guides</a:t>
              </a:r>
            </a:p>
          </p:txBody>
        </p:sp>
        <p:sp>
          <p:nvSpPr>
            <p:cNvPr id="163" name="Line 47"/>
            <p:cNvSpPr>
              <a:spLocks noChangeShapeType="1"/>
            </p:cNvSpPr>
            <p:nvPr/>
          </p:nvSpPr>
          <p:spPr bwMode="auto">
            <a:xfrm flipV="1">
              <a:off x="971550" y="6308725"/>
              <a:ext cx="5616575" cy="0"/>
            </a:xfrm>
            <a:prstGeom prst="line">
              <a:avLst/>
            </a:prstGeom>
            <a:noFill/>
            <a:ln w="127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4" name="Rectangle 48"/>
            <p:cNvSpPr>
              <a:spLocks noChangeArrowheads="1"/>
            </p:cNvSpPr>
            <p:nvPr/>
          </p:nvSpPr>
          <p:spPr bwMode="auto">
            <a:xfrm>
              <a:off x="5705475" y="5229225"/>
              <a:ext cx="539750" cy="166688"/>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900">
                  <a:latin typeface="Franklin Gothic Medium" pitchFamily="34" charset="0"/>
                  <a:ea typeface="가는각진제목체" pitchFamily="18" charset="-127"/>
                </a:rPr>
                <a:t>Tools</a:t>
              </a:r>
            </a:p>
          </p:txBody>
        </p:sp>
        <p:sp>
          <p:nvSpPr>
            <p:cNvPr id="165" name="Rectangle 49"/>
            <p:cNvSpPr>
              <a:spLocks noChangeArrowheads="1"/>
            </p:cNvSpPr>
            <p:nvPr/>
          </p:nvSpPr>
          <p:spPr bwMode="auto">
            <a:xfrm>
              <a:off x="2379663" y="2708275"/>
              <a:ext cx="4137025" cy="2376488"/>
            </a:xfrm>
            <a:prstGeom prst="rect">
              <a:avLst/>
            </a:prstGeom>
            <a:solidFill>
              <a:srgbClr val="EAEAEA">
                <a:alpha val="50000"/>
              </a:srgbClr>
            </a:solidFill>
            <a:ln w="3175" cap="rnd">
              <a:solidFill>
                <a:srgbClr val="969696"/>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endParaRPr lang="ko-KR" altLang="en-US"/>
            </a:p>
          </p:txBody>
        </p:sp>
        <p:sp>
          <p:nvSpPr>
            <p:cNvPr id="166" name="Text Box 51"/>
            <p:cNvSpPr txBox="1">
              <a:spLocks noChangeArrowheads="1"/>
            </p:cNvSpPr>
            <p:nvPr/>
          </p:nvSpPr>
          <p:spPr bwMode="auto">
            <a:xfrm>
              <a:off x="2344738" y="2708275"/>
              <a:ext cx="931862" cy="53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spcBef>
                  <a:spcPct val="50000"/>
                </a:spcBef>
              </a:pPr>
              <a:r>
                <a:rPr kumimoji="1" lang="en" altLang="ko-KR" sz="900" dirty="0">
                  <a:solidFill>
                    <a:srgbClr val="003366"/>
                  </a:solidFill>
                  <a:latin typeface="Franklin Gothic Medium" pitchFamily="34" charset="0"/>
                  <a:ea typeface="가는각진제목체" pitchFamily="18" charset="-127"/>
                </a:rPr>
                <a:t>Application </a:t>
              </a:r>
              <a:br>
                <a:rPr kumimoji="1" lang="en-US" altLang="ko-KR" sz="900" dirty="0">
                  <a:solidFill>
                    <a:srgbClr val="003366"/>
                  </a:solidFill>
                  <a:latin typeface="Franklin Gothic Medium" pitchFamily="34" charset="0"/>
                  <a:ea typeface="가는각진제목체" pitchFamily="18" charset="-127"/>
                </a:rPr>
              </a:br>
              <a:r>
                <a:rPr kumimoji="1" lang="en" altLang="ko-KR" sz="900" dirty="0">
                  <a:solidFill>
                    <a:srgbClr val="003366"/>
                  </a:solidFill>
                  <a:latin typeface="Franklin Gothic Medium" pitchFamily="34" charset="0"/>
                  <a:ea typeface="가는각진제목체" pitchFamily="18" charset="-127"/>
                </a:rPr>
                <a:t>Common </a:t>
              </a:r>
              <a:br>
                <a:rPr kumimoji="1" lang="en-US" altLang="ko-KR" sz="900" dirty="0">
                  <a:solidFill>
                    <a:srgbClr val="003366"/>
                  </a:solidFill>
                  <a:latin typeface="Franklin Gothic Medium" pitchFamily="34" charset="0"/>
                  <a:ea typeface="가는각진제목체" pitchFamily="18" charset="-127"/>
                </a:rPr>
              </a:br>
              <a:r>
                <a:rPr kumimoji="1" lang="en" altLang="ko-KR" sz="900" dirty="0">
                  <a:solidFill>
                    <a:srgbClr val="003366"/>
                  </a:solidFill>
                  <a:latin typeface="Franklin Gothic Medium" pitchFamily="34" charset="0"/>
                  <a:ea typeface="가는각진제목체" pitchFamily="18" charset="-127"/>
                </a:rPr>
                <a:t>Services (ACS)</a:t>
              </a:r>
            </a:p>
          </p:txBody>
        </p:sp>
        <p:sp>
          <p:nvSpPr>
            <p:cNvPr id="167" name="Text Box 52"/>
            <p:cNvSpPr txBox="1">
              <a:spLocks noChangeArrowheads="1"/>
            </p:cNvSpPr>
            <p:nvPr/>
          </p:nvSpPr>
          <p:spPr bwMode="auto">
            <a:xfrm>
              <a:off x="2451100" y="1989138"/>
              <a:ext cx="676275" cy="68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spcBef>
                  <a:spcPct val="50000"/>
                </a:spcBef>
              </a:pPr>
              <a:r>
                <a:rPr kumimoji="1" lang="en" altLang="ko-KR" sz="900">
                  <a:solidFill>
                    <a:srgbClr val="003366"/>
                  </a:solidFill>
                  <a:latin typeface="Franklin Gothic Medium" pitchFamily="34" charset="0"/>
                  <a:ea typeface="가는각진제목체" pitchFamily="18" charset="-127"/>
                </a:rPr>
                <a:t>Business </a:t>
              </a:r>
              <a:br>
                <a:rPr kumimoji="1" lang="en-US" altLang="ko-KR" sz="900">
                  <a:solidFill>
                    <a:srgbClr val="003366"/>
                  </a:solidFill>
                  <a:latin typeface="Franklin Gothic Medium" pitchFamily="34" charset="0"/>
                  <a:ea typeface="가는각진제목체" pitchFamily="18" charset="-127"/>
                </a:rPr>
              </a:br>
              <a:r>
                <a:rPr kumimoji="1" lang="en" altLang="ko-KR" sz="900">
                  <a:solidFill>
                    <a:srgbClr val="003366"/>
                  </a:solidFill>
                  <a:latin typeface="Franklin Gothic Medium" pitchFamily="34" charset="0"/>
                  <a:ea typeface="가는각진제목체" pitchFamily="18" charset="-127"/>
                </a:rPr>
                <a:t>Common Services ( </a:t>
              </a:r>
              <a:br>
                <a:rPr kumimoji="1" lang="en-US" altLang="ko-KR" sz="900">
                  <a:solidFill>
                    <a:srgbClr val="003366"/>
                  </a:solidFill>
                  <a:latin typeface="Franklin Gothic Medium" pitchFamily="34" charset="0"/>
                  <a:ea typeface="가는각진제목체" pitchFamily="18" charset="-127"/>
                </a:rPr>
              </a:br>
              <a:r>
                <a:rPr kumimoji="1" lang="en" altLang="ko-KR" sz="900">
                  <a:solidFill>
                    <a:srgbClr val="003366"/>
                  </a:solidFill>
                  <a:latin typeface="Franklin Gothic Medium" pitchFamily="34" charset="0"/>
                  <a:ea typeface="가는각진제목체" pitchFamily="18" charset="-127"/>
                </a:rPr>
                <a:t>BCS </a:t>
              </a:r>
              <a:br>
                <a:rPr kumimoji="1" lang="en-US" altLang="ko-KR" sz="900">
                  <a:solidFill>
                    <a:srgbClr val="003366"/>
                  </a:solidFill>
                  <a:latin typeface="Franklin Gothic Medium" pitchFamily="34" charset="0"/>
                  <a:ea typeface="가는각진제목체" pitchFamily="18" charset="-127"/>
                </a:rPr>
              </a:br>
              <a:r>
                <a:rPr kumimoji="1" lang="en" altLang="ko-KR" sz="900">
                  <a:solidFill>
                    <a:srgbClr val="003366"/>
                  </a:solidFill>
                  <a:latin typeface="Franklin Gothic Medium" pitchFamily="34" charset="0"/>
                  <a:ea typeface="가는각진제목체" pitchFamily="18" charset="-127"/>
                </a:rPr>
                <a:t>)</a:t>
              </a:r>
            </a:p>
          </p:txBody>
        </p:sp>
        <p:sp>
          <p:nvSpPr>
            <p:cNvPr id="168" name="Text Box 53"/>
            <p:cNvSpPr txBox="1">
              <a:spLocks noChangeArrowheads="1"/>
            </p:cNvSpPr>
            <p:nvPr/>
          </p:nvSpPr>
          <p:spPr bwMode="auto">
            <a:xfrm>
              <a:off x="5795963" y="2060575"/>
              <a:ext cx="312737" cy="48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latinLnBrk="1">
                <a:spcBef>
                  <a:spcPct val="50000"/>
                </a:spcBef>
              </a:pPr>
              <a:r>
                <a:rPr kumimoji="1" lang="en" altLang="ko-KR" sz="2400">
                  <a:latin typeface="굴림"/>
                </a:rPr>
                <a:t>…</a:t>
              </a:r>
              <a:endParaRPr kumimoji="1" lang="en-US" altLang="ko-KR" sz="2400"/>
            </a:p>
          </p:txBody>
        </p:sp>
        <p:sp>
          <p:nvSpPr>
            <p:cNvPr id="169" name="Line 54"/>
            <p:cNvSpPr>
              <a:spLocks noChangeShapeType="1"/>
            </p:cNvSpPr>
            <p:nvPr/>
          </p:nvSpPr>
          <p:spPr bwMode="auto">
            <a:xfrm flipV="1">
              <a:off x="2379663" y="1989138"/>
              <a:ext cx="3948112"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70" name="Text Box 55"/>
            <p:cNvSpPr txBox="1">
              <a:spLocks noChangeArrowheads="1"/>
            </p:cNvSpPr>
            <p:nvPr/>
          </p:nvSpPr>
          <p:spPr bwMode="auto">
            <a:xfrm>
              <a:off x="3509963" y="1352550"/>
              <a:ext cx="674687" cy="244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spcBef>
                  <a:spcPct val="50000"/>
                </a:spcBef>
              </a:pPr>
              <a:r>
                <a:rPr kumimoji="1" lang="en" altLang="ko-KR" sz="900">
                  <a:solidFill>
                    <a:srgbClr val="003366"/>
                  </a:solidFill>
                  <a:latin typeface="Franklin Gothic Medium" pitchFamily="34" charset="0"/>
                  <a:ea typeface="가는각진제목체" pitchFamily="18" charset="-127"/>
                </a:rPr>
                <a:t>Insurance</a:t>
              </a:r>
            </a:p>
          </p:txBody>
        </p:sp>
        <p:sp>
          <p:nvSpPr>
            <p:cNvPr id="171" name="Text Box 56"/>
            <p:cNvSpPr txBox="1">
              <a:spLocks noChangeArrowheads="1"/>
            </p:cNvSpPr>
            <p:nvPr/>
          </p:nvSpPr>
          <p:spPr bwMode="auto">
            <a:xfrm>
              <a:off x="4013200" y="1628775"/>
              <a:ext cx="674688" cy="244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spcBef>
                  <a:spcPct val="50000"/>
                </a:spcBef>
              </a:pPr>
              <a:r>
                <a:rPr kumimoji="1" lang="en" altLang="ko-KR" sz="900">
                  <a:solidFill>
                    <a:srgbClr val="003366"/>
                  </a:solidFill>
                  <a:latin typeface="Franklin Gothic Medium" pitchFamily="34" charset="0"/>
                  <a:ea typeface="가는각진제목체" pitchFamily="18" charset="-127"/>
                </a:rPr>
                <a:t>Banking</a:t>
              </a:r>
            </a:p>
          </p:txBody>
        </p:sp>
        <p:sp>
          <p:nvSpPr>
            <p:cNvPr id="172" name="Text Box 57"/>
            <p:cNvSpPr txBox="1">
              <a:spLocks noChangeArrowheads="1"/>
            </p:cNvSpPr>
            <p:nvPr/>
          </p:nvSpPr>
          <p:spPr bwMode="auto">
            <a:xfrm>
              <a:off x="5021263" y="1628775"/>
              <a:ext cx="914400" cy="244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spcBef>
                  <a:spcPct val="50000"/>
                </a:spcBef>
              </a:pPr>
              <a:r>
                <a:rPr kumimoji="1" lang="en" altLang="ko-KR" sz="900">
                  <a:solidFill>
                    <a:srgbClr val="003366"/>
                  </a:solidFill>
                  <a:latin typeface="Franklin Gothic Medium" pitchFamily="34" charset="0"/>
                  <a:ea typeface="가는각진제목체" pitchFamily="18" charset="-127"/>
                </a:rPr>
                <a:t>Manufacturing</a:t>
              </a:r>
            </a:p>
          </p:txBody>
        </p:sp>
        <p:sp>
          <p:nvSpPr>
            <p:cNvPr id="173" name="Text Box 58"/>
            <p:cNvSpPr txBox="1">
              <a:spLocks noChangeArrowheads="1"/>
            </p:cNvSpPr>
            <p:nvPr/>
          </p:nvSpPr>
          <p:spPr bwMode="auto">
            <a:xfrm>
              <a:off x="5646738" y="1341438"/>
              <a:ext cx="703262" cy="244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spcBef>
                  <a:spcPct val="50000"/>
                </a:spcBef>
              </a:pPr>
              <a:r>
                <a:rPr kumimoji="1" lang="en" altLang="ko-KR" sz="900">
                  <a:solidFill>
                    <a:srgbClr val="003366"/>
                  </a:solidFill>
                  <a:latin typeface="Franklin Gothic Medium" pitchFamily="34" charset="0"/>
                  <a:ea typeface="가는각진제목체" pitchFamily="18" charset="-127"/>
                </a:rPr>
                <a:t>Public</a:t>
              </a:r>
            </a:p>
          </p:txBody>
        </p:sp>
        <p:sp>
          <p:nvSpPr>
            <p:cNvPr id="174" name="Text Box 59"/>
            <p:cNvSpPr txBox="1">
              <a:spLocks noChangeArrowheads="1"/>
            </p:cNvSpPr>
            <p:nvPr/>
          </p:nvSpPr>
          <p:spPr bwMode="auto">
            <a:xfrm>
              <a:off x="4733925" y="1352550"/>
              <a:ext cx="676275" cy="244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spcBef>
                  <a:spcPct val="50000"/>
                </a:spcBef>
              </a:pPr>
              <a:r>
                <a:rPr kumimoji="1" lang="en" altLang="ko-KR" sz="900">
                  <a:solidFill>
                    <a:srgbClr val="003366"/>
                  </a:solidFill>
                  <a:latin typeface="Franklin Gothic Medium" pitchFamily="34" charset="0"/>
                  <a:ea typeface="가는각진제목체" pitchFamily="18" charset="-127"/>
                </a:rPr>
                <a:t>Defense</a:t>
              </a:r>
            </a:p>
          </p:txBody>
        </p:sp>
        <p:sp>
          <p:nvSpPr>
            <p:cNvPr id="175" name="Line 60"/>
            <p:cNvSpPr>
              <a:spLocks noChangeShapeType="1"/>
            </p:cNvSpPr>
            <p:nvPr/>
          </p:nvSpPr>
          <p:spPr bwMode="auto">
            <a:xfrm flipV="1">
              <a:off x="2339975" y="2012950"/>
              <a:ext cx="4248150" cy="0"/>
            </a:xfrm>
            <a:prstGeom prst="line">
              <a:avLst/>
            </a:prstGeom>
            <a:noFill/>
            <a:ln w="127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76" name="Oval 61"/>
            <p:cNvSpPr>
              <a:spLocks noChangeArrowheads="1"/>
            </p:cNvSpPr>
            <p:nvPr/>
          </p:nvSpPr>
          <p:spPr bwMode="auto">
            <a:xfrm>
              <a:off x="5021263" y="2151063"/>
              <a:ext cx="685800" cy="341312"/>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Calendar</a:t>
              </a:r>
            </a:p>
          </p:txBody>
        </p:sp>
        <p:sp>
          <p:nvSpPr>
            <p:cNvPr id="177" name="Line 62"/>
            <p:cNvSpPr>
              <a:spLocks noChangeShapeType="1"/>
            </p:cNvSpPr>
            <p:nvPr/>
          </p:nvSpPr>
          <p:spPr bwMode="auto">
            <a:xfrm>
              <a:off x="2339975" y="1268413"/>
              <a:ext cx="0" cy="720725"/>
            </a:xfrm>
            <a:prstGeom prst="line">
              <a:avLst/>
            </a:prstGeom>
            <a:noFill/>
            <a:ln w="127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78" name="Rectangle 63"/>
            <p:cNvSpPr>
              <a:spLocks noChangeArrowheads="1"/>
            </p:cNvSpPr>
            <p:nvPr/>
          </p:nvSpPr>
          <p:spPr bwMode="auto">
            <a:xfrm>
              <a:off x="5095875" y="5229225"/>
              <a:ext cx="539750" cy="166688"/>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900">
                  <a:latin typeface="Franklin Gothic Medium" pitchFamily="34" charset="0"/>
                  <a:ea typeface="가는각진제목체" pitchFamily="18" charset="-127"/>
                </a:rPr>
                <a:t>Plug-ins</a:t>
              </a:r>
            </a:p>
          </p:txBody>
        </p:sp>
        <p:sp>
          <p:nvSpPr>
            <p:cNvPr id="179" name="Line 64"/>
            <p:cNvSpPr>
              <a:spLocks noChangeShapeType="1"/>
            </p:cNvSpPr>
            <p:nvPr/>
          </p:nvSpPr>
          <p:spPr bwMode="auto">
            <a:xfrm>
              <a:off x="2482850" y="4221163"/>
              <a:ext cx="3960813"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0" name="Oval 65"/>
            <p:cNvSpPr>
              <a:spLocks noChangeArrowheads="1"/>
            </p:cNvSpPr>
            <p:nvPr/>
          </p:nvSpPr>
          <p:spPr bwMode="auto">
            <a:xfrm>
              <a:off x="3203575" y="2781300"/>
              <a:ext cx="558800" cy="290513"/>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Batch</a:t>
              </a:r>
            </a:p>
          </p:txBody>
        </p:sp>
        <p:sp>
          <p:nvSpPr>
            <p:cNvPr id="181" name="Oval 66"/>
            <p:cNvSpPr>
              <a:spLocks noChangeArrowheads="1"/>
            </p:cNvSpPr>
            <p:nvPr/>
          </p:nvSpPr>
          <p:spPr bwMode="auto">
            <a:xfrm>
              <a:off x="3995738" y="3138488"/>
              <a:ext cx="576262" cy="290512"/>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Logging</a:t>
              </a:r>
            </a:p>
          </p:txBody>
        </p:sp>
        <p:sp>
          <p:nvSpPr>
            <p:cNvPr id="182" name="Oval 68"/>
            <p:cNvSpPr>
              <a:spLocks noChangeArrowheads="1"/>
            </p:cNvSpPr>
            <p:nvPr/>
          </p:nvSpPr>
          <p:spPr bwMode="auto">
            <a:xfrm>
              <a:off x="3852863" y="2781300"/>
              <a:ext cx="503237" cy="290513"/>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DAO</a:t>
              </a:r>
            </a:p>
          </p:txBody>
        </p:sp>
        <p:sp>
          <p:nvSpPr>
            <p:cNvPr id="183" name="Oval 69"/>
            <p:cNvSpPr>
              <a:spLocks noChangeArrowheads="1"/>
            </p:cNvSpPr>
            <p:nvPr/>
          </p:nvSpPr>
          <p:spPr bwMode="auto">
            <a:xfrm>
              <a:off x="4276725" y="2151063"/>
              <a:ext cx="685800" cy="341312"/>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Zip Code</a:t>
              </a:r>
            </a:p>
          </p:txBody>
        </p:sp>
        <p:sp>
          <p:nvSpPr>
            <p:cNvPr id="184" name="Oval 70"/>
            <p:cNvSpPr>
              <a:spLocks noChangeArrowheads="1"/>
            </p:cNvSpPr>
            <p:nvPr/>
          </p:nvSpPr>
          <p:spPr bwMode="auto">
            <a:xfrm>
              <a:off x="3509963" y="2151063"/>
              <a:ext cx="685800" cy="341312"/>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Common</a:t>
              </a:r>
            </a:p>
            <a:p>
              <a:pPr latinLnBrk="1"/>
              <a:r>
                <a:rPr kumimoji="1" lang="en" altLang="ko-KR" sz="800">
                  <a:solidFill>
                    <a:srgbClr val="003366"/>
                  </a:solidFill>
                  <a:latin typeface="Franklin Gothic Medium" pitchFamily="34" charset="0"/>
                  <a:ea typeface="가는각진제목체" pitchFamily="18" charset="-127"/>
                </a:rPr>
                <a:t>Code</a:t>
              </a:r>
            </a:p>
          </p:txBody>
        </p:sp>
        <p:sp>
          <p:nvSpPr>
            <p:cNvPr id="185" name="Text Box 71"/>
            <p:cNvSpPr txBox="1">
              <a:spLocks noChangeArrowheads="1"/>
            </p:cNvSpPr>
            <p:nvPr/>
          </p:nvSpPr>
          <p:spPr bwMode="auto">
            <a:xfrm>
              <a:off x="2451100" y="1341438"/>
              <a:ext cx="676275" cy="68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spcBef>
                  <a:spcPct val="50000"/>
                </a:spcBef>
              </a:pPr>
              <a:r>
                <a:rPr kumimoji="1" lang="en" altLang="ko-KR" sz="900">
                  <a:solidFill>
                    <a:srgbClr val="003366"/>
                  </a:solidFill>
                  <a:latin typeface="Franklin Gothic Medium" pitchFamily="34" charset="0"/>
                  <a:ea typeface="가는각진제목체" pitchFamily="18" charset="-127"/>
                </a:rPr>
                <a:t>Business </a:t>
              </a:r>
              <a:br>
                <a:rPr kumimoji="1" lang="en-US" altLang="ko-KR" sz="900">
                  <a:solidFill>
                    <a:srgbClr val="003366"/>
                  </a:solidFill>
                  <a:latin typeface="Franklin Gothic Medium" pitchFamily="34" charset="0"/>
                  <a:ea typeface="가는각진제목체" pitchFamily="18" charset="-127"/>
                </a:rPr>
              </a:br>
              <a:r>
                <a:rPr kumimoji="1" lang="en" altLang="ko-KR" sz="900">
                  <a:solidFill>
                    <a:srgbClr val="003366"/>
                  </a:solidFill>
                  <a:latin typeface="Franklin Gothic Medium" pitchFamily="34" charset="0"/>
                  <a:ea typeface="가는각진제목체" pitchFamily="18" charset="-127"/>
                </a:rPr>
                <a:t>Specific Services ( </a:t>
              </a:r>
              <a:br>
                <a:rPr kumimoji="1" lang="en-US" altLang="ko-KR" sz="900">
                  <a:solidFill>
                    <a:srgbClr val="003366"/>
                  </a:solidFill>
                  <a:latin typeface="Franklin Gothic Medium" pitchFamily="34" charset="0"/>
                  <a:ea typeface="가는각진제목체" pitchFamily="18" charset="-127"/>
                </a:rPr>
              </a:br>
              <a:r>
                <a:rPr kumimoji="1" lang="en" altLang="ko-KR" sz="900">
                  <a:solidFill>
                    <a:srgbClr val="003366"/>
                  </a:solidFill>
                  <a:latin typeface="Franklin Gothic Medium" pitchFamily="34" charset="0"/>
                  <a:ea typeface="가는각진제목체" pitchFamily="18" charset="-127"/>
                </a:rPr>
                <a:t>BSS </a:t>
              </a:r>
              <a:br>
                <a:rPr kumimoji="1" lang="en-US" altLang="ko-KR" sz="900">
                  <a:solidFill>
                    <a:srgbClr val="003366"/>
                  </a:solidFill>
                  <a:latin typeface="Franklin Gothic Medium" pitchFamily="34" charset="0"/>
                  <a:ea typeface="가는각진제목체" pitchFamily="18" charset="-127"/>
                </a:rPr>
              </a:br>
              <a:r>
                <a:rPr kumimoji="1" lang="en" altLang="ko-KR" sz="900">
                  <a:solidFill>
                    <a:srgbClr val="003366"/>
                  </a:solidFill>
                  <a:latin typeface="Franklin Gothic Medium" pitchFamily="34" charset="0"/>
                  <a:ea typeface="가는각진제목체" pitchFamily="18" charset="-127"/>
                </a:rPr>
                <a:t>)</a:t>
              </a:r>
            </a:p>
          </p:txBody>
        </p:sp>
        <p:sp>
          <p:nvSpPr>
            <p:cNvPr id="186" name="Text Box 72"/>
            <p:cNvSpPr txBox="1">
              <a:spLocks noChangeArrowheads="1"/>
            </p:cNvSpPr>
            <p:nvPr/>
          </p:nvSpPr>
          <p:spPr bwMode="auto">
            <a:xfrm>
              <a:off x="2344738" y="4303713"/>
              <a:ext cx="931862" cy="53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spcBef>
                  <a:spcPct val="50000"/>
                </a:spcBef>
              </a:pPr>
              <a:r>
                <a:rPr kumimoji="1" lang="en" altLang="ko-KR" sz="900" dirty="0">
                  <a:solidFill>
                    <a:srgbClr val="003366"/>
                  </a:solidFill>
                  <a:latin typeface="Franklin Gothic Medium" pitchFamily="34" charset="0"/>
                  <a:ea typeface="가는각진제목체" pitchFamily="18" charset="-127"/>
                </a:rPr>
                <a:t>ACC (Application </a:t>
              </a:r>
              <a:br>
                <a:rPr kumimoji="1" lang="en-US" altLang="ko-KR" sz="900" dirty="0">
                  <a:solidFill>
                    <a:srgbClr val="003366"/>
                  </a:solidFill>
                  <a:latin typeface="Franklin Gothic Medium" pitchFamily="34" charset="0"/>
                  <a:ea typeface="가는각진제목체" pitchFamily="18" charset="-127"/>
                </a:rPr>
              </a:br>
              <a:r>
                <a:rPr kumimoji="1" lang="en" altLang="ko-KR" sz="900" dirty="0">
                  <a:solidFill>
                    <a:srgbClr val="003366"/>
                  </a:solidFill>
                  <a:latin typeface="Franklin Gothic Medium" pitchFamily="34" charset="0"/>
                  <a:ea typeface="가는각진제목체" pitchFamily="18" charset="-127"/>
                </a:rPr>
                <a:t>Core </a:t>
              </a:r>
              <a:br>
                <a:rPr kumimoji="1" lang="en-US" altLang="ko-KR" sz="900" dirty="0">
                  <a:solidFill>
                    <a:srgbClr val="003366"/>
                  </a:solidFill>
                  <a:latin typeface="Franklin Gothic Medium" pitchFamily="34" charset="0"/>
                  <a:ea typeface="가는각진제목체" pitchFamily="18" charset="-127"/>
                </a:rPr>
              </a:br>
              <a:r>
                <a:rPr kumimoji="1" lang="en" altLang="ko-KR" sz="900" dirty="0">
                  <a:solidFill>
                    <a:srgbClr val="003366"/>
                  </a:solidFill>
                  <a:latin typeface="Franklin Gothic Medium" pitchFamily="34" charset="0"/>
                  <a:ea typeface="가는각진제목체" pitchFamily="18" charset="-127"/>
                </a:rPr>
                <a:t>Components)</a:t>
              </a:r>
            </a:p>
          </p:txBody>
        </p:sp>
        <p:sp>
          <p:nvSpPr>
            <p:cNvPr id="187" name="Oval 73"/>
            <p:cNvSpPr>
              <a:spLocks noChangeArrowheads="1"/>
            </p:cNvSpPr>
            <p:nvPr/>
          </p:nvSpPr>
          <p:spPr bwMode="auto">
            <a:xfrm>
              <a:off x="3059113" y="4294188"/>
              <a:ext cx="792162" cy="290512"/>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EJBizDelegator</a:t>
              </a:r>
            </a:p>
          </p:txBody>
        </p:sp>
        <p:sp>
          <p:nvSpPr>
            <p:cNvPr id="188" name="Oval 74"/>
            <p:cNvSpPr>
              <a:spLocks noChangeArrowheads="1"/>
            </p:cNvSpPr>
            <p:nvPr/>
          </p:nvSpPr>
          <p:spPr bwMode="auto">
            <a:xfrm>
              <a:off x="3203575" y="4651375"/>
              <a:ext cx="701675" cy="290513"/>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ServiceLocator</a:t>
              </a:r>
            </a:p>
          </p:txBody>
        </p:sp>
        <p:sp>
          <p:nvSpPr>
            <p:cNvPr id="189" name="Oval 76"/>
            <p:cNvSpPr>
              <a:spLocks noChangeArrowheads="1"/>
            </p:cNvSpPr>
            <p:nvPr/>
          </p:nvSpPr>
          <p:spPr bwMode="auto">
            <a:xfrm>
              <a:off x="3930650" y="4651375"/>
              <a:ext cx="641350" cy="290513"/>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ValueObject</a:t>
              </a:r>
            </a:p>
          </p:txBody>
        </p:sp>
        <p:sp>
          <p:nvSpPr>
            <p:cNvPr id="190" name="Oval 77"/>
            <p:cNvSpPr>
              <a:spLocks noChangeArrowheads="1"/>
            </p:cNvSpPr>
            <p:nvPr/>
          </p:nvSpPr>
          <p:spPr bwMode="auto">
            <a:xfrm>
              <a:off x="4794250" y="3141663"/>
              <a:ext cx="641350" cy="290512"/>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IdGeneration</a:t>
              </a:r>
            </a:p>
          </p:txBody>
        </p:sp>
        <p:sp>
          <p:nvSpPr>
            <p:cNvPr id="191" name="Oval 78"/>
            <p:cNvSpPr>
              <a:spLocks noChangeArrowheads="1"/>
            </p:cNvSpPr>
            <p:nvPr/>
          </p:nvSpPr>
          <p:spPr bwMode="auto">
            <a:xfrm>
              <a:off x="4716463" y="4294188"/>
              <a:ext cx="641350" cy="290512"/>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LiveException</a:t>
              </a:r>
            </a:p>
          </p:txBody>
        </p:sp>
        <p:sp>
          <p:nvSpPr>
            <p:cNvPr id="192" name="Oval 79"/>
            <p:cNvSpPr>
              <a:spLocks noChangeArrowheads="1"/>
            </p:cNvSpPr>
            <p:nvPr/>
          </p:nvSpPr>
          <p:spPr bwMode="auto">
            <a:xfrm>
              <a:off x="5435600" y="4294188"/>
              <a:ext cx="641350" cy="290512"/>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Utility</a:t>
              </a:r>
            </a:p>
          </p:txBody>
        </p:sp>
        <p:sp>
          <p:nvSpPr>
            <p:cNvPr id="193" name="Oval 80"/>
            <p:cNvSpPr>
              <a:spLocks noChangeArrowheads="1"/>
            </p:cNvSpPr>
            <p:nvPr/>
          </p:nvSpPr>
          <p:spPr bwMode="auto">
            <a:xfrm>
              <a:off x="5076825" y="4651375"/>
              <a:ext cx="641350" cy="290513"/>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Resource</a:t>
              </a:r>
            </a:p>
          </p:txBody>
        </p:sp>
        <p:sp>
          <p:nvSpPr>
            <p:cNvPr id="194" name="Text Box 81"/>
            <p:cNvSpPr txBox="1">
              <a:spLocks noChangeArrowheads="1"/>
            </p:cNvSpPr>
            <p:nvPr/>
          </p:nvSpPr>
          <p:spPr bwMode="auto">
            <a:xfrm>
              <a:off x="6011863" y="4195763"/>
              <a:ext cx="431800" cy="48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latinLnBrk="1">
                <a:spcBef>
                  <a:spcPct val="50000"/>
                </a:spcBef>
              </a:pPr>
              <a:r>
                <a:rPr kumimoji="1" lang="en" altLang="ko-KR" sz="2400">
                  <a:latin typeface="굴림"/>
                </a:rPr>
                <a:t>…</a:t>
              </a:r>
              <a:endParaRPr kumimoji="1" lang="en-US" altLang="ko-KR" sz="2400"/>
            </a:p>
          </p:txBody>
        </p:sp>
        <p:sp>
          <p:nvSpPr>
            <p:cNvPr id="195" name="Rectangle 86"/>
            <p:cNvSpPr>
              <a:spLocks noChangeArrowheads="1"/>
            </p:cNvSpPr>
            <p:nvPr/>
          </p:nvSpPr>
          <p:spPr bwMode="auto">
            <a:xfrm>
              <a:off x="4787900" y="3609975"/>
              <a:ext cx="1584325" cy="214313"/>
            </a:xfrm>
            <a:prstGeom prst="rect">
              <a:avLst/>
            </a:prstGeom>
            <a:solidFill>
              <a:srgbClr val="C8DBEE"/>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WebActionDispatcher/WebAction</a:t>
              </a:r>
            </a:p>
          </p:txBody>
        </p:sp>
        <p:sp>
          <p:nvSpPr>
            <p:cNvPr id="196" name="Text Box 88"/>
            <p:cNvSpPr txBox="1">
              <a:spLocks noChangeArrowheads="1"/>
            </p:cNvSpPr>
            <p:nvPr/>
          </p:nvSpPr>
          <p:spPr bwMode="auto">
            <a:xfrm>
              <a:off x="2339975" y="3511550"/>
              <a:ext cx="931863" cy="53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spcBef>
                  <a:spcPct val="50000"/>
                </a:spcBef>
              </a:pPr>
              <a:r>
                <a:rPr kumimoji="1" lang="en" altLang="ko-KR" sz="900" dirty="0">
                  <a:solidFill>
                    <a:srgbClr val="003366"/>
                  </a:solidFill>
                  <a:latin typeface="Franklin Gothic Medium" pitchFamily="34" charset="0"/>
                  <a:ea typeface="가는각진제목체" pitchFamily="18" charset="-127"/>
                </a:rPr>
                <a:t>ASI (Application Service Infrastructure)</a:t>
              </a:r>
            </a:p>
          </p:txBody>
        </p:sp>
        <p:sp>
          <p:nvSpPr>
            <p:cNvPr id="197" name="Line 89"/>
            <p:cNvSpPr>
              <a:spLocks noChangeShapeType="1"/>
            </p:cNvSpPr>
            <p:nvPr/>
          </p:nvSpPr>
          <p:spPr bwMode="auto">
            <a:xfrm>
              <a:off x="2484438" y="3500438"/>
              <a:ext cx="3960812"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8" name="Text Box 104"/>
            <p:cNvSpPr txBox="1">
              <a:spLocks noChangeArrowheads="1"/>
            </p:cNvSpPr>
            <p:nvPr/>
          </p:nvSpPr>
          <p:spPr bwMode="auto">
            <a:xfrm>
              <a:off x="3203575" y="1628775"/>
              <a:ext cx="836613" cy="244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spcBef>
                  <a:spcPct val="50000"/>
                </a:spcBef>
              </a:pPr>
              <a:r>
                <a:rPr kumimoji="1" lang="en" altLang="ko-KR" sz="900">
                  <a:solidFill>
                    <a:srgbClr val="003366"/>
                  </a:solidFill>
                  <a:latin typeface="Franklin Gothic Medium" pitchFamily="34" charset="0"/>
                  <a:ea typeface="가는각진제목체" pitchFamily="18" charset="-127"/>
                </a:rPr>
                <a:t>Health Care</a:t>
              </a:r>
            </a:p>
          </p:txBody>
        </p:sp>
        <p:sp>
          <p:nvSpPr>
            <p:cNvPr id="199" name="Oval 105"/>
            <p:cNvSpPr>
              <a:spLocks noChangeArrowheads="1"/>
            </p:cNvSpPr>
            <p:nvPr/>
          </p:nvSpPr>
          <p:spPr bwMode="auto">
            <a:xfrm>
              <a:off x="3924300" y="4294188"/>
              <a:ext cx="712788" cy="290512"/>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DataSource</a:t>
              </a:r>
            </a:p>
          </p:txBody>
        </p:sp>
        <p:sp>
          <p:nvSpPr>
            <p:cNvPr id="200" name="Text Box 106"/>
            <p:cNvSpPr txBox="1">
              <a:spLocks noChangeArrowheads="1"/>
            </p:cNvSpPr>
            <p:nvPr/>
          </p:nvSpPr>
          <p:spPr bwMode="auto">
            <a:xfrm>
              <a:off x="5867400" y="2708275"/>
              <a:ext cx="481013" cy="48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latinLnBrk="1">
                <a:spcBef>
                  <a:spcPct val="50000"/>
                </a:spcBef>
              </a:pPr>
              <a:r>
                <a:rPr kumimoji="1" lang="en" altLang="ko-KR" sz="2400">
                  <a:latin typeface="굴림"/>
                </a:rPr>
                <a:t>…</a:t>
              </a:r>
              <a:endParaRPr kumimoji="1" lang="en-US" altLang="ko-KR" sz="2400"/>
            </a:p>
          </p:txBody>
        </p:sp>
        <p:sp>
          <p:nvSpPr>
            <p:cNvPr id="201" name="Rectangle 107"/>
            <p:cNvSpPr>
              <a:spLocks noChangeArrowheads="1"/>
            </p:cNvSpPr>
            <p:nvPr/>
          </p:nvSpPr>
          <p:spPr bwMode="auto">
            <a:xfrm>
              <a:off x="3348038" y="3862388"/>
              <a:ext cx="3024187" cy="214312"/>
            </a:xfrm>
            <a:prstGeom prst="rect">
              <a:avLst/>
            </a:prstGeom>
            <a:solidFill>
              <a:srgbClr val="C8DBEE"/>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Service Container</a:t>
              </a:r>
            </a:p>
          </p:txBody>
        </p:sp>
        <p:sp>
          <p:nvSpPr>
            <p:cNvPr id="202" name="Rectangle 108"/>
            <p:cNvSpPr>
              <a:spLocks noChangeArrowheads="1"/>
            </p:cNvSpPr>
            <p:nvPr/>
          </p:nvSpPr>
          <p:spPr bwMode="auto">
            <a:xfrm>
              <a:off x="3348038" y="3608388"/>
              <a:ext cx="1368425" cy="214312"/>
            </a:xfrm>
            <a:prstGeom prst="rect">
              <a:avLst/>
            </a:prstGeom>
            <a:solidFill>
              <a:srgbClr val="C8DBEE"/>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AOP</a:t>
              </a:r>
            </a:p>
          </p:txBody>
        </p:sp>
        <p:sp>
          <p:nvSpPr>
            <p:cNvPr id="203" name="Oval 67"/>
            <p:cNvSpPr>
              <a:spLocks noChangeArrowheads="1"/>
            </p:cNvSpPr>
            <p:nvPr/>
          </p:nvSpPr>
          <p:spPr bwMode="auto">
            <a:xfrm>
              <a:off x="5795963" y="4651375"/>
              <a:ext cx="641350" cy="290513"/>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Transaction</a:t>
              </a:r>
            </a:p>
          </p:txBody>
        </p:sp>
        <p:sp>
          <p:nvSpPr>
            <p:cNvPr id="204" name="Oval 109"/>
            <p:cNvSpPr>
              <a:spLocks noChangeArrowheads="1"/>
            </p:cNvSpPr>
            <p:nvPr/>
          </p:nvSpPr>
          <p:spPr bwMode="auto">
            <a:xfrm>
              <a:off x="4435475" y="2781300"/>
              <a:ext cx="641350" cy="290513"/>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Message</a:t>
              </a:r>
            </a:p>
          </p:txBody>
        </p:sp>
        <p:sp>
          <p:nvSpPr>
            <p:cNvPr id="205" name="Oval 111"/>
            <p:cNvSpPr>
              <a:spLocks noChangeArrowheads="1"/>
            </p:cNvSpPr>
            <p:nvPr/>
          </p:nvSpPr>
          <p:spPr bwMode="auto">
            <a:xfrm>
              <a:off x="4643438" y="4651375"/>
              <a:ext cx="504825" cy="290513"/>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Query</a:t>
              </a:r>
            </a:p>
          </p:txBody>
        </p:sp>
        <p:sp>
          <p:nvSpPr>
            <p:cNvPr id="206" name="Oval 112"/>
            <p:cNvSpPr>
              <a:spLocks noChangeArrowheads="1"/>
            </p:cNvSpPr>
            <p:nvPr/>
          </p:nvSpPr>
          <p:spPr bwMode="auto">
            <a:xfrm>
              <a:off x="3132138" y="3141663"/>
              <a:ext cx="712787" cy="290512"/>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DataSource</a:t>
              </a:r>
            </a:p>
          </p:txBody>
        </p:sp>
        <p:sp>
          <p:nvSpPr>
            <p:cNvPr id="207" name="Oval 114"/>
            <p:cNvSpPr>
              <a:spLocks noChangeArrowheads="1"/>
            </p:cNvSpPr>
            <p:nvPr/>
          </p:nvSpPr>
          <p:spPr bwMode="auto">
            <a:xfrm>
              <a:off x="5651500" y="3141663"/>
              <a:ext cx="641350" cy="290512"/>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dirty="0">
                  <a:solidFill>
                    <a:srgbClr val="003366"/>
                  </a:solidFill>
                  <a:latin typeface="Franklin Gothic Medium" pitchFamily="34" charset="0"/>
                  <a:ea typeface="가는각진제목체" pitchFamily="18" charset="-127"/>
                </a:rPr>
                <a:t>Web Mapper</a:t>
              </a:r>
            </a:p>
          </p:txBody>
        </p:sp>
        <p:sp>
          <p:nvSpPr>
            <p:cNvPr id="208" name="Oval 115"/>
            <p:cNvSpPr>
              <a:spLocks noChangeArrowheads="1"/>
            </p:cNvSpPr>
            <p:nvPr/>
          </p:nvSpPr>
          <p:spPr bwMode="auto">
            <a:xfrm>
              <a:off x="5226050" y="2781300"/>
              <a:ext cx="641350" cy="290513"/>
            </a:xfrm>
            <a:prstGeom prst="ellipse">
              <a:avLst/>
            </a:prstGeom>
            <a:solidFill>
              <a:srgbClr val="C8DBE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 altLang="ko-KR" sz="800">
                  <a:solidFill>
                    <a:srgbClr val="003366"/>
                  </a:solidFill>
                  <a:latin typeface="Franklin Gothic Medium" pitchFamily="34" charset="0"/>
                  <a:ea typeface="가는각진제목체" pitchFamily="18" charset="-127"/>
                </a:rPr>
                <a:t>Transaction</a:t>
              </a:r>
            </a:p>
          </p:txBody>
        </p:sp>
      </p:grpSp>
    </p:spTree>
    <p:extLst>
      <p:ext uri="{BB962C8B-B14F-4D97-AF65-F5344CB8AC3E}">
        <p14:creationId xmlns:p14="http://schemas.microsoft.com/office/powerpoint/2010/main" val="3705739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Box 187"/>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sp>
        <p:nvSpPr>
          <p:cNvPr id="189" name="제목 1"/>
          <p:cNvSpPr txBox="1">
            <a:spLocks/>
          </p:cNvSpPr>
          <p:nvPr/>
        </p:nvSpPr>
        <p:spPr>
          <a:xfrm>
            <a:off x="740534" y="635108"/>
            <a:ext cx="4932547"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4229" rtl="0" eaLnBrk="1" latinLnBrk="1" hangingPunct="1">
              <a:spcBef>
                <a:spcPct val="0"/>
              </a:spcBef>
              <a:buNone/>
              <a:defRPr lang="ko-KR" altLang="en-US" sz="2600" b="1" kern="1200" spc="-60" baseline="0" dirty="0">
                <a:ln>
                  <a:noFill/>
                </a:ln>
                <a:solidFill>
                  <a:schemeClr val="accent1"/>
                </a:solidFill>
                <a:latin typeface="+mn-ea"/>
                <a:ea typeface="+mn-ea"/>
                <a:cs typeface="+mj-cs"/>
              </a:defRPr>
            </a:lvl1pPr>
          </a:lstStyle>
          <a:p>
            <a:pPr>
              <a:defRPr/>
            </a:pPr>
            <a:r>
              <a:rPr lang="en" altLang="en-US" sz="2400" dirty="0">
                <a:solidFill>
                  <a:schemeClr val="tx1">
                    <a:lumMod val="75000"/>
                    <a:lumOff val="25000"/>
                  </a:schemeClr>
                </a:solidFill>
              </a:rPr>
              <a:t>Architecture </a:t>
            </a:r>
            <a:r>
              <a:rPr lang="en" altLang="ko-KR" sz="2400" dirty="0">
                <a:solidFill>
                  <a:schemeClr val="tx1">
                    <a:lumMod val="75000"/>
                    <a:lumOff val="25000"/>
                  </a:schemeClr>
                </a:solidFill>
              </a:rPr>
              <a:t>– Cloud Infrastructure.</a:t>
            </a:r>
            <a:endParaRPr lang="en-US" sz="2400" dirty="0">
              <a:solidFill>
                <a:schemeClr val="tx1">
                  <a:lumMod val="75000"/>
                  <a:lumOff val="25000"/>
                </a:schemeClr>
              </a:solidFill>
            </a:endParaRPr>
          </a:p>
        </p:txBody>
      </p:sp>
      <p:sp>
        <p:nvSpPr>
          <p:cNvPr id="191" name="Text Box 110"/>
          <p:cNvSpPr txBox="1">
            <a:spLocks noChangeArrowheads="1"/>
          </p:cNvSpPr>
          <p:nvPr/>
        </p:nvSpPr>
        <p:spPr bwMode="gray">
          <a:xfrm>
            <a:off x="524508" y="1088740"/>
            <a:ext cx="8952497" cy="492443"/>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82031" tIns="41015" rIns="82031" bIns="41015" rtlCol="0" anchor="t"/>
          <a:lstStyle>
            <a:defPPr>
              <a:defRPr lang="ko-KR"/>
            </a:defPPr>
            <a:lvl1pPr>
              <a:defRPr sz="1600" b="1" spc="-20">
                <a:solidFill>
                  <a:schemeClr val="tx1">
                    <a:lumMod val="65000"/>
                    <a:lumOff val="35000"/>
                  </a:schemeClr>
                </a:solidFill>
                <a:latin typeface="+mn-ea"/>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 altLang="en-US" sz="1200" dirty="0"/>
              <a:t>Separate </a:t>
            </a:r>
            <a:r>
              <a:rPr lang="en" altLang="ko-KR" sz="1200" dirty="0"/>
              <a:t>Zones by </a:t>
            </a:r>
            <a:r>
              <a:rPr lang="en" altLang="en-US" sz="1200" dirty="0"/>
              <a:t>area </a:t>
            </a:r>
            <a:r>
              <a:rPr lang="en" altLang="en-US" sz="1200" dirty="0" err="1"/>
              <a:t>based on </a:t>
            </a:r>
            <a:r>
              <a:rPr lang="en" altLang="ko-KR" sz="1200" dirty="0"/>
              <a:t>Private Cloud </a:t>
            </a:r>
            <a:r>
              <a:rPr lang="en" altLang="en-US" sz="1200" dirty="0"/>
              <a:t>Securing business continuity through redundancy in preparation for major server failures </a:t>
            </a:r>
            <a:r>
              <a:rPr lang="en" altLang="ko-KR" sz="1200" dirty="0"/>
              <a:t>, and </a:t>
            </a:r>
            <a:r>
              <a:rPr lang="en" altLang="en-US" sz="1200" dirty="0" err="1"/>
              <a:t>when expanding </a:t>
            </a:r>
            <a:r>
              <a:rPr lang="en" altLang="en-US" sz="1200" dirty="0"/>
              <a:t>services Provides flexible scalability through </a:t>
            </a:r>
            <a:r>
              <a:rPr lang="en" altLang="en-US" sz="1200" dirty="0" err="1"/>
              <a:t>virtual machine </a:t>
            </a:r>
            <a:r>
              <a:rPr lang="en" altLang="ko-KR" sz="1200" dirty="0"/>
              <a:t>(VM) expansion .</a:t>
            </a:r>
          </a:p>
        </p:txBody>
      </p:sp>
      <p:sp>
        <p:nvSpPr>
          <p:cNvPr id="192" name="텍스트 개체 틀 2"/>
          <p:cNvSpPr txBox="1">
            <a:spLocks/>
          </p:cNvSpPr>
          <p:nvPr/>
        </p:nvSpPr>
        <p:spPr>
          <a:xfrm>
            <a:off x="271703" y="686212"/>
            <a:ext cx="468831" cy="276999"/>
          </a:xfrm>
          <a:prstGeom prst="rect">
            <a:avLst/>
          </a:prstGeom>
        </p:spPr>
        <p:txBody>
          <a:bodyPr wrap="square" lIns="0" tIns="0" rIns="0" bIns="0" anchor="ctr" anchorCtr="0">
            <a:spAutoFit/>
          </a:bodyPr>
          <a:lstStyle>
            <a:lvl1pPr marL="0" indent="0" algn="l" defTabSz="914229" rtl="0" eaLnBrk="1" latinLnBrk="1" hangingPunct="1">
              <a:spcBef>
                <a:spcPct val="20000"/>
              </a:spcBef>
              <a:buFont typeface="Arial" pitchFamily="34" charset="0"/>
              <a:buNone/>
              <a:defRPr sz="1800" b="1" kern="1200" spc="-60" baseline="0">
                <a:ln>
                  <a:noFill/>
                </a:ln>
                <a:solidFill>
                  <a:schemeClr val="accent1">
                    <a:lumMod val="60000"/>
                    <a:lumOff val="40000"/>
                  </a:schemeClr>
                </a:solidFill>
                <a:latin typeface="+mn-ea"/>
                <a:ea typeface="+mn-ea"/>
                <a:cs typeface="+mn-cs"/>
              </a:defRPr>
            </a:lvl1pPr>
            <a:lvl2pPr marL="742811" indent="-285697" algn="l" defTabSz="914229"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786" indent="-228556" algn="l" defTabSz="914229" rtl="0" eaLnBrk="1" latinLnBrk="1" hangingPunct="1">
              <a:spcBef>
                <a:spcPct val="20000"/>
              </a:spcBef>
              <a:buFont typeface="Arial" pitchFamily="34" charset="0"/>
              <a:buChar char="•"/>
              <a:defRPr sz="2500" kern="1200">
                <a:solidFill>
                  <a:schemeClr val="tx1"/>
                </a:solidFill>
                <a:latin typeface="+mn-lt"/>
                <a:ea typeface="+mn-ea"/>
                <a:cs typeface="+mn-cs"/>
              </a:defRPr>
            </a:lvl3pPr>
            <a:lvl4pPr marL="1599901"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016"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 altLang="ko-KR" dirty="0">
                <a:solidFill>
                  <a:schemeClr val="tx1">
                    <a:lumMod val="75000"/>
                    <a:lumOff val="25000"/>
                  </a:schemeClr>
                </a:solidFill>
              </a:rPr>
              <a:t>7.</a:t>
            </a:r>
            <a:endParaRPr lang="ko-KR" altLang="en-US" dirty="0">
              <a:solidFill>
                <a:schemeClr val="tx1">
                  <a:lumMod val="75000"/>
                  <a:lumOff val="25000"/>
                </a:schemeClr>
              </a:solidFill>
            </a:endParaRPr>
          </a:p>
        </p:txBody>
      </p:sp>
      <p:cxnSp>
        <p:nvCxnSpPr>
          <p:cNvPr id="193" name="직선 연결선[R] 713">
            <a:extLst>
              <a:ext uri="{FF2B5EF4-FFF2-40B4-BE49-F238E27FC236}">
                <a16:creationId xmlns:a16="http://schemas.microsoft.com/office/drawing/2014/main" id="{044203BC-EA64-403E-B1FF-A6438A2C1E6F}"/>
              </a:ext>
            </a:extLst>
          </p:cNvPr>
          <p:cNvCxnSpPr>
            <a:cxnSpLocks/>
          </p:cNvCxnSpPr>
          <p:nvPr/>
        </p:nvCxnSpPr>
        <p:spPr>
          <a:xfrm>
            <a:off x="748226" y="2262868"/>
            <a:ext cx="8352000" cy="0"/>
          </a:xfrm>
          <a:prstGeom prst="line">
            <a:avLst/>
          </a:prstGeom>
          <a:ln w="28575">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4" name="직선 연결선[R] 29">
            <a:extLst>
              <a:ext uri="{FF2B5EF4-FFF2-40B4-BE49-F238E27FC236}">
                <a16:creationId xmlns:a16="http://schemas.microsoft.com/office/drawing/2014/main" id="{5F58E577-4CE4-4BDC-88DF-6D4B622D4E0F}"/>
              </a:ext>
            </a:extLst>
          </p:cNvPr>
          <p:cNvCxnSpPr/>
          <p:nvPr/>
        </p:nvCxnSpPr>
        <p:spPr>
          <a:xfrm>
            <a:off x="657674" y="1984980"/>
            <a:ext cx="7596000" cy="0"/>
          </a:xfrm>
          <a:prstGeom prst="line">
            <a:avLst/>
          </a:prstGeom>
          <a:ln w="19050">
            <a:solidFill>
              <a:schemeClr val="tx1">
                <a:lumMod val="65000"/>
                <a:lumOff val="35000"/>
              </a:schemeClr>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195" name="그림 194">
            <a:extLst>
              <a:ext uri="{FF2B5EF4-FFF2-40B4-BE49-F238E27FC236}">
                <a16:creationId xmlns:a16="http://schemas.microsoft.com/office/drawing/2014/main" id="{4E25420E-B243-4F75-AE6F-71C66ED8A967}"/>
              </a:ext>
            </a:extLst>
          </p:cNvPr>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7330499" y="1837362"/>
            <a:ext cx="671432" cy="280833"/>
          </a:xfrm>
          <a:prstGeom prst="rect">
            <a:avLst/>
          </a:prstGeom>
        </p:spPr>
      </p:pic>
      <p:sp>
        <p:nvSpPr>
          <p:cNvPr id="196" name="TextBox 195">
            <a:extLst>
              <a:ext uri="{FF2B5EF4-FFF2-40B4-BE49-F238E27FC236}">
                <a16:creationId xmlns:a16="http://schemas.microsoft.com/office/drawing/2014/main" id="{4068D26C-C2AE-47A1-84CF-A84F7CA2D07D}"/>
              </a:ext>
            </a:extLst>
          </p:cNvPr>
          <p:cNvSpPr txBox="1"/>
          <p:nvPr/>
        </p:nvSpPr>
        <p:spPr>
          <a:xfrm>
            <a:off x="7427261" y="1925124"/>
            <a:ext cx="477908" cy="184666"/>
          </a:xfrm>
          <a:prstGeom prst="rect">
            <a:avLst/>
          </a:prstGeom>
          <a:noFill/>
        </p:spPr>
        <p:txBody>
          <a:bodyPr wrap="square" lIns="0" tIns="0" rIns="0" bIns="0" rtlCol="0">
            <a:spAutoFit/>
          </a:bodyPr>
          <a:lstStyle/>
          <a:p>
            <a:pPr algn="ctr"/>
            <a:r>
              <a:rPr lang="en" altLang="ko-KR" sz="1200" b="1" dirty="0">
                <a:ea typeface="나눔바른고딕" panose="020B0603020101020101" pitchFamily="50" charset="-127"/>
              </a:rPr>
              <a:t>WAN</a:t>
            </a:r>
          </a:p>
        </p:txBody>
      </p:sp>
      <p:pic>
        <p:nvPicPr>
          <p:cNvPr id="197" name="그림 196">
            <a:extLst>
              <a:ext uri="{FF2B5EF4-FFF2-40B4-BE49-F238E27FC236}">
                <a16:creationId xmlns:a16="http://schemas.microsoft.com/office/drawing/2014/main" id="{F813327B-86C0-40A7-ADDE-DAE00CFA3811}"/>
              </a:ext>
            </a:extLst>
          </p:cNvPr>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8281226" y="2087887"/>
            <a:ext cx="671434" cy="280833"/>
          </a:xfrm>
          <a:prstGeom prst="rect">
            <a:avLst/>
          </a:prstGeom>
        </p:spPr>
      </p:pic>
      <p:sp>
        <p:nvSpPr>
          <p:cNvPr id="198" name="TextBox 197">
            <a:extLst>
              <a:ext uri="{FF2B5EF4-FFF2-40B4-BE49-F238E27FC236}">
                <a16:creationId xmlns:a16="http://schemas.microsoft.com/office/drawing/2014/main" id="{E9F30FBA-2EE6-43BB-A746-DA9A628288B6}"/>
              </a:ext>
            </a:extLst>
          </p:cNvPr>
          <p:cNvSpPr txBox="1"/>
          <p:nvPr/>
        </p:nvSpPr>
        <p:spPr>
          <a:xfrm>
            <a:off x="8377993" y="2175651"/>
            <a:ext cx="477908" cy="184666"/>
          </a:xfrm>
          <a:prstGeom prst="rect">
            <a:avLst/>
          </a:prstGeom>
          <a:noFill/>
        </p:spPr>
        <p:txBody>
          <a:bodyPr wrap="square" lIns="0" tIns="0" rIns="0" bIns="0" rtlCol="0">
            <a:spAutoFit/>
          </a:bodyPr>
          <a:lstStyle/>
          <a:p>
            <a:pPr algn="ctr"/>
            <a:r>
              <a:rPr lang="en" altLang="ko-KR" sz="1200" b="1" dirty="0">
                <a:ea typeface="나눔바른고딕" panose="020B0603020101020101" pitchFamily="50" charset="-127"/>
              </a:rPr>
              <a:t>VPN</a:t>
            </a:r>
          </a:p>
        </p:txBody>
      </p:sp>
      <p:sp>
        <p:nvSpPr>
          <p:cNvPr id="199" name="TextBox 198">
            <a:extLst>
              <a:ext uri="{FF2B5EF4-FFF2-40B4-BE49-F238E27FC236}">
                <a16:creationId xmlns:a16="http://schemas.microsoft.com/office/drawing/2014/main" id="{8D8ED1FC-ED49-4AFF-934D-3E2EC49FA243}"/>
              </a:ext>
            </a:extLst>
          </p:cNvPr>
          <p:cNvSpPr txBox="1"/>
          <p:nvPr/>
        </p:nvSpPr>
        <p:spPr>
          <a:xfrm>
            <a:off x="4100030" y="2009675"/>
            <a:ext cx="1146674" cy="226557"/>
          </a:xfrm>
          <a:prstGeom prst="rect">
            <a:avLst/>
          </a:prstGeom>
          <a:noFill/>
        </p:spPr>
        <p:txBody>
          <a:bodyPr wrap="none" lIns="0" tIns="0" rIns="0" bIns="0" rtlCol="0">
            <a:noAutofit/>
          </a:bodyPr>
          <a:lstStyle/>
          <a:p>
            <a:pPr algn="ctr">
              <a:lnSpc>
                <a:spcPct val="130000"/>
              </a:lnSpc>
            </a:pPr>
            <a:r>
              <a:rPr kumimoji="1" lang="en" altLang="en-US" sz="1100" b="1" spc="-60" dirty="0"/>
              <a:t>Out</a:t>
            </a:r>
            <a:r>
              <a:rPr kumimoji="1" lang="en" altLang="ko-KR" sz="1100" b="1" spc="-60" dirty="0"/>
              <a:t> </a:t>
            </a:r>
            <a:r>
              <a:rPr kumimoji="1" lang="en" altLang="en-US" sz="1100" b="1" spc="-60" dirty="0"/>
              <a:t>internet section</a:t>
            </a:r>
            <a:endParaRPr kumimoji="1" lang="en-US" altLang="ko-KR" sz="1100" b="1" spc="-60" dirty="0"/>
          </a:p>
        </p:txBody>
      </p:sp>
      <p:sp>
        <p:nvSpPr>
          <p:cNvPr id="211" name="TextBox 210">
            <a:extLst>
              <a:ext uri="{FF2B5EF4-FFF2-40B4-BE49-F238E27FC236}">
                <a16:creationId xmlns:a16="http://schemas.microsoft.com/office/drawing/2014/main" id="{4A0E244C-525B-4681-B039-0F341CA81C0E}"/>
              </a:ext>
            </a:extLst>
          </p:cNvPr>
          <p:cNvSpPr txBox="1"/>
          <p:nvPr/>
        </p:nvSpPr>
        <p:spPr>
          <a:xfrm>
            <a:off x="1019334" y="2408374"/>
            <a:ext cx="283412" cy="124231"/>
          </a:xfrm>
          <a:prstGeom prst="rect">
            <a:avLst/>
          </a:prstGeom>
          <a:noFill/>
        </p:spPr>
        <p:txBody>
          <a:bodyPr wrap="none" lIns="0" tIns="0" rIns="0" bIns="0" rtlCol="0">
            <a:noAutofit/>
          </a:bodyPr>
          <a:lstStyle/>
          <a:p>
            <a:pPr algn="ctr">
              <a:lnSpc>
                <a:spcPct val="130000"/>
              </a:lnSpc>
            </a:pPr>
            <a:r>
              <a:rPr kumimoji="1" lang="en" altLang="ko-KR" sz="1100" spc="-60" dirty="0"/>
              <a:t>SD-WAN</a:t>
            </a:r>
          </a:p>
        </p:txBody>
      </p:sp>
      <p:pic>
        <p:nvPicPr>
          <p:cNvPr id="212" name="그림 211">
            <a:extLst>
              <a:ext uri="{FF2B5EF4-FFF2-40B4-BE49-F238E27FC236}">
                <a16:creationId xmlns:a16="http://schemas.microsoft.com/office/drawing/2014/main" id="{25B11161-05F5-4D03-BB09-B02FD845656C}"/>
              </a:ext>
            </a:extLst>
          </p:cNvPr>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912663" y="1837362"/>
            <a:ext cx="650012" cy="275574"/>
          </a:xfrm>
          <a:prstGeom prst="rect">
            <a:avLst/>
          </a:prstGeom>
        </p:spPr>
      </p:pic>
      <p:sp>
        <p:nvSpPr>
          <p:cNvPr id="213" name="TextBox 212">
            <a:extLst>
              <a:ext uri="{FF2B5EF4-FFF2-40B4-BE49-F238E27FC236}">
                <a16:creationId xmlns:a16="http://schemas.microsoft.com/office/drawing/2014/main" id="{2AFDE8B2-1B77-4F99-A6B1-6E4B70EC44DA}"/>
              </a:ext>
            </a:extLst>
          </p:cNvPr>
          <p:cNvSpPr txBox="1"/>
          <p:nvPr/>
        </p:nvSpPr>
        <p:spPr>
          <a:xfrm>
            <a:off x="1006337" y="1914105"/>
            <a:ext cx="462662" cy="184666"/>
          </a:xfrm>
          <a:prstGeom prst="rect">
            <a:avLst/>
          </a:prstGeom>
          <a:noFill/>
        </p:spPr>
        <p:txBody>
          <a:bodyPr wrap="square" lIns="0" tIns="0" rIns="0" bIns="0" rtlCol="0">
            <a:spAutoFit/>
          </a:bodyPr>
          <a:lstStyle/>
          <a:p>
            <a:pPr algn="ctr"/>
            <a:r>
              <a:rPr lang="en" altLang="ko-KR" sz="1200" b="1" dirty="0">
                <a:ea typeface="나눔바른고딕" panose="020B0603020101020101" pitchFamily="50" charset="-127"/>
              </a:rPr>
              <a:t>WAN</a:t>
            </a:r>
          </a:p>
        </p:txBody>
      </p:sp>
      <p:pic>
        <p:nvPicPr>
          <p:cNvPr id="214" name="그림 213">
            <a:extLst>
              <a:ext uri="{FF2B5EF4-FFF2-40B4-BE49-F238E27FC236}">
                <a16:creationId xmlns:a16="http://schemas.microsoft.com/office/drawing/2014/main" id="{040DF381-32B2-4964-9635-F351F4E14194}"/>
              </a:ext>
            </a:extLst>
          </p:cNvPr>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1833061" y="2083197"/>
            <a:ext cx="650014" cy="275574"/>
          </a:xfrm>
          <a:prstGeom prst="rect">
            <a:avLst/>
          </a:prstGeom>
        </p:spPr>
      </p:pic>
      <p:sp>
        <p:nvSpPr>
          <p:cNvPr id="215" name="TextBox 214">
            <a:extLst>
              <a:ext uri="{FF2B5EF4-FFF2-40B4-BE49-F238E27FC236}">
                <a16:creationId xmlns:a16="http://schemas.microsoft.com/office/drawing/2014/main" id="{EF42193A-45D2-4050-B2FA-6DF25C93553E}"/>
              </a:ext>
            </a:extLst>
          </p:cNvPr>
          <p:cNvSpPr txBox="1"/>
          <p:nvPr/>
        </p:nvSpPr>
        <p:spPr>
          <a:xfrm>
            <a:off x="1926741" y="2159939"/>
            <a:ext cx="462662" cy="184666"/>
          </a:xfrm>
          <a:prstGeom prst="rect">
            <a:avLst/>
          </a:prstGeom>
          <a:noFill/>
        </p:spPr>
        <p:txBody>
          <a:bodyPr wrap="square" lIns="0" tIns="0" rIns="0" bIns="0" rtlCol="0">
            <a:spAutoFit/>
          </a:bodyPr>
          <a:lstStyle/>
          <a:p>
            <a:pPr algn="ctr"/>
            <a:r>
              <a:rPr lang="en" altLang="ko-KR" sz="1200" b="1" dirty="0">
                <a:ea typeface="나눔바른고딕" panose="020B0603020101020101" pitchFamily="50" charset="-127"/>
              </a:rPr>
              <a:t>VPN</a:t>
            </a:r>
          </a:p>
        </p:txBody>
      </p:sp>
      <p:sp>
        <p:nvSpPr>
          <p:cNvPr id="220" name="TextBox 219">
            <a:extLst>
              <a:ext uri="{FF2B5EF4-FFF2-40B4-BE49-F238E27FC236}">
                <a16:creationId xmlns:a16="http://schemas.microsoft.com/office/drawing/2014/main" id="{720C590A-D75E-4505-9937-5ECF019CE2C7}"/>
              </a:ext>
            </a:extLst>
          </p:cNvPr>
          <p:cNvSpPr txBox="1"/>
          <p:nvPr/>
        </p:nvSpPr>
        <p:spPr>
          <a:xfrm>
            <a:off x="2066917" y="2438030"/>
            <a:ext cx="283412" cy="124231"/>
          </a:xfrm>
          <a:prstGeom prst="rect">
            <a:avLst/>
          </a:prstGeom>
          <a:noFill/>
        </p:spPr>
        <p:txBody>
          <a:bodyPr wrap="none" lIns="0" tIns="0" rIns="0" bIns="0" rtlCol="0">
            <a:noAutofit/>
          </a:bodyPr>
          <a:lstStyle/>
          <a:p>
            <a:pPr algn="ctr">
              <a:lnSpc>
                <a:spcPct val="130000"/>
              </a:lnSpc>
            </a:pPr>
            <a:r>
              <a:rPr kumimoji="1" lang="en" altLang="ko-KR" sz="1100" spc="-60" dirty="0"/>
              <a:t>VPN</a:t>
            </a:r>
          </a:p>
        </p:txBody>
      </p:sp>
      <p:cxnSp>
        <p:nvCxnSpPr>
          <p:cNvPr id="221" name="직선 연결선[R] 637">
            <a:extLst>
              <a:ext uri="{FF2B5EF4-FFF2-40B4-BE49-F238E27FC236}">
                <a16:creationId xmlns:a16="http://schemas.microsoft.com/office/drawing/2014/main" id="{21118455-C2EF-4739-9D80-682A8C87A8D6}"/>
              </a:ext>
            </a:extLst>
          </p:cNvPr>
          <p:cNvCxnSpPr>
            <a:cxnSpLocks/>
            <a:stCxn id="212" idx="2"/>
            <a:endCxn id="202" idx="0"/>
          </p:cNvCxnSpPr>
          <p:nvPr/>
        </p:nvCxnSpPr>
        <p:spPr>
          <a:xfrm flipH="1">
            <a:off x="843595" y="2112937"/>
            <a:ext cx="394074" cy="480327"/>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2" name="직선 연결선[R] 632">
            <a:extLst>
              <a:ext uri="{FF2B5EF4-FFF2-40B4-BE49-F238E27FC236}">
                <a16:creationId xmlns:a16="http://schemas.microsoft.com/office/drawing/2014/main" id="{FD507406-D7FF-471D-9D94-2E6E3B1C9EA3}"/>
              </a:ext>
            </a:extLst>
          </p:cNvPr>
          <p:cNvCxnSpPr>
            <a:cxnSpLocks/>
            <a:stCxn id="214" idx="2"/>
            <a:endCxn id="219" idx="0"/>
          </p:cNvCxnSpPr>
          <p:nvPr/>
        </p:nvCxnSpPr>
        <p:spPr>
          <a:xfrm>
            <a:off x="2158068" y="2358771"/>
            <a:ext cx="402304" cy="232328"/>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직선 연결선[R] 637">
            <a:extLst>
              <a:ext uri="{FF2B5EF4-FFF2-40B4-BE49-F238E27FC236}">
                <a16:creationId xmlns:a16="http://schemas.microsoft.com/office/drawing/2014/main" id="{D459888F-4E2D-4929-B504-E699AECCAC71}"/>
              </a:ext>
            </a:extLst>
          </p:cNvPr>
          <p:cNvCxnSpPr>
            <a:cxnSpLocks/>
            <a:stCxn id="212" idx="2"/>
            <a:endCxn id="203" idx="0"/>
          </p:cNvCxnSpPr>
          <p:nvPr/>
        </p:nvCxnSpPr>
        <p:spPr>
          <a:xfrm>
            <a:off x="1237669" y="2112937"/>
            <a:ext cx="236929" cy="480327"/>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4" name="직선 연결선[R] 632">
            <a:extLst>
              <a:ext uri="{FF2B5EF4-FFF2-40B4-BE49-F238E27FC236}">
                <a16:creationId xmlns:a16="http://schemas.microsoft.com/office/drawing/2014/main" id="{F0723F7D-F1A1-4D40-90BF-678598FE35BD}"/>
              </a:ext>
            </a:extLst>
          </p:cNvPr>
          <p:cNvCxnSpPr>
            <a:cxnSpLocks/>
            <a:stCxn id="214" idx="2"/>
            <a:endCxn id="218" idx="0"/>
          </p:cNvCxnSpPr>
          <p:nvPr/>
        </p:nvCxnSpPr>
        <p:spPr>
          <a:xfrm flipH="1">
            <a:off x="1929369" y="2358771"/>
            <a:ext cx="228699" cy="232328"/>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직선 연결선[R] 637">
            <a:extLst>
              <a:ext uri="{FF2B5EF4-FFF2-40B4-BE49-F238E27FC236}">
                <a16:creationId xmlns:a16="http://schemas.microsoft.com/office/drawing/2014/main" id="{0C8FFE26-AE5E-445E-8C50-196ECB16FB1C}"/>
              </a:ext>
            </a:extLst>
          </p:cNvPr>
          <p:cNvCxnSpPr>
            <a:cxnSpLocks/>
            <a:stCxn id="195" idx="2"/>
            <a:endCxn id="231" idx="0"/>
          </p:cNvCxnSpPr>
          <p:nvPr/>
        </p:nvCxnSpPr>
        <p:spPr>
          <a:xfrm flipH="1">
            <a:off x="7244252" y="2118195"/>
            <a:ext cx="421962" cy="44077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1" name="직선 연결선[R] 637">
            <a:extLst>
              <a:ext uri="{FF2B5EF4-FFF2-40B4-BE49-F238E27FC236}">
                <a16:creationId xmlns:a16="http://schemas.microsoft.com/office/drawing/2014/main" id="{A1366B85-2F7E-4DAB-B4FD-69AC2FDAE041}"/>
              </a:ext>
            </a:extLst>
          </p:cNvPr>
          <p:cNvCxnSpPr>
            <a:cxnSpLocks/>
            <a:stCxn id="195" idx="2"/>
            <a:endCxn id="232" idx="0"/>
          </p:cNvCxnSpPr>
          <p:nvPr/>
        </p:nvCxnSpPr>
        <p:spPr>
          <a:xfrm>
            <a:off x="7666214" y="2118195"/>
            <a:ext cx="209041" cy="44077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4" name="Rectangle 34">
            <a:extLst>
              <a:ext uri="{FF2B5EF4-FFF2-40B4-BE49-F238E27FC236}">
                <a16:creationId xmlns:a16="http://schemas.microsoft.com/office/drawing/2014/main" id="{1E3C3D60-8DE5-45A9-97D9-B70C8DEE48C1}"/>
              </a:ext>
            </a:extLst>
          </p:cNvPr>
          <p:cNvSpPr/>
          <p:nvPr/>
        </p:nvSpPr>
        <p:spPr>
          <a:xfrm>
            <a:off x="271703" y="4073703"/>
            <a:ext cx="963156" cy="2341988"/>
          </a:xfrm>
          <a:prstGeom prst="rect">
            <a:avLst/>
          </a:prstGeom>
          <a:solidFill>
            <a:schemeClr val="bg1">
              <a:lumMod val="85000"/>
            </a:schemeClr>
          </a:solidFill>
          <a:ln w="19050">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a:solidFill>
                <a:prstClr val="white"/>
              </a:solidFill>
              <a:latin typeface="나눔바른고딕" panose="020B0603020101020101" pitchFamily="50" charset="-127"/>
              <a:ea typeface="나눔바른고딕" panose="020B0603020101020101" pitchFamily="50" charset="-127"/>
            </a:endParaRPr>
          </a:p>
        </p:txBody>
      </p:sp>
      <p:sp>
        <p:nvSpPr>
          <p:cNvPr id="335" name="Rectangle 34">
            <a:extLst>
              <a:ext uri="{FF2B5EF4-FFF2-40B4-BE49-F238E27FC236}">
                <a16:creationId xmlns:a16="http://schemas.microsoft.com/office/drawing/2014/main" id="{81351645-7F1D-4056-9D63-A85A617A350B}"/>
              </a:ext>
            </a:extLst>
          </p:cNvPr>
          <p:cNvSpPr/>
          <p:nvPr/>
        </p:nvSpPr>
        <p:spPr>
          <a:xfrm>
            <a:off x="2743124" y="3236513"/>
            <a:ext cx="4301550" cy="843379"/>
          </a:xfrm>
          <a:prstGeom prst="rect">
            <a:avLst/>
          </a:prstGeom>
          <a:solidFill>
            <a:schemeClr val="bg1">
              <a:lumMod val="85000"/>
            </a:schemeClr>
          </a:solidFill>
          <a:ln w="19050">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a:solidFill>
                <a:prstClr val="white"/>
              </a:solidFill>
              <a:latin typeface="나눔바른고딕" panose="020B0603020101020101" pitchFamily="50" charset="-127"/>
              <a:ea typeface="나눔바른고딕" panose="020B0603020101020101" pitchFamily="50" charset="-127"/>
            </a:endParaRPr>
          </a:p>
        </p:txBody>
      </p:sp>
      <p:sp>
        <p:nvSpPr>
          <p:cNvPr id="336" name="Rectangle 34">
            <a:extLst>
              <a:ext uri="{FF2B5EF4-FFF2-40B4-BE49-F238E27FC236}">
                <a16:creationId xmlns:a16="http://schemas.microsoft.com/office/drawing/2014/main" id="{72C8E42E-10B3-4EC9-9267-B247818D33F3}"/>
              </a:ext>
            </a:extLst>
          </p:cNvPr>
          <p:cNvSpPr/>
          <p:nvPr/>
        </p:nvSpPr>
        <p:spPr>
          <a:xfrm>
            <a:off x="1338908" y="4067512"/>
            <a:ext cx="8138096" cy="2341988"/>
          </a:xfrm>
          <a:prstGeom prst="rect">
            <a:avLst/>
          </a:prstGeom>
          <a:solidFill>
            <a:schemeClr val="bg1">
              <a:lumMod val="85000"/>
            </a:schemeClr>
          </a:solidFill>
          <a:ln w="19050">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a:solidFill>
                <a:prstClr val="white"/>
              </a:solidFill>
              <a:latin typeface="나눔바른고딕" panose="020B0603020101020101" pitchFamily="50" charset="-127"/>
              <a:ea typeface="나눔바른고딕" panose="020B0603020101020101" pitchFamily="50" charset="-127"/>
            </a:endParaRPr>
          </a:p>
        </p:txBody>
      </p:sp>
      <p:cxnSp>
        <p:nvCxnSpPr>
          <p:cNvPr id="337" name="직선 연결선[R] 703">
            <a:extLst>
              <a:ext uri="{FF2B5EF4-FFF2-40B4-BE49-F238E27FC236}">
                <a16:creationId xmlns:a16="http://schemas.microsoft.com/office/drawing/2014/main" id="{C0A46A03-8103-4121-B8E0-B3D5C419DD90}"/>
              </a:ext>
            </a:extLst>
          </p:cNvPr>
          <p:cNvCxnSpPr>
            <a:cxnSpLocks/>
          </p:cNvCxnSpPr>
          <p:nvPr/>
        </p:nvCxnSpPr>
        <p:spPr>
          <a:xfrm>
            <a:off x="5959973" y="3740397"/>
            <a:ext cx="1949436" cy="0"/>
          </a:xfrm>
          <a:prstGeom prst="line">
            <a:avLst/>
          </a:prstGeom>
          <a:ln w="15875">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8" name="직선 연결선[R] 704">
            <a:extLst>
              <a:ext uri="{FF2B5EF4-FFF2-40B4-BE49-F238E27FC236}">
                <a16:creationId xmlns:a16="http://schemas.microsoft.com/office/drawing/2014/main" id="{834B2B1C-3CA8-45C6-9EF3-672BF55D1D0F}"/>
              </a:ext>
            </a:extLst>
          </p:cNvPr>
          <p:cNvCxnSpPr>
            <a:cxnSpLocks/>
          </p:cNvCxnSpPr>
          <p:nvPr/>
        </p:nvCxnSpPr>
        <p:spPr>
          <a:xfrm>
            <a:off x="5986447" y="3797207"/>
            <a:ext cx="1949436" cy="0"/>
          </a:xfrm>
          <a:prstGeom prst="line">
            <a:avLst/>
          </a:prstGeom>
          <a:ln w="15875">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9" name="직선 연결선[R] 707">
            <a:extLst>
              <a:ext uri="{FF2B5EF4-FFF2-40B4-BE49-F238E27FC236}">
                <a16:creationId xmlns:a16="http://schemas.microsoft.com/office/drawing/2014/main" id="{00B4ABA6-244B-4DDC-97C4-D2CACCBB1B6B}"/>
              </a:ext>
            </a:extLst>
          </p:cNvPr>
          <p:cNvCxnSpPr/>
          <p:nvPr/>
        </p:nvCxnSpPr>
        <p:spPr>
          <a:xfrm>
            <a:off x="6136523" y="3528877"/>
            <a:ext cx="0" cy="20660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0" name="직선 연결선[R] 708">
            <a:extLst>
              <a:ext uri="{FF2B5EF4-FFF2-40B4-BE49-F238E27FC236}">
                <a16:creationId xmlns:a16="http://schemas.microsoft.com/office/drawing/2014/main" id="{02ECC629-52FD-4B21-AF1D-CB502F3DD2B4}"/>
              </a:ext>
            </a:extLst>
          </p:cNvPr>
          <p:cNvCxnSpPr/>
          <p:nvPr/>
        </p:nvCxnSpPr>
        <p:spPr>
          <a:xfrm>
            <a:off x="7200445" y="3530936"/>
            <a:ext cx="0" cy="20660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1" name="직선 연결선[R] 709">
            <a:extLst>
              <a:ext uri="{FF2B5EF4-FFF2-40B4-BE49-F238E27FC236}">
                <a16:creationId xmlns:a16="http://schemas.microsoft.com/office/drawing/2014/main" id="{7BC36DF1-FF52-4DF8-8EB8-D10A47280E19}"/>
              </a:ext>
            </a:extLst>
          </p:cNvPr>
          <p:cNvCxnSpPr/>
          <p:nvPr/>
        </p:nvCxnSpPr>
        <p:spPr>
          <a:xfrm>
            <a:off x="7303698" y="3530936"/>
            <a:ext cx="0" cy="258262"/>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2" name="직선 연결선[R] 712">
            <a:extLst>
              <a:ext uri="{FF2B5EF4-FFF2-40B4-BE49-F238E27FC236}">
                <a16:creationId xmlns:a16="http://schemas.microsoft.com/office/drawing/2014/main" id="{6BF6809A-4202-4559-96F1-78ADD9786C22}"/>
              </a:ext>
            </a:extLst>
          </p:cNvPr>
          <p:cNvCxnSpPr>
            <a:cxnSpLocks/>
          </p:cNvCxnSpPr>
          <p:nvPr/>
        </p:nvCxnSpPr>
        <p:spPr>
          <a:xfrm>
            <a:off x="5915757" y="3120932"/>
            <a:ext cx="3384000" cy="0"/>
          </a:xfrm>
          <a:prstGeom prst="line">
            <a:avLst/>
          </a:prstGeom>
          <a:ln w="15875">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43" name="직선 연결선[R] 713">
            <a:extLst>
              <a:ext uri="{FF2B5EF4-FFF2-40B4-BE49-F238E27FC236}">
                <a16:creationId xmlns:a16="http://schemas.microsoft.com/office/drawing/2014/main" id="{0E6683D5-5E5F-41F9-937B-B7681114BADE}"/>
              </a:ext>
            </a:extLst>
          </p:cNvPr>
          <p:cNvCxnSpPr>
            <a:cxnSpLocks/>
          </p:cNvCxnSpPr>
          <p:nvPr/>
        </p:nvCxnSpPr>
        <p:spPr>
          <a:xfrm>
            <a:off x="5942231" y="3182298"/>
            <a:ext cx="3384000" cy="0"/>
          </a:xfrm>
          <a:prstGeom prst="line">
            <a:avLst/>
          </a:prstGeom>
          <a:ln w="15875">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44" name="직선 연결선[R] 715">
            <a:extLst>
              <a:ext uri="{FF2B5EF4-FFF2-40B4-BE49-F238E27FC236}">
                <a16:creationId xmlns:a16="http://schemas.microsoft.com/office/drawing/2014/main" id="{EE415BD3-5888-423D-9CA2-CDC167249EFB}"/>
              </a:ext>
            </a:extLst>
          </p:cNvPr>
          <p:cNvCxnSpPr/>
          <p:nvPr/>
        </p:nvCxnSpPr>
        <p:spPr>
          <a:xfrm>
            <a:off x="6144493" y="3116820"/>
            <a:ext cx="0" cy="20660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5" name="직선 연결선[R] 703">
            <a:extLst>
              <a:ext uri="{FF2B5EF4-FFF2-40B4-BE49-F238E27FC236}">
                <a16:creationId xmlns:a16="http://schemas.microsoft.com/office/drawing/2014/main" id="{3D586142-1846-4043-8CD7-1E31572303FE}"/>
              </a:ext>
            </a:extLst>
          </p:cNvPr>
          <p:cNvCxnSpPr>
            <a:cxnSpLocks/>
          </p:cNvCxnSpPr>
          <p:nvPr/>
        </p:nvCxnSpPr>
        <p:spPr>
          <a:xfrm>
            <a:off x="1503622" y="3735841"/>
            <a:ext cx="3189986" cy="0"/>
          </a:xfrm>
          <a:prstGeom prst="line">
            <a:avLst/>
          </a:prstGeom>
          <a:ln w="15875">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46" name="직선 연결선[R] 704">
            <a:extLst>
              <a:ext uri="{FF2B5EF4-FFF2-40B4-BE49-F238E27FC236}">
                <a16:creationId xmlns:a16="http://schemas.microsoft.com/office/drawing/2014/main" id="{AD903804-6470-4238-8FD4-5D97C12340C2}"/>
              </a:ext>
            </a:extLst>
          </p:cNvPr>
          <p:cNvCxnSpPr>
            <a:cxnSpLocks/>
          </p:cNvCxnSpPr>
          <p:nvPr/>
        </p:nvCxnSpPr>
        <p:spPr>
          <a:xfrm>
            <a:off x="1530096" y="3797207"/>
            <a:ext cx="3189986" cy="0"/>
          </a:xfrm>
          <a:prstGeom prst="line">
            <a:avLst/>
          </a:prstGeom>
          <a:ln w="15875">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47" name="직선 연결선[R] 707">
            <a:extLst>
              <a:ext uri="{FF2B5EF4-FFF2-40B4-BE49-F238E27FC236}">
                <a16:creationId xmlns:a16="http://schemas.microsoft.com/office/drawing/2014/main" id="{19F038D6-522B-4A0C-9956-223767ED9244}"/>
              </a:ext>
            </a:extLst>
          </p:cNvPr>
          <p:cNvCxnSpPr/>
          <p:nvPr/>
        </p:nvCxnSpPr>
        <p:spPr>
          <a:xfrm>
            <a:off x="3350288" y="3525232"/>
            <a:ext cx="0" cy="20660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8" name="직선 연결선[R] 708">
            <a:extLst>
              <a:ext uri="{FF2B5EF4-FFF2-40B4-BE49-F238E27FC236}">
                <a16:creationId xmlns:a16="http://schemas.microsoft.com/office/drawing/2014/main" id="{CD52E67F-A2EC-40DD-B642-341591AD748B}"/>
              </a:ext>
            </a:extLst>
          </p:cNvPr>
          <p:cNvCxnSpPr/>
          <p:nvPr/>
        </p:nvCxnSpPr>
        <p:spPr>
          <a:xfrm>
            <a:off x="2437386" y="3530728"/>
            <a:ext cx="0" cy="20660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9" name="직선 연결선[R] 709">
            <a:extLst>
              <a:ext uri="{FF2B5EF4-FFF2-40B4-BE49-F238E27FC236}">
                <a16:creationId xmlns:a16="http://schemas.microsoft.com/office/drawing/2014/main" id="{ED8975A5-1565-4105-AB05-D02A575CE412}"/>
              </a:ext>
            </a:extLst>
          </p:cNvPr>
          <p:cNvCxnSpPr/>
          <p:nvPr/>
        </p:nvCxnSpPr>
        <p:spPr>
          <a:xfrm>
            <a:off x="2540640" y="3530728"/>
            <a:ext cx="0" cy="258262"/>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0" name="직선 연결선[R] 712">
            <a:extLst>
              <a:ext uri="{FF2B5EF4-FFF2-40B4-BE49-F238E27FC236}">
                <a16:creationId xmlns:a16="http://schemas.microsoft.com/office/drawing/2014/main" id="{F243970F-4A40-4021-A2F1-3C42891ED0D3}"/>
              </a:ext>
            </a:extLst>
          </p:cNvPr>
          <p:cNvCxnSpPr>
            <a:cxnSpLocks/>
          </p:cNvCxnSpPr>
          <p:nvPr/>
        </p:nvCxnSpPr>
        <p:spPr>
          <a:xfrm>
            <a:off x="588005" y="3120932"/>
            <a:ext cx="4032000" cy="0"/>
          </a:xfrm>
          <a:prstGeom prst="line">
            <a:avLst/>
          </a:prstGeom>
          <a:ln w="15875">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51" name="직선 연결선[R] 713">
            <a:extLst>
              <a:ext uri="{FF2B5EF4-FFF2-40B4-BE49-F238E27FC236}">
                <a16:creationId xmlns:a16="http://schemas.microsoft.com/office/drawing/2014/main" id="{DB904E7E-9AA6-4DD7-9B43-EF63AB3E2E23}"/>
              </a:ext>
            </a:extLst>
          </p:cNvPr>
          <p:cNvCxnSpPr>
            <a:cxnSpLocks/>
          </p:cNvCxnSpPr>
          <p:nvPr/>
        </p:nvCxnSpPr>
        <p:spPr>
          <a:xfrm>
            <a:off x="614479" y="3182298"/>
            <a:ext cx="4032000" cy="0"/>
          </a:xfrm>
          <a:prstGeom prst="line">
            <a:avLst/>
          </a:prstGeom>
          <a:ln w="15875">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52" name="직선 연결선[R] 715">
            <a:extLst>
              <a:ext uri="{FF2B5EF4-FFF2-40B4-BE49-F238E27FC236}">
                <a16:creationId xmlns:a16="http://schemas.microsoft.com/office/drawing/2014/main" id="{D1FE285E-40CB-445C-B8D9-232F8CA39534}"/>
              </a:ext>
            </a:extLst>
          </p:cNvPr>
          <p:cNvCxnSpPr/>
          <p:nvPr/>
        </p:nvCxnSpPr>
        <p:spPr>
          <a:xfrm>
            <a:off x="3358258" y="3116820"/>
            <a:ext cx="0" cy="20660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53" name="Picture 7">
            <a:extLst>
              <a:ext uri="{FF2B5EF4-FFF2-40B4-BE49-F238E27FC236}">
                <a16:creationId xmlns:a16="http://schemas.microsoft.com/office/drawing/2014/main" id="{9EB1E91A-BB27-4CE3-9F8B-9996436114F9}"/>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222164" y="3226163"/>
            <a:ext cx="491731" cy="35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4" name="TextBox 353">
            <a:extLst>
              <a:ext uri="{FF2B5EF4-FFF2-40B4-BE49-F238E27FC236}">
                <a16:creationId xmlns:a16="http://schemas.microsoft.com/office/drawing/2014/main" id="{D736E0F0-65E8-46B7-860A-55E9B98F1881}"/>
              </a:ext>
            </a:extLst>
          </p:cNvPr>
          <p:cNvSpPr txBox="1"/>
          <p:nvPr/>
        </p:nvSpPr>
        <p:spPr>
          <a:xfrm>
            <a:off x="2296806" y="3316438"/>
            <a:ext cx="348200" cy="226217"/>
          </a:xfrm>
          <a:prstGeom prst="rect">
            <a:avLst/>
          </a:prstGeom>
          <a:noFill/>
        </p:spPr>
        <p:txBody>
          <a:bodyPr wrap="none" lIns="0" tIns="0" rIns="0" bIns="0" rtlCol="0">
            <a:noAutofit/>
          </a:bodyPr>
          <a:lstStyle/>
          <a:p>
            <a:pPr algn="ctr">
              <a:lnSpc>
                <a:spcPct val="130000"/>
              </a:lnSpc>
            </a:pPr>
            <a:r>
              <a:rPr kumimoji="1" lang="en" altLang="en-US" sz="700" b="1" spc="-60" dirty="0"/>
              <a:t>integrated</a:t>
            </a:r>
            <a:endParaRPr kumimoji="1" lang="en-US" altLang="ko-KR" sz="700" b="1" spc="-60" dirty="0"/>
          </a:p>
          <a:p>
            <a:pPr algn="ctr">
              <a:lnSpc>
                <a:spcPct val="130000"/>
              </a:lnSpc>
            </a:pPr>
            <a:r>
              <a:rPr kumimoji="1" lang="en" altLang="en-US" sz="700" b="1" spc="-60" dirty="0"/>
              <a:t>storage</a:t>
            </a:r>
            <a:endParaRPr kumimoji="1" lang="en-US" altLang="ko-KR" sz="700" b="1" spc="-60" dirty="0"/>
          </a:p>
        </p:txBody>
      </p:sp>
      <p:pic>
        <p:nvPicPr>
          <p:cNvPr id="356" name="그림 355">
            <a:extLst>
              <a:ext uri="{FF2B5EF4-FFF2-40B4-BE49-F238E27FC236}">
                <a16:creationId xmlns:a16="http://schemas.microsoft.com/office/drawing/2014/main" id="{8F9159E8-D9AF-4C16-B54B-1C5E8BD1051A}"/>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264972" y="3628537"/>
            <a:ext cx="299271" cy="184140"/>
          </a:xfrm>
          <a:prstGeom prst="rect">
            <a:avLst/>
          </a:prstGeom>
        </p:spPr>
      </p:pic>
      <p:pic>
        <p:nvPicPr>
          <p:cNvPr id="357" name="그림 356">
            <a:extLst>
              <a:ext uri="{FF2B5EF4-FFF2-40B4-BE49-F238E27FC236}">
                <a16:creationId xmlns:a16="http://schemas.microsoft.com/office/drawing/2014/main" id="{34CF7C9F-5D55-43FD-B144-0A3A6F18D516}"/>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439520" y="3744781"/>
            <a:ext cx="299271" cy="184140"/>
          </a:xfrm>
          <a:prstGeom prst="rect">
            <a:avLst/>
          </a:prstGeom>
        </p:spPr>
      </p:pic>
      <p:cxnSp>
        <p:nvCxnSpPr>
          <p:cNvPr id="359" name="직선 연결선[R] 714">
            <a:extLst>
              <a:ext uri="{FF2B5EF4-FFF2-40B4-BE49-F238E27FC236}">
                <a16:creationId xmlns:a16="http://schemas.microsoft.com/office/drawing/2014/main" id="{1169B8EA-7379-4194-BA23-E194949B33E8}"/>
              </a:ext>
            </a:extLst>
          </p:cNvPr>
          <p:cNvCxnSpPr/>
          <p:nvPr/>
        </p:nvCxnSpPr>
        <p:spPr>
          <a:xfrm>
            <a:off x="2101681" y="3181364"/>
            <a:ext cx="0" cy="258262"/>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0" name="직선 연결선[R] 715">
            <a:extLst>
              <a:ext uri="{FF2B5EF4-FFF2-40B4-BE49-F238E27FC236}">
                <a16:creationId xmlns:a16="http://schemas.microsoft.com/office/drawing/2014/main" id="{3622C95E-F228-40DD-B359-FAA57823EF07}"/>
              </a:ext>
            </a:extLst>
          </p:cNvPr>
          <p:cNvCxnSpPr/>
          <p:nvPr/>
        </p:nvCxnSpPr>
        <p:spPr>
          <a:xfrm>
            <a:off x="1999241" y="3125004"/>
            <a:ext cx="0" cy="20660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61" name="Picture 7">
            <a:extLst>
              <a:ext uri="{FF2B5EF4-FFF2-40B4-BE49-F238E27FC236}">
                <a16:creationId xmlns:a16="http://schemas.microsoft.com/office/drawing/2014/main" id="{5E6C207E-C51C-4B22-B380-E095FD3C9D04}"/>
              </a:ext>
            </a:extLst>
          </p:cNvPr>
          <p:cNvPicPr>
            <a:picLocks noChangeAspect="1" noChangeArrowheads="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688995" y="3275510"/>
            <a:ext cx="488258" cy="374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62" name="직선 연결선[R] 706">
            <a:extLst>
              <a:ext uri="{FF2B5EF4-FFF2-40B4-BE49-F238E27FC236}">
                <a16:creationId xmlns:a16="http://schemas.microsoft.com/office/drawing/2014/main" id="{44BCFD29-7796-4FA2-9B7E-D33E14EA00DF}"/>
              </a:ext>
            </a:extLst>
          </p:cNvPr>
          <p:cNvCxnSpPr/>
          <p:nvPr/>
        </p:nvCxnSpPr>
        <p:spPr>
          <a:xfrm>
            <a:off x="3414453" y="3544793"/>
            <a:ext cx="0" cy="258262"/>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3" name="직선 연결선[R] 714">
            <a:extLst>
              <a:ext uri="{FF2B5EF4-FFF2-40B4-BE49-F238E27FC236}">
                <a16:creationId xmlns:a16="http://schemas.microsoft.com/office/drawing/2014/main" id="{E067FD04-6613-49B8-B039-32E8134A589C}"/>
              </a:ext>
            </a:extLst>
          </p:cNvPr>
          <p:cNvCxnSpPr/>
          <p:nvPr/>
        </p:nvCxnSpPr>
        <p:spPr>
          <a:xfrm>
            <a:off x="3422423" y="3191124"/>
            <a:ext cx="0" cy="258262"/>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4" name="직선 연결선[R] 707">
            <a:extLst>
              <a:ext uri="{FF2B5EF4-FFF2-40B4-BE49-F238E27FC236}">
                <a16:creationId xmlns:a16="http://schemas.microsoft.com/office/drawing/2014/main" id="{2326F78F-D1E2-413F-B348-28B647729196}"/>
              </a:ext>
            </a:extLst>
          </p:cNvPr>
          <p:cNvCxnSpPr/>
          <p:nvPr/>
        </p:nvCxnSpPr>
        <p:spPr>
          <a:xfrm>
            <a:off x="3641996" y="3528461"/>
            <a:ext cx="0" cy="20660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5" name="직선 연결선[R] 715">
            <a:extLst>
              <a:ext uri="{FF2B5EF4-FFF2-40B4-BE49-F238E27FC236}">
                <a16:creationId xmlns:a16="http://schemas.microsoft.com/office/drawing/2014/main" id="{6FDCA460-323F-42CB-A5C4-FD89124E57D7}"/>
              </a:ext>
            </a:extLst>
          </p:cNvPr>
          <p:cNvCxnSpPr/>
          <p:nvPr/>
        </p:nvCxnSpPr>
        <p:spPr>
          <a:xfrm>
            <a:off x="3649966" y="3120050"/>
            <a:ext cx="0" cy="20660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6" name="직선 연결선[R] 706">
            <a:extLst>
              <a:ext uri="{FF2B5EF4-FFF2-40B4-BE49-F238E27FC236}">
                <a16:creationId xmlns:a16="http://schemas.microsoft.com/office/drawing/2014/main" id="{4AA19F67-A694-4B6D-A844-EBF577EA7CC8}"/>
              </a:ext>
            </a:extLst>
          </p:cNvPr>
          <p:cNvCxnSpPr/>
          <p:nvPr/>
        </p:nvCxnSpPr>
        <p:spPr>
          <a:xfrm>
            <a:off x="3706161" y="3540733"/>
            <a:ext cx="0" cy="258262"/>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직선 연결선[R] 714">
            <a:extLst>
              <a:ext uri="{FF2B5EF4-FFF2-40B4-BE49-F238E27FC236}">
                <a16:creationId xmlns:a16="http://schemas.microsoft.com/office/drawing/2014/main" id="{C9661224-B225-4DE2-B1BE-3786BAF5B27C}"/>
              </a:ext>
            </a:extLst>
          </p:cNvPr>
          <p:cNvCxnSpPr/>
          <p:nvPr/>
        </p:nvCxnSpPr>
        <p:spPr>
          <a:xfrm>
            <a:off x="3714131" y="3187064"/>
            <a:ext cx="0" cy="258262"/>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8" name="직선 연결선[R] 707">
            <a:extLst>
              <a:ext uri="{FF2B5EF4-FFF2-40B4-BE49-F238E27FC236}">
                <a16:creationId xmlns:a16="http://schemas.microsoft.com/office/drawing/2014/main" id="{FE7C5C0B-FBE3-41D8-8A61-F1B2C3167169}"/>
              </a:ext>
            </a:extLst>
          </p:cNvPr>
          <p:cNvCxnSpPr/>
          <p:nvPr/>
        </p:nvCxnSpPr>
        <p:spPr>
          <a:xfrm>
            <a:off x="3917083" y="3528461"/>
            <a:ext cx="0" cy="20660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9" name="직선 연결선[R] 715">
            <a:extLst>
              <a:ext uri="{FF2B5EF4-FFF2-40B4-BE49-F238E27FC236}">
                <a16:creationId xmlns:a16="http://schemas.microsoft.com/office/drawing/2014/main" id="{899BCAFA-8CC1-4EF4-B80D-897B7EE49E7A}"/>
              </a:ext>
            </a:extLst>
          </p:cNvPr>
          <p:cNvCxnSpPr/>
          <p:nvPr/>
        </p:nvCxnSpPr>
        <p:spPr>
          <a:xfrm>
            <a:off x="3925053" y="3120050"/>
            <a:ext cx="0" cy="20660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0" name="직선 연결선[R] 706">
            <a:extLst>
              <a:ext uri="{FF2B5EF4-FFF2-40B4-BE49-F238E27FC236}">
                <a16:creationId xmlns:a16="http://schemas.microsoft.com/office/drawing/2014/main" id="{1FD4D00C-4292-41E3-A51E-0EB835969CD6}"/>
              </a:ext>
            </a:extLst>
          </p:cNvPr>
          <p:cNvCxnSpPr/>
          <p:nvPr/>
        </p:nvCxnSpPr>
        <p:spPr>
          <a:xfrm>
            <a:off x="3981249" y="3540733"/>
            <a:ext cx="0" cy="258262"/>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직선 연결선[R] 714">
            <a:extLst>
              <a:ext uri="{FF2B5EF4-FFF2-40B4-BE49-F238E27FC236}">
                <a16:creationId xmlns:a16="http://schemas.microsoft.com/office/drawing/2014/main" id="{9ECA81EA-9FA8-4F9E-B75B-7E4209B65CDD}"/>
              </a:ext>
            </a:extLst>
          </p:cNvPr>
          <p:cNvCxnSpPr/>
          <p:nvPr/>
        </p:nvCxnSpPr>
        <p:spPr>
          <a:xfrm>
            <a:off x="3989219" y="3187064"/>
            <a:ext cx="0" cy="258262"/>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2" name="직선 연결선[R] 707">
            <a:extLst>
              <a:ext uri="{FF2B5EF4-FFF2-40B4-BE49-F238E27FC236}">
                <a16:creationId xmlns:a16="http://schemas.microsoft.com/office/drawing/2014/main" id="{C0C15688-CB78-4305-B7E7-8B4BBAF51343}"/>
              </a:ext>
            </a:extLst>
          </p:cNvPr>
          <p:cNvCxnSpPr/>
          <p:nvPr/>
        </p:nvCxnSpPr>
        <p:spPr>
          <a:xfrm>
            <a:off x="4167162" y="3526674"/>
            <a:ext cx="0" cy="20660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3" name="직선 연결선[R] 715">
            <a:extLst>
              <a:ext uri="{FF2B5EF4-FFF2-40B4-BE49-F238E27FC236}">
                <a16:creationId xmlns:a16="http://schemas.microsoft.com/office/drawing/2014/main" id="{6B73FF65-A949-4DA0-AB2A-57C85B7FED50}"/>
              </a:ext>
            </a:extLst>
          </p:cNvPr>
          <p:cNvCxnSpPr/>
          <p:nvPr/>
        </p:nvCxnSpPr>
        <p:spPr>
          <a:xfrm>
            <a:off x="4175132" y="3118262"/>
            <a:ext cx="0" cy="20660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4" name="직선 연결선[R] 706">
            <a:extLst>
              <a:ext uri="{FF2B5EF4-FFF2-40B4-BE49-F238E27FC236}">
                <a16:creationId xmlns:a16="http://schemas.microsoft.com/office/drawing/2014/main" id="{C218E197-4B52-4A51-A3FA-E5D21449A6D9}"/>
              </a:ext>
            </a:extLst>
          </p:cNvPr>
          <p:cNvCxnSpPr/>
          <p:nvPr/>
        </p:nvCxnSpPr>
        <p:spPr>
          <a:xfrm>
            <a:off x="4231328" y="3538945"/>
            <a:ext cx="0" cy="258262"/>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5" name="직선 연결선[R] 714">
            <a:extLst>
              <a:ext uri="{FF2B5EF4-FFF2-40B4-BE49-F238E27FC236}">
                <a16:creationId xmlns:a16="http://schemas.microsoft.com/office/drawing/2014/main" id="{EF3E960A-27E9-44CB-8E52-0DB0985A6F63}"/>
              </a:ext>
            </a:extLst>
          </p:cNvPr>
          <p:cNvCxnSpPr/>
          <p:nvPr/>
        </p:nvCxnSpPr>
        <p:spPr>
          <a:xfrm>
            <a:off x="4239298" y="3185277"/>
            <a:ext cx="0" cy="258262"/>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6" name="TextBox 375">
            <a:extLst>
              <a:ext uri="{FF2B5EF4-FFF2-40B4-BE49-F238E27FC236}">
                <a16:creationId xmlns:a16="http://schemas.microsoft.com/office/drawing/2014/main" id="{C4C09A9B-AC89-428D-8B7F-D7012FCDB3D9}"/>
              </a:ext>
            </a:extLst>
          </p:cNvPr>
          <p:cNvSpPr txBox="1"/>
          <p:nvPr/>
        </p:nvSpPr>
        <p:spPr>
          <a:xfrm>
            <a:off x="4375104" y="3326519"/>
            <a:ext cx="509128" cy="348144"/>
          </a:xfrm>
          <a:prstGeom prst="rect">
            <a:avLst/>
          </a:prstGeom>
          <a:noFill/>
        </p:spPr>
        <p:txBody>
          <a:bodyPr wrap="none" lIns="0" tIns="0" rIns="0" bIns="0" rtlCol="0">
            <a:noAutofit/>
          </a:bodyPr>
          <a:lstStyle/>
          <a:p>
            <a:pPr algn="ctr">
              <a:lnSpc>
                <a:spcPct val="130000"/>
              </a:lnSpc>
            </a:pPr>
            <a:r>
              <a:rPr kumimoji="1" lang="en" altLang="en-US" sz="700" b="1" spc="-60" dirty="0"/>
              <a:t>Integrated </a:t>
            </a:r>
            <a:r>
              <a:rPr kumimoji="1" lang="en" altLang="ko-KR" sz="700" b="1" spc="-60" dirty="0"/>
              <a:t>AP </a:t>
            </a:r>
            <a:r>
              <a:rPr kumimoji="1" lang="en" altLang="en-US" sz="700" b="1" spc="-60" dirty="0"/>
              <a:t>server</a:t>
            </a:r>
            <a:endParaRPr kumimoji="1" lang="en-US" altLang="ko-KR" sz="700" b="1" spc="-60" dirty="0"/>
          </a:p>
          <a:p>
            <a:pPr algn="ctr">
              <a:lnSpc>
                <a:spcPct val="130000"/>
              </a:lnSpc>
            </a:pPr>
            <a:r>
              <a:rPr kumimoji="1" lang="en" altLang="ko-KR" sz="700" b="1" spc="-60" dirty="0"/>
              <a:t>(IDC)</a:t>
            </a:r>
          </a:p>
        </p:txBody>
      </p:sp>
      <p:pic>
        <p:nvPicPr>
          <p:cNvPr id="377" name="그림 376">
            <a:extLst>
              <a:ext uri="{FF2B5EF4-FFF2-40B4-BE49-F238E27FC236}">
                <a16:creationId xmlns:a16="http://schemas.microsoft.com/office/drawing/2014/main" id="{02E855CC-D47B-430E-82A6-D757F994274A}"/>
              </a:ext>
            </a:extLst>
          </p:cNvPr>
          <p:cNvPicPr preferRelativeResize="0">
            <a:picLocks noChangeAspect="1"/>
          </p:cNvPicPr>
          <p:nvPr/>
        </p:nvPicPr>
        <p:blipFill>
          <a:blip r:embed="rId6">
            <a:grayscl/>
          </a:blip>
          <a:stretch>
            <a:fillRect/>
          </a:stretch>
        </p:blipFill>
        <p:spPr>
          <a:xfrm>
            <a:off x="3254383" y="3277410"/>
            <a:ext cx="270382" cy="312166"/>
          </a:xfrm>
          <a:prstGeom prst="rect">
            <a:avLst/>
          </a:prstGeom>
          <a:ln>
            <a:noFill/>
          </a:ln>
        </p:spPr>
      </p:pic>
      <p:pic>
        <p:nvPicPr>
          <p:cNvPr id="378" name="그림 377">
            <a:extLst>
              <a:ext uri="{FF2B5EF4-FFF2-40B4-BE49-F238E27FC236}">
                <a16:creationId xmlns:a16="http://schemas.microsoft.com/office/drawing/2014/main" id="{79D6C0DC-6D88-40CF-AABD-EC53885DB5C3}"/>
              </a:ext>
            </a:extLst>
          </p:cNvPr>
          <p:cNvPicPr preferRelativeResize="0">
            <a:picLocks noChangeAspect="1"/>
          </p:cNvPicPr>
          <p:nvPr/>
        </p:nvPicPr>
        <p:blipFill>
          <a:blip r:embed="rId6">
            <a:grayscl/>
          </a:blip>
          <a:stretch>
            <a:fillRect/>
          </a:stretch>
        </p:blipFill>
        <p:spPr>
          <a:xfrm>
            <a:off x="3528726" y="3277410"/>
            <a:ext cx="270382" cy="312166"/>
          </a:xfrm>
          <a:prstGeom prst="rect">
            <a:avLst/>
          </a:prstGeom>
          <a:ln>
            <a:noFill/>
          </a:ln>
        </p:spPr>
      </p:pic>
      <p:pic>
        <p:nvPicPr>
          <p:cNvPr id="379" name="Picture 2" descr="vCenter에 대한 이미지 검색결과">
            <a:extLst>
              <a:ext uri="{FF2B5EF4-FFF2-40B4-BE49-F238E27FC236}">
                <a16:creationId xmlns:a16="http://schemas.microsoft.com/office/drawing/2014/main" id="{28636F84-B671-45DE-A77A-B6C9A88AD715}"/>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28" t="5662" r="5886" b="5188"/>
          <a:stretch/>
        </p:blipFill>
        <p:spPr bwMode="auto">
          <a:xfrm>
            <a:off x="3264449" y="3393254"/>
            <a:ext cx="255562" cy="187878"/>
          </a:xfrm>
          <a:prstGeom prst="rect">
            <a:avLst/>
          </a:prstGeom>
          <a:noFill/>
          <a:extLst>
            <a:ext uri="{909E8E84-426E-40DD-AFC4-6F175D3DCCD1}">
              <a14:hiddenFill xmlns:a14="http://schemas.microsoft.com/office/drawing/2010/main">
                <a:solidFill>
                  <a:srgbClr val="FFFFFF"/>
                </a:solidFill>
              </a14:hiddenFill>
            </a:ext>
          </a:extLst>
        </p:spPr>
      </p:pic>
      <p:pic>
        <p:nvPicPr>
          <p:cNvPr id="380" name="Picture 2" descr="vCenter에 대한 이미지 검색결과">
            <a:extLst>
              <a:ext uri="{FF2B5EF4-FFF2-40B4-BE49-F238E27FC236}">
                <a16:creationId xmlns:a16="http://schemas.microsoft.com/office/drawing/2014/main" id="{5BE38791-C8FB-4F47-B78B-26F8CCD9B064}"/>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28" t="5662" r="5886" b="5188"/>
          <a:stretch/>
        </p:blipFill>
        <p:spPr bwMode="auto">
          <a:xfrm>
            <a:off x="3538972" y="3392685"/>
            <a:ext cx="255562" cy="187878"/>
          </a:xfrm>
          <a:prstGeom prst="rect">
            <a:avLst/>
          </a:prstGeom>
          <a:noFill/>
          <a:extLst>
            <a:ext uri="{909E8E84-426E-40DD-AFC4-6F175D3DCCD1}">
              <a14:hiddenFill xmlns:a14="http://schemas.microsoft.com/office/drawing/2010/main">
                <a:solidFill>
                  <a:srgbClr val="FFFFFF"/>
                </a:solidFill>
              </a14:hiddenFill>
            </a:ext>
          </a:extLst>
        </p:spPr>
      </p:pic>
      <p:pic>
        <p:nvPicPr>
          <p:cNvPr id="381" name="그림 380">
            <a:extLst>
              <a:ext uri="{FF2B5EF4-FFF2-40B4-BE49-F238E27FC236}">
                <a16:creationId xmlns:a16="http://schemas.microsoft.com/office/drawing/2014/main" id="{197EEF0C-D937-4A7C-9221-AC71DDB59199}"/>
              </a:ext>
            </a:extLst>
          </p:cNvPr>
          <p:cNvPicPr preferRelativeResize="0">
            <a:picLocks noChangeAspect="1"/>
          </p:cNvPicPr>
          <p:nvPr/>
        </p:nvPicPr>
        <p:blipFill>
          <a:blip r:embed="rId6">
            <a:grayscl/>
          </a:blip>
          <a:stretch>
            <a:fillRect/>
          </a:stretch>
        </p:blipFill>
        <p:spPr>
          <a:xfrm>
            <a:off x="3810415" y="3285563"/>
            <a:ext cx="270382" cy="312166"/>
          </a:xfrm>
          <a:prstGeom prst="rect">
            <a:avLst/>
          </a:prstGeom>
          <a:ln>
            <a:noFill/>
          </a:ln>
        </p:spPr>
      </p:pic>
      <p:pic>
        <p:nvPicPr>
          <p:cNvPr id="382" name="그림 381">
            <a:extLst>
              <a:ext uri="{FF2B5EF4-FFF2-40B4-BE49-F238E27FC236}">
                <a16:creationId xmlns:a16="http://schemas.microsoft.com/office/drawing/2014/main" id="{2635CA4F-197A-4171-B4FF-F1D437E379D9}"/>
              </a:ext>
            </a:extLst>
          </p:cNvPr>
          <p:cNvPicPr preferRelativeResize="0">
            <a:picLocks noChangeAspect="1"/>
          </p:cNvPicPr>
          <p:nvPr/>
        </p:nvPicPr>
        <p:blipFill>
          <a:blip r:embed="rId6">
            <a:grayscl/>
          </a:blip>
          <a:stretch>
            <a:fillRect/>
          </a:stretch>
        </p:blipFill>
        <p:spPr>
          <a:xfrm>
            <a:off x="4084756" y="3285563"/>
            <a:ext cx="270382" cy="312166"/>
          </a:xfrm>
          <a:prstGeom prst="rect">
            <a:avLst/>
          </a:prstGeom>
          <a:ln>
            <a:noFill/>
          </a:ln>
        </p:spPr>
      </p:pic>
      <p:pic>
        <p:nvPicPr>
          <p:cNvPr id="383" name="Picture 2" descr="vCenter에 대한 이미지 검색결과">
            <a:extLst>
              <a:ext uri="{FF2B5EF4-FFF2-40B4-BE49-F238E27FC236}">
                <a16:creationId xmlns:a16="http://schemas.microsoft.com/office/drawing/2014/main" id="{E841F4E6-A0A0-4667-B8BC-B829AA39815F}"/>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28" t="5662" r="5886" b="5188"/>
          <a:stretch/>
        </p:blipFill>
        <p:spPr bwMode="auto">
          <a:xfrm>
            <a:off x="3820480" y="3401407"/>
            <a:ext cx="255562" cy="187878"/>
          </a:xfrm>
          <a:prstGeom prst="rect">
            <a:avLst/>
          </a:prstGeom>
          <a:noFill/>
          <a:extLst>
            <a:ext uri="{909E8E84-426E-40DD-AFC4-6F175D3DCCD1}">
              <a14:hiddenFill xmlns:a14="http://schemas.microsoft.com/office/drawing/2010/main">
                <a:solidFill>
                  <a:srgbClr val="FFFFFF"/>
                </a:solidFill>
              </a14:hiddenFill>
            </a:ext>
          </a:extLst>
        </p:spPr>
      </p:pic>
      <p:pic>
        <p:nvPicPr>
          <p:cNvPr id="384" name="Picture 2" descr="vCenter에 대한 이미지 검색결과">
            <a:extLst>
              <a:ext uri="{FF2B5EF4-FFF2-40B4-BE49-F238E27FC236}">
                <a16:creationId xmlns:a16="http://schemas.microsoft.com/office/drawing/2014/main" id="{C11DD3ED-EC3A-403C-8079-0FF6AFFA0526}"/>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28" t="5662" r="5886" b="5188"/>
          <a:stretch/>
        </p:blipFill>
        <p:spPr bwMode="auto">
          <a:xfrm>
            <a:off x="4095003" y="3400838"/>
            <a:ext cx="255562" cy="187878"/>
          </a:xfrm>
          <a:prstGeom prst="rect">
            <a:avLst/>
          </a:prstGeom>
          <a:noFill/>
          <a:extLst>
            <a:ext uri="{909E8E84-426E-40DD-AFC4-6F175D3DCCD1}">
              <a14:hiddenFill xmlns:a14="http://schemas.microsoft.com/office/drawing/2010/main">
                <a:solidFill>
                  <a:srgbClr val="FFFFFF"/>
                </a:solidFill>
              </a14:hiddenFill>
            </a:ext>
          </a:extLst>
        </p:spPr>
      </p:pic>
      <p:cxnSp>
        <p:nvCxnSpPr>
          <p:cNvPr id="385" name="직선 연결선[R] 714">
            <a:extLst>
              <a:ext uri="{FF2B5EF4-FFF2-40B4-BE49-F238E27FC236}">
                <a16:creationId xmlns:a16="http://schemas.microsoft.com/office/drawing/2014/main" id="{D6D9F6C6-2DFB-4969-9B24-A9337464CFD5}"/>
              </a:ext>
            </a:extLst>
          </p:cNvPr>
          <p:cNvCxnSpPr/>
          <p:nvPr/>
        </p:nvCxnSpPr>
        <p:spPr>
          <a:xfrm>
            <a:off x="6222080" y="3173795"/>
            <a:ext cx="0" cy="258262"/>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6" name="직선 연결선[R] 706">
            <a:extLst>
              <a:ext uri="{FF2B5EF4-FFF2-40B4-BE49-F238E27FC236}">
                <a16:creationId xmlns:a16="http://schemas.microsoft.com/office/drawing/2014/main" id="{421FFD57-F56C-4C40-98C7-DE6787A033EB}"/>
              </a:ext>
            </a:extLst>
          </p:cNvPr>
          <p:cNvCxnSpPr/>
          <p:nvPr/>
        </p:nvCxnSpPr>
        <p:spPr>
          <a:xfrm>
            <a:off x="6213113" y="3542199"/>
            <a:ext cx="0" cy="258262"/>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7" name="직선 연결선[R] 707">
            <a:extLst>
              <a:ext uri="{FF2B5EF4-FFF2-40B4-BE49-F238E27FC236}">
                <a16:creationId xmlns:a16="http://schemas.microsoft.com/office/drawing/2014/main" id="{DD9762FE-84D3-4364-AE3E-538E64228261}"/>
              </a:ext>
            </a:extLst>
          </p:cNvPr>
          <p:cNvCxnSpPr/>
          <p:nvPr/>
        </p:nvCxnSpPr>
        <p:spPr>
          <a:xfrm>
            <a:off x="6403980" y="3542736"/>
            <a:ext cx="0" cy="20660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8" name="직선 연결선[R] 715">
            <a:extLst>
              <a:ext uri="{FF2B5EF4-FFF2-40B4-BE49-F238E27FC236}">
                <a16:creationId xmlns:a16="http://schemas.microsoft.com/office/drawing/2014/main" id="{C9DCF566-8D2C-43A2-A952-691CBC3E6B49}"/>
              </a:ext>
            </a:extLst>
          </p:cNvPr>
          <p:cNvCxnSpPr/>
          <p:nvPr/>
        </p:nvCxnSpPr>
        <p:spPr>
          <a:xfrm>
            <a:off x="6411950" y="3130680"/>
            <a:ext cx="0" cy="20660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9" name="직선 연결선[R] 714">
            <a:extLst>
              <a:ext uri="{FF2B5EF4-FFF2-40B4-BE49-F238E27FC236}">
                <a16:creationId xmlns:a16="http://schemas.microsoft.com/office/drawing/2014/main" id="{0AF0F310-BFD7-4CAC-9343-13B872AB261F}"/>
              </a:ext>
            </a:extLst>
          </p:cNvPr>
          <p:cNvCxnSpPr/>
          <p:nvPr/>
        </p:nvCxnSpPr>
        <p:spPr>
          <a:xfrm>
            <a:off x="6489537" y="3187655"/>
            <a:ext cx="0" cy="258262"/>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0" name="직선 연결선[R] 706">
            <a:extLst>
              <a:ext uri="{FF2B5EF4-FFF2-40B4-BE49-F238E27FC236}">
                <a16:creationId xmlns:a16="http://schemas.microsoft.com/office/drawing/2014/main" id="{653188CA-BF59-463A-BD67-14C4F771A119}"/>
              </a:ext>
            </a:extLst>
          </p:cNvPr>
          <p:cNvCxnSpPr/>
          <p:nvPr/>
        </p:nvCxnSpPr>
        <p:spPr>
          <a:xfrm>
            <a:off x="6480570" y="3548770"/>
            <a:ext cx="0" cy="258262"/>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91" name="그림 390">
            <a:extLst>
              <a:ext uri="{FF2B5EF4-FFF2-40B4-BE49-F238E27FC236}">
                <a16:creationId xmlns:a16="http://schemas.microsoft.com/office/drawing/2014/main" id="{2CB2BA26-21A0-4F64-9424-7A5CF7991BEA}"/>
              </a:ext>
            </a:extLst>
          </p:cNvPr>
          <p:cNvPicPr preferRelativeResize="0">
            <a:picLocks noChangeAspect="1"/>
          </p:cNvPicPr>
          <p:nvPr/>
        </p:nvPicPr>
        <p:blipFill>
          <a:blip r:embed="rId6">
            <a:grayscl/>
          </a:blip>
          <a:stretch>
            <a:fillRect/>
          </a:stretch>
        </p:blipFill>
        <p:spPr>
          <a:xfrm>
            <a:off x="6023945" y="3277410"/>
            <a:ext cx="270382" cy="312166"/>
          </a:xfrm>
          <a:prstGeom prst="rect">
            <a:avLst/>
          </a:prstGeom>
          <a:ln>
            <a:noFill/>
          </a:ln>
        </p:spPr>
      </p:pic>
      <p:pic>
        <p:nvPicPr>
          <p:cNvPr id="392" name="Picture 7">
            <a:extLst>
              <a:ext uri="{FF2B5EF4-FFF2-40B4-BE49-F238E27FC236}">
                <a16:creationId xmlns:a16="http://schemas.microsoft.com/office/drawing/2014/main" id="{2EF207D7-22CD-4D0B-8AD7-E861496EBBEE}"/>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094655" y="3284713"/>
            <a:ext cx="321046" cy="2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3" name="TextBox 392">
            <a:extLst>
              <a:ext uri="{FF2B5EF4-FFF2-40B4-BE49-F238E27FC236}">
                <a16:creationId xmlns:a16="http://schemas.microsoft.com/office/drawing/2014/main" id="{674CC882-3ADC-4F24-9272-B3210EF3AAED}"/>
              </a:ext>
            </a:extLst>
          </p:cNvPr>
          <p:cNvSpPr txBox="1"/>
          <p:nvPr/>
        </p:nvSpPr>
        <p:spPr>
          <a:xfrm>
            <a:off x="7446479" y="3320384"/>
            <a:ext cx="348200" cy="226217"/>
          </a:xfrm>
          <a:prstGeom prst="rect">
            <a:avLst/>
          </a:prstGeom>
          <a:noFill/>
        </p:spPr>
        <p:txBody>
          <a:bodyPr wrap="none" lIns="0" tIns="0" rIns="0" bIns="0" rtlCol="0">
            <a:noAutofit/>
          </a:bodyPr>
          <a:lstStyle/>
          <a:p>
            <a:pPr algn="ctr">
              <a:lnSpc>
                <a:spcPct val="130000"/>
              </a:lnSpc>
            </a:pPr>
            <a:r>
              <a:rPr kumimoji="1" lang="en" altLang="ko-KR" sz="700" b="1" spc="-60" dirty="0"/>
              <a:t>PACS</a:t>
            </a:r>
          </a:p>
          <a:p>
            <a:pPr algn="ctr">
              <a:lnSpc>
                <a:spcPct val="130000"/>
              </a:lnSpc>
            </a:pPr>
            <a:r>
              <a:rPr kumimoji="1" lang="en" altLang="en-US" sz="700" b="1" spc="-60" dirty="0"/>
              <a:t>storage</a:t>
            </a:r>
            <a:endParaRPr kumimoji="1" lang="en-US" altLang="ko-KR" sz="700" b="1" spc="-60" dirty="0"/>
          </a:p>
          <a:p>
            <a:pPr algn="ctr">
              <a:lnSpc>
                <a:spcPct val="130000"/>
              </a:lnSpc>
            </a:pPr>
            <a:r>
              <a:rPr kumimoji="1" lang="en" altLang="ko-KR" sz="700" b="1" spc="-60" dirty="0"/>
              <a:t>(DAS)</a:t>
            </a:r>
          </a:p>
        </p:txBody>
      </p:sp>
      <p:pic>
        <p:nvPicPr>
          <p:cNvPr id="394" name="그림 393">
            <a:extLst>
              <a:ext uri="{FF2B5EF4-FFF2-40B4-BE49-F238E27FC236}">
                <a16:creationId xmlns:a16="http://schemas.microsoft.com/office/drawing/2014/main" id="{F27E39FE-F9C1-49B1-AD24-BFE2BA1CB963}"/>
              </a:ext>
            </a:extLst>
          </p:cNvPr>
          <p:cNvPicPr preferRelativeResize="0">
            <a:picLocks noChangeAspect="1"/>
          </p:cNvPicPr>
          <p:nvPr/>
        </p:nvPicPr>
        <p:blipFill>
          <a:blip r:embed="rId6">
            <a:grayscl/>
          </a:blip>
          <a:stretch>
            <a:fillRect/>
          </a:stretch>
        </p:blipFill>
        <p:spPr>
          <a:xfrm>
            <a:off x="6298287" y="3277410"/>
            <a:ext cx="270382" cy="312166"/>
          </a:xfrm>
          <a:prstGeom prst="rect">
            <a:avLst/>
          </a:prstGeom>
          <a:ln>
            <a:noFill/>
          </a:ln>
        </p:spPr>
      </p:pic>
      <p:sp>
        <p:nvSpPr>
          <p:cNvPr id="395" name="TextBox 394">
            <a:extLst>
              <a:ext uri="{FF2B5EF4-FFF2-40B4-BE49-F238E27FC236}">
                <a16:creationId xmlns:a16="http://schemas.microsoft.com/office/drawing/2014/main" id="{8F63FF84-AD25-4256-9067-4AD8B1257456}"/>
              </a:ext>
            </a:extLst>
          </p:cNvPr>
          <p:cNvSpPr txBox="1"/>
          <p:nvPr/>
        </p:nvSpPr>
        <p:spPr>
          <a:xfrm>
            <a:off x="6480570" y="3337269"/>
            <a:ext cx="642443" cy="217320"/>
          </a:xfrm>
          <a:prstGeom prst="rect">
            <a:avLst/>
          </a:prstGeom>
          <a:noFill/>
        </p:spPr>
        <p:txBody>
          <a:bodyPr wrap="none" lIns="0" tIns="0" rIns="0" bIns="0" rtlCol="0">
            <a:noAutofit/>
          </a:bodyPr>
          <a:lstStyle/>
          <a:p>
            <a:pPr algn="ctr">
              <a:lnSpc>
                <a:spcPct val="130000"/>
              </a:lnSpc>
            </a:pPr>
            <a:r>
              <a:rPr kumimoji="1" lang="en" altLang="ko-KR" sz="700" b="1" spc="-60" dirty="0"/>
              <a:t>PACS </a:t>
            </a:r>
            <a:r>
              <a:rPr kumimoji="1" lang="en" altLang="en-US" sz="700" b="1" spc="-60" dirty="0"/>
              <a:t>Server</a:t>
            </a:r>
            <a:endParaRPr kumimoji="1" lang="en-US" altLang="ko-KR" sz="700" b="1" spc="-60" dirty="0"/>
          </a:p>
          <a:p>
            <a:pPr algn="ctr">
              <a:lnSpc>
                <a:spcPct val="130000"/>
              </a:lnSpc>
            </a:pPr>
            <a:r>
              <a:rPr kumimoji="1" lang="en" altLang="ko-KR" sz="700" b="1" spc="-60" dirty="0"/>
              <a:t>( </a:t>
            </a:r>
            <a:r>
              <a:rPr kumimoji="1" lang="en" altLang="en-US" sz="700" b="1" spc="-60" dirty="0"/>
              <a:t>Center </a:t>
            </a:r>
            <a:r>
              <a:rPr kumimoji="1" lang="en" altLang="ko-KR" sz="700" b="1" spc="-60" dirty="0"/>
              <a:t>)</a:t>
            </a:r>
          </a:p>
        </p:txBody>
      </p:sp>
      <p:pic>
        <p:nvPicPr>
          <p:cNvPr id="396" name="Picture 2" descr="vCenter에 대한 이미지 검색결과">
            <a:extLst>
              <a:ext uri="{FF2B5EF4-FFF2-40B4-BE49-F238E27FC236}">
                <a16:creationId xmlns:a16="http://schemas.microsoft.com/office/drawing/2014/main" id="{0665F6AE-E7BD-49FA-B574-26C96BE0324E}"/>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28" t="5662" r="5886" b="5188"/>
          <a:stretch/>
        </p:blipFill>
        <p:spPr bwMode="auto">
          <a:xfrm>
            <a:off x="6034010" y="3393254"/>
            <a:ext cx="255562" cy="187878"/>
          </a:xfrm>
          <a:prstGeom prst="rect">
            <a:avLst/>
          </a:prstGeom>
          <a:noFill/>
          <a:extLst>
            <a:ext uri="{909E8E84-426E-40DD-AFC4-6F175D3DCCD1}">
              <a14:hiddenFill xmlns:a14="http://schemas.microsoft.com/office/drawing/2010/main">
                <a:solidFill>
                  <a:srgbClr val="FFFFFF"/>
                </a:solidFill>
              </a14:hiddenFill>
            </a:ext>
          </a:extLst>
        </p:spPr>
      </p:pic>
      <p:pic>
        <p:nvPicPr>
          <p:cNvPr id="397" name="Picture 2" descr="vCenter에 대한 이미지 검색결과">
            <a:extLst>
              <a:ext uri="{FF2B5EF4-FFF2-40B4-BE49-F238E27FC236}">
                <a16:creationId xmlns:a16="http://schemas.microsoft.com/office/drawing/2014/main" id="{87FA3678-B752-4A12-A33D-EAD86BC73C4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28" t="5662" r="5886" b="5188"/>
          <a:stretch/>
        </p:blipFill>
        <p:spPr bwMode="auto">
          <a:xfrm>
            <a:off x="6308534" y="3392685"/>
            <a:ext cx="255562" cy="187878"/>
          </a:xfrm>
          <a:prstGeom prst="rect">
            <a:avLst/>
          </a:prstGeom>
          <a:noFill/>
          <a:extLst>
            <a:ext uri="{909E8E84-426E-40DD-AFC4-6F175D3DCCD1}">
              <a14:hiddenFill xmlns:a14="http://schemas.microsoft.com/office/drawing/2010/main">
                <a:solidFill>
                  <a:srgbClr val="FFFFFF"/>
                </a:solidFill>
              </a14:hiddenFill>
            </a:ext>
          </a:extLst>
        </p:spPr>
      </p:pic>
      <p:sp>
        <p:nvSpPr>
          <p:cNvPr id="399" name="TextBox 398">
            <a:extLst>
              <a:ext uri="{FF2B5EF4-FFF2-40B4-BE49-F238E27FC236}">
                <a16:creationId xmlns:a16="http://schemas.microsoft.com/office/drawing/2014/main" id="{7D7B719F-5710-4DB0-8F7E-49FE0A7F140D}"/>
              </a:ext>
            </a:extLst>
          </p:cNvPr>
          <p:cNvSpPr txBox="1"/>
          <p:nvPr/>
        </p:nvSpPr>
        <p:spPr>
          <a:xfrm>
            <a:off x="3831142" y="2972523"/>
            <a:ext cx="651999" cy="115650"/>
          </a:xfrm>
          <a:prstGeom prst="rect">
            <a:avLst/>
          </a:prstGeom>
          <a:noFill/>
        </p:spPr>
        <p:txBody>
          <a:bodyPr wrap="none" lIns="0" tIns="0" rIns="0" bIns="0" rtlCol="0">
            <a:noAutofit/>
          </a:bodyPr>
          <a:lstStyle/>
          <a:p>
            <a:pPr algn="ctr">
              <a:lnSpc>
                <a:spcPct val="130000"/>
              </a:lnSpc>
            </a:pPr>
            <a:r>
              <a:rPr kumimoji="1" lang="en" altLang="ko-KR" sz="700" b="1" spc="-60" dirty="0"/>
              <a:t>IDC </a:t>
            </a:r>
            <a:r>
              <a:rPr kumimoji="1" lang="en" altLang="en-US" sz="700" b="1" spc="-60" dirty="0"/>
              <a:t>internal network</a:t>
            </a:r>
            <a:endParaRPr kumimoji="1" lang="en-US" altLang="ko-KR" sz="700" b="1" spc="-60" dirty="0"/>
          </a:p>
        </p:txBody>
      </p:sp>
      <p:sp>
        <p:nvSpPr>
          <p:cNvPr id="400" name="TextBox 399">
            <a:extLst>
              <a:ext uri="{FF2B5EF4-FFF2-40B4-BE49-F238E27FC236}">
                <a16:creationId xmlns:a16="http://schemas.microsoft.com/office/drawing/2014/main" id="{2CEC835B-C5ED-4BDD-ACBE-8AAB3A07D989}"/>
              </a:ext>
            </a:extLst>
          </p:cNvPr>
          <p:cNvSpPr txBox="1"/>
          <p:nvPr/>
        </p:nvSpPr>
        <p:spPr>
          <a:xfrm>
            <a:off x="5986447" y="2978613"/>
            <a:ext cx="651999" cy="115650"/>
          </a:xfrm>
          <a:prstGeom prst="rect">
            <a:avLst/>
          </a:prstGeom>
          <a:noFill/>
        </p:spPr>
        <p:txBody>
          <a:bodyPr wrap="none" lIns="0" tIns="0" rIns="0" bIns="0" rtlCol="0">
            <a:noAutofit/>
          </a:bodyPr>
          <a:lstStyle/>
          <a:p>
            <a:pPr algn="ctr">
              <a:lnSpc>
                <a:spcPct val="130000"/>
              </a:lnSpc>
            </a:pPr>
            <a:r>
              <a:rPr kumimoji="1" lang="en" altLang="en-US" sz="700" b="1" spc="-60" dirty="0"/>
              <a:t>network inside the center</a:t>
            </a:r>
            <a:endParaRPr kumimoji="1" lang="en-US" altLang="ko-KR" sz="700" b="1" spc="-60" dirty="0"/>
          </a:p>
        </p:txBody>
      </p:sp>
      <p:cxnSp>
        <p:nvCxnSpPr>
          <p:cNvPr id="401" name="직선 연결선[R] 707">
            <a:extLst>
              <a:ext uri="{FF2B5EF4-FFF2-40B4-BE49-F238E27FC236}">
                <a16:creationId xmlns:a16="http://schemas.microsoft.com/office/drawing/2014/main" id="{C5D9F575-A936-4B3B-A441-F93BAA2F8976}"/>
              </a:ext>
            </a:extLst>
          </p:cNvPr>
          <p:cNvCxnSpPr/>
          <p:nvPr/>
        </p:nvCxnSpPr>
        <p:spPr>
          <a:xfrm>
            <a:off x="2993925" y="3529210"/>
            <a:ext cx="0" cy="20660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2" name="직선 연결선[R] 715">
            <a:extLst>
              <a:ext uri="{FF2B5EF4-FFF2-40B4-BE49-F238E27FC236}">
                <a16:creationId xmlns:a16="http://schemas.microsoft.com/office/drawing/2014/main" id="{72359394-C460-4901-A1DF-9C93F5878C88}"/>
              </a:ext>
            </a:extLst>
          </p:cNvPr>
          <p:cNvCxnSpPr/>
          <p:nvPr/>
        </p:nvCxnSpPr>
        <p:spPr>
          <a:xfrm>
            <a:off x="3001895" y="3120798"/>
            <a:ext cx="0" cy="20660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3" name="직선 연결선[R] 706">
            <a:extLst>
              <a:ext uri="{FF2B5EF4-FFF2-40B4-BE49-F238E27FC236}">
                <a16:creationId xmlns:a16="http://schemas.microsoft.com/office/drawing/2014/main" id="{0C1D3D67-37AA-4111-A791-2CF1931B2638}"/>
              </a:ext>
            </a:extLst>
          </p:cNvPr>
          <p:cNvCxnSpPr/>
          <p:nvPr/>
        </p:nvCxnSpPr>
        <p:spPr>
          <a:xfrm>
            <a:off x="3058090" y="3548770"/>
            <a:ext cx="0" cy="258262"/>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4" name="직선 연결선[R] 714">
            <a:extLst>
              <a:ext uri="{FF2B5EF4-FFF2-40B4-BE49-F238E27FC236}">
                <a16:creationId xmlns:a16="http://schemas.microsoft.com/office/drawing/2014/main" id="{868D9A68-DA17-4005-9664-603027957FCB}"/>
              </a:ext>
            </a:extLst>
          </p:cNvPr>
          <p:cNvCxnSpPr/>
          <p:nvPr/>
        </p:nvCxnSpPr>
        <p:spPr>
          <a:xfrm>
            <a:off x="3066060" y="3181435"/>
            <a:ext cx="0" cy="258262"/>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05" name="그림 404">
            <a:extLst>
              <a:ext uri="{FF2B5EF4-FFF2-40B4-BE49-F238E27FC236}">
                <a16:creationId xmlns:a16="http://schemas.microsoft.com/office/drawing/2014/main" id="{B94202F4-8C4E-4BB6-B96D-0CB1176DC3A3}"/>
              </a:ext>
            </a:extLst>
          </p:cNvPr>
          <p:cNvPicPr>
            <a:picLocks noChangeAspect="1"/>
          </p:cNvPicPr>
          <p:nvPr/>
        </p:nvPicPr>
        <p:blipFill>
          <a:blip r:embed="rId8"/>
          <a:stretch>
            <a:fillRect/>
          </a:stretch>
        </p:blipFill>
        <p:spPr>
          <a:xfrm>
            <a:off x="2848671" y="3246668"/>
            <a:ext cx="327429" cy="405435"/>
          </a:xfrm>
          <a:prstGeom prst="rect">
            <a:avLst/>
          </a:prstGeom>
        </p:spPr>
      </p:pic>
      <p:sp>
        <p:nvSpPr>
          <p:cNvPr id="406" name="TextBox 405">
            <a:extLst>
              <a:ext uri="{FF2B5EF4-FFF2-40B4-BE49-F238E27FC236}">
                <a16:creationId xmlns:a16="http://schemas.microsoft.com/office/drawing/2014/main" id="{9C0D2BDE-D337-4CBA-BA36-F4D63B740707}"/>
              </a:ext>
            </a:extLst>
          </p:cNvPr>
          <p:cNvSpPr txBox="1"/>
          <p:nvPr/>
        </p:nvSpPr>
        <p:spPr>
          <a:xfrm>
            <a:off x="1717484" y="3368290"/>
            <a:ext cx="462440" cy="103520"/>
          </a:xfrm>
          <a:prstGeom prst="rect">
            <a:avLst/>
          </a:prstGeom>
          <a:noFill/>
        </p:spPr>
        <p:txBody>
          <a:bodyPr wrap="none" lIns="0" tIns="0" rIns="0" bIns="0" rtlCol="0">
            <a:noAutofit/>
          </a:bodyPr>
          <a:lstStyle/>
          <a:p>
            <a:pPr algn="ctr">
              <a:lnSpc>
                <a:spcPct val="130000"/>
              </a:lnSpc>
            </a:pPr>
            <a:r>
              <a:rPr kumimoji="1" lang="en" altLang="en-US" sz="700" b="1" spc="-60"/>
              <a:t>Integrated backup</a:t>
            </a:r>
            <a:endParaRPr kumimoji="1" lang="en-US" altLang="ko-KR" sz="700" b="1" spc="-60" dirty="0"/>
          </a:p>
        </p:txBody>
      </p:sp>
      <p:sp>
        <p:nvSpPr>
          <p:cNvPr id="407" name="TextBox 406">
            <a:extLst>
              <a:ext uri="{FF2B5EF4-FFF2-40B4-BE49-F238E27FC236}">
                <a16:creationId xmlns:a16="http://schemas.microsoft.com/office/drawing/2014/main" id="{78E4B99A-E72C-4381-AC5A-A547234D8840}"/>
              </a:ext>
            </a:extLst>
          </p:cNvPr>
          <p:cNvSpPr txBox="1"/>
          <p:nvPr/>
        </p:nvSpPr>
        <p:spPr>
          <a:xfrm>
            <a:off x="2821782" y="3360596"/>
            <a:ext cx="335526" cy="232875"/>
          </a:xfrm>
          <a:prstGeom prst="rect">
            <a:avLst/>
          </a:prstGeom>
          <a:solidFill>
            <a:schemeClr val="bg1">
              <a:alpha val="55000"/>
            </a:schemeClr>
          </a:solidFill>
        </p:spPr>
        <p:txBody>
          <a:bodyPr wrap="none" lIns="0" tIns="0" rIns="0" bIns="0" rtlCol="0">
            <a:noAutofit/>
          </a:bodyPr>
          <a:lstStyle/>
          <a:p>
            <a:pPr algn="ctr">
              <a:lnSpc>
                <a:spcPct val="130000"/>
              </a:lnSpc>
            </a:pPr>
            <a:r>
              <a:rPr kumimoji="1" lang="en" altLang="ko-KR" sz="700" b="1" spc="-60" dirty="0"/>
              <a:t>OCS/EMR</a:t>
            </a:r>
            <a:r>
              <a:rPr kumimoji="1" lang="en" altLang="en-US" sz="700" b="1" spc="-60" dirty="0"/>
              <a:t> </a:t>
            </a:r>
            <a:endParaRPr kumimoji="1" lang="en-US" altLang="ko-KR" sz="700" b="1" spc="-60" dirty="0"/>
          </a:p>
          <a:p>
            <a:pPr algn="ctr">
              <a:lnSpc>
                <a:spcPct val="130000"/>
              </a:lnSpc>
            </a:pPr>
            <a:r>
              <a:rPr kumimoji="1" lang="en" altLang="ko-KR" sz="700" b="1" spc="-60" dirty="0"/>
              <a:t>DB </a:t>
            </a:r>
            <a:r>
              <a:rPr kumimoji="1" lang="en" altLang="en-US" sz="700" b="1" spc="-60" dirty="0"/>
              <a:t>server</a:t>
            </a:r>
            <a:endParaRPr kumimoji="1" lang="en-US" altLang="ko-KR" sz="700" b="1" spc="-60" dirty="0"/>
          </a:p>
        </p:txBody>
      </p:sp>
      <p:sp>
        <p:nvSpPr>
          <p:cNvPr id="408" name="Rectangle 47">
            <a:extLst>
              <a:ext uri="{FF2B5EF4-FFF2-40B4-BE49-F238E27FC236}">
                <a16:creationId xmlns:a16="http://schemas.microsoft.com/office/drawing/2014/main" id="{44F8ACD7-3F13-4573-B536-611EB5079118}"/>
              </a:ext>
            </a:extLst>
          </p:cNvPr>
          <p:cNvSpPr/>
          <p:nvPr/>
        </p:nvSpPr>
        <p:spPr>
          <a:xfrm>
            <a:off x="2319065" y="4114333"/>
            <a:ext cx="3830264" cy="1556145"/>
          </a:xfrm>
          <a:prstGeom prst="rect">
            <a:avLst/>
          </a:prstGeom>
          <a:noFill/>
          <a:ln w="15875">
            <a:solidFill>
              <a:schemeClr val="accent2">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700" b="1" dirty="0">
              <a:solidFill>
                <a:schemeClr val="tx1"/>
              </a:solidFill>
              <a:latin typeface="나눔바른고딕" panose="020B0603020101020101" pitchFamily="50" charset="-127"/>
              <a:ea typeface="나눔바른고딕" panose="020B0603020101020101" pitchFamily="50" charset="-127"/>
            </a:endParaRPr>
          </a:p>
        </p:txBody>
      </p:sp>
      <p:grpSp>
        <p:nvGrpSpPr>
          <p:cNvPr id="409" name="그룹 408">
            <a:extLst>
              <a:ext uri="{FF2B5EF4-FFF2-40B4-BE49-F238E27FC236}">
                <a16:creationId xmlns:a16="http://schemas.microsoft.com/office/drawing/2014/main" id="{3F85DA73-E809-4F26-B7EC-AE5B19484660}"/>
              </a:ext>
            </a:extLst>
          </p:cNvPr>
          <p:cNvGrpSpPr/>
          <p:nvPr/>
        </p:nvGrpSpPr>
        <p:grpSpPr>
          <a:xfrm>
            <a:off x="2382809" y="4294824"/>
            <a:ext cx="419165" cy="452746"/>
            <a:chOff x="2203497" y="2087212"/>
            <a:chExt cx="412661" cy="524752"/>
          </a:xfrm>
        </p:grpSpPr>
        <p:sp>
          <p:nvSpPr>
            <p:cNvPr id="620" name="TextBox 619">
              <a:extLst>
                <a:ext uri="{FF2B5EF4-FFF2-40B4-BE49-F238E27FC236}">
                  <a16:creationId xmlns:a16="http://schemas.microsoft.com/office/drawing/2014/main" id="{30A4E6A4-9BAC-4B0E-AC0A-A45CDD0F57CB}"/>
                </a:ext>
              </a:extLst>
            </p:cNvPr>
            <p:cNvSpPr txBox="1"/>
            <p:nvPr/>
          </p:nvSpPr>
          <p:spPr>
            <a:xfrm>
              <a:off x="2203497" y="2397928"/>
              <a:ext cx="412661" cy="214036"/>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OCS/EMR AP #1</a:t>
              </a:r>
              <a:endParaRPr lang="ko-KR" altLang="en-US" sz="600" dirty="0">
                <a:latin typeface="나눔바른고딕" panose="020B0603020101020101" pitchFamily="50" charset="-127"/>
                <a:ea typeface="나눔바른고딕" panose="020B0603020101020101" pitchFamily="50" charset="-127"/>
              </a:endParaRPr>
            </a:p>
          </p:txBody>
        </p:sp>
        <p:pic>
          <p:nvPicPr>
            <p:cNvPr id="621" name="그림 620">
              <a:extLst>
                <a:ext uri="{FF2B5EF4-FFF2-40B4-BE49-F238E27FC236}">
                  <a16:creationId xmlns:a16="http://schemas.microsoft.com/office/drawing/2014/main" id="{D0BD2612-DDEC-4561-92A8-B84AF54CA837}"/>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sp>
        <p:nvSpPr>
          <p:cNvPr id="410" name="직사각형 220">
            <a:extLst>
              <a:ext uri="{FF2B5EF4-FFF2-40B4-BE49-F238E27FC236}">
                <a16:creationId xmlns:a16="http://schemas.microsoft.com/office/drawing/2014/main" id="{8C4ADD06-FC2B-4A36-B533-2AA9BB6233CD}"/>
              </a:ext>
            </a:extLst>
          </p:cNvPr>
          <p:cNvSpPr>
            <a:spLocks noChangeArrowheads="1"/>
          </p:cNvSpPr>
          <p:nvPr/>
        </p:nvSpPr>
        <p:spPr bwMode="auto">
          <a:xfrm>
            <a:off x="3891264" y="4165756"/>
            <a:ext cx="68586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spAutoFit/>
          </a:bodyPr>
          <a:lstStyle>
            <a:lvl1pPr eaLnBrk="0" hangingPunct="0">
              <a:lnSpc>
                <a:spcPct val="150000"/>
              </a:lnSpc>
              <a:spcBef>
                <a:spcPct val="20000"/>
              </a:spcBef>
              <a:buClr>
                <a:srgbClr val="0070C0"/>
              </a:buClr>
              <a:buFont typeface="Wingdings" pitchFamily="2" charset="2"/>
              <a:buChar char="l"/>
              <a:defRPr kumimoji="1" sz="1400" b="1">
                <a:solidFill>
                  <a:schemeClr val="tx1"/>
                </a:solidFill>
                <a:latin typeface="Optima" pitchFamily="2" charset="2"/>
                <a:ea typeface="가는각진제목체" pitchFamily="18" charset="-127"/>
              </a:defRPr>
            </a:lvl1pPr>
            <a:lvl2pPr marL="742950" indent="-285750" eaLnBrk="0" hangingPunct="0">
              <a:lnSpc>
                <a:spcPct val="150000"/>
              </a:lnSpc>
              <a:spcBef>
                <a:spcPct val="20000"/>
              </a:spcBef>
              <a:buClr>
                <a:srgbClr val="0070C0"/>
              </a:buClr>
              <a:buFont typeface="Wingdings" pitchFamily="2" charset="2"/>
              <a:buChar char="v"/>
              <a:defRPr kumimoji="1" sz="1200">
                <a:solidFill>
                  <a:schemeClr val="tx1"/>
                </a:solidFill>
                <a:latin typeface="Optima" pitchFamily="2" charset="2"/>
                <a:ea typeface="가는각진제목체" pitchFamily="18" charset="-127"/>
              </a:defRPr>
            </a:lvl2pPr>
            <a:lvl3pPr marL="1143000" indent="-228600" eaLnBrk="0" hangingPunct="0">
              <a:spcBef>
                <a:spcPct val="20000"/>
              </a:spcBef>
              <a:buClr>
                <a:srgbClr val="0070C0"/>
              </a:buClr>
              <a:buFont typeface="Wingdings" pitchFamily="2" charset="2"/>
              <a:buChar char="§"/>
              <a:defRPr kumimoji="1" sz="1200">
                <a:solidFill>
                  <a:schemeClr val="tx1"/>
                </a:solidFill>
                <a:latin typeface="Optima" pitchFamily="2" charset="2"/>
                <a:ea typeface="가는각진제목체" pitchFamily="18" charset="-127"/>
              </a:defRPr>
            </a:lvl3pPr>
            <a:lvl4pPr marL="1600200" indent="-228600" eaLnBrk="0" hangingPunct="0">
              <a:spcBef>
                <a:spcPct val="20000"/>
              </a:spcBef>
              <a:buClr>
                <a:srgbClr val="0070C0"/>
              </a:buClr>
              <a:buFont typeface="Wingdings" pitchFamily="2" charset="2"/>
              <a:buChar char="ü"/>
              <a:defRPr kumimoji="1" sz="1200">
                <a:solidFill>
                  <a:schemeClr val="tx1"/>
                </a:solidFill>
                <a:latin typeface="Optima" pitchFamily="2" charset="2"/>
                <a:ea typeface="가는각진제목체" pitchFamily="18" charset="-127"/>
              </a:defRPr>
            </a:lvl4pPr>
            <a:lvl5pPr marL="2057400" indent="-228600" eaLnBrk="0" hangingPunct="0">
              <a:spcBef>
                <a:spcPct val="20000"/>
              </a:spcBef>
              <a:buClr>
                <a:srgbClr val="0070C0"/>
              </a:buClr>
              <a:buChar char="»"/>
              <a:defRPr kumimoji="1" sz="1200">
                <a:solidFill>
                  <a:schemeClr val="tx1"/>
                </a:solidFill>
                <a:latin typeface="Optima" pitchFamily="2" charset="2"/>
                <a:ea typeface="가는각진제목체" pitchFamily="18" charset="-127"/>
              </a:defRPr>
            </a:lvl5pPr>
            <a:lvl6pPr marL="25146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6pPr>
            <a:lvl7pPr marL="29718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7pPr>
            <a:lvl8pPr marL="34290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8pPr>
            <a:lvl9pPr marL="38862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9pPr>
          </a:lstStyle>
          <a:p>
            <a:pPr algn="ctr" eaLnBrk="1" hangingPunct="1">
              <a:lnSpc>
                <a:spcPct val="100000"/>
              </a:lnSpc>
              <a:spcBef>
                <a:spcPct val="0"/>
              </a:spcBef>
              <a:buClrTx/>
              <a:buFontTx/>
              <a:buNone/>
            </a:pPr>
            <a:r>
              <a:rPr lang="en" altLang="ko-KR" sz="700" dirty="0">
                <a:latin typeface="나눔바른고딕" panose="020B0603020101020101" pitchFamily="50" charset="-127"/>
                <a:ea typeface="나눔바른고딕" panose="020B0603020101020101" pitchFamily="50" charset="-127"/>
              </a:rPr>
              <a:t>AP/WAS</a:t>
            </a:r>
          </a:p>
        </p:txBody>
      </p:sp>
      <p:grpSp>
        <p:nvGrpSpPr>
          <p:cNvPr id="411" name="그룹 410">
            <a:extLst>
              <a:ext uri="{FF2B5EF4-FFF2-40B4-BE49-F238E27FC236}">
                <a16:creationId xmlns:a16="http://schemas.microsoft.com/office/drawing/2014/main" id="{34767779-34AB-4613-A909-1C1540121780}"/>
              </a:ext>
            </a:extLst>
          </p:cNvPr>
          <p:cNvGrpSpPr/>
          <p:nvPr/>
        </p:nvGrpSpPr>
        <p:grpSpPr>
          <a:xfrm>
            <a:off x="2854517" y="4294824"/>
            <a:ext cx="419165" cy="452746"/>
            <a:chOff x="2203497" y="2087212"/>
            <a:chExt cx="412661" cy="524752"/>
          </a:xfrm>
        </p:grpSpPr>
        <p:sp>
          <p:nvSpPr>
            <p:cNvPr id="618" name="TextBox 617">
              <a:extLst>
                <a:ext uri="{FF2B5EF4-FFF2-40B4-BE49-F238E27FC236}">
                  <a16:creationId xmlns:a16="http://schemas.microsoft.com/office/drawing/2014/main" id="{DEE3D4F3-756E-4AC0-8A09-9CF144E4CC2C}"/>
                </a:ext>
              </a:extLst>
            </p:cNvPr>
            <p:cNvSpPr txBox="1"/>
            <p:nvPr/>
          </p:nvSpPr>
          <p:spPr>
            <a:xfrm>
              <a:off x="2203497" y="2397928"/>
              <a:ext cx="412661" cy="214036"/>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OCS/EMR AP #2</a:t>
              </a:r>
              <a:endParaRPr lang="ko-KR" altLang="en-US" sz="600" dirty="0">
                <a:latin typeface="나눔바른고딕" panose="020B0603020101020101" pitchFamily="50" charset="-127"/>
                <a:ea typeface="나눔바른고딕" panose="020B0603020101020101" pitchFamily="50" charset="-127"/>
              </a:endParaRPr>
            </a:p>
          </p:txBody>
        </p:sp>
        <p:pic>
          <p:nvPicPr>
            <p:cNvPr id="619" name="그림 618">
              <a:extLst>
                <a:ext uri="{FF2B5EF4-FFF2-40B4-BE49-F238E27FC236}">
                  <a16:creationId xmlns:a16="http://schemas.microsoft.com/office/drawing/2014/main" id="{407AF588-F294-47BC-9FA6-EF6D7B483062}"/>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sp>
        <p:nvSpPr>
          <p:cNvPr id="412" name="Rectangle 47">
            <a:extLst>
              <a:ext uri="{FF2B5EF4-FFF2-40B4-BE49-F238E27FC236}">
                <a16:creationId xmlns:a16="http://schemas.microsoft.com/office/drawing/2014/main" id="{EA8F8474-D140-424F-9A81-AF118ABFBD69}"/>
              </a:ext>
            </a:extLst>
          </p:cNvPr>
          <p:cNvSpPr/>
          <p:nvPr/>
        </p:nvSpPr>
        <p:spPr>
          <a:xfrm>
            <a:off x="6189696" y="4114335"/>
            <a:ext cx="918736" cy="1568054"/>
          </a:xfrm>
          <a:prstGeom prst="rect">
            <a:avLst/>
          </a:prstGeom>
          <a:noFill/>
          <a:ln w="15875">
            <a:solidFill>
              <a:schemeClr val="accent2">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700" b="1" dirty="0">
              <a:solidFill>
                <a:schemeClr val="tx1"/>
              </a:solidFill>
              <a:latin typeface="나눔바른고딕" panose="020B0603020101020101" pitchFamily="50" charset="-127"/>
              <a:ea typeface="나눔바른고딕" panose="020B0603020101020101" pitchFamily="50" charset="-127"/>
            </a:endParaRPr>
          </a:p>
        </p:txBody>
      </p:sp>
      <p:sp>
        <p:nvSpPr>
          <p:cNvPr id="413" name="직사각형 220">
            <a:extLst>
              <a:ext uri="{FF2B5EF4-FFF2-40B4-BE49-F238E27FC236}">
                <a16:creationId xmlns:a16="http://schemas.microsoft.com/office/drawing/2014/main" id="{4BB4B71E-CE84-4247-9EF1-E251E22748A8}"/>
              </a:ext>
            </a:extLst>
          </p:cNvPr>
          <p:cNvSpPr>
            <a:spLocks noChangeArrowheads="1"/>
          </p:cNvSpPr>
          <p:nvPr/>
        </p:nvSpPr>
        <p:spPr bwMode="auto">
          <a:xfrm>
            <a:off x="6306129" y="4165756"/>
            <a:ext cx="68586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spAutoFit/>
          </a:bodyPr>
          <a:lstStyle>
            <a:lvl1pPr eaLnBrk="0" hangingPunct="0">
              <a:lnSpc>
                <a:spcPct val="150000"/>
              </a:lnSpc>
              <a:spcBef>
                <a:spcPct val="20000"/>
              </a:spcBef>
              <a:buClr>
                <a:srgbClr val="0070C0"/>
              </a:buClr>
              <a:buFont typeface="Wingdings" pitchFamily="2" charset="2"/>
              <a:buChar char="l"/>
              <a:defRPr kumimoji="1" sz="1400" b="1">
                <a:solidFill>
                  <a:schemeClr val="tx1"/>
                </a:solidFill>
                <a:latin typeface="Optima" pitchFamily="2" charset="2"/>
                <a:ea typeface="가는각진제목체" pitchFamily="18" charset="-127"/>
              </a:defRPr>
            </a:lvl1pPr>
            <a:lvl2pPr marL="742950" indent="-285750" eaLnBrk="0" hangingPunct="0">
              <a:lnSpc>
                <a:spcPct val="150000"/>
              </a:lnSpc>
              <a:spcBef>
                <a:spcPct val="20000"/>
              </a:spcBef>
              <a:buClr>
                <a:srgbClr val="0070C0"/>
              </a:buClr>
              <a:buFont typeface="Wingdings" pitchFamily="2" charset="2"/>
              <a:buChar char="v"/>
              <a:defRPr kumimoji="1" sz="1200">
                <a:solidFill>
                  <a:schemeClr val="tx1"/>
                </a:solidFill>
                <a:latin typeface="Optima" pitchFamily="2" charset="2"/>
                <a:ea typeface="가는각진제목체" pitchFamily="18" charset="-127"/>
              </a:defRPr>
            </a:lvl2pPr>
            <a:lvl3pPr marL="1143000" indent="-228600" eaLnBrk="0" hangingPunct="0">
              <a:spcBef>
                <a:spcPct val="20000"/>
              </a:spcBef>
              <a:buClr>
                <a:srgbClr val="0070C0"/>
              </a:buClr>
              <a:buFont typeface="Wingdings" pitchFamily="2" charset="2"/>
              <a:buChar char="§"/>
              <a:defRPr kumimoji="1" sz="1200">
                <a:solidFill>
                  <a:schemeClr val="tx1"/>
                </a:solidFill>
                <a:latin typeface="Optima" pitchFamily="2" charset="2"/>
                <a:ea typeface="가는각진제목체" pitchFamily="18" charset="-127"/>
              </a:defRPr>
            </a:lvl3pPr>
            <a:lvl4pPr marL="1600200" indent="-228600" eaLnBrk="0" hangingPunct="0">
              <a:spcBef>
                <a:spcPct val="20000"/>
              </a:spcBef>
              <a:buClr>
                <a:srgbClr val="0070C0"/>
              </a:buClr>
              <a:buFont typeface="Wingdings" pitchFamily="2" charset="2"/>
              <a:buChar char="ü"/>
              <a:defRPr kumimoji="1" sz="1200">
                <a:solidFill>
                  <a:schemeClr val="tx1"/>
                </a:solidFill>
                <a:latin typeface="Optima" pitchFamily="2" charset="2"/>
                <a:ea typeface="가는각진제목체" pitchFamily="18" charset="-127"/>
              </a:defRPr>
            </a:lvl4pPr>
            <a:lvl5pPr marL="2057400" indent="-228600" eaLnBrk="0" hangingPunct="0">
              <a:spcBef>
                <a:spcPct val="20000"/>
              </a:spcBef>
              <a:buClr>
                <a:srgbClr val="0070C0"/>
              </a:buClr>
              <a:buChar char="»"/>
              <a:defRPr kumimoji="1" sz="1200">
                <a:solidFill>
                  <a:schemeClr val="tx1"/>
                </a:solidFill>
                <a:latin typeface="Optima" pitchFamily="2" charset="2"/>
                <a:ea typeface="가는각진제목체" pitchFamily="18" charset="-127"/>
              </a:defRPr>
            </a:lvl5pPr>
            <a:lvl6pPr marL="25146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6pPr>
            <a:lvl7pPr marL="29718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7pPr>
            <a:lvl8pPr marL="34290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8pPr>
            <a:lvl9pPr marL="38862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9pPr>
          </a:lstStyle>
          <a:p>
            <a:pPr algn="ctr" eaLnBrk="1" hangingPunct="1">
              <a:lnSpc>
                <a:spcPct val="100000"/>
              </a:lnSpc>
              <a:spcBef>
                <a:spcPct val="0"/>
              </a:spcBef>
              <a:buClrTx/>
              <a:buFontTx/>
              <a:buNone/>
            </a:pPr>
            <a:r>
              <a:rPr lang="en" altLang="ko-KR" sz="700" dirty="0">
                <a:latin typeface="나눔바른고딕" panose="020B0603020101020101" pitchFamily="50" charset="-127"/>
                <a:ea typeface="나눔바른고딕" panose="020B0603020101020101" pitchFamily="50" charset="-127"/>
              </a:rPr>
              <a:t>DB</a:t>
            </a:r>
          </a:p>
        </p:txBody>
      </p:sp>
      <p:sp>
        <p:nvSpPr>
          <p:cNvPr id="414" name="Rectangle 47">
            <a:extLst>
              <a:ext uri="{FF2B5EF4-FFF2-40B4-BE49-F238E27FC236}">
                <a16:creationId xmlns:a16="http://schemas.microsoft.com/office/drawing/2014/main" id="{B5999786-4DD6-485E-BDB3-6A4D8FE4175E}"/>
              </a:ext>
            </a:extLst>
          </p:cNvPr>
          <p:cNvSpPr/>
          <p:nvPr/>
        </p:nvSpPr>
        <p:spPr>
          <a:xfrm>
            <a:off x="305769" y="4151731"/>
            <a:ext cx="877968" cy="2163662"/>
          </a:xfrm>
          <a:prstGeom prst="rect">
            <a:avLst/>
          </a:prstGeom>
          <a:noFill/>
          <a:ln w="15875">
            <a:solidFill>
              <a:schemeClr val="accent2">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600" b="1" dirty="0">
              <a:solidFill>
                <a:schemeClr val="tx1"/>
              </a:solidFill>
              <a:latin typeface="나눔바른고딕" panose="020B0603020101020101" pitchFamily="50" charset="-127"/>
              <a:ea typeface="나눔바른고딕" panose="020B0603020101020101" pitchFamily="50" charset="-127"/>
            </a:endParaRPr>
          </a:p>
        </p:txBody>
      </p:sp>
      <p:grpSp>
        <p:nvGrpSpPr>
          <p:cNvPr id="415" name="그룹 414">
            <a:extLst>
              <a:ext uri="{FF2B5EF4-FFF2-40B4-BE49-F238E27FC236}">
                <a16:creationId xmlns:a16="http://schemas.microsoft.com/office/drawing/2014/main" id="{0EC6A55B-BD13-4F6D-BEB7-9CA045D8C1EA}"/>
              </a:ext>
            </a:extLst>
          </p:cNvPr>
          <p:cNvGrpSpPr/>
          <p:nvPr/>
        </p:nvGrpSpPr>
        <p:grpSpPr>
          <a:xfrm>
            <a:off x="359957" y="4386904"/>
            <a:ext cx="419165" cy="452745"/>
            <a:chOff x="2203497" y="2087212"/>
            <a:chExt cx="412661" cy="524750"/>
          </a:xfrm>
        </p:grpSpPr>
        <p:sp>
          <p:nvSpPr>
            <p:cNvPr id="616" name="TextBox 615">
              <a:extLst>
                <a:ext uri="{FF2B5EF4-FFF2-40B4-BE49-F238E27FC236}">
                  <a16:creationId xmlns:a16="http://schemas.microsoft.com/office/drawing/2014/main" id="{95F6A0EC-BA5D-4D37-96CB-FE390A820DF9}"/>
                </a:ext>
              </a:extLst>
            </p:cNvPr>
            <p:cNvSpPr txBox="1"/>
            <p:nvPr/>
          </p:nvSpPr>
          <p:spPr>
            <a:xfrm>
              <a:off x="2203497" y="2397927"/>
              <a:ext cx="412661" cy="214035"/>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OCS/EMR WEB #1</a:t>
              </a:r>
              <a:endParaRPr lang="ko-KR" altLang="en-US" sz="600" dirty="0">
                <a:latin typeface="나눔바른고딕" panose="020B0603020101020101" pitchFamily="50" charset="-127"/>
                <a:ea typeface="나눔바른고딕" panose="020B0603020101020101" pitchFamily="50" charset="-127"/>
              </a:endParaRPr>
            </a:p>
          </p:txBody>
        </p:sp>
        <p:pic>
          <p:nvPicPr>
            <p:cNvPr id="617" name="그림 616">
              <a:extLst>
                <a:ext uri="{FF2B5EF4-FFF2-40B4-BE49-F238E27FC236}">
                  <a16:creationId xmlns:a16="http://schemas.microsoft.com/office/drawing/2014/main" id="{DA6DAEA0-68AE-4A28-9D19-D734FE53F5DB}"/>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sp>
        <p:nvSpPr>
          <p:cNvPr id="416" name="직사각형 220">
            <a:extLst>
              <a:ext uri="{FF2B5EF4-FFF2-40B4-BE49-F238E27FC236}">
                <a16:creationId xmlns:a16="http://schemas.microsoft.com/office/drawing/2014/main" id="{A183FFAC-1ABC-4EF3-AB0E-B6B9490E28BA}"/>
              </a:ext>
            </a:extLst>
          </p:cNvPr>
          <p:cNvSpPr>
            <a:spLocks noChangeArrowheads="1"/>
          </p:cNvSpPr>
          <p:nvPr/>
        </p:nvSpPr>
        <p:spPr bwMode="auto">
          <a:xfrm>
            <a:off x="397121" y="4203156"/>
            <a:ext cx="68586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spAutoFit/>
          </a:bodyPr>
          <a:lstStyle>
            <a:lvl1pPr eaLnBrk="0" hangingPunct="0">
              <a:lnSpc>
                <a:spcPct val="150000"/>
              </a:lnSpc>
              <a:spcBef>
                <a:spcPct val="20000"/>
              </a:spcBef>
              <a:buClr>
                <a:srgbClr val="0070C0"/>
              </a:buClr>
              <a:buFont typeface="Wingdings" pitchFamily="2" charset="2"/>
              <a:buChar char="l"/>
              <a:defRPr kumimoji="1" sz="1400" b="1">
                <a:solidFill>
                  <a:schemeClr val="tx1"/>
                </a:solidFill>
                <a:latin typeface="Optima" pitchFamily="2" charset="2"/>
                <a:ea typeface="가는각진제목체" pitchFamily="18" charset="-127"/>
              </a:defRPr>
            </a:lvl1pPr>
            <a:lvl2pPr marL="742950" indent="-285750" eaLnBrk="0" hangingPunct="0">
              <a:lnSpc>
                <a:spcPct val="150000"/>
              </a:lnSpc>
              <a:spcBef>
                <a:spcPct val="20000"/>
              </a:spcBef>
              <a:buClr>
                <a:srgbClr val="0070C0"/>
              </a:buClr>
              <a:buFont typeface="Wingdings" pitchFamily="2" charset="2"/>
              <a:buChar char="v"/>
              <a:defRPr kumimoji="1" sz="1200">
                <a:solidFill>
                  <a:schemeClr val="tx1"/>
                </a:solidFill>
                <a:latin typeface="Optima" pitchFamily="2" charset="2"/>
                <a:ea typeface="가는각진제목체" pitchFamily="18" charset="-127"/>
              </a:defRPr>
            </a:lvl2pPr>
            <a:lvl3pPr marL="1143000" indent="-228600" eaLnBrk="0" hangingPunct="0">
              <a:spcBef>
                <a:spcPct val="20000"/>
              </a:spcBef>
              <a:buClr>
                <a:srgbClr val="0070C0"/>
              </a:buClr>
              <a:buFont typeface="Wingdings" pitchFamily="2" charset="2"/>
              <a:buChar char="§"/>
              <a:defRPr kumimoji="1" sz="1200">
                <a:solidFill>
                  <a:schemeClr val="tx1"/>
                </a:solidFill>
                <a:latin typeface="Optima" pitchFamily="2" charset="2"/>
                <a:ea typeface="가는각진제목체" pitchFamily="18" charset="-127"/>
              </a:defRPr>
            </a:lvl3pPr>
            <a:lvl4pPr marL="1600200" indent="-228600" eaLnBrk="0" hangingPunct="0">
              <a:spcBef>
                <a:spcPct val="20000"/>
              </a:spcBef>
              <a:buClr>
                <a:srgbClr val="0070C0"/>
              </a:buClr>
              <a:buFont typeface="Wingdings" pitchFamily="2" charset="2"/>
              <a:buChar char="ü"/>
              <a:defRPr kumimoji="1" sz="1200">
                <a:solidFill>
                  <a:schemeClr val="tx1"/>
                </a:solidFill>
                <a:latin typeface="Optima" pitchFamily="2" charset="2"/>
                <a:ea typeface="가는각진제목체" pitchFamily="18" charset="-127"/>
              </a:defRPr>
            </a:lvl4pPr>
            <a:lvl5pPr marL="2057400" indent="-228600" eaLnBrk="0" hangingPunct="0">
              <a:spcBef>
                <a:spcPct val="20000"/>
              </a:spcBef>
              <a:buClr>
                <a:srgbClr val="0070C0"/>
              </a:buClr>
              <a:buChar char="»"/>
              <a:defRPr kumimoji="1" sz="1200">
                <a:solidFill>
                  <a:schemeClr val="tx1"/>
                </a:solidFill>
                <a:latin typeface="Optima" pitchFamily="2" charset="2"/>
                <a:ea typeface="가는각진제목체" pitchFamily="18" charset="-127"/>
              </a:defRPr>
            </a:lvl5pPr>
            <a:lvl6pPr marL="25146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6pPr>
            <a:lvl7pPr marL="29718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7pPr>
            <a:lvl8pPr marL="34290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8pPr>
            <a:lvl9pPr marL="38862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9pPr>
          </a:lstStyle>
          <a:p>
            <a:pPr algn="ctr" eaLnBrk="1" hangingPunct="1">
              <a:lnSpc>
                <a:spcPct val="100000"/>
              </a:lnSpc>
              <a:spcBef>
                <a:spcPct val="0"/>
              </a:spcBef>
              <a:buClrTx/>
              <a:buFontTx/>
              <a:buNone/>
            </a:pPr>
            <a:r>
              <a:rPr lang="en" altLang="ko-KR" sz="700" dirty="0">
                <a:latin typeface="나눔바른고딕" panose="020B0603020101020101" pitchFamily="50" charset="-127"/>
                <a:ea typeface="나눔바른고딕" panose="020B0603020101020101" pitchFamily="50" charset="-127"/>
              </a:rPr>
              <a:t>DMZ</a:t>
            </a:r>
          </a:p>
        </p:txBody>
      </p:sp>
      <p:grpSp>
        <p:nvGrpSpPr>
          <p:cNvPr id="417" name="그룹 416">
            <a:extLst>
              <a:ext uri="{FF2B5EF4-FFF2-40B4-BE49-F238E27FC236}">
                <a16:creationId xmlns:a16="http://schemas.microsoft.com/office/drawing/2014/main" id="{6BEA9A08-6F29-4BCE-9D77-91AF52F3D3F3}"/>
              </a:ext>
            </a:extLst>
          </p:cNvPr>
          <p:cNvGrpSpPr/>
          <p:nvPr/>
        </p:nvGrpSpPr>
        <p:grpSpPr>
          <a:xfrm>
            <a:off x="746979" y="4386904"/>
            <a:ext cx="419165" cy="452745"/>
            <a:chOff x="2203497" y="2087212"/>
            <a:chExt cx="412661" cy="524750"/>
          </a:xfrm>
        </p:grpSpPr>
        <p:sp>
          <p:nvSpPr>
            <p:cNvPr id="614" name="TextBox 613">
              <a:extLst>
                <a:ext uri="{FF2B5EF4-FFF2-40B4-BE49-F238E27FC236}">
                  <a16:creationId xmlns:a16="http://schemas.microsoft.com/office/drawing/2014/main" id="{BC77E1BE-C294-4431-BF63-57B592F85CA0}"/>
                </a:ext>
              </a:extLst>
            </p:cNvPr>
            <p:cNvSpPr txBox="1"/>
            <p:nvPr/>
          </p:nvSpPr>
          <p:spPr>
            <a:xfrm>
              <a:off x="2203497" y="2397927"/>
              <a:ext cx="412661" cy="214035"/>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OCS/EMR WEB #2</a:t>
              </a:r>
              <a:endParaRPr lang="ko-KR" altLang="en-US" sz="600" dirty="0">
                <a:latin typeface="나눔바른고딕" panose="020B0603020101020101" pitchFamily="50" charset="-127"/>
                <a:ea typeface="나눔바른고딕" panose="020B0603020101020101" pitchFamily="50" charset="-127"/>
              </a:endParaRPr>
            </a:p>
          </p:txBody>
        </p:sp>
        <p:pic>
          <p:nvPicPr>
            <p:cNvPr id="615" name="그림 614">
              <a:extLst>
                <a:ext uri="{FF2B5EF4-FFF2-40B4-BE49-F238E27FC236}">
                  <a16:creationId xmlns:a16="http://schemas.microsoft.com/office/drawing/2014/main" id="{1D31B37E-6963-4EDB-A397-5E2FF5F0C3AD}"/>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18" name="그룹 417">
            <a:extLst>
              <a:ext uri="{FF2B5EF4-FFF2-40B4-BE49-F238E27FC236}">
                <a16:creationId xmlns:a16="http://schemas.microsoft.com/office/drawing/2014/main" id="{B88E852B-D589-446A-A8C4-15720BA9D60F}"/>
              </a:ext>
            </a:extLst>
          </p:cNvPr>
          <p:cNvGrpSpPr/>
          <p:nvPr/>
        </p:nvGrpSpPr>
        <p:grpSpPr>
          <a:xfrm>
            <a:off x="372493" y="4982923"/>
            <a:ext cx="419165" cy="452746"/>
            <a:chOff x="2203497" y="2087212"/>
            <a:chExt cx="412661" cy="524750"/>
          </a:xfrm>
        </p:grpSpPr>
        <p:sp>
          <p:nvSpPr>
            <p:cNvPr id="612" name="TextBox 611">
              <a:extLst>
                <a:ext uri="{FF2B5EF4-FFF2-40B4-BE49-F238E27FC236}">
                  <a16:creationId xmlns:a16="http://schemas.microsoft.com/office/drawing/2014/main" id="{04993791-BCD5-4F18-AE1F-E8132B48B9BA}"/>
                </a:ext>
              </a:extLst>
            </p:cNvPr>
            <p:cNvSpPr txBox="1"/>
            <p:nvPr/>
          </p:nvSpPr>
          <p:spPr>
            <a:xfrm>
              <a:off x="2203497" y="2397927"/>
              <a:ext cx="412661" cy="214035"/>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home page</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WEB #1</a:t>
              </a:r>
              <a:endParaRPr lang="ko-KR" altLang="en-US" sz="600" dirty="0">
                <a:latin typeface="나눔바른고딕" panose="020B0603020101020101" pitchFamily="50" charset="-127"/>
                <a:ea typeface="나눔바른고딕" panose="020B0603020101020101" pitchFamily="50" charset="-127"/>
              </a:endParaRPr>
            </a:p>
          </p:txBody>
        </p:sp>
        <p:pic>
          <p:nvPicPr>
            <p:cNvPr id="613" name="그림 612">
              <a:extLst>
                <a:ext uri="{FF2B5EF4-FFF2-40B4-BE49-F238E27FC236}">
                  <a16:creationId xmlns:a16="http://schemas.microsoft.com/office/drawing/2014/main" id="{EBEF8B03-E7EF-4159-80BD-C639380AA327}"/>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19" name="그룹 418">
            <a:extLst>
              <a:ext uri="{FF2B5EF4-FFF2-40B4-BE49-F238E27FC236}">
                <a16:creationId xmlns:a16="http://schemas.microsoft.com/office/drawing/2014/main" id="{9408E414-36DC-41A1-9A7B-624DBD8BB381}"/>
              </a:ext>
            </a:extLst>
          </p:cNvPr>
          <p:cNvGrpSpPr/>
          <p:nvPr/>
        </p:nvGrpSpPr>
        <p:grpSpPr>
          <a:xfrm>
            <a:off x="744782" y="4982923"/>
            <a:ext cx="419165" cy="452746"/>
            <a:chOff x="2203497" y="2087212"/>
            <a:chExt cx="412661" cy="524750"/>
          </a:xfrm>
        </p:grpSpPr>
        <p:sp>
          <p:nvSpPr>
            <p:cNvPr id="610" name="TextBox 609">
              <a:extLst>
                <a:ext uri="{FF2B5EF4-FFF2-40B4-BE49-F238E27FC236}">
                  <a16:creationId xmlns:a16="http://schemas.microsoft.com/office/drawing/2014/main" id="{ED56D149-6067-43F7-BB87-A6D55CD9227A}"/>
                </a:ext>
              </a:extLst>
            </p:cNvPr>
            <p:cNvSpPr txBox="1"/>
            <p:nvPr/>
          </p:nvSpPr>
          <p:spPr>
            <a:xfrm>
              <a:off x="2203497" y="2397927"/>
              <a:ext cx="412661" cy="214035"/>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home page</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WEB #2</a:t>
              </a:r>
              <a:endParaRPr lang="ko-KR" altLang="en-US" sz="600" dirty="0">
                <a:latin typeface="나눔바른고딕" panose="020B0603020101020101" pitchFamily="50" charset="-127"/>
                <a:ea typeface="나눔바른고딕" panose="020B0603020101020101" pitchFamily="50" charset="-127"/>
              </a:endParaRPr>
            </a:p>
          </p:txBody>
        </p:sp>
        <p:pic>
          <p:nvPicPr>
            <p:cNvPr id="611" name="그림 610">
              <a:extLst>
                <a:ext uri="{FF2B5EF4-FFF2-40B4-BE49-F238E27FC236}">
                  <a16:creationId xmlns:a16="http://schemas.microsoft.com/office/drawing/2014/main" id="{A7683F9F-EA99-4E7B-ADA4-4132C8A363F1}"/>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20" name="그룹 419">
            <a:extLst>
              <a:ext uri="{FF2B5EF4-FFF2-40B4-BE49-F238E27FC236}">
                <a16:creationId xmlns:a16="http://schemas.microsoft.com/office/drawing/2014/main" id="{627609E5-5DB0-46E0-A192-C93A9DCDBCD0}"/>
              </a:ext>
            </a:extLst>
          </p:cNvPr>
          <p:cNvGrpSpPr/>
          <p:nvPr/>
        </p:nvGrpSpPr>
        <p:grpSpPr>
          <a:xfrm>
            <a:off x="3326225" y="4294818"/>
            <a:ext cx="419165" cy="360413"/>
            <a:chOff x="2227350" y="2087212"/>
            <a:chExt cx="412661" cy="417734"/>
          </a:xfrm>
        </p:grpSpPr>
        <p:sp>
          <p:nvSpPr>
            <p:cNvPr id="608" name="TextBox 607">
              <a:extLst>
                <a:ext uri="{FF2B5EF4-FFF2-40B4-BE49-F238E27FC236}">
                  <a16:creationId xmlns:a16="http://schemas.microsoft.com/office/drawing/2014/main" id="{97AEC39F-FFED-4156-ABB3-A60D4959C1E5}"/>
                </a:ext>
              </a:extLst>
            </p:cNvPr>
            <p:cNvSpPr txBox="1"/>
            <p:nvPr/>
          </p:nvSpPr>
          <p:spPr>
            <a:xfrm>
              <a:off x="2227350" y="2397928"/>
              <a:ext cx="412661" cy="107018"/>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LIS #1</a:t>
              </a:r>
              <a:endParaRPr lang="ko-KR" altLang="en-US" sz="600" dirty="0">
                <a:latin typeface="나눔바른고딕" panose="020B0603020101020101" pitchFamily="50" charset="-127"/>
                <a:ea typeface="나눔바른고딕" panose="020B0603020101020101" pitchFamily="50" charset="-127"/>
              </a:endParaRPr>
            </a:p>
          </p:txBody>
        </p:sp>
        <p:pic>
          <p:nvPicPr>
            <p:cNvPr id="609" name="그림 608">
              <a:extLst>
                <a:ext uri="{FF2B5EF4-FFF2-40B4-BE49-F238E27FC236}">
                  <a16:creationId xmlns:a16="http://schemas.microsoft.com/office/drawing/2014/main" id="{0413A8E1-F080-447C-AB52-A1151372DE35}"/>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21" name="그룹 420">
            <a:extLst>
              <a:ext uri="{FF2B5EF4-FFF2-40B4-BE49-F238E27FC236}">
                <a16:creationId xmlns:a16="http://schemas.microsoft.com/office/drawing/2014/main" id="{E83795A8-8107-449F-8B1C-CE9895406610}"/>
              </a:ext>
            </a:extLst>
          </p:cNvPr>
          <p:cNvGrpSpPr/>
          <p:nvPr/>
        </p:nvGrpSpPr>
        <p:grpSpPr>
          <a:xfrm>
            <a:off x="4269642" y="4294823"/>
            <a:ext cx="419165" cy="360412"/>
            <a:chOff x="2227350" y="2087212"/>
            <a:chExt cx="412661" cy="417732"/>
          </a:xfrm>
        </p:grpSpPr>
        <p:sp>
          <p:nvSpPr>
            <p:cNvPr id="606" name="TextBox 605">
              <a:extLst>
                <a:ext uri="{FF2B5EF4-FFF2-40B4-BE49-F238E27FC236}">
                  <a16:creationId xmlns:a16="http://schemas.microsoft.com/office/drawing/2014/main" id="{A62BE4C6-A04C-45BF-AB66-78EE39139B90}"/>
                </a:ext>
              </a:extLst>
            </p:cNvPr>
            <p:cNvSpPr txBox="1"/>
            <p:nvPr/>
          </p:nvSpPr>
          <p:spPr>
            <a:xfrm>
              <a:off x="2227350" y="2397926"/>
              <a:ext cx="412661" cy="107018"/>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CDIS #1</a:t>
              </a:r>
              <a:endParaRPr lang="ko-KR" altLang="en-US" sz="600" dirty="0">
                <a:latin typeface="나눔바른고딕" panose="020B0603020101020101" pitchFamily="50" charset="-127"/>
                <a:ea typeface="나눔바른고딕" panose="020B0603020101020101" pitchFamily="50" charset="-127"/>
              </a:endParaRPr>
            </a:p>
          </p:txBody>
        </p:sp>
        <p:pic>
          <p:nvPicPr>
            <p:cNvPr id="607" name="그림 606">
              <a:extLst>
                <a:ext uri="{FF2B5EF4-FFF2-40B4-BE49-F238E27FC236}">
                  <a16:creationId xmlns:a16="http://schemas.microsoft.com/office/drawing/2014/main" id="{9E879B41-49BD-4995-9D61-E4A17BF266B6}"/>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22" name="그룹 421">
            <a:extLst>
              <a:ext uri="{FF2B5EF4-FFF2-40B4-BE49-F238E27FC236}">
                <a16:creationId xmlns:a16="http://schemas.microsoft.com/office/drawing/2014/main" id="{166BA707-EA3D-48C2-A851-9C04FA1497BE}"/>
              </a:ext>
            </a:extLst>
          </p:cNvPr>
          <p:cNvGrpSpPr/>
          <p:nvPr/>
        </p:nvGrpSpPr>
        <p:grpSpPr>
          <a:xfrm>
            <a:off x="4741351" y="4294823"/>
            <a:ext cx="419165" cy="360412"/>
            <a:chOff x="2227350" y="2087212"/>
            <a:chExt cx="412661" cy="417732"/>
          </a:xfrm>
        </p:grpSpPr>
        <p:sp>
          <p:nvSpPr>
            <p:cNvPr id="604" name="TextBox 603">
              <a:extLst>
                <a:ext uri="{FF2B5EF4-FFF2-40B4-BE49-F238E27FC236}">
                  <a16:creationId xmlns:a16="http://schemas.microsoft.com/office/drawing/2014/main" id="{063EF6C0-32BD-40A2-972A-93525A42E26F}"/>
                </a:ext>
              </a:extLst>
            </p:cNvPr>
            <p:cNvSpPr txBox="1"/>
            <p:nvPr/>
          </p:nvSpPr>
          <p:spPr>
            <a:xfrm>
              <a:off x="2227350" y="2397926"/>
              <a:ext cx="412661" cy="107018"/>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CDIS #2</a:t>
              </a:r>
              <a:endParaRPr lang="ko-KR" altLang="en-US" sz="600" dirty="0">
                <a:latin typeface="나눔바른고딕" panose="020B0603020101020101" pitchFamily="50" charset="-127"/>
                <a:ea typeface="나눔바른고딕" panose="020B0603020101020101" pitchFamily="50" charset="-127"/>
              </a:endParaRPr>
            </a:p>
          </p:txBody>
        </p:sp>
        <p:pic>
          <p:nvPicPr>
            <p:cNvPr id="605" name="그림 604">
              <a:extLst>
                <a:ext uri="{FF2B5EF4-FFF2-40B4-BE49-F238E27FC236}">
                  <a16:creationId xmlns:a16="http://schemas.microsoft.com/office/drawing/2014/main" id="{2A84F95A-DD1D-4C9C-8F71-3D0A6CD9A22A}"/>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23" name="그룹 422">
            <a:extLst>
              <a:ext uri="{FF2B5EF4-FFF2-40B4-BE49-F238E27FC236}">
                <a16:creationId xmlns:a16="http://schemas.microsoft.com/office/drawing/2014/main" id="{6C04AFE6-CD92-410E-B318-1D2193B7B0CA}"/>
              </a:ext>
            </a:extLst>
          </p:cNvPr>
          <p:cNvGrpSpPr/>
          <p:nvPr/>
        </p:nvGrpSpPr>
        <p:grpSpPr>
          <a:xfrm>
            <a:off x="5213059" y="4294826"/>
            <a:ext cx="419165" cy="452748"/>
            <a:chOff x="2227350" y="2087212"/>
            <a:chExt cx="412661" cy="524752"/>
          </a:xfrm>
        </p:grpSpPr>
        <p:sp>
          <p:nvSpPr>
            <p:cNvPr id="602" name="TextBox 601">
              <a:extLst>
                <a:ext uri="{FF2B5EF4-FFF2-40B4-BE49-F238E27FC236}">
                  <a16:creationId xmlns:a16="http://schemas.microsoft.com/office/drawing/2014/main" id="{836BC899-4328-479F-BB1E-E3785D0D6F14}"/>
                </a:ext>
              </a:extLst>
            </p:cNvPr>
            <p:cNvSpPr txBox="1"/>
            <p:nvPr/>
          </p:nvSpPr>
          <p:spPr>
            <a:xfrm>
              <a:off x="2227350" y="2397929"/>
              <a:ext cx="412661" cy="214035"/>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Video </a:t>
              </a:r>
              <a:r>
                <a:rPr lang="en" altLang="ko-KR" sz="600" dirty="0">
                  <a:latin typeface="나눔바른고딕" panose="020B0603020101020101" pitchFamily="50" charset="-127"/>
                  <a:ea typeface="나눔바른고딕" panose="020B0603020101020101" pitchFamily="50" charset="-127"/>
                </a:rPr>
                <a:t>EMR #1</a:t>
              </a:r>
              <a:endParaRPr lang="ko-KR" altLang="en-US" sz="600" dirty="0">
                <a:latin typeface="나눔바른고딕" panose="020B0603020101020101" pitchFamily="50" charset="-127"/>
                <a:ea typeface="나눔바른고딕" panose="020B0603020101020101" pitchFamily="50" charset="-127"/>
              </a:endParaRPr>
            </a:p>
          </p:txBody>
        </p:sp>
        <p:pic>
          <p:nvPicPr>
            <p:cNvPr id="603" name="그림 602">
              <a:extLst>
                <a:ext uri="{FF2B5EF4-FFF2-40B4-BE49-F238E27FC236}">
                  <a16:creationId xmlns:a16="http://schemas.microsoft.com/office/drawing/2014/main" id="{E4BB1510-9CCD-4EB1-9B09-0E9216C38C59}"/>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24" name="그룹 423">
            <a:extLst>
              <a:ext uri="{FF2B5EF4-FFF2-40B4-BE49-F238E27FC236}">
                <a16:creationId xmlns:a16="http://schemas.microsoft.com/office/drawing/2014/main" id="{A500FA18-3930-4F90-9105-CECAA8764D21}"/>
              </a:ext>
            </a:extLst>
          </p:cNvPr>
          <p:cNvGrpSpPr/>
          <p:nvPr/>
        </p:nvGrpSpPr>
        <p:grpSpPr>
          <a:xfrm>
            <a:off x="5684768" y="4294826"/>
            <a:ext cx="419165" cy="452748"/>
            <a:chOff x="2227350" y="2087212"/>
            <a:chExt cx="412661" cy="524752"/>
          </a:xfrm>
        </p:grpSpPr>
        <p:sp>
          <p:nvSpPr>
            <p:cNvPr id="600" name="TextBox 599">
              <a:extLst>
                <a:ext uri="{FF2B5EF4-FFF2-40B4-BE49-F238E27FC236}">
                  <a16:creationId xmlns:a16="http://schemas.microsoft.com/office/drawing/2014/main" id="{EA1338B5-824B-478D-B0BA-D676106DF0CD}"/>
                </a:ext>
              </a:extLst>
            </p:cNvPr>
            <p:cNvSpPr txBox="1"/>
            <p:nvPr/>
          </p:nvSpPr>
          <p:spPr>
            <a:xfrm>
              <a:off x="2227350" y="2397929"/>
              <a:ext cx="412661" cy="214035"/>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Video </a:t>
              </a:r>
              <a:r>
                <a:rPr lang="en" altLang="ko-KR" sz="600" dirty="0">
                  <a:latin typeface="나눔바른고딕" panose="020B0603020101020101" pitchFamily="50" charset="-127"/>
                  <a:ea typeface="나눔바른고딕" panose="020B0603020101020101" pitchFamily="50" charset="-127"/>
                </a:rPr>
                <a:t>EMR #2</a:t>
              </a:r>
              <a:endParaRPr lang="ko-KR" altLang="en-US" sz="600" dirty="0">
                <a:latin typeface="나눔바른고딕" panose="020B0603020101020101" pitchFamily="50" charset="-127"/>
                <a:ea typeface="나눔바른고딕" panose="020B0603020101020101" pitchFamily="50" charset="-127"/>
              </a:endParaRPr>
            </a:p>
          </p:txBody>
        </p:sp>
        <p:pic>
          <p:nvPicPr>
            <p:cNvPr id="601" name="그림 600">
              <a:extLst>
                <a:ext uri="{FF2B5EF4-FFF2-40B4-BE49-F238E27FC236}">
                  <a16:creationId xmlns:a16="http://schemas.microsoft.com/office/drawing/2014/main" id="{590ADB5B-91D8-4466-B91D-1E3A140681B9}"/>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25" name="그룹 424">
            <a:extLst>
              <a:ext uri="{FF2B5EF4-FFF2-40B4-BE49-F238E27FC236}">
                <a16:creationId xmlns:a16="http://schemas.microsoft.com/office/drawing/2014/main" id="{D4BAFFEC-03D9-4899-B3E9-124BF1D6DCB5}"/>
              </a:ext>
            </a:extLst>
          </p:cNvPr>
          <p:cNvGrpSpPr/>
          <p:nvPr/>
        </p:nvGrpSpPr>
        <p:grpSpPr>
          <a:xfrm>
            <a:off x="3797934" y="4294818"/>
            <a:ext cx="419165" cy="360413"/>
            <a:chOff x="2227350" y="2087212"/>
            <a:chExt cx="412661" cy="417734"/>
          </a:xfrm>
        </p:grpSpPr>
        <p:sp>
          <p:nvSpPr>
            <p:cNvPr id="598" name="TextBox 597">
              <a:extLst>
                <a:ext uri="{FF2B5EF4-FFF2-40B4-BE49-F238E27FC236}">
                  <a16:creationId xmlns:a16="http://schemas.microsoft.com/office/drawing/2014/main" id="{36617188-5856-46F4-B853-980A0C1D707B}"/>
                </a:ext>
              </a:extLst>
            </p:cNvPr>
            <p:cNvSpPr txBox="1"/>
            <p:nvPr/>
          </p:nvSpPr>
          <p:spPr>
            <a:xfrm>
              <a:off x="2227350" y="2397928"/>
              <a:ext cx="412661" cy="107018"/>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LIS #2</a:t>
              </a:r>
              <a:endParaRPr lang="ko-KR" altLang="en-US" sz="600" dirty="0">
                <a:latin typeface="나눔바른고딕" panose="020B0603020101020101" pitchFamily="50" charset="-127"/>
                <a:ea typeface="나눔바른고딕" panose="020B0603020101020101" pitchFamily="50" charset="-127"/>
              </a:endParaRPr>
            </a:p>
          </p:txBody>
        </p:sp>
        <p:pic>
          <p:nvPicPr>
            <p:cNvPr id="599" name="그림 598">
              <a:extLst>
                <a:ext uri="{FF2B5EF4-FFF2-40B4-BE49-F238E27FC236}">
                  <a16:creationId xmlns:a16="http://schemas.microsoft.com/office/drawing/2014/main" id="{DE021FF8-CEE5-44CC-8EB4-AC9B6E129D13}"/>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26" name="그룹 425">
            <a:extLst>
              <a:ext uri="{FF2B5EF4-FFF2-40B4-BE49-F238E27FC236}">
                <a16:creationId xmlns:a16="http://schemas.microsoft.com/office/drawing/2014/main" id="{9073AA49-FF99-4E08-ACAB-73BD51FCE2B8}"/>
              </a:ext>
            </a:extLst>
          </p:cNvPr>
          <p:cNvGrpSpPr/>
          <p:nvPr/>
        </p:nvGrpSpPr>
        <p:grpSpPr>
          <a:xfrm>
            <a:off x="2402617" y="4739854"/>
            <a:ext cx="419165" cy="360412"/>
            <a:chOff x="2227350" y="2087212"/>
            <a:chExt cx="412661" cy="417732"/>
          </a:xfrm>
        </p:grpSpPr>
        <p:sp>
          <p:nvSpPr>
            <p:cNvPr id="596" name="TextBox 595">
              <a:extLst>
                <a:ext uri="{FF2B5EF4-FFF2-40B4-BE49-F238E27FC236}">
                  <a16:creationId xmlns:a16="http://schemas.microsoft.com/office/drawing/2014/main" id="{2A3AA138-66C7-44DB-9F9C-51A42C60CDDB}"/>
                </a:ext>
              </a:extLst>
            </p:cNvPr>
            <p:cNvSpPr txBox="1"/>
            <p:nvPr/>
          </p:nvSpPr>
          <p:spPr>
            <a:xfrm>
              <a:off x="2227350" y="2397926"/>
              <a:ext cx="412661" cy="107018"/>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DUR #1</a:t>
              </a:r>
              <a:endParaRPr lang="ko-KR" altLang="en-US" sz="600" dirty="0">
                <a:latin typeface="나눔바른고딕" panose="020B0603020101020101" pitchFamily="50" charset="-127"/>
                <a:ea typeface="나눔바른고딕" panose="020B0603020101020101" pitchFamily="50" charset="-127"/>
              </a:endParaRPr>
            </a:p>
          </p:txBody>
        </p:sp>
        <p:pic>
          <p:nvPicPr>
            <p:cNvPr id="597" name="그림 596">
              <a:extLst>
                <a:ext uri="{FF2B5EF4-FFF2-40B4-BE49-F238E27FC236}">
                  <a16:creationId xmlns:a16="http://schemas.microsoft.com/office/drawing/2014/main" id="{1F4E049C-B27D-4A47-839F-8E99F71F7D6F}"/>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27" name="그룹 426">
            <a:extLst>
              <a:ext uri="{FF2B5EF4-FFF2-40B4-BE49-F238E27FC236}">
                <a16:creationId xmlns:a16="http://schemas.microsoft.com/office/drawing/2014/main" id="{C339FD10-A7C4-43FE-A30D-D75E5C06CC02}"/>
              </a:ext>
            </a:extLst>
          </p:cNvPr>
          <p:cNvGrpSpPr/>
          <p:nvPr/>
        </p:nvGrpSpPr>
        <p:grpSpPr>
          <a:xfrm>
            <a:off x="2868809" y="4739854"/>
            <a:ext cx="419165" cy="360412"/>
            <a:chOff x="2227350" y="2087212"/>
            <a:chExt cx="412661" cy="417732"/>
          </a:xfrm>
        </p:grpSpPr>
        <p:sp>
          <p:nvSpPr>
            <p:cNvPr id="594" name="TextBox 593">
              <a:extLst>
                <a:ext uri="{FF2B5EF4-FFF2-40B4-BE49-F238E27FC236}">
                  <a16:creationId xmlns:a16="http://schemas.microsoft.com/office/drawing/2014/main" id="{A2981A12-25BF-4F8F-BA14-9673E071D9E0}"/>
                </a:ext>
              </a:extLst>
            </p:cNvPr>
            <p:cNvSpPr txBox="1"/>
            <p:nvPr/>
          </p:nvSpPr>
          <p:spPr>
            <a:xfrm>
              <a:off x="2227350" y="2397926"/>
              <a:ext cx="412661" cy="107018"/>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DUR#2</a:t>
              </a:r>
              <a:endParaRPr lang="ko-KR" altLang="en-US" sz="600" dirty="0">
                <a:latin typeface="나눔바른고딕" panose="020B0603020101020101" pitchFamily="50" charset="-127"/>
                <a:ea typeface="나눔바른고딕" panose="020B0603020101020101" pitchFamily="50" charset="-127"/>
              </a:endParaRPr>
            </a:p>
          </p:txBody>
        </p:sp>
        <p:pic>
          <p:nvPicPr>
            <p:cNvPr id="595" name="그림 594">
              <a:extLst>
                <a:ext uri="{FF2B5EF4-FFF2-40B4-BE49-F238E27FC236}">
                  <a16:creationId xmlns:a16="http://schemas.microsoft.com/office/drawing/2014/main" id="{A6437A0D-85EF-4A64-BDA4-AD59AC66777F}"/>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28" name="그룹 427">
            <a:extLst>
              <a:ext uri="{FF2B5EF4-FFF2-40B4-BE49-F238E27FC236}">
                <a16:creationId xmlns:a16="http://schemas.microsoft.com/office/drawing/2014/main" id="{61D5D0BC-F6DE-47DB-85DB-B9F04A62C4E8}"/>
              </a:ext>
            </a:extLst>
          </p:cNvPr>
          <p:cNvGrpSpPr/>
          <p:nvPr/>
        </p:nvGrpSpPr>
        <p:grpSpPr>
          <a:xfrm>
            <a:off x="3801192" y="4739858"/>
            <a:ext cx="419165" cy="452747"/>
            <a:chOff x="2227350" y="2087212"/>
            <a:chExt cx="412661" cy="524752"/>
          </a:xfrm>
        </p:grpSpPr>
        <p:sp>
          <p:nvSpPr>
            <p:cNvPr id="592" name="TextBox 591">
              <a:extLst>
                <a:ext uri="{FF2B5EF4-FFF2-40B4-BE49-F238E27FC236}">
                  <a16:creationId xmlns:a16="http://schemas.microsoft.com/office/drawing/2014/main" id="{89DBED78-EE51-48DC-8B77-2634AEAA73C9}"/>
                </a:ext>
              </a:extLst>
            </p:cNvPr>
            <p:cNvSpPr txBox="1"/>
            <p:nvPr/>
          </p:nvSpPr>
          <p:spPr>
            <a:xfrm>
              <a:off x="2227350" y="2397929"/>
              <a:ext cx="412661" cy="214035"/>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PACS</a:t>
              </a:r>
            </a:p>
            <a:p>
              <a:pPr algn="ctr"/>
              <a:r>
                <a:rPr lang="en" altLang="en-US" sz="600" dirty="0">
                  <a:latin typeface="나눔바른고딕" panose="020B0603020101020101" pitchFamily="50" charset="-127"/>
                  <a:ea typeface="나눔바른고딕" panose="020B0603020101020101" pitchFamily="50" charset="-127"/>
                </a:rPr>
                <a:t>back up</a:t>
              </a:r>
            </a:p>
          </p:txBody>
        </p:sp>
        <p:pic>
          <p:nvPicPr>
            <p:cNvPr id="593" name="그림 592">
              <a:extLst>
                <a:ext uri="{FF2B5EF4-FFF2-40B4-BE49-F238E27FC236}">
                  <a16:creationId xmlns:a16="http://schemas.microsoft.com/office/drawing/2014/main" id="{708CE6B2-B6EA-4CF5-93AB-EC067EFF2575}"/>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29" name="그룹 428">
            <a:extLst>
              <a:ext uri="{FF2B5EF4-FFF2-40B4-BE49-F238E27FC236}">
                <a16:creationId xmlns:a16="http://schemas.microsoft.com/office/drawing/2014/main" id="{26FA5ECB-E01B-4A0A-8759-A2F7450E6102}"/>
              </a:ext>
            </a:extLst>
          </p:cNvPr>
          <p:cNvGrpSpPr/>
          <p:nvPr/>
        </p:nvGrpSpPr>
        <p:grpSpPr>
          <a:xfrm>
            <a:off x="3335001" y="4739858"/>
            <a:ext cx="419165" cy="452747"/>
            <a:chOff x="2227350" y="2087212"/>
            <a:chExt cx="412661" cy="524752"/>
          </a:xfrm>
        </p:grpSpPr>
        <p:sp>
          <p:nvSpPr>
            <p:cNvPr id="590" name="TextBox 589">
              <a:extLst>
                <a:ext uri="{FF2B5EF4-FFF2-40B4-BE49-F238E27FC236}">
                  <a16:creationId xmlns:a16="http://schemas.microsoft.com/office/drawing/2014/main" id="{0170E825-BFFC-41FE-9EAC-B7748EF0A1E1}"/>
                </a:ext>
              </a:extLst>
            </p:cNvPr>
            <p:cNvSpPr txBox="1"/>
            <p:nvPr/>
          </p:nvSpPr>
          <p:spPr>
            <a:xfrm>
              <a:off x="2227350" y="2397929"/>
              <a:ext cx="412661" cy="214035"/>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PACS</a:t>
              </a:r>
            </a:p>
            <a:p>
              <a:pPr algn="ctr"/>
              <a:r>
                <a:rPr lang="en" altLang="ko-KR" sz="600" dirty="0">
                  <a:latin typeface="나눔바른고딕" panose="020B0603020101020101" pitchFamily="50" charset="-127"/>
                  <a:ea typeface="나눔바른고딕" panose="020B0603020101020101" pitchFamily="50" charset="-127"/>
                </a:rPr>
                <a:t>Broker</a:t>
              </a:r>
              <a:endParaRPr lang="ko-KR" altLang="en-US" sz="600" dirty="0">
                <a:latin typeface="나눔바른고딕" panose="020B0603020101020101" pitchFamily="50" charset="-127"/>
                <a:ea typeface="나눔바른고딕" panose="020B0603020101020101" pitchFamily="50" charset="-127"/>
              </a:endParaRPr>
            </a:p>
          </p:txBody>
        </p:sp>
        <p:pic>
          <p:nvPicPr>
            <p:cNvPr id="591" name="그림 590">
              <a:extLst>
                <a:ext uri="{FF2B5EF4-FFF2-40B4-BE49-F238E27FC236}">
                  <a16:creationId xmlns:a16="http://schemas.microsoft.com/office/drawing/2014/main" id="{5009E7DD-90F5-4006-84FA-8CE921A30D7B}"/>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30" name="그룹 429">
            <a:extLst>
              <a:ext uri="{FF2B5EF4-FFF2-40B4-BE49-F238E27FC236}">
                <a16:creationId xmlns:a16="http://schemas.microsoft.com/office/drawing/2014/main" id="{CAC7E1DC-7D89-4797-BCA3-4FD3A95A37D7}"/>
              </a:ext>
            </a:extLst>
          </p:cNvPr>
          <p:cNvGrpSpPr/>
          <p:nvPr/>
        </p:nvGrpSpPr>
        <p:grpSpPr>
          <a:xfrm>
            <a:off x="5199768" y="4739858"/>
            <a:ext cx="419165" cy="452747"/>
            <a:chOff x="2227350" y="2087212"/>
            <a:chExt cx="412661" cy="524752"/>
          </a:xfrm>
        </p:grpSpPr>
        <p:sp>
          <p:nvSpPr>
            <p:cNvPr id="588" name="TextBox 587">
              <a:extLst>
                <a:ext uri="{FF2B5EF4-FFF2-40B4-BE49-F238E27FC236}">
                  <a16:creationId xmlns:a16="http://schemas.microsoft.com/office/drawing/2014/main" id="{16EF2F43-A3FB-4F3F-A9F5-4A706241A223}"/>
                </a:ext>
              </a:extLst>
            </p:cNvPr>
            <p:cNvSpPr txBox="1"/>
            <p:nvPr/>
          </p:nvSpPr>
          <p:spPr>
            <a:xfrm>
              <a:off x="2227350" y="2397929"/>
              <a:ext cx="412661" cy="214035"/>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interior</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DNS</a:t>
              </a:r>
              <a:endParaRPr lang="ko-KR" altLang="en-US" sz="600" dirty="0">
                <a:latin typeface="나눔바른고딕" panose="020B0603020101020101" pitchFamily="50" charset="-127"/>
                <a:ea typeface="나눔바른고딕" panose="020B0603020101020101" pitchFamily="50" charset="-127"/>
              </a:endParaRPr>
            </a:p>
          </p:txBody>
        </p:sp>
        <p:pic>
          <p:nvPicPr>
            <p:cNvPr id="589" name="그림 588">
              <a:extLst>
                <a:ext uri="{FF2B5EF4-FFF2-40B4-BE49-F238E27FC236}">
                  <a16:creationId xmlns:a16="http://schemas.microsoft.com/office/drawing/2014/main" id="{C0FC041A-3288-4A43-B058-9FF9BB088C1B}"/>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31" name="그룹 430">
            <a:extLst>
              <a:ext uri="{FF2B5EF4-FFF2-40B4-BE49-F238E27FC236}">
                <a16:creationId xmlns:a16="http://schemas.microsoft.com/office/drawing/2014/main" id="{49753D45-D121-4DEA-87C3-5B9C5C6894E8}"/>
              </a:ext>
            </a:extLst>
          </p:cNvPr>
          <p:cNvGrpSpPr/>
          <p:nvPr/>
        </p:nvGrpSpPr>
        <p:grpSpPr>
          <a:xfrm>
            <a:off x="5665961" y="4739858"/>
            <a:ext cx="419165" cy="452747"/>
            <a:chOff x="2227350" y="2087212"/>
            <a:chExt cx="412661" cy="524752"/>
          </a:xfrm>
        </p:grpSpPr>
        <p:sp>
          <p:nvSpPr>
            <p:cNvPr id="586" name="TextBox 585">
              <a:extLst>
                <a:ext uri="{FF2B5EF4-FFF2-40B4-BE49-F238E27FC236}">
                  <a16:creationId xmlns:a16="http://schemas.microsoft.com/office/drawing/2014/main" id="{CF4F0AAF-92D8-443A-86E0-1CB64CF6DDAC}"/>
                </a:ext>
              </a:extLst>
            </p:cNvPr>
            <p:cNvSpPr txBox="1"/>
            <p:nvPr/>
          </p:nvSpPr>
          <p:spPr>
            <a:xfrm>
              <a:off x="2227350" y="2397929"/>
              <a:ext cx="412661" cy="214035"/>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Internet</a:t>
              </a:r>
              <a:endParaRPr lang="en-US" altLang="ko-KR" sz="600" dirty="0">
                <a:latin typeface="나눔바른고딕" panose="020B0603020101020101" pitchFamily="50" charset="-127"/>
                <a:ea typeface="나눔바른고딕" panose="020B0603020101020101" pitchFamily="50" charset="-127"/>
              </a:endParaRPr>
            </a:p>
            <a:p>
              <a:pPr algn="ctr"/>
              <a:r>
                <a:rPr lang="en" altLang="en-US" sz="600" dirty="0" err="1">
                  <a:latin typeface="나눔바른고딕" panose="020B0603020101020101" pitchFamily="50" charset="-127"/>
                  <a:ea typeface="나눔바른고딕" panose="020B0603020101020101" pitchFamily="50" charset="-127"/>
                </a:rPr>
                <a:t>proof</a:t>
              </a:r>
              <a:endParaRPr lang="ko-KR" altLang="en-US" sz="600" dirty="0">
                <a:latin typeface="나눔바른고딕" panose="020B0603020101020101" pitchFamily="50" charset="-127"/>
                <a:ea typeface="나눔바른고딕" panose="020B0603020101020101" pitchFamily="50" charset="-127"/>
              </a:endParaRPr>
            </a:p>
          </p:txBody>
        </p:sp>
        <p:pic>
          <p:nvPicPr>
            <p:cNvPr id="587" name="그림 586">
              <a:extLst>
                <a:ext uri="{FF2B5EF4-FFF2-40B4-BE49-F238E27FC236}">
                  <a16:creationId xmlns:a16="http://schemas.microsoft.com/office/drawing/2014/main" id="{628A3529-9B59-4D25-B693-B845D447286D}"/>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32" name="그룹 431">
            <a:extLst>
              <a:ext uri="{FF2B5EF4-FFF2-40B4-BE49-F238E27FC236}">
                <a16:creationId xmlns:a16="http://schemas.microsoft.com/office/drawing/2014/main" id="{7E501F54-BAB5-47A9-AEB7-8C8BB11D1632}"/>
              </a:ext>
            </a:extLst>
          </p:cNvPr>
          <p:cNvGrpSpPr/>
          <p:nvPr/>
        </p:nvGrpSpPr>
        <p:grpSpPr>
          <a:xfrm>
            <a:off x="3350442" y="5182332"/>
            <a:ext cx="419165" cy="452747"/>
            <a:chOff x="2227350" y="2087212"/>
            <a:chExt cx="412661" cy="524752"/>
          </a:xfrm>
        </p:grpSpPr>
        <p:sp>
          <p:nvSpPr>
            <p:cNvPr id="584" name="TextBox 583">
              <a:extLst>
                <a:ext uri="{FF2B5EF4-FFF2-40B4-BE49-F238E27FC236}">
                  <a16:creationId xmlns:a16="http://schemas.microsoft.com/office/drawing/2014/main" id="{1B6A2539-646A-4F0C-B16C-E217A06D73DF}"/>
                </a:ext>
              </a:extLst>
            </p:cNvPr>
            <p:cNvSpPr txBox="1"/>
            <p:nvPr/>
          </p:nvSpPr>
          <p:spPr>
            <a:xfrm>
              <a:off x="2227350" y="2397929"/>
              <a:ext cx="412661" cy="214035"/>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former</a:t>
              </a:r>
              <a:endParaRPr lang="en-US" altLang="ko-KR" sz="600" dirty="0">
                <a:latin typeface="나눔바른고딕" panose="020B0603020101020101" pitchFamily="50" charset="-127"/>
                <a:ea typeface="나눔바른고딕" panose="020B0603020101020101" pitchFamily="50" charset="-127"/>
              </a:endParaRPr>
            </a:p>
            <a:p>
              <a:pPr algn="ctr"/>
              <a:r>
                <a:rPr lang="en" altLang="en-US" sz="600" dirty="0">
                  <a:latin typeface="나눔바른고딕" panose="020B0603020101020101" pitchFamily="50" charset="-127"/>
                  <a:ea typeface="나눔바른고딕" panose="020B0603020101020101" pitchFamily="50" charset="-127"/>
                </a:rPr>
                <a:t>agreement</a:t>
              </a:r>
            </a:p>
          </p:txBody>
        </p:sp>
        <p:pic>
          <p:nvPicPr>
            <p:cNvPr id="585" name="그림 584">
              <a:extLst>
                <a:ext uri="{FF2B5EF4-FFF2-40B4-BE49-F238E27FC236}">
                  <a16:creationId xmlns:a16="http://schemas.microsoft.com/office/drawing/2014/main" id="{E74BB5CA-3E7A-4281-9C54-A865BAFD205E}"/>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33" name="그룹 432">
            <a:extLst>
              <a:ext uri="{FF2B5EF4-FFF2-40B4-BE49-F238E27FC236}">
                <a16:creationId xmlns:a16="http://schemas.microsoft.com/office/drawing/2014/main" id="{0A87FD46-E2AB-47D1-97E1-BA3BC8B232CB}"/>
              </a:ext>
            </a:extLst>
          </p:cNvPr>
          <p:cNvGrpSpPr/>
          <p:nvPr/>
        </p:nvGrpSpPr>
        <p:grpSpPr>
          <a:xfrm>
            <a:off x="3820655" y="5182332"/>
            <a:ext cx="419165" cy="452747"/>
            <a:chOff x="2227350" y="2087212"/>
            <a:chExt cx="412661" cy="524752"/>
          </a:xfrm>
        </p:grpSpPr>
        <p:sp>
          <p:nvSpPr>
            <p:cNvPr id="582" name="TextBox 581">
              <a:extLst>
                <a:ext uri="{FF2B5EF4-FFF2-40B4-BE49-F238E27FC236}">
                  <a16:creationId xmlns:a16="http://schemas.microsoft.com/office/drawing/2014/main" id="{83DAF987-F507-47E8-815E-0ED4BAE7D6B1}"/>
                </a:ext>
              </a:extLst>
            </p:cNvPr>
            <p:cNvSpPr txBox="1"/>
            <p:nvPr/>
          </p:nvSpPr>
          <p:spPr>
            <a:xfrm>
              <a:off x="2227350" y="2397929"/>
              <a:ext cx="412661" cy="214035"/>
            </a:xfrm>
            <a:prstGeom prst="rect">
              <a:avLst/>
            </a:prstGeom>
            <a:noFill/>
          </p:spPr>
          <p:txBody>
            <a:bodyPr wrap="square" lIns="0" tIns="0" rIns="0" bIns="0" rtlCol="0">
              <a:spAutoFit/>
            </a:bodyPr>
            <a:lstStyle/>
            <a:p>
              <a:pPr algn="ctr"/>
              <a:r>
                <a:rPr lang="en" altLang="en-US" sz="600" dirty="0" err="1">
                  <a:latin typeface="나눔바른고딕" panose="020B0603020101020101" pitchFamily="50" charset="-127"/>
                  <a:ea typeface="나눔바른고딕" panose="020B0603020101020101" pitchFamily="50" charset="-127"/>
                </a:rPr>
                <a:t>road name</a:t>
              </a:r>
              <a:endParaRPr lang="en-US" altLang="ko-KR" sz="600" dirty="0">
                <a:latin typeface="나눔바른고딕" panose="020B0603020101020101" pitchFamily="50" charset="-127"/>
                <a:ea typeface="나눔바른고딕" panose="020B0603020101020101" pitchFamily="50" charset="-127"/>
              </a:endParaRPr>
            </a:p>
            <a:p>
              <a:pPr algn="ctr"/>
              <a:r>
                <a:rPr lang="en" altLang="en-US" sz="600" dirty="0">
                  <a:latin typeface="나눔바른고딕" panose="020B0603020101020101" pitchFamily="50" charset="-127"/>
                  <a:ea typeface="나눔바른고딕" panose="020B0603020101020101" pitchFamily="50" charset="-127"/>
                </a:rPr>
                <a:t>address</a:t>
              </a:r>
            </a:p>
          </p:txBody>
        </p:sp>
        <p:pic>
          <p:nvPicPr>
            <p:cNvPr id="583" name="그림 582">
              <a:extLst>
                <a:ext uri="{FF2B5EF4-FFF2-40B4-BE49-F238E27FC236}">
                  <a16:creationId xmlns:a16="http://schemas.microsoft.com/office/drawing/2014/main" id="{E2F98EB7-960F-4596-8903-9D675E4070FB}"/>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34" name="그룹 433">
            <a:extLst>
              <a:ext uri="{FF2B5EF4-FFF2-40B4-BE49-F238E27FC236}">
                <a16:creationId xmlns:a16="http://schemas.microsoft.com/office/drawing/2014/main" id="{261574CA-4B49-471E-97BC-33FE5D4CC04A}"/>
              </a:ext>
            </a:extLst>
          </p:cNvPr>
          <p:cNvGrpSpPr/>
          <p:nvPr/>
        </p:nvGrpSpPr>
        <p:grpSpPr>
          <a:xfrm>
            <a:off x="4267384" y="4739849"/>
            <a:ext cx="419165" cy="360413"/>
            <a:chOff x="2227350" y="2087212"/>
            <a:chExt cx="412661" cy="417734"/>
          </a:xfrm>
        </p:grpSpPr>
        <p:sp>
          <p:nvSpPr>
            <p:cNvPr id="580" name="TextBox 579">
              <a:extLst>
                <a:ext uri="{FF2B5EF4-FFF2-40B4-BE49-F238E27FC236}">
                  <a16:creationId xmlns:a16="http://schemas.microsoft.com/office/drawing/2014/main" id="{980D4E72-B37E-4C81-9C4D-EBB63D01E08E}"/>
                </a:ext>
              </a:extLst>
            </p:cNvPr>
            <p:cNvSpPr txBox="1"/>
            <p:nvPr/>
          </p:nvSpPr>
          <p:spPr>
            <a:xfrm>
              <a:off x="2227350" y="2397928"/>
              <a:ext cx="412661" cy="107018"/>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RFID</a:t>
              </a:r>
              <a:endParaRPr lang="ko-KR" altLang="en-US" sz="600" dirty="0">
                <a:latin typeface="나눔바른고딕" panose="020B0603020101020101" pitchFamily="50" charset="-127"/>
                <a:ea typeface="나눔바른고딕" panose="020B0603020101020101" pitchFamily="50" charset="-127"/>
              </a:endParaRPr>
            </a:p>
          </p:txBody>
        </p:sp>
        <p:pic>
          <p:nvPicPr>
            <p:cNvPr id="581" name="그림 580">
              <a:extLst>
                <a:ext uri="{FF2B5EF4-FFF2-40B4-BE49-F238E27FC236}">
                  <a16:creationId xmlns:a16="http://schemas.microsoft.com/office/drawing/2014/main" id="{02AA8BFC-7221-4AAD-BD05-0E993B93BB7C}"/>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35" name="그룹 434">
            <a:extLst>
              <a:ext uri="{FF2B5EF4-FFF2-40B4-BE49-F238E27FC236}">
                <a16:creationId xmlns:a16="http://schemas.microsoft.com/office/drawing/2014/main" id="{B894F068-F3DE-4079-B7D1-395679BB28B6}"/>
              </a:ext>
            </a:extLst>
          </p:cNvPr>
          <p:cNvGrpSpPr/>
          <p:nvPr/>
        </p:nvGrpSpPr>
        <p:grpSpPr>
          <a:xfrm>
            <a:off x="4733576" y="4739858"/>
            <a:ext cx="419165" cy="452747"/>
            <a:chOff x="2227350" y="2087212"/>
            <a:chExt cx="412661" cy="524752"/>
          </a:xfrm>
        </p:grpSpPr>
        <p:sp>
          <p:nvSpPr>
            <p:cNvPr id="578" name="TextBox 577">
              <a:extLst>
                <a:ext uri="{FF2B5EF4-FFF2-40B4-BE49-F238E27FC236}">
                  <a16:creationId xmlns:a16="http://schemas.microsoft.com/office/drawing/2014/main" id="{6C1B9B9F-FFFB-498B-A4B2-C81EC1AAB6EB}"/>
                </a:ext>
              </a:extLst>
            </p:cNvPr>
            <p:cNvSpPr txBox="1"/>
            <p:nvPr/>
          </p:nvSpPr>
          <p:spPr>
            <a:xfrm>
              <a:off x="2227350" y="2397929"/>
              <a:ext cx="412661" cy="214035"/>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RFID</a:t>
              </a:r>
            </a:p>
            <a:p>
              <a:pPr algn="ctr"/>
              <a:r>
                <a:rPr lang="en" altLang="ko-KR" sz="600" dirty="0">
                  <a:latin typeface="나눔바른고딕" panose="020B0603020101020101" pitchFamily="50" charset="-127"/>
                  <a:ea typeface="나눔바른고딕" panose="020B0603020101020101" pitchFamily="50" charset="-127"/>
                </a:rPr>
                <a:t>Broker</a:t>
              </a:r>
              <a:endParaRPr lang="ko-KR" altLang="en-US" sz="600" dirty="0">
                <a:latin typeface="나눔바른고딕" panose="020B0603020101020101" pitchFamily="50" charset="-127"/>
                <a:ea typeface="나눔바른고딕" panose="020B0603020101020101" pitchFamily="50" charset="-127"/>
              </a:endParaRPr>
            </a:p>
          </p:txBody>
        </p:sp>
        <p:pic>
          <p:nvPicPr>
            <p:cNvPr id="579" name="그림 578">
              <a:extLst>
                <a:ext uri="{FF2B5EF4-FFF2-40B4-BE49-F238E27FC236}">
                  <a16:creationId xmlns:a16="http://schemas.microsoft.com/office/drawing/2014/main" id="{AD7532C2-6DC8-44D9-921F-81E95E10976F}"/>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36" name="그룹 435">
            <a:extLst>
              <a:ext uri="{FF2B5EF4-FFF2-40B4-BE49-F238E27FC236}">
                <a16:creationId xmlns:a16="http://schemas.microsoft.com/office/drawing/2014/main" id="{D8C2ACB7-FB8B-4DF9-B67D-A343693FDA08}"/>
              </a:ext>
            </a:extLst>
          </p:cNvPr>
          <p:cNvGrpSpPr/>
          <p:nvPr/>
        </p:nvGrpSpPr>
        <p:grpSpPr>
          <a:xfrm>
            <a:off x="4761080" y="5182335"/>
            <a:ext cx="419165" cy="452746"/>
            <a:chOff x="2227350" y="2087212"/>
            <a:chExt cx="412661" cy="524750"/>
          </a:xfrm>
        </p:grpSpPr>
        <p:sp>
          <p:nvSpPr>
            <p:cNvPr id="576" name="TextBox 575">
              <a:extLst>
                <a:ext uri="{FF2B5EF4-FFF2-40B4-BE49-F238E27FC236}">
                  <a16:creationId xmlns:a16="http://schemas.microsoft.com/office/drawing/2014/main" id="{56E209C9-A2BA-4407-8A6B-749F315D1631}"/>
                </a:ext>
              </a:extLst>
            </p:cNvPr>
            <p:cNvSpPr txBox="1"/>
            <p:nvPr/>
          </p:nvSpPr>
          <p:spPr>
            <a:xfrm>
              <a:off x="2227350" y="2397927"/>
              <a:ext cx="412661" cy="214035"/>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home page</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WAS</a:t>
              </a:r>
              <a:r>
                <a:rPr lang="en" altLang="en-US" sz="600" dirty="0">
                  <a:latin typeface="나눔바른고딕" panose="020B0603020101020101" pitchFamily="50" charset="-127"/>
                  <a:ea typeface="나눔바른고딕" panose="020B0603020101020101" pitchFamily="50" charset="-127"/>
                </a:rPr>
                <a:t> </a:t>
              </a:r>
              <a:r>
                <a:rPr lang="en" altLang="ko-KR" sz="600" dirty="0">
                  <a:latin typeface="나눔바른고딕" panose="020B0603020101020101" pitchFamily="50" charset="-127"/>
                  <a:ea typeface="나눔바른고딕" panose="020B0603020101020101" pitchFamily="50" charset="-127"/>
                </a:rPr>
                <a:t>#2</a:t>
              </a:r>
              <a:endParaRPr lang="ko-KR" altLang="en-US" sz="600" dirty="0">
                <a:latin typeface="나눔바른고딕" panose="020B0603020101020101" pitchFamily="50" charset="-127"/>
                <a:ea typeface="나눔바른고딕" panose="020B0603020101020101" pitchFamily="50" charset="-127"/>
              </a:endParaRPr>
            </a:p>
          </p:txBody>
        </p:sp>
        <p:pic>
          <p:nvPicPr>
            <p:cNvPr id="577" name="그림 576">
              <a:extLst>
                <a:ext uri="{FF2B5EF4-FFF2-40B4-BE49-F238E27FC236}">
                  <a16:creationId xmlns:a16="http://schemas.microsoft.com/office/drawing/2014/main" id="{CA5220FF-EAE4-40E2-B5B9-9A6162397E54}"/>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37" name="그룹 436">
            <a:extLst>
              <a:ext uri="{FF2B5EF4-FFF2-40B4-BE49-F238E27FC236}">
                <a16:creationId xmlns:a16="http://schemas.microsoft.com/office/drawing/2014/main" id="{4248B671-8CDE-4746-90FD-D2EFC41D6EF2}"/>
              </a:ext>
            </a:extLst>
          </p:cNvPr>
          <p:cNvGrpSpPr/>
          <p:nvPr/>
        </p:nvGrpSpPr>
        <p:grpSpPr>
          <a:xfrm>
            <a:off x="4290868" y="5182332"/>
            <a:ext cx="419165" cy="545078"/>
            <a:chOff x="2227350" y="2087212"/>
            <a:chExt cx="412661" cy="631767"/>
          </a:xfrm>
        </p:grpSpPr>
        <p:sp>
          <p:nvSpPr>
            <p:cNvPr id="574" name="TextBox 573">
              <a:extLst>
                <a:ext uri="{FF2B5EF4-FFF2-40B4-BE49-F238E27FC236}">
                  <a16:creationId xmlns:a16="http://schemas.microsoft.com/office/drawing/2014/main" id="{336A2F56-FD1B-4A63-BD2D-296716107885}"/>
                </a:ext>
              </a:extLst>
            </p:cNvPr>
            <p:cNvSpPr txBox="1"/>
            <p:nvPr/>
          </p:nvSpPr>
          <p:spPr>
            <a:xfrm>
              <a:off x="2227350" y="2397926"/>
              <a:ext cx="412661" cy="321053"/>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Homepage </a:t>
              </a:r>
              <a:r>
                <a:rPr lang="en" altLang="ko-KR" sz="600" dirty="0">
                  <a:latin typeface="나눔바른고딕" panose="020B0603020101020101" pitchFamily="50" charset="-127"/>
                  <a:ea typeface="나눔바른고딕" panose="020B0603020101020101" pitchFamily="50" charset="-127"/>
                </a:rPr>
                <a:t>WAS #1</a:t>
              </a:r>
            </a:p>
            <a:p>
              <a:pPr algn="ctr"/>
              <a:endParaRPr lang="ko-KR" altLang="en-US" sz="600" dirty="0">
                <a:latin typeface="나눔바른고딕" panose="020B0603020101020101" pitchFamily="50" charset="-127"/>
                <a:ea typeface="나눔바른고딕" panose="020B0603020101020101" pitchFamily="50" charset="-127"/>
              </a:endParaRPr>
            </a:p>
          </p:txBody>
        </p:sp>
        <p:pic>
          <p:nvPicPr>
            <p:cNvPr id="575" name="그림 574">
              <a:extLst>
                <a:ext uri="{FF2B5EF4-FFF2-40B4-BE49-F238E27FC236}">
                  <a16:creationId xmlns:a16="http://schemas.microsoft.com/office/drawing/2014/main" id="{A403F599-1C08-48EC-B0B9-E5C3B802FBA5}"/>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sp>
        <p:nvSpPr>
          <p:cNvPr id="438" name="Rectangle 47">
            <a:extLst>
              <a:ext uri="{FF2B5EF4-FFF2-40B4-BE49-F238E27FC236}">
                <a16:creationId xmlns:a16="http://schemas.microsoft.com/office/drawing/2014/main" id="{6C00B5EA-72C8-4518-BBDE-AF26DB6A1FDD}"/>
              </a:ext>
            </a:extLst>
          </p:cNvPr>
          <p:cNvSpPr/>
          <p:nvPr/>
        </p:nvSpPr>
        <p:spPr>
          <a:xfrm>
            <a:off x="1404806" y="4114332"/>
            <a:ext cx="877968" cy="1555784"/>
          </a:xfrm>
          <a:prstGeom prst="rect">
            <a:avLst/>
          </a:prstGeom>
          <a:noFill/>
          <a:ln w="15875">
            <a:solidFill>
              <a:schemeClr val="accent2">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700" b="1" dirty="0">
              <a:solidFill>
                <a:schemeClr val="tx1"/>
              </a:solidFill>
              <a:latin typeface="나눔바른고딕" panose="020B0603020101020101" pitchFamily="50" charset="-127"/>
              <a:ea typeface="나눔바른고딕" panose="020B0603020101020101" pitchFamily="50" charset="-127"/>
            </a:endParaRPr>
          </a:p>
        </p:txBody>
      </p:sp>
      <p:sp>
        <p:nvSpPr>
          <p:cNvPr id="439" name="직사각형 220">
            <a:extLst>
              <a:ext uri="{FF2B5EF4-FFF2-40B4-BE49-F238E27FC236}">
                <a16:creationId xmlns:a16="http://schemas.microsoft.com/office/drawing/2014/main" id="{AC924330-F2FE-4D71-8751-DFB2FF9EA7D8}"/>
              </a:ext>
            </a:extLst>
          </p:cNvPr>
          <p:cNvSpPr>
            <a:spLocks noChangeArrowheads="1"/>
          </p:cNvSpPr>
          <p:nvPr/>
        </p:nvSpPr>
        <p:spPr bwMode="auto">
          <a:xfrm>
            <a:off x="1451799" y="4142377"/>
            <a:ext cx="79235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spAutoFit/>
          </a:bodyPr>
          <a:lstStyle>
            <a:lvl1pPr eaLnBrk="0" hangingPunct="0">
              <a:lnSpc>
                <a:spcPct val="150000"/>
              </a:lnSpc>
              <a:spcBef>
                <a:spcPct val="20000"/>
              </a:spcBef>
              <a:buClr>
                <a:srgbClr val="0070C0"/>
              </a:buClr>
              <a:buFont typeface="Wingdings" pitchFamily="2" charset="2"/>
              <a:buChar char="l"/>
              <a:defRPr kumimoji="1" sz="1400" b="1">
                <a:solidFill>
                  <a:schemeClr val="tx1"/>
                </a:solidFill>
                <a:latin typeface="Optima" pitchFamily="2" charset="2"/>
                <a:ea typeface="가는각진제목체" pitchFamily="18" charset="-127"/>
              </a:defRPr>
            </a:lvl1pPr>
            <a:lvl2pPr marL="742950" indent="-285750" eaLnBrk="0" hangingPunct="0">
              <a:lnSpc>
                <a:spcPct val="150000"/>
              </a:lnSpc>
              <a:spcBef>
                <a:spcPct val="20000"/>
              </a:spcBef>
              <a:buClr>
                <a:srgbClr val="0070C0"/>
              </a:buClr>
              <a:buFont typeface="Wingdings" pitchFamily="2" charset="2"/>
              <a:buChar char="v"/>
              <a:defRPr kumimoji="1" sz="1200">
                <a:solidFill>
                  <a:schemeClr val="tx1"/>
                </a:solidFill>
                <a:latin typeface="Optima" pitchFamily="2" charset="2"/>
                <a:ea typeface="가는각진제목체" pitchFamily="18" charset="-127"/>
              </a:defRPr>
            </a:lvl2pPr>
            <a:lvl3pPr marL="1143000" indent="-228600" eaLnBrk="0" hangingPunct="0">
              <a:spcBef>
                <a:spcPct val="20000"/>
              </a:spcBef>
              <a:buClr>
                <a:srgbClr val="0070C0"/>
              </a:buClr>
              <a:buFont typeface="Wingdings" pitchFamily="2" charset="2"/>
              <a:buChar char="§"/>
              <a:defRPr kumimoji="1" sz="1200">
                <a:solidFill>
                  <a:schemeClr val="tx1"/>
                </a:solidFill>
                <a:latin typeface="Optima" pitchFamily="2" charset="2"/>
                <a:ea typeface="가는각진제목체" pitchFamily="18" charset="-127"/>
              </a:defRPr>
            </a:lvl3pPr>
            <a:lvl4pPr marL="1600200" indent="-228600" eaLnBrk="0" hangingPunct="0">
              <a:spcBef>
                <a:spcPct val="20000"/>
              </a:spcBef>
              <a:buClr>
                <a:srgbClr val="0070C0"/>
              </a:buClr>
              <a:buFont typeface="Wingdings" pitchFamily="2" charset="2"/>
              <a:buChar char="ü"/>
              <a:defRPr kumimoji="1" sz="1200">
                <a:solidFill>
                  <a:schemeClr val="tx1"/>
                </a:solidFill>
                <a:latin typeface="Optima" pitchFamily="2" charset="2"/>
                <a:ea typeface="가는각진제목체" pitchFamily="18" charset="-127"/>
              </a:defRPr>
            </a:lvl4pPr>
            <a:lvl5pPr marL="2057400" indent="-228600" eaLnBrk="0" hangingPunct="0">
              <a:spcBef>
                <a:spcPct val="20000"/>
              </a:spcBef>
              <a:buClr>
                <a:srgbClr val="0070C0"/>
              </a:buClr>
              <a:buChar char="»"/>
              <a:defRPr kumimoji="1" sz="1200">
                <a:solidFill>
                  <a:schemeClr val="tx1"/>
                </a:solidFill>
                <a:latin typeface="Optima" pitchFamily="2" charset="2"/>
                <a:ea typeface="가는각진제목체" pitchFamily="18" charset="-127"/>
              </a:defRPr>
            </a:lvl5pPr>
            <a:lvl6pPr marL="25146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6pPr>
            <a:lvl7pPr marL="29718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7pPr>
            <a:lvl8pPr marL="34290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8pPr>
            <a:lvl9pPr marL="38862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9pPr>
          </a:lstStyle>
          <a:p>
            <a:pPr algn="ctr" eaLnBrk="1" hangingPunct="1">
              <a:lnSpc>
                <a:spcPct val="100000"/>
              </a:lnSpc>
              <a:spcBef>
                <a:spcPct val="0"/>
              </a:spcBef>
              <a:buClrTx/>
              <a:buFontTx/>
              <a:buNone/>
            </a:pPr>
            <a:r>
              <a:rPr lang="en" altLang="en-US" sz="700" dirty="0">
                <a:latin typeface="나눔바른고딕" panose="020B0603020101020101" pitchFamily="50" charset="-127"/>
                <a:ea typeface="나눔바른고딕" panose="020B0603020101020101" pitchFamily="50" charset="-127"/>
              </a:rPr>
              <a:t>system</a:t>
            </a:r>
            <a:endParaRPr lang="en-US" altLang="ko-KR" sz="700" dirty="0">
              <a:latin typeface="나눔바른고딕" panose="020B0603020101020101" pitchFamily="50" charset="-127"/>
              <a:ea typeface="나눔바른고딕" panose="020B0603020101020101" pitchFamily="50" charset="-127"/>
            </a:endParaRPr>
          </a:p>
          <a:p>
            <a:pPr algn="ctr" eaLnBrk="1" hangingPunct="1">
              <a:lnSpc>
                <a:spcPct val="100000"/>
              </a:lnSpc>
              <a:spcBef>
                <a:spcPct val="0"/>
              </a:spcBef>
              <a:buClrTx/>
              <a:buFontTx/>
              <a:buNone/>
            </a:pPr>
            <a:r>
              <a:rPr lang="en" altLang="en-US" sz="700" dirty="0">
                <a:latin typeface="나눔바른고딕" panose="020B0603020101020101" pitchFamily="50" charset="-127"/>
                <a:ea typeface="나눔바른고딕" panose="020B0603020101020101" pitchFamily="50" charset="-127"/>
              </a:rPr>
              <a:t>operation management</a:t>
            </a:r>
            <a:endParaRPr lang="en-US" altLang="ko-KR" sz="700" dirty="0">
              <a:latin typeface="나눔바른고딕" panose="020B0603020101020101" pitchFamily="50" charset="-127"/>
              <a:ea typeface="나눔바른고딕" panose="020B0603020101020101" pitchFamily="50" charset="-127"/>
            </a:endParaRPr>
          </a:p>
        </p:txBody>
      </p:sp>
      <p:grpSp>
        <p:nvGrpSpPr>
          <p:cNvPr id="440" name="그룹 439">
            <a:extLst>
              <a:ext uri="{FF2B5EF4-FFF2-40B4-BE49-F238E27FC236}">
                <a16:creationId xmlns:a16="http://schemas.microsoft.com/office/drawing/2014/main" id="{67D5B5BB-8342-4B17-BFA2-41A40B898075}"/>
              </a:ext>
            </a:extLst>
          </p:cNvPr>
          <p:cNvGrpSpPr/>
          <p:nvPr/>
        </p:nvGrpSpPr>
        <p:grpSpPr>
          <a:xfrm>
            <a:off x="1473164" y="4359573"/>
            <a:ext cx="325164" cy="382044"/>
            <a:chOff x="836284" y="4296150"/>
            <a:chExt cx="320118" cy="442804"/>
          </a:xfrm>
        </p:grpSpPr>
        <p:pic>
          <p:nvPicPr>
            <p:cNvPr id="572" name="Picture 2" descr="vCenter에 대한 이미지 검색결과">
              <a:extLst>
                <a:ext uri="{FF2B5EF4-FFF2-40B4-BE49-F238E27FC236}">
                  <a16:creationId xmlns:a16="http://schemas.microsoft.com/office/drawing/2014/main" id="{026C465F-97EA-402E-AF66-637113C2C87E}"/>
                </a:ext>
              </a:extLst>
            </p:cNvPr>
            <p:cNvPicPr>
              <a:picLocks noChangeAspect="1" noChangeArrowheads="1"/>
            </p:cNvPicPr>
            <p:nvPr/>
          </p:nvPicPr>
          <p:blipFill rotWithShape="1">
            <a:blip r:embed="rId7" cstate="print">
              <a:grayscl/>
              <a:extLst>
                <a:ext uri="{28A0092B-C50C-407E-A947-70E740481C1C}">
                  <a14:useLocalDpi xmlns:a14="http://schemas.microsoft.com/office/drawing/2010/main" val="0"/>
                </a:ext>
              </a:extLst>
            </a:blip>
            <a:srcRect l="5928" t="5662" r="5886" b="5188"/>
            <a:stretch/>
          </p:blipFill>
          <p:spPr bwMode="auto">
            <a:xfrm>
              <a:off x="872122" y="4296150"/>
              <a:ext cx="216000" cy="218360"/>
            </a:xfrm>
            <a:prstGeom prst="rect">
              <a:avLst/>
            </a:prstGeom>
            <a:noFill/>
            <a:extLst>
              <a:ext uri="{909E8E84-426E-40DD-AFC4-6F175D3DCCD1}">
                <a14:hiddenFill xmlns:a14="http://schemas.microsoft.com/office/drawing/2010/main">
                  <a:solidFill>
                    <a:srgbClr val="FFFFFF"/>
                  </a:solidFill>
                </a14:hiddenFill>
              </a:ext>
            </a:extLst>
          </p:spPr>
        </p:pic>
        <p:sp>
          <p:nvSpPr>
            <p:cNvPr id="573" name="TextBox 572">
              <a:extLst>
                <a:ext uri="{FF2B5EF4-FFF2-40B4-BE49-F238E27FC236}">
                  <a16:creationId xmlns:a16="http://schemas.microsoft.com/office/drawing/2014/main" id="{44686BBF-55CB-4DD8-A4F5-042575D94E42}"/>
                </a:ext>
              </a:extLst>
            </p:cNvPr>
            <p:cNvSpPr txBox="1"/>
            <p:nvPr/>
          </p:nvSpPr>
          <p:spPr>
            <a:xfrm>
              <a:off x="836284" y="4524919"/>
              <a:ext cx="320118" cy="214035"/>
            </a:xfrm>
            <a:prstGeom prst="rect">
              <a:avLst/>
            </a:prstGeom>
            <a:noFill/>
          </p:spPr>
          <p:txBody>
            <a:bodyPr wrap="square" lIns="0" tIns="0" rIns="0" bIns="0" rtlCol="0">
              <a:spAutoFit/>
            </a:bodyPr>
            <a:lstStyle/>
            <a:p>
              <a:r>
                <a:rPr lang="en" altLang="en-US" sz="600" dirty="0">
                  <a:latin typeface="나눔바른고딕" panose="020B0603020101020101" pitchFamily="50" charset="-127"/>
                  <a:ea typeface="나눔바른고딕" panose="020B0603020101020101" pitchFamily="50" charset="-127"/>
                </a:rPr>
                <a:t>virtualization</a:t>
              </a:r>
              <a:endParaRPr lang="en-US" altLang="ko-KR" sz="600" dirty="0">
                <a:latin typeface="나눔바른고딕" panose="020B0603020101020101" pitchFamily="50" charset="-127"/>
                <a:ea typeface="나눔바른고딕" panose="020B0603020101020101" pitchFamily="50" charset="-127"/>
              </a:endParaRPr>
            </a:p>
            <a:p>
              <a:r>
                <a:rPr lang="en" altLang="en-US" sz="600" dirty="0">
                  <a:latin typeface="나눔바른고딕" panose="020B0603020101020101" pitchFamily="50" charset="-127"/>
                  <a:ea typeface="나눔바른고딕" panose="020B0603020101020101" pitchFamily="50" charset="-127"/>
                </a:rPr>
                <a:t>manager</a:t>
              </a:r>
              <a:endParaRPr lang="en-US" altLang="ko-KR" sz="600" dirty="0">
                <a:latin typeface="나눔바른고딕" panose="020B0603020101020101" pitchFamily="50" charset="-127"/>
                <a:ea typeface="나눔바른고딕" panose="020B0603020101020101" pitchFamily="50" charset="-127"/>
              </a:endParaRPr>
            </a:p>
          </p:txBody>
        </p:sp>
      </p:grpSp>
      <p:grpSp>
        <p:nvGrpSpPr>
          <p:cNvPr id="441" name="그룹 440">
            <a:extLst>
              <a:ext uri="{FF2B5EF4-FFF2-40B4-BE49-F238E27FC236}">
                <a16:creationId xmlns:a16="http://schemas.microsoft.com/office/drawing/2014/main" id="{FCED921D-4BFC-4EB1-ABB5-9919352C32EF}"/>
              </a:ext>
            </a:extLst>
          </p:cNvPr>
          <p:cNvGrpSpPr/>
          <p:nvPr/>
        </p:nvGrpSpPr>
        <p:grpSpPr>
          <a:xfrm>
            <a:off x="1409395" y="5171446"/>
            <a:ext cx="419165" cy="360412"/>
            <a:chOff x="2227350" y="2087212"/>
            <a:chExt cx="412661" cy="417732"/>
          </a:xfrm>
        </p:grpSpPr>
        <p:sp>
          <p:nvSpPr>
            <p:cNvPr id="570" name="TextBox 569">
              <a:extLst>
                <a:ext uri="{FF2B5EF4-FFF2-40B4-BE49-F238E27FC236}">
                  <a16:creationId xmlns:a16="http://schemas.microsoft.com/office/drawing/2014/main" id="{B800705D-51BB-4735-B3F7-21EC415ACABF}"/>
                </a:ext>
              </a:extLst>
            </p:cNvPr>
            <p:cNvSpPr txBox="1"/>
            <p:nvPr/>
          </p:nvSpPr>
          <p:spPr>
            <a:xfrm>
              <a:off x="2227350" y="2397926"/>
              <a:ext cx="412661" cy="107018"/>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integrated control</a:t>
              </a:r>
              <a:endParaRPr lang="en-US" altLang="ko-KR" sz="600" dirty="0">
                <a:latin typeface="나눔바른고딕" panose="020B0603020101020101" pitchFamily="50" charset="-127"/>
                <a:ea typeface="나눔바른고딕" panose="020B0603020101020101" pitchFamily="50" charset="-127"/>
              </a:endParaRPr>
            </a:p>
          </p:txBody>
        </p:sp>
        <p:pic>
          <p:nvPicPr>
            <p:cNvPr id="571" name="그림 570">
              <a:extLst>
                <a:ext uri="{FF2B5EF4-FFF2-40B4-BE49-F238E27FC236}">
                  <a16:creationId xmlns:a16="http://schemas.microsoft.com/office/drawing/2014/main" id="{F80BA5F1-275E-44F7-81BB-308AE2A922B6}"/>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42" name="그룹 441">
            <a:extLst>
              <a:ext uri="{FF2B5EF4-FFF2-40B4-BE49-F238E27FC236}">
                <a16:creationId xmlns:a16="http://schemas.microsoft.com/office/drawing/2014/main" id="{52190131-16B2-4689-B48E-2058497121E0}"/>
              </a:ext>
            </a:extLst>
          </p:cNvPr>
          <p:cNvGrpSpPr/>
          <p:nvPr/>
        </p:nvGrpSpPr>
        <p:grpSpPr>
          <a:xfrm>
            <a:off x="1865647" y="4328114"/>
            <a:ext cx="419165" cy="360412"/>
            <a:chOff x="2227350" y="2087212"/>
            <a:chExt cx="412661" cy="417732"/>
          </a:xfrm>
        </p:grpSpPr>
        <p:sp>
          <p:nvSpPr>
            <p:cNvPr id="568" name="TextBox 567">
              <a:extLst>
                <a:ext uri="{FF2B5EF4-FFF2-40B4-BE49-F238E27FC236}">
                  <a16:creationId xmlns:a16="http://schemas.microsoft.com/office/drawing/2014/main" id="{FBC8C02D-5CD5-45E2-B975-946E81C392B7}"/>
                </a:ext>
              </a:extLst>
            </p:cNvPr>
            <p:cNvSpPr txBox="1"/>
            <p:nvPr/>
          </p:nvSpPr>
          <p:spPr>
            <a:xfrm>
              <a:off x="2227350" y="2397926"/>
              <a:ext cx="412661" cy="107018"/>
            </a:xfrm>
            <a:prstGeom prst="rect">
              <a:avLst/>
            </a:prstGeom>
            <a:noFill/>
          </p:spPr>
          <p:txBody>
            <a:bodyPr wrap="square" lIns="0" tIns="0" rIns="0" bIns="0" rtlCol="0">
              <a:spAutoFit/>
            </a:bodyPr>
            <a:lstStyle/>
            <a:p>
              <a:pPr algn="ctr"/>
              <a:r>
                <a:rPr lang="en" altLang="en-US" sz="600" dirty="0" err="1">
                  <a:latin typeface="나눔바른고딕" panose="020B0603020101020101" pitchFamily="50" charset="-127"/>
                  <a:ea typeface="나눔바른고딕" panose="020B0603020101020101" pitchFamily="50" charset="-127"/>
                </a:rPr>
                <a:t>Vaccine management</a:t>
              </a:r>
              <a:endParaRPr lang="ko-KR" altLang="en-US" sz="600" dirty="0">
                <a:latin typeface="나눔바른고딕" panose="020B0603020101020101" pitchFamily="50" charset="-127"/>
                <a:ea typeface="나눔바른고딕" panose="020B0603020101020101" pitchFamily="50" charset="-127"/>
              </a:endParaRPr>
            </a:p>
          </p:txBody>
        </p:sp>
        <p:pic>
          <p:nvPicPr>
            <p:cNvPr id="569" name="그림 568">
              <a:extLst>
                <a:ext uri="{FF2B5EF4-FFF2-40B4-BE49-F238E27FC236}">
                  <a16:creationId xmlns:a16="http://schemas.microsoft.com/office/drawing/2014/main" id="{46542E95-6175-4F40-9D4A-2B741FE49D44}"/>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43" name="그룹 442">
            <a:extLst>
              <a:ext uri="{FF2B5EF4-FFF2-40B4-BE49-F238E27FC236}">
                <a16:creationId xmlns:a16="http://schemas.microsoft.com/office/drawing/2014/main" id="{06DE00A8-034B-4E70-A849-3E1C36005AB1}"/>
              </a:ext>
            </a:extLst>
          </p:cNvPr>
          <p:cNvGrpSpPr/>
          <p:nvPr/>
        </p:nvGrpSpPr>
        <p:grpSpPr>
          <a:xfrm>
            <a:off x="1444420" y="4751437"/>
            <a:ext cx="419165" cy="360412"/>
            <a:chOff x="2227350" y="2087212"/>
            <a:chExt cx="412661" cy="417732"/>
          </a:xfrm>
        </p:grpSpPr>
        <p:sp>
          <p:nvSpPr>
            <p:cNvPr id="566" name="TextBox 565">
              <a:extLst>
                <a:ext uri="{FF2B5EF4-FFF2-40B4-BE49-F238E27FC236}">
                  <a16:creationId xmlns:a16="http://schemas.microsoft.com/office/drawing/2014/main" id="{4DFEC0F0-5010-44C5-AD31-9FD1DE9C731E}"/>
                </a:ext>
              </a:extLst>
            </p:cNvPr>
            <p:cNvSpPr txBox="1"/>
            <p:nvPr/>
          </p:nvSpPr>
          <p:spPr>
            <a:xfrm>
              <a:off x="2227350" y="2397926"/>
              <a:ext cx="412661" cy="107018"/>
            </a:xfrm>
            <a:prstGeom prst="rect">
              <a:avLst/>
            </a:prstGeom>
            <a:noFill/>
          </p:spPr>
          <p:txBody>
            <a:bodyPr wrap="square" lIns="0" tIns="0" rIns="0" bIns="0" rtlCol="0">
              <a:spAutoFit/>
            </a:bodyPr>
            <a:lstStyle/>
            <a:p>
              <a:pPr algn="ctr"/>
              <a:r>
                <a:rPr lang="en" altLang="en-US" sz="600" dirty="0" err="1">
                  <a:latin typeface="나눔바른고딕" panose="020B0603020101020101" pitchFamily="50" charset="-127"/>
                  <a:ea typeface="나눔바른고딕" panose="020B0603020101020101" pitchFamily="50" charset="-127"/>
                </a:rPr>
                <a:t>integrated log</a:t>
              </a:r>
              <a:endParaRPr lang="ko-KR" altLang="en-US" sz="600" dirty="0">
                <a:latin typeface="나눔바른고딕" panose="020B0603020101020101" pitchFamily="50" charset="-127"/>
                <a:ea typeface="나눔바른고딕" panose="020B0603020101020101" pitchFamily="50" charset="-127"/>
              </a:endParaRPr>
            </a:p>
          </p:txBody>
        </p:sp>
        <p:pic>
          <p:nvPicPr>
            <p:cNvPr id="567" name="그림 566">
              <a:extLst>
                <a:ext uri="{FF2B5EF4-FFF2-40B4-BE49-F238E27FC236}">
                  <a16:creationId xmlns:a16="http://schemas.microsoft.com/office/drawing/2014/main" id="{BBEB6767-9A57-41E0-8284-7F1FDE57205A}"/>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44" name="그룹 443">
            <a:extLst>
              <a:ext uri="{FF2B5EF4-FFF2-40B4-BE49-F238E27FC236}">
                <a16:creationId xmlns:a16="http://schemas.microsoft.com/office/drawing/2014/main" id="{3313F5E0-C35C-46B1-B08E-7254566FE4A7}"/>
              </a:ext>
            </a:extLst>
          </p:cNvPr>
          <p:cNvGrpSpPr/>
          <p:nvPr/>
        </p:nvGrpSpPr>
        <p:grpSpPr>
          <a:xfrm>
            <a:off x="1859910" y="4701857"/>
            <a:ext cx="419165" cy="452747"/>
            <a:chOff x="2227350" y="2087212"/>
            <a:chExt cx="412661" cy="524754"/>
          </a:xfrm>
        </p:grpSpPr>
        <p:sp>
          <p:nvSpPr>
            <p:cNvPr id="564" name="TextBox 563">
              <a:extLst>
                <a:ext uri="{FF2B5EF4-FFF2-40B4-BE49-F238E27FC236}">
                  <a16:creationId xmlns:a16="http://schemas.microsoft.com/office/drawing/2014/main" id="{442DF6DF-7A1B-428F-A3F8-A697F30895B3}"/>
                </a:ext>
              </a:extLst>
            </p:cNvPr>
            <p:cNvSpPr txBox="1"/>
            <p:nvPr/>
          </p:nvSpPr>
          <p:spPr>
            <a:xfrm>
              <a:off x="2227350" y="2397930"/>
              <a:ext cx="412661" cy="214036"/>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DB</a:t>
              </a:r>
            </a:p>
            <a:p>
              <a:pPr algn="ctr"/>
              <a:r>
                <a:rPr lang="en" altLang="en-US" sz="600" dirty="0">
                  <a:latin typeface="나눔바른고딕" panose="020B0603020101020101" pitchFamily="50" charset="-127"/>
                  <a:ea typeface="나눔바른고딕" panose="020B0603020101020101" pitchFamily="50" charset="-127"/>
                </a:rPr>
                <a:t>access control</a:t>
              </a:r>
              <a:endParaRPr lang="en-US" altLang="ko-KR" sz="600" dirty="0">
                <a:latin typeface="나눔바른고딕" panose="020B0603020101020101" pitchFamily="50" charset="-127"/>
                <a:ea typeface="나눔바른고딕" panose="020B0603020101020101" pitchFamily="50" charset="-127"/>
              </a:endParaRPr>
            </a:p>
          </p:txBody>
        </p:sp>
        <p:pic>
          <p:nvPicPr>
            <p:cNvPr id="565" name="그림 564">
              <a:extLst>
                <a:ext uri="{FF2B5EF4-FFF2-40B4-BE49-F238E27FC236}">
                  <a16:creationId xmlns:a16="http://schemas.microsoft.com/office/drawing/2014/main" id="{0FB98A78-F923-4ECF-9386-717C297CEF1E}"/>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45" name="그룹 444">
            <a:extLst>
              <a:ext uri="{FF2B5EF4-FFF2-40B4-BE49-F238E27FC236}">
                <a16:creationId xmlns:a16="http://schemas.microsoft.com/office/drawing/2014/main" id="{36B9E47F-5B4A-4872-AA60-428EC8D802E5}"/>
              </a:ext>
            </a:extLst>
          </p:cNvPr>
          <p:cNvGrpSpPr/>
          <p:nvPr/>
        </p:nvGrpSpPr>
        <p:grpSpPr>
          <a:xfrm>
            <a:off x="368469" y="5576065"/>
            <a:ext cx="419165" cy="452746"/>
            <a:chOff x="2203497" y="2087212"/>
            <a:chExt cx="412661" cy="524752"/>
          </a:xfrm>
        </p:grpSpPr>
        <p:sp>
          <p:nvSpPr>
            <p:cNvPr id="562" name="TextBox 561">
              <a:extLst>
                <a:ext uri="{FF2B5EF4-FFF2-40B4-BE49-F238E27FC236}">
                  <a16:creationId xmlns:a16="http://schemas.microsoft.com/office/drawing/2014/main" id="{7B540673-F618-4AF2-8E34-DC94B7706D5C}"/>
                </a:ext>
              </a:extLst>
            </p:cNvPr>
            <p:cNvSpPr txBox="1"/>
            <p:nvPr/>
          </p:nvSpPr>
          <p:spPr>
            <a:xfrm>
              <a:off x="2203497" y="2397928"/>
              <a:ext cx="412661" cy="214036"/>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mobile</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WEB #1</a:t>
              </a:r>
              <a:endParaRPr lang="ko-KR" altLang="en-US" sz="600" dirty="0">
                <a:latin typeface="나눔바른고딕" panose="020B0603020101020101" pitchFamily="50" charset="-127"/>
                <a:ea typeface="나눔바른고딕" panose="020B0603020101020101" pitchFamily="50" charset="-127"/>
              </a:endParaRPr>
            </a:p>
          </p:txBody>
        </p:sp>
        <p:pic>
          <p:nvPicPr>
            <p:cNvPr id="563" name="그림 562">
              <a:extLst>
                <a:ext uri="{FF2B5EF4-FFF2-40B4-BE49-F238E27FC236}">
                  <a16:creationId xmlns:a16="http://schemas.microsoft.com/office/drawing/2014/main" id="{20C361FC-86BA-474A-83FD-2E55C11DF0E5}"/>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46" name="그룹 445">
            <a:extLst>
              <a:ext uri="{FF2B5EF4-FFF2-40B4-BE49-F238E27FC236}">
                <a16:creationId xmlns:a16="http://schemas.microsoft.com/office/drawing/2014/main" id="{32E621A0-140E-4C9F-96D7-5C0447594A6C}"/>
              </a:ext>
            </a:extLst>
          </p:cNvPr>
          <p:cNvGrpSpPr/>
          <p:nvPr/>
        </p:nvGrpSpPr>
        <p:grpSpPr>
          <a:xfrm>
            <a:off x="740757" y="5576065"/>
            <a:ext cx="419165" cy="452746"/>
            <a:chOff x="2203497" y="2087212"/>
            <a:chExt cx="412661" cy="524752"/>
          </a:xfrm>
        </p:grpSpPr>
        <p:sp>
          <p:nvSpPr>
            <p:cNvPr id="560" name="TextBox 559">
              <a:extLst>
                <a:ext uri="{FF2B5EF4-FFF2-40B4-BE49-F238E27FC236}">
                  <a16:creationId xmlns:a16="http://schemas.microsoft.com/office/drawing/2014/main" id="{D5E7990F-81BC-43A2-BABC-4D56333EFD5B}"/>
                </a:ext>
              </a:extLst>
            </p:cNvPr>
            <p:cNvSpPr txBox="1"/>
            <p:nvPr/>
          </p:nvSpPr>
          <p:spPr>
            <a:xfrm>
              <a:off x="2203497" y="2397928"/>
              <a:ext cx="412661" cy="214036"/>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mobile</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WEB #2</a:t>
              </a:r>
              <a:endParaRPr lang="ko-KR" altLang="en-US" sz="600" dirty="0">
                <a:latin typeface="나눔바른고딕" panose="020B0603020101020101" pitchFamily="50" charset="-127"/>
                <a:ea typeface="나눔바른고딕" panose="020B0603020101020101" pitchFamily="50" charset="-127"/>
              </a:endParaRPr>
            </a:p>
          </p:txBody>
        </p:sp>
        <p:pic>
          <p:nvPicPr>
            <p:cNvPr id="561" name="그림 560">
              <a:extLst>
                <a:ext uri="{FF2B5EF4-FFF2-40B4-BE49-F238E27FC236}">
                  <a16:creationId xmlns:a16="http://schemas.microsoft.com/office/drawing/2014/main" id="{ACB8967C-7481-4781-9A69-394D9067C467}"/>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47" name="그룹 446">
            <a:extLst>
              <a:ext uri="{FF2B5EF4-FFF2-40B4-BE49-F238E27FC236}">
                <a16:creationId xmlns:a16="http://schemas.microsoft.com/office/drawing/2014/main" id="{FA689182-D29C-491D-A171-9070589B9499}"/>
              </a:ext>
            </a:extLst>
          </p:cNvPr>
          <p:cNvGrpSpPr/>
          <p:nvPr/>
        </p:nvGrpSpPr>
        <p:grpSpPr>
          <a:xfrm>
            <a:off x="2880229" y="5182329"/>
            <a:ext cx="419165" cy="452746"/>
            <a:chOff x="2227350" y="2087212"/>
            <a:chExt cx="412661" cy="524752"/>
          </a:xfrm>
        </p:grpSpPr>
        <p:sp>
          <p:nvSpPr>
            <p:cNvPr id="558" name="TextBox 557">
              <a:extLst>
                <a:ext uri="{FF2B5EF4-FFF2-40B4-BE49-F238E27FC236}">
                  <a16:creationId xmlns:a16="http://schemas.microsoft.com/office/drawing/2014/main" id="{967E9101-F68C-4359-846B-CF5DA72CC667}"/>
                </a:ext>
              </a:extLst>
            </p:cNvPr>
            <p:cNvSpPr txBox="1"/>
            <p:nvPr/>
          </p:nvSpPr>
          <p:spPr>
            <a:xfrm>
              <a:off x="2227350" y="2397928"/>
              <a:ext cx="412661" cy="214036"/>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mobile</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WAS</a:t>
              </a:r>
              <a:r>
                <a:rPr lang="en" altLang="en-US" sz="600" dirty="0">
                  <a:latin typeface="나눔바른고딕" panose="020B0603020101020101" pitchFamily="50" charset="-127"/>
                  <a:ea typeface="나눔바른고딕" panose="020B0603020101020101" pitchFamily="50" charset="-127"/>
                </a:rPr>
                <a:t> </a:t>
              </a:r>
              <a:r>
                <a:rPr lang="en" altLang="ko-KR" sz="600" dirty="0">
                  <a:latin typeface="나눔바른고딕" panose="020B0603020101020101" pitchFamily="50" charset="-127"/>
                  <a:ea typeface="나눔바른고딕" panose="020B0603020101020101" pitchFamily="50" charset="-127"/>
                </a:rPr>
                <a:t>#2</a:t>
              </a:r>
              <a:endParaRPr lang="ko-KR" altLang="en-US" sz="600" dirty="0">
                <a:latin typeface="나눔바른고딕" panose="020B0603020101020101" pitchFamily="50" charset="-127"/>
                <a:ea typeface="나눔바른고딕" panose="020B0603020101020101" pitchFamily="50" charset="-127"/>
              </a:endParaRPr>
            </a:p>
          </p:txBody>
        </p:sp>
        <p:pic>
          <p:nvPicPr>
            <p:cNvPr id="559" name="그림 558">
              <a:extLst>
                <a:ext uri="{FF2B5EF4-FFF2-40B4-BE49-F238E27FC236}">
                  <a16:creationId xmlns:a16="http://schemas.microsoft.com/office/drawing/2014/main" id="{5EA99853-F8BB-4326-B99B-3A23D45C419F}"/>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48" name="그룹 447">
            <a:extLst>
              <a:ext uri="{FF2B5EF4-FFF2-40B4-BE49-F238E27FC236}">
                <a16:creationId xmlns:a16="http://schemas.microsoft.com/office/drawing/2014/main" id="{4492B5D7-5FA9-49DA-8592-A030291636F1}"/>
              </a:ext>
            </a:extLst>
          </p:cNvPr>
          <p:cNvGrpSpPr/>
          <p:nvPr/>
        </p:nvGrpSpPr>
        <p:grpSpPr>
          <a:xfrm>
            <a:off x="2410017" y="5182331"/>
            <a:ext cx="419165" cy="545081"/>
            <a:chOff x="2227350" y="2087212"/>
            <a:chExt cx="412661" cy="631770"/>
          </a:xfrm>
        </p:grpSpPr>
        <p:sp>
          <p:nvSpPr>
            <p:cNvPr id="556" name="TextBox 555">
              <a:extLst>
                <a:ext uri="{FF2B5EF4-FFF2-40B4-BE49-F238E27FC236}">
                  <a16:creationId xmlns:a16="http://schemas.microsoft.com/office/drawing/2014/main" id="{B5A35EC7-4F95-47B9-A392-08F6BA1571CF}"/>
                </a:ext>
              </a:extLst>
            </p:cNvPr>
            <p:cNvSpPr txBox="1"/>
            <p:nvPr/>
          </p:nvSpPr>
          <p:spPr>
            <a:xfrm>
              <a:off x="2227350" y="2397929"/>
              <a:ext cx="412661" cy="321053"/>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mobile</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WAS #1</a:t>
              </a:r>
            </a:p>
            <a:p>
              <a:pPr algn="ctr"/>
              <a:endParaRPr lang="ko-KR" altLang="en-US" sz="600" dirty="0">
                <a:latin typeface="나눔바른고딕" panose="020B0603020101020101" pitchFamily="50" charset="-127"/>
                <a:ea typeface="나눔바른고딕" panose="020B0603020101020101" pitchFamily="50" charset="-127"/>
              </a:endParaRPr>
            </a:p>
          </p:txBody>
        </p:sp>
        <p:pic>
          <p:nvPicPr>
            <p:cNvPr id="557" name="그림 556">
              <a:extLst>
                <a:ext uri="{FF2B5EF4-FFF2-40B4-BE49-F238E27FC236}">
                  <a16:creationId xmlns:a16="http://schemas.microsoft.com/office/drawing/2014/main" id="{30108705-82A4-44CB-9B3A-147FA2D7D303}"/>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49" name="그룹 448">
            <a:extLst>
              <a:ext uri="{FF2B5EF4-FFF2-40B4-BE49-F238E27FC236}">
                <a16:creationId xmlns:a16="http://schemas.microsoft.com/office/drawing/2014/main" id="{0AB4E6B1-0568-4FB6-93AB-E8A9EDF3D8AD}"/>
              </a:ext>
            </a:extLst>
          </p:cNvPr>
          <p:cNvGrpSpPr/>
          <p:nvPr/>
        </p:nvGrpSpPr>
        <p:grpSpPr>
          <a:xfrm>
            <a:off x="6421612" y="4401735"/>
            <a:ext cx="419165" cy="452746"/>
            <a:chOff x="2203497" y="2087212"/>
            <a:chExt cx="412661" cy="524752"/>
          </a:xfrm>
        </p:grpSpPr>
        <p:sp>
          <p:nvSpPr>
            <p:cNvPr id="554" name="TextBox 553">
              <a:extLst>
                <a:ext uri="{FF2B5EF4-FFF2-40B4-BE49-F238E27FC236}">
                  <a16:creationId xmlns:a16="http://schemas.microsoft.com/office/drawing/2014/main" id="{08478E02-CF15-4FEF-A7CB-70902B279398}"/>
                </a:ext>
              </a:extLst>
            </p:cNvPr>
            <p:cNvSpPr txBox="1"/>
            <p:nvPr/>
          </p:nvSpPr>
          <p:spPr>
            <a:xfrm>
              <a:off x="2203497" y="2397928"/>
              <a:ext cx="412661" cy="214036"/>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home page</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DB</a:t>
              </a:r>
              <a:endParaRPr lang="ko-KR" altLang="en-US" sz="600" dirty="0">
                <a:latin typeface="나눔바른고딕" panose="020B0603020101020101" pitchFamily="50" charset="-127"/>
                <a:ea typeface="나눔바른고딕" panose="020B0603020101020101" pitchFamily="50" charset="-127"/>
              </a:endParaRPr>
            </a:p>
          </p:txBody>
        </p:sp>
        <p:pic>
          <p:nvPicPr>
            <p:cNvPr id="555" name="그림 554">
              <a:extLst>
                <a:ext uri="{FF2B5EF4-FFF2-40B4-BE49-F238E27FC236}">
                  <a16:creationId xmlns:a16="http://schemas.microsoft.com/office/drawing/2014/main" id="{844AE358-4E59-4EB9-892A-A30052ED5B42}"/>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sp>
        <p:nvSpPr>
          <p:cNvPr id="450" name="Rectangle 47">
            <a:extLst>
              <a:ext uri="{FF2B5EF4-FFF2-40B4-BE49-F238E27FC236}">
                <a16:creationId xmlns:a16="http://schemas.microsoft.com/office/drawing/2014/main" id="{4D0CAA64-A327-4CA1-B166-3E1FCB70839C}"/>
              </a:ext>
            </a:extLst>
          </p:cNvPr>
          <p:cNvSpPr/>
          <p:nvPr/>
        </p:nvSpPr>
        <p:spPr>
          <a:xfrm>
            <a:off x="7140382" y="4111690"/>
            <a:ext cx="2264538" cy="1558788"/>
          </a:xfrm>
          <a:prstGeom prst="rect">
            <a:avLst/>
          </a:prstGeom>
          <a:noFill/>
          <a:ln w="15875">
            <a:solidFill>
              <a:schemeClr val="accent2">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700" b="1" dirty="0">
              <a:solidFill>
                <a:schemeClr val="tx1"/>
              </a:solidFill>
              <a:latin typeface="나눔바른고딕" panose="020B0603020101020101" pitchFamily="50" charset="-127"/>
              <a:ea typeface="나눔바른고딕" panose="020B0603020101020101" pitchFamily="50" charset="-127"/>
            </a:endParaRPr>
          </a:p>
        </p:txBody>
      </p:sp>
      <p:sp>
        <p:nvSpPr>
          <p:cNvPr id="451" name="직사각형 220">
            <a:extLst>
              <a:ext uri="{FF2B5EF4-FFF2-40B4-BE49-F238E27FC236}">
                <a16:creationId xmlns:a16="http://schemas.microsoft.com/office/drawing/2014/main" id="{F9A74AFC-7739-4D16-AEB3-9D59F82E61F9}"/>
              </a:ext>
            </a:extLst>
          </p:cNvPr>
          <p:cNvSpPr>
            <a:spLocks noChangeArrowheads="1"/>
          </p:cNvSpPr>
          <p:nvPr/>
        </p:nvSpPr>
        <p:spPr bwMode="auto">
          <a:xfrm>
            <a:off x="7929716" y="4163112"/>
            <a:ext cx="68586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spAutoFit/>
          </a:bodyPr>
          <a:lstStyle>
            <a:lvl1pPr eaLnBrk="0" hangingPunct="0">
              <a:lnSpc>
                <a:spcPct val="150000"/>
              </a:lnSpc>
              <a:spcBef>
                <a:spcPct val="20000"/>
              </a:spcBef>
              <a:buClr>
                <a:srgbClr val="0070C0"/>
              </a:buClr>
              <a:buFont typeface="Wingdings" pitchFamily="2" charset="2"/>
              <a:buChar char="l"/>
              <a:defRPr kumimoji="1" sz="1400" b="1">
                <a:solidFill>
                  <a:schemeClr val="tx1"/>
                </a:solidFill>
                <a:latin typeface="Optima" pitchFamily="2" charset="2"/>
                <a:ea typeface="가는각진제목체" pitchFamily="18" charset="-127"/>
              </a:defRPr>
            </a:lvl1pPr>
            <a:lvl2pPr marL="742950" indent="-285750" eaLnBrk="0" hangingPunct="0">
              <a:lnSpc>
                <a:spcPct val="150000"/>
              </a:lnSpc>
              <a:spcBef>
                <a:spcPct val="20000"/>
              </a:spcBef>
              <a:buClr>
                <a:srgbClr val="0070C0"/>
              </a:buClr>
              <a:buFont typeface="Wingdings" pitchFamily="2" charset="2"/>
              <a:buChar char="v"/>
              <a:defRPr kumimoji="1" sz="1200">
                <a:solidFill>
                  <a:schemeClr val="tx1"/>
                </a:solidFill>
                <a:latin typeface="Optima" pitchFamily="2" charset="2"/>
                <a:ea typeface="가는각진제목체" pitchFamily="18" charset="-127"/>
              </a:defRPr>
            </a:lvl2pPr>
            <a:lvl3pPr marL="1143000" indent="-228600" eaLnBrk="0" hangingPunct="0">
              <a:spcBef>
                <a:spcPct val="20000"/>
              </a:spcBef>
              <a:buClr>
                <a:srgbClr val="0070C0"/>
              </a:buClr>
              <a:buFont typeface="Wingdings" pitchFamily="2" charset="2"/>
              <a:buChar char="§"/>
              <a:defRPr kumimoji="1" sz="1200">
                <a:solidFill>
                  <a:schemeClr val="tx1"/>
                </a:solidFill>
                <a:latin typeface="Optima" pitchFamily="2" charset="2"/>
                <a:ea typeface="가는각진제목체" pitchFamily="18" charset="-127"/>
              </a:defRPr>
            </a:lvl3pPr>
            <a:lvl4pPr marL="1600200" indent="-228600" eaLnBrk="0" hangingPunct="0">
              <a:spcBef>
                <a:spcPct val="20000"/>
              </a:spcBef>
              <a:buClr>
                <a:srgbClr val="0070C0"/>
              </a:buClr>
              <a:buFont typeface="Wingdings" pitchFamily="2" charset="2"/>
              <a:buChar char="ü"/>
              <a:defRPr kumimoji="1" sz="1200">
                <a:solidFill>
                  <a:schemeClr val="tx1"/>
                </a:solidFill>
                <a:latin typeface="Optima" pitchFamily="2" charset="2"/>
                <a:ea typeface="가는각진제목체" pitchFamily="18" charset="-127"/>
              </a:defRPr>
            </a:lvl4pPr>
            <a:lvl5pPr marL="2057400" indent="-228600" eaLnBrk="0" hangingPunct="0">
              <a:spcBef>
                <a:spcPct val="20000"/>
              </a:spcBef>
              <a:buClr>
                <a:srgbClr val="0070C0"/>
              </a:buClr>
              <a:buChar char="»"/>
              <a:defRPr kumimoji="1" sz="1200">
                <a:solidFill>
                  <a:schemeClr val="tx1"/>
                </a:solidFill>
                <a:latin typeface="Optima" pitchFamily="2" charset="2"/>
                <a:ea typeface="가는각진제목체" pitchFamily="18" charset="-127"/>
              </a:defRPr>
            </a:lvl5pPr>
            <a:lvl6pPr marL="25146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6pPr>
            <a:lvl7pPr marL="29718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7pPr>
            <a:lvl8pPr marL="34290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8pPr>
            <a:lvl9pPr marL="38862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9pPr>
          </a:lstStyle>
          <a:p>
            <a:pPr algn="ctr" eaLnBrk="1" hangingPunct="1">
              <a:lnSpc>
                <a:spcPct val="100000"/>
              </a:lnSpc>
              <a:spcBef>
                <a:spcPct val="0"/>
              </a:spcBef>
              <a:buClrTx/>
              <a:buFontTx/>
              <a:buNone/>
            </a:pPr>
            <a:r>
              <a:rPr lang="en" altLang="ko-KR" sz="700" dirty="0">
                <a:latin typeface="나눔바른고딕" panose="020B0603020101020101" pitchFamily="50" charset="-127"/>
                <a:ea typeface="나눔바른고딕" panose="020B0603020101020101" pitchFamily="50" charset="-127"/>
              </a:rPr>
              <a:t>PACS</a:t>
            </a:r>
          </a:p>
        </p:txBody>
      </p:sp>
      <p:grpSp>
        <p:nvGrpSpPr>
          <p:cNvPr id="452" name="그룹 451">
            <a:extLst>
              <a:ext uri="{FF2B5EF4-FFF2-40B4-BE49-F238E27FC236}">
                <a16:creationId xmlns:a16="http://schemas.microsoft.com/office/drawing/2014/main" id="{00926232-60D7-44D6-ABEA-D7B370959792}"/>
              </a:ext>
            </a:extLst>
          </p:cNvPr>
          <p:cNvGrpSpPr/>
          <p:nvPr/>
        </p:nvGrpSpPr>
        <p:grpSpPr>
          <a:xfrm>
            <a:off x="7198660" y="4293322"/>
            <a:ext cx="419165" cy="452743"/>
            <a:chOff x="2203497" y="2087212"/>
            <a:chExt cx="412661" cy="524747"/>
          </a:xfrm>
        </p:grpSpPr>
        <p:sp>
          <p:nvSpPr>
            <p:cNvPr id="552" name="TextBox 551">
              <a:extLst>
                <a:ext uri="{FF2B5EF4-FFF2-40B4-BE49-F238E27FC236}">
                  <a16:creationId xmlns:a16="http://schemas.microsoft.com/office/drawing/2014/main" id="{8046B26E-C1B2-4C51-8481-466D82FA76FD}"/>
                </a:ext>
              </a:extLst>
            </p:cNvPr>
            <p:cNvSpPr txBox="1"/>
            <p:nvPr/>
          </p:nvSpPr>
          <p:spPr>
            <a:xfrm>
              <a:off x="2203497" y="2397924"/>
              <a:ext cx="412661" cy="214035"/>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Gwanghwamun</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PACS</a:t>
              </a:r>
              <a:r>
                <a:rPr lang="en" altLang="en-US" sz="600" dirty="0">
                  <a:latin typeface="나눔바른고딕" panose="020B0603020101020101" pitchFamily="50" charset="-127"/>
                  <a:ea typeface="나눔바른고딕" panose="020B0603020101020101" pitchFamily="50" charset="-127"/>
                </a:rPr>
                <a:t> </a:t>
              </a:r>
              <a:r>
                <a:rPr lang="en" altLang="ko-KR" sz="600" dirty="0">
                  <a:latin typeface="나눔바른고딕" panose="020B0603020101020101" pitchFamily="50" charset="-127"/>
                  <a:ea typeface="나눔바른고딕" panose="020B0603020101020101" pitchFamily="50" charset="-127"/>
                </a:rPr>
                <a:t>#One</a:t>
              </a:r>
              <a:endParaRPr lang="ko-KR" altLang="en-US" sz="600" dirty="0">
                <a:latin typeface="나눔바른고딕" panose="020B0603020101020101" pitchFamily="50" charset="-127"/>
                <a:ea typeface="나눔바른고딕" panose="020B0603020101020101" pitchFamily="50" charset="-127"/>
              </a:endParaRPr>
            </a:p>
          </p:txBody>
        </p:sp>
        <p:pic>
          <p:nvPicPr>
            <p:cNvPr id="553" name="그림 552">
              <a:extLst>
                <a:ext uri="{FF2B5EF4-FFF2-40B4-BE49-F238E27FC236}">
                  <a16:creationId xmlns:a16="http://schemas.microsoft.com/office/drawing/2014/main" id="{B8AB5C13-F74A-497F-A873-3942353D083F}"/>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53" name="그룹 452">
            <a:extLst>
              <a:ext uri="{FF2B5EF4-FFF2-40B4-BE49-F238E27FC236}">
                <a16:creationId xmlns:a16="http://schemas.microsoft.com/office/drawing/2014/main" id="{C9978328-3968-45B2-84DA-AE8D586AF6A8}"/>
              </a:ext>
            </a:extLst>
          </p:cNvPr>
          <p:cNvGrpSpPr/>
          <p:nvPr/>
        </p:nvGrpSpPr>
        <p:grpSpPr>
          <a:xfrm>
            <a:off x="7645433" y="4293322"/>
            <a:ext cx="419165" cy="452743"/>
            <a:chOff x="2203497" y="2087212"/>
            <a:chExt cx="412661" cy="524747"/>
          </a:xfrm>
        </p:grpSpPr>
        <p:sp>
          <p:nvSpPr>
            <p:cNvPr id="550" name="TextBox 549">
              <a:extLst>
                <a:ext uri="{FF2B5EF4-FFF2-40B4-BE49-F238E27FC236}">
                  <a16:creationId xmlns:a16="http://schemas.microsoft.com/office/drawing/2014/main" id="{361B33A3-680C-4C3B-A5BD-E262D6A5FD4F}"/>
                </a:ext>
              </a:extLst>
            </p:cNvPr>
            <p:cNvSpPr txBox="1"/>
            <p:nvPr/>
          </p:nvSpPr>
          <p:spPr>
            <a:xfrm>
              <a:off x="2203497" y="2397924"/>
              <a:ext cx="412661" cy="214035"/>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Gwanghwamun</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PACS</a:t>
              </a:r>
              <a:r>
                <a:rPr lang="en" altLang="en-US" sz="600" dirty="0">
                  <a:latin typeface="나눔바른고딕" panose="020B0603020101020101" pitchFamily="50" charset="-127"/>
                  <a:ea typeface="나눔바른고딕" panose="020B0603020101020101" pitchFamily="50" charset="-127"/>
                </a:rPr>
                <a:t> </a:t>
              </a:r>
              <a:r>
                <a:rPr lang="en" altLang="ko-KR" sz="600" dirty="0">
                  <a:latin typeface="나눔바른고딕" panose="020B0603020101020101" pitchFamily="50" charset="-127"/>
                  <a:ea typeface="나눔바른고딕" panose="020B0603020101020101" pitchFamily="50" charset="-127"/>
                </a:rPr>
                <a:t>#2</a:t>
              </a:r>
              <a:endParaRPr lang="ko-KR" altLang="en-US" sz="600" dirty="0">
                <a:latin typeface="나눔바른고딕" panose="020B0603020101020101" pitchFamily="50" charset="-127"/>
                <a:ea typeface="나눔바른고딕" panose="020B0603020101020101" pitchFamily="50" charset="-127"/>
              </a:endParaRPr>
            </a:p>
          </p:txBody>
        </p:sp>
        <p:pic>
          <p:nvPicPr>
            <p:cNvPr id="551" name="그림 550">
              <a:extLst>
                <a:ext uri="{FF2B5EF4-FFF2-40B4-BE49-F238E27FC236}">
                  <a16:creationId xmlns:a16="http://schemas.microsoft.com/office/drawing/2014/main" id="{D141F939-82AF-47FA-B304-5FCC2713ECF1}"/>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54" name="그룹 453">
            <a:extLst>
              <a:ext uri="{FF2B5EF4-FFF2-40B4-BE49-F238E27FC236}">
                <a16:creationId xmlns:a16="http://schemas.microsoft.com/office/drawing/2014/main" id="{CE821A4A-86E7-4ACC-B7EC-94D503BB9B54}"/>
              </a:ext>
            </a:extLst>
          </p:cNvPr>
          <p:cNvGrpSpPr/>
          <p:nvPr/>
        </p:nvGrpSpPr>
        <p:grpSpPr>
          <a:xfrm>
            <a:off x="8092206" y="4293323"/>
            <a:ext cx="419165" cy="452743"/>
            <a:chOff x="2203497" y="2087212"/>
            <a:chExt cx="412661" cy="524747"/>
          </a:xfrm>
        </p:grpSpPr>
        <p:sp>
          <p:nvSpPr>
            <p:cNvPr id="548" name="TextBox 547">
              <a:extLst>
                <a:ext uri="{FF2B5EF4-FFF2-40B4-BE49-F238E27FC236}">
                  <a16:creationId xmlns:a16="http://schemas.microsoft.com/office/drawing/2014/main" id="{36AB41D2-151D-4A1B-B4F2-FED9977CC1C3}"/>
                </a:ext>
              </a:extLst>
            </p:cNvPr>
            <p:cNvSpPr txBox="1"/>
            <p:nvPr/>
          </p:nvSpPr>
          <p:spPr>
            <a:xfrm>
              <a:off x="2203497" y="2397924"/>
              <a:ext cx="412661" cy="214035"/>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Gangnam</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PACS</a:t>
              </a:r>
              <a:r>
                <a:rPr lang="en" altLang="en-US" sz="600" dirty="0">
                  <a:latin typeface="나눔바른고딕" panose="020B0603020101020101" pitchFamily="50" charset="-127"/>
                  <a:ea typeface="나눔바른고딕" panose="020B0603020101020101" pitchFamily="50" charset="-127"/>
                </a:rPr>
                <a:t> </a:t>
              </a:r>
              <a:r>
                <a:rPr lang="en" altLang="ko-KR" sz="600" dirty="0">
                  <a:latin typeface="나눔바른고딕" panose="020B0603020101020101" pitchFamily="50" charset="-127"/>
                  <a:ea typeface="나눔바른고딕" panose="020B0603020101020101" pitchFamily="50" charset="-127"/>
                </a:rPr>
                <a:t>#One</a:t>
              </a:r>
              <a:endParaRPr lang="ko-KR" altLang="en-US" sz="600" dirty="0">
                <a:latin typeface="나눔바른고딕" panose="020B0603020101020101" pitchFamily="50" charset="-127"/>
                <a:ea typeface="나눔바른고딕" panose="020B0603020101020101" pitchFamily="50" charset="-127"/>
              </a:endParaRPr>
            </a:p>
          </p:txBody>
        </p:sp>
        <p:pic>
          <p:nvPicPr>
            <p:cNvPr id="549" name="그림 548">
              <a:extLst>
                <a:ext uri="{FF2B5EF4-FFF2-40B4-BE49-F238E27FC236}">
                  <a16:creationId xmlns:a16="http://schemas.microsoft.com/office/drawing/2014/main" id="{21828C30-CC6B-45C6-B617-9735EFFC5343}"/>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55" name="그룹 454">
            <a:extLst>
              <a:ext uri="{FF2B5EF4-FFF2-40B4-BE49-F238E27FC236}">
                <a16:creationId xmlns:a16="http://schemas.microsoft.com/office/drawing/2014/main" id="{F1D9D446-40B3-4F26-B32F-CEE5A94E91BC}"/>
              </a:ext>
            </a:extLst>
          </p:cNvPr>
          <p:cNvGrpSpPr/>
          <p:nvPr/>
        </p:nvGrpSpPr>
        <p:grpSpPr>
          <a:xfrm>
            <a:off x="8538979" y="4293323"/>
            <a:ext cx="419165" cy="452743"/>
            <a:chOff x="2203497" y="2087212"/>
            <a:chExt cx="412661" cy="524747"/>
          </a:xfrm>
        </p:grpSpPr>
        <p:sp>
          <p:nvSpPr>
            <p:cNvPr id="546" name="TextBox 545">
              <a:extLst>
                <a:ext uri="{FF2B5EF4-FFF2-40B4-BE49-F238E27FC236}">
                  <a16:creationId xmlns:a16="http://schemas.microsoft.com/office/drawing/2014/main" id="{D8E8A620-56AA-44DF-ABEA-2B2E2B09754D}"/>
                </a:ext>
              </a:extLst>
            </p:cNvPr>
            <p:cNvSpPr txBox="1"/>
            <p:nvPr/>
          </p:nvSpPr>
          <p:spPr>
            <a:xfrm>
              <a:off x="2203497" y="2397924"/>
              <a:ext cx="412661" cy="214035"/>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Gangnam</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PACS</a:t>
              </a:r>
              <a:r>
                <a:rPr lang="en" altLang="en-US" sz="600" dirty="0">
                  <a:latin typeface="나눔바른고딕" panose="020B0603020101020101" pitchFamily="50" charset="-127"/>
                  <a:ea typeface="나눔바른고딕" panose="020B0603020101020101" pitchFamily="50" charset="-127"/>
                </a:rPr>
                <a:t> </a:t>
              </a:r>
              <a:r>
                <a:rPr lang="en" altLang="ko-KR" sz="600" dirty="0">
                  <a:latin typeface="나눔바른고딕" panose="020B0603020101020101" pitchFamily="50" charset="-127"/>
                  <a:ea typeface="나눔바른고딕" panose="020B0603020101020101" pitchFamily="50" charset="-127"/>
                </a:rPr>
                <a:t>#2</a:t>
              </a:r>
              <a:endParaRPr lang="ko-KR" altLang="en-US" sz="600" dirty="0">
                <a:latin typeface="나눔바른고딕" panose="020B0603020101020101" pitchFamily="50" charset="-127"/>
                <a:ea typeface="나눔바른고딕" panose="020B0603020101020101" pitchFamily="50" charset="-127"/>
              </a:endParaRPr>
            </a:p>
          </p:txBody>
        </p:sp>
        <p:pic>
          <p:nvPicPr>
            <p:cNvPr id="547" name="그림 546">
              <a:extLst>
                <a:ext uri="{FF2B5EF4-FFF2-40B4-BE49-F238E27FC236}">
                  <a16:creationId xmlns:a16="http://schemas.microsoft.com/office/drawing/2014/main" id="{24261E00-6696-4844-BC90-9E82BFA14AA5}"/>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56" name="그룹 455">
            <a:extLst>
              <a:ext uri="{FF2B5EF4-FFF2-40B4-BE49-F238E27FC236}">
                <a16:creationId xmlns:a16="http://schemas.microsoft.com/office/drawing/2014/main" id="{6994CB58-E3F0-4FAD-99E5-BE67EF1C2859}"/>
              </a:ext>
            </a:extLst>
          </p:cNvPr>
          <p:cNvGrpSpPr/>
          <p:nvPr/>
        </p:nvGrpSpPr>
        <p:grpSpPr>
          <a:xfrm>
            <a:off x="8985753" y="4293322"/>
            <a:ext cx="419165" cy="452743"/>
            <a:chOff x="2203497" y="2087212"/>
            <a:chExt cx="412661" cy="524747"/>
          </a:xfrm>
        </p:grpSpPr>
        <p:sp>
          <p:nvSpPr>
            <p:cNvPr id="544" name="TextBox 543">
              <a:extLst>
                <a:ext uri="{FF2B5EF4-FFF2-40B4-BE49-F238E27FC236}">
                  <a16:creationId xmlns:a16="http://schemas.microsoft.com/office/drawing/2014/main" id="{322941E9-3F5D-45CE-AEEE-5E3E2F6CC805}"/>
                </a:ext>
              </a:extLst>
            </p:cNvPr>
            <p:cNvSpPr txBox="1"/>
            <p:nvPr/>
          </p:nvSpPr>
          <p:spPr>
            <a:xfrm>
              <a:off x="2203497" y="2397924"/>
              <a:ext cx="412661" cy="214035"/>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Yeouido</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PACS</a:t>
              </a:r>
              <a:r>
                <a:rPr lang="en" altLang="en-US" sz="600" dirty="0">
                  <a:latin typeface="나눔바른고딕" panose="020B0603020101020101" pitchFamily="50" charset="-127"/>
                  <a:ea typeface="나눔바른고딕" panose="020B0603020101020101" pitchFamily="50" charset="-127"/>
                </a:rPr>
                <a:t> </a:t>
              </a:r>
              <a:r>
                <a:rPr lang="en" altLang="ko-KR" sz="600" dirty="0">
                  <a:latin typeface="나눔바른고딕" panose="020B0603020101020101" pitchFamily="50" charset="-127"/>
                  <a:ea typeface="나눔바른고딕" panose="020B0603020101020101" pitchFamily="50" charset="-127"/>
                </a:rPr>
                <a:t>#One</a:t>
              </a:r>
              <a:endParaRPr lang="ko-KR" altLang="en-US" sz="600" dirty="0">
                <a:latin typeface="나눔바른고딕" panose="020B0603020101020101" pitchFamily="50" charset="-127"/>
                <a:ea typeface="나눔바른고딕" panose="020B0603020101020101" pitchFamily="50" charset="-127"/>
              </a:endParaRPr>
            </a:p>
          </p:txBody>
        </p:sp>
        <p:pic>
          <p:nvPicPr>
            <p:cNvPr id="545" name="그림 544">
              <a:extLst>
                <a:ext uri="{FF2B5EF4-FFF2-40B4-BE49-F238E27FC236}">
                  <a16:creationId xmlns:a16="http://schemas.microsoft.com/office/drawing/2014/main" id="{51296C77-FAB1-4838-BC73-295961A8296E}"/>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57" name="그룹 456">
            <a:extLst>
              <a:ext uri="{FF2B5EF4-FFF2-40B4-BE49-F238E27FC236}">
                <a16:creationId xmlns:a16="http://schemas.microsoft.com/office/drawing/2014/main" id="{86F2DAD6-068E-4300-911C-4CEEB1C83575}"/>
              </a:ext>
            </a:extLst>
          </p:cNvPr>
          <p:cNvGrpSpPr/>
          <p:nvPr/>
        </p:nvGrpSpPr>
        <p:grpSpPr>
          <a:xfrm>
            <a:off x="7149699" y="4759630"/>
            <a:ext cx="419165" cy="452743"/>
            <a:chOff x="2203497" y="2087212"/>
            <a:chExt cx="412661" cy="524747"/>
          </a:xfrm>
        </p:grpSpPr>
        <p:sp>
          <p:nvSpPr>
            <p:cNvPr id="542" name="TextBox 541">
              <a:extLst>
                <a:ext uri="{FF2B5EF4-FFF2-40B4-BE49-F238E27FC236}">
                  <a16:creationId xmlns:a16="http://schemas.microsoft.com/office/drawing/2014/main" id="{DA817506-5F9A-4865-AFDA-5EF70F7066C7}"/>
                </a:ext>
              </a:extLst>
            </p:cNvPr>
            <p:cNvSpPr txBox="1"/>
            <p:nvPr/>
          </p:nvSpPr>
          <p:spPr>
            <a:xfrm>
              <a:off x="2203497" y="2397924"/>
              <a:ext cx="412661" cy="214035"/>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Yeouido</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PACS</a:t>
              </a:r>
              <a:r>
                <a:rPr lang="en" altLang="en-US" sz="600" dirty="0">
                  <a:latin typeface="나눔바른고딕" panose="020B0603020101020101" pitchFamily="50" charset="-127"/>
                  <a:ea typeface="나눔바른고딕" panose="020B0603020101020101" pitchFamily="50" charset="-127"/>
                </a:rPr>
                <a:t> </a:t>
              </a:r>
              <a:r>
                <a:rPr lang="en" altLang="ko-KR" sz="600" dirty="0">
                  <a:latin typeface="나눔바른고딕" panose="020B0603020101020101" pitchFamily="50" charset="-127"/>
                  <a:ea typeface="나눔바른고딕" panose="020B0603020101020101" pitchFamily="50" charset="-127"/>
                </a:rPr>
                <a:t>#2</a:t>
              </a:r>
              <a:endParaRPr lang="ko-KR" altLang="en-US" sz="600" dirty="0">
                <a:latin typeface="나눔바른고딕" panose="020B0603020101020101" pitchFamily="50" charset="-127"/>
                <a:ea typeface="나눔바른고딕" panose="020B0603020101020101" pitchFamily="50" charset="-127"/>
              </a:endParaRPr>
            </a:p>
          </p:txBody>
        </p:sp>
        <p:pic>
          <p:nvPicPr>
            <p:cNvPr id="543" name="그림 542">
              <a:extLst>
                <a:ext uri="{FF2B5EF4-FFF2-40B4-BE49-F238E27FC236}">
                  <a16:creationId xmlns:a16="http://schemas.microsoft.com/office/drawing/2014/main" id="{239AD514-C8A1-4BA8-A151-37EB50A7DFC1}"/>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58" name="그룹 457">
            <a:extLst>
              <a:ext uri="{FF2B5EF4-FFF2-40B4-BE49-F238E27FC236}">
                <a16:creationId xmlns:a16="http://schemas.microsoft.com/office/drawing/2014/main" id="{DA3464FE-F72F-43B1-9453-8C085C386C44}"/>
              </a:ext>
            </a:extLst>
          </p:cNvPr>
          <p:cNvGrpSpPr/>
          <p:nvPr/>
        </p:nvGrpSpPr>
        <p:grpSpPr>
          <a:xfrm>
            <a:off x="7596472" y="4759632"/>
            <a:ext cx="419165" cy="452743"/>
            <a:chOff x="2203497" y="2087212"/>
            <a:chExt cx="412661" cy="524747"/>
          </a:xfrm>
        </p:grpSpPr>
        <p:sp>
          <p:nvSpPr>
            <p:cNvPr id="540" name="TextBox 539">
              <a:extLst>
                <a:ext uri="{FF2B5EF4-FFF2-40B4-BE49-F238E27FC236}">
                  <a16:creationId xmlns:a16="http://schemas.microsoft.com/office/drawing/2014/main" id="{C30D3130-6BC1-4B77-A03A-8B0EB60C4CFE}"/>
                </a:ext>
              </a:extLst>
            </p:cNvPr>
            <p:cNvSpPr txBox="1"/>
            <p:nvPr/>
          </p:nvSpPr>
          <p:spPr>
            <a:xfrm>
              <a:off x="2203497" y="2397924"/>
              <a:ext cx="412661" cy="214035"/>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Suwon</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PACS</a:t>
              </a:r>
              <a:r>
                <a:rPr lang="en" altLang="en-US" sz="600" dirty="0">
                  <a:latin typeface="나눔바른고딕" panose="020B0603020101020101" pitchFamily="50" charset="-127"/>
                  <a:ea typeface="나눔바른고딕" panose="020B0603020101020101" pitchFamily="50" charset="-127"/>
                </a:rPr>
                <a:t> </a:t>
              </a:r>
              <a:r>
                <a:rPr lang="en" altLang="ko-KR" sz="600" dirty="0">
                  <a:latin typeface="나눔바른고딕" panose="020B0603020101020101" pitchFamily="50" charset="-127"/>
                  <a:ea typeface="나눔바른고딕" panose="020B0603020101020101" pitchFamily="50" charset="-127"/>
                </a:rPr>
                <a:t>#One</a:t>
              </a:r>
              <a:endParaRPr lang="ko-KR" altLang="en-US" sz="600" dirty="0">
                <a:latin typeface="나눔바른고딕" panose="020B0603020101020101" pitchFamily="50" charset="-127"/>
                <a:ea typeface="나눔바른고딕" panose="020B0603020101020101" pitchFamily="50" charset="-127"/>
              </a:endParaRPr>
            </a:p>
          </p:txBody>
        </p:sp>
        <p:pic>
          <p:nvPicPr>
            <p:cNvPr id="541" name="그림 540">
              <a:extLst>
                <a:ext uri="{FF2B5EF4-FFF2-40B4-BE49-F238E27FC236}">
                  <a16:creationId xmlns:a16="http://schemas.microsoft.com/office/drawing/2014/main" id="{457A8BF1-C5B4-4272-9400-15EFA2D1DD90}"/>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59" name="그룹 458">
            <a:extLst>
              <a:ext uri="{FF2B5EF4-FFF2-40B4-BE49-F238E27FC236}">
                <a16:creationId xmlns:a16="http://schemas.microsoft.com/office/drawing/2014/main" id="{08FB73D3-EC59-41B3-91DD-562B7D9E35D8}"/>
              </a:ext>
            </a:extLst>
          </p:cNvPr>
          <p:cNvGrpSpPr/>
          <p:nvPr/>
        </p:nvGrpSpPr>
        <p:grpSpPr>
          <a:xfrm>
            <a:off x="8043249" y="4759632"/>
            <a:ext cx="419165" cy="452743"/>
            <a:chOff x="2203497" y="2087212"/>
            <a:chExt cx="412661" cy="524747"/>
          </a:xfrm>
        </p:grpSpPr>
        <p:sp>
          <p:nvSpPr>
            <p:cNvPr id="538" name="TextBox 537">
              <a:extLst>
                <a:ext uri="{FF2B5EF4-FFF2-40B4-BE49-F238E27FC236}">
                  <a16:creationId xmlns:a16="http://schemas.microsoft.com/office/drawing/2014/main" id="{DA57EDFD-97E7-49BF-AF8C-F596E7EE3A26}"/>
                </a:ext>
              </a:extLst>
            </p:cNvPr>
            <p:cNvSpPr txBox="1"/>
            <p:nvPr/>
          </p:nvSpPr>
          <p:spPr>
            <a:xfrm>
              <a:off x="2203497" y="2397924"/>
              <a:ext cx="412661" cy="214035"/>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Suwon</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PACS</a:t>
              </a:r>
              <a:r>
                <a:rPr lang="en" altLang="en-US" sz="600" dirty="0">
                  <a:latin typeface="나눔바른고딕" panose="020B0603020101020101" pitchFamily="50" charset="-127"/>
                  <a:ea typeface="나눔바른고딕" panose="020B0603020101020101" pitchFamily="50" charset="-127"/>
                </a:rPr>
                <a:t> </a:t>
              </a:r>
              <a:r>
                <a:rPr lang="en" altLang="ko-KR" sz="600" dirty="0">
                  <a:latin typeface="나눔바른고딕" panose="020B0603020101020101" pitchFamily="50" charset="-127"/>
                  <a:ea typeface="나눔바른고딕" panose="020B0603020101020101" pitchFamily="50" charset="-127"/>
                </a:rPr>
                <a:t>#2</a:t>
              </a:r>
              <a:endParaRPr lang="ko-KR" altLang="en-US" sz="600" dirty="0">
                <a:latin typeface="나눔바른고딕" panose="020B0603020101020101" pitchFamily="50" charset="-127"/>
                <a:ea typeface="나눔바른고딕" panose="020B0603020101020101" pitchFamily="50" charset="-127"/>
              </a:endParaRPr>
            </a:p>
          </p:txBody>
        </p:sp>
        <p:pic>
          <p:nvPicPr>
            <p:cNvPr id="539" name="그림 538">
              <a:extLst>
                <a:ext uri="{FF2B5EF4-FFF2-40B4-BE49-F238E27FC236}">
                  <a16:creationId xmlns:a16="http://schemas.microsoft.com/office/drawing/2014/main" id="{0D6A7BC0-0CB6-4531-870C-7EDDA188172D}"/>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60" name="그룹 459">
            <a:extLst>
              <a:ext uri="{FF2B5EF4-FFF2-40B4-BE49-F238E27FC236}">
                <a16:creationId xmlns:a16="http://schemas.microsoft.com/office/drawing/2014/main" id="{56D439BA-B4AA-4AD2-A591-EAD0975B80EC}"/>
              </a:ext>
            </a:extLst>
          </p:cNvPr>
          <p:cNvGrpSpPr/>
          <p:nvPr/>
        </p:nvGrpSpPr>
        <p:grpSpPr>
          <a:xfrm>
            <a:off x="8506888" y="4766258"/>
            <a:ext cx="419165" cy="452743"/>
            <a:chOff x="2203497" y="2087212"/>
            <a:chExt cx="412661" cy="524747"/>
          </a:xfrm>
        </p:grpSpPr>
        <p:sp>
          <p:nvSpPr>
            <p:cNvPr id="536" name="TextBox 535">
              <a:extLst>
                <a:ext uri="{FF2B5EF4-FFF2-40B4-BE49-F238E27FC236}">
                  <a16:creationId xmlns:a16="http://schemas.microsoft.com/office/drawing/2014/main" id="{48F760E3-2290-4452-98AF-90676F8B4B42}"/>
                </a:ext>
              </a:extLst>
            </p:cNvPr>
            <p:cNvSpPr txBox="1"/>
            <p:nvPr/>
          </p:nvSpPr>
          <p:spPr>
            <a:xfrm>
              <a:off x="2203497" y="2397924"/>
              <a:ext cx="412661" cy="214035"/>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gwangju</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PACS</a:t>
              </a:r>
              <a:r>
                <a:rPr lang="en" altLang="en-US" sz="600" dirty="0">
                  <a:latin typeface="나눔바른고딕" panose="020B0603020101020101" pitchFamily="50" charset="-127"/>
                  <a:ea typeface="나눔바른고딕" panose="020B0603020101020101" pitchFamily="50" charset="-127"/>
                </a:rPr>
                <a:t> </a:t>
              </a:r>
              <a:r>
                <a:rPr lang="en" altLang="ko-KR" sz="600" dirty="0">
                  <a:latin typeface="나눔바른고딕" panose="020B0603020101020101" pitchFamily="50" charset="-127"/>
                  <a:ea typeface="나눔바른고딕" panose="020B0603020101020101" pitchFamily="50" charset="-127"/>
                </a:rPr>
                <a:t>#One</a:t>
              </a:r>
              <a:endParaRPr lang="ko-KR" altLang="en-US" sz="600" dirty="0">
                <a:latin typeface="나눔바른고딕" panose="020B0603020101020101" pitchFamily="50" charset="-127"/>
                <a:ea typeface="나눔바른고딕" panose="020B0603020101020101" pitchFamily="50" charset="-127"/>
              </a:endParaRPr>
            </a:p>
          </p:txBody>
        </p:sp>
        <p:pic>
          <p:nvPicPr>
            <p:cNvPr id="537" name="그림 536">
              <a:extLst>
                <a:ext uri="{FF2B5EF4-FFF2-40B4-BE49-F238E27FC236}">
                  <a16:creationId xmlns:a16="http://schemas.microsoft.com/office/drawing/2014/main" id="{866000D4-4B88-4B60-9E06-CC9C4217E2C6}"/>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61" name="그룹 460">
            <a:extLst>
              <a:ext uri="{FF2B5EF4-FFF2-40B4-BE49-F238E27FC236}">
                <a16:creationId xmlns:a16="http://schemas.microsoft.com/office/drawing/2014/main" id="{10152B80-B609-43EC-9677-8963569EE276}"/>
              </a:ext>
            </a:extLst>
          </p:cNvPr>
          <p:cNvGrpSpPr/>
          <p:nvPr/>
        </p:nvGrpSpPr>
        <p:grpSpPr>
          <a:xfrm>
            <a:off x="8925986" y="4758732"/>
            <a:ext cx="419165" cy="452743"/>
            <a:chOff x="2203497" y="2087212"/>
            <a:chExt cx="412661" cy="524747"/>
          </a:xfrm>
        </p:grpSpPr>
        <p:sp>
          <p:nvSpPr>
            <p:cNvPr id="534" name="TextBox 533">
              <a:extLst>
                <a:ext uri="{FF2B5EF4-FFF2-40B4-BE49-F238E27FC236}">
                  <a16:creationId xmlns:a16="http://schemas.microsoft.com/office/drawing/2014/main" id="{F6CD6E4A-6E75-4A1F-A24C-C7DC67648BA3}"/>
                </a:ext>
              </a:extLst>
            </p:cNvPr>
            <p:cNvSpPr txBox="1"/>
            <p:nvPr/>
          </p:nvSpPr>
          <p:spPr>
            <a:xfrm>
              <a:off x="2203497" y="2397924"/>
              <a:ext cx="412661" cy="214035"/>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gwangju</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PACS</a:t>
              </a:r>
              <a:r>
                <a:rPr lang="en" altLang="en-US" sz="600" dirty="0">
                  <a:latin typeface="나눔바른고딕" panose="020B0603020101020101" pitchFamily="50" charset="-127"/>
                  <a:ea typeface="나눔바른고딕" panose="020B0603020101020101" pitchFamily="50" charset="-127"/>
                </a:rPr>
                <a:t> </a:t>
              </a:r>
              <a:r>
                <a:rPr lang="en" altLang="ko-KR" sz="600" dirty="0">
                  <a:latin typeface="나눔바른고딕" panose="020B0603020101020101" pitchFamily="50" charset="-127"/>
                  <a:ea typeface="나눔바른고딕" panose="020B0603020101020101" pitchFamily="50" charset="-127"/>
                </a:rPr>
                <a:t>#2</a:t>
              </a:r>
              <a:endParaRPr lang="ko-KR" altLang="en-US" sz="600" dirty="0">
                <a:latin typeface="나눔바른고딕" panose="020B0603020101020101" pitchFamily="50" charset="-127"/>
                <a:ea typeface="나눔바른고딕" panose="020B0603020101020101" pitchFamily="50" charset="-127"/>
              </a:endParaRPr>
            </a:p>
          </p:txBody>
        </p:sp>
        <p:pic>
          <p:nvPicPr>
            <p:cNvPr id="535" name="그림 534">
              <a:extLst>
                <a:ext uri="{FF2B5EF4-FFF2-40B4-BE49-F238E27FC236}">
                  <a16:creationId xmlns:a16="http://schemas.microsoft.com/office/drawing/2014/main" id="{52B29DE4-EFF8-450C-9413-0D42831253A4}"/>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62" name="그룹 461">
            <a:extLst>
              <a:ext uri="{FF2B5EF4-FFF2-40B4-BE49-F238E27FC236}">
                <a16:creationId xmlns:a16="http://schemas.microsoft.com/office/drawing/2014/main" id="{40A3B0AC-CAC6-47EA-8094-57F4977D1F87}"/>
              </a:ext>
            </a:extLst>
          </p:cNvPr>
          <p:cNvGrpSpPr/>
          <p:nvPr/>
        </p:nvGrpSpPr>
        <p:grpSpPr>
          <a:xfrm>
            <a:off x="7181408" y="5208902"/>
            <a:ext cx="419165" cy="452743"/>
            <a:chOff x="2203497" y="2087212"/>
            <a:chExt cx="412661" cy="524747"/>
          </a:xfrm>
        </p:grpSpPr>
        <p:sp>
          <p:nvSpPr>
            <p:cNvPr id="532" name="TextBox 531">
              <a:extLst>
                <a:ext uri="{FF2B5EF4-FFF2-40B4-BE49-F238E27FC236}">
                  <a16:creationId xmlns:a16="http://schemas.microsoft.com/office/drawing/2014/main" id="{6EA9D39B-A09E-4013-AF72-6C3F3A66B9A6}"/>
                </a:ext>
              </a:extLst>
            </p:cNvPr>
            <p:cNvSpPr txBox="1"/>
            <p:nvPr/>
          </p:nvSpPr>
          <p:spPr>
            <a:xfrm>
              <a:off x="2203497" y="2397924"/>
              <a:ext cx="412661" cy="214035"/>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daegu</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PACS</a:t>
              </a:r>
              <a:r>
                <a:rPr lang="en" altLang="en-US" sz="600" dirty="0">
                  <a:latin typeface="나눔바른고딕" panose="020B0603020101020101" pitchFamily="50" charset="-127"/>
                  <a:ea typeface="나눔바른고딕" panose="020B0603020101020101" pitchFamily="50" charset="-127"/>
                </a:rPr>
                <a:t> </a:t>
              </a:r>
              <a:r>
                <a:rPr lang="en" altLang="ko-KR" sz="600" dirty="0">
                  <a:latin typeface="나눔바른고딕" panose="020B0603020101020101" pitchFamily="50" charset="-127"/>
                  <a:ea typeface="나눔바른고딕" panose="020B0603020101020101" pitchFamily="50" charset="-127"/>
                </a:rPr>
                <a:t>#One</a:t>
              </a:r>
              <a:endParaRPr lang="ko-KR" altLang="en-US" sz="600" dirty="0">
                <a:latin typeface="나눔바른고딕" panose="020B0603020101020101" pitchFamily="50" charset="-127"/>
                <a:ea typeface="나눔바른고딕" panose="020B0603020101020101" pitchFamily="50" charset="-127"/>
              </a:endParaRPr>
            </a:p>
          </p:txBody>
        </p:sp>
        <p:pic>
          <p:nvPicPr>
            <p:cNvPr id="533" name="그림 532">
              <a:extLst>
                <a:ext uri="{FF2B5EF4-FFF2-40B4-BE49-F238E27FC236}">
                  <a16:creationId xmlns:a16="http://schemas.microsoft.com/office/drawing/2014/main" id="{1C353B1E-A81D-4DE4-A70C-136DB50E4B38}"/>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63" name="그룹 462">
            <a:extLst>
              <a:ext uri="{FF2B5EF4-FFF2-40B4-BE49-F238E27FC236}">
                <a16:creationId xmlns:a16="http://schemas.microsoft.com/office/drawing/2014/main" id="{C5C42975-90ED-4BF4-BA6D-BFA034FFFB4E}"/>
              </a:ext>
            </a:extLst>
          </p:cNvPr>
          <p:cNvGrpSpPr/>
          <p:nvPr/>
        </p:nvGrpSpPr>
        <p:grpSpPr>
          <a:xfrm>
            <a:off x="7626176" y="5208902"/>
            <a:ext cx="419165" cy="452743"/>
            <a:chOff x="2203497" y="2087212"/>
            <a:chExt cx="412661" cy="524747"/>
          </a:xfrm>
        </p:grpSpPr>
        <p:sp>
          <p:nvSpPr>
            <p:cNvPr id="530" name="TextBox 529">
              <a:extLst>
                <a:ext uri="{FF2B5EF4-FFF2-40B4-BE49-F238E27FC236}">
                  <a16:creationId xmlns:a16="http://schemas.microsoft.com/office/drawing/2014/main" id="{856747EB-EE75-4D32-A96C-30F056AB3A57}"/>
                </a:ext>
              </a:extLst>
            </p:cNvPr>
            <p:cNvSpPr txBox="1"/>
            <p:nvPr/>
          </p:nvSpPr>
          <p:spPr>
            <a:xfrm>
              <a:off x="2203497" y="2397924"/>
              <a:ext cx="412661" cy="214035"/>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daegu</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PACS</a:t>
              </a:r>
              <a:r>
                <a:rPr lang="en" altLang="en-US" sz="600" dirty="0">
                  <a:latin typeface="나눔바른고딕" panose="020B0603020101020101" pitchFamily="50" charset="-127"/>
                  <a:ea typeface="나눔바른고딕" panose="020B0603020101020101" pitchFamily="50" charset="-127"/>
                </a:rPr>
                <a:t> </a:t>
              </a:r>
              <a:r>
                <a:rPr lang="en" altLang="ko-KR" sz="600" dirty="0">
                  <a:latin typeface="나눔바른고딕" panose="020B0603020101020101" pitchFamily="50" charset="-127"/>
                  <a:ea typeface="나눔바른고딕" panose="020B0603020101020101" pitchFamily="50" charset="-127"/>
                </a:rPr>
                <a:t>#2</a:t>
              </a:r>
              <a:endParaRPr lang="ko-KR" altLang="en-US" sz="600" dirty="0">
                <a:latin typeface="나눔바른고딕" panose="020B0603020101020101" pitchFamily="50" charset="-127"/>
                <a:ea typeface="나눔바른고딕" panose="020B0603020101020101" pitchFamily="50" charset="-127"/>
              </a:endParaRPr>
            </a:p>
          </p:txBody>
        </p:sp>
        <p:pic>
          <p:nvPicPr>
            <p:cNvPr id="531" name="그림 530">
              <a:extLst>
                <a:ext uri="{FF2B5EF4-FFF2-40B4-BE49-F238E27FC236}">
                  <a16:creationId xmlns:a16="http://schemas.microsoft.com/office/drawing/2014/main" id="{638A5849-8F55-4CA5-83F7-6F3D91AEC3E6}"/>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64" name="그룹 463">
            <a:extLst>
              <a:ext uri="{FF2B5EF4-FFF2-40B4-BE49-F238E27FC236}">
                <a16:creationId xmlns:a16="http://schemas.microsoft.com/office/drawing/2014/main" id="{568C02A8-3A40-406A-A340-B162F143E90B}"/>
              </a:ext>
            </a:extLst>
          </p:cNvPr>
          <p:cNvGrpSpPr/>
          <p:nvPr/>
        </p:nvGrpSpPr>
        <p:grpSpPr>
          <a:xfrm>
            <a:off x="8070944" y="5208902"/>
            <a:ext cx="419165" cy="452743"/>
            <a:chOff x="2203497" y="2087212"/>
            <a:chExt cx="412661" cy="524747"/>
          </a:xfrm>
        </p:grpSpPr>
        <p:sp>
          <p:nvSpPr>
            <p:cNvPr id="528" name="TextBox 527">
              <a:extLst>
                <a:ext uri="{FF2B5EF4-FFF2-40B4-BE49-F238E27FC236}">
                  <a16:creationId xmlns:a16="http://schemas.microsoft.com/office/drawing/2014/main" id="{2C2AC8F4-B308-4EDB-8CAC-EC617AD33CAA}"/>
                </a:ext>
              </a:extLst>
            </p:cNvPr>
            <p:cNvSpPr txBox="1"/>
            <p:nvPr/>
          </p:nvSpPr>
          <p:spPr>
            <a:xfrm>
              <a:off x="2203497" y="2397924"/>
              <a:ext cx="412661" cy="214035"/>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busan</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PACS</a:t>
              </a:r>
              <a:r>
                <a:rPr lang="en" altLang="en-US" sz="600" dirty="0">
                  <a:latin typeface="나눔바른고딕" panose="020B0603020101020101" pitchFamily="50" charset="-127"/>
                  <a:ea typeface="나눔바른고딕" panose="020B0603020101020101" pitchFamily="50" charset="-127"/>
                </a:rPr>
                <a:t> </a:t>
              </a:r>
              <a:r>
                <a:rPr lang="en" altLang="ko-KR" sz="600" dirty="0">
                  <a:latin typeface="나눔바른고딕" panose="020B0603020101020101" pitchFamily="50" charset="-127"/>
                  <a:ea typeface="나눔바른고딕" panose="020B0603020101020101" pitchFamily="50" charset="-127"/>
                </a:rPr>
                <a:t>#One</a:t>
              </a:r>
              <a:endParaRPr lang="ko-KR" altLang="en-US" sz="600" dirty="0">
                <a:latin typeface="나눔바른고딕" panose="020B0603020101020101" pitchFamily="50" charset="-127"/>
                <a:ea typeface="나눔바른고딕" panose="020B0603020101020101" pitchFamily="50" charset="-127"/>
              </a:endParaRPr>
            </a:p>
          </p:txBody>
        </p:sp>
        <p:pic>
          <p:nvPicPr>
            <p:cNvPr id="529" name="그림 528">
              <a:extLst>
                <a:ext uri="{FF2B5EF4-FFF2-40B4-BE49-F238E27FC236}">
                  <a16:creationId xmlns:a16="http://schemas.microsoft.com/office/drawing/2014/main" id="{A601F271-72E0-4E36-8E3C-E4EBDA7BDDFA}"/>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65" name="그룹 464">
            <a:extLst>
              <a:ext uri="{FF2B5EF4-FFF2-40B4-BE49-F238E27FC236}">
                <a16:creationId xmlns:a16="http://schemas.microsoft.com/office/drawing/2014/main" id="{2E180334-7991-4F51-8A57-488213245FF9}"/>
              </a:ext>
            </a:extLst>
          </p:cNvPr>
          <p:cNvGrpSpPr/>
          <p:nvPr/>
        </p:nvGrpSpPr>
        <p:grpSpPr>
          <a:xfrm>
            <a:off x="8515709" y="5208902"/>
            <a:ext cx="419165" cy="452743"/>
            <a:chOff x="2203497" y="2087212"/>
            <a:chExt cx="412661" cy="524747"/>
          </a:xfrm>
        </p:grpSpPr>
        <p:sp>
          <p:nvSpPr>
            <p:cNvPr id="526" name="TextBox 525">
              <a:extLst>
                <a:ext uri="{FF2B5EF4-FFF2-40B4-BE49-F238E27FC236}">
                  <a16:creationId xmlns:a16="http://schemas.microsoft.com/office/drawing/2014/main" id="{979A98DD-59F4-4B01-BA35-71C3EE4CDD9E}"/>
                </a:ext>
              </a:extLst>
            </p:cNvPr>
            <p:cNvSpPr txBox="1"/>
            <p:nvPr/>
          </p:nvSpPr>
          <p:spPr>
            <a:xfrm>
              <a:off x="2203497" y="2397924"/>
              <a:ext cx="412661" cy="214035"/>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busan</a:t>
              </a:r>
              <a:endParaRPr lang="en-US" altLang="ko-KR" sz="600" dirty="0">
                <a:latin typeface="나눔바른고딕" panose="020B0603020101020101" pitchFamily="50" charset="-127"/>
                <a:ea typeface="나눔바른고딕" panose="020B0603020101020101" pitchFamily="50" charset="-127"/>
              </a:endParaRPr>
            </a:p>
            <a:p>
              <a:pPr algn="ctr"/>
              <a:r>
                <a:rPr lang="en" altLang="ko-KR" sz="600" dirty="0">
                  <a:latin typeface="나눔바른고딕" panose="020B0603020101020101" pitchFamily="50" charset="-127"/>
                  <a:ea typeface="나눔바른고딕" panose="020B0603020101020101" pitchFamily="50" charset="-127"/>
                </a:rPr>
                <a:t>PACS</a:t>
              </a:r>
              <a:r>
                <a:rPr lang="en" altLang="en-US" sz="600" dirty="0">
                  <a:latin typeface="나눔바른고딕" panose="020B0603020101020101" pitchFamily="50" charset="-127"/>
                  <a:ea typeface="나눔바른고딕" panose="020B0603020101020101" pitchFamily="50" charset="-127"/>
                </a:rPr>
                <a:t> </a:t>
              </a:r>
              <a:r>
                <a:rPr lang="en" altLang="ko-KR" sz="600" dirty="0">
                  <a:latin typeface="나눔바른고딕" panose="020B0603020101020101" pitchFamily="50" charset="-127"/>
                  <a:ea typeface="나눔바른고딕" panose="020B0603020101020101" pitchFamily="50" charset="-127"/>
                </a:rPr>
                <a:t>#2</a:t>
              </a:r>
              <a:endParaRPr lang="ko-KR" altLang="en-US" sz="600" dirty="0">
                <a:latin typeface="나눔바른고딕" panose="020B0603020101020101" pitchFamily="50" charset="-127"/>
                <a:ea typeface="나눔바른고딕" panose="020B0603020101020101" pitchFamily="50" charset="-127"/>
              </a:endParaRPr>
            </a:p>
          </p:txBody>
        </p:sp>
        <p:pic>
          <p:nvPicPr>
            <p:cNvPr id="527" name="그림 526">
              <a:extLst>
                <a:ext uri="{FF2B5EF4-FFF2-40B4-BE49-F238E27FC236}">
                  <a16:creationId xmlns:a16="http://schemas.microsoft.com/office/drawing/2014/main" id="{18508609-A5A9-48BB-88B9-B569A93A87A9}"/>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sp>
        <p:nvSpPr>
          <p:cNvPr id="466" name="Rectangle 47">
            <a:extLst>
              <a:ext uri="{FF2B5EF4-FFF2-40B4-BE49-F238E27FC236}">
                <a16:creationId xmlns:a16="http://schemas.microsoft.com/office/drawing/2014/main" id="{9FE17F38-7BE5-40E0-88DC-867322BA3F6A}"/>
              </a:ext>
            </a:extLst>
          </p:cNvPr>
          <p:cNvSpPr/>
          <p:nvPr/>
        </p:nvSpPr>
        <p:spPr>
          <a:xfrm>
            <a:off x="1393270" y="5706935"/>
            <a:ext cx="3706918" cy="657327"/>
          </a:xfrm>
          <a:prstGeom prst="rect">
            <a:avLst/>
          </a:prstGeom>
          <a:noFill/>
          <a:ln w="15875">
            <a:solidFill>
              <a:schemeClr val="accent2">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600" b="1" dirty="0">
              <a:solidFill>
                <a:schemeClr val="tx1"/>
              </a:solidFill>
              <a:latin typeface="나눔바른고딕" panose="020B0603020101020101" pitchFamily="50" charset="-127"/>
              <a:ea typeface="나눔바른고딕" panose="020B0603020101020101" pitchFamily="50" charset="-127"/>
            </a:endParaRPr>
          </a:p>
        </p:txBody>
      </p:sp>
      <p:sp>
        <p:nvSpPr>
          <p:cNvPr id="467" name="직사각형 220">
            <a:extLst>
              <a:ext uri="{FF2B5EF4-FFF2-40B4-BE49-F238E27FC236}">
                <a16:creationId xmlns:a16="http://schemas.microsoft.com/office/drawing/2014/main" id="{8EEE68CA-3B81-49AF-90F8-4359C2982FFF}"/>
              </a:ext>
            </a:extLst>
          </p:cNvPr>
          <p:cNvSpPr>
            <a:spLocks noChangeArrowheads="1"/>
          </p:cNvSpPr>
          <p:nvPr/>
        </p:nvSpPr>
        <p:spPr bwMode="auto">
          <a:xfrm>
            <a:off x="1540954" y="5730737"/>
            <a:ext cx="685868" cy="107722"/>
          </a:xfrm>
          <a:prstGeom prst="rect">
            <a:avLst/>
          </a:prstGeom>
          <a:noFill/>
          <a:ln>
            <a:noFill/>
          </a:ln>
        </p:spPr>
        <p:txBody>
          <a:bodyPr wrap="square" lIns="0" tIns="0" rIns="0" bIns="0" anchor="ctr" anchorCtr="0">
            <a:spAutoFit/>
          </a:bodyPr>
          <a:lstStyle>
            <a:lvl1pPr eaLnBrk="0" hangingPunct="0">
              <a:lnSpc>
                <a:spcPct val="150000"/>
              </a:lnSpc>
              <a:spcBef>
                <a:spcPct val="20000"/>
              </a:spcBef>
              <a:buClr>
                <a:srgbClr val="0070C0"/>
              </a:buClr>
              <a:buFont typeface="Wingdings" pitchFamily="2" charset="2"/>
              <a:buChar char="l"/>
              <a:defRPr kumimoji="1" sz="1400" b="1">
                <a:solidFill>
                  <a:schemeClr val="tx1"/>
                </a:solidFill>
                <a:latin typeface="Optima" pitchFamily="2" charset="2"/>
                <a:ea typeface="가는각진제목체" pitchFamily="18" charset="-127"/>
              </a:defRPr>
            </a:lvl1pPr>
            <a:lvl2pPr marL="742950" indent="-285750" eaLnBrk="0" hangingPunct="0">
              <a:lnSpc>
                <a:spcPct val="150000"/>
              </a:lnSpc>
              <a:spcBef>
                <a:spcPct val="20000"/>
              </a:spcBef>
              <a:buClr>
                <a:srgbClr val="0070C0"/>
              </a:buClr>
              <a:buFont typeface="Wingdings" pitchFamily="2" charset="2"/>
              <a:buChar char="v"/>
              <a:defRPr kumimoji="1" sz="1200">
                <a:solidFill>
                  <a:schemeClr val="tx1"/>
                </a:solidFill>
                <a:latin typeface="Optima" pitchFamily="2" charset="2"/>
                <a:ea typeface="가는각진제목체" pitchFamily="18" charset="-127"/>
              </a:defRPr>
            </a:lvl2pPr>
            <a:lvl3pPr marL="1143000" indent="-228600" eaLnBrk="0" hangingPunct="0">
              <a:spcBef>
                <a:spcPct val="20000"/>
              </a:spcBef>
              <a:buClr>
                <a:srgbClr val="0070C0"/>
              </a:buClr>
              <a:buFont typeface="Wingdings" pitchFamily="2" charset="2"/>
              <a:buChar char="§"/>
              <a:defRPr kumimoji="1" sz="1200">
                <a:solidFill>
                  <a:schemeClr val="tx1"/>
                </a:solidFill>
                <a:latin typeface="Optima" pitchFamily="2" charset="2"/>
                <a:ea typeface="가는각진제목체" pitchFamily="18" charset="-127"/>
              </a:defRPr>
            </a:lvl3pPr>
            <a:lvl4pPr marL="1600200" indent="-228600" eaLnBrk="0" hangingPunct="0">
              <a:spcBef>
                <a:spcPct val="20000"/>
              </a:spcBef>
              <a:buClr>
                <a:srgbClr val="0070C0"/>
              </a:buClr>
              <a:buFont typeface="Wingdings" pitchFamily="2" charset="2"/>
              <a:buChar char="ü"/>
              <a:defRPr kumimoji="1" sz="1200">
                <a:solidFill>
                  <a:schemeClr val="tx1"/>
                </a:solidFill>
                <a:latin typeface="Optima" pitchFamily="2" charset="2"/>
                <a:ea typeface="가는각진제목체" pitchFamily="18" charset="-127"/>
              </a:defRPr>
            </a:lvl4pPr>
            <a:lvl5pPr marL="2057400" indent="-228600" eaLnBrk="0" hangingPunct="0">
              <a:spcBef>
                <a:spcPct val="20000"/>
              </a:spcBef>
              <a:buClr>
                <a:srgbClr val="0070C0"/>
              </a:buClr>
              <a:buChar char="»"/>
              <a:defRPr kumimoji="1" sz="1200">
                <a:solidFill>
                  <a:schemeClr val="tx1"/>
                </a:solidFill>
                <a:latin typeface="Optima" pitchFamily="2" charset="2"/>
                <a:ea typeface="가는각진제목체" pitchFamily="18" charset="-127"/>
              </a:defRPr>
            </a:lvl5pPr>
            <a:lvl6pPr marL="25146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6pPr>
            <a:lvl7pPr marL="29718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7pPr>
            <a:lvl8pPr marL="34290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8pPr>
            <a:lvl9pPr marL="38862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9pPr>
          </a:lstStyle>
          <a:p>
            <a:pPr algn="ctr" eaLnBrk="1" hangingPunct="1">
              <a:lnSpc>
                <a:spcPct val="100000"/>
              </a:lnSpc>
              <a:spcBef>
                <a:spcPct val="0"/>
              </a:spcBef>
              <a:buClrTx/>
              <a:buFontTx/>
              <a:buNone/>
            </a:pPr>
            <a:r>
              <a:rPr lang="en" altLang="en-US" sz="700" dirty="0">
                <a:latin typeface="나눔바른고딕" panose="020B0603020101020101" pitchFamily="50" charset="-127"/>
                <a:ea typeface="나눔바른고딕" panose="020B0603020101020101" pitchFamily="50" charset="-127"/>
              </a:rPr>
              <a:t>Development</a:t>
            </a:r>
            <a:endParaRPr lang="en-US" altLang="ko-KR" sz="700" dirty="0">
              <a:latin typeface="나눔바른고딕" panose="020B0603020101020101" pitchFamily="50" charset="-127"/>
              <a:ea typeface="나눔바른고딕" panose="020B0603020101020101" pitchFamily="50" charset="-127"/>
            </a:endParaRPr>
          </a:p>
        </p:txBody>
      </p:sp>
      <p:grpSp>
        <p:nvGrpSpPr>
          <p:cNvPr id="468" name="그룹 467">
            <a:extLst>
              <a:ext uri="{FF2B5EF4-FFF2-40B4-BE49-F238E27FC236}">
                <a16:creationId xmlns:a16="http://schemas.microsoft.com/office/drawing/2014/main" id="{2AAD5EE4-D225-405D-BC26-3DF165D80E25}"/>
              </a:ext>
            </a:extLst>
          </p:cNvPr>
          <p:cNvGrpSpPr/>
          <p:nvPr/>
        </p:nvGrpSpPr>
        <p:grpSpPr>
          <a:xfrm>
            <a:off x="3542089" y="5840994"/>
            <a:ext cx="419165" cy="452746"/>
            <a:chOff x="3275208" y="5483928"/>
            <a:chExt cx="425737" cy="631098"/>
          </a:xfrm>
        </p:grpSpPr>
        <p:sp>
          <p:nvSpPr>
            <p:cNvPr id="524" name="TextBox 523">
              <a:extLst>
                <a:ext uri="{FF2B5EF4-FFF2-40B4-BE49-F238E27FC236}">
                  <a16:creationId xmlns:a16="http://schemas.microsoft.com/office/drawing/2014/main" id="{1442F84E-6845-4F11-9B0E-D87FD1DC3DF8}"/>
                </a:ext>
              </a:extLst>
            </p:cNvPr>
            <p:cNvSpPr txBox="1"/>
            <p:nvPr/>
          </p:nvSpPr>
          <p:spPr>
            <a:xfrm>
              <a:off x="3275208" y="5857614"/>
              <a:ext cx="425737" cy="257412"/>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PACS</a:t>
              </a:r>
            </a:p>
            <a:p>
              <a:pPr algn="ctr"/>
              <a:r>
                <a:rPr lang="en" altLang="en-US" sz="600" dirty="0">
                  <a:latin typeface="나눔바른고딕" panose="020B0603020101020101" pitchFamily="50" charset="-127"/>
                  <a:ea typeface="나눔바른고딕" panose="020B0603020101020101" pitchFamily="50" charset="-127"/>
                </a:rPr>
                <a:t>Development</a:t>
              </a:r>
              <a:endParaRPr lang="en-US" altLang="ko-KR" sz="600" dirty="0">
                <a:latin typeface="나눔바른고딕" panose="020B0603020101020101" pitchFamily="50" charset="-127"/>
                <a:ea typeface="나눔바른고딕" panose="020B0603020101020101" pitchFamily="50" charset="-127"/>
              </a:endParaRPr>
            </a:p>
          </p:txBody>
        </p:sp>
        <p:pic>
          <p:nvPicPr>
            <p:cNvPr id="525" name="그림 524">
              <a:extLst>
                <a:ext uri="{FF2B5EF4-FFF2-40B4-BE49-F238E27FC236}">
                  <a16:creationId xmlns:a16="http://schemas.microsoft.com/office/drawing/2014/main" id="{73745E66-9BC0-4F3B-AD27-245E8AD86BC7}"/>
                </a:ext>
              </a:extLst>
            </p:cNvPr>
            <p:cNvPicPr preferRelativeResize="0">
              <a:picLocks noChangeAspect="1"/>
            </p:cNvPicPr>
            <p:nvPr/>
          </p:nvPicPr>
          <p:blipFill>
            <a:blip r:embed="rId6">
              <a:grayscl/>
            </a:blip>
            <a:stretch>
              <a:fillRect/>
            </a:stretch>
          </p:blipFill>
          <p:spPr>
            <a:xfrm>
              <a:off x="3413408" y="5483928"/>
              <a:ext cx="196956" cy="335431"/>
            </a:xfrm>
            <a:prstGeom prst="rect">
              <a:avLst/>
            </a:prstGeom>
            <a:ln>
              <a:noFill/>
            </a:ln>
          </p:spPr>
        </p:pic>
      </p:grpSp>
      <p:sp>
        <p:nvSpPr>
          <p:cNvPr id="469" name="Rectangle 34">
            <a:extLst>
              <a:ext uri="{FF2B5EF4-FFF2-40B4-BE49-F238E27FC236}">
                <a16:creationId xmlns:a16="http://schemas.microsoft.com/office/drawing/2014/main" id="{07CA1C23-3680-45A1-BBEF-A9C32FB7FA09}"/>
              </a:ext>
            </a:extLst>
          </p:cNvPr>
          <p:cNvSpPr/>
          <p:nvPr/>
        </p:nvSpPr>
        <p:spPr>
          <a:xfrm>
            <a:off x="2764929" y="3874470"/>
            <a:ext cx="4253315" cy="213180"/>
          </a:xfrm>
          <a:prstGeom prst="rect">
            <a:avLst/>
          </a:prstGeom>
          <a:solidFill>
            <a:schemeClr val="bg1">
              <a:lumMod val="85000"/>
            </a:schemeClr>
          </a:solidFill>
          <a:ln w="19050">
            <a:no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a:solidFill>
                <a:prstClr val="white"/>
              </a:solidFill>
              <a:latin typeface="나눔바른고딕" panose="020B0603020101020101" pitchFamily="50" charset="-127"/>
              <a:ea typeface="나눔바른고딕" panose="020B0603020101020101" pitchFamily="50" charset="-127"/>
            </a:endParaRPr>
          </a:p>
        </p:txBody>
      </p:sp>
      <p:grpSp>
        <p:nvGrpSpPr>
          <p:cNvPr id="471" name="그룹 470">
            <a:extLst>
              <a:ext uri="{FF2B5EF4-FFF2-40B4-BE49-F238E27FC236}">
                <a16:creationId xmlns:a16="http://schemas.microsoft.com/office/drawing/2014/main" id="{BFEFCC64-52E7-4B92-9233-F066CBCB715C}"/>
              </a:ext>
            </a:extLst>
          </p:cNvPr>
          <p:cNvGrpSpPr/>
          <p:nvPr/>
        </p:nvGrpSpPr>
        <p:grpSpPr>
          <a:xfrm>
            <a:off x="2507913" y="5840993"/>
            <a:ext cx="419165" cy="452746"/>
            <a:chOff x="2371173" y="5492250"/>
            <a:chExt cx="425737" cy="631098"/>
          </a:xfrm>
        </p:grpSpPr>
        <p:sp>
          <p:nvSpPr>
            <p:cNvPr id="522" name="TextBox 521">
              <a:extLst>
                <a:ext uri="{FF2B5EF4-FFF2-40B4-BE49-F238E27FC236}">
                  <a16:creationId xmlns:a16="http://schemas.microsoft.com/office/drawing/2014/main" id="{178CBCF3-99A2-42C0-A05C-65610EB7D20C}"/>
                </a:ext>
              </a:extLst>
            </p:cNvPr>
            <p:cNvSpPr txBox="1"/>
            <p:nvPr/>
          </p:nvSpPr>
          <p:spPr>
            <a:xfrm>
              <a:off x="2371173" y="5865936"/>
              <a:ext cx="425737" cy="257412"/>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OCS/EMR </a:t>
              </a:r>
              <a:r>
                <a:rPr lang="en" altLang="en-US" sz="600" dirty="0">
                  <a:latin typeface="나눔바른고딕" panose="020B0603020101020101" pitchFamily="50" charset="-127"/>
                  <a:ea typeface="나눔바른고딕" panose="020B0603020101020101" pitchFamily="50" charset="-127"/>
                </a:rPr>
                <a:t>development</a:t>
              </a:r>
            </a:p>
          </p:txBody>
        </p:sp>
        <p:pic>
          <p:nvPicPr>
            <p:cNvPr id="523" name="그림 522">
              <a:extLst>
                <a:ext uri="{FF2B5EF4-FFF2-40B4-BE49-F238E27FC236}">
                  <a16:creationId xmlns:a16="http://schemas.microsoft.com/office/drawing/2014/main" id="{562DA733-31AE-48D8-9A30-E3EBB9F5E15D}"/>
                </a:ext>
              </a:extLst>
            </p:cNvPr>
            <p:cNvPicPr preferRelativeResize="0">
              <a:picLocks noChangeAspect="1"/>
            </p:cNvPicPr>
            <p:nvPr/>
          </p:nvPicPr>
          <p:blipFill>
            <a:blip r:embed="rId6">
              <a:grayscl/>
            </a:blip>
            <a:stretch>
              <a:fillRect/>
            </a:stretch>
          </p:blipFill>
          <p:spPr>
            <a:xfrm>
              <a:off x="2509373" y="5492250"/>
              <a:ext cx="196956" cy="335431"/>
            </a:xfrm>
            <a:prstGeom prst="rect">
              <a:avLst/>
            </a:prstGeom>
            <a:ln>
              <a:noFill/>
            </a:ln>
          </p:spPr>
        </p:pic>
      </p:grpSp>
      <p:grpSp>
        <p:nvGrpSpPr>
          <p:cNvPr id="472" name="그룹 471">
            <a:extLst>
              <a:ext uri="{FF2B5EF4-FFF2-40B4-BE49-F238E27FC236}">
                <a16:creationId xmlns:a16="http://schemas.microsoft.com/office/drawing/2014/main" id="{0472A4C5-7B35-4662-9BA1-088A6C0003F5}"/>
              </a:ext>
            </a:extLst>
          </p:cNvPr>
          <p:cNvGrpSpPr/>
          <p:nvPr/>
        </p:nvGrpSpPr>
        <p:grpSpPr>
          <a:xfrm>
            <a:off x="3025001" y="5840983"/>
            <a:ext cx="419165" cy="360412"/>
            <a:chOff x="2817882" y="5492250"/>
            <a:chExt cx="425737" cy="502392"/>
          </a:xfrm>
        </p:grpSpPr>
        <p:sp>
          <p:nvSpPr>
            <p:cNvPr id="520" name="TextBox 519">
              <a:extLst>
                <a:ext uri="{FF2B5EF4-FFF2-40B4-BE49-F238E27FC236}">
                  <a16:creationId xmlns:a16="http://schemas.microsoft.com/office/drawing/2014/main" id="{1DA91736-1787-40B6-869B-7E60D66959F3}"/>
                </a:ext>
              </a:extLst>
            </p:cNvPr>
            <p:cNvSpPr txBox="1"/>
            <p:nvPr/>
          </p:nvSpPr>
          <p:spPr>
            <a:xfrm>
              <a:off x="2817882" y="5865936"/>
              <a:ext cx="425737" cy="128706"/>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LIS </a:t>
              </a:r>
              <a:r>
                <a:rPr lang="en" altLang="en-US" sz="600" dirty="0">
                  <a:latin typeface="나눔바른고딕" panose="020B0603020101020101" pitchFamily="50" charset="-127"/>
                  <a:ea typeface="나눔바른고딕" panose="020B0603020101020101" pitchFamily="50" charset="-127"/>
                </a:rPr>
                <a:t>development</a:t>
              </a:r>
            </a:p>
          </p:txBody>
        </p:sp>
        <p:pic>
          <p:nvPicPr>
            <p:cNvPr id="521" name="그림 520">
              <a:extLst>
                <a:ext uri="{FF2B5EF4-FFF2-40B4-BE49-F238E27FC236}">
                  <a16:creationId xmlns:a16="http://schemas.microsoft.com/office/drawing/2014/main" id="{27CDADCE-7186-4CC4-A9A1-C89D784DC9B1}"/>
                </a:ext>
              </a:extLst>
            </p:cNvPr>
            <p:cNvPicPr preferRelativeResize="0">
              <a:picLocks noChangeAspect="1"/>
            </p:cNvPicPr>
            <p:nvPr/>
          </p:nvPicPr>
          <p:blipFill>
            <a:blip r:embed="rId6">
              <a:grayscl/>
            </a:blip>
            <a:stretch>
              <a:fillRect/>
            </a:stretch>
          </p:blipFill>
          <p:spPr>
            <a:xfrm>
              <a:off x="2931473" y="5492250"/>
              <a:ext cx="196956" cy="335432"/>
            </a:xfrm>
            <a:prstGeom prst="rect">
              <a:avLst/>
            </a:prstGeom>
            <a:ln>
              <a:noFill/>
            </a:ln>
          </p:spPr>
        </p:pic>
      </p:grpSp>
      <p:grpSp>
        <p:nvGrpSpPr>
          <p:cNvPr id="473" name="그룹 472">
            <a:extLst>
              <a:ext uri="{FF2B5EF4-FFF2-40B4-BE49-F238E27FC236}">
                <a16:creationId xmlns:a16="http://schemas.microsoft.com/office/drawing/2014/main" id="{7532C491-3D26-4CD2-B924-B864A1123318}"/>
              </a:ext>
            </a:extLst>
          </p:cNvPr>
          <p:cNvGrpSpPr/>
          <p:nvPr/>
        </p:nvGrpSpPr>
        <p:grpSpPr>
          <a:xfrm>
            <a:off x="4059177" y="5840994"/>
            <a:ext cx="419165" cy="360412"/>
            <a:chOff x="3711300" y="5492250"/>
            <a:chExt cx="425737" cy="502391"/>
          </a:xfrm>
        </p:grpSpPr>
        <p:sp>
          <p:nvSpPr>
            <p:cNvPr id="518" name="TextBox 517">
              <a:extLst>
                <a:ext uri="{FF2B5EF4-FFF2-40B4-BE49-F238E27FC236}">
                  <a16:creationId xmlns:a16="http://schemas.microsoft.com/office/drawing/2014/main" id="{BC139A2A-1925-4B02-BF04-BB7E62FE9ACE}"/>
                </a:ext>
              </a:extLst>
            </p:cNvPr>
            <p:cNvSpPr txBox="1"/>
            <p:nvPr/>
          </p:nvSpPr>
          <p:spPr>
            <a:xfrm>
              <a:off x="3711300" y="5865935"/>
              <a:ext cx="425737" cy="128706"/>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CDIS </a:t>
              </a:r>
              <a:r>
                <a:rPr lang="en" altLang="en-US" sz="600" dirty="0">
                  <a:latin typeface="나눔바른고딕" panose="020B0603020101020101" pitchFamily="50" charset="-127"/>
                  <a:ea typeface="나눔바른고딕" panose="020B0603020101020101" pitchFamily="50" charset="-127"/>
                </a:rPr>
                <a:t>development</a:t>
              </a:r>
            </a:p>
          </p:txBody>
        </p:sp>
        <p:pic>
          <p:nvPicPr>
            <p:cNvPr id="519" name="그림 518">
              <a:extLst>
                <a:ext uri="{FF2B5EF4-FFF2-40B4-BE49-F238E27FC236}">
                  <a16:creationId xmlns:a16="http://schemas.microsoft.com/office/drawing/2014/main" id="{DE165670-F6E1-4768-AF47-A9F68BB84EFB}"/>
                </a:ext>
              </a:extLst>
            </p:cNvPr>
            <p:cNvPicPr preferRelativeResize="0">
              <a:picLocks noChangeAspect="1"/>
            </p:cNvPicPr>
            <p:nvPr/>
          </p:nvPicPr>
          <p:blipFill>
            <a:blip r:embed="rId6">
              <a:grayscl/>
            </a:blip>
            <a:stretch>
              <a:fillRect/>
            </a:stretch>
          </p:blipFill>
          <p:spPr>
            <a:xfrm>
              <a:off x="3824891" y="5492250"/>
              <a:ext cx="196956" cy="335432"/>
            </a:xfrm>
            <a:prstGeom prst="rect">
              <a:avLst/>
            </a:prstGeom>
            <a:ln>
              <a:noFill/>
            </a:ln>
          </p:spPr>
        </p:pic>
      </p:grpSp>
      <p:grpSp>
        <p:nvGrpSpPr>
          <p:cNvPr id="474" name="그룹 473">
            <a:extLst>
              <a:ext uri="{FF2B5EF4-FFF2-40B4-BE49-F238E27FC236}">
                <a16:creationId xmlns:a16="http://schemas.microsoft.com/office/drawing/2014/main" id="{AAE5F282-ED85-4DB8-B425-257C4EE1A873}"/>
              </a:ext>
            </a:extLst>
          </p:cNvPr>
          <p:cNvGrpSpPr/>
          <p:nvPr/>
        </p:nvGrpSpPr>
        <p:grpSpPr>
          <a:xfrm>
            <a:off x="4576264" y="5840994"/>
            <a:ext cx="419165" cy="452747"/>
            <a:chOff x="4144612" y="5478845"/>
            <a:chExt cx="425737" cy="631099"/>
          </a:xfrm>
        </p:grpSpPr>
        <p:sp>
          <p:nvSpPr>
            <p:cNvPr id="516" name="TextBox 515">
              <a:extLst>
                <a:ext uri="{FF2B5EF4-FFF2-40B4-BE49-F238E27FC236}">
                  <a16:creationId xmlns:a16="http://schemas.microsoft.com/office/drawing/2014/main" id="{827AF830-1D17-4B63-92D3-EBE07A3AEB0F}"/>
                </a:ext>
              </a:extLst>
            </p:cNvPr>
            <p:cNvSpPr txBox="1"/>
            <p:nvPr/>
          </p:nvSpPr>
          <p:spPr>
            <a:xfrm>
              <a:off x="4144612" y="5852532"/>
              <a:ext cx="425737" cy="257412"/>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Imaging </a:t>
              </a:r>
              <a:r>
                <a:rPr lang="en" altLang="ko-KR" sz="600" dirty="0">
                  <a:latin typeface="나눔바른고딕" panose="020B0603020101020101" pitchFamily="50" charset="-127"/>
                  <a:ea typeface="나눔바른고딕" panose="020B0603020101020101" pitchFamily="50" charset="-127"/>
                </a:rPr>
                <a:t>EMR</a:t>
              </a:r>
            </a:p>
            <a:p>
              <a:pPr algn="ctr"/>
              <a:r>
                <a:rPr lang="en" altLang="en-US" sz="600" dirty="0">
                  <a:latin typeface="나눔바른고딕" panose="020B0603020101020101" pitchFamily="50" charset="-127"/>
                  <a:ea typeface="나눔바른고딕" panose="020B0603020101020101" pitchFamily="50" charset="-127"/>
                </a:rPr>
                <a:t>Development</a:t>
              </a:r>
            </a:p>
          </p:txBody>
        </p:sp>
        <p:pic>
          <p:nvPicPr>
            <p:cNvPr id="517" name="그림 516">
              <a:extLst>
                <a:ext uri="{FF2B5EF4-FFF2-40B4-BE49-F238E27FC236}">
                  <a16:creationId xmlns:a16="http://schemas.microsoft.com/office/drawing/2014/main" id="{70095811-95B5-43C2-8958-BFC409C557AF}"/>
                </a:ext>
              </a:extLst>
            </p:cNvPr>
            <p:cNvPicPr preferRelativeResize="0">
              <a:picLocks noChangeAspect="1"/>
            </p:cNvPicPr>
            <p:nvPr/>
          </p:nvPicPr>
          <p:blipFill>
            <a:blip r:embed="rId6">
              <a:grayscl/>
            </a:blip>
            <a:stretch>
              <a:fillRect/>
            </a:stretch>
          </p:blipFill>
          <p:spPr>
            <a:xfrm>
              <a:off x="4258203" y="5478845"/>
              <a:ext cx="196956" cy="335432"/>
            </a:xfrm>
            <a:prstGeom prst="rect">
              <a:avLst/>
            </a:prstGeom>
            <a:ln>
              <a:noFill/>
            </a:ln>
          </p:spPr>
        </p:pic>
      </p:grpSp>
      <p:grpSp>
        <p:nvGrpSpPr>
          <p:cNvPr id="475" name="그룹 474">
            <a:extLst>
              <a:ext uri="{FF2B5EF4-FFF2-40B4-BE49-F238E27FC236}">
                <a16:creationId xmlns:a16="http://schemas.microsoft.com/office/drawing/2014/main" id="{DFC49653-3135-4A16-9BE1-25BE12F49F36}"/>
              </a:ext>
            </a:extLst>
          </p:cNvPr>
          <p:cNvGrpSpPr/>
          <p:nvPr/>
        </p:nvGrpSpPr>
        <p:grpSpPr>
          <a:xfrm>
            <a:off x="1990825" y="5840994"/>
            <a:ext cx="419165" cy="360412"/>
            <a:chOff x="1874544" y="5505244"/>
            <a:chExt cx="425737" cy="502391"/>
          </a:xfrm>
        </p:grpSpPr>
        <p:sp>
          <p:nvSpPr>
            <p:cNvPr id="514" name="TextBox 513">
              <a:extLst>
                <a:ext uri="{FF2B5EF4-FFF2-40B4-BE49-F238E27FC236}">
                  <a16:creationId xmlns:a16="http://schemas.microsoft.com/office/drawing/2014/main" id="{491EAF36-1136-4AEE-B7E7-EBD3CCA688CA}"/>
                </a:ext>
              </a:extLst>
            </p:cNvPr>
            <p:cNvSpPr txBox="1"/>
            <p:nvPr/>
          </p:nvSpPr>
          <p:spPr>
            <a:xfrm>
              <a:off x="1874544" y="5878929"/>
              <a:ext cx="425737" cy="128706"/>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DUR </a:t>
              </a:r>
              <a:r>
                <a:rPr lang="en" altLang="en-US" sz="600" dirty="0">
                  <a:latin typeface="나눔바른고딕" panose="020B0603020101020101" pitchFamily="50" charset="-127"/>
                  <a:ea typeface="나눔바른고딕" panose="020B0603020101020101" pitchFamily="50" charset="-127"/>
                </a:rPr>
                <a:t>development</a:t>
              </a:r>
            </a:p>
          </p:txBody>
        </p:sp>
        <p:pic>
          <p:nvPicPr>
            <p:cNvPr id="515" name="그림 514">
              <a:extLst>
                <a:ext uri="{FF2B5EF4-FFF2-40B4-BE49-F238E27FC236}">
                  <a16:creationId xmlns:a16="http://schemas.microsoft.com/office/drawing/2014/main" id="{23452870-752E-41F6-8B34-CF434C7E5CF2}"/>
                </a:ext>
              </a:extLst>
            </p:cNvPr>
            <p:cNvPicPr preferRelativeResize="0">
              <a:picLocks noChangeAspect="1"/>
            </p:cNvPicPr>
            <p:nvPr/>
          </p:nvPicPr>
          <p:blipFill>
            <a:blip r:embed="rId6">
              <a:grayscl/>
            </a:blip>
            <a:stretch>
              <a:fillRect/>
            </a:stretch>
          </p:blipFill>
          <p:spPr>
            <a:xfrm>
              <a:off x="1988135" y="5505244"/>
              <a:ext cx="196956" cy="335432"/>
            </a:xfrm>
            <a:prstGeom prst="rect">
              <a:avLst/>
            </a:prstGeom>
            <a:ln>
              <a:noFill/>
            </a:ln>
          </p:spPr>
        </p:pic>
      </p:grpSp>
      <p:grpSp>
        <p:nvGrpSpPr>
          <p:cNvPr id="476" name="그룹 475">
            <a:extLst>
              <a:ext uri="{FF2B5EF4-FFF2-40B4-BE49-F238E27FC236}">
                <a16:creationId xmlns:a16="http://schemas.microsoft.com/office/drawing/2014/main" id="{0B6572BA-74FA-4F1A-88DC-3B4971F9938F}"/>
              </a:ext>
            </a:extLst>
          </p:cNvPr>
          <p:cNvGrpSpPr/>
          <p:nvPr/>
        </p:nvGrpSpPr>
        <p:grpSpPr>
          <a:xfrm>
            <a:off x="1473737" y="5840992"/>
            <a:ext cx="419165" cy="452747"/>
            <a:chOff x="1447485" y="5535138"/>
            <a:chExt cx="425737" cy="631099"/>
          </a:xfrm>
        </p:grpSpPr>
        <p:sp>
          <p:nvSpPr>
            <p:cNvPr id="512" name="TextBox 511">
              <a:extLst>
                <a:ext uri="{FF2B5EF4-FFF2-40B4-BE49-F238E27FC236}">
                  <a16:creationId xmlns:a16="http://schemas.microsoft.com/office/drawing/2014/main" id="{95DF25F7-1FF9-4A52-BC9A-89F7C4F2D34C}"/>
                </a:ext>
              </a:extLst>
            </p:cNvPr>
            <p:cNvSpPr txBox="1"/>
            <p:nvPr/>
          </p:nvSpPr>
          <p:spPr>
            <a:xfrm>
              <a:off x="1447485" y="5908825"/>
              <a:ext cx="425737" cy="257412"/>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mobile</a:t>
              </a:r>
              <a:endParaRPr lang="en-US" altLang="ko-KR" sz="600" dirty="0">
                <a:latin typeface="나눔바른고딕" panose="020B0603020101020101" pitchFamily="50" charset="-127"/>
                <a:ea typeface="나눔바른고딕" panose="020B0603020101020101" pitchFamily="50" charset="-127"/>
              </a:endParaRPr>
            </a:p>
            <a:p>
              <a:pPr algn="ctr"/>
              <a:r>
                <a:rPr lang="en" altLang="en-US" sz="600" dirty="0">
                  <a:latin typeface="나눔바른고딕" panose="020B0603020101020101" pitchFamily="50" charset="-127"/>
                  <a:ea typeface="나눔바른고딕" panose="020B0603020101020101" pitchFamily="50" charset="-127"/>
                </a:rPr>
                <a:t>Development</a:t>
              </a:r>
            </a:p>
          </p:txBody>
        </p:sp>
        <p:pic>
          <p:nvPicPr>
            <p:cNvPr id="513" name="그림 512">
              <a:extLst>
                <a:ext uri="{FF2B5EF4-FFF2-40B4-BE49-F238E27FC236}">
                  <a16:creationId xmlns:a16="http://schemas.microsoft.com/office/drawing/2014/main" id="{A6E33C6E-4EB9-49B6-BDCF-8C589EB17685}"/>
                </a:ext>
              </a:extLst>
            </p:cNvPr>
            <p:cNvPicPr preferRelativeResize="0">
              <a:picLocks noChangeAspect="1"/>
            </p:cNvPicPr>
            <p:nvPr/>
          </p:nvPicPr>
          <p:blipFill>
            <a:blip r:embed="rId6">
              <a:grayscl/>
            </a:blip>
            <a:stretch>
              <a:fillRect/>
            </a:stretch>
          </p:blipFill>
          <p:spPr>
            <a:xfrm>
              <a:off x="1561076" y="5535138"/>
              <a:ext cx="196956" cy="335432"/>
            </a:xfrm>
            <a:prstGeom prst="rect">
              <a:avLst/>
            </a:prstGeom>
            <a:ln>
              <a:noFill/>
            </a:ln>
          </p:spPr>
        </p:pic>
      </p:grpSp>
      <p:sp>
        <p:nvSpPr>
          <p:cNvPr id="477" name="Rectangle 47">
            <a:extLst>
              <a:ext uri="{FF2B5EF4-FFF2-40B4-BE49-F238E27FC236}">
                <a16:creationId xmlns:a16="http://schemas.microsoft.com/office/drawing/2014/main" id="{68D86102-4F6B-400A-8942-DE257DC4FE67}"/>
              </a:ext>
            </a:extLst>
          </p:cNvPr>
          <p:cNvSpPr/>
          <p:nvPr/>
        </p:nvSpPr>
        <p:spPr>
          <a:xfrm>
            <a:off x="5144695" y="5706007"/>
            <a:ext cx="4260222" cy="657327"/>
          </a:xfrm>
          <a:prstGeom prst="rect">
            <a:avLst/>
          </a:prstGeom>
          <a:noFill/>
          <a:ln w="15875">
            <a:solidFill>
              <a:schemeClr val="accent2">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600" b="1" dirty="0">
              <a:solidFill>
                <a:schemeClr val="tx1"/>
              </a:solidFill>
              <a:latin typeface="나눔바른고딕" panose="020B0603020101020101" pitchFamily="50" charset="-127"/>
              <a:ea typeface="나눔바른고딕" panose="020B0603020101020101" pitchFamily="50" charset="-127"/>
            </a:endParaRPr>
          </a:p>
        </p:txBody>
      </p:sp>
      <p:sp>
        <p:nvSpPr>
          <p:cNvPr id="478" name="직사각형 220">
            <a:extLst>
              <a:ext uri="{FF2B5EF4-FFF2-40B4-BE49-F238E27FC236}">
                <a16:creationId xmlns:a16="http://schemas.microsoft.com/office/drawing/2014/main" id="{5811CBE0-EC7F-49D6-9268-CBCD2CA9B76B}"/>
              </a:ext>
            </a:extLst>
          </p:cNvPr>
          <p:cNvSpPr>
            <a:spLocks noChangeArrowheads="1"/>
          </p:cNvSpPr>
          <p:nvPr/>
        </p:nvSpPr>
        <p:spPr bwMode="auto">
          <a:xfrm>
            <a:off x="5223398" y="5729813"/>
            <a:ext cx="918736" cy="107722"/>
          </a:xfrm>
          <a:prstGeom prst="rect">
            <a:avLst/>
          </a:prstGeom>
          <a:noFill/>
          <a:ln>
            <a:noFill/>
          </a:ln>
        </p:spPr>
        <p:txBody>
          <a:bodyPr wrap="square" lIns="0" tIns="0" rIns="0" bIns="0" anchor="ctr" anchorCtr="0">
            <a:spAutoFit/>
          </a:bodyPr>
          <a:lstStyle>
            <a:lvl1pPr eaLnBrk="0" hangingPunct="0">
              <a:lnSpc>
                <a:spcPct val="150000"/>
              </a:lnSpc>
              <a:spcBef>
                <a:spcPct val="20000"/>
              </a:spcBef>
              <a:buClr>
                <a:srgbClr val="0070C0"/>
              </a:buClr>
              <a:buFont typeface="Wingdings" pitchFamily="2" charset="2"/>
              <a:buChar char="l"/>
              <a:defRPr kumimoji="1" sz="1400" b="1">
                <a:solidFill>
                  <a:schemeClr val="tx1"/>
                </a:solidFill>
                <a:latin typeface="Optima" pitchFamily="2" charset="2"/>
                <a:ea typeface="가는각진제목체" pitchFamily="18" charset="-127"/>
              </a:defRPr>
            </a:lvl1pPr>
            <a:lvl2pPr marL="742950" indent="-285750" eaLnBrk="0" hangingPunct="0">
              <a:lnSpc>
                <a:spcPct val="150000"/>
              </a:lnSpc>
              <a:spcBef>
                <a:spcPct val="20000"/>
              </a:spcBef>
              <a:buClr>
                <a:srgbClr val="0070C0"/>
              </a:buClr>
              <a:buFont typeface="Wingdings" pitchFamily="2" charset="2"/>
              <a:buChar char="v"/>
              <a:defRPr kumimoji="1" sz="1200">
                <a:solidFill>
                  <a:schemeClr val="tx1"/>
                </a:solidFill>
                <a:latin typeface="Optima" pitchFamily="2" charset="2"/>
                <a:ea typeface="가는각진제목체" pitchFamily="18" charset="-127"/>
              </a:defRPr>
            </a:lvl2pPr>
            <a:lvl3pPr marL="1143000" indent="-228600" eaLnBrk="0" hangingPunct="0">
              <a:spcBef>
                <a:spcPct val="20000"/>
              </a:spcBef>
              <a:buClr>
                <a:srgbClr val="0070C0"/>
              </a:buClr>
              <a:buFont typeface="Wingdings" pitchFamily="2" charset="2"/>
              <a:buChar char="§"/>
              <a:defRPr kumimoji="1" sz="1200">
                <a:solidFill>
                  <a:schemeClr val="tx1"/>
                </a:solidFill>
                <a:latin typeface="Optima" pitchFamily="2" charset="2"/>
                <a:ea typeface="가는각진제목체" pitchFamily="18" charset="-127"/>
              </a:defRPr>
            </a:lvl3pPr>
            <a:lvl4pPr marL="1600200" indent="-228600" eaLnBrk="0" hangingPunct="0">
              <a:spcBef>
                <a:spcPct val="20000"/>
              </a:spcBef>
              <a:buClr>
                <a:srgbClr val="0070C0"/>
              </a:buClr>
              <a:buFont typeface="Wingdings" pitchFamily="2" charset="2"/>
              <a:buChar char="ü"/>
              <a:defRPr kumimoji="1" sz="1200">
                <a:solidFill>
                  <a:schemeClr val="tx1"/>
                </a:solidFill>
                <a:latin typeface="Optima" pitchFamily="2" charset="2"/>
                <a:ea typeface="가는각진제목체" pitchFamily="18" charset="-127"/>
              </a:defRPr>
            </a:lvl4pPr>
            <a:lvl5pPr marL="2057400" indent="-228600" eaLnBrk="0" hangingPunct="0">
              <a:spcBef>
                <a:spcPct val="20000"/>
              </a:spcBef>
              <a:buClr>
                <a:srgbClr val="0070C0"/>
              </a:buClr>
              <a:buChar char="»"/>
              <a:defRPr kumimoji="1" sz="1200">
                <a:solidFill>
                  <a:schemeClr val="tx1"/>
                </a:solidFill>
                <a:latin typeface="Optima" pitchFamily="2" charset="2"/>
                <a:ea typeface="가는각진제목체" pitchFamily="18" charset="-127"/>
              </a:defRPr>
            </a:lvl5pPr>
            <a:lvl6pPr marL="25146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6pPr>
            <a:lvl7pPr marL="29718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7pPr>
            <a:lvl8pPr marL="34290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8pPr>
            <a:lvl9pPr marL="3886200" indent="-228600" eaLnBrk="0" fontAlgn="base" hangingPunct="0">
              <a:spcBef>
                <a:spcPct val="20000"/>
              </a:spcBef>
              <a:spcAft>
                <a:spcPct val="0"/>
              </a:spcAft>
              <a:buClr>
                <a:srgbClr val="0070C0"/>
              </a:buClr>
              <a:buChar char="»"/>
              <a:defRPr kumimoji="1" sz="1200">
                <a:solidFill>
                  <a:schemeClr val="tx1"/>
                </a:solidFill>
                <a:latin typeface="Optima" pitchFamily="2" charset="2"/>
                <a:ea typeface="가는각진제목체" pitchFamily="18" charset="-127"/>
              </a:defRPr>
            </a:lvl9pPr>
          </a:lstStyle>
          <a:p>
            <a:pPr algn="ctr" eaLnBrk="1" hangingPunct="1">
              <a:lnSpc>
                <a:spcPct val="100000"/>
              </a:lnSpc>
              <a:spcBef>
                <a:spcPct val="0"/>
              </a:spcBef>
              <a:buClrTx/>
              <a:buFontTx/>
              <a:buNone/>
            </a:pPr>
            <a:r>
              <a:rPr lang="en" altLang="en-US" sz="700" dirty="0">
                <a:latin typeface="나눔바른고딕" panose="020B0603020101020101" pitchFamily="50" charset="-127"/>
                <a:ea typeface="나눔바른고딕" panose="020B0603020101020101" pitchFamily="50" charset="-127"/>
              </a:rPr>
              <a:t>Testing </a:t>
            </a:r>
            <a:r>
              <a:rPr lang="en" altLang="ko-KR" sz="700" dirty="0">
                <a:latin typeface="나눔바른고딕" panose="020B0603020101020101" pitchFamily="50" charset="-127"/>
                <a:ea typeface="나눔바른고딕" panose="020B0603020101020101" pitchFamily="50" charset="-127"/>
              </a:rPr>
              <a:t>/ </a:t>
            </a:r>
            <a:r>
              <a:rPr lang="en" altLang="en-US" sz="700" dirty="0">
                <a:latin typeface="나눔바른고딕" panose="020B0603020101020101" pitchFamily="50" charset="-127"/>
                <a:ea typeface="나눔바른고딕" panose="020B0603020101020101" pitchFamily="50" charset="-127"/>
              </a:rPr>
              <a:t>Quality </a:t>
            </a:r>
            <a:r>
              <a:rPr lang="en" altLang="ko-KR" sz="700" dirty="0">
                <a:latin typeface="나눔바른고딕" panose="020B0603020101020101" pitchFamily="50" charset="-127"/>
                <a:ea typeface="나눔바른고딕" panose="020B0603020101020101" pitchFamily="50" charset="-127"/>
              </a:rPr>
              <a:t>/ </a:t>
            </a:r>
            <a:r>
              <a:rPr lang="en" altLang="en-US" sz="700" dirty="0">
                <a:latin typeface="나눔바른고딕" panose="020B0603020101020101" pitchFamily="50" charset="-127"/>
                <a:ea typeface="나눔바른고딕" panose="020B0603020101020101" pitchFamily="50" charset="-127"/>
              </a:rPr>
              <a:t>Training</a:t>
            </a:r>
            <a:endParaRPr lang="en-US" altLang="ko-KR" sz="700" dirty="0">
              <a:latin typeface="나눔바른고딕" panose="020B0603020101020101" pitchFamily="50" charset="-127"/>
              <a:ea typeface="나눔바른고딕" panose="020B0603020101020101" pitchFamily="50" charset="-127"/>
            </a:endParaRPr>
          </a:p>
        </p:txBody>
      </p:sp>
      <p:grpSp>
        <p:nvGrpSpPr>
          <p:cNvPr id="479" name="그룹 478">
            <a:extLst>
              <a:ext uri="{FF2B5EF4-FFF2-40B4-BE49-F238E27FC236}">
                <a16:creationId xmlns:a16="http://schemas.microsoft.com/office/drawing/2014/main" id="{BD85263D-6FFB-4C1E-9723-6D91CF2E9DC9}"/>
              </a:ext>
            </a:extLst>
          </p:cNvPr>
          <p:cNvGrpSpPr/>
          <p:nvPr/>
        </p:nvGrpSpPr>
        <p:grpSpPr>
          <a:xfrm>
            <a:off x="8004181" y="5840992"/>
            <a:ext cx="419165" cy="452746"/>
            <a:chOff x="7381146" y="5482635"/>
            <a:chExt cx="425737" cy="631098"/>
          </a:xfrm>
        </p:grpSpPr>
        <p:sp>
          <p:nvSpPr>
            <p:cNvPr id="510" name="TextBox 509">
              <a:extLst>
                <a:ext uri="{FF2B5EF4-FFF2-40B4-BE49-F238E27FC236}">
                  <a16:creationId xmlns:a16="http://schemas.microsoft.com/office/drawing/2014/main" id="{02483A38-FF69-49D9-A3B7-08C086B3154E}"/>
                </a:ext>
              </a:extLst>
            </p:cNvPr>
            <p:cNvSpPr txBox="1"/>
            <p:nvPr/>
          </p:nvSpPr>
          <p:spPr>
            <a:xfrm>
              <a:off x="7381146" y="5856321"/>
              <a:ext cx="425737" cy="257412"/>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PACS</a:t>
              </a:r>
            </a:p>
            <a:p>
              <a:pPr algn="ctr"/>
              <a:r>
                <a:rPr lang="en" altLang="en-US" sz="600" dirty="0">
                  <a:latin typeface="나눔바른고딕" panose="020B0603020101020101" pitchFamily="50" charset="-127"/>
                  <a:ea typeface="나눔바른고딕" panose="020B0603020101020101" pitchFamily="50" charset="-127"/>
                </a:rPr>
                <a:t>test</a:t>
              </a:r>
              <a:endParaRPr lang="en-US" altLang="ko-KR" sz="600" dirty="0">
                <a:latin typeface="나눔바른고딕" panose="020B0603020101020101" pitchFamily="50" charset="-127"/>
                <a:ea typeface="나눔바른고딕" panose="020B0603020101020101" pitchFamily="50" charset="-127"/>
              </a:endParaRPr>
            </a:p>
          </p:txBody>
        </p:sp>
        <p:pic>
          <p:nvPicPr>
            <p:cNvPr id="511" name="그림 510">
              <a:extLst>
                <a:ext uri="{FF2B5EF4-FFF2-40B4-BE49-F238E27FC236}">
                  <a16:creationId xmlns:a16="http://schemas.microsoft.com/office/drawing/2014/main" id="{CEEC677B-F58E-48E5-A15A-254136920F34}"/>
                </a:ext>
              </a:extLst>
            </p:cNvPr>
            <p:cNvPicPr preferRelativeResize="0">
              <a:picLocks noChangeAspect="1"/>
            </p:cNvPicPr>
            <p:nvPr/>
          </p:nvPicPr>
          <p:blipFill>
            <a:blip r:embed="rId6">
              <a:grayscl/>
            </a:blip>
            <a:stretch>
              <a:fillRect/>
            </a:stretch>
          </p:blipFill>
          <p:spPr>
            <a:xfrm>
              <a:off x="7519346" y="5482635"/>
              <a:ext cx="196956" cy="335431"/>
            </a:xfrm>
            <a:prstGeom prst="rect">
              <a:avLst/>
            </a:prstGeom>
            <a:ln>
              <a:noFill/>
            </a:ln>
          </p:spPr>
        </p:pic>
      </p:grpSp>
      <p:grpSp>
        <p:nvGrpSpPr>
          <p:cNvPr id="480" name="그룹 479">
            <a:extLst>
              <a:ext uri="{FF2B5EF4-FFF2-40B4-BE49-F238E27FC236}">
                <a16:creationId xmlns:a16="http://schemas.microsoft.com/office/drawing/2014/main" id="{8E5763D8-6CDB-45C6-B3D5-EE1CA8A08AF9}"/>
              </a:ext>
            </a:extLst>
          </p:cNvPr>
          <p:cNvGrpSpPr/>
          <p:nvPr/>
        </p:nvGrpSpPr>
        <p:grpSpPr>
          <a:xfrm>
            <a:off x="7051020" y="5840991"/>
            <a:ext cx="419165" cy="452746"/>
            <a:chOff x="6477111" y="5490957"/>
            <a:chExt cx="425737" cy="631098"/>
          </a:xfrm>
        </p:grpSpPr>
        <p:sp>
          <p:nvSpPr>
            <p:cNvPr id="508" name="TextBox 507">
              <a:extLst>
                <a:ext uri="{FF2B5EF4-FFF2-40B4-BE49-F238E27FC236}">
                  <a16:creationId xmlns:a16="http://schemas.microsoft.com/office/drawing/2014/main" id="{1F38E742-D7FA-4F22-AE38-841968AB7B05}"/>
                </a:ext>
              </a:extLst>
            </p:cNvPr>
            <p:cNvSpPr txBox="1"/>
            <p:nvPr/>
          </p:nvSpPr>
          <p:spPr>
            <a:xfrm>
              <a:off x="6477111" y="5864643"/>
              <a:ext cx="425737" cy="257412"/>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OCS/EMR</a:t>
              </a:r>
            </a:p>
            <a:p>
              <a:pPr algn="ctr"/>
              <a:r>
                <a:rPr lang="en" altLang="en-US" sz="600" dirty="0">
                  <a:latin typeface="나눔바른고딕" panose="020B0603020101020101" pitchFamily="50" charset="-127"/>
                  <a:ea typeface="나눔바른고딕" panose="020B0603020101020101" pitchFamily="50" charset="-127"/>
                </a:rPr>
                <a:t>test</a:t>
              </a:r>
            </a:p>
          </p:txBody>
        </p:sp>
        <p:pic>
          <p:nvPicPr>
            <p:cNvPr id="509" name="그림 508">
              <a:extLst>
                <a:ext uri="{FF2B5EF4-FFF2-40B4-BE49-F238E27FC236}">
                  <a16:creationId xmlns:a16="http://schemas.microsoft.com/office/drawing/2014/main" id="{47C1CEEA-FB7C-4170-A8D4-E6002782163F}"/>
                </a:ext>
              </a:extLst>
            </p:cNvPr>
            <p:cNvPicPr preferRelativeResize="0">
              <a:picLocks noChangeAspect="1"/>
            </p:cNvPicPr>
            <p:nvPr/>
          </p:nvPicPr>
          <p:blipFill>
            <a:blip r:embed="rId6">
              <a:grayscl/>
            </a:blip>
            <a:stretch>
              <a:fillRect/>
            </a:stretch>
          </p:blipFill>
          <p:spPr>
            <a:xfrm>
              <a:off x="6615311" y="5490957"/>
              <a:ext cx="196956" cy="335431"/>
            </a:xfrm>
            <a:prstGeom prst="rect">
              <a:avLst/>
            </a:prstGeom>
            <a:ln>
              <a:noFill/>
            </a:ln>
          </p:spPr>
        </p:pic>
      </p:grpSp>
      <p:grpSp>
        <p:nvGrpSpPr>
          <p:cNvPr id="481" name="그룹 480">
            <a:extLst>
              <a:ext uri="{FF2B5EF4-FFF2-40B4-BE49-F238E27FC236}">
                <a16:creationId xmlns:a16="http://schemas.microsoft.com/office/drawing/2014/main" id="{0728421B-9A66-49BE-A030-82305749773A}"/>
              </a:ext>
            </a:extLst>
          </p:cNvPr>
          <p:cNvGrpSpPr/>
          <p:nvPr/>
        </p:nvGrpSpPr>
        <p:grpSpPr>
          <a:xfrm>
            <a:off x="7527600" y="5840979"/>
            <a:ext cx="419165" cy="452745"/>
            <a:chOff x="6923820" y="5490957"/>
            <a:chExt cx="425737" cy="631099"/>
          </a:xfrm>
        </p:grpSpPr>
        <p:sp>
          <p:nvSpPr>
            <p:cNvPr id="506" name="TextBox 505">
              <a:extLst>
                <a:ext uri="{FF2B5EF4-FFF2-40B4-BE49-F238E27FC236}">
                  <a16:creationId xmlns:a16="http://schemas.microsoft.com/office/drawing/2014/main" id="{7CF15617-7D18-480A-8752-184F7D4AAC9A}"/>
                </a:ext>
              </a:extLst>
            </p:cNvPr>
            <p:cNvSpPr txBox="1"/>
            <p:nvPr/>
          </p:nvSpPr>
          <p:spPr>
            <a:xfrm>
              <a:off x="6923820" y="5864643"/>
              <a:ext cx="425737" cy="257413"/>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LIS</a:t>
              </a:r>
            </a:p>
            <a:p>
              <a:pPr algn="ctr"/>
              <a:r>
                <a:rPr lang="en" altLang="en-US" sz="600" dirty="0">
                  <a:latin typeface="나눔바른고딕" panose="020B0603020101020101" pitchFamily="50" charset="-127"/>
                  <a:ea typeface="나눔바른고딕" panose="020B0603020101020101" pitchFamily="50" charset="-127"/>
                </a:rPr>
                <a:t>test</a:t>
              </a:r>
            </a:p>
          </p:txBody>
        </p:sp>
        <p:pic>
          <p:nvPicPr>
            <p:cNvPr id="507" name="그림 506">
              <a:extLst>
                <a:ext uri="{FF2B5EF4-FFF2-40B4-BE49-F238E27FC236}">
                  <a16:creationId xmlns:a16="http://schemas.microsoft.com/office/drawing/2014/main" id="{4AD2BB29-ADB2-45D1-AC96-7BAE22C2A21F}"/>
                </a:ext>
              </a:extLst>
            </p:cNvPr>
            <p:cNvPicPr preferRelativeResize="0">
              <a:picLocks noChangeAspect="1"/>
            </p:cNvPicPr>
            <p:nvPr/>
          </p:nvPicPr>
          <p:blipFill>
            <a:blip r:embed="rId6">
              <a:grayscl/>
            </a:blip>
            <a:stretch>
              <a:fillRect/>
            </a:stretch>
          </p:blipFill>
          <p:spPr>
            <a:xfrm>
              <a:off x="7037411" y="5490957"/>
              <a:ext cx="196956" cy="335432"/>
            </a:xfrm>
            <a:prstGeom prst="rect">
              <a:avLst/>
            </a:prstGeom>
            <a:ln>
              <a:noFill/>
            </a:ln>
          </p:spPr>
        </p:pic>
      </p:grpSp>
      <p:grpSp>
        <p:nvGrpSpPr>
          <p:cNvPr id="482" name="그룹 481">
            <a:extLst>
              <a:ext uri="{FF2B5EF4-FFF2-40B4-BE49-F238E27FC236}">
                <a16:creationId xmlns:a16="http://schemas.microsoft.com/office/drawing/2014/main" id="{D8EF51C4-7D9D-46A1-A57F-4271713EC2F3}"/>
              </a:ext>
            </a:extLst>
          </p:cNvPr>
          <p:cNvGrpSpPr/>
          <p:nvPr/>
        </p:nvGrpSpPr>
        <p:grpSpPr>
          <a:xfrm>
            <a:off x="8480763" y="5840993"/>
            <a:ext cx="419165" cy="452745"/>
            <a:chOff x="7817238" y="5490957"/>
            <a:chExt cx="425737" cy="631097"/>
          </a:xfrm>
        </p:grpSpPr>
        <p:sp>
          <p:nvSpPr>
            <p:cNvPr id="504" name="TextBox 503">
              <a:extLst>
                <a:ext uri="{FF2B5EF4-FFF2-40B4-BE49-F238E27FC236}">
                  <a16:creationId xmlns:a16="http://schemas.microsoft.com/office/drawing/2014/main" id="{03EACB93-598D-419E-87E0-276F9E1E4708}"/>
                </a:ext>
              </a:extLst>
            </p:cNvPr>
            <p:cNvSpPr txBox="1"/>
            <p:nvPr/>
          </p:nvSpPr>
          <p:spPr>
            <a:xfrm>
              <a:off x="7817238" y="5864642"/>
              <a:ext cx="425737" cy="257412"/>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CDIS</a:t>
              </a:r>
            </a:p>
            <a:p>
              <a:pPr algn="ctr"/>
              <a:r>
                <a:rPr lang="en" altLang="en-US" sz="600" dirty="0">
                  <a:latin typeface="나눔바른고딕" panose="020B0603020101020101" pitchFamily="50" charset="-127"/>
                  <a:ea typeface="나눔바른고딕" panose="020B0603020101020101" pitchFamily="50" charset="-127"/>
                </a:rPr>
                <a:t>test</a:t>
              </a:r>
            </a:p>
          </p:txBody>
        </p:sp>
        <p:pic>
          <p:nvPicPr>
            <p:cNvPr id="505" name="그림 504">
              <a:extLst>
                <a:ext uri="{FF2B5EF4-FFF2-40B4-BE49-F238E27FC236}">
                  <a16:creationId xmlns:a16="http://schemas.microsoft.com/office/drawing/2014/main" id="{B8724BAD-2AEA-445B-85AB-CD8D6C5B4174}"/>
                </a:ext>
              </a:extLst>
            </p:cNvPr>
            <p:cNvPicPr preferRelativeResize="0">
              <a:picLocks noChangeAspect="1"/>
            </p:cNvPicPr>
            <p:nvPr/>
          </p:nvPicPr>
          <p:blipFill>
            <a:blip r:embed="rId6">
              <a:grayscl/>
            </a:blip>
            <a:stretch>
              <a:fillRect/>
            </a:stretch>
          </p:blipFill>
          <p:spPr>
            <a:xfrm>
              <a:off x="7930829" y="5490957"/>
              <a:ext cx="196956" cy="335432"/>
            </a:xfrm>
            <a:prstGeom prst="rect">
              <a:avLst/>
            </a:prstGeom>
            <a:ln>
              <a:noFill/>
            </a:ln>
          </p:spPr>
        </p:pic>
      </p:grpSp>
      <p:grpSp>
        <p:nvGrpSpPr>
          <p:cNvPr id="483" name="그룹 482">
            <a:extLst>
              <a:ext uri="{FF2B5EF4-FFF2-40B4-BE49-F238E27FC236}">
                <a16:creationId xmlns:a16="http://schemas.microsoft.com/office/drawing/2014/main" id="{DFD34B4D-4656-4404-8CEB-38CEC8BF9C03}"/>
              </a:ext>
            </a:extLst>
          </p:cNvPr>
          <p:cNvGrpSpPr/>
          <p:nvPr/>
        </p:nvGrpSpPr>
        <p:grpSpPr>
          <a:xfrm>
            <a:off x="8957343" y="5840993"/>
            <a:ext cx="419165" cy="452747"/>
            <a:chOff x="8250550" y="5477552"/>
            <a:chExt cx="425737" cy="631099"/>
          </a:xfrm>
        </p:grpSpPr>
        <p:sp>
          <p:nvSpPr>
            <p:cNvPr id="502" name="TextBox 501">
              <a:extLst>
                <a:ext uri="{FF2B5EF4-FFF2-40B4-BE49-F238E27FC236}">
                  <a16:creationId xmlns:a16="http://schemas.microsoft.com/office/drawing/2014/main" id="{3D435A3D-EC86-44C0-86F0-334FF64B99F8}"/>
                </a:ext>
              </a:extLst>
            </p:cNvPr>
            <p:cNvSpPr txBox="1"/>
            <p:nvPr/>
          </p:nvSpPr>
          <p:spPr>
            <a:xfrm>
              <a:off x="8250550" y="5851239"/>
              <a:ext cx="425737" cy="257412"/>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Imaging </a:t>
              </a:r>
              <a:r>
                <a:rPr lang="en" altLang="ko-KR" sz="600" dirty="0">
                  <a:latin typeface="나눔바른고딕" panose="020B0603020101020101" pitchFamily="50" charset="-127"/>
                  <a:ea typeface="나눔바른고딕" panose="020B0603020101020101" pitchFamily="50" charset="-127"/>
                </a:rPr>
                <a:t>EMR</a:t>
              </a:r>
            </a:p>
            <a:p>
              <a:pPr algn="ctr"/>
              <a:r>
                <a:rPr lang="en" altLang="en-US" sz="600" dirty="0">
                  <a:latin typeface="나눔바른고딕" panose="020B0603020101020101" pitchFamily="50" charset="-127"/>
                  <a:ea typeface="나눔바른고딕" panose="020B0603020101020101" pitchFamily="50" charset="-127"/>
                </a:rPr>
                <a:t>test</a:t>
              </a:r>
            </a:p>
          </p:txBody>
        </p:sp>
        <p:pic>
          <p:nvPicPr>
            <p:cNvPr id="503" name="그림 502">
              <a:extLst>
                <a:ext uri="{FF2B5EF4-FFF2-40B4-BE49-F238E27FC236}">
                  <a16:creationId xmlns:a16="http://schemas.microsoft.com/office/drawing/2014/main" id="{0F8EB562-7DE7-4E0E-939F-296806CC58A3}"/>
                </a:ext>
              </a:extLst>
            </p:cNvPr>
            <p:cNvPicPr preferRelativeResize="0">
              <a:picLocks noChangeAspect="1"/>
            </p:cNvPicPr>
            <p:nvPr/>
          </p:nvPicPr>
          <p:blipFill>
            <a:blip r:embed="rId6">
              <a:grayscl/>
            </a:blip>
            <a:stretch>
              <a:fillRect/>
            </a:stretch>
          </p:blipFill>
          <p:spPr>
            <a:xfrm>
              <a:off x="8364141" y="5477552"/>
              <a:ext cx="196956" cy="335432"/>
            </a:xfrm>
            <a:prstGeom prst="rect">
              <a:avLst/>
            </a:prstGeom>
            <a:ln>
              <a:noFill/>
            </a:ln>
          </p:spPr>
        </p:pic>
      </p:grpSp>
      <p:grpSp>
        <p:nvGrpSpPr>
          <p:cNvPr id="484" name="그룹 483">
            <a:extLst>
              <a:ext uri="{FF2B5EF4-FFF2-40B4-BE49-F238E27FC236}">
                <a16:creationId xmlns:a16="http://schemas.microsoft.com/office/drawing/2014/main" id="{0BD0E034-2277-471B-A965-122E894A4EA1}"/>
              </a:ext>
            </a:extLst>
          </p:cNvPr>
          <p:cNvGrpSpPr/>
          <p:nvPr/>
        </p:nvGrpSpPr>
        <p:grpSpPr>
          <a:xfrm>
            <a:off x="6574438" y="5840993"/>
            <a:ext cx="419165" cy="452745"/>
            <a:chOff x="5980482" y="5503951"/>
            <a:chExt cx="425737" cy="631097"/>
          </a:xfrm>
        </p:grpSpPr>
        <p:sp>
          <p:nvSpPr>
            <p:cNvPr id="500" name="TextBox 499">
              <a:extLst>
                <a:ext uri="{FF2B5EF4-FFF2-40B4-BE49-F238E27FC236}">
                  <a16:creationId xmlns:a16="http://schemas.microsoft.com/office/drawing/2014/main" id="{D5F10990-14CE-4B9A-95CC-0C04A5EEA2F5}"/>
                </a:ext>
              </a:extLst>
            </p:cNvPr>
            <p:cNvSpPr txBox="1"/>
            <p:nvPr/>
          </p:nvSpPr>
          <p:spPr>
            <a:xfrm>
              <a:off x="5980482" y="5877636"/>
              <a:ext cx="425737" cy="257412"/>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DUR</a:t>
              </a:r>
            </a:p>
            <a:p>
              <a:pPr algn="ctr"/>
              <a:r>
                <a:rPr lang="en" altLang="en-US" sz="600" dirty="0">
                  <a:latin typeface="나눔바른고딕" panose="020B0603020101020101" pitchFamily="50" charset="-127"/>
                  <a:ea typeface="나눔바른고딕" panose="020B0603020101020101" pitchFamily="50" charset="-127"/>
                </a:rPr>
                <a:t>test</a:t>
              </a:r>
            </a:p>
          </p:txBody>
        </p:sp>
        <p:pic>
          <p:nvPicPr>
            <p:cNvPr id="501" name="그림 500">
              <a:extLst>
                <a:ext uri="{FF2B5EF4-FFF2-40B4-BE49-F238E27FC236}">
                  <a16:creationId xmlns:a16="http://schemas.microsoft.com/office/drawing/2014/main" id="{A4354ED2-054B-4856-A656-D3A9CB649A56}"/>
                </a:ext>
              </a:extLst>
            </p:cNvPr>
            <p:cNvPicPr preferRelativeResize="0">
              <a:picLocks noChangeAspect="1"/>
            </p:cNvPicPr>
            <p:nvPr/>
          </p:nvPicPr>
          <p:blipFill>
            <a:blip r:embed="rId6">
              <a:grayscl/>
            </a:blip>
            <a:stretch>
              <a:fillRect/>
            </a:stretch>
          </p:blipFill>
          <p:spPr>
            <a:xfrm>
              <a:off x="6094073" y="5503951"/>
              <a:ext cx="196956" cy="335432"/>
            </a:xfrm>
            <a:prstGeom prst="rect">
              <a:avLst/>
            </a:prstGeom>
            <a:ln>
              <a:noFill/>
            </a:ln>
          </p:spPr>
        </p:pic>
      </p:grpSp>
      <p:grpSp>
        <p:nvGrpSpPr>
          <p:cNvPr id="485" name="그룹 484">
            <a:extLst>
              <a:ext uri="{FF2B5EF4-FFF2-40B4-BE49-F238E27FC236}">
                <a16:creationId xmlns:a16="http://schemas.microsoft.com/office/drawing/2014/main" id="{D48B093F-6588-42FB-BB2D-B5D12BEEF716}"/>
              </a:ext>
            </a:extLst>
          </p:cNvPr>
          <p:cNvGrpSpPr/>
          <p:nvPr/>
        </p:nvGrpSpPr>
        <p:grpSpPr>
          <a:xfrm>
            <a:off x="6097857" y="5840990"/>
            <a:ext cx="419165" cy="452747"/>
            <a:chOff x="5553423" y="5533845"/>
            <a:chExt cx="425737" cy="631099"/>
          </a:xfrm>
        </p:grpSpPr>
        <p:sp>
          <p:nvSpPr>
            <p:cNvPr id="498" name="TextBox 497">
              <a:extLst>
                <a:ext uri="{FF2B5EF4-FFF2-40B4-BE49-F238E27FC236}">
                  <a16:creationId xmlns:a16="http://schemas.microsoft.com/office/drawing/2014/main" id="{7CCF0050-4326-47D7-BD82-1173AB4438C0}"/>
                </a:ext>
              </a:extLst>
            </p:cNvPr>
            <p:cNvSpPr txBox="1"/>
            <p:nvPr/>
          </p:nvSpPr>
          <p:spPr>
            <a:xfrm>
              <a:off x="5553423" y="5907532"/>
              <a:ext cx="425737" cy="257412"/>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mobile</a:t>
              </a:r>
              <a:endParaRPr lang="en-US" altLang="ko-KR" sz="600" dirty="0">
                <a:latin typeface="나눔바른고딕" panose="020B0603020101020101" pitchFamily="50" charset="-127"/>
                <a:ea typeface="나눔바른고딕" panose="020B0603020101020101" pitchFamily="50" charset="-127"/>
              </a:endParaRPr>
            </a:p>
            <a:p>
              <a:pPr algn="ctr"/>
              <a:r>
                <a:rPr lang="en" altLang="en-US" sz="600" dirty="0">
                  <a:latin typeface="나눔바른고딕" panose="020B0603020101020101" pitchFamily="50" charset="-127"/>
                  <a:ea typeface="나눔바른고딕" panose="020B0603020101020101" pitchFamily="50" charset="-127"/>
                </a:rPr>
                <a:t>test</a:t>
              </a:r>
            </a:p>
          </p:txBody>
        </p:sp>
        <p:pic>
          <p:nvPicPr>
            <p:cNvPr id="499" name="그림 498">
              <a:extLst>
                <a:ext uri="{FF2B5EF4-FFF2-40B4-BE49-F238E27FC236}">
                  <a16:creationId xmlns:a16="http://schemas.microsoft.com/office/drawing/2014/main" id="{9F05013E-DB00-4F32-8C30-81EADD78E3A5}"/>
                </a:ext>
              </a:extLst>
            </p:cNvPr>
            <p:cNvPicPr preferRelativeResize="0">
              <a:picLocks noChangeAspect="1"/>
            </p:cNvPicPr>
            <p:nvPr/>
          </p:nvPicPr>
          <p:blipFill>
            <a:blip r:embed="rId6">
              <a:grayscl/>
            </a:blip>
            <a:stretch>
              <a:fillRect/>
            </a:stretch>
          </p:blipFill>
          <p:spPr>
            <a:xfrm>
              <a:off x="5667014" y="5533845"/>
              <a:ext cx="196956" cy="335432"/>
            </a:xfrm>
            <a:prstGeom prst="rect">
              <a:avLst/>
            </a:prstGeom>
            <a:ln>
              <a:noFill/>
            </a:ln>
          </p:spPr>
        </p:pic>
      </p:grpSp>
      <p:grpSp>
        <p:nvGrpSpPr>
          <p:cNvPr id="486" name="그룹 485">
            <a:extLst>
              <a:ext uri="{FF2B5EF4-FFF2-40B4-BE49-F238E27FC236}">
                <a16:creationId xmlns:a16="http://schemas.microsoft.com/office/drawing/2014/main" id="{24DA7E72-DCA8-4341-BC6B-5719125A83C9}"/>
              </a:ext>
            </a:extLst>
          </p:cNvPr>
          <p:cNvGrpSpPr/>
          <p:nvPr/>
        </p:nvGrpSpPr>
        <p:grpSpPr>
          <a:xfrm>
            <a:off x="5144695" y="5840986"/>
            <a:ext cx="419165" cy="360414"/>
            <a:chOff x="4746889" y="5520163"/>
            <a:chExt cx="425737" cy="502394"/>
          </a:xfrm>
        </p:grpSpPr>
        <p:sp>
          <p:nvSpPr>
            <p:cNvPr id="496" name="TextBox 495">
              <a:extLst>
                <a:ext uri="{FF2B5EF4-FFF2-40B4-BE49-F238E27FC236}">
                  <a16:creationId xmlns:a16="http://schemas.microsoft.com/office/drawing/2014/main" id="{52E4C245-79A2-4F89-9717-73E55D6B7355}"/>
                </a:ext>
              </a:extLst>
            </p:cNvPr>
            <p:cNvSpPr txBox="1"/>
            <p:nvPr/>
          </p:nvSpPr>
          <p:spPr>
            <a:xfrm>
              <a:off x="4746889" y="5893851"/>
              <a:ext cx="425737" cy="128706"/>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configuration management</a:t>
              </a:r>
              <a:endParaRPr lang="en-US" altLang="ko-KR" sz="600" dirty="0">
                <a:latin typeface="나눔바른고딕" panose="020B0603020101020101" pitchFamily="50" charset="-127"/>
                <a:ea typeface="나눔바른고딕" panose="020B0603020101020101" pitchFamily="50" charset="-127"/>
              </a:endParaRPr>
            </a:p>
          </p:txBody>
        </p:sp>
        <p:pic>
          <p:nvPicPr>
            <p:cNvPr id="497" name="그림 496">
              <a:extLst>
                <a:ext uri="{FF2B5EF4-FFF2-40B4-BE49-F238E27FC236}">
                  <a16:creationId xmlns:a16="http://schemas.microsoft.com/office/drawing/2014/main" id="{AE5657AE-5190-4AA3-A4FB-5206B3600C86}"/>
                </a:ext>
              </a:extLst>
            </p:cNvPr>
            <p:cNvPicPr preferRelativeResize="0">
              <a:picLocks noChangeAspect="1"/>
            </p:cNvPicPr>
            <p:nvPr/>
          </p:nvPicPr>
          <p:blipFill>
            <a:blip r:embed="rId6">
              <a:grayscl/>
            </a:blip>
            <a:stretch>
              <a:fillRect/>
            </a:stretch>
          </p:blipFill>
          <p:spPr>
            <a:xfrm>
              <a:off x="4860480" y="5520163"/>
              <a:ext cx="196956" cy="335432"/>
            </a:xfrm>
            <a:prstGeom prst="rect">
              <a:avLst/>
            </a:prstGeom>
            <a:ln>
              <a:noFill/>
            </a:ln>
          </p:spPr>
        </p:pic>
      </p:grpSp>
      <p:grpSp>
        <p:nvGrpSpPr>
          <p:cNvPr id="487" name="그룹 486">
            <a:extLst>
              <a:ext uri="{FF2B5EF4-FFF2-40B4-BE49-F238E27FC236}">
                <a16:creationId xmlns:a16="http://schemas.microsoft.com/office/drawing/2014/main" id="{DD4E1753-F9FD-4A81-B8AD-AC75CBFE8353}"/>
              </a:ext>
            </a:extLst>
          </p:cNvPr>
          <p:cNvGrpSpPr/>
          <p:nvPr/>
        </p:nvGrpSpPr>
        <p:grpSpPr>
          <a:xfrm>
            <a:off x="5621277" y="5840978"/>
            <a:ext cx="419165" cy="360414"/>
            <a:chOff x="5201235" y="5529210"/>
            <a:chExt cx="425737" cy="502395"/>
          </a:xfrm>
        </p:grpSpPr>
        <p:sp>
          <p:nvSpPr>
            <p:cNvPr id="494" name="TextBox 493">
              <a:extLst>
                <a:ext uri="{FF2B5EF4-FFF2-40B4-BE49-F238E27FC236}">
                  <a16:creationId xmlns:a16="http://schemas.microsoft.com/office/drawing/2014/main" id="{25FBB707-FE75-411E-A76B-4395F5CC55D3}"/>
                </a:ext>
              </a:extLst>
            </p:cNvPr>
            <p:cNvSpPr txBox="1"/>
            <p:nvPr/>
          </p:nvSpPr>
          <p:spPr>
            <a:xfrm>
              <a:off x="5201235" y="5902899"/>
              <a:ext cx="425737" cy="128706"/>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Distribution management</a:t>
              </a:r>
            </a:p>
          </p:txBody>
        </p:sp>
        <p:pic>
          <p:nvPicPr>
            <p:cNvPr id="495" name="그림 494">
              <a:extLst>
                <a:ext uri="{FF2B5EF4-FFF2-40B4-BE49-F238E27FC236}">
                  <a16:creationId xmlns:a16="http://schemas.microsoft.com/office/drawing/2014/main" id="{4CADD78B-474F-4E4D-B450-A1051C8433C0}"/>
                </a:ext>
              </a:extLst>
            </p:cNvPr>
            <p:cNvPicPr preferRelativeResize="0">
              <a:picLocks noChangeAspect="1"/>
            </p:cNvPicPr>
            <p:nvPr/>
          </p:nvPicPr>
          <p:blipFill>
            <a:blip r:embed="rId6">
              <a:grayscl/>
            </a:blip>
            <a:stretch>
              <a:fillRect/>
            </a:stretch>
          </p:blipFill>
          <p:spPr>
            <a:xfrm>
              <a:off x="5314826" y="5529210"/>
              <a:ext cx="196956" cy="335432"/>
            </a:xfrm>
            <a:prstGeom prst="rect">
              <a:avLst/>
            </a:prstGeom>
            <a:ln>
              <a:noFill/>
            </a:ln>
          </p:spPr>
        </p:pic>
      </p:grpSp>
      <p:grpSp>
        <p:nvGrpSpPr>
          <p:cNvPr id="488" name="그룹 487">
            <a:extLst>
              <a:ext uri="{FF2B5EF4-FFF2-40B4-BE49-F238E27FC236}">
                <a16:creationId xmlns:a16="http://schemas.microsoft.com/office/drawing/2014/main" id="{491366DB-6603-40A3-8E42-9F18BA73366E}"/>
              </a:ext>
            </a:extLst>
          </p:cNvPr>
          <p:cNvGrpSpPr/>
          <p:nvPr/>
        </p:nvGrpSpPr>
        <p:grpSpPr>
          <a:xfrm>
            <a:off x="6428251" y="4975707"/>
            <a:ext cx="419165" cy="452747"/>
            <a:chOff x="2203497" y="2087212"/>
            <a:chExt cx="412661" cy="524752"/>
          </a:xfrm>
        </p:grpSpPr>
        <p:sp>
          <p:nvSpPr>
            <p:cNvPr id="492" name="TextBox 491">
              <a:extLst>
                <a:ext uri="{FF2B5EF4-FFF2-40B4-BE49-F238E27FC236}">
                  <a16:creationId xmlns:a16="http://schemas.microsoft.com/office/drawing/2014/main" id="{26151244-73A4-48C2-A48A-7F2B7877734C}"/>
                </a:ext>
              </a:extLst>
            </p:cNvPr>
            <p:cNvSpPr txBox="1"/>
            <p:nvPr/>
          </p:nvSpPr>
          <p:spPr>
            <a:xfrm>
              <a:off x="2203497" y="2397929"/>
              <a:ext cx="412661" cy="214035"/>
            </a:xfrm>
            <a:prstGeom prst="rect">
              <a:avLst/>
            </a:prstGeom>
            <a:noFill/>
          </p:spPr>
          <p:txBody>
            <a:bodyPr wrap="square" lIns="0" tIns="0" rIns="0" bIns="0" rtlCol="0">
              <a:spAutoFit/>
            </a:bodyPr>
            <a:lstStyle/>
            <a:p>
              <a:pPr algn="ctr"/>
              <a:r>
                <a:rPr lang="en" altLang="ko-KR" sz="600" dirty="0">
                  <a:latin typeface="나눔바른고딕" panose="020B0603020101020101" pitchFamily="50" charset="-127"/>
                  <a:ea typeface="나눔바른고딕" panose="020B0603020101020101" pitchFamily="50" charset="-127"/>
                </a:rPr>
                <a:t>RFID</a:t>
              </a:r>
            </a:p>
            <a:p>
              <a:pPr algn="ctr"/>
              <a:r>
                <a:rPr lang="en" altLang="ko-KR" sz="600" dirty="0">
                  <a:latin typeface="나눔바른고딕" panose="020B0603020101020101" pitchFamily="50" charset="-127"/>
                  <a:ea typeface="나눔바른고딕" panose="020B0603020101020101" pitchFamily="50" charset="-127"/>
                </a:rPr>
                <a:t>DB</a:t>
              </a:r>
              <a:endParaRPr lang="ko-KR" altLang="en-US" sz="600" dirty="0">
                <a:latin typeface="나눔바른고딕" panose="020B0603020101020101" pitchFamily="50" charset="-127"/>
                <a:ea typeface="나눔바른고딕" panose="020B0603020101020101" pitchFamily="50" charset="-127"/>
              </a:endParaRPr>
            </a:p>
          </p:txBody>
        </p:sp>
        <p:pic>
          <p:nvPicPr>
            <p:cNvPr id="493" name="그림 492">
              <a:extLst>
                <a:ext uri="{FF2B5EF4-FFF2-40B4-BE49-F238E27FC236}">
                  <a16:creationId xmlns:a16="http://schemas.microsoft.com/office/drawing/2014/main" id="{A31759FB-6DDA-499C-8BB0-DAEB30831F0E}"/>
                </a:ext>
              </a:extLst>
            </p:cNvPr>
            <p:cNvPicPr preferRelativeResize="0">
              <a:picLocks noChangeAspect="1"/>
            </p:cNvPicPr>
            <p:nvPr/>
          </p:nvPicPr>
          <p:blipFill>
            <a:blip r:embed="rId6">
              <a:grayscl/>
            </a:blip>
            <a:stretch>
              <a:fillRect/>
            </a:stretch>
          </p:blipFill>
          <p:spPr>
            <a:xfrm>
              <a:off x="2337452" y="2087212"/>
              <a:ext cx="190907" cy="278907"/>
            </a:xfrm>
            <a:prstGeom prst="rect">
              <a:avLst/>
            </a:prstGeom>
            <a:ln>
              <a:noFill/>
            </a:ln>
          </p:spPr>
        </p:pic>
      </p:grpSp>
      <p:grpSp>
        <p:nvGrpSpPr>
          <p:cNvPr id="489" name="그룹 488">
            <a:extLst>
              <a:ext uri="{FF2B5EF4-FFF2-40B4-BE49-F238E27FC236}">
                <a16:creationId xmlns:a16="http://schemas.microsoft.com/office/drawing/2014/main" id="{98562E93-9081-45B2-8F6B-BE779B6C76B5}"/>
              </a:ext>
            </a:extLst>
          </p:cNvPr>
          <p:cNvGrpSpPr/>
          <p:nvPr/>
        </p:nvGrpSpPr>
        <p:grpSpPr>
          <a:xfrm>
            <a:off x="1830158" y="5315913"/>
            <a:ext cx="419165" cy="360413"/>
            <a:chOff x="2227350" y="2087211"/>
            <a:chExt cx="412661" cy="417733"/>
          </a:xfrm>
        </p:grpSpPr>
        <p:sp>
          <p:nvSpPr>
            <p:cNvPr id="490" name="TextBox 489">
              <a:extLst>
                <a:ext uri="{FF2B5EF4-FFF2-40B4-BE49-F238E27FC236}">
                  <a16:creationId xmlns:a16="http://schemas.microsoft.com/office/drawing/2014/main" id="{773B2B40-BF9C-446F-A01D-F84802F1A201}"/>
                </a:ext>
              </a:extLst>
            </p:cNvPr>
            <p:cNvSpPr txBox="1"/>
            <p:nvPr/>
          </p:nvSpPr>
          <p:spPr>
            <a:xfrm>
              <a:off x="2227350" y="2397926"/>
              <a:ext cx="412661" cy="107018"/>
            </a:xfrm>
            <a:prstGeom prst="rect">
              <a:avLst/>
            </a:prstGeom>
            <a:noFill/>
          </p:spPr>
          <p:txBody>
            <a:bodyPr wrap="square" lIns="0" tIns="0" rIns="0" bIns="0" rtlCol="0">
              <a:spAutoFit/>
            </a:bodyPr>
            <a:lstStyle/>
            <a:p>
              <a:pPr algn="ctr"/>
              <a:r>
                <a:rPr lang="en" altLang="en-US" sz="600" dirty="0">
                  <a:latin typeface="나눔바른고딕" panose="020B0603020101020101" pitchFamily="50" charset="-127"/>
                  <a:ea typeface="나눔바른고딕" panose="020B0603020101020101" pitchFamily="50" charset="-127"/>
                </a:rPr>
                <a:t>security management</a:t>
              </a:r>
              <a:endParaRPr lang="en-US" altLang="ko-KR" sz="600" dirty="0">
                <a:latin typeface="나눔바른고딕" panose="020B0603020101020101" pitchFamily="50" charset="-127"/>
                <a:ea typeface="나눔바른고딕" panose="020B0603020101020101" pitchFamily="50" charset="-127"/>
              </a:endParaRPr>
            </a:p>
          </p:txBody>
        </p:sp>
        <p:pic>
          <p:nvPicPr>
            <p:cNvPr id="491" name="그림 490">
              <a:extLst>
                <a:ext uri="{FF2B5EF4-FFF2-40B4-BE49-F238E27FC236}">
                  <a16:creationId xmlns:a16="http://schemas.microsoft.com/office/drawing/2014/main" id="{79CCFB3C-6624-488D-9C71-B49D4D3E2144}"/>
                </a:ext>
              </a:extLst>
            </p:cNvPr>
            <p:cNvPicPr preferRelativeResize="0">
              <a:picLocks noChangeAspect="1"/>
            </p:cNvPicPr>
            <p:nvPr/>
          </p:nvPicPr>
          <p:blipFill>
            <a:blip r:embed="rId6">
              <a:grayscl/>
            </a:blip>
            <a:stretch>
              <a:fillRect/>
            </a:stretch>
          </p:blipFill>
          <p:spPr>
            <a:xfrm>
              <a:off x="2337453" y="2087211"/>
              <a:ext cx="190907" cy="278907"/>
            </a:xfrm>
            <a:prstGeom prst="rect">
              <a:avLst/>
            </a:prstGeom>
            <a:ln>
              <a:noFill/>
            </a:ln>
          </p:spPr>
        </p:pic>
      </p:grpSp>
      <p:cxnSp>
        <p:nvCxnSpPr>
          <p:cNvPr id="622" name="직선 연결선[R] 708">
            <a:extLst>
              <a:ext uri="{FF2B5EF4-FFF2-40B4-BE49-F238E27FC236}">
                <a16:creationId xmlns:a16="http://schemas.microsoft.com/office/drawing/2014/main" id="{C06BA1E0-9602-4346-9AF2-2615815CC3B9}"/>
              </a:ext>
            </a:extLst>
          </p:cNvPr>
          <p:cNvCxnSpPr>
            <a:cxnSpLocks/>
            <a:stCxn id="202" idx="2"/>
          </p:cNvCxnSpPr>
          <p:nvPr/>
        </p:nvCxnSpPr>
        <p:spPr>
          <a:xfrm>
            <a:off x="843595" y="2874401"/>
            <a:ext cx="0" cy="25200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25" name="직선 연결선[R] 709">
            <a:extLst>
              <a:ext uri="{FF2B5EF4-FFF2-40B4-BE49-F238E27FC236}">
                <a16:creationId xmlns:a16="http://schemas.microsoft.com/office/drawing/2014/main" id="{656F9B11-27E8-4AF9-AF9E-82D3F4B213FA}"/>
              </a:ext>
            </a:extLst>
          </p:cNvPr>
          <p:cNvCxnSpPr/>
          <p:nvPr/>
        </p:nvCxnSpPr>
        <p:spPr>
          <a:xfrm>
            <a:off x="1478203" y="2854070"/>
            <a:ext cx="0" cy="324000"/>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8" name="직선 연결선[R] 708">
            <a:extLst>
              <a:ext uri="{FF2B5EF4-FFF2-40B4-BE49-F238E27FC236}">
                <a16:creationId xmlns:a16="http://schemas.microsoft.com/office/drawing/2014/main" id="{9615AFC3-67B6-4A15-8848-E6050B3F2578}"/>
              </a:ext>
            </a:extLst>
          </p:cNvPr>
          <p:cNvCxnSpPr>
            <a:cxnSpLocks/>
          </p:cNvCxnSpPr>
          <p:nvPr/>
        </p:nvCxnSpPr>
        <p:spPr>
          <a:xfrm>
            <a:off x="1927814" y="2843031"/>
            <a:ext cx="0" cy="28800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29" name="직선 연결선[R] 709">
            <a:extLst>
              <a:ext uri="{FF2B5EF4-FFF2-40B4-BE49-F238E27FC236}">
                <a16:creationId xmlns:a16="http://schemas.microsoft.com/office/drawing/2014/main" id="{3A8B0B6E-805D-42A3-BC77-3FA356DD548C}"/>
              </a:ext>
            </a:extLst>
          </p:cNvPr>
          <p:cNvCxnSpPr/>
          <p:nvPr/>
        </p:nvCxnSpPr>
        <p:spPr>
          <a:xfrm>
            <a:off x="2562422" y="2837940"/>
            <a:ext cx="0" cy="360000"/>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2" name="직선 연결선[R] 708">
            <a:extLst>
              <a:ext uri="{FF2B5EF4-FFF2-40B4-BE49-F238E27FC236}">
                <a16:creationId xmlns:a16="http://schemas.microsoft.com/office/drawing/2014/main" id="{6EB41E4E-BB66-4A02-A850-D073D613B8B9}"/>
              </a:ext>
            </a:extLst>
          </p:cNvPr>
          <p:cNvCxnSpPr>
            <a:cxnSpLocks/>
          </p:cNvCxnSpPr>
          <p:nvPr/>
        </p:nvCxnSpPr>
        <p:spPr>
          <a:xfrm>
            <a:off x="7266926" y="2841046"/>
            <a:ext cx="0" cy="28800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33" name="직선 연결선[R] 709">
            <a:extLst>
              <a:ext uri="{FF2B5EF4-FFF2-40B4-BE49-F238E27FC236}">
                <a16:creationId xmlns:a16="http://schemas.microsoft.com/office/drawing/2014/main" id="{A00CE5F4-D96C-496F-802C-28B958E07122}"/>
              </a:ext>
            </a:extLst>
          </p:cNvPr>
          <p:cNvCxnSpPr/>
          <p:nvPr/>
        </p:nvCxnSpPr>
        <p:spPr>
          <a:xfrm>
            <a:off x="7901534" y="2820715"/>
            <a:ext cx="0" cy="360000"/>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4" name="직선 연결선[R] 708">
            <a:extLst>
              <a:ext uri="{FF2B5EF4-FFF2-40B4-BE49-F238E27FC236}">
                <a16:creationId xmlns:a16="http://schemas.microsoft.com/office/drawing/2014/main" id="{AA9F6614-679E-4347-85C5-189C772C3257}"/>
              </a:ext>
            </a:extLst>
          </p:cNvPr>
          <p:cNvCxnSpPr>
            <a:cxnSpLocks/>
          </p:cNvCxnSpPr>
          <p:nvPr/>
        </p:nvCxnSpPr>
        <p:spPr>
          <a:xfrm>
            <a:off x="8351145" y="2824916"/>
            <a:ext cx="0" cy="28800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35" name="직선 연결선[R] 709">
            <a:extLst>
              <a:ext uri="{FF2B5EF4-FFF2-40B4-BE49-F238E27FC236}">
                <a16:creationId xmlns:a16="http://schemas.microsoft.com/office/drawing/2014/main" id="{9380CD53-9843-4A6D-AC5D-0EC8ACDA88C2}"/>
              </a:ext>
            </a:extLst>
          </p:cNvPr>
          <p:cNvCxnSpPr/>
          <p:nvPr/>
        </p:nvCxnSpPr>
        <p:spPr>
          <a:xfrm>
            <a:off x="8970513" y="2804585"/>
            <a:ext cx="0" cy="396000"/>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직선 연결선[R] 633">
            <a:extLst>
              <a:ext uri="{FF2B5EF4-FFF2-40B4-BE49-F238E27FC236}">
                <a16:creationId xmlns:a16="http://schemas.microsoft.com/office/drawing/2014/main" id="{288D62B9-5B60-49CB-BB6E-98CF08E7AF52}"/>
              </a:ext>
            </a:extLst>
          </p:cNvPr>
          <p:cNvCxnSpPr/>
          <p:nvPr/>
        </p:nvCxnSpPr>
        <p:spPr>
          <a:xfrm>
            <a:off x="787287" y="2737743"/>
            <a:ext cx="663779" cy="0"/>
          </a:xfrm>
          <a:prstGeom prst="line">
            <a:avLst/>
          </a:prstGeom>
          <a:ln w="1587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직선 연결선[R] 634">
            <a:extLst>
              <a:ext uri="{FF2B5EF4-FFF2-40B4-BE49-F238E27FC236}">
                <a16:creationId xmlns:a16="http://schemas.microsoft.com/office/drawing/2014/main" id="{C4AFD3BA-6796-4FD4-BF5C-32EEFFCEBC0D}"/>
              </a:ext>
            </a:extLst>
          </p:cNvPr>
          <p:cNvCxnSpPr>
            <a:cxnSpLocks/>
          </p:cNvCxnSpPr>
          <p:nvPr/>
        </p:nvCxnSpPr>
        <p:spPr>
          <a:xfrm>
            <a:off x="787287" y="2790340"/>
            <a:ext cx="683302" cy="0"/>
          </a:xfrm>
          <a:prstGeom prst="line">
            <a:avLst/>
          </a:prstGeom>
          <a:ln w="158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2" name="Picture 7">
            <a:extLst>
              <a:ext uri="{FF2B5EF4-FFF2-40B4-BE49-F238E27FC236}">
                <a16:creationId xmlns:a16="http://schemas.microsoft.com/office/drawing/2014/main" id="{D0C63D08-A6BB-49C9-BD1A-69CB04B5C290}"/>
              </a:ext>
            </a:extLst>
          </p:cNvPr>
          <p:cNvPicPr>
            <a:picLocks noChangeAspect="1" noChangeArrowheads="1"/>
          </p:cNvPicPr>
          <p:nvPr/>
        </p:nvPicPr>
        <p:blipFill>
          <a:blip r:embed="rId9" cstate="print">
            <a:duotone>
              <a:prstClr val="black"/>
              <a:schemeClr val="tx2">
                <a:tint val="45000"/>
                <a:satMod val="400000"/>
              </a:schemeClr>
            </a:duotone>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57856" y="2593263"/>
            <a:ext cx="371478" cy="28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 name="Picture 7">
            <a:extLst>
              <a:ext uri="{FF2B5EF4-FFF2-40B4-BE49-F238E27FC236}">
                <a16:creationId xmlns:a16="http://schemas.microsoft.com/office/drawing/2014/main" id="{DB9CDA28-07FB-4F0A-8AE8-97C230358C98}"/>
              </a:ext>
            </a:extLst>
          </p:cNvPr>
          <p:cNvPicPr>
            <a:picLocks noChangeAspect="1" noChangeArrowheads="1"/>
          </p:cNvPicPr>
          <p:nvPr/>
        </p:nvPicPr>
        <p:blipFill>
          <a:blip r:embed="rId9" cstate="print">
            <a:duotone>
              <a:prstClr val="black"/>
              <a:schemeClr val="tx2">
                <a:tint val="45000"/>
                <a:satMod val="400000"/>
              </a:schemeClr>
            </a:duotone>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288859" y="2593263"/>
            <a:ext cx="371478" cy="28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6" name="직선 연결선[R] 633">
            <a:extLst>
              <a:ext uri="{FF2B5EF4-FFF2-40B4-BE49-F238E27FC236}">
                <a16:creationId xmlns:a16="http://schemas.microsoft.com/office/drawing/2014/main" id="{D8E8FA1C-95CE-4C5C-9371-DB7CD41DE1E2}"/>
              </a:ext>
            </a:extLst>
          </p:cNvPr>
          <p:cNvCxnSpPr/>
          <p:nvPr/>
        </p:nvCxnSpPr>
        <p:spPr>
          <a:xfrm>
            <a:off x="1873061" y="2735579"/>
            <a:ext cx="663779" cy="0"/>
          </a:xfrm>
          <a:prstGeom prst="line">
            <a:avLst/>
          </a:prstGeom>
          <a:ln w="1587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7" name="직선 연결선[R] 634">
            <a:extLst>
              <a:ext uri="{FF2B5EF4-FFF2-40B4-BE49-F238E27FC236}">
                <a16:creationId xmlns:a16="http://schemas.microsoft.com/office/drawing/2014/main" id="{41F24710-37F8-41AF-AFB9-F2F52651D7BA}"/>
              </a:ext>
            </a:extLst>
          </p:cNvPr>
          <p:cNvCxnSpPr>
            <a:cxnSpLocks/>
          </p:cNvCxnSpPr>
          <p:nvPr/>
        </p:nvCxnSpPr>
        <p:spPr>
          <a:xfrm>
            <a:off x="1873061" y="2788176"/>
            <a:ext cx="683302" cy="0"/>
          </a:xfrm>
          <a:prstGeom prst="line">
            <a:avLst/>
          </a:prstGeom>
          <a:ln w="158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18" name="Picture 7">
            <a:extLst>
              <a:ext uri="{FF2B5EF4-FFF2-40B4-BE49-F238E27FC236}">
                <a16:creationId xmlns:a16="http://schemas.microsoft.com/office/drawing/2014/main" id="{67DFB6F5-47CA-4164-A26E-FABAC294FC7C}"/>
              </a:ext>
            </a:extLst>
          </p:cNvPr>
          <p:cNvPicPr>
            <a:picLocks noChangeAspect="1" noChangeArrowheads="1"/>
          </p:cNvPicPr>
          <p:nvPr/>
        </p:nvPicPr>
        <p:blipFill>
          <a:blip r:embed="rId9" cstate="print">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743630" y="2591099"/>
            <a:ext cx="371478" cy="28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 name="Picture 7">
            <a:extLst>
              <a:ext uri="{FF2B5EF4-FFF2-40B4-BE49-F238E27FC236}">
                <a16:creationId xmlns:a16="http://schemas.microsoft.com/office/drawing/2014/main" id="{50F91AA7-D9EB-4767-80CF-D76154171B39}"/>
              </a:ext>
            </a:extLst>
          </p:cNvPr>
          <p:cNvPicPr>
            <a:picLocks noChangeAspect="1" noChangeArrowheads="1"/>
          </p:cNvPicPr>
          <p:nvPr/>
        </p:nvPicPr>
        <p:blipFill>
          <a:blip r:embed="rId9" cstate="print">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374633" y="2591099"/>
            <a:ext cx="371478" cy="28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9" name="직선 연결선[R] 633">
            <a:extLst>
              <a:ext uri="{FF2B5EF4-FFF2-40B4-BE49-F238E27FC236}">
                <a16:creationId xmlns:a16="http://schemas.microsoft.com/office/drawing/2014/main" id="{4102B171-D56A-49E4-ACB2-D47C25B6A4AA}"/>
              </a:ext>
            </a:extLst>
          </p:cNvPr>
          <p:cNvCxnSpPr/>
          <p:nvPr/>
        </p:nvCxnSpPr>
        <p:spPr>
          <a:xfrm>
            <a:off x="7187944" y="2703445"/>
            <a:ext cx="663779" cy="0"/>
          </a:xfrm>
          <a:prstGeom prst="line">
            <a:avLst/>
          </a:prstGeom>
          <a:ln w="1587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0" name="직선 연결선[R] 634">
            <a:extLst>
              <a:ext uri="{FF2B5EF4-FFF2-40B4-BE49-F238E27FC236}">
                <a16:creationId xmlns:a16="http://schemas.microsoft.com/office/drawing/2014/main" id="{04021E23-6B65-4241-A5B3-0BC08318D57A}"/>
              </a:ext>
            </a:extLst>
          </p:cNvPr>
          <p:cNvCxnSpPr>
            <a:cxnSpLocks/>
          </p:cNvCxnSpPr>
          <p:nvPr/>
        </p:nvCxnSpPr>
        <p:spPr>
          <a:xfrm>
            <a:off x="7187944" y="2756042"/>
            <a:ext cx="683302" cy="0"/>
          </a:xfrm>
          <a:prstGeom prst="line">
            <a:avLst/>
          </a:prstGeom>
          <a:ln w="158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31" name="Picture 7">
            <a:extLst>
              <a:ext uri="{FF2B5EF4-FFF2-40B4-BE49-F238E27FC236}">
                <a16:creationId xmlns:a16="http://schemas.microsoft.com/office/drawing/2014/main" id="{2E961749-8A8E-428B-BFC3-6CC51D51AD3B}"/>
              </a:ext>
            </a:extLst>
          </p:cNvPr>
          <p:cNvPicPr>
            <a:picLocks noChangeAspect="1" noChangeArrowheads="1"/>
          </p:cNvPicPr>
          <p:nvPr/>
        </p:nvPicPr>
        <p:blipFill>
          <a:blip r:embed="rId9" cstate="print">
            <a:duotone>
              <a:prstClr val="black"/>
              <a:schemeClr val="tx2">
                <a:tint val="45000"/>
                <a:satMod val="400000"/>
              </a:schemeClr>
            </a:duotone>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058513" y="2558965"/>
            <a:ext cx="371478" cy="28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2" name="Picture 7">
            <a:extLst>
              <a:ext uri="{FF2B5EF4-FFF2-40B4-BE49-F238E27FC236}">
                <a16:creationId xmlns:a16="http://schemas.microsoft.com/office/drawing/2014/main" id="{909848E9-BA46-4FFB-82A8-372074113B06}"/>
              </a:ext>
            </a:extLst>
          </p:cNvPr>
          <p:cNvPicPr>
            <a:picLocks noChangeAspect="1" noChangeArrowheads="1"/>
          </p:cNvPicPr>
          <p:nvPr/>
        </p:nvPicPr>
        <p:blipFill>
          <a:blip r:embed="rId9" cstate="print">
            <a:duotone>
              <a:prstClr val="black"/>
              <a:schemeClr val="tx2">
                <a:tint val="45000"/>
                <a:satMod val="400000"/>
              </a:schemeClr>
            </a:duotone>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89516" y="2558965"/>
            <a:ext cx="371478" cy="28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3" name="직선 연결선[R] 633">
            <a:extLst>
              <a:ext uri="{FF2B5EF4-FFF2-40B4-BE49-F238E27FC236}">
                <a16:creationId xmlns:a16="http://schemas.microsoft.com/office/drawing/2014/main" id="{84142E97-ECD7-4760-8326-DA7ED6547FEA}"/>
              </a:ext>
            </a:extLst>
          </p:cNvPr>
          <p:cNvCxnSpPr/>
          <p:nvPr/>
        </p:nvCxnSpPr>
        <p:spPr>
          <a:xfrm>
            <a:off x="8273718" y="2701281"/>
            <a:ext cx="663779" cy="0"/>
          </a:xfrm>
          <a:prstGeom prst="line">
            <a:avLst/>
          </a:prstGeom>
          <a:ln w="1587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4" name="직선 연결선[R] 634">
            <a:extLst>
              <a:ext uri="{FF2B5EF4-FFF2-40B4-BE49-F238E27FC236}">
                <a16:creationId xmlns:a16="http://schemas.microsoft.com/office/drawing/2014/main" id="{6A99CD3E-F9B1-4684-9865-F0DBA9DDFB67}"/>
              </a:ext>
            </a:extLst>
          </p:cNvPr>
          <p:cNvCxnSpPr>
            <a:cxnSpLocks/>
          </p:cNvCxnSpPr>
          <p:nvPr/>
        </p:nvCxnSpPr>
        <p:spPr>
          <a:xfrm>
            <a:off x="8273718" y="2753878"/>
            <a:ext cx="683302" cy="0"/>
          </a:xfrm>
          <a:prstGeom prst="line">
            <a:avLst/>
          </a:prstGeom>
          <a:ln w="158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35" name="Picture 7">
            <a:extLst>
              <a:ext uri="{FF2B5EF4-FFF2-40B4-BE49-F238E27FC236}">
                <a16:creationId xmlns:a16="http://schemas.microsoft.com/office/drawing/2014/main" id="{32F3F0AE-504C-4721-837B-AFD8EB73EACD}"/>
              </a:ext>
            </a:extLst>
          </p:cNvPr>
          <p:cNvPicPr>
            <a:picLocks noChangeAspect="1" noChangeArrowheads="1"/>
          </p:cNvPicPr>
          <p:nvPr/>
        </p:nvPicPr>
        <p:blipFill>
          <a:blip r:embed="rId9" cstate="print">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144287" y="2556801"/>
            <a:ext cx="371478" cy="28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6" name="Picture 7">
            <a:extLst>
              <a:ext uri="{FF2B5EF4-FFF2-40B4-BE49-F238E27FC236}">
                <a16:creationId xmlns:a16="http://schemas.microsoft.com/office/drawing/2014/main" id="{5CDB5C81-0CEC-4007-AA5A-DDE4EA8031F3}"/>
              </a:ext>
            </a:extLst>
          </p:cNvPr>
          <p:cNvPicPr>
            <a:picLocks noChangeAspect="1" noChangeArrowheads="1"/>
          </p:cNvPicPr>
          <p:nvPr/>
        </p:nvPicPr>
        <p:blipFill>
          <a:blip r:embed="rId9" cstate="print">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775290" y="2556801"/>
            <a:ext cx="371478" cy="28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7" name="TextBox 236">
            <a:extLst>
              <a:ext uri="{FF2B5EF4-FFF2-40B4-BE49-F238E27FC236}">
                <a16:creationId xmlns:a16="http://schemas.microsoft.com/office/drawing/2014/main" id="{95516032-895D-4005-8BCD-8AFF83C2F43D}"/>
              </a:ext>
            </a:extLst>
          </p:cNvPr>
          <p:cNvSpPr txBox="1"/>
          <p:nvPr/>
        </p:nvSpPr>
        <p:spPr>
          <a:xfrm>
            <a:off x="8479233" y="2430142"/>
            <a:ext cx="283412" cy="124231"/>
          </a:xfrm>
          <a:prstGeom prst="rect">
            <a:avLst/>
          </a:prstGeom>
          <a:noFill/>
        </p:spPr>
        <p:txBody>
          <a:bodyPr wrap="none" lIns="0" tIns="0" rIns="0" bIns="0" rtlCol="0">
            <a:noAutofit/>
          </a:bodyPr>
          <a:lstStyle/>
          <a:p>
            <a:pPr algn="ctr">
              <a:lnSpc>
                <a:spcPct val="130000"/>
              </a:lnSpc>
            </a:pPr>
            <a:r>
              <a:rPr kumimoji="1" lang="en" altLang="ko-KR" sz="1100" spc="-60" dirty="0"/>
              <a:t>VPN</a:t>
            </a:r>
          </a:p>
        </p:txBody>
      </p:sp>
      <p:cxnSp>
        <p:nvCxnSpPr>
          <p:cNvPr id="328" name="직선 연결선[R] 632">
            <a:extLst>
              <a:ext uri="{FF2B5EF4-FFF2-40B4-BE49-F238E27FC236}">
                <a16:creationId xmlns:a16="http://schemas.microsoft.com/office/drawing/2014/main" id="{D24C9E6E-82EC-4298-AD62-D848D015B579}"/>
              </a:ext>
            </a:extLst>
          </p:cNvPr>
          <p:cNvCxnSpPr>
            <a:cxnSpLocks/>
            <a:stCxn id="197" idx="2"/>
            <a:endCxn id="236" idx="0"/>
          </p:cNvCxnSpPr>
          <p:nvPr/>
        </p:nvCxnSpPr>
        <p:spPr>
          <a:xfrm>
            <a:off x="8616943" y="2368720"/>
            <a:ext cx="344086" cy="188081"/>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9" name="직선 연결선[R] 632">
            <a:extLst>
              <a:ext uri="{FF2B5EF4-FFF2-40B4-BE49-F238E27FC236}">
                <a16:creationId xmlns:a16="http://schemas.microsoft.com/office/drawing/2014/main" id="{EE7E96E2-30A4-44A5-B0C2-C23182AC61EB}"/>
              </a:ext>
            </a:extLst>
          </p:cNvPr>
          <p:cNvCxnSpPr>
            <a:cxnSpLocks/>
            <a:stCxn id="197" idx="2"/>
            <a:endCxn id="235" idx="0"/>
          </p:cNvCxnSpPr>
          <p:nvPr/>
        </p:nvCxnSpPr>
        <p:spPr>
          <a:xfrm flipH="1">
            <a:off x="8330027" y="2368720"/>
            <a:ext cx="286917" cy="188081"/>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2" name="TextBox 331">
            <a:extLst>
              <a:ext uri="{FF2B5EF4-FFF2-40B4-BE49-F238E27FC236}">
                <a16:creationId xmlns:a16="http://schemas.microsoft.com/office/drawing/2014/main" id="{F36B8EE9-BF11-4585-A2E8-2F65A12A0E93}"/>
              </a:ext>
            </a:extLst>
          </p:cNvPr>
          <p:cNvSpPr txBox="1"/>
          <p:nvPr/>
        </p:nvSpPr>
        <p:spPr>
          <a:xfrm>
            <a:off x="7409725" y="2397039"/>
            <a:ext cx="283412" cy="124231"/>
          </a:xfrm>
          <a:prstGeom prst="rect">
            <a:avLst/>
          </a:prstGeom>
          <a:noFill/>
        </p:spPr>
        <p:txBody>
          <a:bodyPr wrap="none" lIns="0" tIns="0" rIns="0" bIns="0" rtlCol="0">
            <a:noAutofit/>
          </a:bodyPr>
          <a:lstStyle/>
          <a:p>
            <a:pPr algn="ctr">
              <a:lnSpc>
                <a:spcPct val="130000"/>
              </a:lnSpc>
            </a:pPr>
            <a:r>
              <a:rPr kumimoji="1" lang="en" altLang="ko-KR" sz="1100" spc="-60" dirty="0"/>
              <a:t>SD-WAN</a:t>
            </a:r>
          </a:p>
        </p:txBody>
      </p:sp>
    </p:spTree>
    <p:extLst>
      <p:ext uri="{BB962C8B-B14F-4D97-AF65-F5344CB8AC3E}">
        <p14:creationId xmlns:p14="http://schemas.microsoft.com/office/powerpoint/2010/main" val="405002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Box 187"/>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sp>
        <p:nvSpPr>
          <p:cNvPr id="189" name="제목 1"/>
          <p:cNvSpPr txBox="1">
            <a:spLocks/>
          </p:cNvSpPr>
          <p:nvPr/>
        </p:nvSpPr>
        <p:spPr>
          <a:xfrm>
            <a:off x="740534" y="635108"/>
            <a:ext cx="4932547"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4229" rtl="0" eaLnBrk="1" latinLnBrk="1" hangingPunct="1">
              <a:spcBef>
                <a:spcPct val="0"/>
              </a:spcBef>
              <a:buNone/>
              <a:defRPr lang="ko-KR" altLang="en-US" sz="2600" b="1" kern="1200" spc="-60" baseline="0" dirty="0">
                <a:ln>
                  <a:noFill/>
                </a:ln>
                <a:solidFill>
                  <a:schemeClr val="accent1"/>
                </a:solidFill>
                <a:latin typeface="+mn-ea"/>
                <a:ea typeface="+mn-ea"/>
                <a:cs typeface="+mj-cs"/>
              </a:defRPr>
            </a:lvl1pPr>
          </a:lstStyle>
          <a:p>
            <a:pPr>
              <a:defRPr/>
            </a:pPr>
            <a:r>
              <a:rPr lang="en" altLang="en-US" sz="2400" dirty="0">
                <a:solidFill>
                  <a:schemeClr val="tx1">
                    <a:lumMod val="75000"/>
                    <a:lumOff val="25000"/>
                  </a:schemeClr>
                </a:solidFill>
              </a:rPr>
              <a:t>Architecture </a:t>
            </a:r>
            <a:r>
              <a:rPr lang="en" altLang="ko-KR" sz="2400" dirty="0">
                <a:solidFill>
                  <a:schemeClr val="tx1">
                    <a:lumMod val="75000"/>
                    <a:lumOff val="25000"/>
                  </a:schemeClr>
                </a:solidFill>
              </a:rPr>
              <a:t>– Cloud Infrastructure.</a:t>
            </a:r>
            <a:endParaRPr lang="en-US" sz="2400" dirty="0">
              <a:solidFill>
                <a:schemeClr val="tx1">
                  <a:lumMod val="75000"/>
                  <a:lumOff val="25000"/>
                </a:schemeClr>
              </a:solidFill>
            </a:endParaRPr>
          </a:p>
        </p:txBody>
      </p:sp>
      <p:graphicFrame>
        <p:nvGraphicFramePr>
          <p:cNvPr id="191" name="표 190"/>
          <p:cNvGraphicFramePr>
            <a:graphicFrameLocks noGrp="1"/>
          </p:cNvGraphicFramePr>
          <p:nvPr>
            <p:extLst>
              <p:ext uri="{D42A27DB-BD31-4B8C-83A1-F6EECF244321}">
                <p14:modId xmlns:p14="http://schemas.microsoft.com/office/powerpoint/2010/main" val="523400008"/>
              </p:ext>
            </p:extLst>
          </p:nvPr>
        </p:nvGraphicFramePr>
        <p:xfrm>
          <a:off x="452504" y="1560396"/>
          <a:ext cx="8928988" cy="4978287"/>
        </p:xfrm>
        <a:graphic>
          <a:graphicData uri="http://schemas.openxmlformats.org/drawingml/2006/table">
            <a:tbl>
              <a:tblPr firstRow="1" bandRow="1">
                <a:tableStyleId>{5C22544A-7EE6-4342-B048-85BDC9FD1C3A}</a:tableStyleId>
              </a:tblPr>
              <a:tblGrid>
                <a:gridCol w="355976">
                  <a:extLst>
                    <a:ext uri="{9D8B030D-6E8A-4147-A177-3AD203B41FA5}">
                      <a16:colId xmlns:a16="http://schemas.microsoft.com/office/drawing/2014/main" val="20000"/>
                    </a:ext>
                  </a:extLst>
                </a:gridCol>
                <a:gridCol w="1480224">
                  <a:extLst>
                    <a:ext uri="{9D8B030D-6E8A-4147-A177-3AD203B41FA5}">
                      <a16:colId xmlns:a16="http://schemas.microsoft.com/office/drawing/2014/main" val="20001"/>
                    </a:ext>
                  </a:extLst>
                </a:gridCol>
                <a:gridCol w="468052">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684076">
                  <a:extLst>
                    <a:ext uri="{9D8B030D-6E8A-4147-A177-3AD203B41FA5}">
                      <a16:colId xmlns:a16="http://schemas.microsoft.com/office/drawing/2014/main" val="20004"/>
                    </a:ext>
                  </a:extLst>
                </a:gridCol>
                <a:gridCol w="792088">
                  <a:extLst>
                    <a:ext uri="{9D8B030D-6E8A-4147-A177-3AD203B41FA5}">
                      <a16:colId xmlns:a16="http://schemas.microsoft.com/office/drawing/2014/main" val="20005"/>
                    </a:ext>
                  </a:extLst>
                </a:gridCol>
                <a:gridCol w="648072">
                  <a:extLst>
                    <a:ext uri="{9D8B030D-6E8A-4147-A177-3AD203B41FA5}">
                      <a16:colId xmlns:a16="http://schemas.microsoft.com/office/drawing/2014/main" val="20006"/>
                    </a:ext>
                  </a:extLst>
                </a:gridCol>
                <a:gridCol w="612068">
                  <a:extLst>
                    <a:ext uri="{9D8B030D-6E8A-4147-A177-3AD203B41FA5}">
                      <a16:colId xmlns:a16="http://schemas.microsoft.com/office/drawing/2014/main" val="20007"/>
                    </a:ext>
                  </a:extLst>
                </a:gridCol>
                <a:gridCol w="900100">
                  <a:extLst>
                    <a:ext uri="{9D8B030D-6E8A-4147-A177-3AD203B41FA5}">
                      <a16:colId xmlns:a16="http://schemas.microsoft.com/office/drawing/2014/main" val="20008"/>
                    </a:ext>
                  </a:extLst>
                </a:gridCol>
                <a:gridCol w="648072">
                  <a:extLst>
                    <a:ext uri="{9D8B030D-6E8A-4147-A177-3AD203B41FA5}">
                      <a16:colId xmlns:a16="http://schemas.microsoft.com/office/drawing/2014/main" val="20009"/>
                    </a:ext>
                  </a:extLst>
                </a:gridCol>
                <a:gridCol w="756084">
                  <a:extLst>
                    <a:ext uri="{9D8B030D-6E8A-4147-A177-3AD203B41FA5}">
                      <a16:colId xmlns:a16="http://schemas.microsoft.com/office/drawing/2014/main" val="20010"/>
                    </a:ext>
                  </a:extLst>
                </a:gridCol>
                <a:gridCol w="864096">
                  <a:extLst>
                    <a:ext uri="{9D8B030D-6E8A-4147-A177-3AD203B41FA5}">
                      <a16:colId xmlns:a16="http://schemas.microsoft.com/office/drawing/2014/main" val="20011"/>
                    </a:ext>
                  </a:extLst>
                </a:gridCol>
              </a:tblGrid>
              <a:tr h="320432">
                <a:tc>
                  <a:txBody>
                    <a:bodyPr/>
                    <a:lstStyle/>
                    <a:p>
                      <a:pPr algn="ctr"/>
                      <a:r>
                        <a:rPr lang="en" sz="1000" b="1" dirty="0">
                          <a:solidFill>
                            <a:schemeClr val="tx1">
                              <a:lumMod val="75000"/>
                              <a:lumOff val="25000"/>
                            </a:schemeClr>
                          </a:solidFill>
                          <a:latin typeface="+mn-ea"/>
                          <a:ea typeface="+mn-ea"/>
                        </a:rPr>
                        <a:t>No</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sz="1000" b="1" dirty="0">
                          <a:solidFill>
                            <a:schemeClr val="tx1">
                              <a:lumMod val="75000"/>
                              <a:lumOff val="25000"/>
                            </a:schemeClr>
                          </a:solidFill>
                          <a:latin typeface="+mn-ea"/>
                          <a:ea typeface="+mn-ea"/>
                        </a:rPr>
                        <a:t>Role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altLang="en-US" sz="1000" b="1" dirty="0">
                          <a:solidFill>
                            <a:schemeClr val="tx1">
                              <a:lumMod val="75000"/>
                              <a:lumOff val="25000"/>
                            </a:schemeClr>
                          </a:solidFill>
                          <a:latin typeface="+mn-ea"/>
                          <a:ea typeface="+mn-ea"/>
                        </a:rPr>
                        <a:t>algebra</a:t>
                      </a:r>
                      <a:endParaRPr lang="en-US" altLang="ko-KR" sz="1000" b="1" dirty="0">
                        <a:solidFill>
                          <a:schemeClr val="tx1">
                            <a:lumMod val="75000"/>
                            <a:lumOff val="25000"/>
                          </a:schemeClr>
                        </a:solidFill>
                        <a:latin typeface="+mn-ea"/>
                        <a:ea typeface="+mn-ea"/>
                      </a:endParaRPr>
                    </a:p>
                    <a:p>
                      <a:pPr algn="ctr"/>
                      <a:r>
                        <a:rPr lang="en" sz="1000" b="1" dirty="0">
                          <a:solidFill>
                            <a:schemeClr val="tx1">
                              <a:lumMod val="75000"/>
                              <a:lumOff val="25000"/>
                            </a:schemeClr>
                          </a:solidFill>
                          <a:latin typeface="+mn-ea"/>
                          <a:ea typeface="+mn-ea"/>
                        </a:rPr>
                        <a:t>(EA)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sz="1000" b="1" dirty="0">
                          <a:solidFill>
                            <a:schemeClr val="tx1">
                              <a:lumMod val="75000"/>
                              <a:lumOff val="25000"/>
                            </a:schemeClr>
                          </a:solidFill>
                          <a:latin typeface="+mn-ea"/>
                          <a:ea typeface="+mn-ea"/>
                        </a:rPr>
                        <a:t>CPU</a:t>
                      </a:r>
                    </a:p>
                    <a:p>
                      <a:pPr algn="ctr"/>
                      <a:r>
                        <a:rPr lang="en" sz="1000" b="1" dirty="0">
                          <a:solidFill>
                            <a:schemeClr val="tx1">
                              <a:lumMod val="75000"/>
                              <a:lumOff val="25000"/>
                            </a:schemeClr>
                          </a:solidFill>
                          <a:latin typeface="+mn-ea"/>
                          <a:ea typeface="+mn-ea"/>
                        </a:rPr>
                        <a:t>(Core)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sz="1000" b="1" dirty="0">
                          <a:solidFill>
                            <a:schemeClr val="tx1">
                              <a:lumMod val="75000"/>
                              <a:lumOff val="25000"/>
                            </a:schemeClr>
                          </a:solidFill>
                          <a:latin typeface="+mn-ea"/>
                          <a:ea typeface="+mn-ea"/>
                        </a:rPr>
                        <a:t>MEM</a:t>
                      </a:r>
                    </a:p>
                    <a:p>
                      <a:pPr algn="ctr"/>
                      <a:r>
                        <a:rPr lang="en" sz="1000" b="1" dirty="0">
                          <a:solidFill>
                            <a:schemeClr val="tx1">
                              <a:lumMod val="75000"/>
                              <a:lumOff val="25000"/>
                            </a:schemeClr>
                          </a:solidFill>
                          <a:latin typeface="+mn-ea"/>
                          <a:ea typeface="+mn-ea"/>
                        </a:rPr>
                        <a:t>(Gb)</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sz="1000" b="1" dirty="0">
                          <a:solidFill>
                            <a:schemeClr val="tx1">
                              <a:lumMod val="75000"/>
                              <a:lumOff val="25000"/>
                            </a:schemeClr>
                          </a:solidFill>
                          <a:latin typeface="+mn-ea"/>
                          <a:ea typeface="+mn-ea"/>
                        </a:rPr>
                        <a:t>Local</a:t>
                      </a:r>
                    </a:p>
                    <a:p>
                      <a:pPr algn="ctr"/>
                      <a:r>
                        <a:rPr lang="en" sz="1000" b="1" baseline="0" dirty="0">
                          <a:solidFill>
                            <a:schemeClr val="tx1">
                              <a:lumMod val="75000"/>
                              <a:lumOff val="25000"/>
                            </a:schemeClr>
                          </a:solidFill>
                          <a:latin typeface="+mn-ea"/>
                          <a:ea typeface="+mn-ea"/>
                        </a:rPr>
                        <a:t>Disk</a:t>
                      </a:r>
                    </a:p>
                    <a:p>
                      <a:pPr algn="ctr"/>
                      <a:r>
                        <a:rPr lang="en" sz="1000" b="1" baseline="0" dirty="0">
                          <a:solidFill>
                            <a:schemeClr val="tx1">
                              <a:lumMod val="75000"/>
                              <a:lumOff val="25000"/>
                            </a:schemeClr>
                          </a:solidFill>
                          <a:latin typeface="+mn-ea"/>
                          <a:ea typeface="+mn-ea"/>
                        </a:rPr>
                        <a:t>(Gb)</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altLang="en-US" sz="1000" b="1" dirty="0">
                          <a:solidFill>
                            <a:schemeClr val="tx1">
                              <a:lumMod val="75000"/>
                              <a:lumOff val="25000"/>
                            </a:schemeClr>
                          </a:solidFill>
                          <a:latin typeface="+mn-ea"/>
                          <a:ea typeface="+mn-ea"/>
                        </a:rPr>
                        <a:t>sheath</a:t>
                      </a:r>
                      <a:endParaRPr lang="en-US" altLang="ko-KR" sz="1000" b="1" dirty="0">
                        <a:solidFill>
                          <a:schemeClr val="tx1">
                            <a:lumMod val="75000"/>
                            <a:lumOff val="25000"/>
                          </a:schemeClr>
                        </a:solidFill>
                        <a:latin typeface="+mn-ea"/>
                        <a:ea typeface="+mn-ea"/>
                      </a:endParaRPr>
                    </a:p>
                    <a:p>
                      <a:pPr algn="ctr"/>
                      <a:r>
                        <a:rPr lang="en" sz="1000" b="1" dirty="0">
                          <a:solidFill>
                            <a:schemeClr val="tx1">
                              <a:lumMod val="75000"/>
                              <a:lumOff val="25000"/>
                            </a:schemeClr>
                          </a:solidFill>
                          <a:latin typeface="+mn-ea"/>
                          <a:ea typeface="+mn-ea"/>
                        </a:rPr>
                        <a:t>Disk</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sz="1000" b="1" dirty="0">
                          <a:solidFill>
                            <a:schemeClr val="tx1">
                              <a:lumMod val="75000"/>
                              <a:lumOff val="25000"/>
                            </a:schemeClr>
                          </a:solidFill>
                          <a:latin typeface="+mn-ea"/>
                          <a:ea typeface="+mn-ea"/>
                        </a:rPr>
                        <a:t>OS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sz="1000" b="1" dirty="0">
                          <a:solidFill>
                            <a:schemeClr val="tx1">
                              <a:lumMod val="75000"/>
                              <a:lumOff val="25000"/>
                            </a:schemeClr>
                          </a:solidFill>
                          <a:latin typeface="+mn-ea"/>
                          <a:ea typeface="+mn-ea"/>
                        </a:rPr>
                        <a:t>DB</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sz="1000" b="1" dirty="0">
                          <a:solidFill>
                            <a:schemeClr val="tx1">
                              <a:lumMod val="75000"/>
                              <a:lumOff val="25000"/>
                            </a:schemeClr>
                          </a:solidFill>
                          <a:latin typeface="+mn-ea"/>
                          <a:ea typeface="+mn-ea"/>
                        </a:rPr>
                        <a:t>MW</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altLang="en-US" sz="1000" b="1" dirty="0">
                          <a:solidFill>
                            <a:schemeClr val="tx1">
                              <a:lumMod val="75000"/>
                              <a:lumOff val="25000"/>
                            </a:schemeClr>
                          </a:solidFill>
                          <a:latin typeface="+mn-ea"/>
                          <a:ea typeface="+mn-ea"/>
                        </a:rPr>
                        <a:t>duplication</a:t>
                      </a:r>
                      <a:endParaRPr lang="en-US" sz="1000" b="1" dirty="0">
                        <a:solidFill>
                          <a:schemeClr val="tx1">
                            <a:lumMod val="75000"/>
                            <a:lumOff val="25000"/>
                          </a:schemeClr>
                        </a:solidFill>
                        <a:latin typeface="+mn-ea"/>
                        <a:ea typeface="+mn-ea"/>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 altLang="en-US" sz="1000" b="1">
                          <a:solidFill>
                            <a:schemeClr val="tx1">
                              <a:lumMod val="75000"/>
                              <a:lumOff val="25000"/>
                            </a:schemeClr>
                          </a:solidFill>
                          <a:latin typeface="+mn-ea"/>
                          <a:ea typeface="+mn-ea"/>
                        </a:rPr>
                        <a:t>note</a:t>
                      </a:r>
                      <a:endParaRPr lang="en-US" altLang="ko-KR" sz="1000" b="1">
                        <a:solidFill>
                          <a:schemeClr val="tx1">
                            <a:lumMod val="75000"/>
                            <a:lumOff val="25000"/>
                          </a:schemeClr>
                        </a:solidFill>
                        <a:latin typeface="+mn-ea"/>
                        <a:ea typeface="+mn-ea"/>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96051">
                <a:tc>
                  <a:txBody>
                    <a:bodyPr/>
                    <a:lstStyle/>
                    <a:p>
                      <a:pPr algn="ctr"/>
                      <a:r>
                        <a:rPr lang="en" sz="1000" b="1" dirty="0">
                          <a:solidFill>
                            <a:schemeClr val="tx1">
                              <a:lumMod val="75000"/>
                              <a:lumOff val="25000"/>
                            </a:schemeClr>
                          </a:solidFill>
                          <a:latin typeface="+mn-ea"/>
                          <a:ea typeface="+mn-ea"/>
                        </a:rPr>
                        <a:t>One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 altLang="ko-KR" sz="1000" b="0" i="0" u="none" strike="noStrike" dirty="0">
                          <a:solidFill>
                            <a:schemeClr val="tx1">
                              <a:lumMod val="75000"/>
                              <a:lumOff val="25000"/>
                            </a:schemeClr>
                          </a:solidFill>
                          <a:effectLst/>
                          <a:latin typeface="+mn-ea"/>
                          <a:ea typeface="+mn-ea"/>
                        </a:rPr>
                        <a:t>OCS/EMR</a:t>
                      </a:r>
                      <a:r>
                        <a:rPr lang="en" altLang="en-US" sz="1000" b="0" i="0" u="none" strike="noStrike" dirty="0">
                          <a:solidFill>
                            <a:schemeClr val="tx1">
                              <a:lumMod val="75000"/>
                              <a:lumOff val="25000"/>
                            </a:schemeClr>
                          </a:solidFill>
                          <a:effectLst/>
                          <a:latin typeface="+mn-ea"/>
                          <a:ea typeface="+mn-ea"/>
                        </a:rPr>
                        <a:t> </a:t>
                      </a:r>
                      <a:r>
                        <a:rPr lang="en" altLang="ko-KR" sz="1000" b="0" i="0" u="none" strike="noStrike" dirty="0">
                          <a:solidFill>
                            <a:schemeClr val="tx1">
                              <a:lumMod val="75000"/>
                              <a:lumOff val="25000"/>
                            </a:schemeClr>
                          </a:solidFill>
                          <a:effectLst/>
                          <a:latin typeface="+mn-ea"/>
                          <a:ea typeface="+mn-ea"/>
                        </a:rPr>
                        <a:t>WEB</a:t>
                      </a:r>
                      <a:endParaRPr lang="ko-KR" altLang="en-US" sz="1000" b="0" i="0" u="none" strike="noStrike" dirty="0">
                        <a:solidFill>
                          <a:schemeClr val="tx1">
                            <a:lumMod val="75000"/>
                            <a:lumOff val="25000"/>
                          </a:schemeClr>
                        </a:solidFill>
                        <a:effectLst/>
                        <a:latin typeface="+mn-ea"/>
                        <a:ea typeface="+mn-ea"/>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sz="1000" b="0" dirty="0">
                          <a:solidFill>
                            <a:schemeClr val="tx1">
                              <a:lumMod val="75000"/>
                              <a:lumOff val="25000"/>
                            </a:schemeClr>
                          </a:solidFill>
                          <a:latin typeface="+mn-ea"/>
                          <a:ea typeface="+mn-ea"/>
                        </a:rPr>
                        <a:t>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sz="1000" b="0" i="0" u="none" strike="noStrike" kern="1200" dirty="0">
                          <a:solidFill>
                            <a:schemeClr val="tx1">
                              <a:lumMod val="75000"/>
                              <a:lumOff val="25000"/>
                            </a:schemeClr>
                          </a:solidFill>
                          <a:effectLst/>
                          <a:latin typeface="+mn-ea"/>
                          <a:ea typeface="+mn-ea"/>
                          <a:cs typeface="+mn-cs"/>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altLang="ko-KR" sz="1000" b="0" i="0" u="none" strike="noStrike" dirty="0">
                          <a:solidFill>
                            <a:srgbClr val="000000"/>
                          </a:solidFill>
                          <a:effectLst/>
                          <a:latin typeface="맑은 고딕"/>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altLang="ko-KR" sz="1000" b="0" i="0" u="none" strike="noStrike" dirty="0">
                          <a:solidFill>
                            <a:srgbClr val="000000"/>
                          </a:solidFill>
                          <a:effectLst/>
                          <a:latin typeface="맑은 고딕"/>
                        </a:rPr>
                        <a:t>300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 altLang="ko-KR" sz="1000" b="0" dirty="0"/>
                        <a:t>-</a:t>
                      </a:r>
                      <a:endParaRPr lang="ko-KR" altLang="en-US" sz="1000" b="0"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 altLang="ko-KR" sz="1000" b="0" dirty="0"/>
                        <a:t>Linux</a:t>
                      </a:r>
                      <a:endParaRPr lang="ko-KR" altLang="en-US" sz="1000" b="0" dirty="0"/>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ctr"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000" b="0" dirty="0">
                        <a:solidFill>
                          <a:schemeClr val="tx1">
                            <a:lumMod val="75000"/>
                            <a:lumOff val="25000"/>
                          </a:schemeClr>
                        </a:solidFill>
                        <a:latin typeface="+mn-ea"/>
                        <a:ea typeface="+mn-ea"/>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r>
                        <a:rPr lang="en" altLang="ko-KR" sz="1000" b="0" kern="1200" dirty="0">
                          <a:solidFill>
                            <a:schemeClr val="tx1">
                              <a:lumMod val="75000"/>
                              <a:lumOff val="25000"/>
                            </a:schemeClr>
                          </a:solidFill>
                          <a:latin typeface="+mn-ea"/>
                          <a:ea typeface="+mn-ea"/>
                          <a:cs typeface="+mn-cs"/>
                        </a:rPr>
                        <a:t>O</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6051">
                <a:tc>
                  <a:txBody>
                    <a:bodyPr/>
                    <a:lstStyle/>
                    <a:p>
                      <a:pPr algn="ctr"/>
                      <a:r>
                        <a:rPr lang="en" sz="1000" b="1" dirty="0">
                          <a:solidFill>
                            <a:schemeClr val="tx1">
                              <a:lumMod val="75000"/>
                              <a:lumOff val="25000"/>
                            </a:schemeClr>
                          </a:solidFill>
                          <a:latin typeface="+mn-ea"/>
                          <a:ea typeface="+mn-ea"/>
                        </a:rPr>
                        <a:t>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 altLang="en-US" sz="1000" b="0" i="0" u="none" strike="noStrike" dirty="0">
                          <a:solidFill>
                            <a:schemeClr val="tx1">
                              <a:lumMod val="75000"/>
                              <a:lumOff val="25000"/>
                            </a:schemeClr>
                          </a:solidFill>
                          <a:effectLst/>
                          <a:latin typeface="+mn-ea"/>
                          <a:ea typeface="+mn-ea"/>
                        </a:rPr>
                        <a:t>Homepage </a:t>
                      </a:r>
                      <a:r>
                        <a:rPr lang="en" altLang="ko-KR" sz="1000" b="0" i="0" u="none" strike="noStrike" dirty="0">
                          <a:solidFill>
                            <a:schemeClr val="tx1">
                              <a:lumMod val="75000"/>
                              <a:lumOff val="25000"/>
                            </a:schemeClr>
                          </a:solidFill>
                          <a:effectLst/>
                          <a:latin typeface="+mn-ea"/>
                          <a:ea typeface="+mn-ea"/>
                        </a:rPr>
                        <a:t>WEB</a:t>
                      </a:r>
                      <a:endParaRPr lang="ko-KR" altLang="en-US" sz="1000" b="0" i="0" u="none" strike="noStrike" dirty="0">
                        <a:solidFill>
                          <a:schemeClr val="tx1">
                            <a:lumMod val="75000"/>
                            <a:lumOff val="25000"/>
                          </a:schemeClr>
                        </a:solidFill>
                        <a:effectLst/>
                        <a:latin typeface="+mn-ea"/>
                        <a:ea typeface="+mn-ea"/>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sz="1000" b="0" dirty="0">
                          <a:solidFill>
                            <a:schemeClr val="tx1">
                              <a:lumMod val="75000"/>
                              <a:lumOff val="25000"/>
                            </a:schemeClr>
                          </a:solidFill>
                          <a:latin typeface="+mn-ea"/>
                          <a:ea typeface="+mn-ea"/>
                        </a:rPr>
                        <a:t>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sz="1000" b="0" i="0" u="none" strike="noStrike" kern="1200" dirty="0">
                          <a:solidFill>
                            <a:schemeClr val="tx1">
                              <a:lumMod val="75000"/>
                              <a:lumOff val="25000"/>
                            </a:schemeClr>
                          </a:solidFill>
                          <a:effectLst/>
                          <a:latin typeface="+mn-ea"/>
                          <a:ea typeface="+mn-ea"/>
                          <a:cs typeface="+mn-cs"/>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altLang="ko-KR" sz="1000" b="0" i="0" u="none" strike="noStrike" dirty="0">
                          <a:solidFill>
                            <a:srgbClr val="000000"/>
                          </a:solidFill>
                          <a:effectLst/>
                          <a:latin typeface="맑은 고딕"/>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altLang="ko-KR" sz="1000" b="0" i="0" u="none" strike="noStrike" dirty="0">
                          <a:solidFill>
                            <a:srgbClr val="000000"/>
                          </a:solidFill>
                          <a:effectLst/>
                          <a:latin typeface="맑은 고딕"/>
                        </a:rPr>
                        <a:t>300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 altLang="ko-KR" sz="1000" b="0" dirty="0"/>
                        <a:t>-</a:t>
                      </a:r>
                      <a:endParaRPr lang="ko-KR" altLang="en-US" sz="1000" b="0"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 altLang="ko-KR" sz="1000" b="0" dirty="0"/>
                        <a:t>Linux</a:t>
                      </a:r>
                      <a:endParaRPr lang="ko-KR" altLang="en-US" sz="1000" b="0" dirty="0"/>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ctr"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000" b="0" dirty="0">
                        <a:solidFill>
                          <a:schemeClr val="tx1">
                            <a:lumMod val="75000"/>
                            <a:lumOff val="25000"/>
                          </a:schemeClr>
                        </a:solidFill>
                        <a:latin typeface="+mn-ea"/>
                        <a:ea typeface="+mn-ea"/>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r>
                        <a:rPr lang="en" altLang="ko-KR" sz="1000" b="0" kern="1200" dirty="0">
                          <a:solidFill>
                            <a:schemeClr val="tx1">
                              <a:lumMod val="75000"/>
                              <a:lumOff val="25000"/>
                            </a:schemeClr>
                          </a:solidFill>
                          <a:latin typeface="+mn-ea"/>
                          <a:ea typeface="+mn-ea"/>
                          <a:cs typeface="+mn-cs"/>
                        </a:rPr>
                        <a:t>O</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6051">
                <a:tc>
                  <a:txBody>
                    <a:bodyPr/>
                    <a:lstStyle/>
                    <a:p>
                      <a:pPr algn="ctr"/>
                      <a:r>
                        <a:rPr lang="en" sz="1000" b="1" dirty="0">
                          <a:solidFill>
                            <a:schemeClr val="tx1">
                              <a:lumMod val="75000"/>
                              <a:lumOff val="25000"/>
                            </a:schemeClr>
                          </a:solidFill>
                          <a:latin typeface="+mn-ea"/>
                          <a:ea typeface="+mn-ea"/>
                        </a:rPr>
                        <a:t>3</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 altLang="en-US" sz="1000" b="0" i="0" u="none" strike="noStrike" dirty="0">
                          <a:solidFill>
                            <a:schemeClr val="tx1">
                              <a:lumMod val="75000"/>
                              <a:lumOff val="25000"/>
                            </a:schemeClr>
                          </a:solidFill>
                          <a:effectLst/>
                          <a:latin typeface="+mn-ea"/>
                          <a:ea typeface="+mn-ea"/>
                        </a:rPr>
                        <a:t>Mobile </a:t>
                      </a:r>
                      <a:r>
                        <a:rPr lang="en" altLang="ko-KR" sz="1000" b="0" i="0" u="none" strike="noStrike" dirty="0">
                          <a:solidFill>
                            <a:schemeClr val="tx1">
                              <a:lumMod val="75000"/>
                              <a:lumOff val="25000"/>
                            </a:schemeClr>
                          </a:solidFill>
                          <a:effectLst/>
                          <a:latin typeface="+mn-ea"/>
                          <a:ea typeface="+mn-ea"/>
                        </a:rPr>
                        <a:t>WEB</a:t>
                      </a:r>
                      <a:endParaRPr lang="ko-KR" altLang="en-US" sz="1000" b="0" i="0" u="none" strike="noStrike" dirty="0">
                        <a:solidFill>
                          <a:schemeClr val="tx1">
                            <a:lumMod val="75000"/>
                            <a:lumOff val="25000"/>
                          </a:schemeClr>
                        </a:solidFill>
                        <a:effectLst/>
                        <a:latin typeface="+mn-ea"/>
                        <a:ea typeface="+mn-ea"/>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sz="1000" b="0" dirty="0">
                          <a:solidFill>
                            <a:schemeClr val="tx1">
                              <a:lumMod val="75000"/>
                              <a:lumOff val="25000"/>
                            </a:schemeClr>
                          </a:solidFill>
                          <a:latin typeface="+mn-ea"/>
                          <a:ea typeface="+mn-ea"/>
                        </a:rPr>
                        <a:t>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sz="1000" b="0" i="0" u="none" strike="noStrike" kern="1200" dirty="0">
                          <a:solidFill>
                            <a:schemeClr val="tx1">
                              <a:lumMod val="75000"/>
                              <a:lumOff val="25000"/>
                            </a:schemeClr>
                          </a:solidFill>
                          <a:effectLst/>
                          <a:latin typeface="+mn-ea"/>
                          <a:ea typeface="+mn-ea"/>
                          <a:cs typeface="+mn-cs"/>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altLang="ko-KR" sz="1000" b="0" i="0" u="none" strike="noStrike" dirty="0">
                          <a:solidFill>
                            <a:srgbClr val="000000"/>
                          </a:solidFill>
                          <a:effectLst/>
                          <a:latin typeface="맑은 고딕"/>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altLang="ko-KR" sz="1000" b="0" i="0" u="none" strike="noStrike" dirty="0">
                          <a:solidFill>
                            <a:srgbClr val="000000"/>
                          </a:solidFill>
                          <a:effectLst/>
                          <a:latin typeface="맑은 고딕"/>
                        </a:rPr>
                        <a:t>300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 altLang="ko-KR" sz="1000" b="0" dirty="0"/>
                        <a:t>-</a:t>
                      </a:r>
                      <a:endParaRPr lang="ko-KR" altLang="en-US" sz="1000" b="0"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 altLang="ko-KR" sz="1000" b="0" dirty="0"/>
                        <a:t>Linux</a:t>
                      </a:r>
                      <a:endParaRPr lang="ko-KR" altLang="en-US" sz="1000" b="0" dirty="0"/>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ctr"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000" b="0" dirty="0">
                        <a:solidFill>
                          <a:schemeClr val="tx1">
                            <a:lumMod val="75000"/>
                            <a:lumOff val="25000"/>
                          </a:schemeClr>
                        </a:solidFill>
                        <a:latin typeface="+mn-ea"/>
                        <a:ea typeface="+mn-ea"/>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r>
                        <a:rPr lang="en" altLang="ko-KR" sz="1000" b="0" kern="1200" dirty="0">
                          <a:solidFill>
                            <a:schemeClr val="tx1">
                              <a:lumMod val="75000"/>
                              <a:lumOff val="25000"/>
                            </a:schemeClr>
                          </a:solidFill>
                          <a:latin typeface="+mn-ea"/>
                          <a:ea typeface="+mn-ea"/>
                          <a:cs typeface="+mn-cs"/>
                        </a:rPr>
                        <a:t>O</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96051">
                <a:tc>
                  <a:txBody>
                    <a:bodyPr/>
                    <a:lstStyle/>
                    <a:p>
                      <a:pPr algn="ctr"/>
                      <a:r>
                        <a:rPr lang="en" sz="1000" b="1" dirty="0">
                          <a:solidFill>
                            <a:schemeClr val="tx1">
                              <a:lumMod val="75000"/>
                              <a:lumOff val="25000"/>
                            </a:schemeClr>
                          </a:solidFill>
                          <a:latin typeface="+mn-ea"/>
                          <a:ea typeface="+mn-ea"/>
                        </a:rPr>
                        <a:t>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 altLang="ko-KR" sz="1000" b="0" i="0" u="none" strike="noStrike" dirty="0">
                          <a:solidFill>
                            <a:schemeClr val="tx1">
                              <a:lumMod val="75000"/>
                              <a:lumOff val="25000"/>
                            </a:schemeClr>
                          </a:solidFill>
                          <a:effectLst/>
                          <a:latin typeface="+mn-ea"/>
                          <a:ea typeface="+mn-ea"/>
                        </a:rPr>
                        <a:t>OCS/EMR</a:t>
                      </a:r>
                      <a:r>
                        <a:rPr lang="en" altLang="en-US" sz="1000" b="0" i="0" u="none" strike="noStrike" dirty="0">
                          <a:solidFill>
                            <a:schemeClr val="tx1">
                              <a:lumMod val="75000"/>
                              <a:lumOff val="25000"/>
                            </a:schemeClr>
                          </a:solidFill>
                          <a:effectLst/>
                          <a:latin typeface="+mn-ea"/>
                          <a:ea typeface="+mn-ea"/>
                        </a:rPr>
                        <a:t> </a:t>
                      </a:r>
                      <a:r>
                        <a:rPr lang="en" altLang="ko-KR" sz="1000" b="0" i="0" u="none" strike="noStrike" dirty="0">
                          <a:solidFill>
                            <a:schemeClr val="tx1">
                              <a:lumMod val="75000"/>
                              <a:lumOff val="25000"/>
                            </a:schemeClr>
                          </a:solidFill>
                          <a:effectLst/>
                          <a:latin typeface="+mn-ea"/>
                          <a:ea typeface="+mn-ea"/>
                        </a:rPr>
                        <a:t>AP</a:t>
                      </a:r>
                      <a:endParaRPr lang="ko-KR" altLang="en-US" sz="1000" b="0" i="0" u="none" strike="noStrike" dirty="0">
                        <a:solidFill>
                          <a:schemeClr val="tx1">
                            <a:lumMod val="75000"/>
                            <a:lumOff val="25000"/>
                          </a:schemeClr>
                        </a:solidFill>
                        <a:effectLst/>
                        <a:latin typeface="+mn-ea"/>
                        <a:ea typeface="+mn-ea"/>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sz="1000" b="0" dirty="0">
                          <a:solidFill>
                            <a:schemeClr val="tx1">
                              <a:lumMod val="75000"/>
                              <a:lumOff val="25000"/>
                            </a:schemeClr>
                          </a:solidFill>
                          <a:latin typeface="+mn-ea"/>
                          <a:ea typeface="+mn-ea"/>
                        </a:rPr>
                        <a:t>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sz="1000" b="0" i="0" u="none" strike="noStrike" kern="1200" dirty="0">
                          <a:solidFill>
                            <a:schemeClr val="tx1">
                              <a:lumMod val="75000"/>
                              <a:lumOff val="25000"/>
                            </a:schemeClr>
                          </a:solidFill>
                          <a:effectLst/>
                          <a:latin typeface="+mn-ea"/>
                          <a:ea typeface="+mn-ea"/>
                          <a:cs typeface="+mn-cs"/>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altLang="ko-KR" sz="1000" b="0" i="0" u="none" strike="noStrike" dirty="0">
                          <a:solidFill>
                            <a:srgbClr val="000000"/>
                          </a:solidFill>
                          <a:effectLst/>
                          <a:latin typeface="맑은 고딕"/>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ctr" latinLnBrk="1" hangingPunct="1">
                        <a:lnSpc>
                          <a:spcPct val="100000"/>
                        </a:lnSpc>
                        <a:spcBef>
                          <a:spcPts val="0"/>
                        </a:spcBef>
                        <a:spcAft>
                          <a:spcPts val="0"/>
                        </a:spcAft>
                        <a:buClrTx/>
                        <a:buSzTx/>
                        <a:buFontTx/>
                        <a:buNone/>
                        <a:tabLst/>
                        <a:defRPr/>
                      </a:pPr>
                      <a:r>
                        <a:rPr lang="en" altLang="ko-KR" sz="1000" b="0" kern="1200" dirty="0">
                          <a:solidFill>
                            <a:schemeClr val="tx1"/>
                          </a:solidFill>
                          <a:latin typeface="+mn-ea"/>
                          <a:ea typeface="+mn-ea"/>
                          <a:cs typeface="+mn-cs"/>
                        </a:rPr>
                        <a:t>500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R" altLang="en-US" sz="1000" b="0"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 altLang="ko-KR" sz="1000" b="0" dirty="0"/>
                        <a:t>Linux</a:t>
                      </a:r>
                      <a:endParaRPr lang="ko-KR" altLang="en-US" sz="1000" b="0"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ctr"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 sz="1000" b="0" dirty="0" err="1">
                          <a:solidFill>
                            <a:schemeClr val="tx1">
                              <a:lumMod val="75000"/>
                              <a:lumOff val="25000"/>
                            </a:schemeClr>
                          </a:solidFill>
                          <a:latin typeface="+mn-ea"/>
                          <a:ea typeface="+mn-ea"/>
                        </a:rPr>
                        <a:t>Jeus</a:t>
                      </a:r>
                      <a:endParaRPr lang="en-US" sz="1000" b="0" dirty="0">
                        <a:solidFill>
                          <a:schemeClr val="tx1">
                            <a:lumMod val="75000"/>
                            <a:lumOff val="25000"/>
                          </a:schemeClr>
                        </a:solidFill>
                        <a:latin typeface="+mn-ea"/>
                        <a:ea typeface="+mn-ea"/>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r>
                        <a:rPr lang="en" altLang="ko-KR" sz="1000" b="0" kern="1200" dirty="0">
                          <a:solidFill>
                            <a:schemeClr val="tx1">
                              <a:lumMod val="75000"/>
                              <a:lumOff val="25000"/>
                            </a:schemeClr>
                          </a:solidFill>
                          <a:latin typeface="+mn-ea"/>
                          <a:ea typeface="+mn-ea"/>
                          <a:cs typeface="+mn-cs"/>
                        </a:rPr>
                        <a:t>O</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96051">
                <a:tc>
                  <a:txBody>
                    <a:bodyPr/>
                    <a:lstStyle/>
                    <a:p>
                      <a:pPr algn="ctr"/>
                      <a:r>
                        <a:rPr lang="en" sz="1000" b="1" dirty="0">
                          <a:solidFill>
                            <a:schemeClr val="tx1">
                              <a:lumMod val="75000"/>
                              <a:lumOff val="25000"/>
                            </a:schemeClr>
                          </a:solidFill>
                          <a:latin typeface="+mn-ea"/>
                          <a:ea typeface="+mn-ea"/>
                        </a:rPr>
                        <a:t>5</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 altLang="ko-KR" sz="1000" b="0" i="0" u="none" strike="noStrike" dirty="0">
                          <a:solidFill>
                            <a:schemeClr val="tx1"/>
                          </a:solidFill>
                          <a:effectLst/>
                          <a:latin typeface="+mn-ea"/>
                          <a:ea typeface="+mn-ea"/>
                        </a:rPr>
                        <a:t>LIS</a:t>
                      </a:r>
                      <a:endParaRPr lang="ko-KR" altLang="en-US" sz="1000" b="0" i="0" u="none" strike="noStrike" dirty="0">
                        <a:solidFill>
                          <a:schemeClr val="tx1"/>
                        </a:solidFill>
                        <a:effectLst/>
                        <a:latin typeface="+mn-ea"/>
                        <a:ea typeface="+mn-ea"/>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sz="1000" b="0" dirty="0">
                          <a:solidFill>
                            <a:schemeClr val="tx1"/>
                          </a:solidFill>
                          <a:latin typeface="+mn-ea"/>
                          <a:ea typeface="+mn-ea"/>
                        </a:rPr>
                        <a:t>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sz="1000" b="0" i="0" u="none" strike="noStrike" kern="1200" dirty="0">
                          <a:solidFill>
                            <a:schemeClr val="tx1"/>
                          </a:solidFill>
                          <a:effectLst/>
                          <a:latin typeface="+mn-ea"/>
                          <a:ea typeface="+mn-ea"/>
                          <a:cs typeface="+mn-cs"/>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altLang="ko-KR" sz="1000" b="0" i="0" u="none" strike="noStrike" dirty="0">
                          <a:solidFill>
                            <a:schemeClr val="tx1"/>
                          </a:solidFill>
                          <a:effectLst/>
                          <a:latin typeface="맑은 고딕"/>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altLang="ko-KR" sz="1000" b="0" i="0" u="none" strike="noStrike" dirty="0">
                          <a:solidFill>
                            <a:schemeClr val="tx1"/>
                          </a:solidFill>
                          <a:effectLst/>
                          <a:latin typeface="맑은 고딕"/>
                        </a:rPr>
                        <a:t>500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R" altLang="en-US" sz="1000" b="0" dirty="0">
                        <a:solidFill>
                          <a:schemeClr val="tx1"/>
                        </a:solidFil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 altLang="ko-KR" sz="1000" b="0" dirty="0">
                          <a:solidFill>
                            <a:schemeClr val="tx1"/>
                          </a:solidFill>
                        </a:rPr>
                        <a:t>Windows server</a:t>
                      </a:r>
                      <a:endParaRPr lang="ko-KR" altLang="en-US" sz="1000" b="0" dirty="0">
                        <a:solidFill>
                          <a:schemeClr val="tx1"/>
                        </a:solidFil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ctr" latinLnBrk="1" hangingPunct="1">
                        <a:lnSpc>
                          <a:spcPct val="100000"/>
                        </a:lnSpc>
                        <a:spcBef>
                          <a:spcPts val="0"/>
                        </a:spcBef>
                        <a:spcAft>
                          <a:spcPts val="0"/>
                        </a:spcAft>
                        <a:buClrTx/>
                        <a:buSzTx/>
                        <a:buFontTx/>
                        <a:buNone/>
                        <a:tabLst/>
                        <a:defRPr/>
                      </a:pPr>
                      <a:endParaRPr lang="en-US" altLang="ko-KR" sz="1000" b="0" kern="1200" dirty="0">
                        <a:solidFill>
                          <a:schemeClr val="tx1"/>
                        </a:solidFill>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000" b="0" dirty="0">
                        <a:solidFill>
                          <a:schemeClr val="tx1"/>
                        </a:solidFill>
                        <a:latin typeface="+mn-ea"/>
                        <a:ea typeface="+mn-ea"/>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 sz="1000" b="0" dirty="0">
                          <a:solidFill>
                            <a:schemeClr val="tx1"/>
                          </a:solidFill>
                          <a:latin typeface="+mn-ea"/>
                          <a:ea typeface="+mn-ea"/>
                        </a:rPr>
                        <a:t>O</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000" b="0" dirty="0">
                        <a:solidFill>
                          <a:schemeClr val="tx1"/>
                        </a:solidFill>
                        <a:latin typeface="+mn-ea"/>
                        <a:ea typeface="+mn-ea"/>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16329">
                <a:tc>
                  <a:txBody>
                    <a:bodyPr/>
                    <a:lstStyle/>
                    <a:p>
                      <a:pPr algn="ctr"/>
                      <a:r>
                        <a:rPr lang="en" sz="1000" b="1" dirty="0">
                          <a:solidFill>
                            <a:schemeClr val="tx1">
                              <a:lumMod val="75000"/>
                              <a:lumOff val="25000"/>
                            </a:schemeClr>
                          </a:solidFill>
                          <a:latin typeface="+mn-ea"/>
                          <a:ea typeface="+mn-ea"/>
                        </a:rPr>
                        <a:t>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 altLang="ko-KR" sz="1000" b="0" i="0" u="none" strike="noStrike" dirty="0">
                          <a:solidFill>
                            <a:schemeClr val="tx1">
                              <a:lumMod val="75000"/>
                              <a:lumOff val="25000"/>
                            </a:schemeClr>
                          </a:solidFill>
                          <a:effectLst/>
                          <a:latin typeface="+mn-ea"/>
                          <a:ea typeface="+mn-ea"/>
                        </a:rPr>
                        <a:t>CDIS</a:t>
                      </a:r>
                      <a:endParaRPr lang="ko-KR" altLang="en-US" sz="1000" b="0" i="0" u="none" strike="noStrike" dirty="0">
                        <a:solidFill>
                          <a:schemeClr val="tx1">
                            <a:lumMod val="75000"/>
                            <a:lumOff val="25000"/>
                          </a:schemeClr>
                        </a:solidFill>
                        <a:effectLst/>
                        <a:latin typeface="+mn-ea"/>
                        <a:ea typeface="+mn-ea"/>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sz="1000" b="0" dirty="0">
                          <a:solidFill>
                            <a:schemeClr val="tx1">
                              <a:lumMod val="75000"/>
                              <a:lumOff val="25000"/>
                            </a:schemeClr>
                          </a:solidFill>
                          <a:latin typeface="+mn-ea"/>
                          <a:ea typeface="+mn-ea"/>
                        </a:rPr>
                        <a:t>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sz="1000" b="0" i="0" u="none" strike="noStrike" kern="1200" dirty="0">
                          <a:solidFill>
                            <a:schemeClr val="tx1">
                              <a:lumMod val="75000"/>
                              <a:lumOff val="25000"/>
                            </a:schemeClr>
                          </a:solidFill>
                          <a:effectLst/>
                          <a:latin typeface="+mn-ea"/>
                          <a:ea typeface="+mn-ea"/>
                          <a:cs typeface="+mn-cs"/>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altLang="ko-KR" sz="1000" b="0" i="0" u="none" strike="noStrike" dirty="0">
                          <a:solidFill>
                            <a:srgbClr val="000000"/>
                          </a:solidFill>
                          <a:effectLst/>
                          <a:latin typeface="맑은 고딕"/>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altLang="ko-KR" sz="1000" b="0" i="0" u="none" strike="noStrike" dirty="0">
                          <a:solidFill>
                            <a:srgbClr val="000000"/>
                          </a:solidFill>
                          <a:effectLst/>
                          <a:latin typeface="맑은 고딕"/>
                        </a:rPr>
                        <a:t>500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R" altLang="en-US" sz="1000" b="0"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 altLang="ko-KR" sz="1000" b="0" dirty="0"/>
                        <a:t>Windows server</a:t>
                      </a:r>
                      <a:endParaRPr lang="ko-KR" altLang="en-US" sz="1000" b="0"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ctr"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229" rtl="0" eaLnBrk="1" fontAlgn="ctr" latinLnBrk="1" hangingPunct="1">
                        <a:lnSpc>
                          <a:spcPct val="100000"/>
                        </a:lnSpc>
                        <a:spcBef>
                          <a:spcPts val="0"/>
                        </a:spcBef>
                        <a:spcAft>
                          <a:spcPts val="0"/>
                        </a:spcAft>
                        <a:buClrTx/>
                        <a:buSzTx/>
                        <a:buFontTx/>
                        <a:buNone/>
                        <a:tabLst/>
                        <a:defRPr/>
                      </a:pPr>
                      <a:endParaRPr lang="en-US" altLang="ko-KR" sz="1000" b="0" dirty="0">
                        <a:solidFill>
                          <a:schemeClr val="tx1">
                            <a:lumMod val="75000"/>
                            <a:lumOff val="25000"/>
                          </a:schemeClr>
                        </a:solidFill>
                        <a:latin typeface="+mn-ea"/>
                        <a:ea typeface="+mn-ea"/>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 sz="1000" b="0" dirty="0">
                          <a:solidFill>
                            <a:schemeClr val="tx1">
                              <a:lumMod val="75000"/>
                              <a:lumOff val="25000"/>
                            </a:schemeClr>
                          </a:solidFill>
                          <a:latin typeface="+mn-ea"/>
                          <a:ea typeface="+mn-ea"/>
                        </a:rPr>
                        <a:t>O</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000" b="0" dirty="0">
                        <a:solidFill>
                          <a:schemeClr val="tx1">
                            <a:lumMod val="75000"/>
                            <a:lumOff val="25000"/>
                          </a:schemeClr>
                        </a:solidFill>
                        <a:latin typeface="+mn-ea"/>
                        <a:ea typeface="+mn-ea"/>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96051">
                <a:tc>
                  <a:txBody>
                    <a:bodyPr/>
                    <a:lstStyle/>
                    <a:p>
                      <a:pPr algn="ctr"/>
                      <a:r>
                        <a:rPr lang="en" sz="1000" b="1" dirty="0">
                          <a:solidFill>
                            <a:schemeClr val="tx1">
                              <a:lumMod val="75000"/>
                              <a:lumOff val="25000"/>
                            </a:schemeClr>
                          </a:solidFill>
                          <a:latin typeface="+mn-ea"/>
                          <a:ea typeface="+mn-ea"/>
                        </a:rPr>
                        <a:t>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 altLang="en-US" sz="1000" b="0" i="0" u="none" strike="noStrike" dirty="0">
                          <a:solidFill>
                            <a:schemeClr val="tx1">
                              <a:lumMod val="75000"/>
                              <a:lumOff val="25000"/>
                            </a:schemeClr>
                          </a:solidFill>
                          <a:effectLst/>
                          <a:latin typeface="+mn-ea"/>
                          <a:ea typeface="+mn-ea"/>
                        </a:rPr>
                        <a:t>Imaging </a:t>
                      </a:r>
                      <a:r>
                        <a:rPr lang="en" altLang="ko-KR" sz="1000" b="0" i="0" u="none" strike="noStrike" dirty="0">
                          <a:solidFill>
                            <a:schemeClr val="tx1">
                              <a:lumMod val="75000"/>
                              <a:lumOff val="25000"/>
                            </a:schemeClr>
                          </a:solidFill>
                          <a:effectLst/>
                          <a:latin typeface="+mn-ea"/>
                          <a:ea typeface="+mn-ea"/>
                        </a:rPr>
                        <a:t>EMR</a:t>
                      </a:r>
                      <a:endParaRPr lang="ko-KR" altLang="en-US" sz="1000" b="0" i="0" u="none" strike="noStrike" dirty="0">
                        <a:solidFill>
                          <a:schemeClr val="tx1">
                            <a:lumMod val="75000"/>
                            <a:lumOff val="25000"/>
                          </a:schemeClr>
                        </a:solidFill>
                        <a:effectLst/>
                        <a:latin typeface="+mn-ea"/>
                        <a:ea typeface="+mn-ea"/>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sz="1000" b="0" dirty="0">
                          <a:solidFill>
                            <a:schemeClr val="tx1">
                              <a:lumMod val="75000"/>
                              <a:lumOff val="25000"/>
                            </a:schemeClr>
                          </a:solidFill>
                          <a:latin typeface="+mn-ea"/>
                          <a:ea typeface="+mn-ea"/>
                        </a:rPr>
                        <a:t>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sz="1000" b="0" i="0" u="none" strike="noStrike" kern="1200" dirty="0">
                          <a:solidFill>
                            <a:schemeClr val="tx1">
                              <a:lumMod val="75000"/>
                              <a:lumOff val="25000"/>
                            </a:schemeClr>
                          </a:solidFill>
                          <a:effectLst/>
                          <a:latin typeface="+mn-ea"/>
                          <a:ea typeface="+mn-ea"/>
                          <a:cs typeface="+mn-cs"/>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altLang="ko-KR" sz="1000" b="0" i="0" u="none" strike="noStrike" dirty="0">
                          <a:solidFill>
                            <a:srgbClr val="000000"/>
                          </a:solidFill>
                          <a:effectLst/>
                          <a:latin typeface="맑은 고딕"/>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altLang="ko-KR" sz="1000" b="0" i="0" u="none" strike="noStrike" dirty="0">
                          <a:solidFill>
                            <a:srgbClr val="000000"/>
                          </a:solidFill>
                          <a:effectLst/>
                          <a:latin typeface="맑은 고딕"/>
                        </a:rPr>
                        <a:t>500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R" altLang="en-US" sz="1000" b="0"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 altLang="ko-KR" sz="1000" b="0" dirty="0"/>
                        <a:t>Windows server</a:t>
                      </a:r>
                      <a:endParaRPr lang="ko-KR" altLang="en-US" sz="1000" b="0"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ctr"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229" rtl="0" eaLnBrk="1" fontAlgn="ctr" latinLnBrk="1" hangingPunct="1">
                        <a:lnSpc>
                          <a:spcPct val="100000"/>
                        </a:lnSpc>
                        <a:spcBef>
                          <a:spcPts val="0"/>
                        </a:spcBef>
                        <a:spcAft>
                          <a:spcPts val="0"/>
                        </a:spcAft>
                        <a:buClrTx/>
                        <a:buSzTx/>
                        <a:buFontTx/>
                        <a:buNone/>
                        <a:tabLst/>
                        <a:defRPr/>
                      </a:pPr>
                      <a:endParaRPr lang="en-US" altLang="ko-KR" sz="1000" b="0" dirty="0">
                        <a:solidFill>
                          <a:schemeClr val="tx1">
                            <a:lumMod val="75000"/>
                            <a:lumOff val="25000"/>
                          </a:schemeClr>
                        </a:solidFill>
                        <a:latin typeface="+mn-ea"/>
                        <a:ea typeface="+mn-ea"/>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 sz="1000" b="0" dirty="0">
                          <a:solidFill>
                            <a:schemeClr val="tx1">
                              <a:lumMod val="75000"/>
                              <a:lumOff val="25000"/>
                            </a:schemeClr>
                          </a:solidFill>
                          <a:latin typeface="+mn-ea"/>
                          <a:ea typeface="+mn-ea"/>
                        </a:rPr>
                        <a:t>O</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000" b="0" dirty="0">
                        <a:solidFill>
                          <a:schemeClr val="tx1">
                            <a:lumMod val="75000"/>
                            <a:lumOff val="25000"/>
                          </a:schemeClr>
                        </a:solidFill>
                        <a:latin typeface="+mn-ea"/>
                        <a:ea typeface="+mn-ea"/>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96051">
                <a:tc>
                  <a:txBody>
                    <a:bodyPr/>
                    <a:lstStyle/>
                    <a:p>
                      <a:pPr algn="ctr"/>
                      <a:r>
                        <a:rPr lang="en" sz="1000" b="1" dirty="0">
                          <a:solidFill>
                            <a:schemeClr val="tx1">
                              <a:lumMod val="75000"/>
                              <a:lumOff val="25000"/>
                            </a:schemeClr>
                          </a:solidFill>
                          <a:latin typeface="+mn-ea"/>
                          <a:ea typeface="+mn-ea"/>
                        </a:rPr>
                        <a:t>8</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 altLang="ko-KR" sz="1000" b="0" i="0" u="none" strike="noStrike" dirty="0">
                          <a:solidFill>
                            <a:schemeClr val="tx1">
                              <a:lumMod val="75000"/>
                              <a:lumOff val="25000"/>
                            </a:schemeClr>
                          </a:solidFill>
                          <a:effectLst/>
                          <a:latin typeface="+mn-ea"/>
                          <a:ea typeface="+mn-ea"/>
                        </a:rPr>
                        <a:t>DUR</a:t>
                      </a:r>
                      <a:endParaRPr lang="ko-KR" altLang="en-US" sz="1000" b="0" i="0" u="none" strike="noStrike" dirty="0">
                        <a:solidFill>
                          <a:schemeClr val="tx1">
                            <a:lumMod val="75000"/>
                            <a:lumOff val="25000"/>
                          </a:schemeClr>
                        </a:solidFill>
                        <a:effectLst/>
                        <a:latin typeface="+mn-ea"/>
                        <a:ea typeface="+mn-ea"/>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sz="1000" b="0" dirty="0">
                          <a:solidFill>
                            <a:schemeClr val="tx1">
                              <a:lumMod val="75000"/>
                              <a:lumOff val="25000"/>
                            </a:schemeClr>
                          </a:solidFill>
                          <a:latin typeface="+mn-ea"/>
                          <a:ea typeface="+mn-ea"/>
                        </a:rPr>
                        <a:t>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sz="1000" b="0" i="0" u="none" strike="noStrike" kern="1200" dirty="0">
                          <a:solidFill>
                            <a:schemeClr val="tx1">
                              <a:lumMod val="75000"/>
                              <a:lumOff val="25000"/>
                            </a:schemeClr>
                          </a:solidFill>
                          <a:effectLst/>
                          <a:latin typeface="+mn-ea"/>
                          <a:ea typeface="+mn-ea"/>
                          <a:cs typeface="+mn-cs"/>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 sz="1000" b="0" dirty="0">
                          <a:solidFill>
                            <a:schemeClr val="tx1">
                              <a:lumMod val="75000"/>
                              <a:lumOff val="25000"/>
                            </a:schemeClr>
                          </a:solidFill>
                          <a:latin typeface="+mn-ea"/>
                          <a:ea typeface="+mn-ea"/>
                        </a:rPr>
                        <a:t>8</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r>
                        <a:rPr lang="en" altLang="ko-KR" sz="1000" b="0" i="0" u="none" strike="noStrike" dirty="0">
                          <a:solidFill>
                            <a:srgbClr val="000000"/>
                          </a:solidFill>
                          <a:effectLst/>
                          <a:latin typeface="+mn-lt"/>
                        </a:rPr>
                        <a:t>500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R" altLang="en-US" sz="10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 altLang="ko-KR" sz="1000" b="0" dirty="0"/>
                        <a:t>Windows server</a:t>
                      </a:r>
                      <a:endParaRPr lang="ko-KR" altLang="en-US" sz="1000" b="0"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ctr"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000" b="0" dirty="0">
                        <a:solidFill>
                          <a:schemeClr val="tx1">
                            <a:lumMod val="75000"/>
                            <a:lumOff val="25000"/>
                          </a:schemeClr>
                        </a:solidFill>
                        <a:latin typeface="+mn-ea"/>
                        <a:ea typeface="+mn-ea"/>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r>
                        <a:rPr lang="en" altLang="ko-KR" sz="1000" b="0" kern="1200" dirty="0">
                          <a:solidFill>
                            <a:schemeClr val="tx1">
                              <a:lumMod val="75000"/>
                              <a:lumOff val="25000"/>
                            </a:schemeClr>
                          </a:solidFill>
                          <a:latin typeface="+mn-ea"/>
                          <a:ea typeface="+mn-ea"/>
                          <a:cs typeface="+mn-cs"/>
                        </a:rPr>
                        <a:t>O</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71497963"/>
                  </a:ext>
                </a:extLst>
              </a:tr>
              <a:tr h="296051">
                <a:tc>
                  <a:txBody>
                    <a:bodyPr/>
                    <a:lstStyle/>
                    <a:p>
                      <a:pPr algn="ctr"/>
                      <a:r>
                        <a:rPr lang="en" sz="1000" b="1" dirty="0">
                          <a:solidFill>
                            <a:schemeClr val="tx1">
                              <a:lumMod val="75000"/>
                              <a:lumOff val="25000"/>
                            </a:schemeClr>
                          </a:solidFill>
                          <a:latin typeface="+mn-ea"/>
                          <a:ea typeface="+mn-ea"/>
                        </a:rPr>
                        <a:t>9</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 altLang="ko-KR" sz="1000" b="0" i="0" u="none" strike="noStrike" dirty="0">
                          <a:solidFill>
                            <a:schemeClr val="tx1">
                              <a:lumMod val="75000"/>
                              <a:lumOff val="25000"/>
                            </a:schemeClr>
                          </a:solidFill>
                          <a:effectLst/>
                          <a:latin typeface="+mn-ea"/>
                          <a:ea typeface="+mn-ea"/>
                        </a:rPr>
                        <a:t>PACS Broker</a:t>
                      </a:r>
                      <a:endParaRPr lang="ko-KR" altLang="en-US" sz="1000" b="0" i="0" u="none" strike="noStrike" dirty="0">
                        <a:solidFill>
                          <a:schemeClr val="tx1">
                            <a:lumMod val="75000"/>
                            <a:lumOff val="25000"/>
                          </a:schemeClr>
                        </a:solidFill>
                        <a:effectLst/>
                        <a:latin typeface="+mn-ea"/>
                        <a:ea typeface="+mn-ea"/>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sz="1000" b="0" dirty="0">
                          <a:solidFill>
                            <a:schemeClr val="tx1">
                              <a:lumMod val="75000"/>
                              <a:lumOff val="25000"/>
                            </a:schemeClr>
                          </a:solidFill>
                          <a:latin typeface="+mn-ea"/>
                          <a:ea typeface="+mn-ea"/>
                        </a:rPr>
                        <a:t>One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sz="1000" b="0" i="0" u="none" strike="noStrike" kern="1200" dirty="0">
                          <a:solidFill>
                            <a:schemeClr val="tx1">
                              <a:lumMod val="75000"/>
                              <a:lumOff val="25000"/>
                            </a:schemeClr>
                          </a:solidFill>
                          <a:effectLst/>
                          <a:latin typeface="+mn-ea"/>
                          <a:ea typeface="+mn-ea"/>
                          <a:cs typeface="+mn-cs"/>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 sz="1000" b="0" dirty="0">
                          <a:solidFill>
                            <a:schemeClr val="tx1">
                              <a:lumMod val="75000"/>
                              <a:lumOff val="25000"/>
                            </a:schemeClr>
                          </a:solidFill>
                          <a:latin typeface="+mn-ea"/>
                          <a:ea typeface="+mn-ea"/>
                        </a:rPr>
                        <a:t>8</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r>
                        <a:rPr lang="en" altLang="ko-KR" sz="1000" b="0" i="0" u="none" strike="noStrike" dirty="0">
                          <a:solidFill>
                            <a:srgbClr val="000000"/>
                          </a:solidFill>
                          <a:effectLst/>
                          <a:latin typeface="+mn-lt"/>
                        </a:rPr>
                        <a:t>500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R" altLang="en-US" sz="10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 altLang="ko-KR" sz="1000" b="0" dirty="0"/>
                        <a:t>Windows server</a:t>
                      </a:r>
                      <a:endParaRPr lang="ko-KR" altLang="en-US" sz="1000" b="0"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ctr"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000" b="0" dirty="0">
                        <a:solidFill>
                          <a:schemeClr val="tx1">
                            <a:lumMod val="75000"/>
                            <a:lumOff val="25000"/>
                          </a:schemeClr>
                        </a:solidFill>
                        <a:latin typeface="+mn-ea"/>
                        <a:ea typeface="+mn-ea"/>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r>
                        <a:rPr lang="en" altLang="ko-KR" sz="1000" b="0" kern="1200" dirty="0">
                          <a:solidFill>
                            <a:schemeClr val="tx1">
                              <a:lumMod val="75000"/>
                              <a:lumOff val="25000"/>
                            </a:schemeClr>
                          </a:solidFill>
                          <a:latin typeface="+mn-ea"/>
                          <a:ea typeface="+mn-ea"/>
                          <a:cs typeface="+mn-cs"/>
                        </a:rPr>
                        <a:t>O</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76733539"/>
                  </a:ext>
                </a:extLst>
              </a:tr>
              <a:tr h="296051">
                <a:tc>
                  <a:txBody>
                    <a:bodyPr/>
                    <a:lstStyle/>
                    <a:p>
                      <a:pPr algn="ctr"/>
                      <a:r>
                        <a:rPr lang="en" sz="1000" b="1" dirty="0">
                          <a:solidFill>
                            <a:schemeClr val="tx1">
                              <a:lumMod val="75000"/>
                              <a:lumOff val="25000"/>
                            </a:schemeClr>
                          </a:solidFill>
                          <a:latin typeface="+mn-ea"/>
                          <a:ea typeface="+mn-ea"/>
                        </a:rPr>
                        <a:t>10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 altLang="ko-KR" sz="1000" b="0" i="0" u="none" strike="noStrike" dirty="0">
                          <a:solidFill>
                            <a:schemeClr val="tx1">
                              <a:lumMod val="75000"/>
                              <a:lumOff val="25000"/>
                            </a:schemeClr>
                          </a:solidFill>
                          <a:effectLst/>
                          <a:latin typeface="+mn-ea"/>
                          <a:ea typeface="+mn-ea"/>
                        </a:rPr>
                        <a:t>PACS </a:t>
                      </a:r>
                      <a:r>
                        <a:rPr lang="en" altLang="en-US" sz="1000" b="0" i="0" u="none" strike="noStrike" dirty="0">
                          <a:solidFill>
                            <a:schemeClr val="tx1">
                              <a:lumMod val="75000"/>
                              <a:lumOff val="25000"/>
                            </a:schemeClr>
                          </a:solidFill>
                          <a:effectLst/>
                          <a:latin typeface="+mn-ea"/>
                          <a:ea typeface="+mn-ea"/>
                        </a:rPr>
                        <a:t>Backup</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sz="1000" b="0" dirty="0">
                          <a:solidFill>
                            <a:schemeClr val="tx1">
                              <a:lumMod val="75000"/>
                              <a:lumOff val="25000"/>
                            </a:schemeClr>
                          </a:solidFill>
                          <a:latin typeface="+mn-ea"/>
                          <a:ea typeface="+mn-ea"/>
                        </a:rPr>
                        <a:t>One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sz="1000" b="0" i="0" u="none" strike="noStrike" kern="1200" dirty="0">
                          <a:solidFill>
                            <a:schemeClr val="tx1">
                              <a:lumMod val="75000"/>
                              <a:lumOff val="25000"/>
                            </a:schemeClr>
                          </a:solidFill>
                          <a:effectLst/>
                          <a:latin typeface="+mn-ea"/>
                          <a:ea typeface="+mn-ea"/>
                          <a:cs typeface="+mn-cs"/>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 sz="1000" b="0" dirty="0">
                          <a:solidFill>
                            <a:schemeClr val="tx1">
                              <a:lumMod val="75000"/>
                              <a:lumOff val="25000"/>
                            </a:schemeClr>
                          </a:solidFill>
                          <a:latin typeface="+mn-ea"/>
                          <a:ea typeface="+mn-ea"/>
                        </a:rPr>
                        <a:t>8</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r>
                        <a:rPr lang="en" altLang="ko-KR" sz="1000" b="0" i="0" u="none" strike="noStrike" dirty="0">
                          <a:solidFill>
                            <a:srgbClr val="000000"/>
                          </a:solidFill>
                          <a:effectLst/>
                          <a:latin typeface="+mn-lt"/>
                        </a:rPr>
                        <a:t>500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R" altLang="en-US" sz="10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 altLang="ko-KR" sz="1000" b="0" dirty="0"/>
                        <a:t>Windows server</a:t>
                      </a:r>
                      <a:endParaRPr lang="ko-KR" altLang="en-US" sz="1000" b="0"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ctr"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000" b="0" dirty="0">
                        <a:solidFill>
                          <a:schemeClr val="tx1">
                            <a:lumMod val="75000"/>
                            <a:lumOff val="25000"/>
                          </a:schemeClr>
                        </a:solidFill>
                        <a:latin typeface="+mn-ea"/>
                        <a:ea typeface="+mn-ea"/>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r>
                        <a:rPr lang="en" altLang="ko-KR" sz="1000" b="0" kern="1200" dirty="0">
                          <a:solidFill>
                            <a:schemeClr val="tx1">
                              <a:lumMod val="75000"/>
                              <a:lumOff val="25000"/>
                            </a:schemeClr>
                          </a:solidFill>
                          <a:latin typeface="+mn-ea"/>
                          <a:ea typeface="+mn-ea"/>
                          <a:cs typeface="+mn-cs"/>
                        </a:rPr>
                        <a:t>O</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0078349"/>
                  </a:ext>
                </a:extLst>
              </a:tr>
              <a:tr h="296051">
                <a:tc>
                  <a:txBody>
                    <a:bodyPr/>
                    <a:lstStyle/>
                    <a:p>
                      <a:pPr algn="ctr"/>
                      <a:r>
                        <a:rPr lang="en" sz="1000" b="1" dirty="0">
                          <a:solidFill>
                            <a:schemeClr val="tx1">
                              <a:lumMod val="75000"/>
                              <a:lumOff val="25000"/>
                            </a:schemeClr>
                          </a:solidFill>
                          <a:latin typeface="+mn-ea"/>
                          <a:ea typeface="+mn-ea"/>
                        </a:rPr>
                        <a:t>11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 altLang="ko-KR" sz="1000" b="0" i="0" u="none" strike="noStrike" dirty="0">
                          <a:solidFill>
                            <a:schemeClr val="tx1">
                              <a:lumMod val="75000"/>
                              <a:lumOff val="25000"/>
                            </a:schemeClr>
                          </a:solidFill>
                          <a:effectLst/>
                          <a:latin typeface="+mn-ea"/>
                          <a:ea typeface="+mn-ea"/>
                        </a:rPr>
                        <a:t>RFID</a:t>
                      </a:r>
                      <a:endParaRPr lang="ko-KR" altLang="en-US" sz="1000" b="0" i="0" u="none" strike="noStrike" dirty="0">
                        <a:solidFill>
                          <a:schemeClr val="tx1">
                            <a:lumMod val="75000"/>
                            <a:lumOff val="25000"/>
                          </a:schemeClr>
                        </a:solidFill>
                        <a:effectLst/>
                        <a:latin typeface="+mn-ea"/>
                        <a:ea typeface="+mn-ea"/>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sz="1000" b="0" dirty="0">
                          <a:solidFill>
                            <a:schemeClr val="tx1">
                              <a:lumMod val="75000"/>
                              <a:lumOff val="25000"/>
                            </a:schemeClr>
                          </a:solidFill>
                          <a:latin typeface="+mn-ea"/>
                          <a:ea typeface="+mn-ea"/>
                        </a:rPr>
                        <a:t>One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sz="1000" b="0" i="0" u="none" strike="noStrike" kern="1200" dirty="0">
                          <a:solidFill>
                            <a:schemeClr val="tx1">
                              <a:lumMod val="75000"/>
                              <a:lumOff val="25000"/>
                            </a:schemeClr>
                          </a:solidFill>
                          <a:effectLst/>
                          <a:latin typeface="+mn-ea"/>
                          <a:ea typeface="+mn-ea"/>
                          <a:cs typeface="+mn-cs"/>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 sz="1000" b="0" dirty="0">
                          <a:solidFill>
                            <a:schemeClr val="tx1">
                              <a:lumMod val="75000"/>
                              <a:lumOff val="25000"/>
                            </a:schemeClr>
                          </a:solidFill>
                          <a:latin typeface="+mn-ea"/>
                          <a:ea typeface="+mn-ea"/>
                        </a:rPr>
                        <a:t>8</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r>
                        <a:rPr lang="en" altLang="ko-KR" sz="1000" b="0" i="0" u="none" strike="noStrike" dirty="0">
                          <a:solidFill>
                            <a:srgbClr val="000000"/>
                          </a:solidFill>
                          <a:effectLst/>
                          <a:latin typeface="+mn-lt"/>
                        </a:rPr>
                        <a:t>500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R" altLang="en-US" sz="10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 altLang="ko-KR" sz="1000" b="0" dirty="0"/>
                        <a:t>Windows server</a:t>
                      </a:r>
                      <a:endParaRPr lang="ko-KR" altLang="en-US" sz="1000" b="0"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ctr"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000" b="0" dirty="0">
                        <a:solidFill>
                          <a:schemeClr val="tx1">
                            <a:lumMod val="75000"/>
                            <a:lumOff val="25000"/>
                          </a:schemeClr>
                        </a:solidFill>
                        <a:latin typeface="+mn-ea"/>
                        <a:ea typeface="+mn-ea"/>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r>
                        <a:rPr lang="en" altLang="ko-KR" sz="1000" b="0" kern="1200" dirty="0">
                          <a:solidFill>
                            <a:schemeClr val="tx1">
                              <a:lumMod val="75000"/>
                              <a:lumOff val="25000"/>
                            </a:schemeClr>
                          </a:solidFill>
                          <a:latin typeface="+mn-ea"/>
                          <a:ea typeface="+mn-ea"/>
                          <a:cs typeface="+mn-cs"/>
                        </a:rPr>
                        <a:t>O</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1170361"/>
                  </a:ext>
                </a:extLst>
              </a:tr>
              <a:tr h="296051">
                <a:tc>
                  <a:txBody>
                    <a:bodyPr/>
                    <a:lstStyle/>
                    <a:p>
                      <a:pPr algn="ctr"/>
                      <a:r>
                        <a:rPr lang="en" sz="1000" b="1" dirty="0">
                          <a:solidFill>
                            <a:schemeClr val="tx1">
                              <a:lumMod val="75000"/>
                              <a:lumOff val="25000"/>
                            </a:schemeClr>
                          </a:solidFill>
                          <a:latin typeface="+mn-ea"/>
                          <a:ea typeface="+mn-ea"/>
                        </a:rPr>
                        <a:t>12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 altLang="ko-KR" sz="1000" b="0" i="0" u="none" strike="noStrike" dirty="0">
                          <a:solidFill>
                            <a:schemeClr val="tx1">
                              <a:lumMod val="75000"/>
                              <a:lumOff val="25000"/>
                            </a:schemeClr>
                          </a:solidFill>
                          <a:effectLst/>
                          <a:latin typeface="+mn-ea"/>
                          <a:ea typeface="+mn-ea"/>
                        </a:rPr>
                        <a:t>RFID Broker</a:t>
                      </a:r>
                      <a:endParaRPr lang="ko-KR" altLang="en-US" sz="1000" b="0" i="0" u="none" strike="noStrike" dirty="0">
                        <a:solidFill>
                          <a:schemeClr val="tx1">
                            <a:lumMod val="75000"/>
                            <a:lumOff val="25000"/>
                          </a:schemeClr>
                        </a:solidFill>
                        <a:effectLst/>
                        <a:latin typeface="+mn-ea"/>
                        <a:ea typeface="+mn-ea"/>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sz="1000" b="0" dirty="0">
                          <a:solidFill>
                            <a:schemeClr val="tx1">
                              <a:lumMod val="75000"/>
                              <a:lumOff val="25000"/>
                            </a:schemeClr>
                          </a:solidFill>
                          <a:latin typeface="+mn-ea"/>
                          <a:ea typeface="+mn-ea"/>
                        </a:rPr>
                        <a:t>One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sz="1000" b="0" i="0" u="none" strike="noStrike" kern="1200" dirty="0">
                          <a:solidFill>
                            <a:schemeClr val="tx1">
                              <a:lumMod val="75000"/>
                              <a:lumOff val="25000"/>
                            </a:schemeClr>
                          </a:solidFill>
                          <a:effectLst/>
                          <a:latin typeface="+mn-ea"/>
                          <a:ea typeface="+mn-ea"/>
                          <a:cs typeface="+mn-cs"/>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 sz="1000" b="0" dirty="0">
                          <a:solidFill>
                            <a:schemeClr val="tx1">
                              <a:lumMod val="75000"/>
                              <a:lumOff val="25000"/>
                            </a:schemeClr>
                          </a:solidFill>
                          <a:latin typeface="+mn-ea"/>
                          <a:ea typeface="+mn-ea"/>
                        </a:rPr>
                        <a:t>8</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r>
                        <a:rPr lang="en" altLang="ko-KR" sz="1000" b="0" i="0" u="none" strike="noStrike" dirty="0">
                          <a:solidFill>
                            <a:srgbClr val="000000"/>
                          </a:solidFill>
                          <a:effectLst/>
                          <a:latin typeface="+mn-lt"/>
                        </a:rPr>
                        <a:t>500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R" altLang="en-US" sz="10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 altLang="ko-KR" sz="1000" b="0" dirty="0"/>
                        <a:t>Windows server</a:t>
                      </a:r>
                      <a:endParaRPr lang="ko-KR" altLang="en-US" sz="1000" b="0"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ctr"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000" b="0" dirty="0">
                        <a:solidFill>
                          <a:schemeClr val="tx1">
                            <a:lumMod val="75000"/>
                            <a:lumOff val="25000"/>
                          </a:schemeClr>
                        </a:solidFill>
                        <a:latin typeface="+mn-ea"/>
                        <a:ea typeface="+mn-ea"/>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r>
                        <a:rPr lang="en" altLang="ko-KR" sz="1000" b="0" kern="1200" dirty="0">
                          <a:solidFill>
                            <a:schemeClr val="tx1">
                              <a:lumMod val="75000"/>
                              <a:lumOff val="25000"/>
                            </a:schemeClr>
                          </a:solidFill>
                          <a:latin typeface="+mn-ea"/>
                          <a:ea typeface="+mn-ea"/>
                          <a:cs typeface="+mn-cs"/>
                        </a:rPr>
                        <a:t>O</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628169"/>
                  </a:ext>
                </a:extLst>
              </a:tr>
              <a:tr h="296051">
                <a:tc>
                  <a:txBody>
                    <a:bodyPr/>
                    <a:lstStyle/>
                    <a:p>
                      <a:pPr algn="ctr"/>
                      <a:r>
                        <a:rPr lang="en" sz="1000" b="1" dirty="0">
                          <a:solidFill>
                            <a:schemeClr val="tx1">
                              <a:lumMod val="75000"/>
                              <a:lumOff val="25000"/>
                            </a:schemeClr>
                          </a:solidFill>
                          <a:latin typeface="+mn-ea"/>
                          <a:ea typeface="+mn-ea"/>
                        </a:rPr>
                        <a:t>13</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 altLang="en-US" sz="1000" b="0" i="0" u="none" strike="noStrike" dirty="0">
                          <a:solidFill>
                            <a:schemeClr val="tx1">
                              <a:lumMod val="75000"/>
                              <a:lumOff val="25000"/>
                            </a:schemeClr>
                          </a:solidFill>
                          <a:effectLst/>
                          <a:latin typeface="+mn-ea"/>
                          <a:ea typeface="+mn-ea"/>
                        </a:rPr>
                        <a:t>Internal </a:t>
                      </a:r>
                      <a:r>
                        <a:rPr lang="en" altLang="ko-KR" sz="1000" b="0" i="0" u="none" strike="noStrike" dirty="0">
                          <a:solidFill>
                            <a:schemeClr val="tx1">
                              <a:lumMod val="75000"/>
                              <a:lumOff val="25000"/>
                            </a:schemeClr>
                          </a:solidFill>
                          <a:effectLst/>
                          <a:latin typeface="+mn-ea"/>
                          <a:ea typeface="+mn-ea"/>
                        </a:rPr>
                        <a:t>DNS</a:t>
                      </a:r>
                      <a:endParaRPr lang="ko-KR" altLang="en-US" sz="1000" b="0" i="0" u="none" strike="noStrike" dirty="0">
                        <a:solidFill>
                          <a:schemeClr val="tx1">
                            <a:lumMod val="75000"/>
                            <a:lumOff val="25000"/>
                          </a:schemeClr>
                        </a:solidFill>
                        <a:effectLst/>
                        <a:latin typeface="+mn-ea"/>
                        <a:ea typeface="+mn-ea"/>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sz="1000" b="0" dirty="0">
                          <a:solidFill>
                            <a:schemeClr val="tx1">
                              <a:lumMod val="75000"/>
                              <a:lumOff val="25000"/>
                            </a:schemeClr>
                          </a:solidFill>
                          <a:latin typeface="+mn-ea"/>
                          <a:ea typeface="+mn-ea"/>
                        </a:rPr>
                        <a:t>One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sz="1000" b="0" i="0" u="none" strike="noStrike" kern="1200" dirty="0">
                          <a:solidFill>
                            <a:schemeClr val="tx1">
                              <a:lumMod val="75000"/>
                              <a:lumOff val="25000"/>
                            </a:schemeClr>
                          </a:solidFill>
                          <a:effectLst/>
                          <a:latin typeface="+mn-ea"/>
                          <a:ea typeface="+mn-ea"/>
                          <a:cs typeface="+mn-cs"/>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 sz="1000" b="0" dirty="0">
                          <a:solidFill>
                            <a:schemeClr val="tx1">
                              <a:lumMod val="75000"/>
                              <a:lumOff val="25000"/>
                            </a:schemeClr>
                          </a:solidFill>
                          <a:latin typeface="+mn-ea"/>
                          <a:ea typeface="+mn-ea"/>
                        </a:rPr>
                        <a:t>8</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r>
                        <a:rPr lang="en" altLang="ko-KR" sz="1000" b="0" i="0" u="none" strike="noStrike" dirty="0">
                          <a:solidFill>
                            <a:srgbClr val="000000"/>
                          </a:solidFill>
                          <a:effectLst/>
                          <a:latin typeface="+mn-lt"/>
                        </a:rPr>
                        <a:t>500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R" altLang="en-US" sz="10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 altLang="ko-KR" sz="1000" b="0" dirty="0"/>
                        <a:t>Windows server</a:t>
                      </a:r>
                      <a:endParaRPr lang="ko-KR" altLang="en-US" sz="1000" b="0"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ctr"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000" b="0" dirty="0">
                        <a:solidFill>
                          <a:schemeClr val="tx1">
                            <a:lumMod val="75000"/>
                            <a:lumOff val="25000"/>
                          </a:schemeClr>
                        </a:solidFill>
                        <a:latin typeface="+mn-ea"/>
                        <a:ea typeface="+mn-ea"/>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r>
                        <a:rPr lang="en" altLang="ko-KR" sz="1000" b="0" kern="1200" dirty="0">
                          <a:solidFill>
                            <a:schemeClr val="tx1">
                              <a:lumMod val="75000"/>
                              <a:lumOff val="25000"/>
                            </a:schemeClr>
                          </a:solidFill>
                          <a:latin typeface="+mn-ea"/>
                          <a:ea typeface="+mn-ea"/>
                          <a:cs typeface="+mn-cs"/>
                        </a:rPr>
                        <a:t>O</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6386181"/>
                  </a:ext>
                </a:extLst>
              </a:tr>
              <a:tr h="296051">
                <a:tc>
                  <a:txBody>
                    <a:bodyPr/>
                    <a:lstStyle/>
                    <a:p>
                      <a:pPr algn="ctr"/>
                      <a:r>
                        <a:rPr lang="en" sz="1000" b="1" dirty="0">
                          <a:solidFill>
                            <a:schemeClr val="tx1">
                              <a:lumMod val="75000"/>
                              <a:lumOff val="25000"/>
                            </a:schemeClr>
                          </a:solidFill>
                          <a:latin typeface="+mn-ea"/>
                          <a:ea typeface="+mn-ea"/>
                        </a:rPr>
                        <a:t>14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 altLang="en-US" sz="1000" b="0" i="0" u="none" strike="noStrike" dirty="0">
                          <a:solidFill>
                            <a:schemeClr val="tx1">
                              <a:lumMod val="75000"/>
                              <a:lumOff val="25000"/>
                            </a:schemeClr>
                          </a:solidFill>
                          <a:effectLst/>
                          <a:latin typeface="+mn-ea"/>
                          <a:ea typeface="+mn-ea"/>
                        </a:rPr>
                        <a:t>Internet</a:t>
                      </a:r>
                      <a:r>
                        <a:rPr lang="en" altLang="ko-KR" sz="1000" b="0" i="0" u="none" strike="noStrike" dirty="0">
                          <a:solidFill>
                            <a:schemeClr val="tx1">
                              <a:lumMod val="75000"/>
                              <a:lumOff val="25000"/>
                            </a:schemeClr>
                          </a:solidFill>
                          <a:effectLst/>
                          <a:latin typeface="+mn-ea"/>
                          <a:ea typeface="+mn-ea"/>
                        </a:rPr>
                        <a:t> </a:t>
                      </a:r>
                      <a:r>
                        <a:rPr lang="en" altLang="en-US" sz="1000" b="0" i="0" u="none" strike="noStrike" dirty="0" err="1">
                          <a:solidFill>
                            <a:schemeClr val="tx1">
                              <a:lumMod val="75000"/>
                              <a:lumOff val="25000"/>
                            </a:schemeClr>
                          </a:solidFill>
                          <a:effectLst/>
                          <a:latin typeface="+mn-ea"/>
                          <a:ea typeface="+mn-ea"/>
                        </a:rPr>
                        <a:t>proof</a:t>
                      </a:r>
                      <a:endParaRPr lang="ko-KR" altLang="en-US" sz="1000" b="0" i="0" u="none" strike="noStrike" dirty="0">
                        <a:solidFill>
                          <a:schemeClr val="tx1">
                            <a:lumMod val="75000"/>
                            <a:lumOff val="25000"/>
                          </a:schemeClr>
                        </a:solidFill>
                        <a:effectLst/>
                        <a:latin typeface="+mn-ea"/>
                        <a:ea typeface="+mn-ea"/>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 sz="1000" b="0" dirty="0">
                          <a:solidFill>
                            <a:schemeClr val="tx1">
                              <a:lumMod val="75000"/>
                              <a:lumOff val="25000"/>
                            </a:schemeClr>
                          </a:solidFill>
                          <a:latin typeface="+mn-ea"/>
                          <a:ea typeface="+mn-ea"/>
                        </a:rPr>
                        <a:t>One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 sz="1000" b="0" i="0" u="none" strike="noStrike" kern="1200" dirty="0">
                          <a:solidFill>
                            <a:schemeClr val="tx1">
                              <a:lumMod val="75000"/>
                              <a:lumOff val="25000"/>
                            </a:schemeClr>
                          </a:solidFill>
                          <a:effectLst/>
                          <a:latin typeface="+mn-ea"/>
                          <a:ea typeface="+mn-ea"/>
                          <a:cs typeface="+mn-cs"/>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 sz="1000" b="0" dirty="0">
                          <a:solidFill>
                            <a:schemeClr val="tx1">
                              <a:lumMod val="75000"/>
                              <a:lumOff val="25000"/>
                            </a:schemeClr>
                          </a:solidFill>
                          <a:latin typeface="+mn-ea"/>
                          <a:ea typeface="+mn-ea"/>
                        </a:rPr>
                        <a:t>8</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r>
                        <a:rPr lang="en" altLang="ko-KR" sz="1000" b="0" i="0" u="none" strike="noStrike" dirty="0">
                          <a:solidFill>
                            <a:srgbClr val="000000"/>
                          </a:solidFill>
                          <a:effectLst/>
                          <a:latin typeface="+mn-lt"/>
                        </a:rPr>
                        <a:t>500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R" altLang="en-US" sz="10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 altLang="ko-KR" sz="1000" b="0" dirty="0"/>
                        <a:t>Windows server</a:t>
                      </a:r>
                      <a:endParaRPr lang="ko-KR" altLang="en-US" sz="1000" b="0"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ctr"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000" b="0" dirty="0">
                        <a:solidFill>
                          <a:schemeClr val="tx1">
                            <a:lumMod val="75000"/>
                            <a:lumOff val="25000"/>
                          </a:schemeClr>
                        </a:solidFill>
                        <a:latin typeface="+mn-ea"/>
                        <a:ea typeface="+mn-ea"/>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r>
                        <a:rPr lang="en" altLang="ko-KR" sz="1000" b="0" kern="1200" dirty="0">
                          <a:solidFill>
                            <a:schemeClr val="tx1">
                              <a:lumMod val="75000"/>
                              <a:lumOff val="25000"/>
                            </a:schemeClr>
                          </a:solidFill>
                          <a:latin typeface="+mn-ea"/>
                          <a:ea typeface="+mn-ea"/>
                          <a:cs typeface="+mn-cs"/>
                        </a:rPr>
                        <a:t>O</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229" rtl="0" eaLnBrk="1" fontAlgn="auto" latinLnBrk="1" hangingPunct="1">
                        <a:lnSpc>
                          <a:spcPct val="100000"/>
                        </a:lnSpc>
                        <a:spcBef>
                          <a:spcPts val="0"/>
                        </a:spcBef>
                        <a:spcAft>
                          <a:spcPts val="0"/>
                        </a:spcAft>
                        <a:buClrTx/>
                        <a:buSzTx/>
                        <a:buFontTx/>
                        <a:buNone/>
                        <a:tabLst/>
                        <a:defRPr/>
                      </a:pPr>
                      <a:endParaRPr lang="en-US" altLang="ko-KR" sz="1000" b="0" kern="1200" dirty="0">
                        <a:solidFill>
                          <a:schemeClr val="tx1">
                            <a:lumMod val="75000"/>
                            <a:lumOff val="25000"/>
                          </a:schemeClr>
                        </a:solidFill>
                        <a:latin typeface="+mn-ea"/>
                        <a:ea typeface="+mn-ea"/>
                        <a:cs typeface="+mn-cs"/>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3571862"/>
                  </a:ext>
                </a:extLst>
              </a:tr>
            </a:tbl>
          </a:graphicData>
        </a:graphic>
      </p:graphicFrame>
      <p:sp>
        <p:nvSpPr>
          <p:cNvPr id="192" name="TextBox 191"/>
          <p:cNvSpPr txBox="1"/>
          <p:nvPr/>
        </p:nvSpPr>
        <p:spPr>
          <a:xfrm>
            <a:off x="452500" y="1304764"/>
            <a:ext cx="5076564" cy="215444"/>
          </a:xfrm>
          <a:prstGeom prst="rect">
            <a:avLst/>
          </a:prstGeom>
          <a:noFill/>
          <a:ln w="3175">
            <a:noFill/>
          </a:ln>
          <a:effectLst/>
        </p:spPr>
        <p:txBody>
          <a:bodyPr wrap="square" lIns="0" tIns="0" rIns="0" bIns="0" rtlCol="0">
            <a:spAutoFit/>
          </a:bodyPr>
          <a:lstStyle/>
          <a:p>
            <a:pPr marL="180975" indent="-180975" defTabSz="975022" latinLnBrk="0">
              <a:spcBef>
                <a:spcPts val="500"/>
              </a:spcBef>
              <a:buClr>
                <a:schemeClr val="tx1">
                  <a:lumMod val="65000"/>
                  <a:lumOff val="35000"/>
                </a:schemeClr>
              </a:buClr>
              <a:buSzPct val="60000"/>
              <a:buFont typeface="Wingdings" pitchFamily="2" charset="2"/>
              <a:buChar char="l"/>
            </a:pPr>
            <a:r>
              <a:rPr lang="en" altLang="en-US" sz="1400" b="1" spc="-60" dirty="0">
                <a:solidFill>
                  <a:schemeClr val="tx2">
                    <a:lumMod val="50000"/>
                  </a:schemeClr>
                </a:solidFill>
                <a:latin typeface="+mn-ea"/>
                <a:ea typeface="+mn-ea"/>
              </a:rPr>
              <a:t>server history</a:t>
            </a:r>
            <a:endParaRPr lang="en-US" sz="1400" b="1" spc="-60" dirty="0">
              <a:solidFill>
                <a:schemeClr val="tx2">
                  <a:lumMod val="50000"/>
                </a:schemeClr>
              </a:solidFill>
              <a:latin typeface="+mn-ea"/>
              <a:ea typeface="+mn-ea"/>
            </a:endParaRPr>
          </a:p>
        </p:txBody>
      </p:sp>
      <p:sp>
        <p:nvSpPr>
          <p:cNvPr id="11" name="텍스트 개체 틀 2"/>
          <p:cNvSpPr txBox="1">
            <a:spLocks/>
          </p:cNvSpPr>
          <p:nvPr/>
        </p:nvSpPr>
        <p:spPr>
          <a:xfrm>
            <a:off x="271703" y="686212"/>
            <a:ext cx="468831" cy="276999"/>
          </a:xfrm>
          <a:prstGeom prst="rect">
            <a:avLst/>
          </a:prstGeom>
        </p:spPr>
        <p:txBody>
          <a:bodyPr wrap="square" lIns="0" tIns="0" rIns="0" bIns="0" anchor="ctr" anchorCtr="0">
            <a:spAutoFit/>
          </a:bodyPr>
          <a:lstStyle>
            <a:lvl1pPr marL="0" indent="0" algn="l" defTabSz="914229" rtl="0" eaLnBrk="1" latinLnBrk="1" hangingPunct="1">
              <a:spcBef>
                <a:spcPct val="20000"/>
              </a:spcBef>
              <a:buFont typeface="Arial" pitchFamily="34" charset="0"/>
              <a:buNone/>
              <a:defRPr sz="1800" b="1" kern="1200" spc="-60" baseline="0">
                <a:ln>
                  <a:noFill/>
                </a:ln>
                <a:solidFill>
                  <a:schemeClr val="accent1">
                    <a:lumMod val="60000"/>
                    <a:lumOff val="40000"/>
                  </a:schemeClr>
                </a:solidFill>
                <a:latin typeface="+mn-ea"/>
                <a:ea typeface="+mn-ea"/>
                <a:cs typeface="+mn-cs"/>
              </a:defRPr>
            </a:lvl1pPr>
            <a:lvl2pPr marL="742811" indent="-285697" algn="l" defTabSz="914229"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786" indent="-228556" algn="l" defTabSz="914229" rtl="0" eaLnBrk="1" latinLnBrk="1" hangingPunct="1">
              <a:spcBef>
                <a:spcPct val="20000"/>
              </a:spcBef>
              <a:buFont typeface="Arial" pitchFamily="34" charset="0"/>
              <a:buChar char="•"/>
              <a:defRPr sz="2500" kern="1200">
                <a:solidFill>
                  <a:schemeClr val="tx1"/>
                </a:solidFill>
                <a:latin typeface="+mn-lt"/>
                <a:ea typeface="+mn-ea"/>
                <a:cs typeface="+mn-cs"/>
              </a:defRPr>
            </a:lvl3pPr>
            <a:lvl4pPr marL="1599901"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016"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 altLang="ko-KR" dirty="0">
                <a:solidFill>
                  <a:schemeClr val="tx1">
                    <a:lumMod val="75000"/>
                    <a:lumOff val="25000"/>
                  </a:schemeClr>
                </a:solidFill>
              </a:rPr>
              <a:t>7.</a:t>
            </a:r>
            <a:endParaRPr lang="ko-KR" altLang="en-US" dirty="0">
              <a:solidFill>
                <a:schemeClr val="tx1">
                  <a:lumMod val="75000"/>
                  <a:lumOff val="25000"/>
                </a:schemeClr>
              </a:solidFill>
            </a:endParaRPr>
          </a:p>
        </p:txBody>
      </p:sp>
    </p:spTree>
    <p:extLst>
      <p:ext uri="{BB962C8B-B14F-4D97-AF65-F5344CB8AC3E}">
        <p14:creationId xmlns:p14="http://schemas.microsoft.com/office/powerpoint/2010/main" val="278671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Box 187"/>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sp>
        <p:nvSpPr>
          <p:cNvPr id="189" name="제목 1"/>
          <p:cNvSpPr txBox="1">
            <a:spLocks/>
          </p:cNvSpPr>
          <p:nvPr/>
        </p:nvSpPr>
        <p:spPr>
          <a:xfrm>
            <a:off x="740534" y="635108"/>
            <a:ext cx="4932547"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4229" rtl="0" eaLnBrk="1" latinLnBrk="1" hangingPunct="1">
              <a:spcBef>
                <a:spcPct val="0"/>
              </a:spcBef>
              <a:buNone/>
              <a:defRPr lang="ko-KR" altLang="en-US" sz="2600" b="1" kern="1200" spc="-60" baseline="0" dirty="0">
                <a:ln>
                  <a:noFill/>
                </a:ln>
                <a:solidFill>
                  <a:schemeClr val="accent1"/>
                </a:solidFill>
                <a:latin typeface="+mn-ea"/>
                <a:ea typeface="+mn-ea"/>
                <a:cs typeface="+mj-cs"/>
              </a:defRPr>
            </a:lvl1pPr>
          </a:lstStyle>
          <a:p>
            <a:pPr>
              <a:defRPr/>
            </a:pPr>
            <a:r>
              <a:rPr lang="en" altLang="en-US" sz="2400" dirty="0">
                <a:solidFill>
                  <a:schemeClr val="tx1">
                    <a:lumMod val="75000"/>
                    <a:lumOff val="25000"/>
                  </a:schemeClr>
                </a:solidFill>
              </a:rPr>
              <a:t>Architecture </a:t>
            </a:r>
            <a:r>
              <a:rPr lang="en" altLang="ko-KR" sz="2400" dirty="0">
                <a:solidFill>
                  <a:schemeClr val="tx1">
                    <a:lumMod val="75000"/>
                    <a:lumOff val="25000"/>
                  </a:schemeClr>
                </a:solidFill>
              </a:rPr>
              <a:t>- </a:t>
            </a:r>
            <a:r>
              <a:rPr lang="en" altLang="en-US" sz="2400" dirty="0">
                <a:solidFill>
                  <a:schemeClr val="tx1">
                    <a:lumMod val="75000"/>
                    <a:lumOff val="25000"/>
                  </a:schemeClr>
                </a:solidFill>
              </a:rPr>
              <a:t>Network</a:t>
            </a:r>
            <a:endParaRPr lang="en-US" sz="2400" dirty="0">
              <a:solidFill>
                <a:schemeClr val="tx1">
                  <a:lumMod val="75000"/>
                  <a:lumOff val="25000"/>
                </a:schemeClr>
              </a:solidFill>
            </a:endParaRPr>
          </a:p>
        </p:txBody>
      </p:sp>
      <p:sp>
        <p:nvSpPr>
          <p:cNvPr id="11" name="텍스트 개체 틀 2"/>
          <p:cNvSpPr txBox="1">
            <a:spLocks/>
          </p:cNvSpPr>
          <p:nvPr/>
        </p:nvSpPr>
        <p:spPr>
          <a:xfrm>
            <a:off x="271703" y="686212"/>
            <a:ext cx="468831" cy="276999"/>
          </a:xfrm>
          <a:prstGeom prst="rect">
            <a:avLst/>
          </a:prstGeom>
        </p:spPr>
        <p:txBody>
          <a:bodyPr wrap="square" lIns="0" tIns="0" rIns="0" bIns="0" anchor="ctr" anchorCtr="0">
            <a:spAutoFit/>
          </a:bodyPr>
          <a:lstStyle>
            <a:lvl1pPr marL="0" indent="0" algn="l" defTabSz="914229" rtl="0" eaLnBrk="1" latinLnBrk="1" hangingPunct="1">
              <a:spcBef>
                <a:spcPct val="20000"/>
              </a:spcBef>
              <a:buFont typeface="Arial" pitchFamily="34" charset="0"/>
              <a:buNone/>
              <a:defRPr sz="1800" b="1" kern="1200" spc="-60" baseline="0">
                <a:ln>
                  <a:noFill/>
                </a:ln>
                <a:solidFill>
                  <a:schemeClr val="accent1">
                    <a:lumMod val="60000"/>
                    <a:lumOff val="40000"/>
                  </a:schemeClr>
                </a:solidFill>
                <a:latin typeface="+mn-ea"/>
                <a:ea typeface="+mn-ea"/>
                <a:cs typeface="+mn-cs"/>
              </a:defRPr>
            </a:lvl1pPr>
            <a:lvl2pPr marL="742811" indent="-285697" algn="l" defTabSz="914229"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786" indent="-228556" algn="l" defTabSz="914229" rtl="0" eaLnBrk="1" latinLnBrk="1" hangingPunct="1">
              <a:spcBef>
                <a:spcPct val="20000"/>
              </a:spcBef>
              <a:buFont typeface="Arial" pitchFamily="34" charset="0"/>
              <a:buChar char="•"/>
              <a:defRPr sz="2500" kern="1200">
                <a:solidFill>
                  <a:schemeClr val="tx1"/>
                </a:solidFill>
                <a:latin typeface="+mn-lt"/>
                <a:ea typeface="+mn-ea"/>
                <a:cs typeface="+mn-cs"/>
              </a:defRPr>
            </a:lvl3pPr>
            <a:lvl4pPr marL="1599901"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016"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 altLang="ko-KR" dirty="0">
                <a:solidFill>
                  <a:schemeClr val="tx1">
                    <a:lumMod val="75000"/>
                    <a:lumOff val="25000"/>
                  </a:schemeClr>
                </a:solidFill>
              </a:rPr>
              <a:t>7.</a:t>
            </a:r>
            <a:endParaRPr lang="ko-KR" altLang="en-US" dirty="0">
              <a:solidFill>
                <a:schemeClr val="tx1">
                  <a:lumMod val="75000"/>
                  <a:lumOff val="25000"/>
                </a:schemeClr>
              </a:solidFill>
            </a:endParaRPr>
          </a:p>
        </p:txBody>
      </p:sp>
      <p:cxnSp>
        <p:nvCxnSpPr>
          <p:cNvPr id="6" name="직선 연결선[R] 637">
            <a:extLst>
              <a:ext uri="{FF2B5EF4-FFF2-40B4-BE49-F238E27FC236}">
                <a16:creationId xmlns:a16="http://schemas.microsoft.com/office/drawing/2014/main" id="{7996DF45-FEFD-4712-B9FA-33B002FB4E12}"/>
              </a:ext>
            </a:extLst>
          </p:cNvPr>
          <p:cNvCxnSpPr/>
          <p:nvPr/>
        </p:nvCxnSpPr>
        <p:spPr>
          <a:xfrm>
            <a:off x="2156620" y="3189451"/>
            <a:ext cx="0" cy="160709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직선 연결선[R] 632">
            <a:extLst>
              <a:ext uri="{FF2B5EF4-FFF2-40B4-BE49-F238E27FC236}">
                <a16:creationId xmlns:a16="http://schemas.microsoft.com/office/drawing/2014/main" id="{21C263AE-39BA-4643-B1C6-1E9A8FBEA9ED}"/>
              </a:ext>
            </a:extLst>
          </p:cNvPr>
          <p:cNvCxnSpPr/>
          <p:nvPr/>
        </p:nvCxnSpPr>
        <p:spPr>
          <a:xfrm>
            <a:off x="3077001" y="3119762"/>
            <a:ext cx="0" cy="1741015"/>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R] 713">
            <a:extLst>
              <a:ext uri="{FF2B5EF4-FFF2-40B4-BE49-F238E27FC236}">
                <a16:creationId xmlns:a16="http://schemas.microsoft.com/office/drawing/2014/main" id="{65A237BD-286C-4504-82EB-A6291010AE95}"/>
              </a:ext>
            </a:extLst>
          </p:cNvPr>
          <p:cNvCxnSpPr>
            <a:cxnSpLocks/>
          </p:cNvCxnSpPr>
          <p:nvPr/>
        </p:nvCxnSpPr>
        <p:spPr>
          <a:xfrm>
            <a:off x="1551256" y="2318526"/>
            <a:ext cx="5812987" cy="0"/>
          </a:xfrm>
          <a:prstGeom prst="line">
            <a:avLst/>
          </a:prstGeom>
          <a:ln w="28575">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직선 연결선[R] 29">
            <a:extLst>
              <a:ext uri="{FF2B5EF4-FFF2-40B4-BE49-F238E27FC236}">
                <a16:creationId xmlns:a16="http://schemas.microsoft.com/office/drawing/2014/main" id="{5B7EC1A1-14F4-49FC-ACED-DFACD59DFF57}"/>
              </a:ext>
            </a:extLst>
          </p:cNvPr>
          <p:cNvCxnSpPr/>
          <p:nvPr/>
        </p:nvCxnSpPr>
        <p:spPr>
          <a:xfrm>
            <a:off x="1458065" y="2053701"/>
            <a:ext cx="5983623" cy="0"/>
          </a:xfrm>
          <a:prstGeom prst="line">
            <a:avLst/>
          </a:prstGeom>
          <a:ln w="19050">
            <a:solidFill>
              <a:schemeClr val="tx1">
                <a:lumMod val="65000"/>
                <a:lumOff val="3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직선 연결선[R] 632">
            <a:extLst>
              <a:ext uri="{FF2B5EF4-FFF2-40B4-BE49-F238E27FC236}">
                <a16:creationId xmlns:a16="http://schemas.microsoft.com/office/drawing/2014/main" id="{94E72B70-9726-45E2-8E12-9F2DE17BCE30}"/>
              </a:ext>
            </a:extLst>
          </p:cNvPr>
          <p:cNvCxnSpPr/>
          <p:nvPr/>
        </p:nvCxnSpPr>
        <p:spPr>
          <a:xfrm>
            <a:off x="6810609" y="3195878"/>
            <a:ext cx="0" cy="1289021"/>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직선 연결선[R] 635">
            <a:extLst>
              <a:ext uri="{FF2B5EF4-FFF2-40B4-BE49-F238E27FC236}">
                <a16:creationId xmlns:a16="http://schemas.microsoft.com/office/drawing/2014/main" id="{D8146815-269F-4193-918F-07C9E785BC28}"/>
              </a:ext>
            </a:extLst>
          </p:cNvPr>
          <p:cNvCxnSpPr/>
          <p:nvPr/>
        </p:nvCxnSpPr>
        <p:spPr>
          <a:xfrm>
            <a:off x="5798749" y="3117204"/>
            <a:ext cx="1132685" cy="0"/>
          </a:xfrm>
          <a:prstGeom prst="line">
            <a:avLst/>
          </a:prstGeom>
          <a:ln w="1587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직선 연결선[R] 636">
            <a:extLst>
              <a:ext uri="{FF2B5EF4-FFF2-40B4-BE49-F238E27FC236}">
                <a16:creationId xmlns:a16="http://schemas.microsoft.com/office/drawing/2014/main" id="{A6624ACF-4557-45C0-8035-9F8C20D32F4C}"/>
              </a:ext>
            </a:extLst>
          </p:cNvPr>
          <p:cNvCxnSpPr/>
          <p:nvPr/>
        </p:nvCxnSpPr>
        <p:spPr>
          <a:xfrm>
            <a:off x="5798749" y="3168283"/>
            <a:ext cx="1132685" cy="0"/>
          </a:xfrm>
          <a:prstGeom prst="line">
            <a:avLst/>
          </a:prstGeom>
          <a:ln w="158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직선 연결선[R] 637">
            <a:extLst>
              <a:ext uri="{FF2B5EF4-FFF2-40B4-BE49-F238E27FC236}">
                <a16:creationId xmlns:a16="http://schemas.microsoft.com/office/drawing/2014/main" id="{DB11F4EB-6812-40B7-8614-DC1E4401B036}"/>
              </a:ext>
            </a:extLst>
          </p:cNvPr>
          <p:cNvCxnSpPr/>
          <p:nvPr/>
        </p:nvCxnSpPr>
        <p:spPr>
          <a:xfrm>
            <a:off x="5827700" y="3112277"/>
            <a:ext cx="0" cy="130576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4864A17-AAEE-4D15-932D-7FFC1457BE97}"/>
              </a:ext>
            </a:extLst>
          </p:cNvPr>
          <p:cNvSpPr txBox="1"/>
          <p:nvPr/>
        </p:nvSpPr>
        <p:spPr>
          <a:xfrm>
            <a:off x="6153983" y="3475856"/>
            <a:ext cx="348707" cy="156543"/>
          </a:xfrm>
          <a:prstGeom prst="rect">
            <a:avLst/>
          </a:prstGeom>
          <a:noFill/>
        </p:spPr>
        <p:txBody>
          <a:bodyPr wrap="none" lIns="0" tIns="0" rIns="0" bIns="0" rtlCol="0">
            <a:noAutofit/>
          </a:bodyPr>
          <a:lstStyle/>
          <a:p>
            <a:pPr algn="ctr">
              <a:lnSpc>
                <a:spcPct val="130000"/>
              </a:lnSpc>
            </a:pPr>
            <a:r>
              <a:rPr kumimoji="1" lang="en" altLang="en-US" sz="900" spc="-60" dirty="0">
                <a:latin typeface="+mn-ea"/>
              </a:rPr>
              <a:t>firewall</a:t>
            </a:r>
            <a:endParaRPr kumimoji="1" lang="en-US" altLang="ko-KR" sz="900" spc="-60" dirty="0">
              <a:latin typeface="+mn-ea"/>
            </a:endParaRPr>
          </a:p>
        </p:txBody>
      </p:sp>
      <p:sp>
        <p:nvSpPr>
          <p:cNvPr id="17" name="TextBox 16">
            <a:extLst>
              <a:ext uri="{FF2B5EF4-FFF2-40B4-BE49-F238E27FC236}">
                <a16:creationId xmlns:a16="http://schemas.microsoft.com/office/drawing/2014/main" id="{C2B1E868-A6F0-4B27-B477-CC1DA2CC91F5}"/>
              </a:ext>
            </a:extLst>
          </p:cNvPr>
          <p:cNvSpPr txBox="1"/>
          <p:nvPr/>
        </p:nvSpPr>
        <p:spPr>
          <a:xfrm>
            <a:off x="6328339" y="3517889"/>
            <a:ext cx="0" cy="0"/>
          </a:xfrm>
          <a:prstGeom prst="rect">
            <a:avLst/>
          </a:prstGeom>
          <a:noFill/>
        </p:spPr>
        <p:txBody>
          <a:bodyPr wrap="none" lIns="0" tIns="0" rIns="0" bIns="0" rtlCol="0">
            <a:noAutofit/>
          </a:bodyPr>
          <a:lstStyle/>
          <a:p>
            <a:pPr>
              <a:lnSpc>
                <a:spcPct val="130000"/>
              </a:lnSpc>
            </a:pPr>
            <a:endParaRPr kumimoji="1" lang="ko-KR" altLang="en-US" sz="1100" spc="-60" dirty="0">
              <a:latin typeface="+mn-ea"/>
            </a:endParaRPr>
          </a:p>
        </p:txBody>
      </p:sp>
      <p:sp>
        <p:nvSpPr>
          <p:cNvPr id="18" name="TextBox 17">
            <a:extLst>
              <a:ext uri="{FF2B5EF4-FFF2-40B4-BE49-F238E27FC236}">
                <a16:creationId xmlns:a16="http://schemas.microsoft.com/office/drawing/2014/main" id="{E696C6B2-F4B3-48EC-89F0-143F25875CCF}"/>
              </a:ext>
            </a:extLst>
          </p:cNvPr>
          <p:cNvSpPr txBox="1"/>
          <p:nvPr/>
        </p:nvSpPr>
        <p:spPr>
          <a:xfrm>
            <a:off x="6328339" y="3517889"/>
            <a:ext cx="0" cy="0"/>
          </a:xfrm>
          <a:prstGeom prst="rect">
            <a:avLst/>
          </a:prstGeom>
          <a:noFill/>
        </p:spPr>
        <p:txBody>
          <a:bodyPr wrap="none" lIns="0" tIns="0" rIns="0" bIns="0" rtlCol="0">
            <a:noAutofit/>
          </a:bodyPr>
          <a:lstStyle/>
          <a:p>
            <a:pPr>
              <a:lnSpc>
                <a:spcPct val="130000"/>
              </a:lnSpc>
            </a:pPr>
            <a:endParaRPr kumimoji="1" lang="ko-KR" altLang="en-US" sz="1100" spc="-60" dirty="0">
              <a:latin typeface="+mn-ea"/>
            </a:endParaRPr>
          </a:p>
        </p:txBody>
      </p:sp>
      <p:pic>
        <p:nvPicPr>
          <p:cNvPr id="19" name="그림 18">
            <a:extLst>
              <a:ext uri="{FF2B5EF4-FFF2-40B4-BE49-F238E27FC236}">
                <a16:creationId xmlns:a16="http://schemas.microsoft.com/office/drawing/2014/main" id="{C595DCA8-A92E-4979-B926-B53B98E4B895}"/>
              </a:ext>
            </a:extLst>
          </p:cNvPr>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6635067" y="3033099"/>
            <a:ext cx="328878" cy="204776"/>
          </a:xfrm>
          <a:prstGeom prst="rect">
            <a:avLst/>
          </a:prstGeom>
        </p:spPr>
      </p:pic>
      <p:sp>
        <p:nvSpPr>
          <p:cNvPr id="20" name="TextBox 19">
            <a:extLst>
              <a:ext uri="{FF2B5EF4-FFF2-40B4-BE49-F238E27FC236}">
                <a16:creationId xmlns:a16="http://schemas.microsoft.com/office/drawing/2014/main" id="{A230D1C3-2551-4DEE-98A5-5262F6ABC329}"/>
              </a:ext>
            </a:extLst>
          </p:cNvPr>
          <p:cNvSpPr txBox="1"/>
          <p:nvPr/>
        </p:nvSpPr>
        <p:spPr>
          <a:xfrm>
            <a:off x="6187833" y="3161529"/>
            <a:ext cx="301285" cy="80858"/>
          </a:xfrm>
          <a:prstGeom prst="rect">
            <a:avLst/>
          </a:prstGeom>
          <a:noFill/>
        </p:spPr>
        <p:txBody>
          <a:bodyPr wrap="none" lIns="0" tIns="0" rIns="0" bIns="0" rtlCol="0">
            <a:noAutofit/>
          </a:bodyPr>
          <a:lstStyle/>
          <a:p>
            <a:pPr algn="ctr">
              <a:lnSpc>
                <a:spcPct val="130000"/>
              </a:lnSpc>
            </a:pPr>
            <a:r>
              <a:rPr kumimoji="1" lang="en" altLang="ko-KR" sz="900" spc="-60" dirty="0">
                <a:latin typeface="+mn-ea"/>
              </a:rPr>
              <a:t>L3 </a:t>
            </a:r>
            <a:r>
              <a:rPr kumimoji="1" lang="en" altLang="en-US" sz="900" spc="-60" dirty="0">
                <a:latin typeface="+mn-ea"/>
              </a:rPr>
              <a:t>switch</a:t>
            </a:r>
            <a:endParaRPr kumimoji="1" lang="en-US" altLang="ko-KR" sz="900" spc="-60" dirty="0">
              <a:latin typeface="+mn-ea"/>
            </a:endParaRPr>
          </a:p>
        </p:txBody>
      </p:sp>
      <p:pic>
        <p:nvPicPr>
          <p:cNvPr id="21" name="그림 20">
            <a:extLst>
              <a:ext uri="{FF2B5EF4-FFF2-40B4-BE49-F238E27FC236}">
                <a16:creationId xmlns:a16="http://schemas.microsoft.com/office/drawing/2014/main" id="{3CBC28DB-4E56-407D-84CC-46FB8E5C76AC}"/>
              </a:ext>
            </a:extLst>
          </p:cNvPr>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5668480" y="3033099"/>
            <a:ext cx="328878" cy="204776"/>
          </a:xfrm>
          <a:prstGeom prst="rect">
            <a:avLst/>
          </a:prstGeom>
        </p:spPr>
      </p:pic>
      <p:sp>
        <p:nvSpPr>
          <p:cNvPr id="22" name="TextBox 21">
            <a:extLst>
              <a:ext uri="{FF2B5EF4-FFF2-40B4-BE49-F238E27FC236}">
                <a16:creationId xmlns:a16="http://schemas.microsoft.com/office/drawing/2014/main" id="{4802B232-2949-42F6-B693-5CD99740ED83}"/>
              </a:ext>
            </a:extLst>
          </p:cNvPr>
          <p:cNvSpPr txBox="1"/>
          <p:nvPr/>
        </p:nvSpPr>
        <p:spPr>
          <a:xfrm>
            <a:off x="5914789" y="3802109"/>
            <a:ext cx="810099" cy="268624"/>
          </a:xfrm>
          <a:prstGeom prst="rect">
            <a:avLst/>
          </a:prstGeom>
          <a:noFill/>
        </p:spPr>
        <p:txBody>
          <a:bodyPr wrap="none" lIns="0" tIns="0" rIns="0" bIns="0" rtlCol="0">
            <a:noAutofit/>
          </a:bodyPr>
          <a:lstStyle/>
          <a:p>
            <a:pPr algn="ctr"/>
            <a:r>
              <a:rPr kumimoji="1" lang="en" altLang="en-US" sz="700" spc="-60" dirty="0">
                <a:latin typeface="+mn-ea"/>
              </a:rPr>
              <a:t>backbone</a:t>
            </a:r>
            <a:endParaRPr kumimoji="1" lang="en-US" altLang="ko-KR" sz="700" spc="-60" dirty="0">
              <a:latin typeface="+mn-ea"/>
            </a:endParaRPr>
          </a:p>
          <a:p>
            <a:pPr algn="ctr"/>
            <a:r>
              <a:rPr kumimoji="1" lang="en" altLang="en-US" sz="700" spc="-60" dirty="0">
                <a:latin typeface="+mn-ea"/>
              </a:rPr>
              <a:t>network controller</a:t>
            </a:r>
            <a:endParaRPr kumimoji="1" lang="en-US" altLang="ko-KR" sz="700" spc="-60" dirty="0">
              <a:latin typeface="+mn-ea"/>
            </a:endParaRPr>
          </a:p>
          <a:p>
            <a:pPr algn="ctr"/>
            <a:r>
              <a:rPr kumimoji="1" lang="en" altLang="ko-KR" sz="700" spc="-60" dirty="0">
                <a:latin typeface="+mn-ea"/>
              </a:rPr>
              <a:t>( </a:t>
            </a:r>
            <a:r>
              <a:rPr kumimoji="1" lang="en" altLang="en-US" sz="700" spc="-60" dirty="0">
                <a:latin typeface="+mn-ea"/>
              </a:rPr>
              <a:t>wireless </a:t>
            </a:r>
            <a:r>
              <a:rPr kumimoji="1" lang="en" altLang="ko-KR" sz="700" spc="-60" dirty="0">
                <a:latin typeface="+mn-ea"/>
              </a:rPr>
              <a:t>, </a:t>
            </a:r>
            <a:r>
              <a:rPr kumimoji="1" lang="en" altLang="en-US" sz="700" spc="-60" dirty="0">
                <a:latin typeface="+mn-ea"/>
              </a:rPr>
              <a:t>wired </a:t>
            </a:r>
            <a:r>
              <a:rPr kumimoji="1" lang="en" altLang="ko-KR" sz="700" spc="-60" dirty="0">
                <a:latin typeface="+mn-ea"/>
              </a:rPr>
              <a:t>)</a:t>
            </a:r>
          </a:p>
        </p:txBody>
      </p:sp>
      <p:cxnSp>
        <p:nvCxnSpPr>
          <p:cNvPr id="23" name="직선 연결선[R] 648">
            <a:extLst>
              <a:ext uri="{FF2B5EF4-FFF2-40B4-BE49-F238E27FC236}">
                <a16:creationId xmlns:a16="http://schemas.microsoft.com/office/drawing/2014/main" id="{9DBFCE3C-FEAB-465B-AC7E-BB040214D11D}"/>
              </a:ext>
            </a:extLst>
          </p:cNvPr>
          <p:cNvCxnSpPr/>
          <p:nvPr/>
        </p:nvCxnSpPr>
        <p:spPr>
          <a:xfrm>
            <a:off x="5765641" y="3417277"/>
            <a:ext cx="1132685" cy="0"/>
          </a:xfrm>
          <a:prstGeom prst="line">
            <a:avLst/>
          </a:prstGeom>
          <a:ln w="1587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직선 연결선[R] 649">
            <a:extLst>
              <a:ext uri="{FF2B5EF4-FFF2-40B4-BE49-F238E27FC236}">
                <a16:creationId xmlns:a16="http://schemas.microsoft.com/office/drawing/2014/main" id="{2AC93582-44D9-42A8-87F0-F6E44A749DF2}"/>
              </a:ext>
            </a:extLst>
          </p:cNvPr>
          <p:cNvCxnSpPr/>
          <p:nvPr/>
        </p:nvCxnSpPr>
        <p:spPr>
          <a:xfrm>
            <a:off x="5765641" y="3468357"/>
            <a:ext cx="1132685" cy="0"/>
          </a:xfrm>
          <a:prstGeom prst="line">
            <a:avLst/>
          </a:prstGeom>
          <a:ln w="158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직선 연결선[R] 650">
            <a:extLst>
              <a:ext uri="{FF2B5EF4-FFF2-40B4-BE49-F238E27FC236}">
                <a16:creationId xmlns:a16="http://schemas.microsoft.com/office/drawing/2014/main" id="{6363BE7C-40E1-4002-96D4-2307651164AD}"/>
              </a:ext>
            </a:extLst>
          </p:cNvPr>
          <p:cNvCxnSpPr/>
          <p:nvPr/>
        </p:nvCxnSpPr>
        <p:spPr>
          <a:xfrm>
            <a:off x="5749113" y="3722464"/>
            <a:ext cx="1045692" cy="0"/>
          </a:xfrm>
          <a:prstGeom prst="line">
            <a:avLst/>
          </a:prstGeom>
          <a:ln w="1587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직선 연결선[R] 651">
            <a:extLst>
              <a:ext uri="{FF2B5EF4-FFF2-40B4-BE49-F238E27FC236}">
                <a16:creationId xmlns:a16="http://schemas.microsoft.com/office/drawing/2014/main" id="{98A37F9A-58A2-43DB-88F4-CBEA128E22EF}"/>
              </a:ext>
            </a:extLst>
          </p:cNvPr>
          <p:cNvCxnSpPr/>
          <p:nvPr/>
        </p:nvCxnSpPr>
        <p:spPr>
          <a:xfrm>
            <a:off x="5737193" y="3773545"/>
            <a:ext cx="1132685" cy="0"/>
          </a:xfrm>
          <a:prstGeom prst="line">
            <a:avLst/>
          </a:prstGeom>
          <a:ln w="158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7" name="그림 26">
            <a:extLst>
              <a:ext uri="{FF2B5EF4-FFF2-40B4-BE49-F238E27FC236}">
                <a16:creationId xmlns:a16="http://schemas.microsoft.com/office/drawing/2014/main" id="{539EEFC5-E04D-4ED5-A8EE-55BC3C41B14F}"/>
              </a:ext>
            </a:extLst>
          </p:cNvPr>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5655383" y="3341655"/>
            <a:ext cx="355071" cy="184123"/>
          </a:xfrm>
          <a:prstGeom prst="rect">
            <a:avLst/>
          </a:prstGeom>
        </p:spPr>
      </p:pic>
      <p:pic>
        <p:nvPicPr>
          <p:cNvPr id="28" name="그림 27">
            <a:extLst>
              <a:ext uri="{FF2B5EF4-FFF2-40B4-BE49-F238E27FC236}">
                <a16:creationId xmlns:a16="http://schemas.microsoft.com/office/drawing/2014/main" id="{9D626F31-7492-420B-B885-E7E7836C1521}"/>
              </a:ext>
            </a:extLst>
          </p:cNvPr>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5679188" y="3571789"/>
            <a:ext cx="307463" cy="365554"/>
          </a:xfrm>
          <a:prstGeom prst="rect">
            <a:avLst/>
          </a:prstGeom>
        </p:spPr>
      </p:pic>
      <p:pic>
        <p:nvPicPr>
          <p:cNvPr id="29" name="그림 28">
            <a:extLst>
              <a:ext uri="{FF2B5EF4-FFF2-40B4-BE49-F238E27FC236}">
                <a16:creationId xmlns:a16="http://schemas.microsoft.com/office/drawing/2014/main" id="{289375C0-28BD-479B-AE8D-BF864AA105BA}"/>
              </a:ext>
            </a:extLst>
          </p:cNvPr>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6621969" y="3341655"/>
            <a:ext cx="355071" cy="184123"/>
          </a:xfrm>
          <a:prstGeom prst="rect">
            <a:avLst/>
          </a:prstGeom>
        </p:spPr>
      </p:pic>
      <p:pic>
        <p:nvPicPr>
          <p:cNvPr id="30" name="그림 29">
            <a:extLst>
              <a:ext uri="{FF2B5EF4-FFF2-40B4-BE49-F238E27FC236}">
                <a16:creationId xmlns:a16="http://schemas.microsoft.com/office/drawing/2014/main" id="{92D1BE0F-5552-4209-98D8-88C3601B679C}"/>
              </a:ext>
            </a:extLst>
          </p:cNvPr>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6645775" y="3571789"/>
            <a:ext cx="307463" cy="365554"/>
          </a:xfrm>
          <a:prstGeom prst="rect">
            <a:avLst/>
          </a:prstGeom>
        </p:spPr>
      </p:pic>
      <p:pic>
        <p:nvPicPr>
          <p:cNvPr id="31" name="그림 30">
            <a:extLst>
              <a:ext uri="{FF2B5EF4-FFF2-40B4-BE49-F238E27FC236}">
                <a16:creationId xmlns:a16="http://schemas.microsoft.com/office/drawing/2014/main" id="{4E66FBA0-E2B4-411F-AEA0-12879A1A4E22}"/>
              </a:ext>
            </a:extLst>
          </p:cNvPr>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5493090" y="1913022"/>
            <a:ext cx="691003" cy="267631"/>
          </a:xfrm>
          <a:prstGeom prst="rect">
            <a:avLst/>
          </a:prstGeom>
        </p:spPr>
      </p:pic>
      <p:sp>
        <p:nvSpPr>
          <p:cNvPr id="32" name="TextBox 31">
            <a:extLst>
              <a:ext uri="{FF2B5EF4-FFF2-40B4-BE49-F238E27FC236}">
                <a16:creationId xmlns:a16="http://schemas.microsoft.com/office/drawing/2014/main" id="{591F2CDA-F9D0-45AD-B9B7-5A3C488CD1F9}"/>
              </a:ext>
            </a:extLst>
          </p:cNvPr>
          <p:cNvSpPr txBox="1"/>
          <p:nvPr/>
        </p:nvSpPr>
        <p:spPr>
          <a:xfrm>
            <a:off x="5592673" y="2022041"/>
            <a:ext cx="491838" cy="153888"/>
          </a:xfrm>
          <a:prstGeom prst="rect">
            <a:avLst/>
          </a:prstGeom>
          <a:noFill/>
        </p:spPr>
        <p:txBody>
          <a:bodyPr wrap="square" lIns="0" tIns="0" rIns="0" bIns="0" rtlCol="0">
            <a:spAutoFit/>
          </a:bodyPr>
          <a:lstStyle/>
          <a:p>
            <a:pPr algn="ctr"/>
            <a:r>
              <a:rPr lang="en" altLang="ko-KR" sz="1000" b="1" dirty="0">
                <a:latin typeface="+mn-ea"/>
              </a:rPr>
              <a:t>WAN</a:t>
            </a:r>
          </a:p>
        </p:txBody>
      </p:sp>
      <p:pic>
        <p:nvPicPr>
          <p:cNvPr id="33" name="그림 32">
            <a:extLst>
              <a:ext uri="{FF2B5EF4-FFF2-40B4-BE49-F238E27FC236}">
                <a16:creationId xmlns:a16="http://schemas.microsoft.com/office/drawing/2014/main" id="{3A05DF8B-D1A8-484B-9284-5DC5A752F36A}"/>
              </a:ext>
            </a:extLst>
          </p:cNvPr>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6471531" y="2151770"/>
            <a:ext cx="691005" cy="267631"/>
          </a:xfrm>
          <a:prstGeom prst="rect">
            <a:avLst/>
          </a:prstGeom>
        </p:spPr>
      </p:pic>
      <p:sp>
        <p:nvSpPr>
          <p:cNvPr id="34" name="TextBox 33">
            <a:extLst>
              <a:ext uri="{FF2B5EF4-FFF2-40B4-BE49-F238E27FC236}">
                <a16:creationId xmlns:a16="http://schemas.microsoft.com/office/drawing/2014/main" id="{42FF8E3B-7681-4703-B940-8CC9EDE3BE48}"/>
              </a:ext>
            </a:extLst>
          </p:cNvPr>
          <p:cNvSpPr txBox="1"/>
          <p:nvPr/>
        </p:nvSpPr>
        <p:spPr>
          <a:xfrm>
            <a:off x="6571118" y="2260790"/>
            <a:ext cx="491838" cy="153888"/>
          </a:xfrm>
          <a:prstGeom prst="rect">
            <a:avLst/>
          </a:prstGeom>
          <a:noFill/>
        </p:spPr>
        <p:txBody>
          <a:bodyPr wrap="square" lIns="0" tIns="0" rIns="0" bIns="0" rtlCol="0">
            <a:spAutoFit/>
          </a:bodyPr>
          <a:lstStyle/>
          <a:p>
            <a:pPr algn="ctr"/>
            <a:r>
              <a:rPr lang="en" altLang="ko-KR" sz="1000" b="1" dirty="0">
                <a:latin typeface="+mn-ea"/>
              </a:rPr>
              <a:t>VPN</a:t>
            </a:r>
          </a:p>
        </p:txBody>
      </p:sp>
      <p:cxnSp>
        <p:nvCxnSpPr>
          <p:cNvPr id="35" name="직선 연결선[R] 712">
            <a:extLst>
              <a:ext uri="{FF2B5EF4-FFF2-40B4-BE49-F238E27FC236}">
                <a16:creationId xmlns:a16="http://schemas.microsoft.com/office/drawing/2014/main" id="{BA1B6443-F991-491D-97BE-2015C2C5C09B}"/>
              </a:ext>
            </a:extLst>
          </p:cNvPr>
          <p:cNvCxnSpPr>
            <a:cxnSpLocks/>
          </p:cNvCxnSpPr>
          <p:nvPr/>
        </p:nvCxnSpPr>
        <p:spPr>
          <a:xfrm>
            <a:off x="5351861" y="4417839"/>
            <a:ext cx="2124000" cy="0"/>
          </a:xfrm>
          <a:prstGeom prst="line">
            <a:avLst/>
          </a:prstGeom>
          <a:ln w="15875">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직선 연결선[R] 713">
            <a:extLst>
              <a:ext uri="{FF2B5EF4-FFF2-40B4-BE49-F238E27FC236}">
                <a16:creationId xmlns:a16="http://schemas.microsoft.com/office/drawing/2014/main" id="{A3CDD678-7F70-43B3-833C-816F7C524257}"/>
              </a:ext>
            </a:extLst>
          </p:cNvPr>
          <p:cNvCxnSpPr>
            <a:cxnSpLocks/>
          </p:cNvCxnSpPr>
          <p:nvPr/>
        </p:nvCxnSpPr>
        <p:spPr>
          <a:xfrm>
            <a:off x="5380032" y="4484841"/>
            <a:ext cx="2124000" cy="0"/>
          </a:xfrm>
          <a:prstGeom prst="line">
            <a:avLst/>
          </a:prstGeom>
          <a:ln w="15875">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210B1EB-F70C-4A4D-8095-CC931B533E01}"/>
              </a:ext>
            </a:extLst>
          </p:cNvPr>
          <p:cNvSpPr txBox="1"/>
          <p:nvPr/>
        </p:nvSpPr>
        <p:spPr>
          <a:xfrm>
            <a:off x="6099055" y="4232186"/>
            <a:ext cx="382943" cy="130684"/>
          </a:xfrm>
          <a:prstGeom prst="rect">
            <a:avLst/>
          </a:prstGeom>
          <a:noFill/>
        </p:spPr>
        <p:txBody>
          <a:bodyPr wrap="none" lIns="0" tIns="0" rIns="0" bIns="0" rtlCol="0">
            <a:noAutofit/>
          </a:bodyPr>
          <a:lstStyle/>
          <a:p>
            <a:pPr algn="ctr">
              <a:lnSpc>
                <a:spcPct val="130000"/>
              </a:lnSpc>
            </a:pPr>
            <a:r>
              <a:rPr kumimoji="1" lang="en" altLang="en-US" sz="900" spc="-60" dirty="0">
                <a:latin typeface="+mn-ea"/>
              </a:rPr>
              <a:t>Center </a:t>
            </a:r>
            <a:r>
              <a:rPr kumimoji="1" lang="en" altLang="ko-KR" sz="900" spc="-60" dirty="0">
                <a:latin typeface="+mn-ea"/>
              </a:rPr>
              <a:t>L2</a:t>
            </a:r>
          </a:p>
        </p:txBody>
      </p:sp>
      <p:sp>
        <p:nvSpPr>
          <p:cNvPr id="38" name="TextBox 37">
            <a:extLst>
              <a:ext uri="{FF2B5EF4-FFF2-40B4-BE49-F238E27FC236}">
                <a16:creationId xmlns:a16="http://schemas.microsoft.com/office/drawing/2014/main" id="{9FD7AF6D-1D70-4584-91EF-550283B3B57D}"/>
              </a:ext>
            </a:extLst>
          </p:cNvPr>
          <p:cNvSpPr txBox="1"/>
          <p:nvPr/>
        </p:nvSpPr>
        <p:spPr>
          <a:xfrm>
            <a:off x="1207406" y="3307044"/>
            <a:ext cx="693794" cy="379723"/>
          </a:xfrm>
          <a:prstGeom prst="rect">
            <a:avLst/>
          </a:prstGeom>
          <a:noFill/>
        </p:spPr>
        <p:txBody>
          <a:bodyPr wrap="none" lIns="0" tIns="0" rIns="0" bIns="0" rtlCol="0">
            <a:noAutofit/>
          </a:bodyPr>
          <a:lstStyle/>
          <a:p>
            <a:pPr algn="ctr">
              <a:lnSpc>
                <a:spcPct val="130000"/>
              </a:lnSpc>
            </a:pPr>
            <a:r>
              <a:rPr kumimoji="1" lang="en" altLang="en-US" sz="900" b="1" spc="-60" dirty="0">
                <a:latin typeface="+mn-ea"/>
              </a:rPr>
              <a:t>internal network</a:t>
            </a:r>
            <a:endParaRPr kumimoji="1" lang="en-US" altLang="ko-KR" sz="900" b="1" spc="-60" dirty="0">
              <a:latin typeface="+mn-ea"/>
            </a:endParaRPr>
          </a:p>
          <a:p>
            <a:pPr algn="ctr">
              <a:lnSpc>
                <a:spcPct val="130000"/>
              </a:lnSpc>
            </a:pPr>
            <a:r>
              <a:rPr kumimoji="1" lang="en" altLang="ko-KR" sz="900" b="1" spc="-60" dirty="0">
                <a:latin typeface="+mn-ea"/>
              </a:rPr>
              <a:t>(10G)</a:t>
            </a:r>
          </a:p>
        </p:txBody>
      </p:sp>
      <p:cxnSp>
        <p:nvCxnSpPr>
          <p:cNvPr id="39" name="직선 연결선[R] 650">
            <a:extLst>
              <a:ext uri="{FF2B5EF4-FFF2-40B4-BE49-F238E27FC236}">
                <a16:creationId xmlns:a16="http://schemas.microsoft.com/office/drawing/2014/main" id="{6F15E67D-34ED-4AF4-ACD7-0BACC3B5BCC2}"/>
              </a:ext>
            </a:extLst>
          </p:cNvPr>
          <p:cNvCxnSpPr/>
          <p:nvPr/>
        </p:nvCxnSpPr>
        <p:spPr>
          <a:xfrm>
            <a:off x="5784981" y="4133746"/>
            <a:ext cx="1045692" cy="0"/>
          </a:xfrm>
          <a:prstGeom prst="line">
            <a:avLst/>
          </a:prstGeom>
          <a:ln w="1587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직선 연결선[R] 651">
            <a:extLst>
              <a:ext uri="{FF2B5EF4-FFF2-40B4-BE49-F238E27FC236}">
                <a16:creationId xmlns:a16="http://schemas.microsoft.com/office/drawing/2014/main" id="{C3BC87C4-9DA7-4D24-806A-7937CCB3C016}"/>
              </a:ext>
            </a:extLst>
          </p:cNvPr>
          <p:cNvCxnSpPr/>
          <p:nvPr/>
        </p:nvCxnSpPr>
        <p:spPr>
          <a:xfrm>
            <a:off x="5773060" y="4184827"/>
            <a:ext cx="1132685" cy="0"/>
          </a:xfrm>
          <a:prstGeom prst="line">
            <a:avLst/>
          </a:prstGeom>
          <a:ln w="158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1" name="그림 40">
            <a:extLst>
              <a:ext uri="{FF2B5EF4-FFF2-40B4-BE49-F238E27FC236}">
                <a16:creationId xmlns:a16="http://schemas.microsoft.com/office/drawing/2014/main" id="{F6A8A89F-BE1C-485E-8AD3-64AB3F6EF9B3}"/>
              </a:ext>
            </a:extLst>
          </p:cNvPr>
          <p:cNvPicPr>
            <a:picLocks noChangeAspect="1"/>
          </p:cNvPicPr>
          <p:nvPr/>
        </p:nvPicPr>
        <p:blipFill>
          <a:blip r:embed="rId6" cstate="print">
            <a:grayscl/>
            <a:extLst>
              <a:ext uri="{28A0092B-C50C-407E-A947-70E740481C1C}">
                <a14:useLocalDpi xmlns:a14="http://schemas.microsoft.com/office/drawing/2010/main" val="0"/>
              </a:ext>
            </a:extLst>
          </a:blip>
          <a:stretch>
            <a:fillRect/>
          </a:stretch>
        </p:blipFill>
        <p:spPr>
          <a:xfrm>
            <a:off x="5670579" y="4047143"/>
            <a:ext cx="318454" cy="201054"/>
          </a:xfrm>
          <a:prstGeom prst="rect">
            <a:avLst/>
          </a:prstGeom>
        </p:spPr>
      </p:pic>
      <p:pic>
        <p:nvPicPr>
          <p:cNvPr id="42" name="그림 41">
            <a:extLst>
              <a:ext uri="{FF2B5EF4-FFF2-40B4-BE49-F238E27FC236}">
                <a16:creationId xmlns:a16="http://schemas.microsoft.com/office/drawing/2014/main" id="{B4400605-36DC-4475-B7D7-F88E44FBABB9}"/>
              </a:ext>
            </a:extLst>
          </p:cNvPr>
          <p:cNvPicPr>
            <a:picLocks noChangeAspect="1"/>
          </p:cNvPicPr>
          <p:nvPr/>
        </p:nvPicPr>
        <p:blipFill>
          <a:blip r:embed="rId6" cstate="print">
            <a:grayscl/>
            <a:extLst>
              <a:ext uri="{28A0092B-C50C-407E-A947-70E740481C1C}">
                <a14:useLocalDpi xmlns:a14="http://schemas.microsoft.com/office/drawing/2010/main" val="0"/>
              </a:ext>
            </a:extLst>
          </a:blip>
          <a:stretch>
            <a:fillRect/>
          </a:stretch>
        </p:blipFill>
        <p:spPr>
          <a:xfrm>
            <a:off x="6658635" y="4047143"/>
            <a:ext cx="318454" cy="201054"/>
          </a:xfrm>
          <a:prstGeom prst="rect">
            <a:avLst/>
          </a:prstGeom>
        </p:spPr>
      </p:pic>
      <p:sp>
        <p:nvSpPr>
          <p:cNvPr id="43" name="TextBox 42">
            <a:extLst>
              <a:ext uri="{FF2B5EF4-FFF2-40B4-BE49-F238E27FC236}">
                <a16:creationId xmlns:a16="http://schemas.microsoft.com/office/drawing/2014/main" id="{2D9329CA-8204-4F93-A72F-D83BA63EB6B0}"/>
              </a:ext>
            </a:extLst>
          </p:cNvPr>
          <p:cNvSpPr txBox="1"/>
          <p:nvPr/>
        </p:nvSpPr>
        <p:spPr>
          <a:xfrm>
            <a:off x="3026960" y="3760723"/>
            <a:ext cx="210115" cy="104303"/>
          </a:xfrm>
          <a:prstGeom prst="rect">
            <a:avLst/>
          </a:prstGeom>
          <a:noFill/>
        </p:spPr>
        <p:txBody>
          <a:bodyPr wrap="none" lIns="0" tIns="0" rIns="0" bIns="0" rtlCol="0">
            <a:noAutofit/>
          </a:bodyPr>
          <a:lstStyle/>
          <a:p>
            <a:pPr algn="ctr">
              <a:lnSpc>
                <a:spcPct val="130000"/>
              </a:lnSpc>
            </a:pPr>
            <a:r>
              <a:rPr kumimoji="1" lang="en" altLang="ko-KR" sz="600" spc="-60" dirty="0">
                <a:latin typeface="+mn-ea"/>
              </a:rPr>
              <a:t>L4</a:t>
            </a:r>
          </a:p>
        </p:txBody>
      </p:sp>
      <p:sp>
        <p:nvSpPr>
          <p:cNvPr id="44" name="TextBox 43">
            <a:extLst>
              <a:ext uri="{FF2B5EF4-FFF2-40B4-BE49-F238E27FC236}">
                <a16:creationId xmlns:a16="http://schemas.microsoft.com/office/drawing/2014/main" id="{5188ABBD-60C5-4A8D-B8E0-B0959B31713A}"/>
              </a:ext>
            </a:extLst>
          </p:cNvPr>
          <p:cNvSpPr txBox="1"/>
          <p:nvPr/>
        </p:nvSpPr>
        <p:spPr>
          <a:xfrm>
            <a:off x="3541653" y="2114441"/>
            <a:ext cx="1131284" cy="95352"/>
          </a:xfrm>
          <a:prstGeom prst="rect">
            <a:avLst/>
          </a:prstGeom>
          <a:noFill/>
        </p:spPr>
        <p:txBody>
          <a:bodyPr wrap="none" lIns="0" tIns="0" rIns="0" bIns="0" rtlCol="0">
            <a:noAutofit/>
          </a:bodyPr>
          <a:lstStyle/>
          <a:p>
            <a:pPr algn="ctr">
              <a:lnSpc>
                <a:spcPct val="130000"/>
              </a:lnSpc>
            </a:pPr>
            <a:r>
              <a:rPr kumimoji="1" lang="en" altLang="en-US" sz="900" b="1" spc="-60" dirty="0">
                <a:latin typeface="+mn-ea"/>
              </a:rPr>
              <a:t>Out</a:t>
            </a:r>
            <a:r>
              <a:rPr kumimoji="1" lang="en" altLang="ko-KR" sz="900" b="1" spc="-60" dirty="0">
                <a:latin typeface="+mn-ea"/>
              </a:rPr>
              <a:t> </a:t>
            </a:r>
            <a:r>
              <a:rPr kumimoji="1" lang="en" altLang="en-US" sz="900" b="1" spc="-60" dirty="0">
                <a:latin typeface="+mn-ea"/>
              </a:rPr>
              <a:t>internet section</a:t>
            </a:r>
            <a:endParaRPr kumimoji="1" lang="en-US" altLang="ko-KR" sz="900" b="1" spc="-60" dirty="0">
              <a:latin typeface="+mn-ea"/>
            </a:endParaRPr>
          </a:p>
        </p:txBody>
      </p:sp>
      <p:cxnSp>
        <p:nvCxnSpPr>
          <p:cNvPr id="45" name="직선 연결선[R] 650">
            <a:extLst>
              <a:ext uri="{FF2B5EF4-FFF2-40B4-BE49-F238E27FC236}">
                <a16:creationId xmlns:a16="http://schemas.microsoft.com/office/drawing/2014/main" id="{59992974-8B40-41AD-A231-2A23E449490D}"/>
              </a:ext>
            </a:extLst>
          </p:cNvPr>
          <p:cNvCxnSpPr/>
          <p:nvPr/>
        </p:nvCxnSpPr>
        <p:spPr>
          <a:xfrm>
            <a:off x="2093188" y="4562972"/>
            <a:ext cx="1012333" cy="0"/>
          </a:xfrm>
          <a:prstGeom prst="line">
            <a:avLst/>
          </a:prstGeom>
          <a:ln w="1587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직선 연결선[R] 651">
            <a:extLst>
              <a:ext uri="{FF2B5EF4-FFF2-40B4-BE49-F238E27FC236}">
                <a16:creationId xmlns:a16="http://schemas.microsoft.com/office/drawing/2014/main" id="{D07F6CA6-8FC2-4CA4-8E5A-0896FA57100C}"/>
              </a:ext>
            </a:extLst>
          </p:cNvPr>
          <p:cNvCxnSpPr/>
          <p:nvPr/>
        </p:nvCxnSpPr>
        <p:spPr>
          <a:xfrm>
            <a:off x="2081648" y="4613096"/>
            <a:ext cx="1096552" cy="0"/>
          </a:xfrm>
          <a:prstGeom prst="line">
            <a:avLst/>
          </a:prstGeom>
          <a:ln w="158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직선 연결선[R] 633">
            <a:extLst>
              <a:ext uri="{FF2B5EF4-FFF2-40B4-BE49-F238E27FC236}">
                <a16:creationId xmlns:a16="http://schemas.microsoft.com/office/drawing/2014/main" id="{C9A63221-C280-4314-852C-FFD1537F5F83}"/>
              </a:ext>
            </a:extLst>
          </p:cNvPr>
          <p:cNvCxnSpPr/>
          <p:nvPr/>
        </p:nvCxnSpPr>
        <p:spPr>
          <a:xfrm>
            <a:off x="1591455" y="2771076"/>
            <a:ext cx="683127" cy="0"/>
          </a:xfrm>
          <a:prstGeom prst="line">
            <a:avLst/>
          </a:prstGeom>
          <a:ln w="1587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직선 연결선[R] 634">
            <a:extLst>
              <a:ext uri="{FF2B5EF4-FFF2-40B4-BE49-F238E27FC236}">
                <a16:creationId xmlns:a16="http://schemas.microsoft.com/office/drawing/2014/main" id="{153FE37D-CE26-44F1-92A8-AB288476145F}"/>
              </a:ext>
            </a:extLst>
          </p:cNvPr>
          <p:cNvCxnSpPr>
            <a:cxnSpLocks/>
          </p:cNvCxnSpPr>
          <p:nvPr/>
        </p:nvCxnSpPr>
        <p:spPr>
          <a:xfrm>
            <a:off x="1591455" y="2821201"/>
            <a:ext cx="703219" cy="0"/>
          </a:xfrm>
          <a:prstGeom prst="line">
            <a:avLst/>
          </a:prstGeom>
          <a:ln w="158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직선 연결선[R] 635">
            <a:extLst>
              <a:ext uri="{FF2B5EF4-FFF2-40B4-BE49-F238E27FC236}">
                <a16:creationId xmlns:a16="http://schemas.microsoft.com/office/drawing/2014/main" id="{3DED5ED5-8749-4997-958A-BC55F2EC71DC}"/>
              </a:ext>
            </a:extLst>
          </p:cNvPr>
          <p:cNvCxnSpPr/>
          <p:nvPr/>
        </p:nvCxnSpPr>
        <p:spPr>
          <a:xfrm>
            <a:off x="2107411" y="3076379"/>
            <a:ext cx="1096552" cy="0"/>
          </a:xfrm>
          <a:prstGeom prst="line">
            <a:avLst/>
          </a:prstGeom>
          <a:ln w="1587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직선 연결선[R] 636">
            <a:extLst>
              <a:ext uri="{FF2B5EF4-FFF2-40B4-BE49-F238E27FC236}">
                <a16:creationId xmlns:a16="http://schemas.microsoft.com/office/drawing/2014/main" id="{CBD911E5-657B-4840-BEC8-FF3D861C636A}"/>
              </a:ext>
            </a:extLst>
          </p:cNvPr>
          <p:cNvCxnSpPr/>
          <p:nvPr/>
        </p:nvCxnSpPr>
        <p:spPr>
          <a:xfrm>
            <a:off x="2107411" y="3126502"/>
            <a:ext cx="1096552" cy="0"/>
          </a:xfrm>
          <a:prstGeom prst="line">
            <a:avLst/>
          </a:prstGeom>
          <a:ln w="158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BAD2FC2-694C-43B6-B8A7-AFC0EDA678C6}"/>
              </a:ext>
            </a:extLst>
          </p:cNvPr>
          <p:cNvSpPr txBox="1"/>
          <p:nvPr/>
        </p:nvSpPr>
        <p:spPr>
          <a:xfrm>
            <a:off x="2451312" y="3879727"/>
            <a:ext cx="337583" cy="153612"/>
          </a:xfrm>
          <a:prstGeom prst="rect">
            <a:avLst/>
          </a:prstGeom>
          <a:noFill/>
        </p:spPr>
        <p:txBody>
          <a:bodyPr wrap="none" lIns="0" tIns="0" rIns="0" bIns="0" rtlCol="0">
            <a:noAutofit/>
          </a:bodyPr>
          <a:lstStyle/>
          <a:p>
            <a:pPr algn="ctr">
              <a:lnSpc>
                <a:spcPct val="130000"/>
              </a:lnSpc>
            </a:pPr>
            <a:r>
              <a:rPr kumimoji="1" lang="en" altLang="en-US" sz="900" spc="-60" dirty="0">
                <a:latin typeface="+mn-ea"/>
              </a:rPr>
              <a:t>firewall</a:t>
            </a:r>
            <a:endParaRPr kumimoji="1" lang="en-US" altLang="ko-KR" sz="900" spc="-60" dirty="0">
              <a:latin typeface="+mn-ea"/>
            </a:endParaRPr>
          </a:p>
        </p:txBody>
      </p:sp>
      <p:pic>
        <p:nvPicPr>
          <p:cNvPr id="52" name="Picture 7">
            <a:extLst>
              <a:ext uri="{FF2B5EF4-FFF2-40B4-BE49-F238E27FC236}">
                <a16:creationId xmlns:a16="http://schemas.microsoft.com/office/drawing/2014/main" id="{62459F2A-2DAA-45D5-9F11-CA3FA3DB8D99}"/>
              </a:ext>
            </a:extLst>
          </p:cNvPr>
          <p:cNvPicPr>
            <a:picLocks noChangeAspect="1" noChangeArrowheads="1"/>
          </p:cNvPicPr>
          <p:nvPr/>
        </p:nvPicPr>
        <p:blipFill>
          <a:blip r:embed="rId7" cstate="print">
            <a:duotone>
              <a:prstClr val="black"/>
              <a:schemeClr val="tx2">
                <a:tint val="45000"/>
                <a:satMod val="400000"/>
              </a:schemeClr>
            </a:duotone>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458252" y="2633388"/>
            <a:ext cx="382307" cy="26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a:extLst>
              <a:ext uri="{FF2B5EF4-FFF2-40B4-BE49-F238E27FC236}">
                <a16:creationId xmlns:a16="http://schemas.microsoft.com/office/drawing/2014/main" id="{65DBA4A4-3C20-473E-9C59-5A034E6CC868}"/>
              </a:ext>
            </a:extLst>
          </p:cNvPr>
          <p:cNvSpPr txBox="1"/>
          <p:nvPr/>
        </p:nvSpPr>
        <p:spPr>
          <a:xfrm>
            <a:off x="2620105" y="3920972"/>
            <a:ext cx="0" cy="0"/>
          </a:xfrm>
          <a:prstGeom prst="rect">
            <a:avLst/>
          </a:prstGeom>
          <a:noFill/>
        </p:spPr>
        <p:txBody>
          <a:bodyPr wrap="none" lIns="0" tIns="0" rIns="0" bIns="0" rtlCol="0">
            <a:noAutofit/>
          </a:bodyPr>
          <a:lstStyle/>
          <a:p>
            <a:pPr>
              <a:lnSpc>
                <a:spcPct val="130000"/>
              </a:lnSpc>
            </a:pPr>
            <a:endParaRPr kumimoji="1" lang="ko-KR" altLang="en-US" sz="1100" spc="-60" dirty="0">
              <a:latin typeface="+mn-ea"/>
            </a:endParaRPr>
          </a:p>
        </p:txBody>
      </p:sp>
      <p:sp>
        <p:nvSpPr>
          <p:cNvPr id="54" name="TextBox 53">
            <a:extLst>
              <a:ext uri="{FF2B5EF4-FFF2-40B4-BE49-F238E27FC236}">
                <a16:creationId xmlns:a16="http://schemas.microsoft.com/office/drawing/2014/main" id="{1D54E8DA-405E-4EFD-9741-ACA338C4DFCD}"/>
              </a:ext>
            </a:extLst>
          </p:cNvPr>
          <p:cNvSpPr txBox="1"/>
          <p:nvPr/>
        </p:nvSpPr>
        <p:spPr>
          <a:xfrm>
            <a:off x="2620105" y="3920972"/>
            <a:ext cx="0" cy="0"/>
          </a:xfrm>
          <a:prstGeom prst="rect">
            <a:avLst/>
          </a:prstGeom>
          <a:noFill/>
        </p:spPr>
        <p:txBody>
          <a:bodyPr wrap="none" lIns="0" tIns="0" rIns="0" bIns="0" rtlCol="0">
            <a:noAutofit/>
          </a:bodyPr>
          <a:lstStyle/>
          <a:p>
            <a:pPr>
              <a:lnSpc>
                <a:spcPct val="130000"/>
              </a:lnSpc>
            </a:pPr>
            <a:endParaRPr kumimoji="1" lang="ko-KR" altLang="en-US" sz="1100" spc="-60" dirty="0">
              <a:latin typeface="+mn-ea"/>
            </a:endParaRPr>
          </a:p>
        </p:txBody>
      </p:sp>
      <p:pic>
        <p:nvPicPr>
          <p:cNvPr id="55" name="그림 54">
            <a:extLst>
              <a:ext uri="{FF2B5EF4-FFF2-40B4-BE49-F238E27FC236}">
                <a16:creationId xmlns:a16="http://schemas.microsoft.com/office/drawing/2014/main" id="{EF085FB7-2544-4716-A702-3C2392F6A62F}"/>
              </a:ext>
            </a:extLst>
          </p:cNvPr>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2917049" y="2993848"/>
            <a:ext cx="318386" cy="200942"/>
          </a:xfrm>
          <a:prstGeom prst="rect">
            <a:avLst/>
          </a:prstGeom>
        </p:spPr>
      </p:pic>
      <p:sp>
        <p:nvSpPr>
          <p:cNvPr id="56" name="TextBox 55">
            <a:extLst>
              <a:ext uri="{FF2B5EF4-FFF2-40B4-BE49-F238E27FC236}">
                <a16:creationId xmlns:a16="http://schemas.microsoft.com/office/drawing/2014/main" id="{E744E651-E8C2-4189-A58E-290BE1AD8CF7}"/>
              </a:ext>
            </a:extLst>
          </p:cNvPr>
          <p:cNvSpPr txBox="1"/>
          <p:nvPr/>
        </p:nvSpPr>
        <p:spPr>
          <a:xfrm>
            <a:off x="2484082" y="3119873"/>
            <a:ext cx="291673" cy="79344"/>
          </a:xfrm>
          <a:prstGeom prst="rect">
            <a:avLst/>
          </a:prstGeom>
          <a:noFill/>
        </p:spPr>
        <p:txBody>
          <a:bodyPr wrap="none" lIns="0" tIns="0" rIns="0" bIns="0" rtlCol="0">
            <a:noAutofit/>
          </a:bodyPr>
          <a:lstStyle/>
          <a:p>
            <a:pPr algn="ctr">
              <a:lnSpc>
                <a:spcPct val="130000"/>
              </a:lnSpc>
            </a:pPr>
            <a:r>
              <a:rPr kumimoji="1" lang="en" altLang="ko-KR" sz="900" spc="-60" dirty="0">
                <a:latin typeface="+mn-ea"/>
              </a:rPr>
              <a:t>L3 </a:t>
            </a:r>
            <a:r>
              <a:rPr kumimoji="1" lang="en" altLang="en-US" sz="900" spc="-60" dirty="0">
                <a:latin typeface="+mn-ea"/>
              </a:rPr>
              <a:t>switch</a:t>
            </a:r>
            <a:endParaRPr kumimoji="1" lang="en-US" altLang="ko-KR" sz="900" spc="-60" dirty="0">
              <a:latin typeface="+mn-ea"/>
            </a:endParaRPr>
          </a:p>
        </p:txBody>
      </p:sp>
      <p:pic>
        <p:nvPicPr>
          <p:cNvPr id="57" name="그림 56">
            <a:extLst>
              <a:ext uri="{FF2B5EF4-FFF2-40B4-BE49-F238E27FC236}">
                <a16:creationId xmlns:a16="http://schemas.microsoft.com/office/drawing/2014/main" id="{38755F86-36B7-4215-80D2-0B230E12F023}"/>
              </a:ext>
            </a:extLst>
          </p:cNvPr>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1981297" y="2993848"/>
            <a:ext cx="318386" cy="200942"/>
          </a:xfrm>
          <a:prstGeom prst="rect">
            <a:avLst/>
          </a:prstGeom>
        </p:spPr>
      </p:pic>
      <p:pic>
        <p:nvPicPr>
          <p:cNvPr id="58" name="Picture 7">
            <a:extLst>
              <a:ext uri="{FF2B5EF4-FFF2-40B4-BE49-F238E27FC236}">
                <a16:creationId xmlns:a16="http://schemas.microsoft.com/office/drawing/2014/main" id="{29126EBF-099B-4503-A761-0E24927B1267}"/>
              </a:ext>
            </a:extLst>
          </p:cNvPr>
          <p:cNvPicPr>
            <a:picLocks noChangeAspect="1" noChangeArrowheads="1"/>
          </p:cNvPicPr>
          <p:nvPr/>
        </p:nvPicPr>
        <p:blipFill>
          <a:blip r:embed="rId7" cstate="print">
            <a:duotone>
              <a:prstClr val="black"/>
              <a:schemeClr val="tx2">
                <a:tint val="45000"/>
                <a:satMod val="400000"/>
              </a:schemeClr>
            </a:duotone>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107648" y="2633388"/>
            <a:ext cx="382307" cy="26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TextBox 58">
            <a:extLst>
              <a:ext uri="{FF2B5EF4-FFF2-40B4-BE49-F238E27FC236}">
                <a16:creationId xmlns:a16="http://schemas.microsoft.com/office/drawing/2014/main" id="{AA56B0BA-993E-4A97-BAD6-69769F278396}"/>
              </a:ext>
            </a:extLst>
          </p:cNvPr>
          <p:cNvSpPr txBox="1"/>
          <p:nvPr/>
        </p:nvSpPr>
        <p:spPr>
          <a:xfrm>
            <a:off x="1836169" y="2472163"/>
            <a:ext cx="291673" cy="118391"/>
          </a:xfrm>
          <a:prstGeom prst="rect">
            <a:avLst/>
          </a:prstGeom>
          <a:noFill/>
        </p:spPr>
        <p:txBody>
          <a:bodyPr wrap="none" lIns="0" tIns="0" rIns="0" bIns="0" rtlCol="0">
            <a:noAutofit/>
          </a:bodyPr>
          <a:lstStyle/>
          <a:p>
            <a:pPr algn="ctr">
              <a:lnSpc>
                <a:spcPct val="130000"/>
              </a:lnSpc>
            </a:pPr>
            <a:r>
              <a:rPr kumimoji="1" lang="en" altLang="ko-KR" sz="900" spc="-60" dirty="0">
                <a:latin typeface="+mn-ea"/>
              </a:rPr>
              <a:t>SD-WAN</a:t>
            </a:r>
          </a:p>
        </p:txBody>
      </p:sp>
      <p:cxnSp>
        <p:nvCxnSpPr>
          <p:cNvPr id="60" name="직선 연결선[R] 648">
            <a:extLst>
              <a:ext uri="{FF2B5EF4-FFF2-40B4-BE49-F238E27FC236}">
                <a16:creationId xmlns:a16="http://schemas.microsoft.com/office/drawing/2014/main" id="{C342B2A6-8F31-4785-9CEC-ED7AC181C21C}"/>
              </a:ext>
            </a:extLst>
          </p:cNvPr>
          <p:cNvCxnSpPr/>
          <p:nvPr/>
        </p:nvCxnSpPr>
        <p:spPr>
          <a:xfrm>
            <a:off x="2075359" y="3822244"/>
            <a:ext cx="1096552" cy="0"/>
          </a:xfrm>
          <a:prstGeom prst="line">
            <a:avLst/>
          </a:prstGeom>
          <a:ln w="1587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직선 연결선[R] 649">
            <a:extLst>
              <a:ext uri="{FF2B5EF4-FFF2-40B4-BE49-F238E27FC236}">
                <a16:creationId xmlns:a16="http://schemas.microsoft.com/office/drawing/2014/main" id="{A61E513A-5236-4D15-A1C7-2DBF42370BE4}"/>
              </a:ext>
            </a:extLst>
          </p:cNvPr>
          <p:cNvCxnSpPr/>
          <p:nvPr/>
        </p:nvCxnSpPr>
        <p:spPr>
          <a:xfrm>
            <a:off x="2075359" y="3872368"/>
            <a:ext cx="1096552" cy="0"/>
          </a:xfrm>
          <a:prstGeom prst="line">
            <a:avLst/>
          </a:prstGeom>
          <a:ln w="158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직선 연결선[R] 650">
            <a:extLst>
              <a:ext uri="{FF2B5EF4-FFF2-40B4-BE49-F238E27FC236}">
                <a16:creationId xmlns:a16="http://schemas.microsoft.com/office/drawing/2014/main" id="{A1C4767B-CA6A-497A-AAC0-10B25FA70DA4}"/>
              </a:ext>
            </a:extLst>
          </p:cNvPr>
          <p:cNvCxnSpPr/>
          <p:nvPr/>
        </p:nvCxnSpPr>
        <p:spPr>
          <a:xfrm>
            <a:off x="1784567" y="4171391"/>
            <a:ext cx="1606577" cy="0"/>
          </a:xfrm>
          <a:prstGeom prst="line">
            <a:avLst/>
          </a:prstGeom>
          <a:ln w="1587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직선 연결선[R] 651">
            <a:extLst>
              <a:ext uri="{FF2B5EF4-FFF2-40B4-BE49-F238E27FC236}">
                <a16:creationId xmlns:a16="http://schemas.microsoft.com/office/drawing/2014/main" id="{FBDFC34E-68DE-4FA1-A469-16D7B58FCF66}"/>
              </a:ext>
            </a:extLst>
          </p:cNvPr>
          <p:cNvCxnSpPr/>
          <p:nvPr/>
        </p:nvCxnSpPr>
        <p:spPr>
          <a:xfrm>
            <a:off x="1773026" y="4221514"/>
            <a:ext cx="1606577" cy="0"/>
          </a:xfrm>
          <a:prstGeom prst="line">
            <a:avLst/>
          </a:prstGeom>
          <a:ln w="158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64" name="그림 63">
            <a:extLst>
              <a:ext uri="{FF2B5EF4-FFF2-40B4-BE49-F238E27FC236}">
                <a16:creationId xmlns:a16="http://schemas.microsoft.com/office/drawing/2014/main" id="{D83D2DCB-89F2-4D7F-8E82-481AE1A0145D}"/>
              </a:ext>
            </a:extLst>
          </p:cNvPr>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68617" y="3748038"/>
            <a:ext cx="343743" cy="180674"/>
          </a:xfrm>
          <a:prstGeom prst="rect">
            <a:avLst/>
          </a:prstGeom>
        </p:spPr>
      </p:pic>
      <p:pic>
        <p:nvPicPr>
          <p:cNvPr id="65" name="그림 64">
            <a:extLst>
              <a:ext uri="{FF2B5EF4-FFF2-40B4-BE49-F238E27FC236}">
                <a16:creationId xmlns:a16="http://schemas.microsoft.com/office/drawing/2014/main" id="{3241FEE1-4B43-4D63-A54E-E273A3DE3227}"/>
              </a:ext>
            </a:extLst>
          </p:cNvPr>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991664" y="4023537"/>
            <a:ext cx="297655" cy="358709"/>
          </a:xfrm>
          <a:prstGeom prst="rect">
            <a:avLst/>
          </a:prstGeom>
        </p:spPr>
      </p:pic>
      <p:pic>
        <p:nvPicPr>
          <p:cNvPr id="66" name="그림 65">
            <a:extLst>
              <a:ext uri="{FF2B5EF4-FFF2-40B4-BE49-F238E27FC236}">
                <a16:creationId xmlns:a16="http://schemas.microsoft.com/office/drawing/2014/main" id="{06740923-99AC-4233-865E-E7E612049467}"/>
              </a:ext>
            </a:extLst>
          </p:cNvPr>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2904370" y="3748038"/>
            <a:ext cx="343743" cy="180674"/>
          </a:xfrm>
          <a:prstGeom prst="rect">
            <a:avLst/>
          </a:prstGeom>
        </p:spPr>
      </p:pic>
      <p:pic>
        <p:nvPicPr>
          <p:cNvPr id="67" name="그림 66">
            <a:extLst>
              <a:ext uri="{FF2B5EF4-FFF2-40B4-BE49-F238E27FC236}">
                <a16:creationId xmlns:a16="http://schemas.microsoft.com/office/drawing/2014/main" id="{9E2BE564-92BA-446A-B347-03F3037CE196}"/>
              </a:ext>
            </a:extLst>
          </p:cNvPr>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2927416" y="4023537"/>
            <a:ext cx="297655" cy="358709"/>
          </a:xfrm>
          <a:prstGeom prst="rect">
            <a:avLst/>
          </a:prstGeom>
        </p:spPr>
      </p:pic>
      <p:pic>
        <p:nvPicPr>
          <p:cNvPr id="68" name="그림 67">
            <a:extLst>
              <a:ext uri="{FF2B5EF4-FFF2-40B4-BE49-F238E27FC236}">
                <a16:creationId xmlns:a16="http://schemas.microsoft.com/office/drawing/2014/main" id="{B2BD03F2-9255-4757-BB0B-3F49097D77BF}"/>
              </a:ext>
            </a:extLst>
          </p:cNvPr>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1720486" y="1913023"/>
            <a:ext cx="668959" cy="262619"/>
          </a:xfrm>
          <a:prstGeom prst="rect">
            <a:avLst/>
          </a:prstGeom>
        </p:spPr>
      </p:pic>
      <p:sp>
        <p:nvSpPr>
          <p:cNvPr id="69" name="TextBox 68">
            <a:extLst>
              <a:ext uri="{FF2B5EF4-FFF2-40B4-BE49-F238E27FC236}">
                <a16:creationId xmlns:a16="http://schemas.microsoft.com/office/drawing/2014/main" id="{943447BF-0DD4-435E-A3D7-72F7D6D263DA}"/>
              </a:ext>
            </a:extLst>
          </p:cNvPr>
          <p:cNvSpPr txBox="1"/>
          <p:nvPr/>
        </p:nvSpPr>
        <p:spPr>
          <a:xfrm>
            <a:off x="1816890" y="2020000"/>
            <a:ext cx="476149" cy="153888"/>
          </a:xfrm>
          <a:prstGeom prst="rect">
            <a:avLst/>
          </a:prstGeom>
          <a:noFill/>
        </p:spPr>
        <p:txBody>
          <a:bodyPr wrap="square" lIns="0" tIns="0" rIns="0" bIns="0" rtlCol="0">
            <a:spAutoFit/>
          </a:bodyPr>
          <a:lstStyle/>
          <a:p>
            <a:pPr algn="ctr"/>
            <a:r>
              <a:rPr lang="en" altLang="ko-KR" sz="1000" b="1" dirty="0">
                <a:latin typeface="+mn-ea"/>
              </a:rPr>
              <a:t>WAN</a:t>
            </a:r>
          </a:p>
        </p:txBody>
      </p:sp>
      <p:pic>
        <p:nvPicPr>
          <p:cNvPr id="70" name="그림 69">
            <a:extLst>
              <a:ext uri="{FF2B5EF4-FFF2-40B4-BE49-F238E27FC236}">
                <a16:creationId xmlns:a16="http://schemas.microsoft.com/office/drawing/2014/main" id="{86F5A0D4-C953-4155-B3DE-7C009E4E9BEF}"/>
              </a:ext>
            </a:extLst>
          </p:cNvPr>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2667712" y="2147300"/>
            <a:ext cx="668962" cy="262619"/>
          </a:xfrm>
          <a:prstGeom prst="rect">
            <a:avLst/>
          </a:prstGeom>
        </p:spPr>
      </p:pic>
      <p:sp>
        <p:nvSpPr>
          <p:cNvPr id="71" name="TextBox 70">
            <a:extLst>
              <a:ext uri="{FF2B5EF4-FFF2-40B4-BE49-F238E27FC236}">
                <a16:creationId xmlns:a16="http://schemas.microsoft.com/office/drawing/2014/main" id="{F86BF269-A0F2-439D-A474-A30340C1FCB0}"/>
              </a:ext>
            </a:extLst>
          </p:cNvPr>
          <p:cNvSpPr txBox="1"/>
          <p:nvPr/>
        </p:nvSpPr>
        <p:spPr>
          <a:xfrm>
            <a:off x="2764124" y="2254278"/>
            <a:ext cx="476149" cy="153888"/>
          </a:xfrm>
          <a:prstGeom prst="rect">
            <a:avLst/>
          </a:prstGeom>
          <a:noFill/>
        </p:spPr>
        <p:txBody>
          <a:bodyPr wrap="square" lIns="0" tIns="0" rIns="0" bIns="0" rtlCol="0">
            <a:spAutoFit/>
          </a:bodyPr>
          <a:lstStyle/>
          <a:p>
            <a:pPr algn="ctr"/>
            <a:r>
              <a:rPr lang="en" altLang="ko-KR" sz="1000" b="1" dirty="0">
                <a:latin typeface="+mn-ea"/>
              </a:rPr>
              <a:t>VPN</a:t>
            </a:r>
          </a:p>
        </p:txBody>
      </p:sp>
      <p:sp>
        <p:nvSpPr>
          <p:cNvPr id="72" name="TextBox 71">
            <a:extLst>
              <a:ext uri="{FF2B5EF4-FFF2-40B4-BE49-F238E27FC236}">
                <a16:creationId xmlns:a16="http://schemas.microsoft.com/office/drawing/2014/main" id="{D2C8B3B2-717F-4478-A724-1C508FAED447}"/>
              </a:ext>
            </a:extLst>
          </p:cNvPr>
          <p:cNvSpPr txBox="1"/>
          <p:nvPr/>
        </p:nvSpPr>
        <p:spPr>
          <a:xfrm>
            <a:off x="2441939" y="4578945"/>
            <a:ext cx="370727" cy="128237"/>
          </a:xfrm>
          <a:prstGeom prst="rect">
            <a:avLst/>
          </a:prstGeom>
          <a:noFill/>
        </p:spPr>
        <p:txBody>
          <a:bodyPr wrap="none" lIns="0" tIns="0" rIns="0" bIns="0" rtlCol="0">
            <a:noAutofit/>
          </a:bodyPr>
          <a:lstStyle/>
          <a:p>
            <a:pPr algn="ctr">
              <a:lnSpc>
                <a:spcPct val="130000"/>
              </a:lnSpc>
            </a:pPr>
            <a:r>
              <a:rPr kumimoji="1" lang="en" altLang="ko-KR" sz="900" spc="-60" dirty="0">
                <a:latin typeface="+mn-ea"/>
              </a:rPr>
              <a:t>IDC</a:t>
            </a:r>
            <a:r>
              <a:rPr kumimoji="1" lang="en" altLang="en-US" sz="900" spc="-60" dirty="0">
                <a:latin typeface="+mn-ea"/>
              </a:rPr>
              <a:t>  </a:t>
            </a:r>
            <a:r>
              <a:rPr kumimoji="1" lang="en" altLang="ko-KR" sz="900" spc="-60" dirty="0">
                <a:latin typeface="+mn-ea"/>
              </a:rPr>
              <a:t>L2</a:t>
            </a:r>
          </a:p>
        </p:txBody>
      </p:sp>
      <p:pic>
        <p:nvPicPr>
          <p:cNvPr id="73" name="그림 72">
            <a:extLst>
              <a:ext uri="{FF2B5EF4-FFF2-40B4-BE49-F238E27FC236}">
                <a16:creationId xmlns:a16="http://schemas.microsoft.com/office/drawing/2014/main" id="{DC1CD598-55F6-407A-8289-5EAD19805C8A}"/>
              </a:ext>
            </a:extLst>
          </p:cNvPr>
          <p:cNvPicPr>
            <a:picLocks noChangeAspect="1"/>
          </p:cNvPicPr>
          <p:nvPr/>
        </p:nvPicPr>
        <p:blipFill>
          <a:blip r:embed="rId6" cstate="print">
            <a:grayscl/>
            <a:extLst>
              <a:ext uri="{28A0092B-C50C-407E-A947-70E740481C1C}">
                <a14:useLocalDpi xmlns:a14="http://schemas.microsoft.com/office/drawing/2010/main" val="0"/>
              </a:ext>
            </a:extLst>
          </a:blip>
          <a:stretch>
            <a:fillRect/>
          </a:stretch>
        </p:blipFill>
        <p:spPr>
          <a:xfrm>
            <a:off x="1983329" y="4476973"/>
            <a:ext cx="308296" cy="197289"/>
          </a:xfrm>
          <a:prstGeom prst="rect">
            <a:avLst/>
          </a:prstGeom>
        </p:spPr>
      </p:pic>
      <p:pic>
        <p:nvPicPr>
          <p:cNvPr id="74" name="그림 73">
            <a:extLst>
              <a:ext uri="{FF2B5EF4-FFF2-40B4-BE49-F238E27FC236}">
                <a16:creationId xmlns:a16="http://schemas.microsoft.com/office/drawing/2014/main" id="{9CC797FC-F8A9-4DD7-BDB7-78877982FDB4}"/>
              </a:ext>
            </a:extLst>
          </p:cNvPr>
          <p:cNvPicPr>
            <a:picLocks noChangeAspect="1"/>
          </p:cNvPicPr>
          <p:nvPr/>
        </p:nvPicPr>
        <p:blipFill>
          <a:blip r:embed="rId6" cstate="print">
            <a:grayscl/>
            <a:extLst>
              <a:ext uri="{28A0092B-C50C-407E-A947-70E740481C1C}">
                <a14:useLocalDpi xmlns:a14="http://schemas.microsoft.com/office/drawing/2010/main" val="0"/>
              </a:ext>
            </a:extLst>
          </a:blip>
          <a:stretch>
            <a:fillRect/>
          </a:stretch>
        </p:blipFill>
        <p:spPr>
          <a:xfrm>
            <a:off x="2939865" y="4476973"/>
            <a:ext cx="308296" cy="197289"/>
          </a:xfrm>
          <a:prstGeom prst="rect">
            <a:avLst/>
          </a:prstGeom>
        </p:spPr>
      </p:pic>
      <p:sp>
        <p:nvSpPr>
          <p:cNvPr id="75" name="TextBox 74">
            <a:extLst>
              <a:ext uri="{FF2B5EF4-FFF2-40B4-BE49-F238E27FC236}">
                <a16:creationId xmlns:a16="http://schemas.microsoft.com/office/drawing/2014/main" id="{B6A5E1C3-56AD-465F-B09B-8FE3D5E6B660}"/>
              </a:ext>
            </a:extLst>
          </p:cNvPr>
          <p:cNvSpPr txBox="1"/>
          <p:nvPr/>
        </p:nvSpPr>
        <p:spPr>
          <a:xfrm>
            <a:off x="2620105" y="3513379"/>
            <a:ext cx="0" cy="0"/>
          </a:xfrm>
          <a:prstGeom prst="rect">
            <a:avLst/>
          </a:prstGeom>
          <a:noFill/>
        </p:spPr>
        <p:txBody>
          <a:bodyPr wrap="none" lIns="0" tIns="0" rIns="0" bIns="0" rtlCol="0">
            <a:noAutofit/>
          </a:bodyPr>
          <a:lstStyle/>
          <a:p>
            <a:pPr>
              <a:lnSpc>
                <a:spcPct val="130000"/>
              </a:lnSpc>
            </a:pPr>
            <a:endParaRPr kumimoji="1" lang="ko-KR" altLang="en-US" sz="1100" spc="-60" dirty="0">
              <a:latin typeface="+mn-ea"/>
            </a:endParaRPr>
          </a:p>
        </p:txBody>
      </p:sp>
      <p:sp>
        <p:nvSpPr>
          <p:cNvPr id="76" name="TextBox 75">
            <a:extLst>
              <a:ext uri="{FF2B5EF4-FFF2-40B4-BE49-F238E27FC236}">
                <a16:creationId xmlns:a16="http://schemas.microsoft.com/office/drawing/2014/main" id="{FAB5D44F-6D08-4408-831D-113BC0C99F53}"/>
              </a:ext>
            </a:extLst>
          </p:cNvPr>
          <p:cNvSpPr txBox="1"/>
          <p:nvPr/>
        </p:nvSpPr>
        <p:spPr>
          <a:xfrm>
            <a:off x="2620105" y="3513379"/>
            <a:ext cx="0" cy="0"/>
          </a:xfrm>
          <a:prstGeom prst="rect">
            <a:avLst/>
          </a:prstGeom>
          <a:noFill/>
        </p:spPr>
        <p:txBody>
          <a:bodyPr wrap="none" lIns="0" tIns="0" rIns="0" bIns="0" rtlCol="0">
            <a:noAutofit/>
          </a:bodyPr>
          <a:lstStyle/>
          <a:p>
            <a:pPr>
              <a:lnSpc>
                <a:spcPct val="130000"/>
              </a:lnSpc>
            </a:pPr>
            <a:endParaRPr kumimoji="1" lang="ko-KR" altLang="en-US" sz="1100" spc="-60" dirty="0">
              <a:latin typeface="+mn-ea"/>
            </a:endParaRPr>
          </a:p>
        </p:txBody>
      </p:sp>
      <p:cxnSp>
        <p:nvCxnSpPr>
          <p:cNvPr id="77" name="직선 연결선[R] 648">
            <a:extLst>
              <a:ext uri="{FF2B5EF4-FFF2-40B4-BE49-F238E27FC236}">
                <a16:creationId xmlns:a16="http://schemas.microsoft.com/office/drawing/2014/main" id="{23F86A47-D302-41D2-8BE2-FB42A8DCAAE5}"/>
              </a:ext>
            </a:extLst>
          </p:cNvPr>
          <p:cNvCxnSpPr/>
          <p:nvPr/>
        </p:nvCxnSpPr>
        <p:spPr>
          <a:xfrm>
            <a:off x="2075359" y="3414651"/>
            <a:ext cx="1096552" cy="0"/>
          </a:xfrm>
          <a:prstGeom prst="line">
            <a:avLst/>
          </a:prstGeom>
          <a:ln w="1587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직선 연결선[R] 649">
            <a:extLst>
              <a:ext uri="{FF2B5EF4-FFF2-40B4-BE49-F238E27FC236}">
                <a16:creationId xmlns:a16="http://schemas.microsoft.com/office/drawing/2014/main" id="{D8797705-7034-4BEF-A129-C5437BD700D6}"/>
              </a:ext>
            </a:extLst>
          </p:cNvPr>
          <p:cNvCxnSpPr/>
          <p:nvPr/>
        </p:nvCxnSpPr>
        <p:spPr>
          <a:xfrm>
            <a:off x="2075359" y="3464774"/>
            <a:ext cx="1096552" cy="0"/>
          </a:xfrm>
          <a:prstGeom prst="line">
            <a:avLst/>
          </a:prstGeom>
          <a:ln w="158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79" name="그림 78">
            <a:extLst>
              <a:ext uri="{FF2B5EF4-FFF2-40B4-BE49-F238E27FC236}">
                <a16:creationId xmlns:a16="http://schemas.microsoft.com/office/drawing/2014/main" id="{6760FC5F-906E-4DBA-AB20-DF4E7417681F}"/>
              </a:ext>
            </a:extLst>
          </p:cNvPr>
          <p:cNvPicPr>
            <a:picLocks noChangeAspect="1"/>
          </p:cNvPicPr>
          <p:nvPr/>
        </p:nvPicPr>
        <p:blipFill>
          <a:blip r:embed="rId9" cstate="print">
            <a:grayscl/>
            <a:extLst>
              <a:ext uri="{28A0092B-C50C-407E-A947-70E740481C1C}">
                <a14:useLocalDpi xmlns:a14="http://schemas.microsoft.com/office/drawing/2010/main" val="0"/>
              </a:ext>
            </a:extLst>
          </a:blip>
          <a:stretch>
            <a:fillRect/>
          </a:stretch>
        </p:blipFill>
        <p:spPr>
          <a:xfrm>
            <a:off x="1951961" y="3310871"/>
            <a:ext cx="381367" cy="270994"/>
          </a:xfrm>
          <a:prstGeom prst="rect">
            <a:avLst/>
          </a:prstGeom>
        </p:spPr>
      </p:pic>
      <p:pic>
        <p:nvPicPr>
          <p:cNvPr id="80" name="그림 79">
            <a:extLst>
              <a:ext uri="{FF2B5EF4-FFF2-40B4-BE49-F238E27FC236}">
                <a16:creationId xmlns:a16="http://schemas.microsoft.com/office/drawing/2014/main" id="{6BE0E182-7EB5-4F08-A657-ACB8D116323F}"/>
              </a:ext>
            </a:extLst>
          </p:cNvPr>
          <p:cNvPicPr>
            <a:picLocks noChangeAspect="1"/>
          </p:cNvPicPr>
          <p:nvPr/>
        </p:nvPicPr>
        <p:blipFill>
          <a:blip r:embed="rId9" cstate="print">
            <a:grayscl/>
            <a:extLst>
              <a:ext uri="{28A0092B-C50C-407E-A947-70E740481C1C}">
                <a14:useLocalDpi xmlns:a14="http://schemas.microsoft.com/office/drawing/2010/main" val="0"/>
              </a:ext>
            </a:extLst>
          </a:blip>
          <a:stretch>
            <a:fillRect/>
          </a:stretch>
        </p:blipFill>
        <p:spPr>
          <a:xfrm>
            <a:off x="2885557" y="3310871"/>
            <a:ext cx="381367" cy="270994"/>
          </a:xfrm>
          <a:prstGeom prst="rect">
            <a:avLst/>
          </a:prstGeom>
        </p:spPr>
      </p:pic>
      <p:pic>
        <p:nvPicPr>
          <p:cNvPr id="81" name="그림 80">
            <a:extLst>
              <a:ext uri="{FF2B5EF4-FFF2-40B4-BE49-F238E27FC236}">
                <a16:creationId xmlns:a16="http://schemas.microsoft.com/office/drawing/2014/main" id="{31BE82CC-1FB2-4B21-A3AC-F0F90253B4C7}"/>
              </a:ext>
            </a:extLst>
          </p:cNvPr>
          <p:cNvPicPr>
            <a:picLocks noChangeAspect="1"/>
          </p:cNvPicPr>
          <p:nvPr/>
        </p:nvPicPr>
        <p:blipFill>
          <a:blip r:embed="rId10" cstate="print">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3378417" y="4081630"/>
            <a:ext cx="306400" cy="217725"/>
          </a:xfrm>
          <a:prstGeom prst="rect">
            <a:avLst/>
          </a:prstGeom>
        </p:spPr>
      </p:pic>
      <p:pic>
        <p:nvPicPr>
          <p:cNvPr id="82" name="그림 81">
            <a:extLst>
              <a:ext uri="{FF2B5EF4-FFF2-40B4-BE49-F238E27FC236}">
                <a16:creationId xmlns:a16="http://schemas.microsoft.com/office/drawing/2014/main" id="{24F32886-A7EF-4CAB-80A0-235EA3C1FA0B}"/>
              </a:ext>
            </a:extLst>
          </p:cNvPr>
          <p:cNvPicPr>
            <a:picLocks noChangeAspect="1"/>
          </p:cNvPicPr>
          <p:nvPr/>
        </p:nvPicPr>
        <p:blipFill>
          <a:blip r:embed="rId10" cstate="print">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1549438" y="4081630"/>
            <a:ext cx="306400" cy="217725"/>
          </a:xfrm>
          <a:prstGeom prst="rect">
            <a:avLst/>
          </a:prstGeom>
        </p:spPr>
      </p:pic>
      <p:sp>
        <p:nvSpPr>
          <p:cNvPr id="83" name="TextBox 82">
            <a:extLst>
              <a:ext uri="{FF2B5EF4-FFF2-40B4-BE49-F238E27FC236}">
                <a16:creationId xmlns:a16="http://schemas.microsoft.com/office/drawing/2014/main" id="{2BA4A9BA-DB6B-43EC-99E6-7BB397118540}"/>
              </a:ext>
            </a:extLst>
          </p:cNvPr>
          <p:cNvSpPr txBox="1"/>
          <p:nvPr/>
        </p:nvSpPr>
        <p:spPr>
          <a:xfrm>
            <a:off x="2435698" y="3439240"/>
            <a:ext cx="337583" cy="301685"/>
          </a:xfrm>
          <a:prstGeom prst="rect">
            <a:avLst/>
          </a:prstGeom>
          <a:noFill/>
        </p:spPr>
        <p:txBody>
          <a:bodyPr wrap="none" lIns="0" tIns="0" rIns="0" bIns="0" rtlCol="0">
            <a:noAutofit/>
          </a:bodyPr>
          <a:lstStyle/>
          <a:p>
            <a:pPr algn="ctr">
              <a:lnSpc>
                <a:spcPct val="130000"/>
              </a:lnSpc>
            </a:pPr>
            <a:r>
              <a:rPr kumimoji="1" lang="en" altLang="ko-KR" sz="900" spc="-60" dirty="0">
                <a:latin typeface="+mn-ea"/>
              </a:rPr>
              <a:t>IPS/IDS</a:t>
            </a:r>
          </a:p>
          <a:p>
            <a:pPr algn="ctr">
              <a:lnSpc>
                <a:spcPct val="130000"/>
              </a:lnSpc>
            </a:pPr>
            <a:r>
              <a:rPr kumimoji="1" lang="en" altLang="ko-KR" sz="900" spc="-60" dirty="0">
                <a:latin typeface="+mn-ea"/>
              </a:rPr>
              <a:t>Ant- </a:t>
            </a:r>
            <a:r>
              <a:rPr kumimoji="1" lang="en" altLang="ko-KR" sz="900" spc="-60" dirty="0" err="1">
                <a:latin typeface="+mn-ea"/>
              </a:rPr>
              <a:t>ddos</a:t>
            </a:r>
            <a:endParaRPr kumimoji="1" lang="en-US" altLang="ko-KR" sz="900" spc="-60" dirty="0">
              <a:latin typeface="+mn-ea"/>
            </a:endParaRPr>
          </a:p>
        </p:txBody>
      </p:sp>
      <p:cxnSp>
        <p:nvCxnSpPr>
          <p:cNvPr id="84" name="직선 연결선[R] 712">
            <a:extLst>
              <a:ext uri="{FF2B5EF4-FFF2-40B4-BE49-F238E27FC236}">
                <a16:creationId xmlns:a16="http://schemas.microsoft.com/office/drawing/2014/main" id="{D7B62598-003B-41DD-BCF9-8324064BB23E}"/>
              </a:ext>
            </a:extLst>
          </p:cNvPr>
          <p:cNvCxnSpPr>
            <a:cxnSpLocks/>
          </p:cNvCxnSpPr>
          <p:nvPr/>
        </p:nvCxnSpPr>
        <p:spPr>
          <a:xfrm>
            <a:off x="1200738" y="4789427"/>
            <a:ext cx="2916000" cy="0"/>
          </a:xfrm>
          <a:prstGeom prst="line">
            <a:avLst/>
          </a:prstGeom>
          <a:ln w="15875">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5" name="직선 연결선[R] 713">
            <a:extLst>
              <a:ext uri="{FF2B5EF4-FFF2-40B4-BE49-F238E27FC236}">
                <a16:creationId xmlns:a16="http://schemas.microsoft.com/office/drawing/2014/main" id="{90F6D979-7910-4542-AC68-3CDCF1B1F17D}"/>
              </a:ext>
            </a:extLst>
          </p:cNvPr>
          <p:cNvCxnSpPr>
            <a:cxnSpLocks/>
          </p:cNvCxnSpPr>
          <p:nvPr/>
        </p:nvCxnSpPr>
        <p:spPr>
          <a:xfrm>
            <a:off x="1228010" y="4855175"/>
            <a:ext cx="2916000" cy="0"/>
          </a:xfrm>
          <a:prstGeom prst="line">
            <a:avLst/>
          </a:prstGeom>
          <a:ln w="15875">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AA3D476F-CA65-4096-9632-68C278567F6E}"/>
              </a:ext>
            </a:extLst>
          </p:cNvPr>
          <p:cNvSpPr txBox="1"/>
          <p:nvPr/>
        </p:nvSpPr>
        <p:spPr>
          <a:xfrm>
            <a:off x="3377490" y="4304374"/>
            <a:ext cx="291673" cy="132058"/>
          </a:xfrm>
          <a:prstGeom prst="rect">
            <a:avLst/>
          </a:prstGeom>
          <a:noFill/>
        </p:spPr>
        <p:txBody>
          <a:bodyPr wrap="none" lIns="0" tIns="0" rIns="0" bIns="0" rtlCol="0">
            <a:noAutofit/>
          </a:bodyPr>
          <a:lstStyle/>
          <a:p>
            <a:pPr algn="ctr">
              <a:lnSpc>
                <a:spcPct val="130000"/>
              </a:lnSpc>
            </a:pPr>
            <a:r>
              <a:rPr kumimoji="1" lang="en" altLang="ko-KR" sz="900" spc="-60" dirty="0">
                <a:latin typeface="+mn-ea"/>
              </a:rPr>
              <a:t>L4</a:t>
            </a:r>
          </a:p>
        </p:txBody>
      </p:sp>
      <p:sp>
        <p:nvSpPr>
          <p:cNvPr id="87" name="TextBox 86">
            <a:extLst>
              <a:ext uri="{FF2B5EF4-FFF2-40B4-BE49-F238E27FC236}">
                <a16:creationId xmlns:a16="http://schemas.microsoft.com/office/drawing/2014/main" id="{982ED236-261B-41B1-8A7D-AD4CD63227F9}"/>
              </a:ext>
            </a:extLst>
          </p:cNvPr>
          <p:cNvSpPr txBox="1"/>
          <p:nvPr/>
        </p:nvSpPr>
        <p:spPr>
          <a:xfrm>
            <a:off x="7968460" y="5820559"/>
            <a:ext cx="281339" cy="133651"/>
          </a:xfrm>
          <a:prstGeom prst="rect">
            <a:avLst/>
          </a:prstGeom>
          <a:noFill/>
        </p:spPr>
        <p:txBody>
          <a:bodyPr wrap="none" lIns="0" tIns="0" rIns="0" bIns="0" rtlCol="0">
            <a:noAutofit/>
          </a:bodyPr>
          <a:lstStyle/>
          <a:p>
            <a:pPr algn="ctr">
              <a:lnSpc>
                <a:spcPct val="130000"/>
              </a:lnSpc>
            </a:pPr>
            <a:r>
              <a:rPr kumimoji="1" lang="en" altLang="en-US" sz="900" spc="-60" dirty="0">
                <a:latin typeface="+mn-ea"/>
              </a:rPr>
              <a:t>wireless </a:t>
            </a:r>
            <a:r>
              <a:rPr kumimoji="1" lang="en" altLang="ko-KR" sz="900" spc="-60" dirty="0">
                <a:latin typeface="+mn-ea"/>
              </a:rPr>
              <a:t>AP</a:t>
            </a:r>
          </a:p>
        </p:txBody>
      </p:sp>
      <p:sp>
        <p:nvSpPr>
          <p:cNvPr id="88" name="TextBox 87">
            <a:extLst>
              <a:ext uri="{FF2B5EF4-FFF2-40B4-BE49-F238E27FC236}">
                <a16:creationId xmlns:a16="http://schemas.microsoft.com/office/drawing/2014/main" id="{3C2737F3-5204-420C-B1A8-72DBAF186AC2}"/>
              </a:ext>
            </a:extLst>
          </p:cNvPr>
          <p:cNvSpPr txBox="1"/>
          <p:nvPr/>
        </p:nvSpPr>
        <p:spPr>
          <a:xfrm>
            <a:off x="7162727" y="4921268"/>
            <a:ext cx="228026" cy="121438"/>
          </a:xfrm>
          <a:prstGeom prst="rect">
            <a:avLst/>
          </a:prstGeom>
          <a:noFill/>
        </p:spPr>
        <p:txBody>
          <a:bodyPr wrap="none" lIns="0" tIns="0" rIns="0" bIns="0" rtlCol="0">
            <a:noAutofit/>
          </a:bodyPr>
          <a:lstStyle/>
          <a:p>
            <a:pPr algn="ctr">
              <a:lnSpc>
                <a:spcPct val="130000"/>
              </a:lnSpc>
            </a:pPr>
            <a:r>
              <a:rPr kumimoji="1" lang="en" altLang="ko-KR" sz="900" spc="-60" dirty="0">
                <a:latin typeface="+mn-ea"/>
              </a:rPr>
              <a:t>PoE</a:t>
            </a:r>
            <a:r>
              <a:rPr kumimoji="1" lang="en" altLang="en-US" sz="900" spc="-60" dirty="0">
                <a:latin typeface="+mn-ea"/>
              </a:rPr>
              <a:t> </a:t>
            </a:r>
            <a:r>
              <a:rPr kumimoji="1" lang="en" altLang="ko-KR" sz="900" spc="-60" dirty="0">
                <a:latin typeface="+mn-ea"/>
              </a:rPr>
              <a:t>L2</a:t>
            </a:r>
          </a:p>
        </p:txBody>
      </p:sp>
      <p:cxnSp>
        <p:nvCxnSpPr>
          <p:cNvPr id="89" name="직선 연결선[R] 650">
            <a:extLst>
              <a:ext uri="{FF2B5EF4-FFF2-40B4-BE49-F238E27FC236}">
                <a16:creationId xmlns:a16="http://schemas.microsoft.com/office/drawing/2014/main" id="{349D438A-1A59-4521-9A82-9EF6B94F9AC9}"/>
              </a:ext>
            </a:extLst>
          </p:cNvPr>
          <p:cNvCxnSpPr/>
          <p:nvPr/>
        </p:nvCxnSpPr>
        <p:spPr>
          <a:xfrm>
            <a:off x="7361241" y="4828221"/>
            <a:ext cx="360000" cy="0"/>
          </a:xfrm>
          <a:prstGeom prst="line">
            <a:avLst/>
          </a:prstGeom>
          <a:ln w="1587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직선 연결선[R] 637">
            <a:extLst>
              <a:ext uri="{FF2B5EF4-FFF2-40B4-BE49-F238E27FC236}">
                <a16:creationId xmlns:a16="http://schemas.microsoft.com/office/drawing/2014/main" id="{241DD97E-CEA7-4158-84FB-301653682D3F}"/>
              </a:ext>
            </a:extLst>
          </p:cNvPr>
          <p:cNvCxnSpPr/>
          <p:nvPr/>
        </p:nvCxnSpPr>
        <p:spPr>
          <a:xfrm>
            <a:off x="7245443" y="4424575"/>
            <a:ext cx="0" cy="39338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1" name="직선 연결선[R] 632">
            <a:extLst>
              <a:ext uri="{FF2B5EF4-FFF2-40B4-BE49-F238E27FC236}">
                <a16:creationId xmlns:a16="http://schemas.microsoft.com/office/drawing/2014/main" id="{3CFBE03E-F182-4E1C-A462-0C54F0C63090}"/>
              </a:ext>
            </a:extLst>
          </p:cNvPr>
          <p:cNvCxnSpPr/>
          <p:nvPr/>
        </p:nvCxnSpPr>
        <p:spPr>
          <a:xfrm>
            <a:off x="7292814" y="4480025"/>
            <a:ext cx="0" cy="349675"/>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2" name="그림 91">
            <a:extLst>
              <a:ext uri="{FF2B5EF4-FFF2-40B4-BE49-F238E27FC236}">
                <a16:creationId xmlns:a16="http://schemas.microsoft.com/office/drawing/2014/main" id="{04C95E59-C850-42DE-8231-B85AA1C4BCC3}"/>
              </a:ext>
            </a:extLst>
          </p:cNvPr>
          <p:cNvPicPr>
            <a:picLocks noChangeAspect="1"/>
          </p:cNvPicPr>
          <p:nvPr/>
        </p:nvPicPr>
        <p:blipFill>
          <a:blip r:embed="rId6" cstate="print">
            <a:grayscl/>
            <a:extLst>
              <a:ext uri="{28A0092B-C50C-407E-A947-70E740481C1C}">
                <a14:useLocalDpi xmlns:a14="http://schemas.microsoft.com/office/drawing/2010/main" val="0"/>
              </a:ext>
            </a:extLst>
          </a:blip>
          <a:stretch>
            <a:fillRect/>
          </a:stretch>
        </p:blipFill>
        <p:spPr>
          <a:xfrm>
            <a:off x="7109875" y="4720611"/>
            <a:ext cx="318454" cy="201054"/>
          </a:xfrm>
          <a:prstGeom prst="rect">
            <a:avLst/>
          </a:prstGeom>
        </p:spPr>
      </p:pic>
      <p:sp>
        <p:nvSpPr>
          <p:cNvPr id="93" name="TextBox 92">
            <a:extLst>
              <a:ext uri="{FF2B5EF4-FFF2-40B4-BE49-F238E27FC236}">
                <a16:creationId xmlns:a16="http://schemas.microsoft.com/office/drawing/2014/main" id="{3067A376-3C96-4203-8F0B-F41636C52D9D}"/>
              </a:ext>
            </a:extLst>
          </p:cNvPr>
          <p:cNvSpPr txBox="1"/>
          <p:nvPr/>
        </p:nvSpPr>
        <p:spPr>
          <a:xfrm>
            <a:off x="2464816" y="4239276"/>
            <a:ext cx="334655" cy="113952"/>
          </a:xfrm>
          <a:prstGeom prst="rect">
            <a:avLst/>
          </a:prstGeom>
          <a:noFill/>
        </p:spPr>
        <p:txBody>
          <a:bodyPr wrap="none" lIns="0" tIns="0" rIns="0" bIns="0" rtlCol="0">
            <a:noAutofit/>
          </a:bodyPr>
          <a:lstStyle/>
          <a:p>
            <a:pPr algn="ctr"/>
            <a:r>
              <a:rPr kumimoji="1" lang="en" altLang="en-US" sz="900" spc="-60" dirty="0">
                <a:latin typeface="+mn-ea"/>
              </a:rPr>
              <a:t>backbone</a:t>
            </a:r>
            <a:endParaRPr kumimoji="1" lang="en-US" altLang="ko-KR" sz="900" spc="-60" dirty="0">
              <a:latin typeface="+mn-ea"/>
            </a:endParaRPr>
          </a:p>
        </p:txBody>
      </p:sp>
      <p:cxnSp>
        <p:nvCxnSpPr>
          <p:cNvPr id="94" name="직선 연결선[R] 633">
            <a:extLst>
              <a:ext uri="{FF2B5EF4-FFF2-40B4-BE49-F238E27FC236}">
                <a16:creationId xmlns:a16="http://schemas.microsoft.com/office/drawing/2014/main" id="{30DB2054-50EA-4B6B-A080-35E0F15D5B34}"/>
              </a:ext>
            </a:extLst>
          </p:cNvPr>
          <p:cNvCxnSpPr/>
          <p:nvPr/>
        </p:nvCxnSpPr>
        <p:spPr>
          <a:xfrm>
            <a:off x="2708879" y="2769014"/>
            <a:ext cx="683127" cy="0"/>
          </a:xfrm>
          <a:prstGeom prst="line">
            <a:avLst/>
          </a:prstGeom>
          <a:ln w="1587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직선 연결선[R] 634">
            <a:extLst>
              <a:ext uri="{FF2B5EF4-FFF2-40B4-BE49-F238E27FC236}">
                <a16:creationId xmlns:a16="http://schemas.microsoft.com/office/drawing/2014/main" id="{4B4D5A46-1199-4BFE-B369-ABDB5426B942}"/>
              </a:ext>
            </a:extLst>
          </p:cNvPr>
          <p:cNvCxnSpPr>
            <a:cxnSpLocks/>
          </p:cNvCxnSpPr>
          <p:nvPr/>
        </p:nvCxnSpPr>
        <p:spPr>
          <a:xfrm>
            <a:off x="2708879" y="2819138"/>
            <a:ext cx="703219" cy="0"/>
          </a:xfrm>
          <a:prstGeom prst="line">
            <a:avLst/>
          </a:prstGeom>
          <a:ln w="158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96" name="Picture 7">
            <a:extLst>
              <a:ext uri="{FF2B5EF4-FFF2-40B4-BE49-F238E27FC236}">
                <a16:creationId xmlns:a16="http://schemas.microsoft.com/office/drawing/2014/main" id="{776DD22B-60BC-4896-979A-4963BC7C1FD1}"/>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575675" y="2631326"/>
            <a:ext cx="382307" cy="26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
            <a:extLst>
              <a:ext uri="{FF2B5EF4-FFF2-40B4-BE49-F238E27FC236}">
                <a16:creationId xmlns:a16="http://schemas.microsoft.com/office/drawing/2014/main" id="{91FE9D80-BFC2-491C-83B7-BF05679083FA}"/>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225071" y="2631326"/>
            <a:ext cx="382307" cy="26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a:extLst>
              <a:ext uri="{FF2B5EF4-FFF2-40B4-BE49-F238E27FC236}">
                <a16:creationId xmlns:a16="http://schemas.microsoft.com/office/drawing/2014/main" id="{75EAA4F7-4E40-421C-99C0-4BBA402C1ED0}"/>
              </a:ext>
            </a:extLst>
          </p:cNvPr>
          <p:cNvSpPr txBox="1"/>
          <p:nvPr/>
        </p:nvSpPr>
        <p:spPr>
          <a:xfrm>
            <a:off x="2920384" y="2523442"/>
            <a:ext cx="291673" cy="118391"/>
          </a:xfrm>
          <a:prstGeom prst="rect">
            <a:avLst/>
          </a:prstGeom>
          <a:noFill/>
        </p:spPr>
        <p:txBody>
          <a:bodyPr wrap="none" lIns="0" tIns="0" rIns="0" bIns="0" rtlCol="0">
            <a:noAutofit/>
          </a:bodyPr>
          <a:lstStyle/>
          <a:p>
            <a:pPr algn="ctr">
              <a:lnSpc>
                <a:spcPct val="130000"/>
              </a:lnSpc>
            </a:pPr>
            <a:r>
              <a:rPr kumimoji="1" lang="en" altLang="ko-KR" sz="900" spc="-60" dirty="0">
                <a:latin typeface="+mn-ea"/>
              </a:rPr>
              <a:t>VPN</a:t>
            </a:r>
          </a:p>
        </p:txBody>
      </p:sp>
      <p:cxnSp>
        <p:nvCxnSpPr>
          <p:cNvPr id="99" name="직선 연결선[R] 637">
            <a:extLst>
              <a:ext uri="{FF2B5EF4-FFF2-40B4-BE49-F238E27FC236}">
                <a16:creationId xmlns:a16="http://schemas.microsoft.com/office/drawing/2014/main" id="{F3B79A49-191E-426A-81CE-B3A7B63090B1}"/>
              </a:ext>
            </a:extLst>
          </p:cNvPr>
          <p:cNvCxnSpPr>
            <a:cxnSpLocks/>
            <a:stCxn id="68" idx="2"/>
            <a:endCxn id="52" idx="0"/>
          </p:cNvCxnSpPr>
          <p:nvPr/>
        </p:nvCxnSpPr>
        <p:spPr>
          <a:xfrm flipH="1">
            <a:off x="1649405" y="2175642"/>
            <a:ext cx="405561" cy="457746"/>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0" name="직선 연결선[R] 632">
            <a:extLst>
              <a:ext uri="{FF2B5EF4-FFF2-40B4-BE49-F238E27FC236}">
                <a16:creationId xmlns:a16="http://schemas.microsoft.com/office/drawing/2014/main" id="{8D173A16-7B20-49E3-BEE8-7549ED192C5B}"/>
              </a:ext>
            </a:extLst>
          </p:cNvPr>
          <p:cNvCxnSpPr>
            <a:cxnSpLocks/>
            <a:stCxn id="70" idx="2"/>
            <a:endCxn id="97" idx="0"/>
          </p:cNvCxnSpPr>
          <p:nvPr/>
        </p:nvCxnSpPr>
        <p:spPr>
          <a:xfrm>
            <a:off x="3002194" y="2409920"/>
            <a:ext cx="414031" cy="221406"/>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직선 연결선[R] 637">
            <a:extLst>
              <a:ext uri="{FF2B5EF4-FFF2-40B4-BE49-F238E27FC236}">
                <a16:creationId xmlns:a16="http://schemas.microsoft.com/office/drawing/2014/main" id="{DE90A528-ED7A-485D-BCE9-770DBE5BE772}"/>
              </a:ext>
            </a:extLst>
          </p:cNvPr>
          <p:cNvCxnSpPr>
            <a:cxnSpLocks/>
            <a:stCxn id="68" idx="2"/>
            <a:endCxn id="58" idx="0"/>
          </p:cNvCxnSpPr>
          <p:nvPr/>
        </p:nvCxnSpPr>
        <p:spPr>
          <a:xfrm>
            <a:off x="2054966" y="2175642"/>
            <a:ext cx="243835" cy="457746"/>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2" name="직선 연결선[R] 632">
            <a:extLst>
              <a:ext uri="{FF2B5EF4-FFF2-40B4-BE49-F238E27FC236}">
                <a16:creationId xmlns:a16="http://schemas.microsoft.com/office/drawing/2014/main" id="{E928A7B2-7062-4FBD-BE4C-04F7B0B83F1D}"/>
              </a:ext>
            </a:extLst>
          </p:cNvPr>
          <p:cNvCxnSpPr>
            <a:cxnSpLocks/>
            <a:stCxn id="70" idx="2"/>
            <a:endCxn id="96" idx="0"/>
          </p:cNvCxnSpPr>
          <p:nvPr/>
        </p:nvCxnSpPr>
        <p:spPr>
          <a:xfrm flipH="1">
            <a:off x="2766828" y="2409920"/>
            <a:ext cx="235365" cy="221406"/>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직선 연결선[R] 637">
            <a:extLst>
              <a:ext uri="{FF2B5EF4-FFF2-40B4-BE49-F238E27FC236}">
                <a16:creationId xmlns:a16="http://schemas.microsoft.com/office/drawing/2014/main" id="{E6CCDBBA-BC6B-4883-9FD0-C747815FD248}"/>
              </a:ext>
            </a:extLst>
          </p:cNvPr>
          <p:cNvCxnSpPr>
            <a:cxnSpLocks/>
            <a:stCxn id="52" idx="2"/>
            <a:endCxn id="57" idx="0"/>
          </p:cNvCxnSpPr>
          <p:nvPr/>
        </p:nvCxnSpPr>
        <p:spPr>
          <a:xfrm>
            <a:off x="1649405" y="2901311"/>
            <a:ext cx="491085" cy="92537"/>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4" name="직선 연결선[R] 637">
            <a:extLst>
              <a:ext uri="{FF2B5EF4-FFF2-40B4-BE49-F238E27FC236}">
                <a16:creationId xmlns:a16="http://schemas.microsoft.com/office/drawing/2014/main" id="{753BBA5B-BE42-488E-832C-3CEE2A03D8B9}"/>
              </a:ext>
            </a:extLst>
          </p:cNvPr>
          <p:cNvCxnSpPr>
            <a:cxnSpLocks/>
            <a:stCxn id="58" idx="2"/>
            <a:endCxn id="57" idx="0"/>
          </p:cNvCxnSpPr>
          <p:nvPr/>
        </p:nvCxnSpPr>
        <p:spPr>
          <a:xfrm flipH="1">
            <a:off x="2140490" y="2901311"/>
            <a:ext cx="158311" cy="92537"/>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5" name="직선 연결선[R] 632">
            <a:extLst>
              <a:ext uri="{FF2B5EF4-FFF2-40B4-BE49-F238E27FC236}">
                <a16:creationId xmlns:a16="http://schemas.microsoft.com/office/drawing/2014/main" id="{4298C644-E0B4-4375-A2F0-8687CB90DCF0}"/>
              </a:ext>
            </a:extLst>
          </p:cNvPr>
          <p:cNvCxnSpPr>
            <a:cxnSpLocks/>
            <a:stCxn id="96" idx="2"/>
            <a:endCxn id="55" idx="0"/>
          </p:cNvCxnSpPr>
          <p:nvPr/>
        </p:nvCxnSpPr>
        <p:spPr>
          <a:xfrm>
            <a:off x="2766828" y="2899248"/>
            <a:ext cx="309414" cy="94600"/>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직선 연결선[R] 632">
            <a:extLst>
              <a:ext uri="{FF2B5EF4-FFF2-40B4-BE49-F238E27FC236}">
                <a16:creationId xmlns:a16="http://schemas.microsoft.com/office/drawing/2014/main" id="{2343C3A4-4B1B-468A-AFF4-3B85D4D5B53C}"/>
              </a:ext>
            </a:extLst>
          </p:cNvPr>
          <p:cNvCxnSpPr>
            <a:cxnSpLocks/>
            <a:stCxn id="97" idx="2"/>
            <a:endCxn id="55" idx="0"/>
          </p:cNvCxnSpPr>
          <p:nvPr/>
        </p:nvCxnSpPr>
        <p:spPr>
          <a:xfrm flipH="1">
            <a:off x="3076242" y="2899248"/>
            <a:ext cx="339982" cy="94600"/>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4800C5EF-3730-4AF0-A1F4-91BB25E4EBF4}"/>
              </a:ext>
            </a:extLst>
          </p:cNvPr>
          <p:cNvSpPr txBox="1"/>
          <p:nvPr/>
        </p:nvSpPr>
        <p:spPr>
          <a:xfrm>
            <a:off x="1545956" y="4295025"/>
            <a:ext cx="291673" cy="132058"/>
          </a:xfrm>
          <a:prstGeom prst="rect">
            <a:avLst/>
          </a:prstGeom>
          <a:noFill/>
        </p:spPr>
        <p:txBody>
          <a:bodyPr wrap="none" lIns="0" tIns="0" rIns="0" bIns="0" rtlCol="0">
            <a:noAutofit/>
          </a:bodyPr>
          <a:lstStyle/>
          <a:p>
            <a:pPr algn="ctr">
              <a:lnSpc>
                <a:spcPct val="130000"/>
              </a:lnSpc>
            </a:pPr>
            <a:r>
              <a:rPr kumimoji="1" lang="en" altLang="ko-KR" sz="900" spc="-60" dirty="0">
                <a:latin typeface="+mn-ea"/>
              </a:rPr>
              <a:t>L4</a:t>
            </a:r>
          </a:p>
        </p:txBody>
      </p:sp>
      <p:cxnSp>
        <p:nvCxnSpPr>
          <p:cNvPr id="108" name="직선 연결선[R] 633">
            <a:extLst>
              <a:ext uri="{FF2B5EF4-FFF2-40B4-BE49-F238E27FC236}">
                <a16:creationId xmlns:a16="http://schemas.microsoft.com/office/drawing/2014/main" id="{A724E2F6-EBF8-4E6A-B44A-734B173B9860}"/>
              </a:ext>
            </a:extLst>
          </p:cNvPr>
          <p:cNvCxnSpPr/>
          <p:nvPr/>
        </p:nvCxnSpPr>
        <p:spPr>
          <a:xfrm>
            <a:off x="5346380" y="2738391"/>
            <a:ext cx="683127" cy="0"/>
          </a:xfrm>
          <a:prstGeom prst="line">
            <a:avLst/>
          </a:prstGeom>
          <a:ln w="1587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직선 연결선[R] 634">
            <a:extLst>
              <a:ext uri="{FF2B5EF4-FFF2-40B4-BE49-F238E27FC236}">
                <a16:creationId xmlns:a16="http://schemas.microsoft.com/office/drawing/2014/main" id="{4A12B886-27D1-4CEB-8BB3-3E71CEB74F17}"/>
              </a:ext>
            </a:extLst>
          </p:cNvPr>
          <p:cNvCxnSpPr>
            <a:cxnSpLocks/>
          </p:cNvCxnSpPr>
          <p:nvPr/>
        </p:nvCxnSpPr>
        <p:spPr>
          <a:xfrm>
            <a:off x="5346380" y="2788515"/>
            <a:ext cx="703219" cy="0"/>
          </a:xfrm>
          <a:prstGeom prst="line">
            <a:avLst/>
          </a:prstGeom>
          <a:ln w="158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10" name="Picture 7">
            <a:extLst>
              <a:ext uri="{FF2B5EF4-FFF2-40B4-BE49-F238E27FC236}">
                <a16:creationId xmlns:a16="http://schemas.microsoft.com/office/drawing/2014/main" id="{46433614-181A-4C9D-80AF-125CDC8CD0F9}"/>
              </a:ext>
            </a:extLst>
          </p:cNvPr>
          <p:cNvPicPr>
            <a:picLocks noChangeAspect="1" noChangeArrowheads="1"/>
          </p:cNvPicPr>
          <p:nvPr/>
        </p:nvPicPr>
        <p:blipFill>
          <a:blip r:embed="rId7" cstate="print">
            <a:duotone>
              <a:prstClr val="black"/>
              <a:schemeClr val="tx2">
                <a:tint val="45000"/>
                <a:satMod val="400000"/>
              </a:schemeClr>
            </a:duotone>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213177" y="2600703"/>
            <a:ext cx="382307" cy="26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7">
            <a:extLst>
              <a:ext uri="{FF2B5EF4-FFF2-40B4-BE49-F238E27FC236}">
                <a16:creationId xmlns:a16="http://schemas.microsoft.com/office/drawing/2014/main" id="{1840DFE2-A4E5-4293-85C8-4F11759C21D2}"/>
              </a:ext>
            </a:extLst>
          </p:cNvPr>
          <p:cNvPicPr>
            <a:picLocks noChangeAspect="1" noChangeArrowheads="1"/>
          </p:cNvPicPr>
          <p:nvPr/>
        </p:nvPicPr>
        <p:blipFill>
          <a:blip r:embed="rId7" cstate="print">
            <a:duotone>
              <a:prstClr val="black"/>
              <a:schemeClr val="tx2">
                <a:tint val="45000"/>
                <a:satMod val="400000"/>
              </a:schemeClr>
            </a:duotone>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862573" y="2600703"/>
            <a:ext cx="382307" cy="26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2" name="직선 연결선[R] 633">
            <a:extLst>
              <a:ext uri="{FF2B5EF4-FFF2-40B4-BE49-F238E27FC236}">
                <a16:creationId xmlns:a16="http://schemas.microsoft.com/office/drawing/2014/main" id="{57C3F3AE-075D-45E3-A90F-9904F1DF07F9}"/>
              </a:ext>
            </a:extLst>
          </p:cNvPr>
          <p:cNvCxnSpPr/>
          <p:nvPr/>
        </p:nvCxnSpPr>
        <p:spPr>
          <a:xfrm>
            <a:off x="6463804" y="2736328"/>
            <a:ext cx="683127" cy="0"/>
          </a:xfrm>
          <a:prstGeom prst="line">
            <a:avLst/>
          </a:prstGeom>
          <a:ln w="1587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직선 연결선[R] 634">
            <a:extLst>
              <a:ext uri="{FF2B5EF4-FFF2-40B4-BE49-F238E27FC236}">
                <a16:creationId xmlns:a16="http://schemas.microsoft.com/office/drawing/2014/main" id="{D41EA86C-B994-4795-A675-0B48BD5010E4}"/>
              </a:ext>
            </a:extLst>
          </p:cNvPr>
          <p:cNvCxnSpPr>
            <a:cxnSpLocks/>
          </p:cNvCxnSpPr>
          <p:nvPr/>
        </p:nvCxnSpPr>
        <p:spPr>
          <a:xfrm>
            <a:off x="6463804" y="2786453"/>
            <a:ext cx="703219" cy="0"/>
          </a:xfrm>
          <a:prstGeom prst="line">
            <a:avLst/>
          </a:prstGeom>
          <a:ln w="158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14" name="Picture 7">
            <a:extLst>
              <a:ext uri="{FF2B5EF4-FFF2-40B4-BE49-F238E27FC236}">
                <a16:creationId xmlns:a16="http://schemas.microsoft.com/office/drawing/2014/main" id="{45847E09-9FDC-4CD4-B3F2-0C5EC332E274}"/>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330600" y="2598640"/>
            <a:ext cx="382307" cy="26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7">
            <a:extLst>
              <a:ext uri="{FF2B5EF4-FFF2-40B4-BE49-F238E27FC236}">
                <a16:creationId xmlns:a16="http://schemas.microsoft.com/office/drawing/2014/main" id="{F77CD138-0FF5-4DB0-ADA0-ED219DE569DB}"/>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979996" y="2598640"/>
            <a:ext cx="382307" cy="26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 name="TextBox 115">
            <a:extLst>
              <a:ext uri="{FF2B5EF4-FFF2-40B4-BE49-F238E27FC236}">
                <a16:creationId xmlns:a16="http://schemas.microsoft.com/office/drawing/2014/main" id="{4F244346-5771-452E-A25A-941448F15F08}"/>
              </a:ext>
            </a:extLst>
          </p:cNvPr>
          <p:cNvSpPr txBox="1"/>
          <p:nvPr/>
        </p:nvSpPr>
        <p:spPr>
          <a:xfrm>
            <a:off x="6693065" y="2527865"/>
            <a:ext cx="291673" cy="118391"/>
          </a:xfrm>
          <a:prstGeom prst="rect">
            <a:avLst/>
          </a:prstGeom>
          <a:noFill/>
        </p:spPr>
        <p:txBody>
          <a:bodyPr wrap="none" lIns="0" tIns="0" rIns="0" bIns="0" rtlCol="0">
            <a:noAutofit/>
          </a:bodyPr>
          <a:lstStyle/>
          <a:p>
            <a:pPr algn="ctr">
              <a:lnSpc>
                <a:spcPct val="130000"/>
              </a:lnSpc>
            </a:pPr>
            <a:r>
              <a:rPr kumimoji="1" lang="en" altLang="ko-KR" sz="900" spc="-60" dirty="0">
                <a:latin typeface="+mn-ea"/>
              </a:rPr>
              <a:t>VPN</a:t>
            </a:r>
          </a:p>
        </p:txBody>
      </p:sp>
      <p:cxnSp>
        <p:nvCxnSpPr>
          <p:cNvPr id="117" name="직선 연결선[R] 632">
            <a:extLst>
              <a:ext uri="{FF2B5EF4-FFF2-40B4-BE49-F238E27FC236}">
                <a16:creationId xmlns:a16="http://schemas.microsoft.com/office/drawing/2014/main" id="{A4B17F40-D3B2-46DE-A4F4-56EC78ADD806}"/>
              </a:ext>
            </a:extLst>
          </p:cNvPr>
          <p:cNvCxnSpPr>
            <a:cxnSpLocks/>
            <a:stCxn id="33" idx="2"/>
            <a:endCxn id="115" idx="0"/>
          </p:cNvCxnSpPr>
          <p:nvPr/>
        </p:nvCxnSpPr>
        <p:spPr>
          <a:xfrm>
            <a:off x="6817033" y="2419401"/>
            <a:ext cx="354116" cy="179239"/>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직선 연결선[R] 632">
            <a:extLst>
              <a:ext uri="{FF2B5EF4-FFF2-40B4-BE49-F238E27FC236}">
                <a16:creationId xmlns:a16="http://schemas.microsoft.com/office/drawing/2014/main" id="{E5552575-36CE-4643-9D24-00F4F164E15B}"/>
              </a:ext>
            </a:extLst>
          </p:cNvPr>
          <p:cNvCxnSpPr>
            <a:cxnSpLocks/>
            <a:stCxn id="33" idx="2"/>
            <a:endCxn id="114" idx="0"/>
          </p:cNvCxnSpPr>
          <p:nvPr/>
        </p:nvCxnSpPr>
        <p:spPr>
          <a:xfrm flipH="1">
            <a:off x="6521753" y="2419401"/>
            <a:ext cx="295280" cy="179239"/>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직선 연결선[R] 637">
            <a:extLst>
              <a:ext uri="{FF2B5EF4-FFF2-40B4-BE49-F238E27FC236}">
                <a16:creationId xmlns:a16="http://schemas.microsoft.com/office/drawing/2014/main" id="{CF4CE35A-E240-44E5-9F16-C0D854605DDC}"/>
              </a:ext>
            </a:extLst>
          </p:cNvPr>
          <p:cNvCxnSpPr>
            <a:cxnSpLocks/>
            <a:stCxn id="31" idx="2"/>
            <a:endCxn id="110" idx="0"/>
          </p:cNvCxnSpPr>
          <p:nvPr/>
        </p:nvCxnSpPr>
        <p:spPr>
          <a:xfrm flipH="1">
            <a:off x="5404330" y="2180653"/>
            <a:ext cx="434262" cy="42005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0" name="직선 연결선[R] 637">
            <a:extLst>
              <a:ext uri="{FF2B5EF4-FFF2-40B4-BE49-F238E27FC236}">
                <a16:creationId xmlns:a16="http://schemas.microsoft.com/office/drawing/2014/main" id="{502B5626-DCCA-4C6E-9DA7-82B720D1E136}"/>
              </a:ext>
            </a:extLst>
          </p:cNvPr>
          <p:cNvCxnSpPr>
            <a:cxnSpLocks/>
            <a:stCxn id="31" idx="2"/>
            <a:endCxn id="111" idx="0"/>
          </p:cNvCxnSpPr>
          <p:nvPr/>
        </p:nvCxnSpPr>
        <p:spPr>
          <a:xfrm>
            <a:off x="5838592" y="2180653"/>
            <a:ext cx="215134" cy="42005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1" name="직선 연결선[R] 637">
            <a:extLst>
              <a:ext uri="{FF2B5EF4-FFF2-40B4-BE49-F238E27FC236}">
                <a16:creationId xmlns:a16="http://schemas.microsoft.com/office/drawing/2014/main" id="{81C3BE35-7D23-4A0E-A72F-055E014A853A}"/>
              </a:ext>
            </a:extLst>
          </p:cNvPr>
          <p:cNvCxnSpPr>
            <a:cxnSpLocks/>
            <a:stCxn id="110" idx="2"/>
            <a:endCxn id="21" idx="0"/>
          </p:cNvCxnSpPr>
          <p:nvPr/>
        </p:nvCxnSpPr>
        <p:spPr>
          <a:xfrm>
            <a:off x="5404330" y="2868625"/>
            <a:ext cx="428589" cy="164474"/>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2" name="직선 연결선[R] 637">
            <a:extLst>
              <a:ext uri="{FF2B5EF4-FFF2-40B4-BE49-F238E27FC236}">
                <a16:creationId xmlns:a16="http://schemas.microsoft.com/office/drawing/2014/main" id="{A76385A8-992B-4D87-A7F3-EE182D811B37}"/>
              </a:ext>
            </a:extLst>
          </p:cNvPr>
          <p:cNvCxnSpPr>
            <a:cxnSpLocks/>
            <a:stCxn id="111" idx="2"/>
            <a:endCxn id="21" idx="0"/>
          </p:cNvCxnSpPr>
          <p:nvPr/>
        </p:nvCxnSpPr>
        <p:spPr>
          <a:xfrm flipH="1">
            <a:off x="5832919" y="2868625"/>
            <a:ext cx="220807" cy="164474"/>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3" name="직선 연결선[R] 632">
            <a:extLst>
              <a:ext uri="{FF2B5EF4-FFF2-40B4-BE49-F238E27FC236}">
                <a16:creationId xmlns:a16="http://schemas.microsoft.com/office/drawing/2014/main" id="{2D1A0BF4-1242-4BC3-AEFA-BA2BE762C236}"/>
              </a:ext>
            </a:extLst>
          </p:cNvPr>
          <p:cNvCxnSpPr>
            <a:cxnSpLocks/>
            <a:stCxn id="114" idx="2"/>
            <a:endCxn id="19" idx="0"/>
          </p:cNvCxnSpPr>
          <p:nvPr/>
        </p:nvCxnSpPr>
        <p:spPr>
          <a:xfrm>
            <a:off x="6521753" y="2866563"/>
            <a:ext cx="277753" cy="166537"/>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직선 연결선[R] 632">
            <a:extLst>
              <a:ext uri="{FF2B5EF4-FFF2-40B4-BE49-F238E27FC236}">
                <a16:creationId xmlns:a16="http://schemas.microsoft.com/office/drawing/2014/main" id="{85650A26-6554-4D0A-9555-BCCE3597175E}"/>
              </a:ext>
            </a:extLst>
          </p:cNvPr>
          <p:cNvCxnSpPr>
            <a:cxnSpLocks/>
            <a:stCxn id="115" idx="2"/>
            <a:endCxn id="19" idx="0"/>
          </p:cNvCxnSpPr>
          <p:nvPr/>
        </p:nvCxnSpPr>
        <p:spPr>
          <a:xfrm flipH="1">
            <a:off x="6799506" y="2866563"/>
            <a:ext cx="371643" cy="166537"/>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34ED2DD4-CFF0-434A-9549-2970C6D3F0CB}"/>
              </a:ext>
            </a:extLst>
          </p:cNvPr>
          <p:cNvSpPr txBox="1"/>
          <p:nvPr/>
        </p:nvSpPr>
        <p:spPr>
          <a:xfrm>
            <a:off x="5592382" y="2451447"/>
            <a:ext cx="291673" cy="129420"/>
          </a:xfrm>
          <a:prstGeom prst="rect">
            <a:avLst/>
          </a:prstGeom>
          <a:noFill/>
        </p:spPr>
        <p:txBody>
          <a:bodyPr wrap="none" lIns="0" tIns="0" rIns="0" bIns="0" rtlCol="0">
            <a:noAutofit/>
          </a:bodyPr>
          <a:lstStyle/>
          <a:p>
            <a:pPr algn="ctr">
              <a:lnSpc>
                <a:spcPct val="130000"/>
              </a:lnSpc>
            </a:pPr>
            <a:r>
              <a:rPr kumimoji="1" lang="en" altLang="ko-KR" sz="900" spc="-60" dirty="0">
                <a:latin typeface="+mn-ea"/>
              </a:rPr>
              <a:t>SD-WAN</a:t>
            </a:r>
          </a:p>
        </p:txBody>
      </p:sp>
      <p:cxnSp>
        <p:nvCxnSpPr>
          <p:cNvPr id="126" name="직선 연결선[R] 637">
            <a:extLst>
              <a:ext uri="{FF2B5EF4-FFF2-40B4-BE49-F238E27FC236}">
                <a16:creationId xmlns:a16="http://schemas.microsoft.com/office/drawing/2014/main" id="{212AC3C1-249B-4272-830C-ABB850DE73EF}"/>
              </a:ext>
            </a:extLst>
          </p:cNvPr>
          <p:cNvCxnSpPr/>
          <p:nvPr/>
        </p:nvCxnSpPr>
        <p:spPr>
          <a:xfrm>
            <a:off x="3625031" y="4787963"/>
            <a:ext cx="0" cy="39338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7" name="직선 연결선[R] 632">
            <a:extLst>
              <a:ext uri="{FF2B5EF4-FFF2-40B4-BE49-F238E27FC236}">
                <a16:creationId xmlns:a16="http://schemas.microsoft.com/office/drawing/2014/main" id="{C4CDED1A-B496-4C4A-859E-5EFA41292560}"/>
              </a:ext>
            </a:extLst>
          </p:cNvPr>
          <p:cNvCxnSpPr/>
          <p:nvPr/>
        </p:nvCxnSpPr>
        <p:spPr>
          <a:xfrm>
            <a:off x="3672402" y="4843413"/>
            <a:ext cx="0" cy="349675"/>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직선 연결선[R] 637">
            <a:extLst>
              <a:ext uri="{FF2B5EF4-FFF2-40B4-BE49-F238E27FC236}">
                <a16:creationId xmlns:a16="http://schemas.microsoft.com/office/drawing/2014/main" id="{1B3C0F5F-30F0-4C76-9E11-0DD48C895A94}"/>
              </a:ext>
            </a:extLst>
          </p:cNvPr>
          <p:cNvCxnSpPr/>
          <p:nvPr/>
        </p:nvCxnSpPr>
        <p:spPr>
          <a:xfrm>
            <a:off x="2937161" y="4797495"/>
            <a:ext cx="0" cy="39338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9" name="직선 연결선[R] 632">
            <a:extLst>
              <a:ext uri="{FF2B5EF4-FFF2-40B4-BE49-F238E27FC236}">
                <a16:creationId xmlns:a16="http://schemas.microsoft.com/office/drawing/2014/main" id="{8C7967CD-EBDF-4D87-8F3B-A87DEE05F7BD}"/>
              </a:ext>
            </a:extLst>
          </p:cNvPr>
          <p:cNvCxnSpPr/>
          <p:nvPr/>
        </p:nvCxnSpPr>
        <p:spPr>
          <a:xfrm>
            <a:off x="2984532" y="4852945"/>
            <a:ext cx="0" cy="349675"/>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직선 연결선[R] 637">
            <a:extLst>
              <a:ext uri="{FF2B5EF4-FFF2-40B4-BE49-F238E27FC236}">
                <a16:creationId xmlns:a16="http://schemas.microsoft.com/office/drawing/2014/main" id="{BEA1D4F3-9AB0-4CB2-B853-97EA79AABA09}"/>
              </a:ext>
            </a:extLst>
          </p:cNvPr>
          <p:cNvCxnSpPr/>
          <p:nvPr/>
        </p:nvCxnSpPr>
        <p:spPr>
          <a:xfrm>
            <a:off x="2294734" y="4787999"/>
            <a:ext cx="0" cy="39338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1" name="직선 연결선[R] 632">
            <a:extLst>
              <a:ext uri="{FF2B5EF4-FFF2-40B4-BE49-F238E27FC236}">
                <a16:creationId xmlns:a16="http://schemas.microsoft.com/office/drawing/2014/main" id="{CBDBE380-1BE1-4D2A-9CA8-B76FA6CC3DC6}"/>
              </a:ext>
            </a:extLst>
          </p:cNvPr>
          <p:cNvCxnSpPr/>
          <p:nvPr/>
        </p:nvCxnSpPr>
        <p:spPr>
          <a:xfrm>
            <a:off x="2342105" y="4843449"/>
            <a:ext cx="0" cy="349675"/>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직선 연결선[R] 637">
            <a:extLst>
              <a:ext uri="{FF2B5EF4-FFF2-40B4-BE49-F238E27FC236}">
                <a16:creationId xmlns:a16="http://schemas.microsoft.com/office/drawing/2014/main" id="{6238F54F-0DE9-4AC8-A2DD-7775D215EBBA}"/>
              </a:ext>
            </a:extLst>
          </p:cNvPr>
          <p:cNvCxnSpPr/>
          <p:nvPr/>
        </p:nvCxnSpPr>
        <p:spPr>
          <a:xfrm>
            <a:off x="1636366" y="4788415"/>
            <a:ext cx="0" cy="39338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3" name="직선 연결선[R] 632">
            <a:extLst>
              <a:ext uri="{FF2B5EF4-FFF2-40B4-BE49-F238E27FC236}">
                <a16:creationId xmlns:a16="http://schemas.microsoft.com/office/drawing/2014/main" id="{C3E8D434-E548-4B16-AF4F-AC557DDAE25F}"/>
              </a:ext>
            </a:extLst>
          </p:cNvPr>
          <p:cNvCxnSpPr/>
          <p:nvPr/>
        </p:nvCxnSpPr>
        <p:spPr>
          <a:xfrm>
            <a:off x="1683737" y="4843865"/>
            <a:ext cx="0" cy="349675"/>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직선 연결선[R] 712">
            <a:extLst>
              <a:ext uri="{FF2B5EF4-FFF2-40B4-BE49-F238E27FC236}">
                <a16:creationId xmlns:a16="http://schemas.microsoft.com/office/drawing/2014/main" id="{11EBA047-0A80-404A-82A8-135625464BDC}"/>
              </a:ext>
            </a:extLst>
          </p:cNvPr>
          <p:cNvCxnSpPr>
            <a:cxnSpLocks/>
          </p:cNvCxnSpPr>
          <p:nvPr/>
        </p:nvCxnSpPr>
        <p:spPr>
          <a:xfrm>
            <a:off x="1283421" y="6417059"/>
            <a:ext cx="2916000" cy="0"/>
          </a:xfrm>
          <a:prstGeom prst="line">
            <a:avLst/>
          </a:prstGeom>
          <a:ln w="15875">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5" name="직선 연결선[R] 713">
            <a:extLst>
              <a:ext uri="{FF2B5EF4-FFF2-40B4-BE49-F238E27FC236}">
                <a16:creationId xmlns:a16="http://schemas.microsoft.com/office/drawing/2014/main" id="{4E80BD70-4330-4E0D-A0CC-A17B413C056B}"/>
              </a:ext>
            </a:extLst>
          </p:cNvPr>
          <p:cNvCxnSpPr>
            <a:cxnSpLocks/>
          </p:cNvCxnSpPr>
          <p:nvPr/>
        </p:nvCxnSpPr>
        <p:spPr>
          <a:xfrm>
            <a:off x="1310693" y="6482807"/>
            <a:ext cx="2916000" cy="0"/>
          </a:xfrm>
          <a:prstGeom prst="line">
            <a:avLst/>
          </a:prstGeom>
          <a:ln w="15875">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6" name="직선 연결선[R] 637">
            <a:extLst>
              <a:ext uri="{FF2B5EF4-FFF2-40B4-BE49-F238E27FC236}">
                <a16:creationId xmlns:a16="http://schemas.microsoft.com/office/drawing/2014/main" id="{923A7AD4-BA79-4E76-9FFD-63F31EC99EA8}"/>
              </a:ext>
            </a:extLst>
          </p:cNvPr>
          <p:cNvCxnSpPr/>
          <p:nvPr/>
        </p:nvCxnSpPr>
        <p:spPr>
          <a:xfrm>
            <a:off x="3619513" y="5734629"/>
            <a:ext cx="0" cy="68400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7" name="직선 연결선[R] 632">
            <a:extLst>
              <a:ext uri="{FF2B5EF4-FFF2-40B4-BE49-F238E27FC236}">
                <a16:creationId xmlns:a16="http://schemas.microsoft.com/office/drawing/2014/main" id="{7CF3E3A5-7F3A-4678-8210-A9AA95D0FAAA}"/>
              </a:ext>
            </a:extLst>
          </p:cNvPr>
          <p:cNvCxnSpPr/>
          <p:nvPr/>
        </p:nvCxnSpPr>
        <p:spPr>
          <a:xfrm>
            <a:off x="3666884" y="5820559"/>
            <a:ext cx="0" cy="648000"/>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직선 연결선[R] 637">
            <a:extLst>
              <a:ext uri="{FF2B5EF4-FFF2-40B4-BE49-F238E27FC236}">
                <a16:creationId xmlns:a16="http://schemas.microsoft.com/office/drawing/2014/main" id="{195A54D5-3AAE-49E9-8BBD-75623BC46664}"/>
              </a:ext>
            </a:extLst>
          </p:cNvPr>
          <p:cNvCxnSpPr/>
          <p:nvPr/>
        </p:nvCxnSpPr>
        <p:spPr>
          <a:xfrm>
            <a:off x="2907412" y="6027238"/>
            <a:ext cx="0" cy="39338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9" name="직선 연결선[R] 632">
            <a:extLst>
              <a:ext uri="{FF2B5EF4-FFF2-40B4-BE49-F238E27FC236}">
                <a16:creationId xmlns:a16="http://schemas.microsoft.com/office/drawing/2014/main" id="{9C1EFBAF-C465-440A-A7D0-81F3C543B885}"/>
              </a:ext>
            </a:extLst>
          </p:cNvPr>
          <p:cNvCxnSpPr/>
          <p:nvPr/>
        </p:nvCxnSpPr>
        <p:spPr>
          <a:xfrm>
            <a:off x="2954783" y="6131456"/>
            <a:ext cx="0" cy="349675"/>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직선 연결선[R] 637">
            <a:extLst>
              <a:ext uri="{FF2B5EF4-FFF2-40B4-BE49-F238E27FC236}">
                <a16:creationId xmlns:a16="http://schemas.microsoft.com/office/drawing/2014/main" id="{0A8D7862-E38F-4324-971E-0EF29B3E686C}"/>
              </a:ext>
            </a:extLst>
          </p:cNvPr>
          <p:cNvCxnSpPr/>
          <p:nvPr/>
        </p:nvCxnSpPr>
        <p:spPr>
          <a:xfrm>
            <a:off x="2249666" y="6027238"/>
            <a:ext cx="0" cy="39338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1" name="직선 연결선[R] 632">
            <a:extLst>
              <a:ext uri="{FF2B5EF4-FFF2-40B4-BE49-F238E27FC236}">
                <a16:creationId xmlns:a16="http://schemas.microsoft.com/office/drawing/2014/main" id="{41448DD2-4803-41D1-81E4-3BCCC40EFF18}"/>
              </a:ext>
            </a:extLst>
          </p:cNvPr>
          <p:cNvCxnSpPr/>
          <p:nvPr/>
        </p:nvCxnSpPr>
        <p:spPr>
          <a:xfrm>
            <a:off x="2297037" y="6131456"/>
            <a:ext cx="0" cy="349675"/>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2" name="그룹 141">
            <a:extLst>
              <a:ext uri="{FF2B5EF4-FFF2-40B4-BE49-F238E27FC236}">
                <a16:creationId xmlns:a16="http://schemas.microsoft.com/office/drawing/2014/main" id="{3A206B51-5F1A-4786-B8BE-DC3014BBEF76}"/>
              </a:ext>
            </a:extLst>
          </p:cNvPr>
          <p:cNvGrpSpPr/>
          <p:nvPr/>
        </p:nvGrpSpPr>
        <p:grpSpPr>
          <a:xfrm>
            <a:off x="3274654" y="5013659"/>
            <a:ext cx="793515" cy="844574"/>
            <a:chOff x="7117440" y="2912387"/>
            <a:chExt cx="2244250" cy="2170856"/>
          </a:xfrm>
        </p:grpSpPr>
        <p:pic>
          <p:nvPicPr>
            <p:cNvPr id="143" name="그림 142">
              <a:extLst>
                <a:ext uri="{FF2B5EF4-FFF2-40B4-BE49-F238E27FC236}">
                  <a16:creationId xmlns:a16="http://schemas.microsoft.com/office/drawing/2014/main" id="{D48650E4-4BBD-42D9-88EC-9B1F032507C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117440" y="2912387"/>
              <a:ext cx="2244250" cy="517034"/>
            </a:xfrm>
            <a:prstGeom prst="rect">
              <a:avLst/>
            </a:prstGeom>
          </p:spPr>
        </p:pic>
        <p:pic>
          <p:nvPicPr>
            <p:cNvPr id="144" name="그림 143">
              <a:extLst>
                <a:ext uri="{FF2B5EF4-FFF2-40B4-BE49-F238E27FC236}">
                  <a16:creationId xmlns:a16="http://schemas.microsoft.com/office/drawing/2014/main" id="{76F7B4DD-7954-49D7-89D8-4500448E5C0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117440" y="3463661"/>
              <a:ext cx="2244250" cy="517034"/>
            </a:xfrm>
            <a:prstGeom prst="rect">
              <a:avLst/>
            </a:prstGeom>
          </p:spPr>
        </p:pic>
        <p:pic>
          <p:nvPicPr>
            <p:cNvPr id="145" name="그림 144">
              <a:extLst>
                <a:ext uri="{FF2B5EF4-FFF2-40B4-BE49-F238E27FC236}">
                  <a16:creationId xmlns:a16="http://schemas.microsoft.com/office/drawing/2014/main" id="{AABEC2B3-54A0-4CD3-95A5-D9420409F18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117440" y="4014935"/>
              <a:ext cx="2244250" cy="517034"/>
            </a:xfrm>
            <a:prstGeom prst="rect">
              <a:avLst/>
            </a:prstGeom>
          </p:spPr>
        </p:pic>
        <p:pic>
          <p:nvPicPr>
            <p:cNvPr id="146" name="그림 145">
              <a:extLst>
                <a:ext uri="{FF2B5EF4-FFF2-40B4-BE49-F238E27FC236}">
                  <a16:creationId xmlns:a16="http://schemas.microsoft.com/office/drawing/2014/main" id="{1DF9E52D-2E21-4054-A75F-AB75846DBA7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117440" y="4566209"/>
              <a:ext cx="2244250" cy="517034"/>
            </a:xfrm>
            <a:prstGeom prst="rect">
              <a:avLst/>
            </a:prstGeom>
          </p:spPr>
        </p:pic>
      </p:grpSp>
      <p:pic>
        <p:nvPicPr>
          <p:cNvPr id="147" name="그림 146">
            <a:extLst>
              <a:ext uri="{FF2B5EF4-FFF2-40B4-BE49-F238E27FC236}">
                <a16:creationId xmlns:a16="http://schemas.microsoft.com/office/drawing/2014/main" id="{010049A9-C1C2-44E1-8AA8-84127110FAB5}"/>
              </a:ext>
            </a:extLst>
          </p:cNvPr>
          <p:cNvPicPr>
            <a:picLocks noChangeAspect="1"/>
          </p:cNvPicPr>
          <p:nvPr/>
        </p:nvPicPr>
        <p:blipFill>
          <a:blip r:embed="rId13"/>
          <a:stretch>
            <a:fillRect/>
          </a:stretch>
        </p:blipFill>
        <p:spPr>
          <a:xfrm>
            <a:off x="2640351" y="5013659"/>
            <a:ext cx="615186" cy="1243870"/>
          </a:xfrm>
          <a:prstGeom prst="rect">
            <a:avLst/>
          </a:prstGeom>
        </p:spPr>
      </p:pic>
      <p:pic>
        <p:nvPicPr>
          <p:cNvPr id="148" name="그림 147">
            <a:extLst>
              <a:ext uri="{FF2B5EF4-FFF2-40B4-BE49-F238E27FC236}">
                <a16:creationId xmlns:a16="http://schemas.microsoft.com/office/drawing/2014/main" id="{6269B803-C973-4C64-AAC3-FC7646B6C682}"/>
              </a:ext>
            </a:extLst>
          </p:cNvPr>
          <p:cNvPicPr>
            <a:picLocks noChangeAspect="1"/>
          </p:cNvPicPr>
          <p:nvPr/>
        </p:nvPicPr>
        <p:blipFill>
          <a:blip r:embed="rId14"/>
          <a:stretch>
            <a:fillRect/>
          </a:stretch>
        </p:blipFill>
        <p:spPr>
          <a:xfrm>
            <a:off x="1983298" y="5013659"/>
            <a:ext cx="643672" cy="1243867"/>
          </a:xfrm>
          <a:prstGeom prst="rect">
            <a:avLst/>
          </a:prstGeom>
        </p:spPr>
      </p:pic>
      <p:pic>
        <p:nvPicPr>
          <p:cNvPr id="149" name="그림 148">
            <a:extLst>
              <a:ext uri="{FF2B5EF4-FFF2-40B4-BE49-F238E27FC236}">
                <a16:creationId xmlns:a16="http://schemas.microsoft.com/office/drawing/2014/main" id="{419C12A8-09B6-4460-BAF3-55790B185FDB}"/>
              </a:ext>
            </a:extLst>
          </p:cNvPr>
          <p:cNvPicPr>
            <a:picLocks noChangeAspect="1"/>
          </p:cNvPicPr>
          <p:nvPr/>
        </p:nvPicPr>
        <p:blipFill>
          <a:blip r:embed="rId14"/>
          <a:stretch>
            <a:fillRect/>
          </a:stretch>
        </p:blipFill>
        <p:spPr>
          <a:xfrm>
            <a:off x="1340431" y="5013659"/>
            <a:ext cx="643672" cy="1243867"/>
          </a:xfrm>
          <a:prstGeom prst="rect">
            <a:avLst/>
          </a:prstGeom>
        </p:spPr>
      </p:pic>
      <p:sp>
        <p:nvSpPr>
          <p:cNvPr id="150" name="TextBox 149">
            <a:extLst>
              <a:ext uri="{FF2B5EF4-FFF2-40B4-BE49-F238E27FC236}">
                <a16:creationId xmlns:a16="http://schemas.microsoft.com/office/drawing/2014/main" id="{C60F9AAD-4603-44C8-BE88-682C21D0FD8B}"/>
              </a:ext>
            </a:extLst>
          </p:cNvPr>
          <p:cNvSpPr txBox="1"/>
          <p:nvPr/>
        </p:nvSpPr>
        <p:spPr>
          <a:xfrm>
            <a:off x="2667712" y="5394800"/>
            <a:ext cx="536251" cy="397259"/>
          </a:xfrm>
          <a:prstGeom prst="rect">
            <a:avLst/>
          </a:prstGeom>
          <a:solidFill>
            <a:schemeClr val="bg1">
              <a:alpha val="70000"/>
            </a:schemeClr>
          </a:solidFill>
        </p:spPr>
        <p:txBody>
          <a:bodyPr wrap="none" lIns="0" tIns="0" rIns="0" bIns="0" rtlCol="0">
            <a:noAutofit/>
          </a:bodyPr>
          <a:lstStyle/>
          <a:p>
            <a:pPr algn="ctr">
              <a:lnSpc>
                <a:spcPct val="130000"/>
              </a:lnSpc>
            </a:pPr>
            <a:r>
              <a:rPr kumimoji="1" lang="en" altLang="ko-KR" sz="1000" b="1" spc="-60" dirty="0"/>
              <a:t>OCS/EMR</a:t>
            </a:r>
            <a:r>
              <a:rPr kumimoji="1" lang="en" altLang="en-US" sz="1000" b="1" spc="-60" dirty="0"/>
              <a:t> </a:t>
            </a:r>
            <a:endParaRPr kumimoji="1" lang="en-US" altLang="ko-KR" sz="1000" b="1" spc="-60" dirty="0"/>
          </a:p>
          <a:p>
            <a:pPr algn="ctr">
              <a:lnSpc>
                <a:spcPct val="130000"/>
              </a:lnSpc>
            </a:pPr>
            <a:r>
              <a:rPr kumimoji="1" lang="en" altLang="ko-KR" sz="1000" b="1" spc="-60" dirty="0"/>
              <a:t>DB </a:t>
            </a:r>
            <a:r>
              <a:rPr kumimoji="1" lang="en" altLang="en-US" sz="1000" b="1" spc="-60" dirty="0"/>
              <a:t>server</a:t>
            </a:r>
            <a:endParaRPr kumimoji="1" lang="en-US" altLang="ko-KR" sz="1000" b="1" spc="-60" dirty="0"/>
          </a:p>
        </p:txBody>
      </p:sp>
      <p:sp>
        <p:nvSpPr>
          <p:cNvPr id="151" name="TextBox 150">
            <a:extLst>
              <a:ext uri="{FF2B5EF4-FFF2-40B4-BE49-F238E27FC236}">
                <a16:creationId xmlns:a16="http://schemas.microsoft.com/office/drawing/2014/main" id="{7EE684C5-448D-4F05-9B0F-9CEF106EB5CF}"/>
              </a:ext>
            </a:extLst>
          </p:cNvPr>
          <p:cNvSpPr txBox="1"/>
          <p:nvPr/>
        </p:nvSpPr>
        <p:spPr>
          <a:xfrm>
            <a:off x="3274654" y="5252697"/>
            <a:ext cx="793515" cy="397259"/>
          </a:xfrm>
          <a:prstGeom prst="rect">
            <a:avLst/>
          </a:prstGeom>
          <a:solidFill>
            <a:schemeClr val="bg1">
              <a:alpha val="70000"/>
            </a:schemeClr>
          </a:solidFill>
        </p:spPr>
        <p:txBody>
          <a:bodyPr wrap="none" lIns="0" tIns="0" rIns="0" bIns="0" rtlCol="0">
            <a:noAutofit/>
          </a:bodyPr>
          <a:lstStyle/>
          <a:p>
            <a:pPr algn="ctr">
              <a:lnSpc>
                <a:spcPct val="130000"/>
              </a:lnSpc>
            </a:pPr>
            <a:r>
              <a:rPr kumimoji="1" lang="en" altLang="en-US" sz="1000" b="1" spc="-60" dirty="0"/>
              <a:t>main cloud</a:t>
            </a:r>
            <a:endParaRPr kumimoji="1" lang="en-US" altLang="ko-KR" sz="1000" b="1" spc="-60" dirty="0"/>
          </a:p>
          <a:p>
            <a:pPr algn="ctr">
              <a:lnSpc>
                <a:spcPct val="130000"/>
              </a:lnSpc>
            </a:pPr>
            <a:r>
              <a:rPr kumimoji="1" lang="en" altLang="en-US" sz="1000" b="1" spc="-60" dirty="0"/>
              <a:t>server</a:t>
            </a:r>
            <a:endParaRPr kumimoji="1" lang="en-US" altLang="ko-KR" sz="1000" b="1" spc="-60" dirty="0"/>
          </a:p>
        </p:txBody>
      </p:sp>
      <p:sp>
        <p:nvSpPr>
          <p:cNvPr id="152" name="TextBox 151">
            <a:extLst>
              <a:ext uri="{FF2B5EF4-FFF2-40B4-BE49-F238E27FC236}">
                <a16:creationId xmlns:a16="http://schemas.microsoft.com/office/drawing/2014/main" id="{4DA0D304-6D7D-48B4-A678-9CCF95F588B8}"/>
              </a:ext>
            </a:extLst>
          </p:cNvPr>
          <p:cNvSpPr txBox="1"/>
          <p:nvPr/>
        </p:nvSpPr>
        <p:spPr>
          <a:xfrm>
            <a:off x="2005957" y="5315740"/>
            <a:ext cx="582820" cy="598599"/>
          </a:xfrm>
          <a:prstGeom prst="rect">
            <a:avLst/>
          </a:prstGeom>
          <a:solidFill>
            <a:schemeClr val="bg1">
              <a:alpha val="70000"/>
            </a:schemeClr>
          </a:solidFill>
        </p:spPr>
        <p:txBody>
          <a:bodyPr wrap="none" lIns="0" tIns="0" rIns="0" bIns="0" rtlCol="0">
            <a:noAutofit/>
          </a:bodyPr>
          <a:lstStyle/>
          <a:p>
            <a:pPr algn="ctr">
              <a:lnSpc>
                <a:spcPct val="130000"/>
              </a:lnSpc>
            </a:pPr>
            <a:r>
              <a:rPr kumimoji="1" lang="en" altLang="en-US" sz="1000" b="1" spc="-60" dirty="0"/>
              <a:t>main</a:t>
            </a:r>
            <a:endParaRPr kumimoji="1" lang="en-US" altLang="ko-KR" sz="1000" b="1" spc="-60" dirty="0"/>
          </a:p>
          <a:p>
            <a:pPr algn="ctr">
              <a:lnSpc>
                <a:spcPct val="130000"/>
              </a:lnSpc>
            </a:pPr>
            <a:r>
              <a:rPr kumimoji="1" lang="en" altLang="en-US" sz="1000" b="1" spc="-60" dirty="0"/>
              <a:t>storage</a:t>
            </a:r>
            <a:endParaRPr kumimoji="1" lang="en-US" altLang="ko-KR" sz="1000" b="1" spc="-60" dirty="0"/>
          </a:p>
          <a:p>
            <a:pPr algn="ctr">
              <a:lnSpc>
                <a:spcPct val="130000"/>
              </a:lnSpc>
            </a:pPr>
            <a:r>
              <a:rPr kumimoji="1" lang="en" altLang="ko-KR" sz="1000" b="1" spc="-60" dirty="0"/>
              <a:t>(SAN)</a:t>
            </a:r>
          </a:p>
        </p:txBody>
      </p:sp>
      <p:sp>
        <p:nvSpPr>
          <p:cNvPr id="153" name="TextBox 152">
            <a:extLst>
              <a:ext uri="{FF2B5EF4-FFF2-40B4-BE49-F238E27FC236}">
                <a16:creationId xmlns:a16="http://schemas.microsoft.com/office/drawing/2014/main" id="{949E5A9E-65DF-4002-AE7B-7E03EA90A0A1}"/>
              </a:ext>
            </a:extLst>
          </p:cNvPr>
          <p:cNvSpPr txBox="1"/>
          <p:nvPr/>
        </p:nvSpPr>
        <p:spPr>
          <a:xfrm>
            <a:off x="1364527" y="5297696"/>
            <a:ext cx="582820" cy="598599"/>
          </a:xfrm>
          <a:prstGeom prst="rect">
            <a:avLst/>
          </a:prstGeom>
          <a:solidFill>
            <a:schemeClr val="bg1">
              <a:alpha val="70000"/>
            </a:schemeClr>
          </a:solidFill>
        </p:spPr>
        <p:txBody>
          <a:bodyPr wrap="none" lIns="0" tIns="0" rIns="0" bIns="0" rtlCol="0">
            <a:noAutofit/>
          </a:bodyPr>
          <a:lstStyle/>
          <a:p>
            <a:pPr algn="ctr">
              <a:lnSpc>
                <a:spcPct val="130000"/>
              </a:lnSpc>
            </a:pPr>
            <a:r>
              <a:rPr kumimoji="1" lang="en" altLang="en-US" sz="1000" b="1" spc="-60" dirty="0"/>
              <a:t>back up</a:t>
            </a:r>
            <a:endParaRPr kumimoji="1" lang="en-US" altLang="ko-KR" sz="1000" b="1" spc="-60" dirty="0"/>
          </a:p>
          <a:p>
            <a:pPr algn="ctr">
              <a:lnSpc>
                <a:spcPct val="130000"/>
              </a:lnSpc>
            </a:pPr>
            <a:r>
              <a:rPr kumimoji="1" lang="en" altLang="en-US" sz="1000" b="1" spc="-60" dirty="0"/>
              <a:t>storage</a:t>
            </a:r>
            <a:endParaRPr kumimoji="1" lang="en-US" altLang="ko-KR" sz="1000" b="1" spc="-60" dirty="0"/>
          </a:p>
          <a:p>
            <a:pPr algn="ctr">
              <a:lnSpc>
                <a:spcPct val="130000"/>
              </a:lnSpc>
            </a:pPr>
            <a:r>
              <a:rPr kumimoji="1" lang="en" altLang="ko-KR" sz="1000" b="1" spc="-60" dirty="0"/>
              <a:t>(Network)</a:t>
            </a:r>
          </a:p>
        </p:txBody>
      </p:sp>
      <p:pic>
        <p:nvPicPr>
          <p:cNvPr id="154" name="그림 153">
            <a:extLst>
              <a:ext uri="{FF2B5EF4-FFF2-40B4-BE49-F238E27FC236}">
                <a16:creationId xmlns:a16="http://schemas.microsoft.com/office/drawing/2014/main" id="{5875174C-14AC-4D3A-8728-50CE90D960A4}"/>
              </a:ext>
            </a:extLst>
          </p:cNvPr>
          <p:cNvPicPr>
            <a:picLocks noChangeAspect="1"/>
          </p:cNvPicPr>
          <p:nvPr/>
        </p:nvPicPr>
        <p:blipFill>
          <a:blip r:embed="rId6"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4012189" y="6231803"/>
            <a:ext cx="340162" cy="217681"/>
          </a:xfrm>
          <a:prstGeom prst="rect">
            <a:avLst/>
          </a:prstGeom>
        </p:spPr>
      </p:pic>
      <p:pic>
        <p:nvPicPr>
          <p:cNvPr id="155" name="그림 154">
            <a:extLst>
              <a:ext uri="{FF2B5EF4-FFF2-40B4-BE49-F238E27FC236}">
                <a16:creationId xmlns:a16="http://schemas.microsoft.com/office/drawing/2014/main" id="{78018238-C04D-4562-A7FB-1F138926444A}"/>
              </a:ext>
            </a:extLst>
          </p:cNvPr>
          <p:cNvPicPr>
            <a:picLocks noChangeAspect="1"/>
          </p:cNvPicPr>
          <p:nvPr/>
        </p:nvPicPr>
        <p:blipFill>
          <a:blip r:embed="rId6"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4188131" y="6363412"/>
            <a:ext cx="340162" cy="217681"/>
          </a:xfrm>
          <a:prstGeom prst="rect">
            <a:avLst/>
          </a:prstGeom>
        </p:spPr>
      </p:pic>
      <p:sp>
        <p:nvSpPr>
          <p:cNvPr id="156" name="TextBox 155">
            <a:extLst>
              <a:ext uri="{FF2B5EF4-FFF2-40B4-BE49-F238E27FC236}">
                <a16:creationId xmlns:a16="http://schemas.microsoft.com/office/drawing/2014/main" id="{3CEC7D6E-F4A3-44A7-A002-89A58B68FC30}"/>
              </a:ext>
            </a:extLst>
          </p:cNvPr>
          <p:cNvSpPr txBox="1"/>
          <p:nvPr/>
        </p:nvSpPr>
        <p:spPr>
          <a:xfrm>
            <a:off x="4299083" y="6221908"/>
            <a:ext cx="370727" cy="128237"/>
          </a:xfrm>
          <a:prstGeom prst="rect">
            <a:avLst/>
          </a:prstGeom>
          <a:noFill/>
        </p:spPr>
        <p:txBody>
          <a:bodyPr wrap="none" lIns="0" tIns="0" rIns="0" bIns="0" rtlCol="0">
            <a:noAutofit/>
          </a:bodyPr>
          <a:lstStyle/>
          <a:p>
            <a:pPr algn="ctr">
              <a:lnSpc>
                <a:spcPct val="130000"/>
              </a:lnSpc>
            </a:pPr>
            <a:r>
              <a:rPr kumimoji="1" lang="en" altLang="ko-KR" sz="900" spc="-60" dirty="0">
                <a:latin typeface="+mn-ea"/>
              </a:rPr>
              <a:t>SAN</a:t>
            </a:r>
          </a:p>
        </p:txBody>
      </p:sp>
      <p:cxnSp>
        <p:nvCxnSpPr>
          <p:cNvPr id="157" name="직선 연결선[R] 637">
            <a:extLst>
              <a:ext uri="{FF2B5EF4-FFF2-40B4-BE49-F238E27FC236}">
                <a16:creationId xmlns:a16="http://schemas.microsoft.com/office/drawing/2014/main" id="{57766F1A-E7B1-4193-BC54-B0C7D54D4CFF}"/>
              </a:ext>
            </a:extLst>
          </p:cNvPr>
          <p:cNvCxnSpPr/>
          <p:nvPr/>
        </p:nvCxnSpPr>
        <p:spPr>
          <a:xfrm>
            <a:off x="6540386" y="4431682"/>
            <a:ext cx="0" cy="39338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8" name="직선 연결선[R] 632">
            <a:extLst>
              <a:ext uri="{FF2B5EF4-FFF2-40B4-BE49-F238E27FC236}">
                <a16:creationId xmlns:a16="http://schemas.microsoft.com/office/drawing/2014/main" id="{A9623C40-E43E-459E-8ED1-45D6541CA134}"/>
              </a:ext>
            </a:extLst>
          </p:cNvPr>
          <p:cNvCxnSpPr/>
          <p:nvPr/>
        </p:nvCxnSpPr>
        <p:spPr>
          <a:xfrm>
            <a:off x="6587757" y="4487132"/>
            <a:ext cx="0" cy="349675"/>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59" name="그림 158">
            <a:extLst>
              <a:ext uri="{FF2B5EF4-FFF2-40B4-BE49-F238E27FC236}">
                <a16:creationId xmlns:a16="http://schemas.microsoft.com/office/drawing/2014/main" id="{23884023-CCDC-4097-BCA1-47C9213D05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190009" y="4657378"/>
            <a:ext cx="793515" cy="201153"/>
          </a:xfrm>
          <a:prstGeom prst="rect">
            <a:avLst/>
          </a:prstGeom>
        </p:spPr>
      </p:pic>
      <p:pic>
        <p:nvPicPr>
          <p:cNvPr id="160" name="그림 159">
            <a:extLst>
              <a:ext uri="{FF2B5EF4-FFF2-40B4-BE49-F238E27FC236}">
                <a16:creationId xmlns:a16="http://schemas.microsoft.com/office/drawing/2014/main" id="{160ABC67-3108-4DA1-BE5A-28ABBC3309C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190009" y="4871852"/>
            <a:ext cx="793515" cy="201153"/>
          </a:xfrm>
          <a:prstGeom prst="rect">
            <a:avLst/>
          </a:prstGeom>
        </p:spPr>
      </p:pic>
      <p:sp>
        <p:nvSpPr>
          <p:cNvPr id="161" name="TextBox 160">
            <a:extLst>
              <a:ext uri="{FF2B5EF4-FFF2-40B4-BE49-F238E27FC236}">
                <a16:creationId xmlns:a16="http://schemas.microsoft.com/office/drawing/2014/main" id="{E02A03C1-D866-40B2-8662-B3BDA014CDCE}"/>
              </a:ext>
            </a:extLst>
          </p:cNvPr>
          <p:cNvSpPr txBox="1"/>
          <p:nvPr/>
        </p:nvSpPr>
        <p:spPr>
          <a:xfrm>
            <a:off x="6190009" y="4754369"/>
            <a:ext cx="793515" cy="174933"/>
          </a:xfrm>
          <a:prstGeom prst="rect">
            <a:avLst/>
          </a:prstGeom>
          <a:solidFill>
            <a:schemeClr val="bg1">
              <a:alpha val="70000"/>
            </a:schemeClr>
          </a:solidFill>
        </p:spPr>
        <p:txBody>
          <a:bodyPr wrap="none" lIns="0" tIns="0" rIns="0" bIns="0" rtlCol="0">
            <a:noAutofit/>
          </a:bodyPr>
          <a:lstStyle/>
          <a:p>
            <a:pPr algn="ctr">
              <a:lnSpc>
                <a:spcPct val="130000"/>
              </a:lnSpc>
            </a:pPr>
            <a:r>
              <a:rPr kumimoji="1" lang="en" altLang="ko-KR" sz="1000" b="1" spc="-60" dirty="0"/>
              <a:t>PACS </a:t>
            </a:r>
            <a:r>
              <a:rPr kumimoji="1" lang="en" altLang="en-US" sz="1000" b="1" spc="-60" dirty="0"/>
              <a:t>Server</a:t>
            </a:r>
            <a:endParaRPr kumimoji="1" lang="en-US" altLang="ko-KR" sz="1000" b="1" spc="-60" dirty="0"/>
          </a:p>
        </p:txBody>
      </p:sp>
      <p:cxnSp>
        <p:nvCxnSpPr>
          <p:cNvPr id="162" name="직선 연결선[R] 637">
            <a:extLst>
              <a:ext uri="{FF2B5EF4-FFF2-40B4-BE49-F238E27FC236}">
                <a16:creationId xmlns:a16="http://schemas.microsoft.com/office/drawing/2014/main" id="{BBA21916-711B-4CAE-BE84-CFBAF2C4A255}"/>
              </a:ext>
            </a:extLst>
          </p:cNvPr>
          <p:cNvCxnSpPr/>
          <p:nvPr/>
        </p:nvCxnSpPr>
        <p:spPr>
          <a:xfrm>
            <a:off x="5786346" y="4425191"/>
            <a:ext cx="0" cy="39338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3" name="직선 연결선[R] 632">
            <a:extLst>
              <a:ext uri="{FF2B5EF4-FFF2-40B4-BE49-F238E27FC236}">
                <a16:creationId xmlns:a16="http://schemas.microsoft.com/office/drawing/2014/main" id="{C780AD29-91D7-4969-A8E1-A12CC715F575}"/>
              </a:ext>
            </a:extLst>
          </p:cNvPr>
          <p:cNvCxnSpPr/>
          <p:nvPr/>
        </p:nvCxnSpPr>
        <p:spPr>
          <a:xfrm>
            <a:off x="5833717" y="4480641"/>
            <a:ext cx="0" cy="349675"/>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4" name="그림 163">
            <a:extLst>
              <a:ext uri="{FF2B5EF4-FFF2-40B4-BE49-F238E27FC236}">
                <a16:creationId xmlns:a16="http://schemas.microsoft.com/office/drawing/2014/main" id="{7F02805D-5F3E-4048-BD50-3AC84D811F97}"/>
              </a:ext>
            </a:extLst>
          </p:cNvPr>
          <p:cNvPicPr>
            <a:picLocks noChangeAspect="1"/>
          </p:cNvPicPr>
          <p:nvPr/>
        </p:nvPicPr>
        <p:blipFill>
          <a:blip r:embed="rId14"/>
          <a:stretch>
            <a:fillRect/>
          </a:stretch>
        </p:blipFill>
        <p:spPr>
          <a:xfrm>
            <a:off x="5474910" y="4650851"/>
            <a:ext cx="643672" cy="1243867"/>
          </a:xfrm>
          <a:prstGeom prst="rect">
            <a:avLst/>
          </a:prstGeom>
        </p:spPr>
      </p:pic>
      <p:sp>
        <p:nvSpPr>
          <p:cNvPr id="165" name="TextBox 164">
            <a:extLst>
              <a:ext uri="{FF2B5EF4-FFF2-40B4-BE49-F238E27FC236}">
                <a16:creationId xmlns:a16="http://schemas.microsoft.com/office/drawing/2014/main" id="{74BCA15B-5357-45AF-8C69-D81767E46548}"/>
              </a:ext>
            </a:extLst>
          </p:cNvPr>
          <p:cNvSpPr txBox="1"/>
          <p:nvPr/>
        </p:nvSpPr>
        <p:spPr>
          <a:xfrm>
            <a:off x="5497569" y="4952932"/>
            <a:ext cx="582820" cy="598599"/>
          </a:xfrm>
          <a:prstGeom prst="rect">
            <a:avLst/>
          </a:prstGeom>
          <a:solidFill>
            <a:schemeClr val="bg1">
              <a:alpha val="70000"/>
            </a:schemeClr>
          </a:solidFill>
        </p:spPr>
        <p:txBody>
          <a:bodyPr wrap="none" lIns="0" tIns="0" rIns="0" bIns="0" rtlCol="0">
            <a:noAutofit/>
          </a:bodyPr>
          <a:lstStyle/>
          <a:p>
            <a:pPr algn="ctr">
              <a:lnSpc>
                <a:spcPct val="130000"/>
              </a:lnSpc>
            </a:pPr>
            <a:r>
              <a:rPr kumimoji="1" lang="en" altLang="en-US" sz="1000" b="1" spc="-60" dirty="0"/>
              <a:t>center</a:t>
            </a:r>
            <a:endParaRPr kumimoji="1" lang="en-US" altLang="ko-KR" sz="1000" b="1" spc="-60" dirty="0"/>
          </a:p>
          <a:p>
            <a:pPr algn="ctr">
              <a:lnSpc>
                <a:spcPct val="130000"/>
              </a:lnSpc>
            </a:pPr>
            <a:r>
              <a:rPr kumimoji="1" lang="en" altLang="en-US" sz="1000" b="1" spc="-60" dirty="0"/>
              <a:t>storage</a:t>
            </a:r>
            <a:endParaRPr kumimoji="1" lang="en-US" altLang="ko-KR" sz="1000" b="1" spc="-60" dirty="0"/>
          </a:p>
          <a:p>
            <a:pPr algn="ctr">
              <a:lnSpc>
                <a:spcPct val="130000"/>
              </a:lnSpc>
            </a:pPr>
            <a:r>
              <a:rPr kumimoji="1" lang="en" altLang="ko-KR" sz="1000" b="1" spc="-60" dirty="0"/>
              <a:t>(DAS)</a:t>
            </a:r>
          </a:p>
        </p:txBody>
      </p:sp>
      <p:pic>
        <p:nvPicPr>
          <p:cNvPr id="166" name="Picture 2" descr="Image result for FAP-421E-K">
            <a:extLst>
              <a:ext uri="{FF2B5EF4-FFF2-40B4-BE49-F238E27FC236}">
                <a16:creationId xmlns:a16="http://schemas.microsoft.com/office/drawing/2014/main" id="{7788A806-3EB6-4B26-BABF-F5A57350055F}"/>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768463" y="3272661"/>
            <a:ext cx="643672" cy="643672"/>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 descr="Image result for FAP-421E-K">
            <a:extLst>
              <a:ext uri="{FF2B5EF4-FFF2-40B4-BE49-F238E27FC236}">
                <a16:creationId xmlns:a16="http://schemas.microsoft.com/office/drawing/2014/main" id="{E79800B4-3374-4A82-B1A8-AA3B02A1975D}"/>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768463" y="2643437"/>
            <a:ext cx="643672" cy="643672"/>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 descr="Image result for FAP-421E-K">
            <a:extLst>
              <a:ext uri="{FF2B5EF4-FFF2-40B4-BE49-F238E27FC236}">
                <a16:creationId xmlns:a16="http://schemas.microsoft.com/office/drawing/2014/main" id="{621C88AC-5F6B-41C6-901F-474C9DCF1F24}"/>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768463" y="3901885"/>
            <a:ext cx="643672" cy="643672"/>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 descr="Image result for FAP-421E-K">
            <a:extLst>
              <a:ext uri="{FF2B5EF4-FFF2-40B4-BE49-F238E27FC236}">
                <a16:creationId xmlns:a16="http://schemas.microsoft.com/office/drawing/2014/main" id="{A5B13016-C6E7-453E-ABBE-A519EA4D37F5}"/>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768463" y="4531109"/>
            <a:ext cx="643672" cy="643672"/>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 descr="Image result for FAP-421E-K">
            <a:extLst>
              <a:ext uri="{FF2B5EF4-FFF2-40B4-BE49-F238E27FC236}">
                <a16:creationId xmlns:a16="http://schemas.microsoft.com/office/drawing/2014/main" id="{B66B9376-8E19-4DC8-A872-6BC59CA10E1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768463" y="5160333"/>
            <a:ext cx="643672" cy="643672"/>
          </a:xfrm>
          <a:prstGeom prst="rect">
            <a:avLst/>
          </a:prstGeom>
          <a:noFill/>
          <a:extLst>
            <a:ext uri="{909E8E84-426E-40DD-AFC4-6F175D3DCCD1}">
              <a14:hiddenFill xmlns:a14="http://schemas.microsoft.com/office/drawing/2010/main">
                <a:solidFill>
                  <a:srgbClr val="FFFFFF"/>
                </a:solidFill>
              </a14:hiddenFill>
            </a:ext>
          </a:extLst>
        </p:spPr>
      </p:pic>
      <p:cxnSp>
        <p:nvCxnSpPr>
          <p:cNvPr id="171" name="직선 연결선[R] 637">
            <a:extLst>
              <a:ext uri="{FF2B5EF4-FFF2-40B4-BE49-F238E27FC236}">
                <a16:creationId xmlns:a16="http://schemas.microsoft.com/office/drawing/2014/main" id="{B42745BD-A82A-4CA8-90EF-15FA19870BD1}"/>
              </a:ext>
            </a:extLst>
          </p:cNvPr>
          <p:cNvCxnSpPr/>
          <p:nvPr/>
        </p:nvCxnSpPr>
        <p:spPr>
          <a:xfrm>
            <a:off x="7721241" y="2895808"/>
            <a:ext cx="0" cy="2662534"/>
          </a:xfrm>
          <a:prstGeom prst="line">
            <a:avLst/>
          </a:prstGeom>
          <a:ln w="19050">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72" name="Text Box 110">
            <a:extLst>
              <a:ext uri="{FF2B5EF4-FFF2-40B4-BE49-F238E27FC236}">
                <a16:creationId xmlns:a16="http://schemas.microsoft.com/office/drawing/2014/main" id="{3E13AA93-9879-4930-B7EB-23B2370F0785}"/>
              </a:ext>
            </a:extLst>
          </p:cNvPr>
          <p:cNvSpPr txBox="1">
            <a:spLocks noChangeArrowheads="1"/>
          </p:cNvSpPr>
          <p:nvPr/>
        </p:nvSpPr>
        <p:spPr bwMode="gray">
          <a:xfrm>
            <a:off x="524508" y="1088740"/>
            <a:ext cx="8952497" cy="492443"/>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82031" tIns="41015" rIns="82031" bIns="41015" rtlCol="0" anchor="t"/>
          <a:lstStyle>
            <a:defPPr>
              <a:defRPr lang="ko-KR"/>
            </a:defPPr>
            <a:lvl1pPr>
              <a:defRPr sz="1600" b="1" spc="-20">
                <a:solidFill>
                  <a:schemeClr val="tx1">
                    <a:lumMod val="65000"/>
                    <a:lumOff val="35000"/>
                  </a:schemeClr>
                </a:solidFill>
                <a:latin typeface="+mn-ea"/>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 altLang="en-US" sz="1200" dirty="0"/>
              <a:t>entire</a:t>
            </a:r>
            <a:r>
              <a:rPr lang="en" altLang="ko-KR" sz="1200" dirty="0"/>
              <a:t> </a:t>
            </a:r>
            <a:r>
              <a:rPr lang="en" altLang="en-US" sz="1200" dirty="0"/>
              <a:t>A redundant network is formed, and </a:t>
            </a:r>
            <a:r>
              <a:rPr lang="en" altLang="ko-KR" sz="1200" dirty="0"/>
              <a:t>IDC builds IPS and Ant-DDoS </a:t>
            </a:r>
            <a:r>
              <a:rPr lang="en" altLang="en-US" sz="1200" dirty="0"/>
              <a:t>for external service operation, and installs wireless </a:t>
            </a:r>
            <a:r>
              <a:rPr lang="en" altLang="ko-KR" sz="1200" dirty="0"/>
              <a:t>APs </a:t>
            </a:r>
            <a:r>
              <a:rPr lang="en" altLang="en-US" sz="1200" dirty="0"/>
              <a:t>for center work efficiency </a:t>
            </a:r>
            <a:r>
              <a:rPr lang="en" altLang="ko-KR" sz="1200" dirty="0"/>
              <a:t>.</a:t>
            </a:r>
            <a:r>
              <a:rPr lang="en" altLang="en-US" sz="1200" dirty="0"/>
              <a:t> </a:t>
            </a:r>
            <a:r>
              <a:rPr lang="en" altLang="ko-KR" sz="1200" dirty="0"/>
              <a:t>The IDC </a:t>
            </a:r>
            <a:r>
              <a:rPr lang="en" altLang="en-US" sz="1200" dirty="0"/>
              <a:t>and the center communicate using </a:t>
            </a:r>
            <a:r>
              <a:rPr lang="en" altLang="ko-KR" sz="1200" dirty="0"/>
              <a:t>SD-WAN </a:t>
            </a:r>
            <a:r>
              <a:rPr lang="en" altLang="en-US" sz="1200" dirty="0"/>
              <a:t>and </a:t>
            </a:r>
            <a:r>
              <a:rPr lang="en" altLang="ko-KR" sz="1200" dirty="0"/>
              <a:t>VPN networks .</a:t>
            </a:r>
          </a:p>
        </p:txBody>
      </p:sp>
      <p:sp>
        <p:nvSpPr>
          <p:cNvPr id="173" name="TextBox 172">
            <a:extLst>
              <a:ext uri="{FF2B5EF4-FFF2-40B4-BE49-F238E27FC236}">
                <a16:creationId xmlns:a16="http://schemas.microsoft.com/office/drawing/2014/main" id="{A27BA0EE-1319-4CA9-B858-638A2B1C92AD}"/>
              </a:ext>
            </a:extLst>
          </p:cNvPr>
          <p:cNvSpPr txBox="1"/>
          <p:nvPr/>
        </p:nvSpPr>
        <p:spPr>
          <a:xfrm>
            <a:off x="4916164" y="3345745"/>
            <a:ext cx="693794" cy="379723"/>
          </a:xfrm>
          <a:prstGeom prst="rect">
            <a:avLst/>
          </a:prstGeom>
          <a:noFill/>
        </p:spPr>
        <p:txBody>
          <a:bodyPr wrap="none" lIns="0" tIns="0" rIns="0" bIns="0" rtlCol="0">
            <a:noAutofit/>
          </a:bodyPr>
          <a:lstStyle/>
          <a:p>
            <a:pPr algn="ctr">
              <a:lnSpc>
                <a:spcPct val="130000"/>
              </a:lnSpc>
            </a:pPr>
            <a:r>
              <a:rPr kumimoji="1" lang="en" altLang="en-US" sz="900" b="1" spc="-60" dirty="0">
                <a:latin typeface="+mn-ea"/>
              </a:rPr>
              <a:t>internal network</a:t>
            </a:r>
            <a:endParaRPr kumimoji="1" lang="en-US" altLang="ko-KR" sz="900" b="1" spc="-60" dirty="0">
              <a:latin typeface="+mn-ea"/>
            </a:endParaRPr>
          </a:p>
          <a:p>
            <a:pPr algn="ctr">
              <a:lnSpc>
                <a:spcPct val="130000"/>
              </a:lnSpc>
            </a:pPr>
            <a:r>
              <a:rPr kumimoji="1" lang="en" altLang="ko-KR" sz="900" b="1" spc="-60" dirty="0">
                <a:latin typeface="+mn-ea"/>
              </a:rPr>
              <a:t>(1G)</a:t>
            </a:r>
          </a:p>
        </p:txBody>
      </p:sp>
      <p:sp>
        <p:nvSpPr>
          <p:cNvPr id="174" name="직사각형 173">
            <a:extLst>
              <a:ext uri="{FF2B5EF4-FFF2-40B4-BE49-F238E27FC236}">
                <a16:creationId xmlns:a16="http://schemas.microsoft.com/office/drawing/2014/main" id="{C61A0A8C-EE45-4CEE-B3A5-96851DA24A9B}"/>
              </a:ext>
            </a:extLst>
          </p:cNvPr>
          <p:cNvSpPr/>
          <p:nvPr/>
        </p:nvSpPr>
        <p:spPr>
          <a:xfrm>
            <a:off x="641880" y="4729570"/>
            <a:ext cx="479627" cy="214474"/>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 altLang="ko-KR" sz="1200" b="1" dirty="0"/>
              <a:t>IDC</a:t>
            </a:r>
            <a:endParaRPr kumimoji="1" lang="ko-KR" altLang="en-US" sz="1200" b="1" dirty="0"/>
          </a:p>
        </p:txBody>
      </p:sp>
      <p:sp>
        <p:nvSpPr>
          <p:cNvPr id="175" name="직사각형 174">
            <a:extLst>
              <a:ext uri="{FF2B5EF4-FFF2-40B4-BE49-F238E27FC236}">
                <a16:creationId xmlns:a16="http://schemas.microsoft.com/office/drawing/2014/main" id="{128AE935-1D7B-45E0-9E05-56180886E7A4}"/>
              </a:ext>
            </a:extLst>
          </p:cNvPr>
          <p:cNvSpPr/>
          <p:nvPr/>
        </p:nvSpPr>
        <p:spPr>
          <a:xfrm>
            <a:off x="4759250" y="4353228"/>
            <a:ext cx="506165" cy="186235"/>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 altLang="en-US" sz="1200" b="1"/>
              <a:t>center</a:t>
            </a:r>
            <a:endParaRPr kumimoji="1" lang="ko-KR" altLang="en-US" sz="1200" b="1" dirty="0"/>
          </a:p>
        </p:txBody>
      </p:sp>
      <p:sp>
        <p:nvSpPr>
          <p:cNvPr id="2" name="직사각형 1">
            <a:extLst>
              <a:ext uri="{FF2B5EF4-FFF2-40B4-BE49-F238E27FC236}">
                <a16:creationId xmlns:a16="http://schemas.microsoft.com/office/drawing/2014/main" id="{4126A28C-C01B-475D-A9B3-B130F36E363F}"/>
              </a:ext>
            </a:extLst>
          </p:cNvPr>
          <p:cNvSpPr/>
          <p:nvPr/>
        </p:nvSpPr>
        <p:spPr>
          <a:xfrm>
            <a:off x="5404330" y="4578945"/>
            <a:ext cx="1622884" cy="1357812"/>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1BD21768-7E2C-41AF-B297-944F246946D3}"/>
              </a:ext>
            </a:extLst>
          </p:cNvPr>
          <p:cNvSpPr txBox="1"/>
          <p:nvPr/>
        </p:nvSpPr>
        <p:spPr>
          <a:xfrm>
            <a:off x="4959678" y="5980459"/>
            <a:ext cx="3378967" cy="307777"/>
          </a:xfrm>
          <a:prstGeom prst="rect">
            <a:avLst/>
          </a:prstGeom>
          <a:noFill/>
        </p:spPr>
        <p:txBody>
          <a:bodyPr wrap="square" rtlCol="0">
            <a:spAutoFit/>
          </a:bodyPr>
          <a:lstStyle/>
          <a:p>
            <a:r>
              <a:rPr lang="en" altLang="en-US" sz="1400" b="1" dirty="0"/>
              <a:t>May be deleted depending on the timing of </a:t>
            </a:r>
            <a:r>
              <a:rPr lang="en" altLang="ko-KR" sz="1400" b="1" dirty="0"/>
              <a:t>PACS integration</a:t>
            </a:r>
          </a:p>
        </p:txBody>
      </p:sp>
    </p:spTree>
    <p:extLst>
      <p:ext uri="{BB962C8B-B14F-4D97-AF65-F5344CB8AC3E}">
        <p14:creationId xmlns:p14="http://schemas.microsoft.com/office/powerpoint/2010/main" val="3375423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sp>
        <p:nvSpPr>
          <p:cNvPr id="79" name="제목 1"/>
          <p:cNvSpPr txBox="1">
            <a:spLocks/>
          </p:cNvSpPr>
          <p:nvPr/>
        </p:nvSpPr>
        <p:spPr>
          <a:xfrm>
            <a:off x="740534" y="635108"/>
            <a:ext cx="4932547"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4229" rtl="0" eaLnBrk="1" latinLnBrk="1" hangingPunct="1">
              <a:spcBef>
                <a:spcPct val="0"/>
              </a:spcBef>
              <a:buNone/>
              <a:defRPr lang="ko-KR" altLang="en-US" sz="2600" b="1" kern="1200" spc="-60" baseline="0" dirty="0">
                <a:ln>
                  <a:noFill/>
                </a:ln>
                <a:solidFill>
                  <a:schemeClr val="accent1"/>
                </a:solidFill>
                <a:latin typeface="+mn-ea"/>
                <a:ea typeface="+mn-ea"/>
                <a:cs typeface="+mj-cs"/>
              </a:defRPr>
            </a:lvl1pPr>
          </a:lstStyle>
          <a:p>
            <a:pPr>
              <a:defRPr/>
            </a:pPr>
            <a:r>
              <a:rPr lang="en" altLang="en-US" sz="2400" dirty="0">
                <a:solidFill>
                  <a:schemeClr val="tx1">
                    <a:lumMod val="75000"/>
                    <a:lumOff val="25000"/>
                  </a:schemeClr>
                </a:solidFill>
              </a:rPr>
              <a:t>Architecture </a:t>
            </a:r>
            <a:r>
              <a:rPr lang="en" altLang="ko-KR" sz="2400" dirty="0">
                <a:solidFill>
                  <a:schemeClr val="tx1">
                    <a:lumMod val="75000"/>
                    <a:lumOff val="25000"/>
                  </a:schemeClr>
                </a:solidFill>
              </a:rPr>
              <a:t>– Software</a:t>
            </a:r>
            <a:endParaRPr lang="en-US" sz="2400" dirty="0">
              <a:solidFill>
                <a:schemeClr val="tx1">
                  <a:lumMod val="75000"/>
                  <a:lumOff val="25000"/>
                </a:schemeClr>
              </a:solidFill>
            </a:endParaRPr>
          </a:p>
        </p:txBody>
      </p:sp>
      <p:sp>
        <p:nvSpPr>
          <p:cNvPr id="69" name="텍스트 개체 틀 2"/>
          <p:cNvSpPr txBox="1">
            <a:spLocks/>
          </p:cNvSpPr>
          <p:nvPr/>
        </p:nvSpPr>
        <p:spPr>
          <a:xfrm>
            <a:off x="271703" y="686212"/>
            <a:ext cx="468831" cy="276999"/>
          </a:xfrm>
          <a:prstGeom prst="rect">
            <a:avLst/>
          </a:prstGeom>
        </p:spPr>
        <p:txBody>
          <a:bodyPr wrap="square" lIns="0" tIns="0" rIns="0" bIns="0" anchor="ctr" anchorCtr="0">
            <a:spAutoFit/>
          </a:bodyPr>
          <a:lstStyle>
            <a:lvl1pPr marL="0" indent="0" algn="l" defTabSz="914229" rtl="0" eaLnBrk="1" latinLnBrk="1" hangingPunct="1">
              <a:spcBef>
                <a:spcPct val="20000"/>
              </a:spcBef>
              <a:buFont typeface="Arial" pitchFamily="34" charset="0"/>
              <a:buNone/>
              <a:defRPr sz="1800" b="1" kern="1200" spc="-60" baseline="0">
                <a:ln>
                  <a:noFill/>
                </a:ln>
                <a:solidFill>
                  <a:schemeClr val="accent1">
                    <a:lumMod val="60000"/>
                    <a:lumOff val="40000"/>
                  </a:schemeClr>
                </a:solidFill>
                <a:latin typeface="+mn-ea"/>
                <a:ea typeface="+mn-ea"/>
                <a:cs typeface="+mn-cs"/>
              </a:defRPr>
            </a:lvl1pPr>
            <a:lvl2pPr marL="742811" indent="-285697" algn="l" defTabSz="914229"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786" indent="-228556" algn="l" defTabSz="914229" rtl="0" eaLnBrk="1" latinLnBrk="1" hangingPunct="1">
              <a:spcBef>
                <a:spcPct val="20000"/>
              </a:spcBef>
              <a:buFont typeface="Arial" pitchFamily="34" charset="0"/>
              <a:buChar char="•"/>
              <a:defRPr sz="2500" kern="1200">
                <a:solidFill>
                  <a:schemeClr val="tx1"/>
                </a:solidFill>
                <a:latin typeface="+mn-lt"/>
                <a:ea typeface="+mn-ea"/>
                <a:cs typeface="+mn-cs"/>
              </a:defRPr>
            </a:lvl3pPr>
            <a:lvl4pPr marL="1599901"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016"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 altLang="ko-KR" dirty="0">
                <a:solidFill>
                  <a:schemeClr val="tx1">
                    <a:lumMod val="75000"/>
                    <a:lumOff val="25000"/>
                  </a:schemeClr>
                </a:solidFill>
              </a:rPr>
              <a:t>7.</a:t>
            </a:r>
            <a:endParaRPr lang="ko-KR" altLang="en-US" dirty="0">
              <a:solidFill>
                <a:schemeClr val="tx1">
                  <a:lumMod val="75000"/>
                  <a:lumOff val="25000"/>
                </a:schemeClr>
              </a:solidFill>
            </a:endParaRPr>
          </a:p>
        </p:txBody>
      </p:sp>
      <p:graphicFrame>
        <p:nvGraphicFramePr>
          <p:cNvPr id="3" name="표 2">
            <a:extLst>
              <a:ext uri="{FF2B5EF4-FFF2-40B4-BE49-F238E27FC236}">
                <a16:creationId xmlns:a16="http://schemas.microsoft.com/office/drawing/2014/main" id="{95A530AF-5C95-48ED-B0EF-143026808BE6}"/>
              </a:ext>
            </a:extLst>
          </p:cNvPr>
          <p:cNvGraphicFramePr>
            <a:graphicFrameLocks noGrp="1"/>
          </p:cNvGraphicFramePr>
          <p:nvPr>
            <p:extLst>
              <p:ext uri="{D42A27DB-BD31-4B8C-83A1-F6EECF244321}">
                <p14:modId xmlns:p14="http://schemas.microsoft.com/office/powerpoint/2010/main" val="2252377088"/>
              </p:ext>
            </p:extLst>
          </p:nvPr>
        </p:nvGraphicFramePr>
        <p:xfrm>
          <a:off x="344066" y="1183759"/>
          <a:ext cx="9207441" cy="5562632"/>
        </p:xfrm>
        <a:graphic>
          <a:graphicData uri="http://schemas.openxmlformats.org/drawingml/2006/table">
            <a:tbl>
              <a:tblPr firstRow="1" firstCol="1" bandRow="1"/>
              <a:tblGrid>
                <a:gridCol w="1264323">
                  <a:extLst>
                    <a:ext uri="{9D8B030D-6E8A-4147-A177-3AD203B41FA5}">
                      <a16:colId xmlns:a16="http://schemas.microsoft.com/office/drawing/2014/main" val="2116737338"/>
                    </a:ext>
                  </a:extLst>
                </a:gridCol>
                <a:gridCol w="1264323">
                  <a:extLst>
                    <a:ext uri="{9D8B030D-6E8A-4147-A177-3AD203B41FA5}">
                      <a16:colId xmlns:a16="http://schemas.microsoft.com/office/drawing/2014/main" val="3141736885"/>
                    </a:ext>
                  </a:extLst>
                </a:gridCol>
                <a:gridCol w="1264323">
                  <a:extLst>
                    <a:ext uri="{9D8B030D-6E8A-4147-A177-3AD203B41FA5}">
                      <a16:colId xmlns:a16="http://schemas.microsoft.com/office/drawing/2014/main" val="2940938592"/>
                    </a:ext>
                  </a:extLst>
                </a:gridCol>
                <a:gridCol w="1264323">
                  <a:extLst>
                    <a:ext uri="{9D8B030D-6E8A-4147-A177-3AD203B41FA5}">
                      <a16:colId xmlns:a16="http://schemas.microsoft.com/office/drawing/2014/main" val="377261839"/>
                    </a:ext>
                  </a:extLst>
                </a:gridCol>
                <a:gridCol w="1442913">
                  <a:extLst>
                    <a:ext uri="{9D8B030D-6E8A-4147-A177-3AD203B41FA5}">
                      <a16:colId xmlns:a16="http://schemas.microsoft.com/office/drawing/2014/main" val="3344005215"/>
                    </a:ext>
                  </a:extLst>
                </a:gridCol>
                <a:gridCol w="1442913">
                  <a:extLst>
                    <a:ext uri="{9D8B030D-6E8A-4147-A177-3AD203B41FA5}">
                      <a16:colId xmlns:a16="http://schemas.microsoft.com/office/drawing/2014/main" val="3380155591"/>
                    </a:ext>
                  </a:extLst>
                </a:gridCol>
                <a:gridCol w="1264323">
                  <a:extLst>
                    <a:ext uri="{9D8B030D-6E8A-4147-A177-3AD203B41FA5}">
                      <a16:colId xmlns:a16="http://schemas.microsoft.com/office/drawing/2014/main" val="1381722503"/>
                    </a:ext>
                  </a:extLst>
                </a:gridCol>
              </a:tblGrid>
              <a:tr h="191137">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OCS/EMR WEB</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dirty="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OCS/EMR APs</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OSC/EMR DB</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LIS</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CDIS</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Imaging EMR</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DUR</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56540292"/>
                  </a:ext>
                </a:extLst>
              </a:tr>
              <a:tr h="191137">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WEBTOBE</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JEUS</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Oracle E/E 12c</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LIS S/W</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CDIS S/W</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Video EMR S/W</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DUR S/W</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8419996"/>
                  </a:ext>
                </a:extLst>
              </a:tr>
              <a:tr h="191137">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SSL</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Reexpert Tool</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Vormetric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APM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APM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APM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APM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1678369"/>
                  </a:ext>
                </a:extLst>
              </a:tr>
              <a:tr h="191137">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PKI</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L.Hospital S/W</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combat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combat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combat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combat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combat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1861085"/>
                  </a:ext>
                </a:extLst>
              </a:tr>
              <a:tr h="191137">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combat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APM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SMS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SMS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SMS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SMS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SMS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886981"/>
                  </a:ext>
                </a:extLst>
              </a:tr>
              <a:tr h="191137">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SMS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dirty="0" err="1">
                          <a:effectLst/>
                          <a:latin typeface="맑은 고딕" panose="020B0503020000020004" pitchFamily="50" charset="-127"/>
                          <a:ea typeface="맑은 고딕" panose="020B0503020000020004" pitchFamily="50" charset="-127"/>
                          <a:cs typeface="굴림" panose="020B0600000101010101" pitchFamily="50" charset="-127"/>
                        </a:rPr>
                        <a:t>combat </a:t>
                      </a:r>
                      <a:r>
                        <a:rPr lang="en" sz="800" kern="0" dirty="0">
                          <a:effectLst/>
                          <a:latin typeface="맑은 고딕" panose="020B0503020000020004" pitchFamily="50" charset="-127"/>
                          <a:ea typeface="맑은 고딕" panose="020B0503020000020004" pitchFamily="50" charset="-127"/>
                          <a:cs typeface="굴림" panose="020B0600000101010101" pitchFamily="50" charset="-127"/>
                        </a:rPr>
                        <a:t>agent ( reuse )</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DB safer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Node safer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Node safer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Node safer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Node safer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0609195"/>
                  </a:ext>
                </a:extLst>
              </a:tr>
              <a:tr h="191137">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Node safer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dirty="0" err="1">
                          <a:effectLst/>
                          <a:latin typeface="맑은 고딕" panose="020B0503020000020004" pitchFamily="50" charset="-127"/>
                          <a:ea typeface="맑은 고딕" panose="020B0503020000020004" pitchFamily="50" charset="-127"/>
                          <a:cs typeface="굴림" panose="020B0600000101010101" pitchFamily="50" charset="-127"/>
                        </a:rPr>
                        <a:t>Obics </a:t>
                      </a:r>
                      <a:r>
                        <a:rPr lang="en" sz="800" kern="0" dirty="0">
                          <a:effectLst/>
                          <a:latin typeface="맑은 고딕" panose="020B0503020000020004" pitchFamily="50" charset="-127"/>
                          <a:ea typeface="맑은 고딕" panose="020B0503020000020004" pitchFamily="50" charset="-127"/>
                          <a:cs typeface="굴림" panose="020B0600000101010101" pitchFamily="50" charset="-127"/>
                        </a:rPr>
                        <a:t>SMS Agent</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Oracle Linux</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V3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V3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V3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V3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9343672"/>
                  </a:ext>
                </a:extLst>
              </a:tr>
              <a:tr h="191137">
                <a:tc>
                  <a:txBody>
                    <a:bodyPr/>
                    <a:lstStyle/>
                    <a:p>
                      <a:pPr algn="ctr" latinLnBrk="0">
                        <a:lnSpc>
                          <a:spcPct val="107000"/>
                        </a:lnSpc>
                        <a:spcAft>
                          <a:spcPts val="0"/>
                        </a:spcAft>
                      </a:pPr>
                      <a:r>
                        <a:rPr lang="en" sz="800" kern="0" dirty="0" err="1">
                          <a:effectLst/>
                          <a:latin typeface="맑은 고딕" panose="020B0503020000020004" pitchFamily="50" charset="-127"/>
                          <a:ea typeface="맑은 고딕" panose="020B0503020000020004" pitchFamily="50" charset="-127"/>
                          <a:cs typeface="굴림" panose="020B0600000101010101" pitchFamily="50" charset="-127"/>
                        </a:rPr>
                        <a:t>Redhat </a:t>
                      </a:r>
                      <a:r>
                        <a:rPr lang="en" sz="800" kern="0" dirty="0">
                          <a:effectLst/>
                          <a:latin typeface="맑은 고딕" panose="020B0503020000020004" pitchFamily="50" charset="-127"/>
                          <a:ea typeface="맑은 고딕" panose="020B0503020000020004" pitchFamily="50" charset="-127"/>
                          <a:cs typeface="굴림" panose="020B0600000101010101" pitchFamily="50" charset="-127"/>
                        </a:rPr>
                        <a:t>7.x</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dirty="0">
                          <a:effectLst/>
                          <a:latin typeface="맑은 고딕" panose="020B0503020000020004" pitchFamily="50" charset="-127"/>
                          <a:ea typeface="맑은 고딕" panose="020B0503020000020004" pitchFamily="50" charset="-127"/>
                          <a:cs typeface="굴림" panose="020B0600000101010101" pitchFamily="50" charset="-127"/>
                        </a:rPr>
                        <a:t>Node safer agent ( reuse )</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windows server 2019</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windows server 2019</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windows server 2019</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windows server 2019</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7368968"/>
                  </a:ext>
                </a:extLst>
              </a:tr>
              <a:tr h="191137">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Redhat 7.x</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96763749"/>
                  </a:ext>
                </a:extLst>
              </a:tr>
              <a:tr h="191137">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5454485"/>
                  </a:ext>
                </a:extLst>
              </a:tr>
              <a:tr h="191137">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Homepage WEB</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Homepage WAS</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Mobile WEB</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Mobile WAS</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Homepage / Mobile DB</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Internal DNS</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electronic agreement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40229029"/>
                  </a:ext>
                </a:extLst>
              </a:tr>
              <a:tr h="191137">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Apache</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dirty="0">
                          <a:effectLst/>
                          <a:latin typeface="맑은 고딕" panose="020B0503020000020004" pitchFamily="50" charset="-127"/>
                          <a:ea typeface="맑은 고딕" panose="020B0503020000020004" pitchFamily="50" charset="-127"/>
                          <a:cs typeface="굴림" panose="020B0600000101010101" pitchFamily="50" charset="-127"/>
                        </a:rPr>
                        <a:t>Tomcat</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Apache</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Tomcat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Oracle E/E 12c</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APM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Electronic Agreement S/W</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5595432"/>
                  </a:ext>
                </a:extLst>
              </a:tr>
              <a:tr h="191137">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SSL</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dirty="0" err="1">
                          <a:effectLst/>
                          <a:latin typeface="맑은 고딕" panose="020B0503020000020004" pitchFamily="50" charset="-127"/>
                          <a:ea typeface="맑은 고딕" panose="020B0503020000020004" pitchFamily="50" charset="-127"/>
                          <a:cs typeface="굴림" panose="020B0600000101010101" pitchFamily="50" charset="-127"/>
                        </a:rPr>
                        <a:t>Obics </a:t>
                      </a:r>
                      <a:r>
                        <a:rPr lang="en" sz="800" kern="0" dirty="0">
                          <a:effectLst/>
                          <a:latin typeface="맑은 고딕" panose="020B0503020000020004" pitchFamily="50" charset="-127"/>
                          <a:ea typeface="맑은 고딕" panose="020B0503020000020004" pitchFamily="50" charset="-127"/>
                          <a:cs typeface="굴림" panose="020B0600000101010101" pitchFamily="50" charset="-127"/>
                        </a:rPr>
                        <a:t>APM Agent</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SSL</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APM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Vormetric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combat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combat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2192071"/>
                  </a:ext>
                </a:extLst>
              </a:tr>
              <a:tr h="191137">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PKI</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dirty="0" err="1">
                          <a:effectLst/>
                          <a:latin typeface="맑은 고딕" panose="020B0503020000020004" pitchFamily="50" charset="-127"/>
                          <a:ea typeface="맑은 고딕" panose="020B0503020000020004" pitchFamily="50" charset="-127"/>
                          <a:cs typeface="굴림" panose="020B0600000101010101" pitchFamily="50" charset="-127"/>
                        </a:rPr>
                        <a:t>combat </a:t>
                      </a:r>
                      <a:r>
                        <a:rPr lang="en" sz="800" kern="0" dirty="0">
                          <a:effectLst/>
                          <a:latin typeface="맑은 고딕" panose="020B0503020000020004" pitchFamily="50" charset="-127"/>
                          <a:ea typeface="맑은 고딕" panose="020B0503020000020004" pitchFamily="50" charset="-127"/>
                          <a:cs typeface="굴림" panose="020B0600000101010101" pitchFamily="50" charset="-127"/>
                        </a:rPr>
                        <a:t>agent ( reuse )</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PKI</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combat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combat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SMS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SMS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8599040"/>
                  </a:ext>
                </a:extLst>
              </a:tr>
              <a:tr h="191137">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combat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dirty="0" err="1">
                          <a:effectLst/>
                          <a:latin typeface="맑은 고딕" panose="020B0503020000020004" pitchFamily="50" charset="-127"/>
                          <a:ea typeface="맑은 고딕" panose="020B0503020000020004" pitchFamily="50" charset="-127"/>
                          <a:cs typeface="굴림" panose="020B0600000101010101" pitchFamily="50" charset="-127"/>
                        </a:rPr>
                        <a:t>Obics </a:t>
                      </a:r>
                      <a:r>
                        <a:rPr lang="en" sz="800" kern="0" dirty="0">
                          <a:effectLst/>
                          <a:latin typeface="맑은 고딕" panose="020B0503020000020004" pitchFamily="50" charset="-127"/>
                          <a:ea typeface="맑은 고딕" panose="020B0503020000020004" pitchFamily="50" charset="-127"/>
                          <a:cs typeface="굴림" panose="020B0600000101010101" pitchFamily="50" charset="-127"/>
                        </a:rPr>
                        <a:t>SMS Agent</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combat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SMS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SMS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Node safer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Node safer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7929083"/>
                  </a:ext>
                </a:extLst>
              </a:tr>
              <a:tr h="191137">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SMS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dirty="0">
                          <a:effectLst/>
                          <a:latin typeface="맑은 고딕" panose="020B0503020000020004" pitchFamily="50" charset="-127"/>
                          <a:ea typeface="맑은 고딕" panose="020B0503020000020004" pitchFamily="50" charset="-127"/>
                          <a:cs typeface="굴림" panose="020B0600000101010101" pitchFamily="50" charset="-127"/>
                        </a:rPr>
                        <a:t>Node safer agent ( reuse )</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SMS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Node safer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DB safer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CentOS 7.x</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windows server 2019</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850440"/>
                  </a:ext>
                </a:extLst>
              </a:tr>
              <a:tr h="191137">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Node safer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CentOS 7.x</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dirty="0">
                          <a:effectLst/>
                          <a:latin typeface="맑은 고딕" panose="020B0503020000020004" pitchFamily="50" charset="-127"/>
                          <a:ea typeface="맑은 고딕" panose="020B0503020000020004" pitchFamily="50" charset="-127"/>
                          <a:cs typeface="굴림" panose="020B0600000101010101" pitchFamily="50" charset="-127"/>
                        </a:rPr>
                        <a:t>Node safer agent ( reuse )</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CentOS 7.x</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Oracle Linux</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04189785"/>
                  </a:ext>
                </a:extLst>
              </a:tr>
              <a:tr h="191137">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CentOS 7.x</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latinLnBrk="0">
                        <a:lnSpc>
                          <a:spcPct val="107000"/>
                        </a:lnSpc>
                        <a:spcAft>
                          <a:spcPts val="0"/>
                        </a:spcAft>
                      </a:pPr>
                      <a:r>
                        <a:rPr lang="en" sz="800" kern="0" dirty="0">
                          <a:effectLst/>
                          <a:latin typeface="맑은 고딕" panose="020B0503020000020004" pitchFamily="50" charset="-127"/>
                          <a:ea typeface="맑은 고딕" panose="020B0503020000020004" pitchFamily="50" charset="-127"/>
                          <a:cs typeface="굴림" panose="020B0600000101010101" pitchFamily="50" charset="-127"/>
                        </a:rPr>
                        <a:t>CentOS 7.x</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a:noFill/>
                    </a:lnT>
                    <a:lnB>
                      <a:noFill/>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a:noFill/>
                    </a:lnT>
                    <a:lnB>
                      <a:noFill/>
                    </a:lnB>
                  </a:tcPr>
                </a:tc>
                <a:extLst>
                  <a:ext uri="{0D108BD9-81ED-4DB2-BD59-A6C34878D82A}">
                    <a16:rowId xmlns:a16="http://schemas.microsoft.com/office/drawing/2014/main" val="2024584873"/>
                  </a:ext>
                </a:extLst>
              </a:tr>
              <a:tr h="191137">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0053742"/>
                  </a:ext>
                </a:extLst>
              </a:tr>
              <a:tr h="191137">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Street name address</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internet proof</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RFID</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RFID Broker</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RFID DB</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PACS Backup</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PACS Broker</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59352394"/>
                  </a:ext>
                </a:extLst>
              </a:tr>
              <a:tr h="191137">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Road Name Address S/W</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Internet verification S/W</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RFID S/W</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combat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Oracle E/E 12c</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combat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combat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9116217"/>
                  </a:ext>
                </a:extLst>
              </a:tr>
              <a:tr h="191137">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combat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combat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combat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SMS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Vormetric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SMS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SMS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8256349"/>
                  </a:ext>
                </a:extLst>
              </a:tr>
              <a:tr h="191137">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SMS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SMS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SMS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Node safer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combat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Node safer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Node safer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5195665"/>
                  </a:ext>
                </a:extLst>
              </a:tr>
              <a:tr h="191137">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Node safer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Node safer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Node safer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windows server 2019</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Obics SMS Agent</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windows server 2019</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windows server 2019</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429607"/>
                  </a:ext>
                </a:extLst>
              </a:tr>
              <a:tr h="191137">
                <a:tc>
                  <a:txBody>
                    <a:bodyPr/>
                    <a:lstStyle/>
                    <a:p>
                      <a:pPr algn="ctr" latinLnBrk="0">
                        <a:lnSpc>
                          <a:spcPct val="107000"/>
                        </a:lnSpc>
                        <a:spcAft>
                          <a:spcPts val="0"/>
                        </a:spcAft>
                      </a:pPr>
                      <a:r>
                        <a:rPr lang="en" sz="800" kern="0" dirty="0">
                          <a:effectLst/>
                          <a:latin typeface="맑은 고딕" panose="020B0503020000020004" pitchFamily="50" charset="-127"/>
                          <a:ea typeface="맑은 고딕" panose="020B0503020000020004" pitchFamily="50" charset="-127"/>
                          <a:cs typeface="굴림" panose="020B0600000101010101" pitchFamily="50" charset="-127"/>
                        </a:rPr>
                        <a:t>windows server 2019</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windows server 2019</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windows server 2019</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dirty="0">
                          <a:effectLst/>
                          <a:latin typeface="맑은 고딕" panose="020B0503020000020004" pitchFamily="50" charset="-127"/>
                          <a:ea typeface="맑은 고딕" panose="020B0503020000020004" pitchFamily="50" charset="-127"/>
                          <a:cs typeface="굴림" panose="020B0600000101010101" pitchFamily="50" charset="-127"/>
                        </a:rPr>
                        <a:t> </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DB safer agent ( reuse )</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18099080"/>
                  </a:ext>
                </a:extLst>
              </a:tr>
              <a:tr h="191137">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Oracle Linux</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8893" marR="388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900" kern="100">
                        <a:effectLst/>
                        <a:latin typeface="맑은 고딕" panose="020B0503020000020004" pitchFamily="50" charset="-127"/>
                        <a:ea typeface="맑은 고딕" panose="020B0503020000020004" pitchFamily="50" charset="-127"/>
                      </a:endParaRPr>
                    </a:p>
                  </a:txBody>
                  <a:tcPr marL="38893" marR="38893"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07000"/>
                        </a:lnSpc>
                      </a:pPr>
                      <a:endParaRPr lang="ko-KR" sz="900" kern="100" dirty="0">
                        <a:effectLst/>
                        <a:latin typeface="맑은 고딕" panose="020B0503020000020004" pitchFamily="50" charset="-127"/>
                        <a:ea typeface="맑은 고딕" panose="020B0503020000020004" pitchFamily="50" charset="-127"/>
                      </a:endParaRPr>
                    </a:p>
                  </a:txBody>
                  <a:tcPr marL="38893" marR="38893" marT="0" marB="0" anchor="ctr">
                    <a:lnL>
                      <a:noFill/>
                    </a:lnL>
                    <a:lnR>
                      <a:noFill/>
                    </a:lnR>
                    <a:lnT>
                      <a:noFill/>
                    </a:lnT>
                    <a:lnB>
                      <a:noFill/>
                    </a:lnB>
                  </a:tcPr>
                </a:tc>
                <a:extLst>
                  <a:ext uri="{0D108BD9-81ED-4DB2-BD59-A6C34878D82A}">
                    <a16:rowId xmlns:a16="http://schemas.microsoft.com/office/drawing/2014/main" val="1541126511"/>
                  </a:ext>
                </a:extLst>
              </a:tr>
            </a:tbl>
          </a:graphicData>
        </a:graphic>
      </p:graphicFrame>
    </p:spTree>
    <p:extLst>
      <p:ext uri="{BB962C8B-B14F-4D97-AF65-F5344CB8AC3E}">
        <p14:creationId xmlns:p14="http://schemas.microsoft.com/office/powerpoint/2010/main" val="1663987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sp>
        <p:nvSpPr>
          <p:cNvPr id="79" name="제목 1"/>
          <p:cNvSpPr txBox="1">
            <a:spLocks/>
          </p:cNvSpPr>
          <p:nvPr/>
        </p:nvSpPr>
        <p:spPr>
          <a:xfrm>
            <a:off x="740534" y="635108"/>
            <a:ext cx="4932547"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4229" rtl="0" eaLnBrk="1" latinLnBrk="1" hangingPunct="1">
              <a:spcBef>
                <a:spcPct val="0"/>
              </a:spcBef>
              <a:buNone/>
              <a:defRPr lang="ko-KR" altLang="en-US" sz="2600" b="1" kern="1200" spc="-60" baseline="0" dirty="0">
                <a:ln>
                  <a:noFill/>
                </a:ln>
                <a:solidFill>
                  <a:schemeClr val="accent1"/>
                </a:solidFill>
                <a:latin typeface="+mn-ea"/>
                <a:ea typeface="+mn-ea"/>
                <a:cs typeface="+mj-cs"/>
              </a:defRPr>
            </a:lvl1pPr>
          </a:lstStyle>
          <a:p>
            <a:pPr>
              <a:defRPr/>
            </a:pPr>
            <a:r>
              <a:rPr lang="en" altLang="en-US" sz="2400" dirty="0">
                <a:solidFill>
                  <a:schemeClr val="tx1">
                    <a:lumMod val="75000"/>
                    <a:lumOff val="25000"/>
                  </a:schemeClr>
                </a:solidFill>
              </a:rPr>
              <a:t>Architecture </a:t>
            </a:r>
            <a:r>
              <a:rPr lang="en" altLang="ko-KR" sz="2400" dirty="0">
                <a:solidFill>
                  <a:schemeClr val="tx1">
                    <a:lumMod val="75000"/>
                    <a:lumOff val="25000"/>
                  </a:schemeClr>
                </a:solidFill>
              </a:rPr>
              <a:t>– Software</a:t>
            </a:r>
            <a:endParaRPr lang="en-US" sz="2400" dirty="0">
              <a:solidFill>
                <a:schemeClr val="tx1">
                  <a:lumMod val="75000"/>
                  <a:lumOff val="25000"/>
                </a:schemeClr>
              </a:solidFill>
            </a:endParaRPr>
          </a:p>
        </p:txBody>
      </p:sp>
      <p:sp>
        <p:nvSpPr>
          <p:cNvPr id="69" name="텍스트 개체 틀 2"/>
          <p:cNvSpPr txBox="1">
            <a:spLocks/>
          </p:cNvSpPr>
          <p:nvPr/>
        </p:nvSpPr>
        <p:spPr>
          <a:xfrm>
            <a:off x="271703" y="686212"/>
            <a:ext cx="468831" cy="276999"/>
          </a:xfrm>
          <a:prstGeom prst="rect">
            <a:avLst/>
          </a:prstGeom>
        </p:spPr>
        <p:txBody>
          <a:bodyPr wrap="square" lIns="0" tIns="0" rIns="0" bIns="0" anchor="ctr" anchorCtr="0">
            <a:spAutoFit/>
          </a:bodyPr>
          <a:lstStyle>
            <a:lvl1pPr marL="0" indent="0" algn="l" defTabSz="914229" rtl="0" eaLnBrk="1" latinLnBrk="1" hangingPunct="1">
              <a:spcBef>
                <a:spcPct val="20000"/>
              </a:spcBef>
              <a:buFont typeface="Arial" pitchFamily="34" charset="0"/>
              <a:buNone/>
              <a:defRPr sz="1800" b="1" kern="1200" spc="-60" baseline="0">
                <a:ln>
                  <a:noFill/>
                </a:ln>
                <a:solidFill>
                  <a:schemeClr val="accent1">
                    <a:lumMod val="60000"/>
                    <a:lumOff val="40000"/>
                  </a:schemeClr>
                </a:solidFill>
                <a:latin typeface="+mn-ea"/>
                <a:ea typeface="+mn-ea"/>
                <a:cs typeface="+mn-cs"/>
              </a:defRPr>
            </a:lvl1pPr>
            <a:lvl2pPr marL="742811" indent="-285697" algn="l" defTabSz="914229"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786" indent="-228556" algn="l" defTabSz="914229" rtl="0" eaLnBrk="1" latinLnBrk="1" hangingPunct="1">
              <a:spcBef>
                <a:spcPct val="20000"/>
              </a:spcBef>
              <a:buFont typeface="Arial" pitchFamily="34" charset="0"/>
              <a:buChar char="•"/>
              <a:defRPr sz="2500" kern="1200">
                <a:solidFill>
                  <a:schemeClr val="tx1"/>
                </a:solidFill>
                <a:latin typeface="+mn-lt"/>
                <a:ea typeface="+mn-ea"/>
                <a:cs typeface="+mn-cs"/>
              </a:defRPr>
            </a:lvl3pPr>
            <a:lvl4pPr marL="1599901"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016"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 altLang="ko-KR" dirty="0">
                <a:solidFill>
                  <a:schemeClr val="tx1">
                    <a:lumMod val="75000"/>
                    <a:lumOff val="25000"/>
                  </a:schemeClr>
                </a:solidFill>
              </a:rPr>
              <a:t>7.</a:t>
            </a:r>
            <a:endParaRPr lang="ko-KR" altLang="en-US" dirty="0">
              <a:solidFill>
                <a:schemeClr val="tx1">
                  <a:lumMod val="75000"/>
                  <a:lumOff val="25000"/>
                </a:schemeClr>
              </a:solidFill>
            </a:endParaRPr>
          </a:p>
        </p:txBody>
      </p:sp>
      <p:graphicFrame>
        <p:nvGraphicFramePr>
          <p:cNvPr id="6" name="표 5">
            <a:extLst>
              <a:ext uri="{FF2B5EF4-FFF2-40B4-BE49-F238E27FC236}">
                <a16:creationId xmlns:a16="http://schemas.microsoft.com/office/drawing/2014/main" id="{79056134-26CE-4340-BBDB-BEC3AAE9AC1A}"/>
              </a:ext>
            </a:extLst>
          </p:cNvPr>
          <p:cNvGraphicFramePr>
            <a:graphicFrameLocks noGrp="1"/>
          </p:cNvGraphicFramePr>
          <p:nvPr>
            <p:extLst>
              <p:ext uri="{D42A27DB-BD31-4B8C-83A1-F6EECF244321}">
                <p14:modId xmlns:p14="http://schemas.microsoft.com/office/powerpoint/2010/main" val="1961676703"/>
              </p:ext>
            </p:extLst>
          </p:nvPr>
        </p:nvGraphicFramePr>
        <p:xfrm>
          <a:off x="349279" y="1442816"/>
          <a:ext cx="9207441" cy="4342639"/>
        </p:xfrm>
        <a:graphic>
          <a:graphicData uri="http://schemas.openxmlformats.org/drawingml/2006/table">
            <a:tbl>
              <a:tblPr firstRow="1" firstCol="1" bandRow="1"/>
              <a:tblGrid>
                <a:gridCol w="1264323">
                  <a:extLst>
                    <a:ext uri="{9D8B030D-6E8A-4147-A177-3AD203B41FA5}">
                      <a16:colId xmlns:a16="http://schemas.microsoft.com/office/drawing/2014/main" val="684467775"/>
                    </a:ext>
                  </a:extLst>
                </a:gridCol>
                <a:gridCol w="1264323">
                  <a:extLst>
                    <a:ext uri="{9D8B030D-6E8A-4147-A177-3AD203B41FA5}">
                      <a16:colId xmlns:a16="http://schemas.microsoft.com/office/drawing/2014/main" val="2389458731"/>
                    </a:ext>
                  </a:extLst>
                </a:gridCol>
                <a:gridCol w="1264323">
                  <a:extLst>
                    <a:ext uri="{9D8B030D-6E8A-4147-A177-3AD203B41FA5}">
                      <a16:colId xmlns:a16="http://schemas.microsoft.com/office/drawing/2014/main" val="854625622"/>
                    </a:ext>
                  </a:extLst>
                </a:gridCol>
                <a:gridCol w="1264323">
                  <a:extLst>
                    <a:ext uri="{9D8B030D-6E8A-4147-A177-3AD203B41FA5}">
                      <a16:colId xmlns:a16="http://schemas.microsoft.com/office/drawing/2014/main" val="1529146070"/>
                    </a:ext>
                  </a:extLst>
                </a:gridCol>
                <a:gridCol w="1442913">
                  <a:extLst>
                    <a:ext uri="{9D8B030D-6E8A-4147-A177-3AD203B41FA5}">
                      <a16:colId xmlns:a16="http://schemas.microsoft.com/office/drawing/2014/main" val="1915021052"/>
                    </a:ext>
                  </a:extLst>
                </a:gridCol>
                <a:gridCol w="1442913">
                  <a:extLst>
                    <a:ext uri="{9D8B030D-6E8A-4147-A177-3AD203B41FA5}">
                      <a16:colId xmlns:a16="http://schemas.microsoft.com/office/drawing/2014/main" val="2771585408"/>
                    </a:ext>
                  </a:extLst>
                </a:gridCol>
                <a:gridCol w="1264323">
                  <a:extLst>
                    <a:ext uri="{9D8B030D-6E8A-4147-A177-3AD203B41FA5}">
                      <a16:colId xmlns:a16="http://schemas.microsoft.com/office/drawing/2014/main" val="3277872962"/>
                    </a:ext>
                  </a:extLst>
                </a:gridCol>
              </a:tblGrid>
              <a:tr h="250671">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OCS/EMR </a:t>
                      </a: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development</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LIS development</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CDIS development</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Visual EMR development</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DUR development</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Homepage / Mobile Development</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PACS development</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847078904"/>
                  </a:ext>
                </a:extLst>
              </a:tr>
              <a:tr h="250671">
                <a:tc>
                  <a:txBody>
                    <a:bodyPr/>
                    <a:lstStyle/>
                    <a:p>
                      <a:pPr algn="ctr" latinLnBrk="0">
                        <a:lnSpc>
                          <a:spcPct val="107000"/>
                        </a:lnSpc>
                        <a:spcAft>
                          <a:spcPts val="0"/>
                        </a:spcAft>
                      </a:pPr>
                      <a:r>
                        <a:rPr lang="en" sz="800" kern="0" dirty="0">
                          <a:effectLst/>
                          <a:latin typeface="맑은 고딕" panose="020B0503020000020004" pitchFamily="50" charset="-127"/>
                          <a:ea typeface="맑은 고딕" panose="020B0503020000020004" pitchFamily="50" charset="-127"/>
                          <a:cs typeface="굴림" panose="020B0600000101010101" pitchFamily="50" charset="-127"/>
                        </a:rPr>
                        <a:t>WEBTOBE</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LIS S/W</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CDIS S/W</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Video EMR S/W</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DUR S/W</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Apache</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PACS S/W</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8172014"/>
                  </a:ext>
                </a:extLst>
              </a:tr>
              <a:tr h="331903">
                <a:tc>
                  <a:txBody>
                    <a:bodyPr/>
                    <a:lstStyle/>
                    <a:p>
                      <a:pPr algn="ctr" latinLnBrk="0">
                        <a:lnSpc>
                          <a:spcPct val="107000"/>
                        </a:lnSpc>
                        <a:spcAft>
                          <a:spcPts val="0"/>
                        </a:spcAft>
                      </a:pPr>
                      <a:r>
                        <a:rPr lang="en" sz="800" kern="0" dirty="0">
                          <a:effectLst/>
                          <a:latin typeface="맑은 고딕" panose="020B0503020000020004" pitchFamily="50" charset="-127"/>
                          <a:ea typeface="맑은 고딕" panose="020B0503020000020004" pitchFamily="50" charset="-127"/>
                          <a:cs typeface="굴림" panose="020B0600000101010101" pitchFamily="50" charset="-127"/>
                        </a:rPr>
                        <a:t>JEUS</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windows server 2019</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dirty="0">
                          <a:effectLst/>
                          <a:latin typeface="맑은 고딕" panose="020B0503020000020004" pitchFamily="50" charset="-127"/>
                          <a:ea typeface="맑은 고딕" panose="020B0503020000020004" pitchFamily="50" charset="-127"/>
                          <a:cs typeface="굴림" panose="020B0600000101010101" pitchFamily="50" charset="-127"/>
                        </a:rPr>
                        <a:t>windows server 2019</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windows server 2019</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windows server 2019</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Tomcat</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windows server 2019</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5062875"/>
                  </a:ext>
                </a:extLst>
              </a:tr>
              <a:tr h="250671">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SSL</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latinLnBrk="0">
                        <a:lnSpc>
                          <a:spcPct val="107000"/>
                        </a:lnSpc>
                        <a:spcAft>
                          <a:spcPts val="0"/>
                        </a:spcAft>
                      </a:pPr>
                      <a:r>
                        <a:rPr lang="en" altLang="ko-KR" sz="800" kern="0" dirty="0">
                          <a:effectLst/>
                          <a:latin typeface="맑은 고딕" panose="020B0503020000020004" pitchFamily="50" charset="-127"/>
                          <a:ea typeface="+mn-ea"/>
                          <a:cs typeface="굴림" panose="020B0600000101010101" pitchFamily="50" charset="-127"/>
                        </a:rPr>
                        <a:t>CentOS 7.x</a:t>
                      </a:r>
                      <a:endParaRPr lang="ko-KR" altLang="ko-KR" sz="900" kern="100" dirty="0">
                        <a:effectLst/>
                        <a:latin typeface="맑은 고딕" panose="020B0503020000020004" pitchFamily="50" charset="-127"/>
                        <a:ea typeface="+mn-ea"/>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19309994"/>
                  </a:ext>
                </a:extLst>
              </a:tr>
              <a:tr h="250671">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PKI</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extLst>
                  <a:ext uri="{0D108BD9-81ED-4DB2-BD59-A6C34878D82A}">
                    <a16:rowId xmlns:a16="http://schemas.microsoft.com/office/drawing/2014/main" val="2384091639"/>
                  </a:ext>
                </a:extLst>
              </a:tr>
              <a:tr h="250671">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Reexpert Tool</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extLst>
                  <a:ext uri="{0D108BD9-81ED-4DB2-BD59-A6C34878D82A}">
                    <a16:rowId xmlns:a16="http://schemas.microsoft.com/office/drawing/2014/main" val="4181878559"/>
                  </a:ext>
                </a:extLst>
              </a:tr>
              <a:tr h="250671">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L.Hospital S/W</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extLst>
                  <a:ext uri="{0D108BD9-81ED-4DB2-BD59-A6C34878D82A}">
                    <a16:rowId xmlns:a16="http://schemas.microsoft.com/office/drawing/2014/main" val="504779960"/>
                  </a:ext>
                </a:extLst>
              </a:tr>
              <a:tr h="250671">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Redhat 7.x</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extLst>
                  <a:ext uri="{0D108BD9-81ED-4DB2-BD59-A6C34878D82A}">
                    <a16:rowId xmlns:a16="http://schemas.microsoft.com/office/drawing/2014/main" val="3104274476"/>
                  </a:ext>
                </a:extLst>
              </a:tr>
              <a:tr h="250671">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8050824"/>
                  </a:ext>
                </a:extLst>
              </a:tr>
              <a:tr h="250671">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OCS/EMR test</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LIS test</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CDIS test</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Imaging EMR test</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DUR test</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Homepage / Mobile Test</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latinLnBrk="0">
                        <a:lnSpc>
                          <a:spcPct val="107000"/>
                        </a:lnSpc>
                        <a:spcAft>
                          <a:spcPts val="0"/>
                        </a:spcAft>
                      </a:pPr>
                      <a:r>
                        <a:rPr lang="en" sz="800" kern="0">
                          <a:solidFill>
                            <a:srgbClr val="000000"/>
                          </a:solidFill>
                          <a:effectLst/>
                          <a:latin typeface="맑은 고딕" panose="020B0503020000020004" pitchFamily="50" charset="-127"/>
                          <a:ea typeface="맑은 고딕" panose="020B0503020000020004" pitchFamily="50" charset="-127"/>
                          <a:cs typeface="굴림" panose="020B0600000101010101" pitchFamily="50" charset="-127"/>
                        </a:rPr>
                        <a:t>PACS test</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92385380"/>
                  </a:ext>
                </a:extLst>
              </a:tr>
              <a:tr h="250671">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WEBTOBE</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LIS S/W</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CDIS S/W</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Video EMR S/W</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DUR S/W</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Apache</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PACS S/W</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7574386"/>
                  </a:ext>
                </a:extLst>
              </a:tr>
              <a:tr h="250671">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JEUS</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windows server 2019</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windows server 2019</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windows server 2019</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windows server 2019</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Tomcat</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windows server 2019</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9750341"/>
                  </a:ext>
                </a:extLst>
              </a:tr>
              <a:tr h="250671">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SSL</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latinLnBrk="0">
                        <a:lnSpc>
                          <a:spcPct val="107000"/>
                        </a:lnSpc>
                        <a:spcAft>
                          <a:spcPts val="0"/>
                        </a:spcAft>
                      </a:pPr>
                      <a:r>
                        <a:rPr lang="en" altLang="ko-KR" sz="800" kern="0" dirty="0">
                          <a:effectLst/>
                          <a:latin typeface="맑은 고딕" panose="020B0503020000020004" pitchFamily="50" charset="-127"/>
                          <a:ea typeface="+mn-ea"/>
                          <a:cs typeface="굴림" panose="020B0600000101010101" pitchFamily="50" charset="-127"/>
                        </a:rPr>
                        <a:t>CentOS 7.x</a:t>
                      </a:r>
                      <a:endParaRPr lang="ko-KR" altLang="ko-KR" sz="900" kern="100" dirty="0">
                        <a:effectLst/>
                        <a:latin typeface="맑은 고딕" panose="020B0503020000020004" pitchFamily="50" charset="-127"/>
                        <a:ea typeface="+mn-ea"/>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17600454"/>
                  </a:ext>
                </a:extLst>
              </a:tr>
              <a:tr h="250671">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PKI</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extLst>
                  <a:ext uri="{0D108BD9-81ED-4DB2-BD59-A6C34878D82A}">
                    <a16:rowId xmlns:a16="http://schemas.microsoft.com/office/drawing/2014/main" val="3149826737"/>
                  </a:ext>
                </a:extLst>
              </a:tr>
              <a:tr h="250671">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Reexpert Tool</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extLst>
                  <a:ext uri="{0D108BD9-81ED-4DB2-BD59-A6C34878D82A}">
                    <a16:rowId xmlns:a16="http://schemas.microsoft.com/office/drawing/2014/main" val="3553498022"/>
                  </a:ext>
                </a:extLst>
              </a:tr>
              <a:tr h="250671">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L.Hospital S/W</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extLst>
                  <a:ext uri="{0D108BD9-81ED-4DB2-BD59-A6C34878D82A}">
                    <a16:rowId xmlns:a16="http://schemas.microsoft.com/office/drawing/2014/main" val="3277223964"/>
                  </a:ext>
                </a:extLst>
              </a:tr>
              <a:tr h="250671">
                <a:tc>
                  <a:txBody>
                    <a:bodyPr/>
                    <a:lstStyle/>
                    <a:p>
                      <a:pPr algn="ctr" latinLnBrk="0">
                        <a:lnSpc>
                          <a:spcPct val="107000"/>
                        </a:lnSpc>
                        <a:spcAft>
                          <a:spcPts val="0"/>
                        </a:spcAft>
                      </a:pPr>
                      <a:r>
                        <a:rPr lang="en" sz="800" kern="0">
                          <a:effectLst/>
                          <a:latin typeface="맑은 고딕" panose="020B0503020000020004" pitchFamily="50" charset="-127"/>
                          <a:ea typeface="맑은 고딕" panose="020B0503020000020004" pitchFamily="50" charset="-127"/>
                          <a:cs typeface="굴림" panose="020B0600000101010101" pitchFamily="50" charset="-127"/>
                        </a:rPr>
                        <a:t>Redhat 7.x</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4326" marR="54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tc>
                  <a:txBody>
                    <a:bodyPr/>
                    <a:lstStyle/>
                    <a:p>
                      <a:pPr algn="just">
                        <a:lnSpc>
                          <a:spcPct val="107000"/>
                        </a:lnSpc>
                      </a:pPr>
                      <a:endParaRPr lang="ko-KR" sz="1000" kern="100" dirty="0">
                        <a:effectLst/>
                        <a:latin typeface="맑은 고딕" panose="020B0503020000020004" pitchFamily="50" charset="-127"/>
                        <a:ea typeface="맑은 고딕" panose="020B0503020000020004" pitchFamily="50" charset="-127"/>
                      </a:endParaRPr>
                    </a:p>
                  </a:txBody>
                  <a:tcPr marL="54326" marR="54326" marT="0" marB="0" anchor="ctr">
                    <a:lnL>
                      <a:noFill/>
                    </a:lnL>
                    <a:lnR>
                      <a:noFill/>
                    </a:lnR>
                    <a:lnT>
                      <a:noFill/>
                    </a:lnT>
                    <a:lnB>
                      <a:noFill/>
                    </a:lnB>
                  </a:tcPr>
                </a:tc>
                <a:extLst>
                  <a:ext uri="{0D108BD9-81ED-4DB2-BD59-A6C34878D82A}">
                    <a16:rowId xmlns:a16="http://schemas.microsoft.com/office/drawing/2014/main" val="1181005355"/>
                  </a:ext>
                </a:extLst>
              </a:tr>
            </a:tbl>
          </a:graphicData>
        </a:graphic>
      </p:graphicFrame>
    </p:spTree>
    <p:extLst>
      <p:ext uri="{BB962C8B-B14F-4D97-AF65-F5344CB8AC3E}">
        <p14:creationId xmlns:p14="http://schemas.microsoft.com/office/powerpoint/2010/main" val="231492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extLst>
              <p:ext uri="{D42A27DB-BD31-4B8C-83A1-F6EECF244321}">
                <p14:modId xmlns:p14="http://schemas.microsoft.com/office/powerpoint/2010/main" val="2856143613"/>
              </p:ext>
            </p:extLst>
          </p:nvPr>
        </p:nvGraphicFramePr>
        <p:xfrm>
          <a:off x="233092" y="1181711"/>
          <a:ext cx="4608511" cy="5127285"/>
        </p:xfrm>
        <a:graphic>
          <a:graphicData uri="http://schemas.openxmlformats.org/drawingml/2006/table">
            <a:tbl>
              <a:tblPr firstRow="1" bandRow="1">
                <a:tableStyleId>{5C22544A-7EE6-4342-B048-85BDC9FD1C3A}</a:tableStyleId>
              </a:tblPr>
              <a:tblGrid>
                <a:gridCol w="846460">
                  <a:extLst>
                    <a:ext uri="{9D8B030D-6E8A-4147-A177-3AD203B41FA5}">
                      <a16:colId xmlns:a16="http://schemas.microsoft.com/office/drawing/2014/main" val="20000"/>
                    </a:ext>
                  </a:extLst>
                </a:gridCol>
                <a:gridCol w="3762051">
                  <a:extLst>
                    <a:ext uri="{9D8B030D-6E8A-4147-A177-3AD203B41FA5}">
                      <a16:colId xmlns:a16="http://schemas.microsoft.com/office/drawing/2014/main" val="20001"/>
                    </a:ext>
                  </a:extLst>
                </a:gridCol>
              </a:tblGrid>
              <a:tr h="341819">
                <a:tc>
                  <a:txBody>
                    <a:bodyPr/>
                    <a:lstStyle/>
                    <a:p>
                      <a:pPr marL="0" indent="0" algn="r" defTabSz="914229" rtl="0" eaLnBrk="1" latinLnBrk="1" hangingPunct="1">
                        <a:spcBef>
                          <a:spcPct val="20000"/>
                        </a:spcBef>
                        <a:buFont typeface="Arial" pitchFamily="34" charset="0"/>
                        <a:buNone/>
                      </a:pPr>
                      <a:r>
                        <a:rPr lang="en" altLang="ko-KR" sz="1400" b="1" kern="1200" spc="-60" baseline="0" dirty="0">
                          <a:ln>
                            <a:noFill/>
                          </a:ln>
                          <a:solidFill>
                            <a:schemeClr val="tx1">
                              <a:lumMod val="85000"/>
                              <a:lumOff val="15000"/>
                            </a:schemeClr>
                          </a:solidFill>
                          <a:latin typeface="+mn-ea"/>
                          <a:ea typeface="+mn-ea"/>
                          <a:cs typeface="+mn-cs"/>
                        </a:rPr>
                        <a:t>1.</a:t>
                      </a:r>
                      <a:endParaRPr lang="ko-KR" altLang="en-US"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tc>
                  <a:txBody>
                    <a:bodyPr/>
                    <a:lstStyle/>
                    <a:p>
                      <a:pPr marL="0" indent="0" algn="l" defTabSz="914229" rtl="0" eaLnBrk="1" latinLnBrk="1" hangingPunct="1">
                        <a:spcBef>
                          <a:spcPct val="20000"/>
                        </a:spcBef>
                        <a:buFont typeface="Arial" pitchFamily="34" charset="0"/>
                        <a:buNone/>
                      </a:pPr>
                      <a:r>
                        <a:rPr lang="en" altLang="en-US" sz="1400" b="1" kern="1200" spc="-60" baseline="0" dirty="0">
                          <a:ln>
                            <a:noFill/>
                          </a:ln>
                          <a:solidFill>
                            <a:schemeClr val="tx1">
                              <a:lumMod val="85000"/>
                              <a:lumOff val="15000"/>
                            </a:schemeClr>
                          </a:solidFill>
                          <a:latin typeface="+mn-ea"/>
                          <a:ea typeface="+mn-ea"/>
                          <a:cs typeface="+mn-cs"/>
                        </a:rPr>
                        <a:t>Construction direction</a:t>
                      </a: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0"/>
                  </a:ext>
                </a:extLst>
              </a:tr>
              <a:tr h="341819">
                <a:tc>
                  <a:txBody>
                    <a:bodyPr/>
                    <a:lstStyle/>
                    <a:p>
                      <a:pPr marL="0" indent="0" algn="r" defTabSz="914229" rtl="0" eaLnBrk="1" latinLnBrk="1" hangingPunct="1">
                        <a:spcBef>
                          <a:spcPct val="20000"/>
                        </a:spcBef>
                        <a:buFont typeface="Arial" pitchFamily="34" charset="0"/>
                        <a:buNone/>
                      </a:pPr>
                      <a:r>
                        <a:rPr lang="en" altLang="ko-KR" sz="1400" b="1" kern="1200" spc="-60" baseline="0" dirty="0">
                          <a:ln>
                            <a:noFill/>
                          </a:ln>
                          <a:solidFill>
                            <a:schemeClr val="tx1">
                              <a:lumMod val="85000"/>
                              <a:lumOff val="15000"/>
                            </a:schemeClr>
                          </a:solidFill>
                          <a:latin typeface="+mn-ea"/>
                          <a:ea typeface="+mn-ea"/>
                          <a:cs typeface="+mn-cs"/>
                        </a:rPr>
                        <a:t>2.</a:t>
                      </a:r>
                      <a:endParaRPr lang="ko-KR" altLang="en-US"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tc>
                  <a:txBody>
                    <a:bodyPr/>
                    <a:lstStyle/>
                    <a:p>
                      <a:pPr marL="0" indent="0" algn="l" defTabSz="914229" rtl="0" eaLnBrk="1" latinLnBrk="1" hangingPunct="1">
                        <a:spcBef>
                          <a:spcPct val="20000"/>
                        </a:spcBef>
                        <a:buFont typeface="Arial" pitchFamily="34" charset="0"/>
                        <a:buNone/>
                      </a:pPr>
                      <a:r>
                        <a:rPr lang="en" altLang="en-US" sz="1400" b="1" kern="1200" spc="-60" baseline="0" dirty="0">
                          <a:ln>
                            <a:noFill/>
                          </a:ln>
                          <a:solidFill>
                            <a:schemeClr val="tx1">
                              <a:lumMod val="85000"/>
                              <a:lumOff val="15000"/>
                            </a:schemeClr>
                          </a:solidFill>
                          <a:latin typeface="+mn-ea"/>
                          <a:ea typeface="+mn-ea"/>
                          <a:cs typeface="+mn-cs"/>
                        </a:rPr>
                        <a:t>performing organization</a:t>
                      </a: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1"/>
                  </a:ext>
                </a:extLst>
              </a:tr>
              <a:tr h="341819">
                <a:tc>
                  <a:txBody>
                    <a:bodyPr/>
                    <a:lstStyle/>
                    <a:p>
                      <a:pPr marL="0" marR="0" lvl="0" indent="0" algn="r" defTabSz="914229" rtl="0" eaLnBrk="1" fontAlgn="auto" latinLnBrk="1" hangingPunct="1">
                        <a:lnSpc>
                          <a:spcPct val="100000"/>
                        </a:lnSpc>
                        <a:spcBef>
                          <a:spcPct val="20000"/>
                        </a:spcBef>
                        <a:spcAft>
                          <a:spcPts val="0"/>
                        </a:spcAft>
                        <a:buClrTx/>
                        <a:buSzTx/>
                        <a:buFont typeface="Arial" pitchFamily="34" charset="0"/>
                        <a:buNone/>
                        <a:tabLst/>
                        <a:defRPr/>
                      </a:pPr>
                      <a:r>
                        <a:rPr lang="en" altLang="ko-KR" sz="1400" b="1" kern="1200" spc="-60" baseline="0" dirty="0">
                          <a:ln>
                            <a:noFill/>
                          </a:ln>
                          <a:solidFill>
                            <a:schemeClr val="tx1">
                              <a:lumMod val="85000"/>
                              <a:lumOff val="15000"/>
                            </a:schemeClr>
                          </a:solidFill>
                          <a:latin typeface="+mn-ea"/>
                          <a:ea typeface="+mn-ea"/>
                          <a:cs typeface="+mn-cs"/>
                        </a:rPr>
                        <a:t>3.</a:t>
                      </a:r>
                      <a:endParaRPr lang="ko-KR" altLang="en-US"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tc>
                  <a:txBody>
                    <a:bodyPr/>
                    <a:lstStyle/>
                    <a:p>
                      <a:pPr marL="0" indent="0" algn="l" defTabSz="914229" rtl="0" eaLnBrk="1" latinLnBrk="1" hangingPunct="1">
                        <a:spcBef>
                          <a:spcPct val="20000"/>
                        </a:spcBef>
                        <a:buFont typeface="Arial" pitchFamily="34" charset="0"/>
                        <a:buNone/>
                      </a:pPr>
                      <a:r>
                        <a:rPr lang="en" altLang="en-US" sz="1400" b="1" kern="1200" spc="-60" baseline="0" dirty="0">
                          <a:ln>
                            <a:noFill/>
                          </a:ln>
                          <a:solidFill>
                            <a:schemeClr val="tx1">
                              <a:lumMod val="85000"/>
                              <a:lumOff val="15000"/>
                            </a:schemeClr>
                          </a:solidFill>
                          <a:latin typeface="+mn-ea"/>
                          <a:ea typeface="+mn-ea"/>
                          <a:cs typeface="+mn-cs"/>
                        </a:rPr>
                        <a:t>Role by Performing Organization</a:t>
                      </a: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2"/>
                  </a:ext>
                </a:extLst>
              </a:tr>
              <a:tr h="341819">
                <a:tc>
                  <a:txBody>
                    <a:bodyPr/>
                    <a:lstStyle/>
                    <a:p>
                      <a:pPr marL="0" marR="0" lvl="0" indent="0" algn="r" defTabSz="914229" rtl="0" eaLnBrk="1" fontAlgn="auto" latinLnBrk="1" hangingPunct="1">
                        <a:lnSpc>
                          <a:spcPct val="100000"/>
                        </a:lnSpc>
                        <a:spcBef>
                          <a:spcPct val="20000"/>
                        </a:spcBef>
                        <a:spcAft>
                          <a:spcPts val="0"/>
                        </a:spcAft>
                        <a:buClrTx/>
                        <a:buSzTx/>
                        <a:buFont typeface="Arial" pitchFamily="34" charset="0"/>
                        <a:buNone/>
                        <a:tabLst/>
                        <a:defRPr/>
                      </a:pPr>
                      <a:r>
                        <a:rPr lang="en" altLang="ko-KR" sz="1400" b="1" kern="1200" spc="-60" baseline="0" dirty="0">
                          <a:ln>
                            <a:noFill/>
                          </a:ln>
                          <a:solidFill>
                            <a:schemeClr val="tx1">
                              <a:lumMod val="85000"/>
                              <a:lumOff val="15000"/>
                            </a:schemeClr>
                          </a:solidFill>
                          <a:latin typeface="+mn-ea"/>
                          <a:ea typeface="+mn-ea"/>
                          <a:cs typeface="+mn-cs"/>
                        </a:rPr>
                        <a:t>4.</a:t>
                      </a:r>
                      <a:endParaRPr lang="ko-KR" altLang="en-US"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tc>
                  <a:txBody>
                    <a:bodyPr/>
                    <a:lstStyle/>
                    <a:p>
                      <a:pPr marL="0" indent="0" algn="l" defTabSz="914229" rtl="0" eaLnBrk="1" latinLnBrk="1" hangingPunct="1">
                        <a:spcBef>
                          <a:spcPct val="20000"/>
                        </a:spcBef>
                        <a:buFont typeface="Arial" pitchFamily="34" charset="0"/>
                        <a:buNone/>
                      </a:pPr>
                      <a:r>
                        <a:rPr lang="en" altLang="en-US" sz="1400" b="1" kern="1200" spc="-60" baseline="0" dirty="0">
                          <a:ln>
                            <a:noFill/>
                          </a:ln>
                          <a:solidFill>
                            <a:schemeClr val="tx1">
                              <a:lumMod val="85000"/>
                              <a:lumOff val="15000"/>
                            </a:schemeClr>
                          </a:solidFill>
                          <a:latin typeface="+mn-ea"/>
                          <a:ea typeface="+mn-ea"/>
                          <a:cs typeface="+mn-cs"/>
                        </a:rPr>
                        <a:t>schedule</a:t>
                      </a: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677575741"/>
                  </a:ext>
                </a:extLst>
              </a:tr>
              <a:tr h="341819">
                <a:tc>
                  <a:txBody>
                    <a:bodyPr/>
                    <a:lstStyle/>
                    <a:p>
                      <a:pPr marL="0" marR="0" lvl="0" indent="0" algn="r" defTabSz="914229" rtl="0" eaLnBrk="1" fontAlgn="auto" latinLnBrk="1" hangingPunct="1">
                        <a:lnSpc>
                          <a:spcPct val="100000"/>
                        </a:lnSpc>
                        <a:spcBef>
                          <a:spcPct val="20000"/>
                        </a:spcBef>
                        <a:spcAft>
                          <a:spcPts val="0"/>
                        </a:spcAft>
                        <a:buClrTx/>
                        <a:buSzTx/>
                        <a:buFont typeface="Arial" pitchFamily="34" charset="0"/>
                        <a:buNone/>
                        <a:tabLst/>
                        <a:defRPr/>
                      </a:pPr>
                      <a:r>
                        <a:rPr lang="en" altLang="ko-KR" sz="1400" b="1" kern="1200" spc="-60" baseline="0" dirty="0">
                          <a:ln>
                            <a:noFill/>
                          </a:ln>
                          <a:solidFill>
                            <a:schemeClr val="tx1">
                              <a:lumMod val="85000"/>
                              <a:lumOff val="15000"/>
                            </a:schemeClr>
                          </a:solidFill>
                          <a:latin typeface="+mn-ea"/>
                          <a:ea typeface="+mn-ea"/>
                          <a:cs typeface="+mn-cs"/>
                        </a:rPr>
                        <a:t>5.</a:t>
                      </a:r>
                      <a:endParaRPr lang="ko-KR" altLang="en-US"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tc>
                  <a:txBody>
                    <a:bodyPr/>
                    <a:lstStyle/>
                    <a:p>
                      <a:pPr marL="0" indent="0" algn="l" defTabSz="914229" rtl="0" eaLnBrk="1" latinLnBrk="1" hangingPunct="1">
                        <a:spcBef>
                          <a:spcPct val="20000"/>
                        </a:spcBef>
                        <a:buFont typeface="Arial" pitchFamily="34" charset="0"/>
                        <a:buNone/>
                      </a:pPr>
                      <a:r>
                        <a:rPr lang="en" altLang="en-US" sz="1400" b="1" kern="1200" spc="-60" baseline="0" dirty="0">
                          <a:ln>
                            <a:noFill/>
                          </a:ln>
                          <a:solidFill>
                            <a:schemeClr val="tx1">
                              <a:lumMod val="85000"/>
                              <a:lumOff val="15000"/>
                            </a:schemeClr>
                          </a:solidFill>
                          <a:latin typeface="+mn-ea"/>
                          <a:ea typeface="+mn-ea"/>
                          <a:cs typeface="+mn-cs"/>
                        </a:rPr>
                        <a:t>Scope of performance</a:t>
                      </a: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144564465"/>
                  </a:ext>
                </a:extLst>
              </a:tr>
              <a:tr h="341819">
                <a:tc>
                  <a:txBody>
                    <a:bodyPr/>
                    <a:lstStyle/>
                    <a:p>
                      <a:pPr marL="0" marR="0" lvl="0" indent="0" algn="r" defTabSz="914229" rtl="0" eaLnBrk="1" fontAlgn="auto" latinLnBrk="1" hangingPunct="1">
                        <a:lnSpc>
                          <a:spcPct val="100000"/>
                        </a:lnSpc>
                        <a:spcBef>
                          <a:spcPct val="20000"/>
                        </a:spcBef>
                        <a:spcAft>
                          <a:spcPts val="0"/>
                        </a:spcAft>
                        <a:buClrTx/>
                        <a:buSzTx/>
                        <a:buFont typeface="Arial" pitchFamily="34" charset="0"/>
                        <a:buNone/>
                        <a:tabLst/>
                        <a:defRPr/>
                      </a:pPr>
                      <a:r>
                        <a:rPr lang="en" altLang="ko-KR" sz="1400" b="1" kern="1200" spc="-60" baseline="0" dirty="0">
                          <a:ln>
                            <a:noFill/>
                          </a:ln>
                          <a:solidFill>
                            <a:schemeClr val="tx1">
                              <a:lumMod val="85000"/>
                              <a:lumOff val="15000"/>
                            </a:schemeClr>
                          </a:solidFill>
                          <a:latin typeface="+mn-ea"/>
                          <a:ea typeface="+mn-ea"/>
                          <a:cs typeface="+mn-cs"/>
                        </a:rPr>
                        <a:t>6.</a:t>
                      </a:r>
                      <a:endParaRPr lang="ko-KR" altLang="en-US"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tc>
                  <a:txBody>
                    <a:bodyPr/>
                    <a:lstStyle/>
                    <a:p>
                      <a:pPr marL="0" indent="0" algn="l" defTabSz="914229" rtl="0" eaLnBrk="1" latinLnBrk="1" hangingPunct="1">
                        <a:spcBef>
                          <a:spcPct val="20000"/>
                        </a:spcBef>
                        <a:buFont typeface="Arial" pitchFamily="34" charset="0"/>
                        <a:buNone/>
                      </a:pPr>
                      <a:r>
                        <a:rPr lang="en" altLang="en-US" sz="1400" b="1" kern="1200" spc="-60" baseline="0" dirty="0">
                          <a:ln>
                            <a:noFill/>
                          </a:ln>
                          <a:solidFill>
                            <a:schemeClr val="tx1">
                              <a:lumMod val="85000"/>
                              <a:lumOff val="15000"/>
                            </a:schemeClr>
                          </a:solidFill>
                          <a:latin typeface="+mn-ea"/>
                          <a:ea typeface="+mn-ea"/>
                          <a:cs typeface="+mn-cs"/>
                        </a:rPr>
                        <a:t>target system</a:t>
                      </a: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306913386"/>
                  </a:ext>
                </a:extLst>
              </a:tr>
              <a:tr h="341819">
                <a:tc>
                  <a:txBody>
                    <a:bodyPr/>
                    <a:lstStyle/>
                    <a:p>
                      <a:pPr marL="0" marR="0" lvl="0" indent="0" algn="r" defTabSz="914229" rtl="0" eaLnBrk="1" fontAlgn="auto" latinLnBrk="1" hangingPunct="1">
                        <a:lnSpc>
                          <a:spcPct val="100000"/>
                        </a:lnSpc>
                        <a:spcBef>
                          <a:spcPct val="20000"/>
                        </a:spcBef>
                        <a:spcAft>
                          <a:spcPts val="0"/>
                        </a:spcAft>
                        <a:buClrTx/>
                        <a:buSzTx/>
                        <a:buFont typeface="Arial" pitchFamily="34" charset="0"/>
                        <a:buNone/>
                        <a:tabLst/>
                        <a:defRPr/>
                      </a:pPr>
                      <a:r>
                        <a:rPr lang="en" altLang="ko-KR" sz="1400" b="1" kern="1200" spc="-60" baseline="0" dirty="0">
                          <a:ln>
                            <a:noFill/>
                          </a:ln>
                          <a:solidFill>
                            <a:schemeClr val="tx1">
                              <a:lumMod val="85000"/>
                              <a:lumOff val="15000"/>
                            </a:schemeClr>
                          </a:solidFill>
                          <a:latin typeface="+mn-ea"/>
                          <a:ea typeface="+mn-ea"/>
                          <a:cs typeface="+mn-cs"/>
                        </a:rPr>
                        <a:t>7.</a:t>
                      </a:r>
                      <a:endParaRPr lang="ko-KR" altLang="en-US"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tc>
                  <a:txBody>
                    <a:bodyPr/>
                    <a:lstStyle/>
                    <a:p>
                      <a:pPr marL="0" indent="0" algn="l" defTabSz="914229" rtl="0" eaLnBrk="1" latinLnBrk="1" hangingPunct="1">
                        <a:spcBef>
                          <a:spcPct val="20000"/>
                        </a:spcBef>
                        <a:buFont typeface="Arial" pitchFamily="34" charset="0"/>
                        <a:buNone/>
                      </a:pPr>
                      <a:r>
                        <a:rPr lang="en" altLang="en-US" sz="1400" b="1" kern="1200" spc="-60" baseline="0" dirty="0" err="1">
                          <a:ln>
                            <a:noFill/>
                          </a:ln>
                          <a:solidFill>
                            <a:schemeClr val="tx1">
                              <a:lumMod val="85000"/>
                              <a:lumOff val="15000"/>
                            </a:schemeClr>
                          </a:solidFill>
                          <a:latin typeface="+mn-ea"/>
                          <a:ea typeface="+mn-ea"/>
                          <a:cs typeface="+mn-cs"/>
                        </a:rPr>
                        <a:t>architecture</a:t>
                      </a:r>
                      <a:endParaRPr lang="ko-KR" altLang="en-US"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2069387731"/>
                  </a:ext>
                </a:extLst>
              </a:tr>
              <a:tr h="341819">
                <a:tc>
                  <a:txBody>
                    <a:bodyPr/>
                    <a:lstStyle/>
                    <a:p>
                      <a:pPr marL="0" marR="0" lvl="0" indent="0" algn="r" defTabSz="914229" rtl="0" eaLnBrk="1" fontAlgn="auto" latinLnBrk="1" hangingPunct="1">
                        <a:lnSpc>
                          <a:spcPct val="100000"/>
                        </a:lnSpc>
                        <a:spcBef>
                          <a:spcPct val="20000"/>
                        </a:spcBef>
                        <a:spcAft>
                          <a:spcPts val="0"/>
                        </a:spcAft>
                        <a:buClrTx/>
                        <a:buSzTx/>
                        <a:buFont typeface="Arial" pitchFamily="34" charset="0"/>
                        <a:buNone/>
                        <a:tabLst/>
                        <a:defRPr/>
                      </a:pPr>
                      <a:r>
                        <a:rPr lang="en" altLang="ko-KR" sz="1400" b="1" kern="1200" spc="-60" baseline="0" dirty="0">
                          <a:ln>
                            <a:noFill/>
                          </a:ln>
                          <a:solidFill>
                            <a:schemeClr val="tx1">
                              <a:lumMod val="85000"/>
                              <a:lumOff val="15000"/>
                            </a:schemeClr>
                          </a:solidFill>
                          <a:latin typeface="+mn-ea"/>
                          <a:ea typeface="+mn-ea"/>
                          <a:cs typeface="+mn-cs"/>
                        </a:rPr>
                        <a:t>8.</a:t>
                      </a:r>
                      <a:endParaRPr lang="ko-KR" altLang="en-US"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tc>
                  <a:txBody>
                    <a:bodyPr/>
                    <a:lstStyle/>
                    <a:p>
                      <a:pPr marL="0" indent="0" algn="l" defTabSz="914229" rtl="0" eaLnBrk="1" latinLnBrk="1" hangingPunct="1">
                        <a:spcBef>
                          <a:spcPct val="20000"/>
                        </a:spcBef>
                        <a:buFont typeface="Arial" pitchFamily="34" charset="0"/>
                        <a:buNone/>
                      </a:pPr>
                      <a:r>
                        <a:rPr lang="en" altLang="en-US" sz="1400" b="1" kern="1200" spc="-60" baseline="0" dirty="0">
                          <a:ln>
                            <a:noFill/>
                          </a:ln>
                          <a:solidFill>
                            <a:schemeClr val="tx1">
                              <a:lumMod val="85000"/>
                              <a:lumOff val="15000"/>
                            </a:schemeClr>
                          </a:solidFill>
                          <a:latin typeface="+mn-ea"/>
                          <a:ea typeface="+mn-ea"/>
                          <a:cs typeface="+mn-cs"/>
                        </a:rPr>
                        <a:t>Education </a:t>
                      </a:r>
                      <a:r>
                        <a:rPr lang="en" altLang="ko-KR" sz="1400" b="1" kern="1200" spc="-60" baseline="0" dirty="0">
                          <a:ln>
                            <a:noFill/>
                          </a:ln>
                          <a:solidFill>
                            <a:schemeClr val="tx1">
                              <a:lumMod val="85000"/>
                              <a:lumOff val="15000"/>
                            </a:schemeClr>
                          </a:solidFill>
                          <a:latin typeface="+mn-ea"/>
                          <a:ea typeface="+mn-ea"/>
                          <a:cs typeface="+mn-cs"/>
                        </a:rPr>
                        <a:t>/ </a:t>
                      </a:r>
                      <a:r>
                        <a:rPr lang="en" altLang="en-US" sz="1400" b="1" kern="1200" spc="-60" baseline="0" dirty="0">
                          <a:ln>
                            <a:noFill/>
                          </a:ln>
                          <a:solidFill>
                            <a:schemeClr val="tx1">
                              <a:lumMod val="85000"/>
                              <a:lumOff val="15000"/>
                            </a:schemeClr>
                          </a:solidFill>
                          <a:latin typeface="+mn-ea"/>
                          <a:ea typeface="+mn-ea"/>
                          <a:cs typeface="+mn-cs"/>
                        </a:rPr>
                        <a:t>reference material work</a:t>
                      </a:r>
                      <a:endParaRPr lang="en-US" altLang="ko-KR"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519759206"/>
                  </a:ext>
                </a:extLst>
              </a:tr>
              <a:tr h="341819">
                <a:tc>
                  <a:txBody>
                    <a:bodyPr/>
                    <a:lstStyle/>
                    <a:p>
                      <a:pPr marL="0" marR="0" lvl="0" indent="0" algn="r" defTabSz="914229" rtl="0" eaLnBrk="1" fontAlgn="auto" latinLnBrk="1" hangingPunct="1">
                        <a:lnSpc>
                          <a:spcPct val="100000"/>
                        </a:lnSpc>
                        <a:spcBef>
                          <a:spcPct val="20000"/>
                        </a:spcBef>
                        <a:spcAft>
                          <a:spcPts val="0"/>
                        </a:spcAft>
                        <a:buClrTx/>
                        <a:buSzTx/>
                        <a:buFont typeface="Arial" pitchFamily="34" charset="0"/>
                        <a:buNone/>
                        <a:tabLst/>
                        <a:defRPr/>
                      </a:pPr>
                      <a:r>
                        <a:rPr lang="en" altLang="ko-KR" sz="1400" b="1" kern="1200" spc="-60" baseline="0" dirty="0">
                          <a:ln>
                            <a:noFill/>
                          </a:ln>
                          <a:solidFill>
                            <a:schemeClr val="tx1">
                              <a:lumMod val="85000"/>
                              <a:lumOff val="15000"/>
                            </a:schemeClr>
                          </a:solidFill>
                          <a:latin typeface="+mn-ea"/>
                          <a:ea typeface="+mn-ea"/>
                          <a:cs typeface="+mn-cs"/>
                        </a:rPr>
                        <a:t>9.</a:t>
                      </a:r>
                      <a:endParaRPr lang="ko-KR" altLang="en-US"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tc>
                  <a:txBody>
                    <a:bodyPr/>
                    <a:lstStyle/>
                    <a:p>
                      <a:pPr marL="0" marR="0" lvl="0" indent="0" algn="l" defTabSz="914229" rtl="0" eaLnBrk="1" fontAlgn="auto" latinLnBrk="1" hangingPunct="1">
                        <a:lnSpc>
                          <a:spcPct val="100000"/>
                        </a:lnSpc>
                        <a:spcBef>
                          <a:spcPct val="20000"/>
                        </a:spcBef>
                        <a:spcAft>
                          <a:spcPts val="0"/>
                        </a:spcAft>
                        <a:buClrTx/>
                        <a:buSzTx/>
                        <a:buFont typeface="Arial" pitchFamily="34" charset="0"/>
                        <a:buNone/>
                        <a:tabLst/>
                        <a:defRPr/>
                      </a:pPr>
                      <a:r>
                        <a:rPr lang="en" altLang="en-US" sz="1400" b="1" kern="1200" spc="-60" baseline="0" dirty="0">
                          <a:ln>
                            <a:noFill/>
                          </a:ln>
                          <a:solidFill>
                            <a:schemeClr val="tx1">
                              <a:lumMod val="85000"/>
                              <a:lumOff val="15000"/>
                            </a:schemeClr>
                          </a:solidFill>
                          <a:latin typeface="+mn-ea"/>
                          <a:ea typeface="+mn-ea"/>
                          <a:cs typeface="+mn-cs"/>
                        </a:rPr>
                        <a:t>Test execution plan</a:t>
                      </a:r>
                      <a:endParaRPr lang="en-US" altLang="ko-KR"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43540454"/>
                  </a:ext>
                </a:extLst>
              </a:tr>
              <a:tr h="341819">
                <a:tc>
                  <a:txBody>
                    <a:bodyPr/>
                    <a:lstStyle/>
                    <a:p>
                      <a:pPr marL="0" marR="0" lvl="0" indent="0" algn="r" defTabSz="914229" rtl="0" eaLnBrk="1" fontAlgn="auto" latinLnBrk="1" hangingPunct="1">
                        <a:lnSpc>
                          <a:spcPct val="100000"/>
                        </a:lnSpc>
                        <a:spcBef>
                          <a:spcPct val="20000"/>
                        </a:spcBef>
                        <a:spcAft>
                          <a:spcPts val="0"/>
                        </a:spcAft>
                        <a:buClrTx/>
                        <a:buSzTx/>
                        <a:buFont typeface="Arial" pitchFamily="34" charset="0"/>
                        <a:buNone/>
                        <a:tabLst/>
                        <a:defRPr/>
                      </a:pPr>
                      <a:r>
                        <a:rPr lang="en" altLang="ko-KR" sz="1400" b="1" kern="1200" spc="-60" baseline="0" dirty="0">
                          <a:ln>
                            <a:noFill/>
                          </a:ln>
                          <a:solidFill>
                            <a:schemeClr val="tx1">
                              <a:lumMod val="85000"/>
                              <a:lumOff val="15000"/>
                            </a:schemeClr>
                          </a:solidFill>
                          <a:latin typeface="+mn-ea"/>
                          <a:ea typeface="+mn-ea"/>
                          <a:cs typeface="+mn-cs"/>
                        </a:rPr>
                        <a:t>10.</a:t>
                      </a:r>
                      <a:endParaRPr lang="ko-KR" altLang="en-US"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tc>
                  <a:txBody>
                    <a:bodyPr/>
                    <a:lstStyle/>
                    <a:p>
                      <a:pPr marL="0" indent="0" algn="l" defTabSz="914229" rtl="0" eaLnBrk="1" latinLnBrk="1" hangingPunct="1">
                        <a:spcBef>
                          <a:spcPct val="20000"/>
                        </a:spcBef>
                        <a:buFont typeface="Arial" pitchFamily="34" charset="0"/>
                        <a:buNone/>
                      </a:pPr>
                      <a:r>
                        <a:rPr lang="en" altLang="en-US" sz="1400" b="1" kern="1200" spc="-60" baseline="0" dirty="0">
                          <a:ln>
                            <a:noFill/>
                          </a:ln>
                          <a:solidFill>
                            <a:schemeClr val="tx1">
                              <a:lumMod val="85000"/>
                              <a:lumOff val="15000"/>
                            </a:schemeClr>
                          </a:solidFill>
                          <a:latin typeface="+mn-ea"/>
                          <a:ea typeface="+mn-ea"/>
                          <a:cs typeface="+mn-cs"/>
                        </a:rPr>
                        <a:t>Business conversion and stabilization</a:t>
                      </a: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693978637"/>
                  </a:ext>
                </a:extLst>
              </a:tr>
              <a:tr h="341819">
                <a:tc>
                  <a:txBody>
                    <a:bodyPr/>
                    <a:lstStyle/>
                    <a:p>
                      <a:pPr marL="0" marR="0" lvl="0" indent="0" algn="r" defTabSz="914229" rtl="0" eaLnBrk="1" fontAlgn="auto" latinLnBrk="1" hangingPunct="1">
                        <a:lnSpc>
                          <a:spcPct val="100000"/>
                        </a:lnSpc>
                        <a:spcBef>
                          <a:spcPct val="20000"/>
                        </a:spcBef>
                        <a:spcAft>
                          <a:spcPts val="0"/>
                        </a:spcAft>
                        <a:buClrTx/>
                        <a:buSzTx/>
                        <a:buFont typeface="Arial" pitchFamily="34" charset="0"/>
                        <a:buNone/>
                        <a:tabLst/>
                        <a:defRPr/>
                      </a:pPr>
                      <a:r>
                        <a:rPr lang="en" altLang="ko-KR" sz="1400" b="1" kern="1200" spc="-60" baseline="0" dirty="0">
                          <a:ln>
                            <a:noFill/>
                          </a:ln>
                          <a:solidFill>
                            <a:schemeClr val="tx1">
                              <a:lumMod val="85000"/>
                              <a:lumOff val="15000"/>
                            </a:schemeClr>
                          </a:solidFill>
                          <a:latin typeface="+mn-ea"/>
                          <a:ea typeface="+mn-ea"/>
                          <a:cs typeface="+mn-cs"/>
                        </a:rPr>
                        <a:t>11.</a:t>
                      </a:r>
                      <a:endParaRPr lang="ko-KR" altLang="en-US"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tc>
                  <a:txBody>
                    <a:bodyPr/>
                    <a:lstStyle/>
                    <a:p>
                      <a:pPr marL="0" indent="0" algn="l" defTabSz="914229" rtl="0" eaLnBrk="1" latinLnBrk="1" hangingPunct="1">
                        <a:spcBef>
                          <a:spcPct val="20000"/>
                        </a:spcBef>
                        <a:buFont typeface="Arial" pitchFamily="34" charset="0"/>
                        <a:buNone/>
                      </a:pPr>
                      <a:r>
                        <a:rPr lang="en" altLang="en-US" sz="1400" b="1" dirty="0">
                          <a:solidFill>
                            <a:schemeClr val="tx1">
                              <a:lumMod val="75000"/>
                              <a:lumOff val="25000"/>
                            </a:schemeClr>
                          </a:solidFill>
                        </a:rPr>
                        <a:t>Project Management Approach Overview</a:t>
                      </a:r>
                      <a:endParaRPr lang="ko-KR" altLang="en-US"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252357484"/>
                  </a:ext>
                </a:extLst>
              </a:tr>
              <a:tr h="341819">
                <a:tc>
                  <a:txBody>
                    <a:bodyPr/>
                    <a:lstStyle/>
                    <a:p>
                      <a:pPr marL="0" marR="0" lvl="0" indent="0" algn="r" defTabSz="914229" rtl="0" eaLnBrk="1" fontAlgn="auto" latinLnBrk="1" hangingPunct="1">
                        <a:lnSpc>
                          <a:spcPct val="100000"/>
                        </a:lnSpc>
                        <a:spcBef>
                          <a:spcPct val="20000"/>
                        </a:spcBef>
                        <a:spcAft>
                          <a:spcPts val="0"/>
                        </a:spcAft>
                        <a:buClrTx/>
                        <a:buSzTx/>
                        <a:buFont typeface="Arial" pitchFamily="34" charset="0"/>
                        <a:buNone/>
                        <a:tabLst/>
                        <a:defRPr/>
                      </a:pPr>
                      <a:r>
                        <a:rPr lang="en" altLang="ko-KR" sz="1400" b="1" kern="1200" spc="-60" baseline="0" dirty="0">
                          <a:ln>
                            <a:noFill/>
                          </a:ln>
                          <a:solidFill>
                            <a:schemeClr val="tx1">
                              <a:lumMod val="85000"/>
                              <a:lumOff val="15000"/>
                            </a:schemeClr>
                          </a:solidFill>
                          <a:latin typeface="+mn-ea"/>
                          <a:ea typeface="+mn-ea"/>
                          <a:cs typeface="+mn-cs"/>
                        </a:rPr>
                        <a:t>12.</a:t>
                      </a:r>
                      <a:endParaRPr lang="ko-KR" altLang="en-US"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tc>
                  <a:txBody>
                    <a:bodyPr/>
                    <a:lstStyle/>
                    <a:p>
                      <a:pPr marL="0" indent="0" algn="l" defTabSz="914229" rtl="0" eaLnBrk="1" latinLnBrk="1" hangingPunct="1">
                        <a:spcBef>
                          <a:spcPct val="20000"/>
                        </a:spcBef>
                        <a:buFont typeface="Arial" pitchFamily="34" charset="0"/>
                        <a:buNone/>
                      </a:pPr>
                      <a:r>
                        <a:rPr lang="en" altLang="en-US" sz="1400" b="1" kern="1200" spc="-60" baseline="0" dirty="0">
                          <a:ln>
                            <a:noFill/>
                          </a:ln>
                          <a:solidFill>
                            <a:schemeClr val="tx1">
                              <a:lumMod val="85000"/>
                              <a:lumOff val="15000"/>
                            </a:schemeClr>
                          </a:solidFill>
                          <a:latin typeface="+mn-ea"/>
                          <a:ea typeface="+mn-ea"/>
                          <a:cs typeface="+mn-cs"/>
                        </a:rPr>
                        <a:t>Schedule and progress management</a:t>
                      </a: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321227575"/>
                  </a:ext>
                </a:extLst>
              </a:tr>
              <a:tr h="341819">
                <a:tc>
                  <a:txBody>
                    <a:bodyPr/>
                    <a:lstStyle/>
                    <a:p>
                      <a:pPr marL="0" marR="0" lvl="0" indent="0" algn="r" defTabSz="914229" rtl="0" eaLnBrk="1" fontAlgn="auto" latinLnBrk="1" hangingPunct="1">
                        <a:lnSpc>
                          <a:spcPct val="100000"/>
                        </a:lnSpc>
                        <a:spcBef>
                          <a:spcPct val="20000"/>
                        </a:spcBef>
                        <a:spcAft>
                          <a:spcPts val="0"/>
                        </a:spcAft>
                        <a:buClrTx/>
                        <a:buSzTx/>
                        <a:buFont typeface="Arial" pitchFamily="34" charset="0"/>
                        <a:buNone/>
                        <a:tabLst/>
                        <a:defRPr/>
                      </a:pPr>
                      <a:r>
                        <a:rPr lang="en" altLang="ko-KR" sz="1400" b="1" kern="1200" spc="-60" baseline="0" dirty="0">
                          <a:ln>
                            <a:noFill/>
                          </a:ln>
                          <a:solidFill>
                            <a:schemeClr val="tx1">
                              <a:lumMod val="85000"/>
                              <a:lumOff val="15000"/>
                            </a:schemeClr>
                          </a:solidFill>
                          <a:latin typeface="+mn-ea"/>
                          <a:ea typeface="+mn-ea"/>
                          <a:cs typeface="+mn-cs"/>
                        </a:rPr>
                        <a:t>13.</a:t>
                      </a:r>
                      <a:endParaRPr lang="ko-KR" altLang="en-US"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tc>
                  <a:txBody>
                    <a:bodyPr/>
                    <a:lstStyle/>
                    <a:p>
                      <a:pPr marL="0" indent="0" algn="l" defTabSz="914229" rtl="0" eaLnBrk="1" latinLnBrk="1" hangingPunct="1">
                        <a:spcBef>
                          <a:spcPct val="20000"/>
                        </a:spcBef>
                        <a:buFont typeface="Arial" pitchFamily="34" charset="0"/>
                        <a:buNone/>
                      </a:pPr>
                      <a:r>
                        <a:rPr lang="en" altLang="en-US" sz="1400" b="1" kern="1200" spc="-60" baseline="0" dirty="0">
                          <a:ln>
                            <a:noFill/>
                          </a:ln>
                          <a:solidFill>
                            <a:schemeClr val="tx1">
                              <a:lumMod val="85000"/>
                              <a:lumOff val="15000"/>
                            </a:schemeClr>
                          </a:solidFill>
                          <a:latin typeface="+mn-ea"/>
                          <a:ea typeface="+mn-ea"/>
                          <a:cs typeface="+mn-cs"/>
                        </a:rPr>
                        <a:t>Quality and output management</a:t>
                      </a: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507716554"/>
                  </a:ext>
                </a:extLst>
              </a:tr>
              <a:tr h="341819">
                <a:tc>
                  <a:txBody>
                    <a:bodyPr/>
                    <a:lstStyle/>
                    <a:p>
                      <a:pPr marL="0" marR="0" lvl="0" indent="0" algn="r" defTabSz="914229" rtl="0" eaLnBrk="1" fontAlgn="auto" latinLnBrk="1" hangingPunct="1">
                        <a:lnSpc>
                          <a:spcPct val="100000"/>
                        </a:lnSpc>
                        <a:spcBef>
                          <a:spcPct val="20000"/>
                        </a:spcBef>
                        <a:spcAft>
                          <a:spcPts val="0"/>
                        </a:spcAft>
                        <a:buClrTx/>
                        <a:buSzTx/>
                        <a:buFont typeface="Arial" pitchFamily="34" charset="0"/>
                        <a:buNone/>
                        <a:tabLst/>
                        <a:defRPr/>
                      </a:pPr>
                      <a:r>
                        <a:rPr lang="en" altLang="ko-KR" sz="1400" b="1" kern="1200" spc="-60" baseline="0" dirty="0">
                          <a:ln>
                            <a:noFill/>
                          </a:ln>
                          <a:solidFill>
                            <a:schemeClr val="tx1">
                              <a:lumMod val="85000"/>
                              <a:lumOff val="15000"/>
                            </a:schemeClr>
                          </a:solidFill>
                          <a:latin typeface="+mn-ea"/>
                          <a:ea typeface="+mn-ea"/>
                          <a:cs typeface="+mn-cs"/>
                        </a:rPr>
                        <a:t>14.</a:t>
                      </a:r>
                      <a:endParaRPr lang="ko-KR" altLang="en-US"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tc>
                  <a:txBody>
                    <a:bodyPr/>
                    <a:lstStyle/>
                    <a:p>
                      <a:pPr marL="0" indent="0" algn="l" defTabSz="914229" rtl="0" eaLnBrk="1" latinLnBrk="1" hangingPunct="1">
                        <a:spcBef>
                          <a:spcPct val="20000"/>
                        </a:spcBef>
                        <a:buFont typeface="Arial" pitchFamily="34" charset="0"/>
                        <a:buNone/>
                      </a:pPr>
                      <a:r>
                        <a:rPr lang="en" altLang="en-US" sz="1400" b="1" kern="1200" spc="-60" baseline="0" dirty="0">
                          <a:ln>
                            <a:noFill/>
                          </a:ln>
                          <a:solidFill>
                            <a:schemeClr val="tx1">
                              <a:lumMod val="85000"/>
                              <a:lumOff val="15000"/>
                            </a:schemeClr>
                          </a:solidFill>
                          <a:latin typeface="+mn-ea"/>
                          <a:ea typeface="+mn-ea"/>
                          <a:cs typeface="+mn-cs"/>
                        </a:rPr>
                        <a:t>Scope and change management</a:t>
                      </a: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967399288"/>
                  </a:ext>
                </a:extLst>
              </a:tr>
              <a:tr h="341819">
                <a:tc>
                  <a:txBody>
                    <a:bodyPr/>
                    <a:lstStyle/>
                    <a:p>
                      <a:pPr marL="0" marR="0" lvl="0" indent="0" algn="r" defTabSz="914229" rtl="0" eaLnBrk="1" fontAlgn="auto" latinLnBrk="1" hangingPunct="1">
                        <a:lnSpc>
                          <a:spcPct val="100000"/>
                        </a:lnSpc>
                        <a:spcBef>
                          <a:spcPct val="20000"/>
                        </a:spcBef>
                        <a:spcAft>
                          <a:spcPts val="0"/>
                        </a:spcAft>
                        <a:buClrTx/>
                        <a:buSzTx/>
                        <a:buFont typeface="Arial" pitchFamily="34" charset="0"/>
                        <a:buNone/>
                        <a:tabLst/>
                        <a:defRPr/>
                      </a:pPr>
                      <a:r>
                        <a:rPr lang="en" altLang="ko-KR" sz="1400" b="1" kern="1200" spc="-60" baseline="0" dirty="0">
                          <a:ln>
                            <a:noFill/>
                          </a:ln>
                          <a:solidFill>
                            <a:schemeClr val="tx1">
                              <a:lumMod val="85000"/>
                              <a:lumOff val="15000"/>
                            </a:schemeClr>
                          </a:solidFill>
                          <a:latin typeface="+mn-ea"/>
                          <a:ea typeface="+mn-ea"/>
                          <a:cs typeface="+mn-cs"/>
                        </a:rPr>
                        <a:t>15.</a:t>
                      </a:r>
                      <a:endParaRPr lang="ko-KR" altLang="en-US"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tc>
                  <a:txBody>
                    <a:bodyPr/>
                    <a:lstStyle/>
                    <a:p>
                      <a:pPr marL="0" indent="0" algn="l" defTabSz="914229" rtl="0" eaLnBrk="1" latinLnBrk="1" hangingPunct="1">
                        <a:spcBef>
                          <a:spcPct val="20000"/>
                        </a:spcBef>
                        <a:buFont typeface="Arial" pitchFamily="34" charset="0"/>
                        <a:buNone/>
                      </a:pPr>
                      <a:r>
                        <a:rPr lang="en" altLang="en-US" sz="1400" b="1" kern="1200" spc="-60" baseline="0" dirty="0">
                          <a:ln>
                            <a:noFill/>
                          </a:ln>
                          <a:solidFill>
                            <a:schemeClr val="tx1">
                              <a:lumMod val="85000"/>
                              <a:lumOff val="15000"/>
                            </a:schemeClr>
                          </a:solidFill>
                          <a:latin typeface="+mn-ea"/>
                          <a:ea typeface="+mn-ea"/>
                          <a:cs typeface="+mn-cs"/>
                        </a:rPr>
                        <a:t>Issue and risk management</a:t>
                      </a: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677592595"/>
                  </a:ext>
                </a:extLst>
              </a:tr>
            </a:tbl>
          </a:graphicData>
        </a:graphic>
      </p:graphicFrame>
      <p:sp>
        <p:nvSpPr>
          <p:cNvPr id="5" name="제목 3"/>
          <p:cNvSpPr txBox="1">
            <a:spLocks/>
          </p:cNvSpPr>
          <p:nvPr/>
        </p:nvSpPr>
        <p:spPr>
          <a:xfrm>
            <a:off x="776536" y="664237"/>
            <a:ext cx="8335614" cy="392415"/>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scene3d>
              <a:camera prst="orthographicFront"/>
              <a:lightRig rig="threePt" dir="t"/>
            </a:scene3d>
            <a:sp3d>
              <a:bevelT w="0" h="0"/>
              <a:bevelB w="0" h="0"/>
              <a:extrusionClr>
                <a:schemeClr val="tx1"/>
              </a:extrusionClr>
              <a:contourClr>
                <a:schemeClr val="tx1"/>
              </a:contourClr>
            </a:sp3d>
          </a:bodyPr>
          <a:lstStyle>
            <a:lvl1pPr defTabSz="914229">
              <a:spcBef>
                <a:spcPct val="0"/>
              </a:spcBef>
              <a:buNone/>
              <a:defRPr lang="ko-KR" altLang="en-US" sz="2550" b="1" spc="-60" baseline="0" dirty="0">
                <a:ln>
                  <a:noFill/>
                </a:ln>
                <a:solidFill>
                  <a:schemeClr val="accent1"/>
                </a:solidFill>
                <a:latin typeface="+mn-ea"/>
                <a:cs typeface="+mj-cs"/>
              </a:defRPr>
            </a:lvl1pPr>
          </a:lstStyle>
          <a:p>
            <a:pPr>
              <a:defRPr/>
            </a:pPr>
            <a:r>
              <a:rPr lang="en" altLang="ko-KR" dirty="0">
                <a:solidFill>
                  <a:srgbClr val="FF0000"/>
                </a:solidFill>
              </a:rPr>
              <a:t>Contents</a:t>
            </a:r>
            <a:endParaRPr dirty="0">
              <a:solidFill>
                <a:srgbClr val="FF0000"/>
              </a:solidFill>
              <a:latin typeface="맑은 고딕"/>
              <a:ea typeface="맑은 고딕"/>
            </a:endParaRPr>
          </a:p>
        </p:txBody>
      </p:sp>
      <p:graphicFrame>
        <p:nvGraphicFramePr>
          <p:cNvPr id="2" name="표 1">
            <a:extLst>
              <a:ext uri="{FF2B5EF4-FFF2-40B4-BE49-F238E27FC236}">
                <a16:creationId xmlns:a16="http://schemas.microsoft.com/office/drawing/2014/main" id="{96237AE4-6FC6-CEB8-E7BE-A95AAAEDA1A6}"/>
              </a:ext>
            </a:extLst>
          </p:cNvPr>
          <p:cNvGraphicFramePr>
            <a:graphicFrameLocks noGrp="1"/>
          </p:cNvGraphicFramePr>
          <p:nvPr>
            <p:extLst>
              <p:ext uri="{D42A27DB-BD31-4B8C-83A1-F6EECF244321}">
                <p14:modId xmlns:p14="http://schemas.microsoft.com/office/powerpoint/2010/main" val="336989514"/>
              </p:ext>
            </p:extLst>
          </p:nvPr>
        </p:nvGraphicFramePr>
        <p:xfrm>
          <a:off x="5115674" y="1227854"/>
          <a:ext cx="4608511" cy="1523970"/>
        </p:xfrm>
        <a:graphic>
          <a:graphicData uri="http://schemas.openxmlformats.org/drawingml/2006/table">
            <a:tbl>
              <a:tblPr firstRow="1" bandRow="1">
                <a:tableStyleId>{5C22544A-7EE6-4342-B048-85BDC9FD1C3A}</a:tableStyleId>
              </a:tblPr>
              <a:tblGrid>
                <a:gridCol w="846460">
                  <a:extLst>
                    <a:ext uri="{9D8B030D-6E8A-4147-A177-3AD203B41FA5}">
                      <a16:colId xmlns:a16="http://schemas.microsoft.com/office/drawing/2014/main" val="20000"/>
                    </a:ext>
                  </a:extLst>
                </a:gridCol>
                <a:gridCol w="3762051">
                  <a:extLst>
                    <a:ext uri="{9D8B030D-6E8A-4147-A177-3AD203B41FA5}">
                      <a16:colId xmlns:a16="http://schemas.microsoft.com/office/drawing/2014/main" val="20001"/>
                    </a:ext>
                  </a:extLst>
                </a:gridCol>
              </a:tblGrid>
              <a:tr h="248784">
                <a:tc>
                  <a:txBody>
                    <a:bodyPr/>
                    <a:lstStyle/>
                    <a:p>
                      <a:pPr marL="0" indent="0" algn="r" defTabSz="914229" rtl="0" eaLnBrk="1" latinLnBrk="1" hangingPunct="1">
                        <a:spcBef>
                          <a:spcPct val="20000"/>
                        </a:spcBef>
                        <a:buFont typeface="Arial" pitchFamily="34" charset="0"/>
                        <a:buNone/>
                      </a:pPr>
                      <a:r>
                        <a:rPr lang="en" altLang="ko-KR" sz="1400" b="1" kern="1200" spc="-60" baseline="0" dirty="0">
                          <a:ln>
                            <a:noFill/>
                          </a:ln>
                          <a:solidFill>
                            <a:schemeClr val="tx1">
                              <a:lumMod val="85000"/>
                              <a:lumOff val="15000"/>
                            </a:schemeClr>
                          </a:solidFill>
                          <a:latin typeface="+mn-ea"/>
                          <a:ea typeface="+mn-ea"/>
                          <a:cs typeface="+mn-cs"/>
                        </a:rPr>
                        <a:t>16.</a:t>
                      </a:r>
                      <a:endParaRPr lang="ko-KR" altLang="en-US"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tc>
                  <a:txBody>
                    <a:bodyPr/>
                    <a:lstStyle/>
                    <a:p>
                      <a:pPr marL="0" indent="0" algn="l" defTabSz="914229" rtl="0" eaLnBrk="1" latinLnBrk="1" hangingPunct="1">
                        <a:spcBef>
                          <a:spcPct val="20000"/>
                        </a:spcBef>
                        <a:buFont typeface="Arial" pitchFamily="34" charset="0"/>
                        <a:buNone/>
                      </a:pPr>
                      <a:r>
                        <a:rPr lang="en" altLang="en-US" sz="1400" b="1" kern="1200" spc="-60" baseline="0" dirty="0">
                          <a:ln>
                            <a:noFill/>
                          </a:ln>
                          <a:solidFill>
                            <a:schemeClr val="tx1">
                              <a:lumMod val="85000"/>
                              <a:lumOff val="15000"/>
                            </a:schemeClr>
                          </a:solidFill>
                          <a:latin typeface="+mn-ea"/>
                          <a:ea typeface="+mn-ea"/>
                          <a:cs typeface="+mn-cs"/>
                        </a:rPr>
                        <a:t>Communication and reporting management</a:t>
                      </a: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0"/>
                  </a:ext>
                </a:extLst>
              </a:tr>
              <a:tr h="248784">
                <a:tc>
                  <a:txBody>
                    <a:bodyPr/>
                    <a:lstStyle/>
                    <a:p>
                      <a:pPr marL="0" indent="0" algn="r" defTabSz="914229" rtl="0" eaLnBrk="1" latinLnBrk="1" hangingPunct="1">
                        <a:spcBef>
                          <a:spcPct val="20000"/>
                        </a:spcBef>
                        <a:buFont typeface="Arial" pitchFamily="34" charset="0"/>
                        <a:buNone/>
                      </a:pPr>
                      <a:r>
                        <a:rPr lang="en" altLang="ko-KR" sz="1400" b="1" kern="1200" spc="-60" baseline="0" dirty="0">
                          <a:ln>
                            <a:noFill/>
                          </a:ln>
                          <a:solidFill>
                            <a:schemeClr val="tx1">
                              <a:lumMod val="85000"/>
                              <a:lumOff val="15000"/>
                            </a:schemeClr>
                          </a:solidFill>
                          <a:latin typeface="+mn-ea"/>
                          <a:ea typeface="+mn-ea"/>
                          <a:cs typeface="+mn-cs"/>
                        </a:rPr>
                        <a:t>17.</a:t>
                      </a:r>
                      <a:endParaRPr lang="ko-KR" altLang="en-US"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tc>
                  <a:txBody>
                    <a:bodyPr/>
                    <a:lstStyle/>
                    <a:p>
                      <a:pPr marL="0" indent="0" algn="l" defTabSz="914229" rtl="0" eaLnBrk="1" latinLnBrk="1" hangingPunct="1">
                        <a:spcBef>
                          <a:spcPct val="20000"/>
                        </a:spcBef>
                        <a:buFont typeface="Arial" pitchFamily="34" charset="0"/>
                        <a:buNone/>
                      </a:pPr>
                      <a:r>
                        <a:rPr lang="en" altLang="en-US" sz="1400" b="1" kern="1200" spc="-60" baseline="0" dirty="0">
                          <a:ln>
                            <a:noFill/>
                          </a:ln>
                          <a:solidFill>
                            <a:schemeClr val="tx1">
                              <a:lumMod val="85000"/>
                              <a:lumOff val="15000"/>
                            </a:schemeClr>
                          </a:solidFill>
                          <a:latin typeface="+mn-ea"/>
                          <a:ea typeface="+mn-ea"/>
                          <a:cs typeface="+mn-cs"/>
                        </a:rPr>
                        <a:t>People and organization management</a:t>
                      </a: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1"/>
                  </a:ext>
                </a:extLst>
              </a:tr>
              <a:tr h="248784">
                <a:tc>
                  <a:txBody>
                    <a:bodyPr/>
                    <a:lstStyle/>
                    <a:p>
                      <a:pPr marL="0" marR="0" lvl="0" indent="0" algn="r" defTabSz="914229" rtl="0" eaLnBrk="1" fontAlgn="auto" latinLnBrk="1" hangingPunct="1">
                        <a:lnSpc>
                          <a:spcPct val="100000"/>
                        </a:lnSpc>
                        <a:spcBef>
                          <a:spcPct val="20000"/>
                        </a:spcBef>
                        <a:spcAft>
                          <a:spcPts val="0"/>
                        </a:spcAft>
                        <a:buClrTx/>
                        <a:buSzTx/>
                        <a:buFont typeface="Arial" pitchFamily="34" charset="0"/>
                        <a:buNone/>
                        <a:tabLst/>
                        <a:defRPr/>
                      </a:pPr>
                      <a:r>
                        <a:rPr lang="en" altLang="ko-KR" sz="1400" b="1" kern="1200" spc="-60" baseline="0" dirty="0">
                          <a:ln>
                            <a:noFill/>
                          </a:ln>
                          <a:solidFill>
                            <a:schemeClr val="tx1">
                              <a:lumMod val="85000"/>
                              <a:lumOff val="15000"/>
                            </a:schemeClr>
                          </a:solidFill>
                          <a:latin typeface="+mn-ea"/>
                          <a:ea typeface="+mn-ea"/>
                          <a:cs typeface="+mn-cs"/>
                        </a:rPr>
                        <a:t>18.</a:t>
                      </a:r>
                      <a:endParaRPr lang="ko-KR" altLang="en-US"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tc>
                  <a:txBody>
                    <a:bodyPr/>
                    <a:lstStyle/>
                    <a:p>
                      <a:pPr marL="0" indent="0" algn="l" defTabSz="914229" rtl="0" eaLnBrk="1" latinLnBrk="1" hangingPunct="1">
                        <a:spcBef>
                          <a:spcPct val="20000"/>
                        </a:spcBef>
                        <a:buFont typeface="Arial" pitchFamily="34" charset="0"/>
                        <a:buNone/>
                      </a:pPr>
                      <a:r>
                        <a:rPr lang="en" altLang="en-US" sz="1400" b="1" kern="1200" spc="-60" baseline="0" dirty="0">
                          <a:ln>
                            <a:noFill/>
                          </a:ln>
                          <a:solidFill>
                            <a:schemeClr val="tx1">
                              <a:lumMod val="85000"/>
                              <a:lumOff val="15000"/>
                            </a:schemeClr>
                          </a:solidFill>
                          <a:latin typeface="+mn-ea"/>
                          <a:ea typeface="+mn-ea"/>
                          <a:cs typeface="+mn-cs"/>
                        </a:rPr>
                        <a:t>security management</a:t>
                      </a: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2"/>
                  </a:ext>
                </a:extLst>
              </a:tr>
              <a:tr h="152397">
                <a:tc>
                  <a:txBody>
                    <a:bodyPr/>
                    <a:lstStyle/>
                    <a:p>
                      <a:pPr marL="0" marR="0" lvl="0" indent="0" algn="r" defTabSz="914229" rtl="0" eaLnBrk="1" fontAlgn="auto" latinLnBrk="1" hangingPunct="1">
                        <a:lnSpc>
                          <a:spcPct val="100000"/>
                        </a:lnSpc>
                        <a:spcBef>
                          <a:spcPct val="20000"/>
                        </a:spcBef>
                        <a:spcAft>
                          <a:spcPts val="0"/>
                        </a:spcAft>
                        <a:buClrTx/>
                        <a:buSzTx/>
                        <a:buFont typeface="Arial" pitchFamily="34" charset="0"/>
                        <a:buNone/>
                        <a:tabLst/>
                        <a:defRPr/>
                      </a:pPr>
                      <a:r>
                        <a:rPr lang="en" altLang="ko-KR" sz="1400" b="1" kern="1200" spc="-60" baseline="0" dirty="0">
                          <a:ln>
                            <a:noFill/>
                          </a:ln>
                          <a:solidFill>
                            <a:schemeClr val="tx1">
                              <a:lumMod val="85000"/>
                              <a:lumOff val="15000"/>
                            </a:schemeClr>
                          </a:solidFill>
                          <a:latin typeface="+mn-ea"/>
                          <a:ea typeface="+mn-ea"/>
                          <a:cs typeface="+mn-cs"/>
                        </a:rPr>
                        <a:t>19.</a:t>
                      </a:r>
                      <a:endParaRPr lang="ko-KR" altLang="en-US"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tc>
                  <a:txBody>
                    <a:bodyPr/>
                    <a:lstStyle/>
                    <a:p>
                      <a:pPr marL="0" indent="0" algn="l" defTabSz="914229" rtl="0" eaLnBrk="1" latinLnBrk="1" hangingPunct="1">
                        <a:spcBef>
                          <a:spcPct val="20000"/>
                        </a:spcBef>
                        <a:buFont typeface="Arial" pitchFamily="34" charset="0"/>
                        <a:buNone/>
                      </a:pPr>
                      <a:r>
                        <a:rPr lang="en" altLang="en-US" sz="1400" b="1" kern="1200" spc="-60" baseline="0" dirty="0">
                          <a:ln>
                            <a:noFill/>
                          </a:ln>
                          <a:solidFill>
                            <a:schemeClr val="tx1">
                              <a:lumMod val="85000"/>
                              <a:lumOff val="15000"/>
                            </a:schemeClr>
                          </a:solidFill>
                          <a:latin typeface="+mn-ea"/>
                          <a:ea typeface="+mn-ea"/>
                          <a:cs typeface="+mn-cs"/>
                        </a:rPr>
                        <a:t>deliverables step by step</a:t>
                      </a: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677575741"/>
                  </a:ext>
                </a:extLst>
              </a:tr>
              <a:tr h="152397">
                <a:tc>
                  <a:txBody>
                    <a:bodyPr/>
                    <a:lstStyle/>
                    <a:p>
                      <a:pPr marL="0" marR="0" lvl="0" indent="0" algn="r" defTabSz="914229" rtl="0" eaLnBrk="1" fontAlgn="auto" latinLnBrk="1" hangingPunct="1">
                        <a:lnSpc>
                          <a:spcPct val="100000"/>
                        </a:lnSpc>
                        <a:spcBef>
                          <a:spcPct val="20000"/>
                        </a:spcBef>
                        <a:spcAft>
                          <a:spcPts val="0"/>
                        </a:spcAft>
                        <a:buClrTx/>
                        <a:buSzTx/>
                        <a:buFont typeface="Arial" pitchFamily="34" charset="0"/>
                        <a:buNone/>
                        <a:tabLst/>
                        <a:defRPr/>
                      </a:pPr>
                      <a:r>
                        <a:rPr lang="en" altLang="ko-KR" sz="1400" b="1" kern="1200" spc="-60" baseline="0" dirty="0">
                          <a:ln>
                            <a:noFill/>
                          </a:ln>
                          <a:solidFill>
                            <a:schemeClr val="tx1">
                              <a:lumMod val="85000"/>
                              <a:lumOff val="15000"/>
                            </a:schemeClr>
                          </a:solidFill>
                          <a:latin typeface="+mn-ea"/>
                          <a:ea typeface="+mn-ea"/>
                          <a:cs typeface="+mn-cs"/>
                        </a:rPr>
                        <a:t>20.</a:t>
                      </a:r>
                      <a:endParaRPr lang="ko-KR" altLang="en-US" sz="1400" b="1" kern="1200" spc="-60" baseline="0" dirty="0">
                        <a:ln>
                          <a:noFill/>
                        </a:ln>
                        <a:solidFill>
                          <a:schemeClr val="tx1">
                            <a:lumMod val="85000"/>
                            <a:lumOff val="15000"/>
                          </a:schemeClr>
                        </a:solidFill>
                        <a:latin typeface="+mn-ea"/>
                        <a:ea typeface="+mn-ea"/>
                        <a:cs typeface="+mn-cs"/>
                      </a:endParaRP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tc>
                  <a:txBody>
                    <a:bodyPr/>
                    <a:lstStyle/>
                    <a:p>
                      <a:pPr marL="0" indent="0" algn="l" defTabSz="914229" rtl="0" eaLnBrk="1" latinLnBrk="1" hangingPunct="1">
                        <a:spcBef>
                          <a:spcPct val="20000"/>
                        </a:spcBef>
                        <a:buFont typeface="Arial" pitchFamily="34" charset="0"/>
                        <a:buNone/>
                      </a:pPr>
                      <a:r>
                        <a:rPr lang="en" altLang="en-US" sz="1400" b="1" kern="1200" spc="-60" baseline="0" dirty="0">
                          <a:ln>
                            <a:noFill/>
                          </a:ln>
                          <a:solidFill>
                            <a:schemeClr val="tx1">
                              <a:lumMod val="85000"/>
                              <a:lumOff val="15000"/>
                            </a:schemeClr>
                          </a:solidFill>
                          <a:latin typeface="+mn-ea"/>
                          <a:ea typeface="+mn-ea"/>
                          <a:cs typeface="+mn-cs"/>
                        </a:rPr>
                        <a:t>Maintenance plan</a:t>
                      </a:r>
                    </a:p>
                  </a:txBody>
                  <a:tcPr marL="91426" marR="91426" marT="45717" marB="45717"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ysDash"/>
                      <a:round/>
                      <a:headEnd type="none" w="med" len="med"/>
                      <a:tailEnd type="none" w="med" len="med"/>
                    </a:lnT>
                    <a:lnB w="9525"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58514289"/>
                  </a:ext>
                </a:extLst>
              </a:tr>
            </a:tbl>
          </a:graphicData>
        </a:graphic>
      </p:graphicFrame>
    </p:spTree>
    <p:extLst>
      <p:ext uri="{BB962C8B-B14F-4D97-AF65-F5344CB8AC3E}">
        <p14:creationId xmlns:p14="http://schemas.microsoft.com/office/powerpoint/2010/main" val="3060436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Group 83"/>
          <p:cNvGraphicFramePr>
            <a:graphicFrameLocks noGrp="1"/>
          </p:cNvGraphicFramePr>
          <p:nvPr>
            <p:extLst>
              <p:ext uri="{D42A27DB-BD31-4B8C-83A1-F6EECF244321}">
                <p14:modId xmlns:p14="http://schemas.microsoft.com/office/powerpoint/2010/main" val="2342063243"/>
              </p:ext>
            </p:extLst>
          </p:nvPr>
        </p:nvGraphicFramePr>
        <p:xfrm>
          <a:off x="415926" y="1634242"/>
          <a:ext cx="8792730" cy="4893832"/>
        </p:xfrm>
        <a:graphic>
          <a:graphicData uri="http://schemas.openxmlformats.org/drawingml/2006/table">
            <a:tbl>
              <a:tblPr/>
              <a:tblGrid>
                <a:gridCol w="3290948">
                  <a:extLst>
                    <a:ext uri="{9D8B030D-6E8A-4147-A177-3AD203B41FA5}">
                      <a16:colId xmlns:a16="http://schemas.microsoft.com/office/drawing/2014/main" val="20000"/>
                    </a:ext>
                  </a:extLst>
                </a:gridCol>
                <a:gridCol w="250167">
                  <a:extLst>
                    <a:ext uri="{9D8B030D-6E8A-4147-A177-3AD203B41FA5}">
                      <a16:colId xmlns:a16="http://schemas.microsoft.com/office/drawing/2014/main" val="20002"/>
                    </a:ext>
                  </a:extLst>
                </a:gridCol>
                <a:gridCol w="5251615">
                  <a:extLst>
                    <a:ext uri="{9D8B030D-6E8A-4147-A177-3AD203B41FA5}">
                      <a16:colId xmlns:a16="http://schemas.microsoft.com/office/drawing/2014/main" val="20001"/>
                    </a:ext>
                  </a:extLst>
                </a:gridCol>
              </a:tblGrid>
              <a:tr h="353473">
                <a:tc gridSpan="2">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 altLang="en-US" sz="1000" b="1" i="0" u="none" strike="noStrike" cap="none" normalizeH="0" baseline="0" dirty="0">
                          <a:ln>
                            <a:noFill/>
                          </a:ln>
                          <a:solidFill>
                            <a:schemeClr val="bg1"/>
                          </a:solidFill>
                          <a:effectLst/>
                          <a:latin typeface="나눔바른고딕" panose="020B0603020101020101" pitchFamily="50" charset="-127"/>
                          <a:ea typeface="나눔바른고딕" panose="020B0603020101020101" pitchFamily="50" charset="-127"/>
                        </a:rPr>
                        <a:t>Training and Baseline Procedures</a:t>
                      </a:r>
                    </a:p>
                  </a:txBody>
                  <a:tcPr marL="72000" marR="72000" marT="36000" marB="36000" anchor="ctr" horzOverflow="overflow">
                    <a:lnL>
                      <a:noFill/>
                    </a:lnL>
                    <a:lnR w="3175" cap="flat" cmpd="sng" algn="ctr">
                      <a:solidFill>
                        <a:srgbClr val="5F5F5F"/>
                      </a:solidFill>
                      <a:prstDash val="solid"/>
                      <a:round/>
                      <a:headEnd type="none" w="med" len="med"/>
                      <a:tailEnd type="none" w="med" len="med"/>
                    </a:lnR>
                    <a:lnT w="3175" cap="flat" cmpd="sng" algn="ctr">
                      <a:solidFill>
                        <a:srgbClr val="5F5F5F"/>
                      </a:solidFill>
                      <a:prstDash val="solid"/>
                      <a:round/>
                      <a:headEnd type="none" w="med" len="med"/>
                      <a:tailEnd type="none" w="med" len="med"/>
                    </a:lnT>
                    <a:lnB w="3175" cap="flat" cmpd="sng" algn="ctr">
                      <a:solidFill>
                        <a:srgbClr val="5F5F5F"/>
                      </a:solidFill>
                      <a:prstDash val="solid"/>
                      <a:round/>
                      <a:headEnd type="none" w="med" len="med"/>
                      <a:tailEnd type="none" w="med" len="med"/>
                    </a:lnB>
                    <a:lnTlToBr>
                      <a:noFill/>
                    </a:lnTlToBr>
                    <a:lnBlToTr>
                      <a:noFill/>
                    </a:lnBlToTr>
                    <a:solidFill>
                      <a:srgbClr val="969696"/>
                    </a:solidFill>
                  </a:tcPr>
                </a:tc>
                <a:tc hMerge="1">
                  <a:txBody>
                    <a:bodyPr/>
                    <a:lstStyle/>
                    <a:p>
                      <a:pPr marL="0" marR="0" lvl="0" indent="0" algn="ctr" defTabSz="914400" rtl="0" eaLnBrk="0" fontAlgn="base" latinLnBrk="1" hangingPunct="0">
                        <a:lnSpc>
                          <a:spcPct val="100000"/>
                        </a:lnSpc>
                        <a:spcBef>
                          <a:spcPct val="0"/>
                        </a:spcBef>
                        <a:spcAft>
                          <a:spcPct val="0"/>
                        </a:spcAft>
                        <a:buClrTx/>
                        <a:buSzTx/>
                        <a:buFontTx/>
                        <a:buNone/>
                        <a:tabLst/>
                      </a:pPr>
                      <a:endParaRPr kumimoji="1" lang="ko-KR" altLang="en-US" sz="1000" b="1" i="0" u="none" strike="noStrike" cap="none" normalizeH="0" baseline="0" dirty="0">
                        <a:ln>
                          <a:noFill/>
                        </a:ln>
                        <a:solidFill>
                          <a:schemeClr val="bg1"/>
                        </a:solidFill>
                        <a:effectLst/>
                        <a:latin typeface="나눔바른고딕" panose="020B0603020101020101" pitchFamily="50" charset="-127"/>
                        <a:ea typeface="나눔바른고딕" panose="020B0603020101020101" pitchFamily="50" charset="-127"/>
                      </a:endParaRPr>
                    </a:p>
                  </a:txBody>
                  <a:tcPr marL="72000" marR="72000" marT="36000" marB="36000" anchor="ctr" horzOverflow="overflow">
                    <a:lnL w="3175" cap="flat" cmpd="sng" algn="ctr">
                      <a:solidFill>
                        <a:srgbClr val="5F5F5F"/>
                      </a:solidFill>
                      <a:prstDash val="solid"/>
                      <a:round/>
                      <a:headEnd type="none" w="med" len="med"/>
                      <a:tailEnd type="none" w="med" len="med"/>
                    </a:lnL>
                    <a:lnR w="3175" cap="flat" cmpd="sng" algn="ctr">
                      <a:solidFill>
                        <a:srgbClr val="5F5F5F"/>
                      </a:solidFill>
                      <a:prstDash val="solid"/>
                      <a:round/>
                      <a:headEnd type="none" w="med" len="med"/>
                      <a:tailEnd type="none" w="med" len="med"/>
                    </a:lnR>
                    <a:lnT w="3175" cap="flat" cmpd="sng" algn="ctr">
                      <a:solidFill>
                        <a:srgbClr val="5F5F5F"/>
                      </a:solidFill>
                      <a:prstDash val="solid"/>
                      <a:round/>
                      <a:headEnd type="none" w="med" len="med"/>
                      <a:tailEnd type="none" w="med" len="med"/>
                    </a:lnT>
                    <a:lnB w="3175" cap="flat" cmpd="sng" algn="ctr">
                      <a:solidFill>
                        <a:srgbClr val="5F5F5F"/>
                      </a:solidFill>
                      <a:prstDash val="solid"/>
                      <a:round/>
                      <a:headEnd type="none" w="med" len="med"/>
                      <a:tailEnd type="none" w="med" len="med"/>
                    </a:lnB>
                    <a:lnTlToBr>
                      <a:noFill/>
                    </a:lnTlToBr>
                    <a:lnBlToTr>
                      <a:noFill/>
                    </a:lnBlToTr>
                    <a:solidFill>
                      <a:srgbClr val="969696"/>
                    </a:solidFill>
                  </a:tcPr>
                </a:tc>
                <a:tc>
                  <a:txBody>
                    <a:bodyPr/>
                    <a:lstStyle/>
                    <a:p>
                      <a:pPr marL="0" marR="0" lvl="0" indent="0" algn="ctr" defTabSz="914400" rtl="0" eaLnBrk="0" fontAlgn="ctr" latinLnBrk="1" hangingPunct="0">
                        <a:lnSpc>
                          <a:spcPct val="100000"/>
                        </a:lnSpc>
                        <a:spcBef>
                          <a:spcPct val="50000"/>
                        </a:spcBef>
                        <a:spcAft>
                          <a:spcPct val="0"/>
                        </a:spcAft>
                        <a:buClrTx/>
                        <a:buSzTx/>
                        <a:buFont typeface="Symbol" pitchFamily="18" charset="2"/>
                        <a:buNone/>
                        <a:tabLst/>
                      </a:pPr>
                      <a:r>
                        <a:rPr kumimoji="1" lang="en" altLang="en-US" sz="1000" b="1" i="0" u="none" strike="noStrike" cap="none" normalizeH="0" baseline="0" dirty="0">
                          <a:ln>
                            <a:noFill/>
                          </a:ln>
                          <a:solidFill>
                            <a:schemeClr val="bg1"/>
                          </a:solidFill>
                          <a:effectLst/>
                          <a:latin typeface="나눔바른고딕" panose="020B0603020101020101" pitchFamily="50" charset="-127"/>
                          <a:ea typeface="나눔바른고딕" panose="020B0603020101020101" pitchFamily="50" charset="-127"/>
                        </a:rPr>
                        <a:t>performance details</a:t>
                      </a:r>
                    </a:p>
                  </a:txBody>
                  <a:tcPr marL="72000" marR="72000" marT="36000" marB="36000" anchor="ctr" horzOverflow="overflow">
                    <a:lnL w="3175" cap="flat" cmpd="sng" algn="ctr">
                      <a:solidFill>
                        <a:srgbClr val="5F5F5F"/>
                      </a:solidFill>
                      <a:prstDash val="solid"/>
                      <a:round/>
                      <a:headEnd type="none" w="med" len="med"/>
                      <a:tailEnd type="none" w="med" len="med"/>
                    </a:lnL>
                    <a:lnR>
                      <a:noFill/>
                    </a:lnR>
                    <a:lnT w="3175" cap="flat" cmpd="sng" algn="ctr">
                      <a:solidFill>
                        <a:srgbClr val="5F5F5F"/>
                      </a:solidFill>
                      <a:prstDash val="solid"/>
                      <a:round/>
                      <a:headEnd type="none" w="med" len="med"/>
                      <a:tailEnd type="none" w="med" len="med"/>
                    </a:lnT>
                    <a:lnB w="3175" cap="flat" cmpd="sng" algn="ctr">
                      <a:solidFill>
                        <a:srgbClr val="5F5F5F"/>
                      </a:solidFill>
                      <a:prstDash val="solid"/>
                      <a:round/>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0"/>
                  </a:ext>
                </a:extLst>
              </a:tr>
              <a:tr h="1247049">
                <a:tc>
                  <a:txBody>
                    <a:bodyPr/>
                    <a:lstStyle/>
                    <a:p>
                      <a:pPr marL="0" marR="0" lvl="0" indent="0" algn="ctr" defTabSz="855663" rtl="0" eaLnBrk="0" fontAlgn="base" latinLnBrk="0" hangingPunct="0">
                        <a:lnSpc>
                          <a:spcPct val="90000"/>
                        </a:lnSpc>
                        <a:spcBef>
                          <a:spcPct val="20000"/>
                        </a:spcBef>
                        <a:spcAft>
                          <a:spcPct val="0"/>
                        </a:spcAft>
                        <a:buClrTx/>
                        <a:buSzTx/>
                        <a:buFontTx/>
                        <a:buNone/>
                        <a:tabLst/>
                      </a:pPr>
                      <a:endParaRPr kumimoji="1" lang="en-US" altLang="ko-KR" sz="9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endParaRPr>
                    </a:p>
                  </a:txBody>
                  <a:tcPr marL="72000" marR="72000" marT="36000" marB="36000" anchor="ctr" horzOverflow="overflow">
                    <a:lnL>
                      <a:noFill/>
                    </a:lnL>
                    <a:lnR w="3175" cap="flat" cmpd="sng" algn="ctr">
                      <a:solidFill>
                        <a:srgbClr val="5F5F5F"/>
                      </a:solidFill>
                      <a:prstDash val="solid"/>
                      <a:round/>
                      <a:headEnd type="none" w="med" len="med"/>
                      <a:tailEnd type="none" w="med" len="med"/>
                    </a:lnR>
                    <a:lnT w="3175" cap="flat" cmpd="sng" algn="ctr">
                      <a:solidFill>
                        <a:srgbClr val="5F5F5F"/>
                      </a:solidFill>
                      <a:prstDash val="solid"/>
                      <a:round/>
                      <a:headEnd type="none" w="med" len="med"/>
                      <a:tailEnd type="none" w="med" len="med"/>
                    </a:lnT>
                    <a:lnB w="3175" cap="flat" cmpd="sng" algn="ctr">
                      <a:solidFill>
                        <a:srgbClr val="5F5F5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855663" rtl="0" eaLnBrk="0" fontAlgn="base" latinLnBrk="0" hangingPunct="0">
                        <a:lnSpc>
                          <a:spcPct val="90000"/>
                        </a:lnSpc>
                        <a:spcBef>
                          <a:spcPct val="20000"/>
                        </a:spcBef>
                        <a:spcAft>
                          <a:spcPct val="0"/>
                        </a:spcAft>
                        <a:buClrTx/>
                        <a:buSzTx/>
                        <a:buFontTx/>
                        <a:buNone/>
                        <a:tabLst/>
                        <a:defRPr/>
                      </a:pPr>
                      <a:r>
                        <a:rPr kumimoji="1" lang="en" altLang="en-US" sz="900" b="1" i="0" u="none" strike="noStrike" cap="none" normalizeH="0" baseline="0" dirty="0">
                          <a:ln>
                            <a:noFill/>
                          </a:ln>
                          <a:solidFill>
                            <a:schemeClr val="tx1">
                              <a:lumMod val="65000"/>
                              <a:lumOff val="35000"/>
                            </a:schemeClr>
                          </a:solidFill>
                          <a:effectLst/>
                          <a:latin typeface="나눔바른고딕" panose="020B0603020101020101" pitchFamily="50" charset="-127"/>
                          <a:ea typeface="나눔바른고딕" panose="020B0603020101020101" pitchFamily="50" charset="-127"/>
                        </a:rPr>
                        <a:t>detailed design</a:t>
                      </a:r>
                      <a:endParaRPr kumimoji="1" lang="en-US" altLang="ko-KR" sz="900" b="0" i="0" u="none" strike="noStrike" cap="none" normalizeH="0" baseline="0" dirty="0">
                        <a:ln>
                          <a:noFill/>
                        </a:ln>
                        <a:solidFill>
                          <a:schemeClr val="tx1">
                            <a:lumMod val="65000"/>
                            <a:lumOff val="35000"/>
                          </a:schemeClr>
                        </a:solidFill>
                        <a:effectLst/>
                        <a:latin typeface="맑은 고딕" panose="020B0503020000020004" pitchFamily="50" charset="-127"/>
                        <a:ea typeface="맑은 고딕" panose="020B0503020000020004" pitchFamily="50" charset="-127"/>
                      </a:endParaRPr>
                    </a:p>
                  </a:txBody>
                  <a:tcPr marL="72000" marR="72000" marT="36000" marB="36000" anchor="ctr" horzOverflow="overflow">
                    <a:lnL w="3175" cap="flat" cmpd="sng" algn="ctr">
                      <a:solidFill>
                        <a:srgbClr val="5F5F5F"/>
                      </a:solidFill>
                      <a:prstDash val="solid"/>
                      <a:round/>
                      <a:headEnd type="none" w="med" len="med"/>
                      <a:tailEnd type="none" w="med" len="med"/>
                    </a:lnL>
                    <a:lnR w="3175" cap="flat" cmpd="sng" algn="ctr">
                      <a:solidFill>
                        <a:srgbClr val="5F5F5F"/>
                      </a:solidFill>
                      <a:prstDash val="solid"/>
                      <a:round/>
                      <a:headEnd type="none" w="med" len="med"/>
                      <a:tailEnd type="none" w="med" len="med"/>
                    </a:lnR>
                    <a:lnT w="3175" cap="flat" cmpd="sng" algn="ctr">
                      <a:solidFill>
                        <a:srgbClr val="5F5F5F"/>
                      </a:solidFill>
                      <a:prstDash val="solid"/>
                      <a:round/>
                      <a:headEnd type="none" w="med" len="med"/>
                      <a:tailEnd type="none" w="med" len="med"/>
                    </a:lnT>
                    <a:lnB w="3175" cap="flat" cmpd="sng" algn="ctr">
                      <a:solidFill>
                        <a:srgbClr val="5F5F5F"/>
                      </a:solidFill>
                      <a:prstDash val="solid"/>
                      <a:round/>
                      <a:headEnd type="none" w="med" len="med"/>
                      <a:tailEnd type="none" w="med" len="med"/>
                    </a:lnB>
                    <a:lnTlToBr>
                      <a:noFill/>
                    </a:lnTlToBr>
                    <a:lnBlToTr>
                      <a:noFill/>
                    </a:lnBlToTr>
                    <a:solidFill>
                      <a:srgbClr val="DDDDDD"/>
                    </a:solidFill>
                  </a:tcPr>
                </a:tc>
                <a:tc rowSpan="2">
                  <a:txBody>
                    <a:bodyPr/>
                    <a:lstStyle/>
                    <a:p>
                      <a:pPr marL="92075" marR="0" lvl="0" indent="-92075" algn="l" defTabSz="914400" rtl="0" eaLnBrk="0" fontAlgn="base" latinLnBrk="0" hangingPunct="0">
                        <a:lnSpc>
                          <a:spcPct val="100000"/>
                        </a:lnSpc>
                        <a:spcBef>
                          <a:spcPct val="0"/>
                        </a:spcBef>
                        <a:spcAft>
                          <a:spcPct val="20000"/>
                        </a:spcAft>
                        <a:buClr>
                          <a:schemeClr val="bg2"/>
                        </a:buClr>
                        <a:buSzTx/>
                        <a:buFont typeface="Wingdings" pitchFamily="2" charset="2"/>
                        <a:buChar char="§"/>
                        <a:tabLst/>
                      </a:pP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training schedule</a:t>
                      </a:r>
                      <a:r>
                        <a:rPr kumimoji="1" lang="en"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 </a:t>
                      </a: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establish</a:t>
                      </a:r>
                      <a:endParaRPr kumimoji="1" lang="ko-KR"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endParaRPr>
                    </a:p>
                    <a:p>
                      <a:pPr marL="236538" marR="0" lvl="1" indent="-122238" algn="l" defTabSz="914400" rtl="0" eaLnBrk="0" fontAlgn="base" latinLnBrk="0" hangingPunct="0">
                        <a:lnSpc>
                          <a:spcPct val="100000"/>
                        </a:lnSpc>
                        <a:spcBef>
                          <a:spcPct val="0"/>
                        </a:spcBef>
                        <a:spcAft>
                          <a:spcPct val="20000"/>
                        </a:spcAft>
                        <a:buClr>
                          <a:schemeClr val="bg2"/>
                        </a:buClr>
                        <a:buSzPct val="90000"/>
                        <a:buFont typeface="-윤고딕330" pitchFamily="18" charset="-127"/>
                        <a:buChar char="-"/>
                        <a:tabLst/>
                      </a:pP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Selection of trainees </a:t>
                      </a:r>
                      <a:r>
                        <a:rPr kumimoji="1" lang="en"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 </a:t>
                      </a: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confirmation of training schedule and scope</a:t>
                      </a:r>
                      <a:endParaRPr kumimoji="1" lang="en-US"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endParaRPr>
                    </a:p>
                    <a:p>
                      <a:pPr marL="92075" marR="0" lvl="0" indent="-92075" algn="l" defTabSz="914400" rtl="0" eaLnBrk="0" fontAlgn="base" latinLnBrk="0" hangingPunct="0">
                        <a:lnSpc>
                          <a:spcPct val="100000"/>
                        </a:lnSpc>
                        <a:spcBef>
                          <a:spcPct val="0"/>
                        </a:spcBef>
                        <a:spcAft>
                          <a:spcPct val="20000"/>
                        </a:spcAft>
                        <a:buClr>
                          <a:schemeClr val="bg2"/>
                        </a:buClr>
                        <a:buSzTx/>
                        <a:buFont typeface="Wingdings" pitchFamily="2" charset="2"/>
                        <a:buChar char="§"/>
                        <a:tabLst/>
                      </a:pP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user education</a:t>
                      </a:r>
                      <a:endParaRPr kumimoji="1" lang="ko-KR"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endParaRPr>
                    </a:p>
                    <a:p>
                      <a:pPr marL="236538" marR="0" lvl="1" indent="-122238" algn="l" defTabSz="914400" rtl="0" eaLnBrk="0" fontAlgn="base" latinLnBrk="0" hangingPunct="0">
                        <a:lnSpc>
                          <a:spcPct val="100000"/>
                        </a:lnSpc>
                        <a:spcBef>
                          <a:spcPct val="0"/>
                        </a:spcBef>
                        <a:spcAft>
                          <a:spcPct val="20000"/>
                        </a:spcAft>
                        <a:buClr>
                          <a:schemeClr val="bg2"/>
                        </a:buClr>
                        <a:buSzPct val="90000"/>
                        <a:buFont typeface="-윤고딕330" pitchFamily="18" charset="-127"/>
                        <a:buChar char="-"/>
                        <a:tabLst/>
                      </a:pP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Representative user training</a:t>
                      </a:r>
                      <a:endParaRPr kumimoji="1" lang="en-US"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endParaRPr>
                    </a:p>
                    <a:p>
                      <a:pPr marL="236538" marR="0" lvl="1" indent="-122238" algn="l" defTabSz="914400" rtl="0" eaLnBrk="0" fontAlgn="base" latinLnBrk="0" hangingPunct="0">
                        <a:lnSpc>
                          <a:spcPct val="100000"/>
                        </a:lnSpc>
                        <a:spcBef>
                          <a:spcPct val="0"/>
                        </a:spcBef>
                        <a:spcAft>
                          <a:spcPct val="20000"/>
                        </a:spcAft>
                        <a:buClr>
                          <a:schemeClr val="bg2"/>
                        </a:buClr>
                        <a:buSzPct val="90000"/>
                        <a:buFont typeface="-윤고딕330" pitchFamily="18" charset="-127"/>
                        <a:buChar char="-"/>
                        <a:tabLst/>
                      </a:pP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Spread education by center </a:t>
                      </a:r>
                      <a:r>
                        <a:rPr kumimoji="1" lang="en"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 </a:t>
                      </a: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representative user </a:t>
                      </a:r>
                      <a:r>
                        <a:rPr kumimoji="1" lang="en"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-&gt; </a:t>
                      </a: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field </a:t>
                      </a:r>
                      <a:r>
                        <a:rPr kumimoji="1" lang="en"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TF) </a:t>
                      </a: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support</a:t>
                      </a:r>
                      <a:endParaRPr kumimoji="1" lang="en-US"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endParaRPr>
                    </a:p>
                    <a:p>
                      <a:pPr marL="236538" marR="0" lvl="1" indent="-122238" algn="l" defTabSz="914400" rtl="0" eaLnBrk="0" fontAlgn="base" latinLnBrk="0" hangingPunct="0">
                        <a:lnSpc>
                          <a:spcPct val="100000"/>
                        </a:lnSpc>
                        <a:spcBef>
                          <a:spcPct val="0"/>
                        </a:spcBef>
                        <a:spcAft>
                          <a:spcPct val="20000"/>
                        </a:spcAft>
                        <a:buClr>
                          <a:schemeClr val="bg2"/>
                        </a:buClr>
                        <a:buSzPct val="90000"/>
                        <a:buFont typeface="-윤고딕330" pitchFamily="18" charset="-127"/>
                        <a:buChar char="-"/>
                        <a:tabLst/>
                      </a:pP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Preparing training data</a:t>
                      </a:r>
                      <a:endParaRPr kumimoji="1" lang="en-US"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endParaRPr>
                    </a:p>
                    <a:p>
                      <a:pPr marL="92075" marR="0" lvl="0" indent="-92075" algn="l" defTabSz="914400" rtl="0" eaLnBrk="0" fontAlgn="base" latinLnBrk="0" hangingPunct="0">
                        <a:lnSpc>
                          <a:spcPct val="100000"/>
                        </a:lnSpc>
                        <a:spcBef>
                          <a:spcPct val="0"/>
                        </a:spcBef>
                        <a:spcAft>
                          <a:spcPct val="20000"/>
                        </a:spcAft>
                        <a:buClr>
                          <a:schemeClr val="bg2"/>
                        </a:buClr>
                        <a:buSzTx/>
                        <a:buFont typeface="Wingdings" pitchFamily="2" charset="2"/>
                        <a:buChar char="§"/>
                        <a:tabLst/>
                      </a:pP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Writing educational materials</a:t>
                      </a:r>
                      <a:endParaRPr kumimoji="1" lang="ko-KR"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endParaRPr>
                    </a:p>
                    <a:p>
                      <a:pPr marL="236538" marR="0" lvl="1" indent="-122238" algn="l" defTabSz="914400" rtl="0" eaLnBrk="0" fontAlgn="base" latinLnBrk="0" hangingPunct="0">
                        <a:lnSpc>
                          <a:spcPct val="100000"/>
                        </a:lnSpc>
                        <a:spcBef>
                          <a:spcPct val="0"/>
                        </a:spcBef>
                        <a:spcAft>
                          <a:spcPct val="20000"/>
                        </a:spcAft>
                        <a:buClr>
                          <a:schemeClr val="bg2"/>
                        </a:buClr>
                        <a:buSzPct val="90000"/>
                        <a:buFont typeface="-윤고딕330" pitchFamily="18" charset="-127"/>
                        <a:buChar char="-"/>
                        <a:tabLst/>
                      </a:pP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Writing training materials for each part and job</a:t>
                      </a:r>
                      <a:endParaRPr kumimoji="1" lang="ko-KR"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endParaRPr>
                    </a:p>
                  </a:txBody>
                  <a:tcPr marL="72000" marR="72000" marT="36000" marB="36000" anchor="ctr" horzOverflow="overflow">
                    <a:lnL w="3175" cap="flat" cmpd="sng" algn="ctr">
                      <a:solidFill>
                        <a:srgbClr val="5F5F5F"/>
                      </a:solidFill>
                      <a:prstDash val="solid"/>
                      <a:round/>
                      <a:headEnd type="none" w="med" len="med"/>
                      <a:tailEnd type="none" w="med" len="med"/>
                    </a:lnL>
                    <a:lnR>
                      <a:noFill/>
                    </a:lnR>
                    <a:lnT w="3175" cap="flat" cmpd="sng" algn="ctr">
                      <a:solidFill>
                        <a:srgbClr val="5F5F5F"/>
                      </a:solidFill>
                      <a:prstDash val="solid"/>
                      <a:round/>
                      <a:headEnd type="none" w="med" len="med"/>
                      <a:tailEnd type="none" w="med" len="med"/>
                    </a:lnT>
                    <a:lnB w="3175" cap="flat" cmpd="sng" algn="ctr">
                      <a:solidFill>
                        <a:srgbClr val="5F5F5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31713">
                <a:tc rowSpan="2">
                  <a:txBody>
                    <a:bodyPr/>
                    <a:lstStyle/>
                    <a:p>
                      <a:pPr marL="0" marR="0" lvl="0" indent="0" algn="ctr" defTabSz="855663" rtl="0" eaLnBrk="0" fontAlgn="base" latinLnBrk="0" hangingPunct="0">
                        <a:lnSpc>
                          <a:spcPct val="90000"/>
                        </a:lnSpc>
                        <a:spcBef>
                          <a:spcPct val="20000"/>
                        </a:spcBef>
                        <a:spcAft>
                          <a:spcPct val="0"/>
                        </a:spcAft>
                        <a:buClrTx/>
                        <a:buSzTx/>
                        <a:buFontTx/>
                        <a:buNone/>
                        <a:tabLst/>
                      </a:pPr>
                      <a:endParaRPr kumimoji="1" lang="en-US" altLang="ko-KR" sz="9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endParaRPr>
                    </a:p>
                  </a:txBody>
                  <a:tcPr marL="72000" marR="72000" marT="36000" marB="36000" anchor="ctr" horzOverflow="overflow">
                    <a:lnL>
                      <a:noFill/>
                    </a:lnL>
                    <a:lnR w="3175" cap="flat" cmpd="sng" algn="ctr">
                      <a:solidFill>
                        <a:srgbClr val="5F5F5F"/>
                      </a:solidFill>
                      <a:prstDash val="solid"/>
                      <a:round/>
                      <a:headEnd type="none" w="med" len="med"/>
                      <a:tailEnd type="none" w="med" len="med"/>
                    </a:lnR>
                    <a:lnT w="3175" cap="flat" cmpd="sng" algn="ctr">
                      <a:solidFill>
                        <a:srgbClr val="5F5F5F"/>
                      </a:solidFill>
                      <a:prstDash val="solid"/>
                      <a:round/>
                      <a:headEnd type="none" w="med" len="med"/>
                      <a:tailEnd type="none" w="med" len="med"/>
                    </a:lnT>
                    <a:lnB w="3175" cap="flat" cmpd="sng" algn="ctr">
                      <a:solidFill>
                        <a:srgbClr val="5F5F5F"/>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855663" rtl="0" eaLnBrk="0" fontAlgn="base" latinLnBrk="0" hangingPunct="0">
                        <a:lnSpc>
                          <a:spcPct val="90000"/>
                        </a:lnSpc>
                        <a:spcBef>
                          <a:spcPct val="20000"/>
                        </a:spcBef>
                        <a:spcAft>
                          <a:spcPct val="0"/>
                        </a:spcAft>
                        <a:buClrTx/>
                        <a:buSzTx/>
                        <a:buFontTx/>
                        <a:buNone/>
                        <a:tabLst/>
                        <a:defRPr/>
                      </a:pPr>
                      <a:r>
                        <a:rPr kumimoji="1" lang="en" altLang="en-US" sz="900" b="1" i="0" u="none" strike="noStrike" cap="none" normalizeH="0" baseline="0" dirty="0">
                          <a:ln>
                            <a:noFill/>
                          </a:ln>
                          <a:solidFill>
                            <a:schemeClr val="tx1">
                              <a:lumMod val="65000"/>
                              <a:lumOff val="35000"/>
                            </a:schemeClr>
                          </a:solidFill>
                          <a:effectLst/>
                          <a:latin typeface="나눔바른고딕" panose="020B0603020101020101" pitchFamily="50" charset="-127"/>
                          <a:ea typeface="나눔바른고딕" panose="020B0603020101020101" pitchFamily="50" charset="-127"/>
                        </a:rPr>
                        <a:t>build</a:t>
                      </a:r>
                      <a:endParaRPr kumimoji="1" lang="en-US" altLang="ko-KR" sz="900" b="1" i="0" u="none" strike="noStrike" cap="none" normalizeH="0" baseline="0" dirty="0">
                        <a:ln>
                          <a:noFill/>
                        </a:ln>
                        <a:solidFill>
                          <a:schemeClr val="tx1">
                            <a:lumMod val="65000"/>
                            <a:lumOff val="35000"/>
                          </a:schemeClr>
                        </a:solidFill>
                        <a:effectLst/>
                        <a:latin typeface="나눔바른고딕" panose="020B0603020101020101" pitchFamily="50" charset="-127"/>
                        <a:ea typeface="나눔바른고딕" panose="020B0603020101020101" pitchFamily="50" charset="-127"/>
                      </a:endParaRPr>
                    </a:p>
                    <a:p>
                      <a:pPr marL="0" marR="0" lvl="0" indent="0" algn="ctr" defTabSz="855663" rtl="0" eaLnBrk="0" fontAlgn="base" latinLnBrk="0" hangingPunct="0">
                        <a:lnSpc>
                          <a:spcPct val="90000"/>
                        </a:lnSpc>
                        <a:spcBef>
                          <a:spcPct val="20000"/>
                        </a:spcBef>
                        <a:spcAft>
                          <a:spcPct val="0"/>
                        </a:spcAft>
                        <a:buClrTx/>
                        <a:buSzTx/>
                        <a:buFontTx/>
                        <a:buNone/>
                        <a:tabLst/>
                        <a:defRPr/>
                      </a:pPr>
                      <a:r>
                        <a:rPr kumimoji="1" lang="en" altLang="en-US" sz="900" b="1" i="0" u="none" strike="noStrike" cap="none" normalizeH="0" baseline="0" dirty="0">
                          <a:ln>
                            <a:noFill/>
                          </a:ln>
                          <a:solidFill>
                            <a:schemeClr val="tx1">
                              <a:lumMod val="65000"/>
                              <a:lumOff val="35000"/>
                            </a:schemeClr>
                          </a:solidFill>
                          <a:effectLst/>
                          <a:latin typeface="맑은 고딕" panose="020B0503020000020004" pitchFamily="50" charset="-127"/>
                          <a:ea typeface="나눔바른고딕" panose="020B0603020101020101" pitchFamily="50" charset="-127"/>
                        </a:rPr>
                        <a:t>and stabilization</a:t>
                      </a:r>
                      <a:endParaRPr kumimoji="1" lang="en-US" altLang="ko-KR" sz="900" b="0" i="0" u="none" strike="noStrike" cap="none" normalizeH="0" baseline="0" dirty="0">
                        <a:ln>
                          <a:noFill/>
                        </a:ln>
                        <a:solidFill>
                          <a:schemeClr val="tx1">
                            <a:lumMod val="65000"/>
                            <a:lumOff val="35000"/>
                          </a:schemeClr>
                        </a:solidFill>
                        <a:effectLst/>
                        <a:latin typeface="맑은 고딕" panose="020B0503020000020004" pitchFamily="50" charset="-127"/>
                        <a:ea typeface="+mn-ea"/>
                      </a:endParaRPr>
                    </a:p>
                  </a:txBody>
                  <a:tcPr marL="72000" marR="72000" marT="36000" marB="36000" anchor="ctr" horzOverflow="overflow">
                    <a:lnL w="3175" cap="flat" cmpd="sng" algn="ctr">
                      <a:solidFill>
                        <a:srgbClr val="5F5F5F"/>
                      </a:solidFill>
                      <a:prstDash val="solid"/>
                      <a:round/>
                      <a:headEnd type="none" w="med" len="med"/>
                      <a:tailEnd type="none" w="med" len="med"/>
                    </a:lnL>
                    <a:lnR w="3175" cap="flat" cmpd="sng" algn="ctr">
                      <a:solidFill>
                        <a:srgbClr val="5F5F5F"/>
                      </a:solidFill>
                      <a:prstDash val="solid"/>
                      <a:round/>
                      <a:headEnd type="none" w="med" len="med"/>
                      <a:tailEnd type="none" w="med" len="med"/>
                    </a:lnR>
                    <a:lnT w="3175" cap="flat" cmpd="sng" algn="ctr">
                      <a:solidFill>
                        <a:srgbClr val="5F5F5F"/>
                      </a:solidFill>
                      <a:prstDash val="solid"/>
                      <a:round/>
                      <a:headEnd type="none" w="med" len="med"/>
                      <a:tailEnd type="none" w="med" len="med"/>
                    </a:lnT>
                    <a:lnB w="3175" cap="flat" cmpd="sng" algn="ctr">
                      <a:solidFill>
                        <a:srgbClr val="5F5F5F"/>
                      </a:solidFill>
                      <a:prstDash val="solid"/>
                      <a:round/>
                      <a:headEnd type="none" w="med" len="med"/>
                      <a:tailEnd type="none" w="med" len="med"/>
                    </a:lnB>
                    <a:lnTlToBr>
                      <a:noFill/>
                    </a:lnTlToBr>
                    <a:lnBlToTr>
                      <a:noFill/>
                    </a:lnBlToTr>
                    <a:solidFill>
                      <a:srgbClr val="DDDDDD"/>
                    </a:solidFill>
                  </a:tcPr>
                </a:tc>
                <a:tc vMerge="1">
                  <a:txBody>
                    <a:bodyPr/>
                    <a:lstStyle/>
                    <a:p>
                      <a:pPr latinLnBrk="1"/>
                      <a:endParaRPr lang="ko-KR" altLang="en-US"/>
                    </a:p>
                  </a:txBody>
                  <a:tcPr/>
                </a:tc>
                <a:extLst>
                  <a:ext uri="{0D108BD9-81ED-4DB2-BD59-A6C34878D82A}">
                    <a16:rowId xmlns:a16="http://schemas.microsoft.com/office/drawing/2014/main" val="10002"/>
                  </a:ext>
                </a:extLst>
              </a:tr>
              <a:tr h="2178762">
                <a:tc vMerge="1">
                  <a:txBody>
                    <a:bodyPr/>
                    <a:lstStyle/>
                    <a:p>
                      <a:pPr latinLnBrk="1"/>
                      <a:endParaRPr lang="ko-KR" altLang="en-US"/>
                    </a:p>
                  </a:txBody>
                  <a:tcPr/>
                </a:tc>
                <a:tc vMerge="1">
                  <a:txBody>
                    <a:bodyPr/>
                    <a:lstStyle/>
                    <a:p>
                      <a:pPr latinLnBrk="1"/>
                      <a:endParaRPr lang="ko-KR" altLang="en-US"/>
                    </a:p>
                  </a:txBody>
                  <a:tcPr/>
                </a:tc>
                <a:tc>
                  <a:txBody>
                    <a:bodyPr/>
                    <a:lstStyle/>
                    <a:p>
                      <a:pPr marL="92075" marR="0" lvl="0" indent="-92075" algn="l" defTabSz="914400" rtl="0" eaLnBrk="0" fontAlgn="base" latinLnBrk="0" hangingPunct="0">
                        <a:lnSpc>
                          <a:spcPct val="100000"/>
                        </a:lnSpc>
                        <a:spcBef>
                          <a:spcPct val="0"/>
                        </a:spcBef>
                        <a:spcAft>
                          <a:spcPct val="20000"/>
                        </a:spcAft>
                        <a:buClr>
                          <a:schemeClr val="bg2"/>
                        </a:buClr>
                        <a:buSzTx/>
                        <a:buFont typeface="Wingdings" pitchFamily="2" charset="2"/>
                        <a:buChar char="§"/>
                        <a:tabLst/>
                      </a:pP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Reference material training</a:t>
                      </a:r>
                      <a:endParaRPr kumimoji="1" lang="ko-KR"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endParaRPr>
                    </a:p>
                    <a:p>
                      <a:pPr marL="236538" marR="0" lvl="1" indent="-122238" algn="l" defTabSz="914400" rtl="0" eaLnBrk="0" fontAlgn="base" latinLnBrk="0" hangingPunct="0">
                        <a:lnSpc>
                          <a:spcPct val="100000"/>
                        </a:lnSpc>
                        <a:spcBef>
                          <a:spcPct val="0"/>
                        </a:spcBef>
                        <a:spcAft>
                          <a:spcPct val="20000"/>
                        </a:spcAft>
                        <a:buClr>
                          <a:schemeClr val="bg2"/>
                        </a:buClr>
                        <a:buSzPct val="90000"/>
                        <a:buFont typeface="-윤고딕330" pitchFamily="18" charset="-127"/>
                        <a:buChar char="-"/>
                        <a:tabLst/>
                      </a:pPr>
                      <a:r>
                        <a:rPr kumimoji="1" lang="en"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4 </a:t>
                      </a: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major masters and standard data for each task</a:t>
                      </a:r>
                    </a:p>
                    <a:p>
                      <a:pPr marL="236538" marR="0" lvl="1" indent="-122238" algn="l" defTabSz="914400" rtl="0" eaLnBrk="0" fontAlgn="base" latinLnBrk="0" hangingPunct="0">
                        <a:lnSpc>
                          <a:spcPct val="100000"/>
                        </a:lnSpc>
                        <a:spcBef>
                          <a:spcPct val="0"/>
                        </a:spcBef>
                        <a:spcAft>
                          <a:spcPct val="20000"/>
                        </a:spcAft>
                        <a:buClr>
                          <a:schemeClr val="bg2"/>
                        </a:buClr>
                        <a:buSzPct val="90000"/>
                        <a:buFont typeface="-윤고딕330" pitchFamily="18" charset="-127"/>
                        <a:buChar char="-"/>
                        <a:tabLst/>
                      </a:pP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Confirmation and standardization of reference data range</a:t>
                      </a:r>
                      <a:endParaRPr kumimoji="1" lang="en-US"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endParaRPr>
                    </a:p>
                    <a:p>
                      <a:pPr marL="236538" marR="0" lvl="1" indent="-122238" algn="l" defTabSz="914400" rtl="0" eaLnBrk="0" fontAlgn="base" latinLnBrk="0" hangingPunct="0">
                        <a:lnSpc>
                          <a:spcPct val="100000"/>
                        </a:lnSpc>
                        <a:spcBef>
                          <a:spcPct val="0"/>
                        </a:spcBef>
                        <a:spcAft>
                          <a:spcPct val="20000"/>
                        </a:spcAft>
                        <a:buClr>
                          <a:schemeClr val="bg2"/>
                        </a:buClr>
                        <a:buSzPct val="90000"/>
                        <a:buFont typeface="-윤고딕330" pitchFamily="18" charset="-127"/>
                        <a:buChar char="-"/>
                        <a:tabLst/>
                      </a:pP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Establishment of standard data training schedule and training</a:t>
                      </a:r>
                      <a:endParaRPr kumimoji="1" lang="ko-KR"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endParaRPr>
                    </a:p>
                    <a:p>
                      <a:pPr marL="92075" marR="0" lvl="0" indent="-92075" algn="l" defTabSz="914400" rtl="0" eaLnBrk="0" fontAlgn="base" latinLnBrk="0" hangingPunct="0">
                        <a:lnSpc>
                          <a:spcPct val="100000"/>
                        </a:lnSpc>
                        <a:spcBef>
                          <a:spcPct val="0"/>
                        </a:spcBef>
                        <a:spcAft>
                          <a:spcPct val="20000"/>
                        </a:spcAft>
                        <a:buClr>
                          <a:schemeClr val="bg2"/>
                        </a:buClr>
                        <a:buSzTx/>
                        <a:buFont typeface="Wingdings" pitchFamily="2" charset="2"/>
                        <a:buChar char="§"/>
                        <a:tabLst/>
                      </a:pP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Establishment of reference data</a:t>
                      </a:r>
                      <a:endParaRPr kumimoji="1" lang="ko-KR"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endParaRPr>
                    </a:p>
                    <a:p>
                      <a:pPr marL="236538" marR="0" lvl="1" indent="-122238" algn="l" defTabSz="914400" rtl="0" eaLnBrk="0" fontAlgn="base" latinLnBrk="0" hangingPunct="0">
                        <a:lnSpc>
                          <a:spcPct val="100000"/>
                        </a:lnSpc>
                        <a:spcBef>
                          <a:spcPct val="0"/>
                        </a:spcBef>
                        <a:spcAft>
                          <a:spcPct val="20000"/>
                        </a:spcAft>
                        <a:buClr>
                          <a:schemeClr val="bg2"/>
                        </a:buClr>
                        <a:buSzPct val="90000"/>
                        <a:buFont typeface="-윤고딕330" pitchFamily="18" charset="-127"/>
                        <a:buChar char="-"/>
                        <a:tabLst/>
                      </a:pP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Reference data </a:t>
                      </a:r>
                      <a:r>
                        <a:rPr kumimoji="1" lang="en"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7 </a:t>
                      </a: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center standardization</a:t>
                      </a:r>
                      <a:endParaRPr kumimoji="1" lang="en-US"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endParaRPr>
                    </a:p>
                    <a:p>
                      <a:pPr marL="236538" marR="0" lvl="1" indent="-122238" algn="l" defTabSz="914400" rtl="0" eaLnBrk="0" fontAlgn="base" latinLnBrk="0" hangingPunct="0">
                        <a:lnSpc>
                          <a:spcPct val="100000"/>
                        </a:lnSpc>
                        <a:spcBef>
                          <a:spcPct val="0"/>
                        </a:spcBef>
                        <a:spcAft>
                          <a:spcPct val="20000"/>
                        </a:spcAft>
                        <a:buClr>
                          <a:schemeClr val="bg2"/>
                        </a:buClr>
                        <a:buSzPct val="90000"/>
                        <a:buFont typeface="-윤고딕330" pitchFamily="18" charset="-127"/>
                        <a:buChar char="-"/>
                        <a:tabLst/>
                      </a:pP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Establishment of reference data operation process</a:t>
                      </a:r>
                      <a:endParaRPr kumimoji="1" lang="ko-KR"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endParaRPr>
                    </a:p>
                    <a:p>
                      <a:pPr marL="92075" marR="0" lvl="0" indent="-92075" algn="l" defTabSz="914400" rtl="0" eaLnBrk="0" fontAlgn="base" latinLnBrk="0" hangingPunct="0">
                        <a:lnSpc>
                          <a:spcPct val="100000"/>
                        </a:lnSpc>
                        <a:spcBef>
                          <a:spcPct val="0"/>
                        </a:spcBef>
                        <a:spcAft>
                          <a:spcPct val="20000"/>
                        </a:spcAft>
                        <a:buClr>
                          <a:schemeClr val="bg2"/>
                        </a:buClr>
                        <a:buSzTx/>
                        <a:buFont typeface="Wingdings" pitchFamily="2" charset="2"/>
                        <a:buChar char="§"/>
                        <a:tabLst/>
                      </a:pP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Standard data correction and supplementation</a:t>
                      </a:r>
                      <a:endParaRPr kumimoji="1" lang="en-US"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endParaRPr>
                    </a:p>
                    <a:p>
                      <a:pPr marL="236538" marR="0" lvl="1" indent="-122238" algn="l" defTabSz="914400" rtl="0" eaLnBrk="0" fontAlgn="base" latinLnBrk="0" hangingPunct="0">
                        <a:lnSpc>
                          <a:spcPct val="100000"/>
                        </a:lnSpc>
                        <a:spcBef>
                          <a:spcPct val="0"/>
                        </a:spcBef>
                        <a:spcAft>
                          <a:spcPct val="20000"/>
                        </a:spcAft>
                        <a:buClr>
                          <a:schemeClr val="bg2"/>
                        </a:buClr>
                        <a:buSzPct val="90000"/>
                        <a:buFont typeface="-윤고딕330" pitchFamily="18" charset="-127"/>
                        <a:buChar char="-"/>
                        <a:tabLst/>
                      </a:pPr>
                      <a:r>
                        <a:rPr kumimoji="1" lang="en" altLang="en-US"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rPr>
                        <a:t>Modification and supplementation of standard data based on the results obtained during testing</a:t>
                      </a:r>
                      <a:endParaRPr kumimoji="1" lang="ko-KR" altLang="ko-KR" sz="1100" b="0" i="0" u="none" strike="noStrike" cap="none" normalizeH="0" baseline="0" dirty="0">
                        <a:ln>
                          <a:noFill/>
                        </a:ln>
                        <a:solidFill>
                          <a:schemeClr val="tx1"/>
                        </a:solidFill>
                        <a:effectLst/>
                        <a:latin typeface="나눔바른고딕" panose="020B0603020101020101" pitchFamily="50" charset="-127"/>
                        <a:ea typeface="나눔바른고딕" panose="020B0603020101020101" pitchFamily="50" charset="-127"/>
                      </a:endParaRPr>
                    </a:p>
                  </a:txBody>
                  <a:tcPr marL="72000" marR="72000" marT="36000" marB="36000" anchor="ctr" horzOverflow="overflow">
                    <a:lnL w="3175" cap="flat" cmpd="sng" algn="ctr">
                      <a:solidFill>
                        <a:srgbClr val="5F5F5F"/>
                      </a:solidFill>
                      <a:prstDash val="solid"/>
                      <a:round/>
                      <a:headEnd type="none" w="med" len="med"/>
                      <a:tailEnd type="none" w="med" len="med"/>
                    </a:lnL>
                    <a:lnR>
                      <a:noFill/>
                    </a:lnR>
                    <a:lnT w="3175" cap="flat" cmpd="sng" algn="ctr">
                      <a:solidFill>
                        <a:srgbClr val="5F5F5F"/>
                      </a:solidFill>
                      <a:prstDash val="solid"/>
                      <a:round/>
                      <a:headEnd type="none" w="med" len="med"/>
                      <a:tailEnd type="none" w="med" len="med"/>
                    </a:lnT>
                    <a:lnB w="3175" cap="flat" cmpd="sng" algn="ctr">
                      <a:solidFill>
                        <a:srgbClr val="5F5F5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11" name="직사각형 110"/>
          <p:cNvSpPr/>
          <p:nvPr/>
        </p:nvSpPr>
        <p:spPr bwMode="auto">
          <a:xfrm>
            <a:off x="524508" y="1088740"/>
            <a:ext cx="8973320" cy="3809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82031" tIns="41015" rIns="82031" bIns="41015" rtlCol="0" anchor="t"/>
          <a:lstStyle/>
          <a:p>
            <a:pPr marL="234950" lvl="1"/>
            <a:r>
              <a:rPr lang="en" altLang="ko-KR" sz="1600" b="1" spc="-60" dirty="0">
                <a:solidFill>
                  <a:schemeClr val="tx1"/>
                </a:solidFill>
                <a:latin typeface="+mn-ea"/>
              </a:rPr>
              <a:t>the KT </a:t>
            </a:r>
            <a:r>
              <a:rPr lang="en" altLang="en-US" sz="1600" b="1" spc="-60" dirty="0">
                <a:solidFill>
                  <a:schemeClr val="tx1"/>
                </a:solidFill>
                <a:latin typeface="+mn-ea"/>
              </a:rPr>
              <a:t>Vietnam </a:t>
            </a:r>
            <a:r>
              <a:rPr lang="en" altLang="en-US" sz="1600" b="1" spc="-60" dirty="0" err="1">
                <a:solidFill>
                  <a:schemeClr val="tx1"/>
                </a:solidFill>
                <a:latin typeface="+mn-ea"/>
              </a:rPr>
              <a:t>health examination system, </a:t>
            </a:r>
            <a:r>
              <a:rPr lang="en" altLang="en-US" sz="1600" b="1" spc="-60" dirty="0">
                <a:solidFill>
                  <a:schemeClr val="tx1"/>
                </a:solidFill>
                <a:latin typeface="+mn-ea"/>
              </a:rPr>
              <a:t>training for representative and field users is conducted </a:t>
            </a:r>
            <a:r>
              <a:rPr lang="en" altLang="ko-KR" sz="1600" b="1" spc="-60" dirty="0">
                <a:solidFill>
                  <a:schemeClr val="tx1"/>
                </a:solidFill>
                <a:latin typeface="+mn-ea"/>
              </a:rPr>
              <a:t>, and </a:t>
            </a:r>
            <a:r>
              <a:rPr lang="en" altLang="en-US" sz="1600" b="1" spc="-60" dirty="0">
                <a:solidFill>
                  <a:schemeClr val="tx1"/>
                </a:solidFill>
                <a:latin typeface="+mn-ea"/>
              </a:rPr>
              <a:t>standardization of reference data is simultaneously performed </a:t>
            </a:r>
            <a:r>
              <a:rPr lang="en" altLang="ko-KR" sz="1600" b="1" spc="-60" dirty="0">
                <a:solidFill>
                  <a:schemeClr val="tx1"/>
                </a:solidFill>
                <a:latin typeface="+mn-ea"/>
              </a:rPr>
              <a:t>.</a:t>
            </a:r>
            <a:endParaRPr lang="en-US" altLang="ko-KR" sz="1600" b="1" dirty="0">
              <a:solidFill>
                <a:schemeClr val="tx1"/>
              </a:solidFill>
              <a:latin typeface="+mn-ea"/>
            </a:endParaRPr>
          </a:p>
        </p:txBody>
      </p:sp>
      <p:sp>
        <p:nvSpPr>
          <p:cNvPr id="37" name="제목 1"/>
          <p:cNvSpPr txBox="1">
            <a:spLocks/>
          </p:cNvSpPr>
          <p:nvPr/>
        </p:nvSpPr>
        <p:spPr>
          <a:xfrm>
            <a:off x="740534" y="635108"/>
            <a:ext cx="4932547"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4229" rtl="0" eaLnBrk="1" latinLnBrk="1" hangingPunct="1">
              <a:spcBef>
                <a:spcPct val="0"/>
              </a:spcBef>
              <a:buNone/>
              <a:defRPr lang="ko-KR" altLang="en-US" sz="2600" b="1" kern="1200" spc="-60" baseline="0" dirty="0">
                <a:ln>
                  <a:noFill/>
                </a:ln>
                <a:solidFill>
                  <a:schemeClr val="accent1"/>
                </a:solidFill>
                <a:latin typeface="+mn-ea"/>
                <a:ea typeface="+mn-ea"/>
                <a:cs typeface="+mj-cs"/>
              </a:defRPr>
            </a:lvl1pPr>
          </a:lstStyle>
          <a:p>
            <a:pPr>
              <a:defRPr/>
            </a:pPr>
            <a:r>
              <a:rPr lang="en" altLang="en-US" sz="2400" dirty="0">
                <a:solidFill>
                  <a:schemeClr val="tx1">
                    <a:lumMod val="75000"/>
                    <a:lumOff val="25000"/>
                  </a:schemeClr>
                </a:solidFill>
              </a:rPr>
              <a:t>Education </a:t>
            </a:r>
            <a:r>
              <a:rPr lang="en" altLang="ko-KR" sz="2400" dirty="0">
                <a:solidFill>
                  <a:schemeClr val="tx1">
                    <a:lumMod val="75000"/>
                    <a:lumOff val="25000"/>
                  </a:schemeClr>
                </a:solidFill>
              </a:rPr>
              <a:t>/ </a:t>
            </a:r>
            <a:r>
              <a:rPr lang="en" altLang="en-US" sz="2400" dirty="0">
                <a:solidFill>
                  <a:schemeClr val="tx1">
                    <a:lumMod val="75000"/>
                    <a:lumOff val="25000"/>
                  </a:schemeClr>
                </a:solidFill>
              </a:rPr>
              <a:t>Reference data work</a:t>
            </a:r>
            <a:endParaRPr lang="en-US" altLang="ko-KR" sz="2400" dirty="0">
              <a:solidFill>
                <a:schemeClr val="tx1">
                  <a:lumMod val="75000"/>
                  <a:lumOff val="25000"/>
                </a:schemeClr>
              </a:solidFill>
            </a:endParaRPr>
          </a:p>
        </p:txBody>
      </p:sp>
      <p:sp>
        <p:nvSpPr>
          <p:cNvPr id="67" name="TextBox 66"/>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latin typeface="+mn-ea"/>
              </a:rPr>
              <a:t>3. </a:t>
            </a:r>
            <a:r>
              <a:rPr lang="en" altLang="en-US" sz="1400" b="1" dirty="0">
                <a:solidFill>
                  <a:schemeClr val="bg1">
                    <a:lumMod val="65000"/>
                  </a:schemeClr>
                </a:solidFill>
                <a:latin typeface="+mn-ea"/>
              </a:rPr>
              <a:t>Project implementation plan</a:t>
            </a:r>
          </a:p>
        </p:txBody>
      </p:sp>
      <p:sp>
        <p:nvSpPr>
          <p:cNvPr id="68" name="텍스트 개체 틀 2"/>
          <p:cNvSpPr txBox="1">
            <a:spLocks/>
          </p:cNvSpPr>
          <p:nvPr/>
        </p:nvSpPr>
        <p:spPr>
          <a:xfrm>
            <a:off x="272480" y="692696"/>
            <a:ext cx="468831" cy="276999"/>
          </a:xfrm>
          <a:prstGeom prst="rect">
            <a:avLst/>
          </a:prstGeom>
        </p:spPr>
        <p:txBody>
          <a:bodyPr lIns="0" tIns="0" rIns="0" bIns="0" anchor="ctr">
            <a:spAutoFit/>
          </a:bodyPr>
          <a:lstStyle>
            <a:defPPr>
              <a:defRPr lang="ko-KR"/>
            </a:defPPr>
            <a:lvl1pPr marL="0" indent="0" defTabSz="914229" eaLnBrk="1" fontAlgn="auto" hangingPunct="1">
              <a:spcBef>
                <a:spcPct val="20000"/>
              </a:spcBef>
              <a:spcAft>
                <a:spcPts val="0"/>
              </a:spcAft>
              <a:buFont typeface="Arial" pitchFamily="34" charset="0"/>
              <a:buNone/>
              <a:defRPr sz="1800" b="1" spc="-60">
                <a:latin typeface="+mn-ea"/>
                <a:ea typeface="+mn-ea"/>
              </a:defRPr>
            </a:lvl1pPr>
            <a:lvl2pPr marL="741363" indent="-284163" defTabSz="912813" eaLnBrk="0" hangingPunct="0">
              <a:spcBef>
                <a:spcPct val="20000"/>
              </a:spcBef>
              <a:buFont typeface="Arial" pitchFamily="34" charset="0"/>
              <a:buChar char="–"/>
              <a:defRPr sz="2800">
                <a:latin typeface="+mn-lt"/>
                <a:ea typeface="+mn-ea"/>
              </a:defRPr>
            </a:lvl2pPr>
            <a:lvl3pPr marL="1141413" indent="-227013" defTabSz="912813" eaLnBrk="0" hangingPunct="0">
              <a:spcBef>
                <a:spcPct val="20000"/>
              </a:spcBef>
              <a:buFont typeface="Arial" pitchFamily="34" charset="0"/>
              <a:buChar char="•"/>
              <a:defRPr sz="2500">
                <a:latin typeface="+mn-lt"/>
                <a:ea typeface="+mn-ea"/>
              </a:defRPr>
            </a:lvl3pPr>
            <a:lvl4pPr marL="1598613" indent="-227013" defTabSz="912813" eaLnBrk="0" hangingPunct="0">
              <a:spcBef>
                <a:spcPct val="20000"/>
              </a:spcBef>
              <a:buFont typeface="Arial" pitchFamily="34" charset="0"/>
              <a:buChar char="–"/>
              <a:defRPr sz="2000">
                <a:latin typeface="+mn-lt"/>
                <a:ea typeface="+mn-ea"/>
              </a:defRPr>
            </a:lvl4pPr>
            <a:lvl5pPr marL="2055813" indent="-227013" defTabSz="912813" eaLnBrk="0" hangingPunct="0">
              <a:spcBef>
                <a:spcPct val="20000"/>
              </a:spcBef>
              <a:buFont typeface="Arial" pitchFamily="34" charset="0"/>
              <a:buChar char="»"/>
              <a:defRPr sz="2000">
                <a:latin typeface="+mn-lt"/>
                <a:ea typeface="+mn-ea"/>
              </a:defRPr>
            </a:lvl5pPr>
            <a:lvl6pPr marL="2514129" indent="-228556" defTabSz="914229">
              <a:spcBef>
                <a:spcPct val="20000"/>
              </a:spcBef>
              <a:buFont typeface="Arial" pitchFamily="34" charset="0"/>
              <a:buChar char="•"/>
              <a:defRPr sz="2000">
                <a:latin typeface="+mn-lt"/>
                <a:ea typeface="+mn-ea"/>
              </a:defRPr>
            </a:lvl6pPr>
            <a:lvl7pPr marL="2971244" indent="-228556" defTabSz="914229">
              <a:spcBef>
                <a:spcPct val="20000"/>
              </a:spcBef>
              <a:buFont typeface="Arial" pitchFamily="34" charset="0"/>
              <a:buChar char="•"/>
              <a:defRPr sz="2000">
                <a:latin typeface="+mn-lt"/>
                <a:ea typeface="+mn-ea"/>
              </a:defRPr>
            </a:lvl7pPr>
            <a:lvl8pPr marL="3428357" indent="-228556" defTabSz="914229">
              <a:spcBef>
                <a:spcPct val="20000"/>
              </a:spcBef>
              <a:buFont typeface="Arial" pitchFamily="34" charset="0"/>
              <a:buChar char="•"/>
              <a:defRPr sz="2000">
                <a:latin typeface="+mn-lt"/>
                <a:ea typeface="+mn-ea"/>
              </a:defRPr>
            </a:lvl8pPr>
            <a:lvl9pPr marL="3885473" indent="-228556" defTabSz="914229">
              <a:spcBef>
                <a:spcPct val="20000"/>
              </a:spcBef>
              <a:buFont typeface="Arial" pitchFamily="34" charset="0"/>
              <a:buChar char="•"/>
              <a:defRPr sz="2000">
                <a:latin typeface="+mn-lt"/>
                <a:ea typeface="+mn-ea"/>
              </a:defRPr>
            </a:lvl9pPr>
          </a:lstStyle>
          <a:p>
            <a:r>
              <a:rPr lang="en" altLang="ko-KR" dirty="0">
                <a:solidFill>
                  <a:schemeClr val="tx1">
                    <a:lumMod val="75000"/>
                    <a:lumOff val="25000"/>
                  </a:schemeClr>
                </a:solidFill>
              </a:rPr>
              <a:t>8.</a:t>
            </a:r>
            <a:endParaRPr lang="ko-KR" altLang="en-US" dirty="0">
              <a:solidFill>
                <a:schemeClr val="tx1">
                  <a:lumMod val="75000"/>
                  <a:lumOff val="25000"/>
                </a:schemeClr>
              </a:solidFill>
            </a:endParaRPr>
          </a:p>
        </p:txBody>
      </p:sp>
      <p:sp>
        <p:nvSpPr>
          <p:cNvPr id="10" name="Rectangle 94" descr="흐름도"/>
          <p:cNvSpPr>
            <a:spLocks noChangeArrowheads="1"/>
          </p:cNvSpPr>
          <p:nvPr/>
        </p:nvSpPr>
        <p:spPr bwMode="auto">
          <a:xfrm>
            <a:off x="741722" y="2297605"/>
            <a:ext cx="1287413" cy="327975"/>
          </a:xfrm>
          <a:prstGeom prst="rect">
            <a:avLst/>
          </a:prstGeom>
          <a:solidFill>
            <a:schemeClr val="bg1"/>
          </a:solidFill>
          <a:ln w="6350" algn="ctr">
            <a:solidFill>
              <a:srgbClr val="969696"/>
            </a:solidFill>
            <a:miter lim="800000"/>
            <a:headEnd/>
            <a:tailEnd/>
          </a:ln>
        </p:spPr>
        <p:txBody>
          <a:bodyPr lIns="36000" tIns="36000" rIns="36000" bIns="36000" anchor="ctr"/>
          <a:lstStyle>
            <a:lvl1pPr eaLnBrk="0" hangingPunct="0">
              <a:defRPr kumimoji="1" sz="900" i="1">
                <a:solidFill>
                  <a:srgbClr val="333333"/>
                </a:solidFill>
                <a:latin typeface="-윤명조330" pitchFamily="18" charset="-127"/>
                <a:ea typeface="-윤명조330" pitchFamily="18" charset="-127"/>
              </a:defRPr>
            </a:lvl1pPr>
            <a:lvl2pPr marL="742950" indent="-285750" eaLnBrk="0" hangingPunct="0">
              <a:defRPr kumimoji="1" sz="900" i="1">
                <a:solidFill>
                  <a:srgbClr val="333333"/>
                </a:solidFill>
                <a:latin typeface="-윤명조330" pitchFamily="18" charset="-127"/>
                <a:ea typeface="-윤명조330" pitchFamily="18" charset="-127"/>
              </a:defRPr>
            </a:lvl2pPr>
            <a:lvl3pPr marL="1143000" indent="-228600" eaLnBrk="0" hangingPunct="0">
              <a:defRPr kumimoji="1" sz="900" i="1">
                <a:solidFill>
                  <a:srgbClr val="333333"/>
                </a:solidFill>
                <a:latin typeface="-윤명조330" pitchFamily="18" charset="-127"/>
                <a:ea typeface="-윤명조330" pitchFamily="18" charset="-127"/>
              </a:defRPr>
            </a:lvl3pPr>
            <a:lvl4pPr marL="1600200" indent="-228600" eaLnBrk="0" hangingPunct="0">
              <a:defRPr kumimoji="1" sz="900" i="1">
                <a:solidFill>
                  <a:srgbClr val="333333"/>
                </a:solidFill>
                <a:latin typeface="-윤명조330" pitchFamily="18" charset="-127"/>
                <a:ea typeface="-윤명조330" pitchFamily="18" charset="-127"/>
              </a:defRPr>
            </a:lvl4pPr>
            <a:lvl5pPr marL="2057400" indent="-228600" eaLnBrk="0" hangingPunct="0">
              <a:defRPr kumimoji="1" sz="900" i="1">
                <a:solidFill>
                  <a:srgbClr val="333333"/>
                </a:solidFill>
                <a:latin typeface="-윤명조330" pitchFamily="18" charset="-127"/>
                <a:ea typeface="-윤명조330" pitchFamily="18" charset="-127"/>
              </a:defRPr>
            </a:lvl5pPr>
            <a:lvl6pPr marL="25146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6pPr>
            <a:lvl7pPr marL="29718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7pPr>
            <a:lvl8pPr marL="34290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8pPr>
            <a:lvl9pPr marL="38862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9pPr>
          </a:lstStyle>
          <a:p>
            <a:pPr algn="ctr" eaLnBrk="1" fontAlgn="ctr" latinLnBrk="0" hangingPunct="1"/>
            <a:r>
              <a:rPr lang="en" altLang="en-US" sz="800" i="0" dirty="0">
                <a:solidFill>
                  <a:schemeClr val="tx1"/>
                </a:solidFill>
                <a:latin typeface="+mn-ea"/>
                <a:ea typeface="+mn-ea"/>
              </a:rPr>
              <a:t>representative user</a:t>
            </a:r>
            <a:r>
              <a:rPr lang="en" altLang="ko-KR" sz="800" i="0" dirty="0">
                <a:solidFill>
                  <a:schemeClr val="tx1"/>
                </a:solidFill>
                <a:latin typeface="+mn-ea"/>
                <a:ea typeface="+mn-ea"/>
              </a:rPr>
              <a:t> </a:t>
            </a:r>
          </a:p>
          <a:p>
            <a:pPr algn="ctr" eaLnBrk="1" fontAlgn="ctr" latinLnBrk="0" hangingPunct="1"/>
            <a:r>
              <a:rPr lang="en" altLang="en-US" sz="800" i="0" dirty="0">
                <a:solidFill>
                  <a:schemeClr val="tx1"/>
                </a:solidFill>
                <a:latin typeface="+mn-ea"/>
                <a:ea typeface="+mn-ea"/>
              </a:rPr>
              <a:t>Establish training schedule</a:t>
            </a:r>
          </a:p>
        </p:txBody>
      </p:sp>
      <p:sp>
        <p:nvSpPr>
          <p:cNvPr id="12" name="Rectangle 96" descr="흐름도"/>
          <p:cNvSpPr>
            <a:spLocks noChangeArrowheads="1"/>
          </p:cNvSpPr>
          <p:nvPr/>
        </p:nvSpPr>
        <p:spPr bwMode="auto">
          <a:xfrm>
            <a:off x="741722" y="2865630"/>
            <a:ext cx="1287413" cy="327975"/>
          </a:xfrm>
          <a:prstGeom prst="rect">
            <a:avLst/>
          </a:prstGeom>
          <a:solidFill>
            <a:schemeClr val="bg1"/>
          </a:solidFill>
          <a:ln w="6350" algn="ctr">
            <a:solidFill>
              <a:srgbClr val="969696"/>
            </a:solidFill>
            <a:miter lim="800000"/>
            <a:headEnd/>
            <a:tailEnd/>
          </a:ln>
        </p:spPr>
        <p:txBody>
          <a:bodyPr lIns="36000" tIns="36000" rIns="36000" bIns="36000" anchor="ctr"/>
          <a:lstStyle>
            <a:lvl1pPr eaLnBrk="0" hangingPunct="0">
              <a:defRPr kumimoji="1" sz="900" i="1">
                <a:solidFill>
                  <a:srgbClr val="333333"/>
                </a:solidFill>
                <a:latin typeface="-윤명조330" pitchFamily="18" charset="-127"/>
                <a:ea typeface="-윤명조330" pitchFamily="18" charset="-127"/>
              </a:defRPr>
            </a:lvl1pPr>
            <a:lvl2pPr marL="742950" indent="-285750" eaLnBrk="0" hangingPunct="0">
              <a:defRPr kumimoji="1" sz="900" i="1">
                <a:solidFill>
                  <a:srgbClr val="333333"/>
                </a:solidFill>
                <a:latin typeface="-윤명조330" pitchFamily="18" charset="-127"/>
                <a:ea typeface="-윤명조330" pitchFamily="18" charset="-127"/>
              </a:defRPr>
            </a:lvl2pPr>
            <a:lvl3pPr marL="1143000" indent="-228600" eaLnBrk="0" hangingPunct="0">
              <a:defRPr kumimoji="1" sz="900" i="1">
                <a:solidFill>
                  <a:srgbClr val="333333"/>
                </a:solidFill>
                <a:latin typeface="-윤명조330" pitchFamily="18" charset="-127"/>
                <a:ea typeface="-윤명조330" pitchFamily="18" charset="-127"/>
              </a:defRPr>
            </a:lvl3pPr>
            <a:lvl4pPr marL="1600200" indent="-228600" eaLnBrk="0" hangingPunct="0">
              <a:defRPr kumimoji="1" sz="900" i="1">
                <a:solidFill>
                  <a:srgbClr val="333333"/>
                </a:solidFill>
                <a:latin typeface="-윤명조330" pitchFamily="18" charset="-127"/>
                <a:ea typeface="-윤명조330" pitchFamily="18" charset="-127"/>
              </a:defRPr>
            </a:lvl4pPr>
            <a:lvl5pPr marL="2057400" indent="-228600" eaLnBrk="0" hangingPunct="0">
              <a:defRPr kumimoji="1" sz="900" i="1">
                <a:solidFill>
                  <a:srgbClr val="333333"/>
                </a:solidFill>
                <a:latin typeface="-윤명조330" pitchFamily="18" charset="-127"/>
                <a:ea typeface="-윤명조330" pitchFamily="18" charset="-127"/>
              </a:defRPr>
            </a:lvl5pPr>
            <a:lvl6pPr marL="25146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6pPr>
            <a:lvl7pPr marL="29718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7pPr>
            <a:lvl8pPr marL="34290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8pPr>
            <a:lvl9pPr marL="38862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9pPr>
          </a:lstStyle>
          <a:p>
            <a:pPr algn="ctr" eaLnBrk="1" fontAlgn="ctr" latinLnBrk="0" hangingPunct="1"/>
            <a:r>
              <a:rPr lang="en" altLang="en-US" sz="800" i="0" dirty="0">
                <a:solidFill>
                  <a:schemeClr val="tx1"/>
                </a:solidFill>
                <a:latin typeface="+mn-ea"/>
                <a:ea typeface="+mn-ea"/>
              </a:rPr>
              <a:t>Package education </a:t>
            </a:r>
            <a:r>
              <a:rPr lang="en" altLang="ko-KR" sz="800" i="0" dirty="0">
                <a:solidFill>
                  <a:schemeClr val="tx1"/>
                </a:solidFill>
                <a:latin typeface="+mn-ea"/>
                <a:ea typeface="+mn-ea"/>
              </a:rPr>
              <a:t>( </a:t>
            </a:r>
            <a:r>
              <a:rPr lang="en" altLang="en-US" sz="800" i="0">
                <a:solidFill>
                  <a:schemeClr val="tx1"/>
                </a:solidFill>
                <a:latin typeface="+mn-ea"/>
                <a:ea typeface="+mn-ea"/>
              </a:rPr>
              <a:t>representative user </a:t>
            </a:r>
            <a:r>
              <a:rPr lang="en" altLang="ko-KR" sz="800" i="0" dirty="0">
                <a:solidFill>
                  <a:schemeClr val="tx1"/>
                </a:solidFill>
                <a:latin typeface="+mn-ea"/>
                <a:ea typeface="+mn-ea"/>
              </a:rPr>
              <a:t>)</a:t>
            </a:r>
            <a:endParaRPr lang="ko-KR" altLang="en-US" sz="800" i="0" dirty="0">
              <a:solidFill>
                <a:schemeClr val="tx1"/>
              </a:solidFill>
              <a:latin typeface="+mn-ea"/>
              <a:ea typeface="+mn-ea"/>
            </a:endParaRPr>
          </a:p>
        </p:txBody>
      </p:sp>
      <p:sp>
        <p:nvSpPr>
          <p:cNvPr id="13" name="Rectangle 97" descr="흐름도"/>
          <p:cNvSpPr>
            <a:spLocks noChangeArrowheads="1"/>
          </p:cNvSpPr>
          <p:nvPr/>
        </p:nvSpPr>
        <p:spPr bwMode="auto">
          <a:xfrm>
            <a:off x="741722" y="3487409"/>
            <a:ext cx="1287413" cy="327975"/>
          </a:xfrm>
          <a:prstGeom prst="rect">
            <a:avLst/>
          </a:prstGeom>
          <a:solidFill>
            <a:schemeClr val="bg1"/>
          </a:solidFill>
          <a:ln w="6350" algn="ctr">
            <a:solidFill>
              <a:srgbClr val="969696"/>
            </a:solidFill>
            <a:miter lim="800000"/>
            <a:headEnd/>
            <a:tailEnd/>
          </a:ln>
        </p:spPr>
        <p:txBody>
          <a:bodyPr lIns="36000" tIns="36000" rIns="36000" bIns="36000" anchor="ctr"/>
          <a:lstStyle>
            <a:lvl1pPr eaLnBrk="0" hangingPunct="0">
              <a:defRPr kumimoji="1" sz="900" i="1">
                <a:solidFill>
                  <a:srgbClr val="333333"/>
                </a:solidFill>
                <a:latin typeface="-윤명조330" pitchFamily="18" charset="-127"/>
                <a:ea typeface="-윤명조330" pitchFamily="18" charset="-127"/>
              </a:defRPr>
            </a:lvl1pPr>
            <a:lvl2pPr marL="742950" indent="-285750" eaLnBrk="0" hangingPunct="0">
              <a:defRPr kumimoji="1" sz="900" i="1">
                <a:solidFill>
                  <a:srgbClr val="333333"/>
                </a:solidFill>
                <a:latin typeface="-윤명조330" pitchFamily="18" charset="-127"/>
                <a:ea typeface="-윤명조330" pitchFamily="18" charset="-127"/>
              </a:defRPr>
            </a:lvl2pPr>
            <a:lvl3pPr marL="1143000" indent="-228600" eaLnBrk="0" hangingPunct="0">
              <a:defRPr kumimoji="1" sz="900" i="1">
                <a:solidFill>
                  <a:srgbClr val="333333"/>
                </a:solidFill>
                <a:latin typeface="-윤명조330" pitchFamily="18" charset="-127"/>
                <a:ea typeface="-윤명조330" pitchFamily="18" charset="-127"/>
              </a:defRPr>
            </a:lvl3pPr>
            <a:lvl4pPr marL="1600200" indent="-228600" eaLnBrk="0" hangingPunct="0">
              <a:defRPr kumimoji="1" sz="900" i="1">
                <a:solidFill>
                  <a:srgbClr val="333333"/>
                </a:solidFill>
                <a:latin typeface="-윤명조330" pitchFamily="18" charset="-127"/>
                <a:ea typeface="-윤명조330" pitchFamily="18" charset="-127"/>
              </a:defRPr>
            </a:lvl4pPr>
            <a:lvl5pPr marL="2057400" indent="-228600" eaLnBrk="0" hangingPunct="0">
              <a:defRPr kumimoji="1" sz="900" i="1">
                <a:solidFill>
                  <a:srgbClr val="333333"/>
                </a:solidFill>
                <a:latin typeface="-윤명조330" pitchFamily="18" charset="-127"/>
                <a:ea typeface="-윤명조330" pitchFamily="18" charset="-127"/>
              </a:defRPr>
            </a:lvl5pPr>
            <a:lvl6pPr marL="25146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6pPr>
            <a:lvl7pPr marL="29718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7pPr>
            <a:lvl8pPr marL="34290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8pPr>
            <a:lvl9pPr marL="38862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9pPr>
          </a:lstStyle>
          <a:p>
            <a:pPr algn="ctr" eaLnBrk="1" fontAlgn="ctr" latinLnBrk="0" hangingPunct="1"/>
            <a:r>
              <a:rPr lang="en" altLang="en-US" sz="800" i="0" dirty="0">
                <a:solidFill>
                  <a:schemeClr val="tx1"/>
                </a:solidFill>
                <a:latin typeface="+mn-ea"/>
                <a:ea typeface="+mn-ea"/>
              </a:rPr>
              <a:t>Establish training schedule </a:t>
            </a:r>
            <a:br>
              <a:rPr lang="en-US" altLang="ko-KR" sz="800" i="0" dirty="0">
                <a:solidFill>
                  <a:schemeClr val="tx1"/>
                </a:solidFill>
                <a:latin typeface="+mn-ea"/>
                <a:ea typeface="+mn-ea"/>
              </a:rPr>
            </a:br>
            <a:r>
              <a:rPr lang="en" altLang="ko-KR" sz="800" i="0" dirty="0">
                <a:solidFill>
                  <a:schemeClr val="tx1"/>
                </a:solidFill>
                <a:latin typeface="+mn-ea"/>
                <a:ea typeface="+mn-ea"/>
              </a:rPr>
              <a:t>( </a:t>
            </a:r>
            <a:r>
              <a:rPr lang="en" altLang="en-US" sz="800" i="0">
                <a:solidFill>
                  <a:schemeClr val="tx1"/>
                </a:solidFill>
                <a:latin typeface="+mn-ea"/>
                <a:ea typeface="+mn-ea"/>
              </a:rPr>
              <a:t>representative </a:t>
            </a:r>
            <a:r>
              <a:rPr lang="en" altLang="ko-KR" sz="800" i="0" dirty="0">
                <a:solidFill>
                  <a:schemeClr val="tx1"/>
                </a:solidFill>
                <a:latin typeface="+mn-ea"/>
                <a:ea typeface="+mn-ea"/>
              </a:rPr>
              <a:t>&amp; </a:t>
            </a:r>
            <a:r>
              <a:rPr lang="en" altLang="en-US" sz="800" i="0">
                <a:solidFill>
                  <a:schemeClr val="tx1"/>
                </a:solidFill>
                <a:latin typeface="+mn-ea"/>
                <a:ea typeface="+mn-ea"/>
              </a:rPr>
              <a:t>field user </a:t>
            </a:r>
            <a:r>
              <a:rPr lang="en" altLang="ko-KR" sz="800" i="0" dirty="0">
                <a:solidFill>
                  <a:schemeClr val="tx1"/>
                </a:solidFill>
                <a:latin typeface="+mn-ea"/>
                <a:ea typeface="+mn-ea"/>
              </a:rPr>
              <a:t>)</a:t>
            </a:r>
            <a:endParaRPr lang="ko-KR" altLang="en-US" sz="800" i="0" dirty="0">
              <a:solidFill>
                <a:schemeClr val="tx1"/>
              </a:solidFill>
              <a:latin typeface="+mn-ea"/>
              <a:ea typeface="+mn-ea"/>
            </a:endParaRPr>
          </a:p>
        </p:txBody>
      </p:sp>
      <p:sp>
        <p:nvSpPr>
          <p:cNvPr id="14" name="Rectangle 98" descr="흐름도"/>
          <p:cNvSpPr>
            <a:spLocks noChangeArrowheads="1"/>
          </p:cNvSpPr>
          <p:nvPr/>
        </p:nvSpPr>
        <p:spPr bwMode="auto">
          <a:xfrm>
            <a:off x="741722" y="4077764"/>
            <a:ext cx="1287413" cy="329371"/>
          </a:xfrm>
          <a:prstGeom prst="rect">
            <a:avLst/>
          </a:prstGeom>
          <a:solidFill>
            <a:schemeClr val="bg1"/>
          </a:solidFill>
          <a:ln w="6350" algn="ctr">
            <a:solidFill>
              <a:srgbClr val="969696"/>
            </a:solidFill>
            <a:miter lim="800000"/>
            <a:headEnd/>
            <a:tailEnd/>
          </a:ln>
        </p:spPr>
        <p:txBody>
          <a:bodyPr lIns="36000" tIns="36000" rIns="36000" bIns="36000" anchor="ctr"/>
          <a:lstStyle>
            <a:lvl1pPr eaLnBrk="0" hangingPunct="0">
              <a:defRPr kumimoji="1" sz="900" i="1">
                <a:solidFill>
                  <a:srgbClr val="333333"/>
                </a:solidFill>
                <a:latin typeface="-윤명조330" pitchFamily="18" charset="-127"/>
                <a:ea typeface="-윤명조330" pitchFamily="18" charset="-127"/>
              </a:defRPr>
            </a:lvl1pPr>
            <a:lvl2pPr marL="742950" indent="-285750" eaLnBrk="0" hangingPunct="0">
              <a:defRPr kumimoji="1" sz="900" i="1">
                <a:solidFill>
                  <a:srgbClr val="333333"/>
                </a:solidFill>
                <a:latin typeface="-윤명조330" pitchFamily="18" charset="-127"/>
                <a:ea typeface="-윤명조330" pitchFamily="18" charset="-127"/>
              </a:defRPr>
            </a:lvl2pPr>
            <a:lvl3pPr marL="1143000" indent="-228600" eaLnBrk="0" hangingPunct="0">
              <a:defRPr kumimoji="1" sz="900" i="1">
                <a:solidFill>
                  <a:srgbClr val="333333"/>
                </a:solidFill>
                <a:latin typeface="-윤명조330" pitchFamily="18" charset="-127"/>
                <a:ea typeface="-윤명조330" pitchFamily="18" charset="-127"/>
              </a:defRPr>
            </a:lvl3pPr>
            <a:lvl4pPr marL="1600200" indent="-228600" eaLnBrk="0" hangingPunct="0">
              <a:defRPr kumimoji="1" sz="900" i="1">
                <a:solidFill>
                  <a:srgbClr val="333333"/>
                </a:solidFill>
                <a:latin typeface="-윤명조330" pitchFamily="18" charset="-127"/>
                <a:ea typeface="-윤명조330" pitchFamily="18" charset="-127"/>
              </a:defRPr>
            </a:lvl4pPr>
            <a:lvl5pPr marL="2057400" indent="-228600" eaLnBrk="0" hangingPunct="0">
              <a:defRPr kumimoji="1" sz="900" i="1">
                <a:solidFill>
                  <a:srgbClr val="333333"/>
                </a:solidFill>
                <a:latin typeface="-윤명조330" pitchFamily="18" charset="-127"/>
                <a:ea typeface="-윤명조330" pitchFamily="18" charset="-127"/>
              </a:defRPr>
            </a:lvl5pPr>
            <a:lvl6pPr marL="25146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6pPr>
            <a:lvl7pPr marL="29718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7pPr>
            <a:lvl8pPr marL="34290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8pPr>
            <a:lvl9pPr marL="38862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9pPr>
          </a:lstStyle>
          <a:p>
            <a:pPr algn="ctr" eaLnBrk="1" fontAlgn="ctr" latinLnBrk="0" hangingPunct="1"/>
            <a:r>
              <a:rPr lang="en" altLang="en-US" sz="800" i="0" dirty="0">
                <a:solidFill>
                  <a:schemeClr val="tx1"/>
                </a:solidFill>
                <a:latin typeface="+mn-ea"/>
                <a:ea typeface="+mn-ea"/>
              </a:rPr>
              <a:t>Writing educational materials</a:t>
            </a:r>
          </a:p>
        </p:txBody>
      </p:sp>
      <p:sp>
        <p:nvSpPr>
          <p:cNvPr id="15" name="Rectangle 99" descr="흐름도"/>
          <p:cNvSpPr>
            <a:spLocks noChangeArrowheads="1"/>
          </p:cNvSpPr>
          <p:nvPr/>
        </p:nvSpPr>
        <p:spPr bwMode="auto">
          <a:xfrm>
            <a:off x="741722" y="5760007"/>
            <a:ext cx="1287413" cy="327975"/>
          </a:xfrm>
          <a:prstGeom prst="rect">
            <a:avLst/>
          </a:prstGeom>
          <a:solidFill>
            <a:schemeClr val="bg1"/>
          </a:solidFill>
          <a:ln w="6350" algn="ctr">
            <a:solidFill>
              <a:srgbClr val="969696"/>
            </a:solidFill>
            <a:miter lim="800000"/>
            <a:headEnd/>
            <a:tailEnd/>
          </a:ln>
        </p:spPr>
        <p:txBody>
          <a:bodyPr lIns="36000" tIns="36000" rIns="36000" bIns="36000" anchor="ctr"/>
          <a:lstStyle>
            <a:lvl1pPr eaLnBrk="0" hangingPunct="0">
              <a:defRPr kumimoji="1" sz="900" i="1">
                <a:solidFill>
                  <a:srgbClr val="333333"/>
                </a:solidFill>
                <a:latin typeface="-윤명조330" pitchFamily="18" charset="-127"/>
                <a:ea typeface="-윤명조330" pitchFamily="18" charset="-127"/>
              </a:defRPr>
            </a:lvl1pPr>
            <a:lvl2pPr marL="742950" indent="-285750" eaLnBrk="0" hangingPunct="0">
              <a:defRPr kumimoji="1" sz="900" i="1">
                <a:solidFill>
                  <a:srgbClr val="333333"/>
                </a:solidFill>
                <a:latin typeface="-윤명조330" pitchFamily="18" charset="-127"/>
                <a:ea typeface="-윤명조330" pitchFamily="18" charset="-127"/>
              </a:defRPr>
            </a:lvl2pPr>
            <a:lvl3pPr marL="1143000" indent="-228600" eaLnBrk="0" hangingPunct="0">
              <a:defRPr kumimoji="1" sz="900" i="1">
                <a:solidFill>
                  <a:srgbClr val="333333"/>
                </a:solidFill>
                <a:latin typeface="-윤명조330" pitchFamily="18" charset="-127"/>
                <a:ea typeface="-윤명조330" pitchFamily="18" charset="-127"/>
              </a:defRPr>
            </a:lvl3pPr>
            <a:lvl4pPr marL="1600200" indent="-228600" eaLnBrk="0" hangingPunct="0">
              <a:defRPr kumimoji="1" sz="900" i="1">
                <a:solidFill>
                  <a:srgbClr val="333333"/>
                </a:solidFill>
                <a:latin typeface="-윤명조330" pitchFamily="18" charset="-127"/>
                <a:ea typeface="-윤명조330" pitchFamily="18" charset="-127"/>
              </a:defRPr>
            </a:lvl4pPr>
            <a:lvl5pPr marL="2057400" indent="-228600" eaLnBrk="0" hangingPunct="0">
              <a:defRPr kumimoji="1" sz="900" i="1">
                <a:solidFill>
                  <a:srgbClr val="333333"/>
                </a:solidFill>
                <a:latin typeface="-윤명조330" pitchFamily="18" charset="-127"/>
                <a:ea typeface="-윤명조330" pitchFamily="18" charset="-127"/>
              </a:defRPr>
            </a:lvl5pPr>
            <a:lvl6pPr marL="25146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6pPr>
            <a:lvl7pPr marL="29718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7pPr>
            <a:lvl8pPr marL="34290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8pPr>
            <a:lvl9pPr marL="38862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9pPr>
          </a:lstStyle>
          <a:p>
            <a:pPr algn="ctr" eaLnBrk="1" fontAlgn="ctr" latinLnBrk="0" hangingPunct="1"/>
            <a:r>
              <a:rPr lang="en" altLang="en-US" sz="800" i="0" dirty="0">
                <a:solidFill>
                  <a:schemeClr val="tx1"/>
                </a:solidFill>
                <a:latin typeface="+mn-ea"/>
                <a:ea typeface="+mn-ea"/>
              </a:rPr>
              <a:t>Field </a:t>
            </a:r>
            <a:r>
              <a:rPr lang="en" altLang="ko-KR" sz="800" i="0" dirty="0">
                <a:solidFill>
                  <a:schemeClr val="tx1"/>
                </a:solidFill>
                <a:latin typeface="+mn-ea"/>
                <a:ea typeface="+mn-ea"/>
              </a:rPr>
              <a:t>REMIND </a:t>
            </a:r>
            <a:r>
              <a:rPr lang="en" altLang="en-US" sz="800" i="0">
                <a:solidFill>
                  <a:schemeClr val="tx1"/>
                </a:solidFill>
                <a:latin typeface="+mn-ea"/>
                <a:ea typeface="+mn-ea"/>
              </a:rPr>
              <a:t>training</a:t>
            </a:r>
          </a:p>
        </p:txBody>
      </p:sp>
      <p:sp>
        <p:nvSpPr>
          <p:cNvPr id="16" name="Rectangle 100" descr="흐름도"/>
          <p:cNvSpPr>
            <a:spLocks noChangeArrowheads="1"/>
          </p:cNvSpPr>
          <p:nvPr/>
        </p:nvSpPr>
        <p:spPr bwMode="auto">
          <a:xfrm>
            <a:off x="741722" y="4647185"/>
            <a:ext cx="1287413" cy="327975"/>
          </a:xfrm>
          <a:prstGeom prst="rect">
            <a:avLst/>
          </a:prstGeom>
          <a:solidFill>
            <a:schemeClr val="bg1"/>
          </a:solidFill>
          <a:ln w="6350" algn="ctr">
            <a:solidFill>
              <a:srgbClr val="969696"/>
            </a:solidFill>
            <a:miter lim="800000"/>
            <a:headEnd/>
            <a:tailEnd/>
          </a:ln>
        </p:spPr>
        <p:txBody>
          <a:bodyPr lIns="36000" tIns="36000" rIns="36000" bIns="36000" anchor="ctr"/>
          <a:lstStyle>
            <a:lvl1pPr eaLnBrk="0" hangingPunct="0">
              <a:defRPr kumimoji="1" sz="900" i="1">
                <a:solidFill>
                  <a:srgbClr val="333333"/>
                </a:solidFill>
                <a:latin typeface="-윤명조330" pitchFamily="18" charset="-127"/>
                <a:ea typeface="-윤명조330" pitchFamily="18" charset="-127"/>
              </a:defRPr>
            </a:lvl1pPr>
            <a:lvl2pPr marL="742950" indent="-285750" eaLnBrk="0" hangingPunct="0">
              <a:defRPr kumimoji="1" sz="900" i="1">
                <a:solidFill>
                  <a:srgbClr val="333333"/>
                </a:solidFill>
                <a:latin typeface="-윤명조330" pitchFamily="18" charset="-127"/>
                <a:ea typeface="-윤명조330" pitchFamily="18" charset="-127"/>
              </a:defRPr>
            </a:lvl2pPr>
            <a:lvl3pPr marL="1143000" indent="-228600" eaLnBrk="0" hangingPunct="0">
              <a:defRPr kumimoji="1" sz="900" i="1">
                <a:solidFill>
                  <a:srgbClr val="333333"/>
                </a:solidFill>
                <a:latin typeface="-윤명조330" pitchFamily="18" charset="-127"/>
                <a:ea typeface="-윤명조330" pitchFamily="18" charset="-127"/>
              </a:defRPr>
            </a:lvl3pPr>
            <a:lvl4pPr marL="1600200" indent="-228600" eaLnBrk="0" hangingPunct="0">
              <a:defRPr kumimoji="1" sz="900" i="1">
                <a:solidFill>
                  <a:srgbClr val="333333"/>
                </a:solidFill>
                <a:latin typeface="-윤명조330" pitchFamily="18" charset="-127"/>
                <a:ea typeface="-윤명조330" pitchFamily="18" charset="-127"/>
              </a:defRPr>
            </a:lvl4pPr>
            <a:lvl5pPr marL="2057400" indent="-228600" eaLnBrk="0" hangingPunct="0">
              <a:defRPr kumimoji="1" sz="900" i="1">
                <a:solidFill>
                  <a:srgbClr val="333333"/>
                </a:solidFill>
                <a:latin typeface="-윤명조330" pitchFamily="18" charset="-127"/>
                <a:ea typeface="-윤명조330" pitchFamily="18" charset="-127"/>
              </a:defRPr>
            </a:lvl5pPr>
            <a:lvl6pPr marL="25146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6pPr>
            <a:lvl7pPr marL="29718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7pPr>
            <a:lvl8pPr marL="34290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8pPr>
            <a:lvl9pPr marL="38862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9pPr>
          </a:lstStyle>
          <a:p>
            <a:pPr algn="ctr" eaLnBrk="1" fontAlgn="ctr" latinLnBrk="0" hangingPunct="1"/>
            <a:r>
              <a:rPr lang="en" altLang="en-US" sz="800" i="0" dirty="0">
                <a:solidFill>
                  <a:schemeClr val="tx1"/>
                </a:solidFill>
                <a:latin typeface="+mn-ea"/>
                <a:ea typeface="+mn-ea"/>
              </a:rPr>
              <a:t>Representative user training</a:t>
            </a:r>
          </a:p>
        </p:txBody>
      </p:sp>
      <p:cxnSp>
        <p:nvCxnSpPr>
          <p:cNvPr id="21" name="AutoShape 105"/>
          <p:cNvCxnSpPr>
            <a:cxnSpLocks noChangeShapeType="1"/>
            <a:stCxn id="10" idx="2"/>
            <a:endCxn id="12" idx="0"/>
          </p:cNvCxnSpPr>
          <p:nvPr/>
        </p:nvCxnSpPr>
        <p:spPr bwMode="auto">
          <a:xfrm>
            <a:off x="1385429" y="2625580"/>
            <a:ext cx="0" cy="240050"/>
          </a:xfrm>
          <a:prstGeom prst="straightConnector1">
            <a:avLst/>
          </a:prstGeom>
          <a:noFill/>
          <a:ln w="9525">
            <a:solidFill>
              <a:schemeClr val="tx1">
                <a:lumMod val="65000"/>
                <a:lumOff val="35000"/>
              </a:schemeClr>
            </a:solidFill>
            <a:round/>
            <a:headEnd/>
            <a:tailEnd type="triangle" w="med" len="med"/>
          </a:ln>
          <a:extLst>
            <a:ext uri="{909E8E84-426E-40DD-AFC4-6F175D3DCCD1}">
              <a14:hiddenFill xmlns:a14="http://schemas.microsoft.com/office/drawing/2010/main">
                <a:noFill/>
              </a14:hiddenFill>
            </a:ext>
          </a:extLst>
        </p:spPr>
      </p:cxnSp>
      <p:cxnSp>
        <p:nvCxnSpPr>
          <p:cNvPr id="22" name="AutoShape 106"/>
          <p:cNvCxnSpPr>
            <a:cxnSpLocks noChangeShapeType="1"/>
            <a:stCxn id="12" idx="2"/>
            <a:endCxn id="13" idx="0"/>
          </p:cNvCxnSpPr>
          <p:nvPr/>
        </p:nvCxnSpPr>
        <p:spPr bwMode="auto">
          <a:xfrm>
            <a:off x="1385429" y="3193605"/>
            <a:ext cx="0" cy="293804"/>
          </a:xfrm>
          <a:prstGeom prst="straightConnector1">
            <a:avLst/>
          </a:prstGeom>
          <a:noFill/>
          <a:ln w="9525">
            <a:solidFill>
              <a:schemeClr val="tx1">
                <a:lumMod val="65000"/>
                <a:lumOff val="35000"/>
              </a:schemeClr>
            </a:solidFill>
            <a:round/>
            <a:headEnd/>
            <a:tailEnd type="triangle" w="med" len="med"/>
          </a:ln>
          <a:extLst>
            <a:ext uri="{909E8E84-426E-40DD-AFC4-6F175D3DCCD1}">
              <a14:hiddenFill xmlns:a14="http://schemas.microsoft.com/office/drawing/2010/main">
                <a:noFill/>
              </a14:hiddenFill>
            </a:ext>
          </a:extLst>
        </p:spPr>
      </p:cxnSp>
      <p:cxnSp>
        <p:nvCxnSpPr>
          <p:cNvPr id="23" name="AutoShape 107"/>
          <p:cNvCxnSpPr>
            <a:cxnSpLocks noChangeShapeType="1"/>
            <a:stCxn id="13" idx="2"/>
            <a:endCxn id="14" idx="0"/>
          </p:cNvCxnSpPr>
          <p:nvPr/>
        </p:nvCxnSpPr>
        <p:spPr bwMode="auto">
          <a:xfrm>
            <a:off x="1385429" y="3815384"/>
            <a:ext cx="0" cy="262380"/>
          </a:xfrm>
          <a:prstGeom prst="straightConnector1">
            <a:avLst/>
          </a:prstGeom>
          <a:noFill/>
          <a:ln w="9525">
            <a:solidFill>
              <a:schemeClr val="tx1">
                <a:lumMod val="65000"/>
                <a:lumOff val="35000"/>
              </a:schemeClr>
            </a:solidFill>
            <a:round/>
            <a:headEnd/>
            <a:tailEnd type="triangle" w="med" len="med"/>
          </a:ln>
          <a:extLst>
            <a:ext uri="{909E8E84-426E-40DD-AFC4-6F175D3DCCD1}">
              <a14:hiddenFill xmlns:a14="http://schemas.microsoft.com/office/drawing/2010/main">
                <a:noFill/>
              </a14:hiddenFill>
            </a:ext>
          </a:extLst>
        </p:spPr>
      </p:cxnSp>
      <p:cxnSp>
        <p:nvCxnSpPr>
          <p:cNvPr id="24" name="AutoShape 108"/>
          <p:cNvCxnSpPr>
            <a:cxnSpLocks noChangeShapeType="1"/>
            <a:stCxn id="14" idx="2"/>
            <a:endCxn id="16" idx="0"/>
          </p:cNvCxnSpPr>
          <p:nvPr/>
        </p:nvCxnSpPr>
        <p:spPr bwMode="auto">
          <a:xfrm>
            <a:off x="1385429" y="4407135"/>
            <a:ext cx="0" cy="240050"/>
          </a:xfrm>
          <a:prstGeom prst="straightConnector1">
            <a:avLst/>
          </a:prstGeom>
          <a:noFill/>
          <a:ln w="9525">
            <a:solidFill>
              <a:schemeClr val="tx1">
                <a:lumMod val="65000"/>
                <a:lumOff val="35000"/>
              </a:schemeClr>
            </a:solidFill>
            <a:round/>
            <a:headEnd/>
            <a:tailEnd type="triangle" w="med" len="med"/>
          </a:ln>
          <a:extLst>
            <a:ext uri="{909E8E84-426E-40DD-AFC4-6F175D3DCCD1}">
              <a14:hiddenFill xmlns:a14="http://schemas.microsoft.com/office/drawing/2010/main">
                <a:noFill/>
              </a14:hiddenFill>
            </a:ext>
          </a:extLst>
        </p:spPr>
      </p:cxnSp>
      <p:cxnSp>
        <p:nvCxnSpPr>
          <p:cNvPr id="25" name="AutoShape 109"/>
          <p:cNvCxnSpPr>
            <a:cxnSpLocks noChangeShapeType="1"/>
            <a:endCxn id="15" idx="0"/>
          </p:cNvCxnSpPr>
          <p:nvPr/>
        </p:nvCxnSpPr>
        <p:spPr bwMode="auto">
          <a:xfrm>
            <a:off x="1385429" y="5535309"/>
            <a:ext cx="0" cy="224698"/>
          </a:xfrm>
          <a:prstGeom prst="straightConnector1">
            <a:avLst/>
          </a:prstGeom>
          <a:noFill/>
          <a:ln w="9525">
            <a:solidFill>
              <a:schemeClr val="tx1">
                <a:lumMod val="65000"/>
                <a:lumOff val="35000"/>
              </a:schemeClr>
            </a:solidFill>
            <a:round/>
            <a:headEnd/>
            <a:tailEnd type="triangle" w="med" len="med"/>
          </a:ln>
          <a:extLst>
            <a:ext uri="{909E8E84-426E-40DD-AFC4-6F175D3DCCD1}">
              <a14:hiddenFill xmlns:a14="http://schemas.microsoft.com/office/drawing/2010/main">
                <a:noFill/>
              </a14:hiddenFill>
            </a:ext>
          </a:extLst>
        </p:spPr>
      </p:cxnSp>
      <p:cxnSp>
        <p:nvCxnSpPr>
          <p:cNvPr id="26" name="AutoShape 110"/>
          <p:cNvCxnSpPr>
            <a:cxnSpLocks noChangeShapeType="1"/>
            <a:stCxn id="16" idx="2"/>
          </p:cNvCxnSpPr>
          <p:nvPr/>
        </p:nvCxnSpPr>
        <p:spPr bwMode="auto">
          <a:xfrm>
            <a:off x="1385429" y="4975160"/>
            <a:ext cx="0" cy="237258"/>
          </a:xfrm>
          <a:prstGeom prst="straightConnector1">
            <a:avLst/>
          </a:prstGeom>
          <a:noFill/>
          <a:ln w="9525">
            <a:solidFill>
              <a:schemeClr val="tx1">
                <a:lumMod val="65000"/>
                <a:lumOff val="35000"/>
              </a:schemeClr>
            </a:solidFill>
            <a:round/>
            <a:headEnd/>
            <a:tailEnd type="triangle" w="med" len="med"/>
          </a:ln>
          <a:extLst>
            <a:ext uri="{909E8E84-426E-40DD-AFC4-6F175D3DCCD1}">
              <a14:hiddenFill xmlns:a14="http://schemas.microsoft.com/office/drawing/2010/main">
                <a:noFill/>
              </a14:hiddenFill>
            </a:ext>
          </a:extLst>
        </p:spPr>
      </p:cxnSp>
      <p:sp>
        <p:nvSpPr>
          <p:cNvPr id="31" name="Rectangle 96" descr="흐름도"/>
          <p:cNvSpPr>
            <a:spLocks noChangeArrowheads="1"/>
          </p:cNvSpPr>
          <p:nvPr/>
        </p:nvSpPr>
        <p:spPr bwMode="auto">
          <a:xfrm>
            <a:off x="2249063" y="2865629"/>
            <a:ext cx="1287413" cy="327975"/>
          </a:xfrm>
          <a:prstGeom prst="rect">
            <a:avLst/>
          </a:prstGeom>
          <a:solidFill>
            <a:schemeClr val="bg1"/>
          </a:solidFill>
          <a:ln w="6350" algn="ctr">
            <a:solidFill>
              <a:srgbClr val="969696"/>
            </a:solidFill>
            <a:miter lim="800000"/>
            <a:headEnd/>
            <a:tailEnd/>
          </a:ln>
        </p:spPr>
        <p:txBody>
          <a:bodyPr lIns="36000" tIns="36000" rIns="36000" bIns="36000" anchor="ctr"/>
          <a:lstStyle>
            <a:lvl1pPr eaLnBrk="0" hangingPunct="0">
              <a:defRPr kumimoji="1" sz="900" i="1">
                <a:solidFill>
                  <a:srgbClr val="333333"/>
                </a:solidFill>
                <a:latin typeface="-윤명조330" pitchFamily="18" charset="-127"/>
                <a:ea typeface="-윤명조330" pitchFamily="18" charset="-127"/>
              </a:defRPr>
            </a:lvl1pPr>
            <a:lvl2pPr marL="742950" indent="-285750" eaLnBrk="0" hangingPunct="0">
              <a:defRPr kumimoji="1" sz="900" i="1">
                <a:solidFill>
                  <a:srgbClr val="333333"/>
                </a:solidFill>
                <a:latin typeface="-윤명조330" pitchFamily="18" charset="-127"/>
                <a:ea typeface="-윤명조330" pitchFamily="18" charset="-127"/>
              </a:defRPr>
            </a:lvl2pPr>
            <a:lvl3pPr marL="1143000" indent="-228600" eaLnBrk="0" hangingPunct="0">
              <a:defRPr kumimoji="1" sz="900" i="1">
                <a:solidFill>
                  <a:srgbClr val="333333"/>
                </a:solidFill>
                <a:latin typeface="-윤명조330" pitchFamily="18" charset="-127"/>
                <a:ea typeface="-윤명조330" pitchFamily="18" charset="-127"/>
              </a:defRPr>
            </a:lvl3pPr>
            <a:lvl4pPr marL="1600200" indent="-228600" eaLnBrk="0" hangingPunct="0">
              <a:defRPr kumimoji="1" sz="900" i="1">
                <a:solidFill>
                  <a:srgbClr val="333333"/>
                </a:solidFill>
                <a:latin typeface="-윤명조330" pitchFamily="18" charset="-127"/>
                <a:ea typeface="-윤명조330" pitchFamily="18" charset="-127"/>
              </a:defRPr>
            </a:lvl4pPr>
            <a:lvl5pPr marL="2057400" indent="-228600" eaLnBrk="0" hangingPunct="0">
              <a:defRPr kumimoji="1" sz="900" i="1">
                <a:solidFill>
                  <a:srgbClr val="333333"/>
                </a:solidFill>
                <a:latin typeface="-윤명조330" pitchFamily="18" charset="-127"/>
                <a:ea typeface="-윤명조330" pitchFamily="18" charset="-127"/>
              </a:defRPr>
            </a:lvl5pPr>
            <a:lvl6pPr marL="25146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6pPr>
            <a:lvl7pPr marL="29718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7pPr>
            <a:lvl8pPr marL="34290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8pPr>
            <a:lvl9pPr marL="38862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9pPr>
          </a:lstStyle>
          <a:p>
            <a:pPr algn="ctr" eaLnBrk="1" fontAlgn="ctr" latinLnBrk="0" hangingPunct="1"/>
            <a:r>
              <a:rPr lang="en" altLang="en-US" sz="800" i="0" dirty="0">
                <a:solidFill>
                  <a:schemeClr val="tx1"/>
                </a:solidFill>
                <a:latin typeface="+mn-ea"/>
                <a:ea typeface="+mn-ea"/>
              </a:rPr>
              <a:t>master screen</a:t>
            </a:r>
            <a:endParaRPr lang="en-US" altLang="ko-KR" sz="800" i="0" dirty="0">
              <a:solidFill>
                <a:schemeClr val="tx1"/>
              </a:solidFill>
              <a:latin typeface="+mn-ea"/>
              <a:ea typeface="+mn-ea"/>
            </a:endParaRPr>
          </a:p>
          <a:p>
            <a:pPr algn="ctr" eaLnBrk="1" fontAlgn="ctr" latinLnBrk="0" hangingPunct="1"/>
            <a:r>
              <a:rPr lang="en" altLang="en-US" sz="800" i="0" dirty="0">
                <a:solidFill>
                  <a:schemeClr val="tx1"/>
                </a:solidFill>
                <a:latin typeface="+mn-ea"/>
                <a:ea typeface="+mn-ea"/>
              </a:rPr>
              <a:t>analysis and design</a:t>
            </a:r>
          </a:p>
        </p:txBody>
      </p:sp>
      <p:sp>
        <p:nvSpPr>
          <p:cNvPr id="44" name="Rectangle 100" descr="흐름도"/>
          <p:cNvSpPr>
            <a:spLocks noChangeArrowheads="1"/>
          </p:cNvSpPr>
          <p:nvPr/>
        </p:nvSpPr>
        <p:spPr bwMode="auto">
          <a:xfrm>
            <a:off x="741722" y="5217968"/>
            <a:ext cx="1287413" cy="327975"/>
          </a:xfrm>
          <a:prstGeom prst="rect">
            <a:avLst/>
          </a:prstGeom>
          <a:solidFill>
            <a:schemeClr val="bg1"/>
          </a:solidFill>
          <a:ln w="6350" algn="ctr">
            <a:solidFill>
              <a:srgbClr val="969696"/>
            </a:solidFill>
            <a:miter lim="800000"/>
            <a:headEnd/>
            <a:tailEnd/>
          </a:ln>
        </p:spPr>
        <p:txBody>
          <a:bodyPr lIns="36000" tIns="36000" rIns="36000" bIns="36000" anchor="ctr"/>
          <a:lstStyle>
            <a:lvl1pPr eaLnBrk="0" hangingPunct="0">
              <a:defRPr kumimoji="1" sz="900" i="1">
                <a:solidFill>
                  <a:srgbClr val="333333"/>
                </a:solidFill>
                <a:latin typeface="-윤명조330" pitchFamily="18" charset="-127"/>
                <a:ea typeface="-윤명조330" pitchFamily="18" charset="-127"/>
              </a:defRPr>
            </a:lvl1pPr>
            <a:lvl2pPr marL="742950" indent="-285750" eaLnBrk="0" hangingPunct="0">
              <a:defRPr kumimoji="1" sz="900" i="1">
                <a:solidFill>
                  <a:srgbClr val="333333"/>
                </a:solidFill>
                <a:latin typeface="-윤명조330" pitchFamily="18" charset="-127"/>
                <a:ea typeface="-윤명조330" pitchFamily="18" charset="-127"/>
              </a:defRPr>
            </a:lvl2pPr>
            <a:lvl3pPr marL="1143000" indent="-228600" eaLnBrk="0" hangingPunct="0">
              <a:defRPr kumimoji="1" sz="900" i="1">
                <a:solidFill>
                  <a:srgbClr val="333333"/>
                </a:solidFill>
                <a:latin typeface="-윤명조330" pitchFamily="18" charset="-127"/>
                <a:ea typeface="-윤명조330" pitchFamily="18" charset="-127"/>
              </a:defRPr>
            </a:lvl3pPr>
            <a:lvl4pPr marL="1600200" indent="-228600" eaLnBrk="0" hangingPunct="0">
              <a:defRPr kumimoji="1" sz="900" i="1">
                <a:solidFill>
                  <a:srgbClr val="333333"/>
                </a:solidFill>
                <a:latin typeface="-윤명조330" pitchFamily="18" charset="-127"/>
                <a:ea typeface="-윤명조330" pitchFamily="18" charset="-127"/>
              </a:defRPr>
            </a:lvl4pPr>
            <a:lvl5pPr marL="2057400" indent="-228600" eaLnBrk="0" hangingPunct="0">
              <a:defRPr kumimoji="1" sz="900" i="1">
                <a:solidFill>
                  <a:srgbClr val="333333"/>
                </a:solidFill>
                <a:latin typeface="-윤명조330" pitchFamily="18" charset="-127"/>
                <a:ea typeface="-윤명조330" pitchFamily="18" charset="-127"/>
              </a:defRPr>
            </a:lvl5pPr>
            <a:lvl6pPr marL="25146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6pPr>
            <a:lvl7pPr marL="29718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7pPr>
            <a:lvl8pPr marL="34290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8pPr>
            <a:lvl9pPr marL="38862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9pPr>
          </a:lstStyle>
          <a:p>
            <a:pPr algn="ctr" eaLnBrk="1" fontAlgn="ctr" latinLnBrk="0" hangingPunct="1"/>
            <a:r>
              <a:rPr lang="en" altLang="en-US" sz="800" i="0" dirty="0">
                <a:solidFill>
                  <a:schemeClr val="tx1"/>
                </a:solidFill>
                <a:latin typeface="+mn-ea"/>
                <a:ea typeface="+mn-ea"/>
              </a:rPr>
              <a:t>On-the-job user training</a:t>
            </a:r>
            <a:endParaRPr lang="en-US" altLang="ko-KR" sz="800" i="0" dirty="0">
              <a:solidFill>
                <a:schemeClr val="tx1"/>
              </a:solidFill>
              <a:latin typeface="+mn-ea"/>
              <a:ea typeface="+mn-ea"/>
            </a:endParaRPr>
          </a:p>
          <a:p>
            <a:pPr algn="ctr" eaLnBrk="1" fontAlgn="ctr" latinLnBrk="0" hangingPunct="1"/>
            <a:r>
              <a:rPr lang="en" altLang="ko-KR" sz="800" i="0" dirty="0">
                <a:solidFill>
                  <a:schemeClr val="tx1"/>
                </a:solidFill>
                <a:latin typeface="+mn-ea"/>
                <a:ea typeface="+mn-ea"/>
              </a:rPr>
              <a:t>( </a:t>
            </a:r>
            <a:r>
              <a:rPr lang="en" altLang="en-US" sz="800" i="0">
                <a:solidFill>
                  <a:schemeClr val="tx1"/>
                </a:solidFill>
                <a:latin typeface="+mn-ea"/>
                <a:ea typeface="+mn-ea"/>
              </a:rPr>
              <a:t>Diffusion education </a:t>
            </a:r>
            <a:r>
              <a:rPr lang="en" altLang="ko-KR" sz="800" i="0" dirty="0">
                <a:solidFill>
                  <a:schemeClr val="tx1"/>
                </a:solidFill>
                <a:latin typeface="+mn-ea"/>
                <a:ea typeface="+mn-ea"/>
              </a:rPr>
              <a:t>)</a:t>
            </a:r>
            <a:endParaRPr lang="ko-KR" altLang="en-US" sz="800" i="0" dirty="0">
              <a:solidFill>
                <a:schemeClr val="tx1"/>
              </a:solidFill>
              <a:latin typeface="+mn-ea"/>
              <a:ea typeface="+mn-ea"/>
            </a:endParaRPr>
          </a:p>
        </p:txBody>
      </p:sp>
      <p:sp>
        <p:nvSpPr>
          <p:cNvPr id="46" name="Rectangle 102" descr="흐름도"/>
          <p:cNvSpPr>
            <a:spLocks noChangeArrowheads="1"/>
          </p:cNvSpPr>
          <p:nvPr/>
        </p:nvSpPr>
        <p:spPr bwMode="auto">
          <a:xfrm>
            <a:off x="2249062" y="4079160"/>
            <a:ext cx="1287413" cy="327975"/>
          </a:xfrm>
          <a:prstGeom prst="rect">
            <a:avLst/>
          </a:prstGeom>
          <a:solidFill>
            <a:schemeClr val="bg1"/>
          </a:solidFill>
          <a:ln w="6350" algn="ctr">
            <a:solidFill>
              <a:srgbClr val="969696"/>
            </a:solidFill>
            <a:miter lim="800000"/>
            <a:headEnd/>
            <a:tailEnd/>
          </a:ln>
        </p:spPr>
        <p:txBody>
          <a:bodyPr lIns="36000" tIns="36000" rIns="36000" bIns="36000" anchor="ctr"/>
          <a:lstStyle>
            <a:lvl1pPr eaLnBrk="0" hangingPunct="0">
              <a:defRPr kumimoji="1" sz="900" i="1">
                <a:solidFill>
                  <a:srgbClr val="333333"/>
                </a:solidFill>
                <a:latin typeface="-윤명조330" pitchFamily="18" charset="-127"/>
                <a:ea typeface="-윤명조330" pitchFamily="18" charset="-127"/>
              </a:defRPr>
            </a:lvl1pPr>
            <a:lvl2pPr marL="742950" indent="-285750" eaLnBrk="0" hangingPunct="0">
              <a:defRPr kumimoji="1" sz="900" i="1">
                <a:solidFill>
                  <a:srgbClr val="333333"/>
                </a:solidFill>
                <a:latin typeface="-윤명조330" pitchFamily="18" charset="-127"/>
                <a:ea typeface="-윤명조330" pitchFamily="18" charset="-127"/>
              </a:defRPr>
            </a:lvl2pPr>
            <a:lvl3pPr marL="1143000" indent="-228600" eaLnBrk="0" hangingPunct="0">
              <a:defRPr kumimoji="1" sz="900" i="1">
                <a:solidFill>
                  <a:srgbClr val="333333"/>
                </a:solidFill>
                <a:latin typeface="-윤명조330" pitchFamily="18" charset="-127"/>
                <a:ea typeface="-윤명조330" pitchFamily="18" charset="-127"/>
              </a:defRPr>
            </a:lvl3pPr>
            <a:lvl4pPr marL="1600200" indent="-228600" eaLnBrk="0" hangingPunct="0">
              <a:defRPr kumimoji="1" sz="900" i="1">
                <a:solidFill>
                  <a:srgbClr val="333333"/>
                </a:solidFill>
                <a:latin typeface="-윤명조330" pitchFamily="18" charset="-127"/>
                <a:ea typeface="-윤명조330" pitchFamily="18" charset="-127"/>
              </a:defRPr>
            </a:lvl4pPr>
            <a:lvl5pPr marL="2057400" indent="-228600" eaLnBrk="0" hangingPunct="0">
              <a:defRPr kumimoji="1" sz="900" i="1">
                <a:solidFill>
                  <a:srgbClr val="333333"/>
                </a:solidFill>
                <a:latin typeface="-윤명조330" pitchFamily="18" charset="-127"/>
                <a:ea typeface="-윤명조330" pitchFamily="18" charset="-127"/>
              </a:defRPr>
            </a:lvl5pPr>
            <a:lvl6pPr marL="25146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6pPr>
            <a:lvl7pPr marL="29718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7pPr>
            <a:lvl8pPr marL="34290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8pPr>
            <a:lvl9pPr marL="38862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9pPr>
          </a:lstStyle>
          <a:p>
            <a:pPr algn="ctr" eaLnBrk="1" fontAlgn="ctr" latinLnBrk="0" hangingPunct="1"/>
            <a:r>
              <a:rPr lang="en" altLang="en-US" sz="800" i="0" dirty="0">
                <a:solidFill>
                  <a:schemeClr val="tx1"/>
                </a:solidFill>
                <a:latin typeface="+mn-ea"/>
                <a:ea typeface="+mn-ea"/>
              </a:rPr>
              <a:t>Establishment of reference data</a:t>
            </a:r>
          </a:p>
        </p:txBody>
      </p:sp>
      <p:sp>
        <p:nvSpPr>
          <p:cNvPr id="59" name="Rectangle 99" descr="흐름도"/>
          <p:cNvSpPr>
            <a:spLocks noChangeArrowheads="1"/>
          </p:cNvSpPr>
          <p:nvPr/>
        </p:nvSpPr>
        <p:spPr bwMode="auto">
          <a:xfrm>
            <a:off x="2249063" y="4647185"/>
            <a:ext cx="1287413" cy="327975"/>
          </a:xfrm>
          <a:prstGeom prst="rect">
            <a:avLst/>
          </a:prstGeom>
          <a:solidFill>
            <a:schemeClr val="bg1"/>
          </a:solidFill>
          <a:ln w="6350" algn="ctr">
            <a:solidFill>
              <a:srgbClr val="969696"/>
            </a:solidFill>
            <a:miter lim="800000"/>
            <a:headEnd/>
            <a:tailEnd/>
          </a:ln>
        </p:spPr>
        <p:txBody>
          <a:bodyPr lIns="36000" tIns="36000" rIns="36000" bIns="36000" anchor="ctr"/>
          <a:lstStyle>
            <a:lvl1pPr eaLnBrk="0" hangingPunct="0">
              <a:defRPr kumimoji="1" sz="900" i="1">
                <a:solidFill>
                  <a:srgbClr val="333333"/>
                </a:solidFill>
                <a:latin typeface="-윤명조330" pitchFamily="18" charset="-127"/>
                <a:ea typeface="-윤명조330" pitchFamily="18" charset="-127"/>
              </a:defRPr>
            </a:lvl1pPr>
            <a:lvl2pPr marL="742950" indent="-285750" eaLnBrk="0" hangingPunct="0">
              <a:defRPr kumimoji="1" sz="900" i="1">
                <a:solidFill>
                  <a:srgbClr val="333333"/>
                </a:solidFill>
                <a:latin typeface="-윤명조330" pitchFamily="18" charset="-127"/>
                <a:ea typeface="-윤명조330" pitchFamily="18" charset="-127"/>
              </a:defRPr>
            </a:lvl2pPr>
            <a:lvl3pPr marL="1143000" indent="-228600" eaLnBrk="0" hangingPunct="0">
              <a:defRPr kumimoji="1" sz="900" i="1">
                <a:solidFill>
                  <a:srgbClr val="333333"/>
                </a:solidFill>
                <a:latin typeface="-윤명조330" pitchFamily="18" charset="-127"/>
                <a:ea typeface="-윤명조330" pitchFamily="18" charset="-127"/>
              </a:defRPr>
            </a:lvl3pPr>
            <a:lvl4pPr marL="1600200" indent="-228600" eaLnBrk="0" hangingPunct="0">
              <a:defRPr kumimoji="1" sz="900" i="1">
                <a:solidFill>
                  <a:srgbClr val="333333"/>
                </a:solidFill>
                <a:latin typeface="-윤명조330" pitchFamily="18" charset="-127"/>
                <a:ea typeface="-윤명조330" pitchFamily="18" charset="-127"/>
              </a:defRPr>
            </a:lvl4pPr>
            <a:lvl5pPr marL="2057400" indent="-228600" eaLnBrk="0" hangingPunct="0">
              <a:defRPr kumimoji="1" sz="900" i="1">
                <a:solidFill>
                  <a:srgbClr val="333333"/>
                </a:solidFill>
                <a:latin typeface="-윤명조330" pitchFamily="18" charset="-127"/>
                <a:ea typeface="-윤명조330" pitchFamily="18" charset="-127"/>
              </a:defRPr>
            </a:lvl5pPr>
            <a:lvl6pPr marL="25146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6pPr>
            <a:lvl7pPr marL="29718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7pPr>
            <a:lvl8pPr marL="34290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8pPr>
            <a:lvl9pPr marL="38862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9pPr>
          </a:lstStyle>
          <a:p>
            <a:pPr algn="ctr" eaLnBrk="1" fontAlgn="ctr" latinLnBrk="0" hangingPunct="1"/>
            <a:r>
              <a:rPr lang="en" altLang="en-US" sz="800" i="0" dirty="0">
                <a:solidFill>
                  <a:schemeClr val="tx1"/>
                </a:solidFill>
                <a:latin typeface="+mn-ea"/>
                <a:ea typeface="+mn-ea"/>
              </a:rPr>
              <a:t>Standard data correction and supplementation</a:t>
            </a:r>
          </a:p>
        </p:txBody>
      </p:sp>
      <p:cxnSp>
        <p:nvCxnSpPr>
          <p:cNvPr id="57" name="직선 화살표 연결선 56"/>
          <p:cNvCxnSpPr/>
          <p:nvPr/>
        </p:nvCxnSpPr>
        <p:spPr>
          <a:xfrm>
            <a:off x="2896092" y="3202069"/>
            <a:ext cx="3608" cy="285340"/>
          </a:xfrm>
          <a:prstGeom prst="straightConnector1">
            <a:avLst/>
          </a:prstGeom>
          <a:ln w="95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96" descr="흐름도"/>
          <p:cNvSpPr>
            <a:spLocks noChangeArrowheads="1"/>
          </p:cNvSpPr>
          <p:nvPr/>
        </p:nvSpPr>
        <p:spPr bwMode="auto">
          <a:xfrm>
            <a:off x="2249061" y="3487409"/>
            <a:ext cx="1287413" cy="327975"/>
          </a:xfrm>
          <a:prstGeom prst="rect">
            <a:avLst/>
          </a:prstGeom>
          <a:solidFill>
            <a:schemeClr val="bg1"/>
          </a:solidFill>
          <a:ln w="6350" algn="ctr">
            <a:solidFill>
              <a:srgbClr val="969696"/>
            </a:solidFill>
            <a:miter lim="800000"/>
            <a:headEnd/>
            <a:tailEnd/>
          </a:ln>
        </p:spPr>
        <p:txBody>
          <a:bodyPr lIns="36000" tIns="36000" rIns="36000" bIns="36000" anchor="ctr"/>
          <a:lstStyle>
            <a:lvl1pPr eaLnBrk="0" hangingPunct="0">
              <a:defRPr kumimoji="1" sz="900" i="1">
                <a:solidFill>
                  <a:srgbClr val="333333"/>
                </a:solidFill>
                <a:latin typeface="-윤명조330" pitchFamily="18" charset="-127"/>
                <a:ea typeface="-윤명조330" pitchFamily="18" charset="-127"/>
              </a:defRPr>
            </a:lvl1pPr>
            <a:lvl2pPr marL="742950" indent="-285750" eaLnBrk="0" hangingPunct="0">
              <a:defRPr kumimoji="1" sz="900" i="1">
                <a:solidFill>
                  <a:srgbClr val="333333"/>
                </a:solidFill>
                <a:latin typeface="-윤명조330" pitchFamily="18" charset="-127"/>
                <a:ea typeface="-윤명조330" pitchFamily="18" charset="-127"/>
              </a:defRPr>
            </a:lvl2pPr>
            <a:lvl3pPr marL="1143000" indent="-228600" eaLnBrk="0" hangingPunct="0">
              <a:defRPr kumimoji="1" sz="900" i="1">
                <a:solidFill>
                  <a:srgbClr val="333333"/>
                </a:solidFill>
                <a:latin typeface="-윤명조330" pitchFamily="18" charset="-127"/>
                <a:ea typeface="-윤명조330" pitchFamily="18" charset="-127"/>
              </a:defRPr>
            </a:lvl3pPr>
            <a:lvl4pPr marL="1600200" indent="-228600" eaLnBrk="0" hangingPunct="0">
              <a:defRPr kumimoji="1" sz="900" i="1">
                <a:solidFill>
                  <a:srgbClr val="333333"/>
                </a:solidFill>
                <a:latin typeface="-윤명조330" pitchFamily="18" charset="-127"/>
                <a:ea typeface="-윤명조330" pitchFamily="18" charset="-127"/>
              </a:defRPr>
            </a:lvl4pPr>
            <a:lvl5pPr marL="2057400" indent="-228600" eaLnBrk="0" hangingPunct="0">
              <a:defRPr kumimoji="1" sz="900" i="1">
                <a:solidFill>
                  <a:srgbClr val="333333"/>
                </a:solidFill>
                <a:latin typeface="-윤명조330" pitchFamily="18" charset="-127"/>
                <a:ea typeface="-윤명조330" pitchFamily="18" charset="-127"/>
              </a:defRPr>
            </a:lvl5pPr>
            <a:lvl6pPr marL="25146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6pPr>
            <a:lvl7pPr marL="29718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7pPr>
            <a:lvl8pPr marL="34290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8pPr>
            <a:lvl9pPr marL="38862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9pPr>
          </a:lstStyle>
          <a:p>
            <a:pPr algn="ctr" eaLnBrk="1" fontAlgn="ctr" latinLnBrk="0" hangingPunct="1"/>
            <a:r>
              <a:rPr lang="en" altLang="en-US" sz="800" i="0" dirty="0">
                <a:solidFill>
                  <a:schemeClr val="tx1"/>
                </a:solidFill>
                <a:latin typeface="+mn-ea"/>
                <a:ea typeface="+mn-ea"/>
              </a:rPr>
              <a:t>master screen</a:t>
            </a:r>
            <a:endParaRPr lang="en-US" altLang="ko-KR" sz="800" i="0" dirty="0">
              <a:solidFill>
                <a:schemeClr val="tx1"/>
              </a:solidFill>
              <a:latin typeface="+mn-ea"/>
              <a:ea typeface="+mn-ea"/>
            </a:endParaRPr>
          </a:p>
          <a:p>
            <a:pPr algn="ctr" eaLnBrk="1" fontAlgn="ctr" latinLnBrk="0" hangingPunct="1"/>
            <a:r>
              <a:rPr lang="en" altLang="en-US" sz="800" i="0" dirty="0">
                <a:solidFill>
                  <a:schemeClr val="tx1"/>
                </a:solidFill>
                <a:latin typeface="+mn-ea"/>
                <a:ea typeface="+mn-ea"/>
              </a:rPr>
              <a:t>correction</a:t>
            </a:r>
          </a:p>
        </p:txBody>
      </p:sp>
      <p:cxnSp>
        <p:nvCxnSpPr>
          <p:cNvPr id="63" name="직선 화살표 연결선 62"/>
          <p:cNvCxnSpPr>
            <a:stCxn id="64" idx="2"/>
            <a:endCxn id="46" idx="0"/>
          </p:cNvCxnSpPr>
          <p:nvPr/>
        </p:nvCxnSpPr>
        <p:spPr>
          <a:xfrm>
            <a:off x="2892768" y="3815384"/>
            <a:ext cx="1" cy="263776"/>
          </a:xfrm>
          <a:prstGeom prst="straightConnector1">
            <a:avLst/>
          </a:prstGeom>
          <a:ln w="95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p:cNvCxnSpPr>
            <a:stCxn id="46" idx="2"/>
            <a:endCxn id="59" idx="0"/>
          </p:cNvCxnSpPr>
          <p:nvPr/>
        </p:nvCxnSpPr>
        <p:spPr>
          <a:xfrm>
            <a:off x="2892769" y="4407135"/>
            <a:ext cx="1" cy="240050"/>
          </a:xfrm>
          <a:prstGeom prst="straightConnector1">
            <a:avLst/>
          </a:prstGeom>
          <a:ln w="95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96" descr="흐름도"/>
          <p:cNvSpPr>
            <a:spLocks noChangeArrowheads="1"/>
          </p:cNvSpPr>
          <p:nvPr/>
        </p:nvSpPr>
        <p:spPr bwMode="auto">
          <a:xfrm>
            <a:off x="2249060" y="2302826"/>
            <a:ext cx="1287413" cy="327975"/>
          </a:xfrm>
          <a:prstGeom prst="rect">
            <a:avLst/>
          </a:prstGeom>
          <a:solidFill>
            <a:schemeClr val="bg1"/>
          </a:solidFill>
          <a:ln w="6350" algn="ctr">
            <a:solidFill>
              <a:srgbClr val="969696"/>
            </a:solidFill>
            <a:miter lim="800000"/>
            <a:headEnd/>
            <a:tailEnd/>
          </a:ln>
        </p:spPr>
        <p:txBody>
          <a:bodyPr lIns="36000" tIns="36000" rIns="36000" bIns="36000" anchor="ctr"/>
          <a:lstStyle>
            <a:lvl1pPr eaLnBrk="0" hangingPunct="0">
              <a:defRPr kumimoji="1" sz="900" i="1">
                <a:solidFill>
                  <a:srgbClr val="333333"/>
                </a:solidFill>
                <a:latin typeface="-윤명조330" pitchFamily="18" charset="-127"/>
                <a:ea typeface="-윤명조330" pitchFamily="18" charset="-127"/>
              </a:defRPr>
            </a:lvl1pPr>
            <a:lvl2pPr marL="742950" indent="-285750" eaLnBrk="0" hangingPunct="0">
              <a:defRPr kumimoji="1" sz="900" i="1">
                <a:solidFill>
                  <a:srgbClr val="333333"/>
                </a:solidFill>
                <a:latin typeface="-윤명조330" pitchFamily="18" charset="-127"/>
                <a:ea typeface="-윤명조330" pitchFamily="18" charset="-127"/>
              </a:defRPr>
            </a:lvl2pPr>
            <a:lvl3pPr marL="1143000" indent="-228600" eaLnBrk="0" hangingPunct="0">
              <a:defRPr kumimoji="1" sz="900" i="1">
                <a:solidFill>
                  <a:srgbClr val="333333"/>
                </a:solidFill>
                <a:latin typeface="-윤명조330" pitchFamily="18" charset="-127"/>
                <a:ea typeface="-윤명조330" pitchFamily="18" charset="-127"/>
              </a:defRPr>
            </a:lvl3pPr>
            <a:lvl4pPr marL="1600200" indent="-228600" eaLnBrk="0" hangingPunct="0">
              <a:defRPr kumimoji="1" sz="900" i="1">
                <a:solidFill>
                  <a:srgbClr val="333333"/>
                </a:solidFill>
                <a:latin typeface="-윤명조330" pitchFamily="18" charset="-127"/>
                <a:ea typeface="-윤명조330" pitchFamily="18" charset="-127"/>
              </a:defRPr>
            </a:lvl4pPr>
            <a:lvl5pPr marL="2057400" indent="-228600" eaLnBrk="0" hangingPunct="0">
              <a:defRPr kumimoji="1" sz="900" i="1">
                <a:solidFill>
                  <a:srgbClr val="333333"/>
                </a:solidFill>
                <a:latin typeface="-윤명조330" pitchFamily="18" charset="-127"/>
                <a:ea typeface="-윤명조330" pitchFamily="18" charset="-127"/>
              </a:defRPr>
            </a:lvl5pPr>
            <a:lvl6pPr marL="25146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6pPr>
            <a:lvl7pPr marL="29718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7pPr>
            <a:lvl8pPr marL="34290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8pPr>
            <a:lvl9pPr marL="3886200" indent="-228600" eaLnBrk="0" fontAlgn="base" hangingPunct="0">
              <a:spcBef>
                <a:spcPct val="0"/>
              </a:spcBef>
              <a:spcAft>
                <a:spcPct val="0"/>
              </a:spcAft>
              <a:defRPr kumimoji="1" sz="900" i="1">
                <a:solidFill>
                  <a:srgbClr val="333333"/>
                </a:solidFill>
                <a:latin typeface="-윤명조330" pitchFamily="18" charset="-127"/>
                <a:ea typeface="-윤명조330" pitchFamily="18" charset="-127"/>
              </a:defRPr>
            </a:lvl9pPr>
          </a:lstStyle>
          <a:p>
            <a:pPr algn="ctr" eaLnBrk="1" fontAlgn="ctr" latinLnBrk="0" hangingPunct="1"/>
            <a:r>
              <a:rPr lang="en" altLang="en-US" sz="800" i="0" dirty="0">
                <a:solidFill>
                  <a:schemeClr val="tx1"/>
                </a:solidFill>
                <a:latin typeface="+mn-ea"/>
                <a:ea typeface="+mn-ea"/>
              </a:rPr>
              <a:t>Reference material training</a:t>
            </a:r>
            <a:endParaRPr lang="en-US" altLang="ko-KR" sz="800" i="0" dirty="0">
              <a:solidFill>
                <a:schemeClr val="tx1"/>
              </a:solidFill>
              <a:latin typeface="+mn-ea"/>
              <a:ea typeface="+mn-ea"/>
            </a:endParaRPr>
          </a:p>
          <a:p>
            <a:pPr algn="ctr" eaLnBrk="1" fontAlgn="ctr" latinLnBrk="0" hangingPunct="1"/>
            <a:r>
              <a:rPr lang="en" altLang="ko-KR" sz="800" i="0" dirty="0">
                <a:solidFill>
                  <a:schemeClr val="tx1"/>
                </a:solidFill>
                <a:latin typeface="+mn-ea"/>
                <a:ea typeface="+mn-ea"/>
              </a:rPr>
              <a:t>(4 </a:t>
            </a:r>
            <a:r>
              <a:rPr lang="en" altLang="en-US" sz="800" i="0">
                <a:solidFill>
                  <a:schemeClr val="tx1"/>
                </a:solidFill>
                <a:latin typeface="+mn-ea"/>
                <a:ea typeface="+mn-ea"/>
              </a:rPr>
              <a:t>major masters </a:t>
            </a:r>
            <a:r>
              <a:rPr lang="en" altLang="ko-KR" sz="800" i="0" dirty="0">
                <a:solidFill>
                  <a:schemeClr val="tx1"/>
                </a:solidFill>
                <a:latin typeface="+mn-ea"/>
                <a:ea typeface="+mn-ea"/>
              </a:rPr>
              <a:t>)</a:t>
            </a:r>
            <a:endParaRPr lang="ko-KR" altLang="en-US" sz="800" i="0" dirty="0">
              <a:solidFill>
                <a:schemeClr val="tx1"/>
              </a:solidFill>
              <a:latin typeface="+mn-ea"/>
              <a:ea typeface="+mn-ea"/>
            </a:endParaRPr>
          </a:p>
        </p:txBody>
      </p:sp>
      <p:cxnSp>
        <p:nvCxnSpPr>
          <p:cNvPr id="80" name="직선 화살표 연결선 79"/>
          <p:cNvCxnSpPr>
            <a:stCxn id="79" idx="2"/>
            <a:endCxn id="31" idx="0"/>
          </p:cNvCxnSpPr>
          <p:nvPr/>
        </p:nvCxnSpPr>
        <p:spPr>
          <a:xfrm>
            <a:off x="2892767" y="2630801"/>
            <a:ext cx="3" cy="234828"/>
          </a:xfrm>
          <a:prstGeom prst="straightConnector1">
            <a:avLst/>
          </a:prstGeom>
          <a:ln w="95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E6CE2D6-7466-4CC1-AE96-54F671A9AE20}"/>
              </a:ext>
            </a:extLst>
          </p:cNvPr>
          <p:cNvSpPr txBox="1"/>
          <p:nvPr/>
        </p:nvSpPr>
        <p:spPr>
          <a:xfrm>
            <a:off x="740534" y="2004421"/>
            <a:ext cx="1288601" cy="215444"/>
          </a:xfrm>
          <a:prstGeom prst="rect">
            <a:avLst/>
          </a:prstGeom>
          <a:noFill/>
        </p:spPr>
        <p:txBody>
          <a:bodyPr wrap="square" rtlCol="0">
            <a:spAutoFit/>
          </a:bodyPr>
          <a:lstStyle/>
          <a:p>
            <a:pPr algn="ctr"/>
            <a:r>
              <a:rPr lang="en" altLang="en-US" sz="800" b="1" dirty="0"/>
              <a:t>user education</a:t>
            </a:r>
          </a:p>
        </p:txBody>
      </p:sp>
      <p:sp>
        <p:nvSpPr>
          <p:cNvPr id="30" name="TextBox 29">
            <a:extLst>
              <a:ext uri="{FF2B5EF4-FFF2-40B4-BE49-F238E27FC236}">
                <a16:creationId xmlns:a16="http://schemas.microsoft.com/office/drawing/2014/main" id="{15725914-5066-4DCB-B612-60D6FA99BC59}"/>
              </a:ext>
            </a:extLst>
          </p:cNvPr>
          <p:cNvSpPr txBox="1"/>
          <p:nvPr/>
        </p:nvSpPr>
        <p:spPr>
          <a:xfrm>
            <a:off x="2269149" y="2004421"/>
            <a:ext cx="1288601" cy="215444"/>
          </a:xfrm>
          <a:prstGeom prst="rect">
            <a:avLst/>
          </a:prstGeom>
          <a:noFill/>
        </p:spPr>
        <p:txBody>
          <a:bodyPr wrap="square" rtlCol="0">
            <a:spAutoFit/>
          </a:bodyPr>
          <a:lstStyle/>
          <a:p>
            <a:pPr algn="ctr"/>
            <a:r>
              <a:rPr lang="en" altLang="en-US" sz="800" b="1" dirty="0"/>
              <a:t>Reference data work</a:t>
            </a:r>
          </a:p>
        </p:txBody>
      </p:sp>
    </p:spTree>
    <p:extLst>
      <p:ext uri="{BB962C8B-B14F-4D97-AF65-F5344CB8AC3E}">
        <p14:creationId xmlns:p14="http://schemas.microsoft.com/office/powerpoint/2010/main" val="4214592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5"/>
          <p:cNvSpPr txBox="1">
            <a:spLocks noChangeArrowheads="1"/>
          </p:cNvSpPr>
          <p:nvPr/>
        </p:nvSpPr>
        <p:spPr bwMode="auto">
          <a:xfrm>
            <a:off x="524508" y="1088740"/>
            <a:ext cx="8593670" cy="584767"/>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82031" tIns="41015" rIns="82031" bIns="41015" rtlCol="0" anchor="t"/>
          <a:lstStyle>
            <a:defPPr>
              <a:defRPr lang="ko-KR"/>
            </a:defPPr>
            <a:lvl1pPr>
              <a:defRPr sz="1600" b="1" spc="-20">
                <a:solidFill>
                  <a:schemeClr val="tx1">
                    <a:lumMod val="65000"/>
                    <a:lumOff val="35000"/>
                  </a:schemeClr>
                </a:solidFill>
                <a:latin typeface="+mn-ea"/>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 altLang="en-US" sz="1200" dirty="0"/>
              <a:t>Establish an efficient test environment based on pre-validated procedures and a dedicated organization </a:t>
            </a:r>
            <a:r>
              <a:rPr lang="en" altLang="ko-KR" sz="1200" dirty="0"/>
              <a:t>, strengthen </a:t>
            </a:r>
            <a:r>
              <a:rPr lang="en" altLang="en-US" sz="1200" dirty="0"/>
              <a:t>user </a:t>
            </a:r>
            <a:r>
              <a:rPr lang="en" altLang="ko-KR" sz="1200" dirty="0"/>
              <a:t>/ </a:t>
            </a:r>
            <a:r>
              <a:rPr lang="en" altLang="en-US" sz="1200" dirty="0"/>
              <a:t>collaboration-oriented </a:t>
            </a:r>
            <a:r>
              <a:rPr lang="en" altLang="ko-KR" sz="1200" dirty="0"/>
              <a:t>(TF) </a:t>
            </a:r>
            <a:r>
              <a:rPr lang="en" altLang="en-US" sz="1200" dirty="0"/>
              <a:t>tests </a:t>
            </a:r>
            <a:r>
              <a:rPr lang="en" altLang="ko-KR" sz="1200" dirty="0"/>
              <a:t>, and </a:t>
            </a:r>
            <a:r>
              <a:rPr lang="en" altLang="en-US" sz="1200" dirty="0"/>
              <a:t>conduct tests according to the quality assurance system</a:t>
            </a:r>
          </a:p>
        </p:txBody>
      </p:sp>
      <p:sp>
        <p:nvSpPr>
          <p:cNvPr id="53" name="AutoShape 72"/>
          <p:cNvSpPr>
            <a:spLocks noChangeArrowheads="1"/>
          </p:cNvSpPr>
          <p:nvPr/>
        </p:nvSpPr>
        <p:spPr bwMode="auto">
          <a:xfrm>
            <a:off x="2066351" y="2150342"/>
            <a:ext cx="2560318" cy="531139"/>
          </a:xfrm>
          <a:prstGeom prst="rightArrow">
            <a:avLst>
              <a:gd name="adj1" fmla="val 58333"/>
              <a:gd name="adj2" fmla="val 85710"/>
            </a:avLst>
          </a:prstGeom>
          <a:solidFill>
            <a:schemeClr val="bg1">
              <a:lumMod val="95000"/>
            </a:schemeClr>
          </a:solidFill>
          <a:ln>
            <a:noFill/>
          </a:ln>
          <a:effectLst/>
          <a:extLst>
            <a:ext uri="{91240B29-F687-4F45-9708-019B960494DF}">
              <a14:hiddenLine xmlns:a14="http://schemas.microsoft.com/office/drawing/2010/main" w="3175" algn="ctr">
                <a:solidFill>
                  <a:srgbClr val="000000"/>
                </a:solidFill>
                <a:miter lim="800000"/>
                <a:headEnd/>
                <a:tailEnd/>
              </a14:hiddenLine>
            </a:ext>
          </a:extLst>
        </p:spPr>
        <p:txBody>
          <a:bodyPr wrap="none" anchor="ctr"/>
          <a:lstStyle/>
          <a:p>
            <a:pPr latinLnBrk="0"/>
            <a:endParaRPr lang="ko-KR" altLang="en-US" sz="800">
              <a:solidFill>
                <a:schemeClr val="tx1">
                  <a:lumMod val="75000"/>
                  <a:lumOff val="25000"/>
                </a:schemeClr>
              </a:solidFill>
              <a:latin typeface="맑은 고딕" pitchFamily="50" charset="-127"/>
              <a:ea typeface="맑은 고딕" pitchFamily="50" charset="-127"/>
            </a:endParaRPr>
          </a:p>
        </p:txBody>
      </p:sp>
      <p:grpSp>
        <p:nvGrpSpPr>
          <p:cNvPr id="45" name="그룹 44"/>
          <p:cNvGrpSpPr/>
          <p:nvPr/>
        </p:nvGrpSpPr>
        <p:grpSpPr>
          <a:xfrm rot="5400000">
            <a:off x="-333716" y="3444274"/>
            <a:ext cx="3896997" cy="1835367"/>
            <a:chOff x="-9318625" y="1093788"/>
            <a:chExt cx="8324850" cy="3754439"/>
          </a:xfrm>
        </p:grpSpPr>
        <p:sp>
          <p:nvSpPr>
            <p:cNvPr id="46" name="Freeform 29"/>
            <p:cNvSpPr>
              <a:spLocks/>
            </p:cNvSpPr>
            <p:nvPr/>
          </p:nvSpPr>
          <p:spPr bwMode="auto">
            <a:xfrm>
              <a:off x="-4260850" y="1093788"/>
              <a:ext cx="3267075" cy="3754438"/>
            </a:xfrm>
            <a:custGeom>
              <a:avLst/>
              <a:gdLst>
                <a:gd name="T0" fmla="*/ 2058 w 2058"/>
                <a:gd name="T1" fmla="*/ 1183 h 2365"/>
                <a:gd name="T2" fmla="*/ 1296 w 2058"/>
                <a:gd name="T3" fmla="*/ 0 h 2365"/>
                <a:gd name="T4" fmla="*/ 1296 w 2058"/>
                <a:gd name="T5" fmla="*/ 198 h 2365"/>
                <a:gd name="T6" fmla="*/ 0 w 2058"/>
                <a:gd name="T7" fmla="*/ 198 h 2365"/>
                <a:gd name="T8" fmla="*/ 0 w 2058"/>
                <a:gd name="T9" fmla="*/ 2173 h 2365"/>
                <a:gd name="T10" fmla="*/ 1296 w 2058"/>
                <a:gd name="T11" fmla="*/ 2173 h 2365"/>
                <a:gd name="T12" fmla="*/ 1296 w 2058"/>
                <a:gd name="T13" fmla="*/ 2365 h 2365"/>
                <a:gd name="T14" fmla="*/ 2058 w 2058"/>
                <a:gd name="T15" fmla="*/ 1183 h 2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8" h="2365">
                  <a:moveTo>
                    <a:pt x="2058" y="1183"/>
                  </a:moveTo>
                  <a:lnTo>
                    <a:pt x="1296" y="0"/>
                  </a:lnTo>
                  <a:lnTo>
                    <a:pt x="1296" y="198"/>
                  </a:lnTo>
                  <a:lnTo>
                    <a:pt x="0" y="198"/>
                  </a:lnTo>
                  <a:lnTo>
                    <a:pt x="0" y="2173"/>
                  </a:lnTo>
                  <a:lnTo>
                    <a:pt x="1296" y="2173"/>
                  </a:lnTo>
                  <a:lnTo>
                    <a:pt x="1296" y="2365"/>
                  </a:lnTo>
                  <a:lnTo>
                    <a:pt x="2058" y="1183"/>
                  </a:lnTo>
                  <a:close/>
                </a:path>
              </a:pathLst>
            </a:custGeom>
            <a:solidFill>
              <a:schemeClr val="bg1"/>
            </a:solidFill>
            <a:ln w="1270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spc="-60">
                <a:solidFill>
                  <a:schemeClr val="lt1"/>
                </a:solidFill>
                <a:latin typeface="+mn-ea"/>
              </a:endParaRPr>
            </a:p>
          </p:txBody>
        </p:sp>
        <p:sp>
          <p:nvSpPr>
            <p:cNvPr id="47" name="Freeform 30"/>
            <p:cNvSpPr>
              <a:spLocks/>
            </p:cNvSpPr>
            <p:nvPr/>
          </p:nvSpPr>
          <p:spPr bwMode="auto">
            <a:xfrm>
              <a:off x="-6318250" y="1408113"/>
              <a:ext cx="3267075" cy="3135313"/>
            </a:xfrm>
            <a:custGeom>
              <a:avLst/>
              <a:gdLst>
                <a:gd name="T0" fmla="*/ 2058 w 2058"/>
                <a:gd name="T1" fmla="*/ 985 h 1975"/>
                <a:gd name="T2" fmla="*/ 1296 w 2058"/>
                <a:gd name="T3" fmla="*/ 0 h 1975"/>
                <a:gd name="T4" fmla="*/ 1296 w 2058"/>
                <a:gd name="T5" fmla="*/ 168 h 1975"/>
                <a:gd name="T6" fmla="*/ 0 w 2058"/>
                <a:gd name="T7" fmla="*/ 168 h 1975"/>
                <a:gd name="T8" fmla="*/ 0 w 2058"/>
                <a:gd name="T9" fmla="*/ 1807 h 1975"/>
                <a:gd name="T10" fmla="*/ 1296 w 2058"/>
                <a:gd name="T11" fmla="*/ 1807 h 1975"/>
                <a:gd name="T12" fmla="*/ 1296 w 2058"/>
                <a:gd name="T13" fmla="*/ 1975 h 1975"/>
                <a:gd name="T14" fmla="*/ 2058 w 2058"/>
                <a:gd name="T15" fmla="*/ 985 h 19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8" h="1975">
                  <a:moveTo>
                    <a:pt x="2058" y="985"/>
                  </a:moveTo>
                  <a:lnTo>
                    <a:pt x="1296" y="0"/>
                  </a:lnTo>
                  <a:lnTo>
                    <a:pt x="1296" y="168"/>
                  </a:lnTo>
                  <a:lnTo>
                    <a:pt x="0" y="168"/>
                  </a:lnTo>
                  <a:lnTo>
                    <a:pt x="0" y="1807"/>
                  </a:lnTo>
                  <a:lnTo>
                    <a:pt x="1296" y="1807"/>
                  </a:lnTo>
                  <a:lnTo>
                    <a:pt x="1296" y="1975"/>
                  </a:lnTo>
                  <a:lnTo>
                    <a:pt x="2058" y="985"/>
                  </a:lnTo>
                  <a:close/>
                </a:path>
              </a:pathLst>
            </a:custGeom>
            <a:solidFill>
              <a:schemeClr val="bg1">
                <a:lumMod val="95000"/>
              </a:schemeClr>
            </a:solidFill>
            <a:ln w="1270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spc="-60">
                <a:solidFill>
                  <a:schemeClr val="lt1"/>
                </a:solidFill>
                <a:latin typeface="+mn-ea"/>
              </a:endParaRPr>
            </a:p>
          </p:txBody>
        </p:sp>
        <p:sp>
          <p:nvSpPr>
            <p:cNvPr id="48" name="Freeform 31"/>
            <p:cNvSpPr>
              <a:spLocks/>
            </p:cNvSpPr>
            <p:nvPr/>
          </p:nvSpPr>
          <p:spPr bwMode="auto">
            <a:xfrm>
              <a:off x="-8023225" y="1674813"/>
              <a:ext cx="2714625" cy="2601913"/>
            </a:xfrm>
            <a:custGeom>
              <a:avLst/>
              <a:gdLst>
                <a:gd name="T0" fmla="*/ 1710 w 1710"/>
                <a:gd name="T1" fmla="*/ 817 h 1639"/>
                <a:gd name="T2" fmla="*/ 1074 w 1710"/>
                <a:gd name="T3" fmla="*/ 0 h 1639"/>
                <a:gd name="T4" fmla="*/ 1074 w 1710"/>
                <a:gd name="T5" fmla="*/ 132 h 1639"/>
                <a:gd name="T6" fmla="*/ 0 w 1710"/>
                <a:gd name="T7" fmla="*/ 132 h 1639"/>
                <a:gd name="T8" fmla="*/ 0 w 1710"/>
                <a:gd name="T9" fmla="*/ 1501 h 1639"/>
                <a:gd name="T10" fmla="*/ 1074 w 1710"/>
                <a:gd name="T11" fmla="*/ 1501 h 1639"/>
                <a:gd name="T12" fmla="*/ 1074 w 1710"/>
                <a:gd name="T13" fmla="*/ 1639 h 1639"/>
                <a:gd name="T14" fmla="*/ 1710 w 1710"/>
                <a:gd name="T15" fmla="*/ 817 h 16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0" h="1639">
                  <a:moveTo>
                    <a:pt x="1710" y="817"/>
                  </a:moveTo>
                  <a:lnTo>
                    <a:pt x="1074" y="0"/>
                  </a:lnTo>
                  <a:lnTo>
                    <a:pt x="1074" y="132"/>
                  </a:lnTo>
                  <a:lnTo>
                    <a:pt x="0" y="132"/>
                  </a:lnTo>
                  <a:lnTo>
                    <a:pt x="0" y="1501"/>
                  </a:lnTo>
                  <a:lnTo>
                    <a:pt x="1074" y="1501"/>
                  </a:lnTo>
                  <a:lnTo>
                    <a:pt x="1074" y="1639"/>
                  </a:lnTo>
                  <a:lnTo>
                    <a:pt x="1710" y="817"/>
                  </a:lnTo>
                  <a:close/>
                </a:path>
              </a:pathLst>
            </a:custGeom>
            <a:solidFill>
              <a:schemeClr val="bg1"/>
            </a:solidFill>
            <a:ln w="1270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spc="-60">
                <a:solidFill>
                  <a:schemeClr val="lt1"/>
                </a:solidFill>
                <a:latin typeface="+mn-ea"/>
              </a:endParaRPr>
            </a:p>
          </p:txBody>
        </p:sp>
        <p:sp>
          <p:nvSpPr>
            <p:cNvPr id="49" name="Freeform 32"/>
            <p:cNvSpPr>
              <a:spLocks/>
            </p:cNvSpPr>
            <p:nvPr/>
          </p:nvSpPr>
          <p:spPr bwMode="auto">
            <a:xfrm>
              <a:off x="-9318625" y="1884363"/>
              <a:ext cx="2133600" cy="2173288"/>
            </a:xfrm>
            <a:custGeom>
              <a:avLst/>
              <a:gdLst>
                <a:gd name="T0" fmla="*/ 1344 w 1344"/>
                <a:gd name="T1" fmla="*/ 685 h 1369"/>
                <a:gd name="T2" fmla="*/ 816 w 1344"/>
                <a:gd name="T3" fmla="*/ 0 h 1369"/>
                <a:gd name="T4" fmla="*/ 816 w 1344"/>
                <a:gd name="T5" fmla="*/ 114 h 1369"/>
                <a:gd name="T6" fmla="*/ 0 w 1344"/>
                <a:gd name="T7" fmla="*/ 114 h 1369"/>
                <a:gd name="T8" fmla="*/ 0 w 1344"/>
                <a:gd name="T9" fmla="*/ 1255 h 1369"/>
                <a:gd name="T10" fmla="*/ 816 w 1344"/>
                <a:gd name="T11" fmla="*/ 1255 h 1369"/>
                <a:gd name="T12" fmla="*/ 816 w 1344"/>
                <a:gd name="T13" fmla="*/ 1369 h 1369"/>
                <a:gd name="T14" fmla="*/ 1344 w 1344"/>
                <a:gd name="T15" fmla="*/ 685 h 1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4" h="1369">
                  <a:moveTo>
                    <a:pt x="1344" y="685"/>
                  </a:moveTo>
                  <a:lnTo>
                    <a:pt x="816" y="0"/>
                  </a:lnTo>
                  <a:lnTo>
                    <a:pt x="816" y="114"/>
                  </a:lnTo>
                  <a:lnTo>
                    <a:pt x="0" y="114"/>
                  </a:lnTo>
                  <a:lnTo>
                    <a:pt x="0" y="1255"/>
                  </a:lnTo>
                  <a:lnTo>
                    <a:pt x="816" y="1255"/>
                  </a:lnTo>
                  <a:lnTo>
                    <a:pt x="816" y="1369"/>
                  </a:lnTo>
                  <a:lnTo>
                    <a:pt x="1344" y="685"/>
                  </a:lnTo>
                  <a:close/>
                </a:path>
              </a:pathLst>
            </a:custGeom>
            <a:solidFill>
              <a:schemeClr val="bg1">
                <a:lumMod val="95000"/>
              </a:schemeClr>
            </a:solidFill>
            <a:ln w="1270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spc="-60">
                <a:solidFill>
                  <a:schemeClr val="lt1"/>
                </a:solidFill>
                <a:latin typeface="+mn-ea"/>
              </a:endParaRPr>
            </a:p>
          </p:txBody>
        </p:sp>
        <p:sp>
          <p:nvSpPr>
            <p:cNvPr id="50" name="Freeform 39"/>
            <p:cNvSpPr>
              <a:spLocks/>
            </p:cNvSpPr>
            <p:nvPr/>
          </p:nvSpPr>
          <p:spPr bwMode="auto">
            <a:xfrm>
              <a:off x="-2203451" y="1093789"/>
              <a:ext cx="1209675" cy="3754438"/>
            </a:xfrm>
            <a:custGeom>
              <a:avLst/>
              <a:gdLst>
                <a:gd name="T0" fmla="*/ 0 w 762"/>
                <a:gd name="T1" fmla="*/ 0 h 2365"/>
                <a:gd name="T2" fmla="*/ 0 w 762"/>
                <a:gd name="T3" fmla="*/ 198 h 2365"/>
                <a:gd name="T4" fmla="*/ 24 w 762"/>
                <a:gd name="T5" fmla="*/ 198 h 2365"/>
                <a:gd name="T6" fmla="*/ 24 w 762"/>
                <a:gd name="T7" fmla="*/ 84 h 2365"/>
                <a:gd name="T8" fmla="*/ 732 w 762"/>
                <a:gd name="T9" fmla="*/ 1183 h 2365"/>
                <a:gd name="T10" fmla="*/ 24 w 762"/>
                <a:gd name="T11" fmla="*/ 2287 h 2365"/>
                <a:gd name="T12" fmla="*/ 24 w 762"/>
                <a:gd name="T13" fmla="*/ 2173 h 2365"/>
                <a:gd name="T14" fmla="*/ 0 w 762"/>
                <a:gd name="T15" fmla="*/ 2173 h 2365"/>
                <a:gd name="T16" fmla="*/ 0 w 762"/>
                <a:gd name="T17" fmla="*/ 2365 h 2365"/>
                <a:gd name="T18" fmla="*/ 762 w 762"/>
                <a:gd name="T19" fmla="*/ 1183 h 2365"/>
                <a:gd name="T20" fmla="*/ 0 w 762"/>
                <a:gd name="T21" fmla="*/ 0 h 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2" h="2365">
                  <a:moveTo>
                    <a:pt x="0" y="0"/>
                  </a:moveTo>
                  <a:lnTo>
                    <a:pt x="0" y="198"/>
                  </a:lnTo>
                  <a:lnTo>
                    <a:pt x="24" y="198"/>
                  </a:lnTo>
                  <a:lnTo>
                    <a:pt x="24" y="84"/>
                  </a:lnTo>
                  <a:lnTo>
                    <a:pt x="732" y="1183"/>
                  </a:lnTo>
                  <a:lnTo>
                    <a:pt x="24" y="2287"/>
                  </a:lnTo>
                  <a:lnTo>
                    <a:pt x="24" y="2173"/>
                  </a:lnTo>
                  <a:lnTo>
                    <a:pt x="0" y="2173"/>
                  </a:lnTo>
                  <a:lnTo>
                    <a:pt x="0" y="2365"/>
                  </a:lnTo>
                  <a:lnTo>
                    <a:pt x="762" y="1183"/>
                  </a:lnTo>
                  <a:lnTo>
                    <a:pt x="0" y="0"/>
                  </a:lnTo>
                  <a:close/>
                </a:path>
              </a:pathLst>
            </a:custGeom>
            <a:solidFill>
              <a:schemeClr val="bg1">
                <a:lumMod val="85000"/>
              </a:schemeClr>
            </a:solidFill>
            <a:ln>
              <a:solidFill>
                <a:schemeClr val="tx2">
                  <a:lumMod val="75000"/>
                </a:schemeClr>
              </a:solidFill>
            </a:ln>
          </p:spPr>
          <p:txBody>
            <a:bodyPr vert="horz" wrap="square" lIns="91440" tIns="45720" rIns="91440" bIns="45720" numCol="1" anchor="t" anchorCtr="0" compatLnSpc="1">
              <a:prstTxWarp prst="textNoShape">
                <a:avLst/>
              </a:prstTxWarp>
            </a:bodyPr>
            <a:lstStyle/>
            <a:p>
              <a:endParaRPr lang="ko-KR" altLang="en-US" sz="800"/>
            </a:p>
          </p:txBody>
        </p:sp>
      </p:grpSp>
      <p:sp>
        <p:nvSpPr>
          <p:cNvPr id="51" name="TextBox 50"/>
          <p:cNvSpPr txBox="1"/>
          <p:nvPr/>
        </p:nvSpPr>
        <p:spPr>
          <a:xfrm>
            <a:off x="1457811" y="2960948"/>
            <a:ext cx="293029" cy="123111"/>
          </a:xfrm>
          <a:prstGeom prst="rect">
            <a:avLst/>
          </a:prstGeom>
        </p:spPr>
        <p:txBody>
          <a:bodyPr wrap="none" lIns="0" tIns="0" rIns="0" bIns="0" rtlCol="0">
            <a:spAutoFit/>
          </a:bodyPr>
          <a:lstStyle/>
          <a:p>
            <a:pPr algn="ctr"/>
            <a:r>
              <a:rPr lang="en" altLang="en-US" sz="800" spc="-60" dirty="0">
                <a:ln>
                  <a:solidFill>
                    <a:schemeClr val="tx1">
                      <a:lumMod val="65000"/>
                      <a:lumOff val="35000"/>
                      <a:alpha val="0"/>
                    </a:schemeClr>
                  </a:solidFill>
                </a:ln>
                <a:solidFill>
                  <a:srgbClr val="404040"/>
                </a:solidFill>
                <a:latin typeface="+mn-ea"/>
              </a:rPr>
              <a:t>unit test</a:t>
            </a:r>
          </a:p>
        </p:txBody>
      </p:sp>
      <p:sp>
        <p:nvSpPr>
          <p:cNvPr id="66" name="TextBox 65"/>
          <p:cNvSpPr txBox="1"/>
          <p:nvPr/>
        </p:nvSpPr>
        <p:spPr>
          <a:xfrm>
            <a:off x="1372967" y="4536413"/>
            <a:ext cx="554959" cy="123111"/>
          </a:xfrm>
          <a:prstGeom prst="rect">
            <a:avLst/>
          </a:prstGeom>
        </p:spPr>
        <p:txBody>
          <a:bodyPr wrap="none" lIns="0" tIns="0" rIns="0" bIns="0" rtlCol="0">
            <a:spAutoFit/>
          </a:bodyPr>
          <a:lstStyle/>
          <a:p>
            <a:pPr algn="ctr"/>
            <a:r>
              <a:rPr lang="en" altLang="en-US" sz="800" spc="-60" dirty="0">
                <a:solidFill>
                  <a:srgbClr val="404040"/>
                </a:solidFill>
                <a:latin typeface="+mn-ea"/>
              </a:rPr>
              <a:t>integration test</a:t>
            </a:r>
            <a:endParaRPr lang="en-US" altLang="ko-KR" sz="800" spc="-60" dirty="0">
              <a:solidFill>
                <a:srgbClr val="404040"/>
              </a:solidFill>
              <a:latin typeface="+mn-ea"/>
            </a:endParaRPr>
          </a:p>
        </p:txBody>
      </p:sp>
      <p:sp>
        <p:nvSpPr>
          <p:cNvPr id="80" name="TextBox 79"/>
          <p:cNvSpPr txBox="1"/>
          <p:nvPr/>
        </p:nvSpPr>
        <p:spPr>
          <a:xfrm>
            <a:off x="1426442" y="5575268"/>
            <a:ext cx="411971" cy="246221"/>
          </a:xfrm>
          <a:prstGeom prst="rect">
            <a:avLst/>
          </a:prstGeom>
        </p:spPr>
        <p:txBody>
          <a:bodyPr wrap="none" lIns="0" tIns="0" rIns="0" bIns="0" rtlCol="0">
            <a:spAutoFit/>
          </a:bodyPr>
          <a:lstStyle/>
          <a:p>
            <a:pPr algn="ctr"/>
            <a:r>
              <a:rPr lang="en" altLang="ko-KR" sz="800"/>
              <a:t>Rehearsal</a:t>
            </a:r>
          </a:p>
          <a:p>
            <a:pPr algn="ctr"/>
            <a:r>
              <a:rPr lang="en" altLang="en-US" sz="800" spc="-60" dirty="0">
                <a:solidFill>
                  <a:srgbClr val="404040"/>
                </a:solidFill>
                <a:latin typeface="+mn-ea"/>
              </a:rPr>
              <a:t>rehearsal</a:t>
            </a:r>
            <a:endParaRPr lang="en-US" altLang="ko-KR" sz="800" spc="-60" dirty="0">
              <a:solidFill>
                <a:srgbClr val="404040"/>
              </a:solidFill>
              <a:latin typeface="+mn-ea"/>
            </a:endParaRPr>
          </a:p>
        </p:txBody>
      </p:sp>
      <p:sp>
        <p:nvSpPr>
          <p:cNvPr id="91" name="제목 1"/>
          <p:cNvSpPr txBox="1">
            <a:spLocks/>
          </p:cNvSpPr>
          <p:nvPr/>
        </p:nvSpPr>
        <p:spPr>
          <a:xfrm>
            <a:off x="740534" y="635108"/>
            <a:ext cx="4932547"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4229" rtl="0" eaLnBrk="1" latinLnBrk="1" hangingPunct="1">
              <a:spcBef>
                <a:spcPct val="0"/>
              </a:spcBef>
              <a:buNone/>
              <a:defRPr lang="ko-KR" altLang="en-US" sz="2600" b="1" kern="1200" spc="-60" baseline="0" dirty="0">
                <a:ln>
                  <a:noFill/>
                </a:ln>
                <a:solidFill>
                  <a:schemeClr val="accent1"/>
                </a:solidFill>
                <a:latin typeface="+mn-ea"/>
                <a:ea typeface="+mn-ea"/>
                <a:cs typeface="+mj-cs"/>
              </a:defRPr>
            </a:lvl1pPr>
          </a:lstStyle>
          <a:p>
            <a:pPr>
              <a:defRPr/>
            </a:pPr>
            <a:r>
              <a:rPr lang="en" altLang="en-US" sz="2400" dirty="0">
                <a:solidFill>
                  <a:schemeClr val="tx1">
                    <a:lumMod val="75000"/>
                    <a:lumOff val="25000"/>
                  </a:schemeClr>
                </a:solidFill>
              </a:rPr>
              <a:t>Test execution plan</a:t>
            </a:r>
            <a:endParaRPr lang="en-US" sz="2400" dirty="0">
              <a:solidFill>
                <a:schemeClr val="tx1">
                  <a:lumMod val="75000"/>
                  <a:lumOff val="25000"/>
                </a:schemeClr>
              </a:solidFill>
            </a:endParaRPr>
          </a:p>
        </p:txBody>
      </p:sp>
      <p:sp>
        <p:nvSpPr>
          <p:cNvPr id="92" name="텍스트 개체 틀 2"/>
          <p:cNvSpPr txBox="1">
            <a:spLocks/>
          </p:cNvSpPr>
          <p:nvPr/>
        </p:nvSpPr>
        <p:spPr>
          <a:xfrm>
            <a:off x="271703" y="686212"/>
            <a:ext cx="468831" cy="276999"/>
          </a:xfrm>
          <a:prstGeom prst="rect">
            <a:avLst/>
          </a:prstGeom>
        </p:spPr>
        <p:txBody>
          <a:bodyPr wrap="square" lIns="0" tIns="0" rIns="0" bIns="0" anchor="ctr" anchorCtr="0">
            <a:spAutoFit/>
          </a:bodyPr>
          <a:lstStyle>
            <a:lvl1pPr marL="0" indent="0" algn="l" defTabSz="914229" rtl="0" eaLnBrk="1" latinLnBrk="1" hangingPunct="1">
              <a:spcBef>
                <a:spcPct val="20000"/>
              </a:spcBef>
              <a:buFont typeface="Arial" pitchFamily="34" charset="0"/>
              <a:buNone/>
              <a:defRPr sz="1800" b="1" kern="1200" spc="-60" baseline="0">
                <a:ln>
                  <a:noFill/>
                </a:ln>
                <a:solidFill>
                  <a:schemeClr val="accent1">
                    <a:lumMod val="60000"/>
                    <a:lumOff val="40000"/>
                  </a:schemeClr>
                </a:solidFill>
                <a:latin typeface="+mn-ea"/>
                <a:ea typeface="+mn-ea"/>
                <a:cs typeface="+mn-cs"/>
              </a:defRPr>
            </a:lvl1pPr>
            <a:lvl2pPr marL="742811" indent="-285697" algn="l" defTabSz="914229"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786" indent="-228556" algn="l" defTabSz="914229" rtl="0" eaLnBrk="1" latinLnBrk="1" hangingPunct="1">
              <a:spcBef>
                <a:spcPct val="20000"/>
              </a:spcBef>
              <a:buFont typeface="Arial" pitchFamily="34" charset="0"/>
              <a:buChar char="•"/>
              <a:defRPr sz="2500" kern="1200">
                <a:solidFill>
                  <a:schemeClr val="tx1"/>
                </a:solidFill>
                <a:latin typeface="+mn-lt"/>
                <a:ea typeface="+mn-ea"/>
                <a:cs typeface="+mn-cs"/>
              </a:defRPr>
            </a:lvl3pPr>
            <a:lvl4pPr marL="1599901"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016"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 altLang="ko-KR" dirty="0">
                <a:solidFill>
                  <a:schemeClr val="tx1">
                    <a:lumMod val="75000"/>
                    <a:lumOff val="25000"/>
                  </a:schemeClr>
                </a:solidFill>
              </a:rPr>
              <a:t>9.</a:t>
            </a:r>
            <a:endParaRPr lang="ko-KR" altLang="en-US" dirty="0">
              <a:solidFill>
                <a:schemeClr val="tx1">
                  <a:lumMod val="75000"/>
                  <a:lumOff val="25000"/>
                </a:schemeClr>
              </a:solidFill>
            </a:endParaRPr>
          </a:p>
        </p:txBody>
      </p:sp>
      <p:sp>
        <p:nvSpPr>
          <p:cNvPr id="132" name="AutoShape 55"/>
          <p:cNvSpPr>
            <a:spLocks noChangeArrowheads="1"/>
          </p:cNvSpPr>
          <p:nvPr/>
        </p:nvSpPr>
        <p:spPr bwMode="auto">
          <a:xfrm>
            <a:off x="2862237" y="3473209"/>
            <a:ext cx="2810844" cy="1035911"/>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800">
              <a:solidFill>
                <a:schemeClr val="tx1">
                  <a:lumMod val="75000"/>
                  <a:lumOff val="25000"/>
                </a:schemeClr>
              </a:solidFill>
              <a:latin typeface="맑은 고딕" pitchFamily="50" charset="-127"/>
              <a:ea typeface="맑은 고딕" pitchFamily="50" charset="-127"/>
            </a:endParaRPr>
          </a:p>
        </p:txBody>
      </p:sp>
      <p:sp>
        <p:nvSpPr>
          <p:cNvPr id="149" name="Rectangle 36"/>
          <p:cNvSpPr>
            <a:spLocks noChangeArrowheads="1"/>
          </p:cNvSpPr>
          <p:nvPr/>
        </p:nvSpPr>
        <p:spPr bwMode="auto">
          <a:xfrm>
            <a:off x="2961159" y="3574847"/>
            <a:ext cx="2617651" cy="803113"/>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180975" lvl="0" indent="-95250" fontAlgn="ctr">
              <a:lnSpc>
                <a:spcPct val="112000"/>
              </a:lnSpc>
              <a:spcBef>
                <a:spcPts val="0"/>
              </a:spcBef>
              <a:spcAft>
                <a:spcPts val="200"/>
              </a:spcAft>
              <a:buFont typeface="Arial" pitchFamily="34" charset="0"/>
              <a:buChar char="•"/>
              <a:defRPr/>
            </a:pPr>
            <a:r>
              <a:rPr lang="en" altLang="en-US" sz="800" dirty="0">
                <a:solidFill>
                  <a:prstClr val="black"/>
                </a:solidFill>
                <a:latin typeface="맑은 고딕" pitchFamily="50" charset="-127"/>
                <a:ea typeface="맑은 고딕" pitchFamily="50" charset="-127"/>
              </a:rPr>
              <a:t>Screen unit function verification</a:t>
            </a:r>
            <a:endParaRPr lang="en-US" altLang="ko-KR" sz="800" dirty="0">
              <a:solidFill>
                <a:prstClr val="black"/>
              </a:solidFill>
              <a:latin typeface="맑은 고딕" pitchFamily="50" charset="-127"/>
              <a:ea typeface="맑은 고딕" pitchFamily="50" charset="-127"/>
            </a:endParaRPr>
          </a:p>
          <a:p>
            <a:pPr marL="180975" lvl="0" indent="-95250" fontAlgn="ctr">
              <a:lnSpc>
                <a:spcPct val="112000"/>
              </a:lnSpc>
              <a:spcBef>
                <a:spcPts val="0"/>
              </a:spcBef>
              <a:spcAft>
                <a:spcPts val="200"/>
              </a:spcAft>
              <a:buFont typeface="Arial" pitchFamily="34" charset="0"/>
              <a:buChar char="•"/>
              <a:defRPr/>
            </a:pPr>
            <a:r>
              <a:rPr lang="en" altLang="ko-KR" sz="800" dirty="0">
                <a:solidFill>
                  <a:prstClr val="black"/>
                </a:solidFill>
                <a:latin typeface="맑은 고딕" pitchFamily="50" charset="-127"/>
                <a:ea typeface="맑은 고딕" pitchFamily="50" charset="-127"/>
              </a:rPr>
              <a:t>(TF) </a:t>
            </a:r>
            <a:r>
              <a:rPr lang="en" altLang="en-US" sz="800" dirty="0">
                <a:solidFill>
                  <a:prstClr val="black"/>
                </a:solidFill>
                <a:latin typeface="맑은 고딕" pitchFamily="50" charset="-127"/>
                <a:ea typeface="맑은 고딕" pitchFamily="50" charset="-127"/>
              </a:rPr>
              <a:t>unit test </a:t>
            </a:r>
            <a:endParaRPr lang="en-US" altLang="ko-KR" sz="800" dirty="0">
              <a:solidFill>
                <a:prstClr val="black"/>
              </a:solidFill>
              <a:latin typeface="맑은 고딕" pitchFamily="50" charset="-127"/>
              <a:ea typeface="맑은 고딕" pitchFamily="50" charset="-127"/>
            </a:endParaRPr>
          </a:p>
        </p:txBody>
      </p:sp>
      <p:sp>
        <p:nvSpPr>
          <p:cNvPr id="157" name="AutoShape 72"/>
          <p:cNvSpPr>
            <a:spLocks noChangeArrowheads="1"/>
          </p:cNvSpPr>
          <p:nvPr/>
        </p:nvSpPr>
        <p:spPr bwMode="auto">
          <a:xfrm>
            <a:off x="5486286" y="2150342"/>
            <a:ext cx="2560318" cy="531139"/>
          </a:xfrm>
          <a:prstGeom prst="rightArrow">
            <a:avLst>
              <a:gd name="adj1" fmla="val 58333"/>
              <a:gd name="adj2" fmla="val 85710"/>
            </a:avLst>
          </a:prstGeom>
          <a:solidFill>
            <a:schemeClr val="bg1">
              <a:lumMod val="95000"/>
            </a:schemeClr>
          </a:solidFill>
          <a:ln>
            <a:noFill/>
          </a:ln>
          <a:effectLst/>
          <a:extLst>
            <a:ext uri="{91240B29-F687-4F45-9708-019B960494DF}">
              <a14:hiddenLine xmlns:a14="http://schemas.microsoft.com/office/drawing/2010/main" w="3175" algn="ctr">
                <a:solidFill>
                  <a:srgbClr val="000000"/>
                </a:solidFill>
                <a:miter lim="800000"/>
                <a:headEnd/>
                <a:tailEnd/>
              </a14:hiddenLine>
            </a:ext>
          </a:extLst>
        </p:spPr>
        <p:txBody>
          <a:bodyPr wrap="none" anchor="ctr"/>
          <a:lstStyle/>
          <a:p>
            <a:pPr latinLnBrk="0"/>
            <a:endParaRPr lang="ko-KR" altLang="en-US" sz="800">
              <a:solidFill>
                <a:schemeClr val="tx1">
                  <a:lumMod val="75000"/>
                  <a:lumOff val="25000"/>
                </a:schemeClr>
              </a:solidFill>
              <a:latin typeface="맑은 고딕" pitchFamily="50" charset="-127"/>
              <a:ea typeface="맑은 고딕" pitchFamily="50" charset="-127"/>
            </a:endParaRPr>
          </a:p>
        </p:txBody>
      </p:sp>
      <p:pic>
        <p:nvPicPr>
          <p:cNvPr id="154" name="Picture 119" descr="2012_PTOB-36"/>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5800632" y="3510697"/>
            <a:ext cx="469469" cy="92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그룹 4"/>
          <p:cNvGrpSpPr/>
          <p:nvPr/>
        </p:nvGrpSpPr>
        <p:grpSpPr>
          <a:xfrm>
            <a:off x="7349377" y="1592796"/>
            <a:ext cx="2248139" cy="1246341"/>
            <a:chOff x="7152510" y="1740850"/>
            <a:chExt cx="2248139" cy="1246341"/>
          </a:xfrm>
        </p:grpSpPr>
        <p:sp>
          <p:nvSpPr>
            <p:cNvPr id="58" name="Oval 99"/>
            <p:cNvSpPr>
              <a:spLocks noChangeArrowheads="1"/>
            </p:cNvSpPr>
            <p:nvPr/>
          </p:nvSpPr>
          <p:spPr bwMode="gray">
            <a:xfrm>
              <a:off x="7347837" y="2547306"/>
              <a:ext cx="1207647" cy="439885"/>
            </a:xfrm>
            <a:prstGeom prst="ellipse">
              <a:avLst/>
            </a:prstGeom>
            <a:gradFill rotWithShape="1">
              <a:gsLst>
                <a:gs pos="0">
                  <a:srgbClr val="000000"/>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pPr latinLnBrk="0"/>
              <a:endParaRPr lang="ko-KR" altLang="en-US" sz="800">
                <a:solidFill>
                  <a:schemeClr val="tx1">
                    <a:lumMod val="75000"/>
                    <a:lumOff val="25000"/>
                  </a:schemeClr>
                </a:solidFill>
                <a:latin typeface="맑은 고딕" pitchFamily="50" charset="-127"/>
                <a:ea typeface="맑은 고딕" pitchFamily="50" charset="-127"/>
              </a:endParaRPr>
            </a:p>
          </p:txBody>
        </p:sp>
        <p:sp>
          <p:nvSpPr>
            <p:cNvPr id="59" name="Text Box 100"/>
            <p:cNvSpPr txBox="1">
              <a:spLocks noChangeArrowheads="1"/>
            </p:cNvSpPr>
            <p:nvPr/>
          </p:nvSpPr>
          <p:spPr bwMode="auto">
            <a:xfrm rot="9546">
              <a:off x="7152510" y="2205149"/>
              <a:ext cx="22481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itchFamily="34" charset="0"/>
                  <a:ea typeface="휴먼모음T" pitchFamily="18" charset="-127"/>
                </a:defRPr>
              </a:lvl1pPr>
              <a:lvl2pPr marL="742950" indent="-285750">
                <a:defRPr sz="1600">
                  <a:solidFill>
                    <a:schemeClr val="tx1"/>
                  </a:solidFill>
                  <a:latin typeface="Tahoma" pitchFamily="34" charset="0"/>
                  <a:ea typeface="휴먼모음T" pitchFamily="18" charset="-127"/>
                </a:defRPr>
              </a:lvl2pPr>
              <a:lvl3pPr marL="1143000" indent="-228600">
                <a:defRPr sz="1600">
                  <a:solidFill>
                    <a:schemeClr val="tx1"/>
                  </a:solidFill>
                  <a:latin typeface="Tahoma" pitchFamily="34" charset="0"/>
                  <a:ea typeface="휴먼모음T" pitchFamily="18" charset="-127"/>
                </a:defRPr>
              </a:lvl3pPr>
              <a:lvl4pPr marL="1600200" indent="-228600">
                <a:defRPr sz="1600">
                  <a:solidFill>
                    <a:schemeClr val="tx1"/>
                  </a:solidFill>
                  <a:latin typeface="Tahoma" pitchFamily="34" charset="0"/>
                  <a:ea typeface="휴먼모음T" pitchFamily="18" charset="-127"/>
                </a:defRPr>
              </a:lvl4pPr>
              <a:lvl5pPr marL="2057400" indent="-228600">
                <a:defRPr sz="1600">
                  <a:solidFill>
                    <a:schemeClr val="tx1"/>
                  </a:solidFill>
                  <a:latin typeface="Tahoma" pitchFamily="34" charset="0"/>
                  <a:ea typeface="휴먼모음T" pitchFamily="18" charset="-127"/>
                </a:defRPr>
              </a:lvl5pPr>
              <a:lvl6pPr marL="2514600" indent="-228600" eaLnBrk="0" hangingPunct="0">
                <a:defRPr sz="1600">
                  <a:solidFill>
                    <a:schemeClr val="tx1"/>
                  </a:solidFill>
                  <a:latin typeface="Tahoma" pitchFamily="34" charset="0"/>
                  <a:ea typeface="휴먼모음T" pitchFamily="18" charset="-127"/>
                </a:defRPr>
              </a:lvl6pPr>
              <a:lvl7pPr marL="2971800" indent="-228600" eaLnBrk="0" hangingPunct="0">
                <a:defRPr sz="1600">
                  <a:solidFill>
                    <a:schemeClr val="tx1"/>
                  </a:solidFill>
                  <a:latin typeface="Tahoma" pitchFamily="34" charset="0"/>
                  <a:ea typeface="휴먼모음T" pitchFamily="18" charset="-127"/>
                </a:defRPr>
              </a:lvl7pPr>
              <a:lvl8pPr marL="3429000" indent="-228600" eaLnBrk="0" hangingPunct="0">
                <a:defRPr sz="1600">
                  <a:solidFill>
                    <a:schemeClr val="tx1"/>
                  </a:solidFill>
                  <a:latin typeface="Tahoma" pitchFamily="34" charset="0"/>
                  <a:ea typeface="휴먼모음T" pitchFamily="18" charset="-127"/>
                </a:defRPr>
              </a:lvl8pPr>
              <a:lvl9pPr marL="3886200" indent="-228600" eaLnBrk="0" hangingPunct="0">
                <a:defRPr sz="1600">
                  <a:solidFill>
                    <a:schemeClr val="tx1"/>
                  </a:solidFill>
                  <a:latin typeface="Tahoma" pitchFamily="34" charset="0"/>
                  <a:ea typeface="휴먼모음T" pitchFamily="18" charset="-127"/>
                </a:defRPr>
              </a:lvl9pPr>
            </a:lstStyle>
            <a:p>
              <a:pPr algn="ctr" latinLnBrk="0"/>
              <a:endParaRPr lang="ko-KR" altLang="ko-KR" sz="800">
                <a:solidFill>
                  <a:schemeClr val="tx1">
                    <a:lumMod val="75000"/>
                    <a:lumOff val="25000"/>
                  </a:schemeClr>
                </a:solidFill>
                <a:latin typeface="맑은 고딕" pitchFamily="50" charset="-127"/>
                <a:ea typeface="맑은 고딕" pitchFamily="50" charset="-127"/>
              </a:endParaRPr>
            </a:p>
          </p:txBody>
        </p:sp>
        <p:sp>
          <p:nvSpPr>
            <p:cNvPr id="61" name="Oval 102"/>
            <p:cNvSpPr>
              <a:spLocks noChangeArrowheads="1"/>
            </p:cNvSpPr>
            <p:nvPr/>
          </p:nvSpPr>
          <p:spPr bwMode="gray">
            <a:xfrm>
              <a:off x="7409815" y="1740850"/>
              <a:ext cx="1104349" cy="1022989"/>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pPr latinLnBrk="0"/>
              <a:endParaRPr lang="ko-KR" altLang="en-US" sz="800">
                <a:solidFill>
                  <a:schemeClr val="tx1">
                    <a:lumMod val="75000"/>
                    <a:lumOff val="25000"/>
                  </a:schemeClr>
                </a:solidFill>
                <a:latin typeface="맑은 고딕" pitchFamily="50" charset="-127"/>
                <a:ea typeface="맑은 고딕" pitchFamily="50" charset="-127"/>
              </a:endParaRPr>
            </a:p>
          </p:txBody>
        </p:sp>
        <p:sp>
          <p:nvSpPr>
            <p:cNvPr id="62" name="Oval 103"/>
            <p:cNvSpPr>
              <a:spLocks noChangeArrowheads="1"/>
            </p:cNvSpPr>
            <p:nvPr/>
          </p:nvSpPr>
          <p:spPr bwMode="gray">
            <a:xfrm>
              <a:off x="7426719" y="1740850"/>
              <a:ext cx="1076177" cy="1000824"/>
            </a:xfrm>
            <a:prstGeom prst="ellipse">
              <a:avLst/>
            </a:prstGeom>
            <a:solidFill>
              <a:schemeClr val="bg1">
                <a:lumMod val="85000"/>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pPr latinLnBrk="0"/>
              <a:endParaRPr lang="ko-KR" altLang="en-US" sz="800">
                <a:solidFill>
                  <a:schemeClr val="tx1">
                    <a:lumMod val="75000"/>
                    <a:lumOff val="25000"/>
                  </a:schemeClr>
                </a:solidFill>
                <a:latin typeface="맑은 고딕" pitchFamily="50" charset="-127"/>
                <a:ea typeface="맑은 고딕" pitchFamily="50" charset="-127"/>
              </a:endParaRPr>
            </a:p>
          </p:txBody>
        </p:sp>
        <p:sp>
          <p:nvSpPr>
            <p:cNvPr id="63" name="Oval 104"/>
            <p:cNvSpPr>
              <a:spLocks noChangeArrowheads="1"/>
            </p:cNvSpPr>
            <p:nvPr/>
          </p:nvSpPr>
          <p:spPr bwMode="gray">
            <a:xfrm>
              <a:off x="7439866" y="1812459"/>
              <a:ext cx="1027345" cy="869540"/>
            </a:xfrm>
            <a:prstGeom prst="ellipse">
              <a:avLst/>
            </a:prstGeom>
            <a:solidFill>
              <a:schemeClr val="bg1">
                <a:lumMod val="85000"/>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pPr latinLnBrk="0"/>
              <a:endParaRPr lang="ko-KR" altLang="en-US" sz="800">
                <a:solidFill>
                  <a:schemeClr val="tx1">
                    <a:lumMod val="75000"/>
                    <a:lumOff val="25000"/>
                  </a:schemeClr>
                </a:solidFill>
                <a:latin typeface="맑은 고딕" pitchFamily="50" charset="-127"/>
                <a:ea typeface="맑은 고딕" pitchFamily="50" charset="-127"/>
              </a:endParaRPr>
            </a:p>
          </p:txBody>
        </p:sp>
        <p:sp>
          <p:nvSpPr>
            <p:cNvPr id="64" name="Oval 105"/>
            <p:cNvSpPr>
              <a:spLocks noChangeArrowheads="1"/>
            </p:cNvSpPr>
            <p:nvPr/>
          </p:nvSpPr>
          <p:spPr bwMode="gray">
            <a:xfrm>
              <a:off x="7509357" y="1778360"/>
              <a:ext cx="912778" cy="736552"/>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pPr latinLnBrk="0"/>
              <a:endParaRPr lang="ko-KR" altLang="en-US" sz="800">
                <a:solidFill>
                  <a:schemeClr val="tx1">
                    <a:lumMod val="75000"/>
                    <a:lumOff val="25000"/>
                  </a:schemeClr>
                </a:solidFill>
                <a:latin typeface="맑은 고딕" pitchFamily="50" charset="-127"/>
                <a:ea typeface="맑은 고딕" pitchFamily="50" charset="-127"/>
              </a:endParaRPr>
            </a:p>
          </p:txBody>
        </p:sp>
        <p:sp>
          <p:nvSpPr>
            <p:cNvPr id="65" name="Text Box 106"/>
            <p:cNvSpPr txBox="1">
              <a:spLocks noChangeArrowheads="1"/>
            </p:cNvSpPr>
            <p:nvPr/>
          </p:nvSpPr>
          <p:spPr bwMode="auto">
            <a:xfrm>
              <a:off x="7595292" y="2039222"/>
              <a:ext cx="7409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1600">
                  <a:solidFill>
                    <a:schemeClr val="tx1"/>
                  </a:solidFill>
                  <a:latin typeface="Tahoma" pitchFamily="34" charset="0"/>
                  <a:ea typeface="휴먼모음T" pitchFamily="18" charset="-127"/>
                </a:defRPr>
              </a:lvl1pPr>
              <a:lvl2pPr marL="742950" indent="-285750">
                <a:defRPr sz="1600">
                  <a:solidFill>
                    <a:schemeClr val="tx1"/>
                  </a:solidFill>
                  <a:latin typeface="Tahoma" pitchFamily="34" charset="0"/>
                  <a:ea typeface="휴먼모음T" pitchFamily="18" charset="-127"/>
                </a:defRPr>
              </a:lvl2pPr>
              <a:lvl3pPr marL="1143000" indent="-228600">
                <a:defRPr sz="1600">
                  <a:solidFill>
                    <a:schemeClr val="tx1"/>
                  </a:solidFill>
                  <a:latin typeface="Tahoma" pitchFamily="34" charset="0"/>
                  <a:ea typeface="휴먼모음T" pitchFamily="18" charset="-127"/>
                </a:defRPr>
              </a:lvl3pPr>
              <a:lvl4pPr marL="1600200" indent="-228600">
                <a:defRPr sz="1600">
                  <a:solidFill>
                    <a:schemeClr val="tx1"/>
                  </a:solidFill>
                  <a:latin typeface="Tahoma" pitchFamily="34" charset="0"/>
                  <a:ea typeface="휴먼모음T" pitchFamily="18" charset="-127"/>
                </a:defRPr>
              </a:lvl4pPr>
              <a:lvl5pPr marL="2057400" indent="-228600">
                <a:defRPr sz="1600">
                  <a:solidFill>
                    <a:schemeClr val="tx1"/>
                  </a:solidFill>
                  <a:latin typeface="Tahoma" pitchFamily="34" charset="0"/>
                  <a:ea typeface="휴먼모음T" pitchFamily="18" charset="-127"/>
                </a:defRPr>
              </a:lvl5pPr>
              <a:lvl6pPr marL="2514600" indent="-228600" eaLnBrk="0" hangingPunct="0">
                <a:defRPr sz="1600">
                  <a:solidFill>
                    <a:schemeClr val="tx1"/>
                  </a:solidFill>
                  <a:latin typeface="Tahoma" pitchFamily="34" charset="0"/>
                  <a:ea typeface="휴먼모음T" pitchFamily="18" charset="-127"/>
                </a:defRPr>
              </a:lvl6pPr>
              <a:lvl7pPr marL="2971800" indent="-228600" eaLnBrk="0" hangingPunct="0">
                <a:defRPr sz="1600">
                  <a:solidFill>
                    <a:schemeClr val="tx1"/>
                  </a:solidFill>
                  <a:latin typeface="Tahoma" pitchFamily="34" charset="0"/>
                  <a:ea typeface="휴먼모음T" pitchFamily="18" charset="-127"/>
                </a:defRPr>
              </a:lvl7pPr>
              <a:lvl8pPr marL="3429000" indent="-228600" eaLnBrk="0" hangingPunct="0">
                <a:defRPr sz="1600">
                  <a:solidFill>
                    <a:schemeClr val="tx1"/>
                  </a:solidFill>
                  <a:latin typeface="Tahoma" pitchFamily="34" charset="0"/>
                  <a:ea typeface="휴먼모음T" pitchFamily="18" charset="-127"/>
                </a:defRPr>
              </a:lvl8pPr>
              <a:lvl9pPr marL="3886200" indent="-228600" eaLnBrk="0" hangingPunct="0">
                <a:defRPr sz="1600">
                  <a:solidFill>
                    <a:schemeClr val="tx1"/>
                  </a:solidFill>
                  <a:latin typeface="Tahoma" pitchFamily="34" charset="0"/>
                  <a:ea typeface="휴먼모음T" pitchFamily="18" charset="-127"/>
                </a:defRPr>
              </a:lvl9pPr>
            </a:lstStyle>
            <a:p>
              <a:pPr algn="ctr" eaLnBrk="0" latinLnBrk="0" hangingPunct="0"/>
              <a:r>
                <a:rPr lang="en" altLang="en-US" sz="800" dirty="0">
                  <a:solidFill>
                    <a:schemeClr val="tx1">
                      <a:lumMod val="75000"/>
                      <a:lumOff val="25000"/>
                    </a:schemeClr>
                  </a:solidFill>
                  <a:latin typeface="맑은 고딕" pitchFamily="50" charset="-127"/>
                  <a:ea typeface="맑은 고딕" pitchFamily="50" charset="-127"/>
                </a:rPr>
                <a:t>high quality</a:t>
              </a:r>
            </a:p>
            <a:p>
              <a:pPr algn="ctr" eaLnBrk="0" latinLnBrk="0" hangingPunct="0"/>
              <a:r>
                <a:rPr lang="en" altLang="en-US" sz="800" dirty="0">
                  <a:solidFill>
                    <a:schemeClr val="tx1">
                      <a:lumMod val="75000"/>
                      <a:lumOff val="25000"/>
                    </a:schemeClr>
                  </a:solidFill>
                  <a:latin typeface="맑은 고딕" pitchFamily="50" charset="-127"/>
                  <a:ea typeface="맑은 고딕" pitchFamily="50" charset="-127"/>
                </a:rPr>
                <a:t>guarantee</a:t>
              </a:r>
            </a:p>
          </p:txBody>
        </p:sp>
      </p:grpSp>
      <p:sp>
        <p:nvSpPr>
          <p:cNvPr id="56" name="AutoShape 75"/>
          <p:cNvSpPr>
            <a:spLocks noChangeArrowheads="1"/>
          </p:cNvSpPr>
          <p:nvPr/>
        </p:nvSpPr>
        <p:spPr bwMode="auto">
          <a:xfrm flipH="1">
            <a:off x="3971109" y="1875355"/>
            <a:ext cx="2122640" cy="536790"/>
          </a:xfrm>
          <a:prstGeom prst="roundRect">
            <a:avLst>
              <a:gd name="adj" fmla="val 50000"/>
            </a:avLst>
          </a:prstGeom>
          <a:solidFill>
            <a:schemeClr val="bg1">
              <a:lumMod val="85000"/>
            </a:schemeClr>
          </a:solidFill>
          <a:ln w="3175" algn="ctr">
            <a:solidFill>
              <a:schemeClr val="bg1">
                <a:lumMod val="50000"/>
              </a:schemeClr>
            </a:solidFill>
            <a:round/>
            <a:headEnd/>
            <a:tailEnd/>
          </a:ln>
        </p:spPr>
        <p:txBody>
          <a:bodyPr wrap="none" lIns="90000" tIns="46800" rIns="90000" bIns="46800" anchor="ctr"/>
          <a:lstStyle/>
          <a:p>
            <a:pPr algn="ctr" latinLnBrk="0">
              <a:lnSpc>
                <a:spcPct val="110000"/>
              </a:lnSpc>
            </a:pPr>
            <a:r>
              <a:rPr lang="en" altLang="en-US" sz="800" dirty="0" err="1">
                <a:solidFill>
                  <a:schemeClr val="tx1">
                    <a:lumMod val="75000"/>
                    <a:lumOff val="25000"/>
                  </a:schemeClr>
                </a:solidFill>
                <a:latin typeface="맑은 고딕" pitchFamily="50" charset="-127"/>
                <a:ea typeface="맑은 고딕" pitchFamily="50" charset="-127"/>
              </a:rPr>
              <a:t>high-risk </a:t>
            </a:r>
            <a:r>
              <a:rPr lang="en" altLang="en-US" sz="800" dirty="0">
                <a:solidFill>
                  <a:schemeClr val="tx1">
                    <a:lumMod val="75000"/>
                    <a:lumOff val="25000"/>
                  </a:schemeClr>
                </a:solidFill>
                <a:latin typeface="맑은 고딕" pitchFamily="50" charset="-127"/>
                <a:ea typeface="맑은 고딕" pitchFamily="50" charset="-127"/>
              </a:rPr>
              <a:t>areas</a:t>
            </a:r>
          </a:p>
          <a:p>
            <a:pPr algn="ctr" latinLnBrk="0">
              <a:lnSpc>
                <a:spcPct val="110000"/>
              </a:lnSpc>
            </a:pPr>
            <a:r>
              <a:rPr lang="en" altLang="en-US" sz="800" dirty="0">
                <a:solidFill>
                  <a:schemeClr val="tx1">
                    <a:lumMod val="75000"/>
                    <a:lumOff val="25000"/>
                  </a:schemeClr>
                </a:solidFill>
                <a:latin typeface="맑은 고딕" pitchFamily="50" charset="-127"/>
                <a:ea typeface="맑은 고딕" pitchFamily="50" charset="-127"/>
              </a:rPr>
              <a:t>Early Verification</a:t>
            </a:r>
          </a:p>
        </p:txBody>
      </p:sp>
      <p:sp>
        <p:nvSpPr>
          <p:cNvPr id="60" name="Rectangle 33"/>
          <p:cNvSpPr>
            <a:spLocks noChangeArrowheads="1"/>
          </p:cNvSpPr>
          <p:nvPr/>
        </p:nvSpPr>
        <p:spPr bwMode="auto">
          <a:xfrm>
            <a:off x="2862237" y="3046601"/>
            <a:ext cx="2810843" cy="43382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ea typeface="맑은 고딕" pitchFamily="50" charset="-127"/>
              </a:rPr>
              <a:t>unit test</a:t>
            </a:r>
          </a:p>
        </p:txBody>
      </p:sp>
      <p:sp>
        <p:nvSpPr>
          <p:cNvPr id="73" name="AutoShape 55"/>
          <p:cNvSpPr>
            <a:spLocks noChangeArrowheads="1"/>
          </p:cNvSpPr>
          <p:nvPr/>
        </p:nvSpPr>
        <p:spPr bwMode="auto">
          <a:xfrm>
            <a:off x="6413407" y="4315574"/>
            <a:ext cx="2797102" cy="1035911"/>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800">
              <a:solidFill>
                <a:schemeClr val="tx1">
                  <a:lumMod val="75000"/>
                  <a:lumOff val="25000"/>
                </a:schemeClr>
              </a:solidFill>
              <a:latin typeface="맑은 고딕" pitchFamily="50" charset="-127"/>
              <a:ea typeface="맑은 고딕" pitchFamily="50" charset="-127"/>
            </a:endParaRPr>
          </a:p>
        </p:txBody>
      </p:sp>
      <p:sp>
        <p:nvSpPr>
          <p:cNvPr id="75" name="Rectangle 33"/>
          <p:cNvSpPr>
            <a:spLocks noChangeArrowheads="1"/>
          </p:cNvSpPr>
          <p:nvPr/>
        </p:nvSpPr>
        <p:spPr bwMode="auto">
          <a:xfrm>
            <a:off x="6413408" y="3888966"/>
            <a:ext cx="2702830" cy="43382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ea typeface="맑은 고딕" pitchFamily="50" charset="-127"/>
              </a:rPr>
              <a:t>integration test</a:t>
            </a:r>
          </a:p>
        </p:txBody>
      </p:sp>
      <p:sp>
        <p:nvSpPr>
          <p:cNvPr id="83" name="Rectangle 36"/>
          <p:cNvSpPr>
            <a:spLocks noChangeArrowheads="1"/>
          </p:cNvSpPr>
          <p:nvPr/>
        </p:nvSpPr>
        <p:spPr bwMode="auto">
          <a:xfrm>
            <a:off x="6498587" y="4408586"/>
            <a:ext cx="2617651" cy="803113"/>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180975" lvl="0" indent="-95250" fontAlgn="ctr">
              <a:lnSpc>
                <a:spcPct val="112000"/>
              </a:lnSpc>
              <a:spcBef>
                <a:spcPts val="0"/>
              </a:spcBef>
              <a:spcAft>
                <a:spcPts val="200"/>
              </a:spcAft>
              <a:buFont typeface="Arial" pitchFamily="34" charset="0"/>
              <a:buChar char="•"/>
              <a:defRPr/>
            </a:pPr>
            <a:r>
              <a:rPr lang="en" altLang="en-US" sz="800" dirty="0">
                <a:solidFill>
                  <a:prstClr val="black"/>
                </a:solidFill>
                <a:latin typeface="맑은 고딕" pitchFamily="50" charset="-127"/>
                <a:ea typeface="맑은 고딕" pitchFamily="50" charset="-127"/>
              </a:rPr>
              <a:t>Test relationships at each step by process</a:t>
            </a:r>
            <a:endParaRPr lang="en-US" altLang="ko-KR" sz="800" dirty="0">
              <a:solidFill>
                <a:prstClr val="black"/>
              </a:solidFill>
              <a:latin typeface="맑은 고딕" pitchFamily="50" charset="-127"/>
              <a:ea typeface="맑은 고딕" pitchFamily="50" charset="-127"/>
            </a:endParaRPr>
          </a:p>
          <a:p>
            <a:pPr marL="180975" lvl="0" indent="-95250" fontAlgn="ctr">
              <a:lnSpc>
                <a:spcPct val="112000"/>
              </a:lnSpc>
              <a:spcBef>
                <a:spcPts val="0"/>
              </a:spcBef>
              <a:spcAft>
                <a:spcPts val="200"/>
              </a:spcAft>
              <a:buFont typeface="Arial" pitchFamily="34" charset="0"/>
              <a:buChar char="•"/>
              <a:defRPr/>
            </a:pPr>
            <a:r>
              <a:rPr lang="en" altLang="en-US" sz="800" dirty="0">
                <a:solidFill>
                  <a:prstClr val="black"/>
                </a:solidFill>
                <a:latin typeface="맑은 고딕" pitchFamily="50" charset="-127"/>
                <a:ea typeface="맑은 고딕" pitchFamily="50" charset="-127"/>
              </a:rPr>
              <a:t>Customer </a:t>
            </a:r>
            <a:r>
              <a:rPr lang="en" altLang="ko-KR" sz="800" dirty="0">
                <a:solidFill>
                  <a:prstClr val="black"/>
                </a:solidFill>
                <a:latin typeface="맑은 고딕" pitchFamily="50" charset="-127"/>
                <a:ea typeface="맑은 고딕" pitchFamily="50" charset="-127"/>
              </a:rPr>
              <a:t>(TF)/ </a:t>
            </a:r>
            <a:r>
              <a:rPr lang="en" altLang="en-US" sz="800" dirty="0">
                <a:solidFill>
                  <a:prstClr val="black"/>
                </a:solidFill>
                <a:latin typeface="맑은 고딕" pitchFamily="50" charset="-127"/>
                <a:ea typeface="맑은 고딕" pitchFamily="50" charset="-127"/>
              </a:rPr>
              <a:t>developer-based verification</a:t>
            </a:r>
            <a:endParaRPr lang="en-US" altLang="ko-KR" sz="800" dirty="0">
              <a:solidFill>
                <a:prstClr val="black"/>
              </a:solidFill>
              <a:latin typeface="맑은 고딕" pitchFamily="50" charset="-127"/>
              <a:ea typeface="맑은 고딕" pitchFamily="50" charset="-127"/>
            </a:endParaRPr>
          </a:p>
        </p:txBody>
      </p:sp>
      <p:sp>
        <p:nvSpPr>
          <p:cNvPr id="54" name="AutoShape 73"/>
          <p:cNvSpPr>
            <a:spLocks noChangeArrowheads="1"/>
          </p:cNvSpPr>
          <p:nvPr/>
        </p:nvSpPr>
        <p:spPr bwMode="auto">
          <a:xfrm>
            <a:off x="585536" y="1875355"/>
            <a:ext cx="2166280" cy="536790"/>
          </a:xfrm>
          <a:prstGeom prst="roundRect">
            <a:avLst>
              <a:gd name="adj" fmla="val 50000"/>
            </a:avLst>
          </a:prstGeom>
          <a:solidFill>
            <a:schemeClr val="bg1">
              <a:lumMod val="85000"/>
            </a:schemeClr>
          </a:solidFill>
          <a:ln w="3175" algn="ctr">
            <a:solidFill>
              <a:schemeClr val="bg1">
                <a:lumMod val="50000"/>
              </a:schemeClr>
            </a:solidFill>
            <a:round/>
            <a:headEnd/>
            <a:tailEnd/>
          </a:ln>
        </p:spPr>
        <p:txBody>
          <a:bodyPr wrap="none" lIns="90000" tIns="46800" rIns="90000" bIns="46800" anchor="ctr"/>
          <a:lstStyle/>
          <a:p>
            <a:pPr algn="ctr" latinLnBrk="0">
              <a:lnSpc>
                <a:spcPct val="110000"/>
              </a:lnSpc>
            </a:pPr>
            <a:r>
              <a:rPr lang="en" altLang="en-US" sz="800" dirty="0">
                <a:solidFill>
                  <a:schemeClr val="tx1">
                    <a:lumMod val="75000"/>
                    <a:lumOff val="25000"/>
                  </a:schemeClr>
                </a:solidFill>
                <a:latin typeface="맑은 고딕" pitchFamily="50" charset="-127"/>
                <a:ea typeface="맑은 고딕" pitchFamily="50" charset="-127"/>
              </a:rPr>
              <a:t>test step by step</a:t>
            </a:r>
          </a:p>
          <a:p>
            <a:pPr algn="ctr" latinLnBrk="0">
              <a:lnSpc>
                <a:spcPct val="110000"/>
              </a:lnSpc>
            </a:pPr>
            <a:r>
              <a:rPr lang="en" altLang="en-US" sz="800" dirty="0">
                <a:solidFill>
                  <a:schemeClr val="tx1">
                    <a:lumMod val="75000"/>
                    <a:lumOff val="25000"/>
                  </a:schemeClr>
                </a:solidFill>
                <a:latin typeface="맑은 고딕" pitchFamily="50" charset="-127"/>
                <a:ea typeface="맑은 고딕" pitchFamily="50" charset="-127"/>
              </a:rPr>
              <a:t>Verification and Verification</a:t>
            </a:r>
          </a:p>
        </p:txBody>
      </p:sp>
      <p:sp>
        <p:nvSpPr>
          <p:cNvPr id="70" name="TextBox 69"/>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pic>
        <p:nvPicPr>
          <p:cNvPr id="57" name="Picture 119" descr="2012_PTOB-36">
            <a:extLst>
              <a:ext uri="{FF2B5EF4-FFF2-40B4-BE49-F238E27FC236}">
                <a16:creationId xmlns:a16="http://schemas.microsoft.com/office/drawing/2014/main" id="{256D2202-4CBE-40D0-B3AC-71305ADD17CF}"/>
              </a:ext>
            </a:extLst>
          </p:cNvPr>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rot="10800000">
            <a:off x="5756566" y="5110528"/>
            <a:ext cx="469469" cy="92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AutoShape 55">
            <a:extLst>
              <a:ext uri="{FF2B5EF4-FFF2-40B4-BE49-F238E27FC236}">
                <a16:creationId xmlns:a16="http://schemas.microsoft.com/office/drawing/2014/main" id="{F02199E4-A84B-48A9-B4D0-8543A8BB9E9C}"/>
              </a:ext>
            </a:extLst>
          </p:cNvPr>
          <p:cNvSpPr>
            <a:spLocks noChangeArrowheads="1"/>
          </p:cNvSpPr>
          <p:nvPr/>
        </p:nvSpPr>
        <p:spPr bwMode="auto">
          <a:xfrm>
            <a:off x="2914079" y="5211659"/>
            <a:ext cx="2797102" cy="1035911"/>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800">
              <a:solidFill>
                <a:schemeClr val="tx1">
                  <a:lumMod val="75000"/>
                  <a:lumOff val="25000"/>
                </a:schemeClr>
              </a:solidFill>
              <a:latin typeface="맑은 고딕" pitchFamily="50" charset="-127"/>
              <a:ea typeface="맑은 고딕" pitchFamily="50" charset="-127"/>
            </a:endParaRPr>
          </a:p>
        </p:txBody>
      </p:sp>
      <p:sp>
        <p:nvSpPr>
          <p:cNvPr id="71" name="Rectangle 33">
            <a:extLst>
              <a:ext uri="{FF2B5EF4-FFF2-40B4-BE49-F238E27FC236}">
                <a16:creationId xmlns:a16="http://schemas.microsoft.com/office/drawing/2014/main" id="{4210C28F-F21D-4937-92A3-9E2A85C5D05D}"/>
              </a:ext>
            </a:extLst>
          </p:cNvPr>
          <p:cNvSpPr>
            <a:spLocks noChangeArrowheads="1"/>
          </p:cNvSpPr>
          <p:nvPr/>
        </p:nvSpPr>
        <p:spPr bwMode="auto">
          <a:xfrm>
            <a:off x="2914080" y="4785051"/>
            <a:ext cx="2810842" cy="43382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ea typeface="맑은 고딕" pitchFamily="50" charset="-127"/>
              </a:rPr>
              <a:t>Rehearsal </a:t>
            </a:r>
            <a:r>
              <a:rPr lang="en" altLang="ko-KR" sz="800" dirty="0">
                <a:solidFill>
                  <a:schemeClr val="bg1"/>
                </a:solidFill>
                <a:latin typeface="맑은 고딕" pitchFamily="50" charset="-127"/>
                <a:ea typeface="맑은 고딕" pitchFamily="50" charset="-127"/>
              </a:rPr>
              <a:t>_</a:t>
            </a:r>
            <a:endParaRPr lang="ko-KR" altLang="en-US" sz="800" dirty="0">
              <a:solidFill>
                <a:schemeClr val="bg1"/>
              </a:solidFill>
              <a:latin typeface="맑은 고딕" pitchFamily="50" charset="-127"/>
              <a:ea typeface="맑은 고딕" pitchFamily="50" charset="-127"/>
            </a:endParaRPr>
          </a:p>
        </p:txBody>
      </p:sp>
      <p:sp>
        <p:nvSpPr>
          <p:cNvPr id="72" name="Rectangle 36">
            <a:extLst>
              <a:ext uri="{FF2B5EF4-FFF2-40B4-BE49-F238E27FC236}">
                <a16:creationId xmlns:a16="http://schemas.microsoft.com/office/drawing/2014/main" id="{CDE13B98-2657-473B-BC85-F752124BF26E}"/>
              </a:ext>
            </a:extLst>
          </p:cNvPr>
          <p:cNvSpPr>
            <a:spLocks noChangeArrowheads="1"/>
          </p:cNvSpPr>
          <p:nvPr/>
        </p:nvSpPr>
        <p:spPr bwMode="auto">
          <a:xfrm>
            <a:off x="2999259" y="5304671"/>
            <a:ext cx="2617651" cy="803113"/>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180975" lvl="0" indent="-95250" fontAlgn="ctr">
              <a:lnSpc>
                <a:spcPct val="112000"/>
              </a:lnSpc>
              <a:spcBef>
                <a:spcPts val="0"/>
              </a:spcBef>
              <a:spcAft>
                <a:spcPts val="200"/>
              </a:spcAft>
              <a:buFont typeface="Arial" pitchFamily="34" charset="0"/>
              <a:buChar char="•"/>
              <a:defRPr/>
            </a:pPr>
            <a:r>
              <a:rPr lang="en" altLang="en-US" sz="800" spc="-120" dirty="0">
                <a:solidFill>
                  <a:prstClr val="black"/>
                </a:solidFill>
                <a:latin typeface="맑은 고딕" pitchFamily="50" charset="-127"/>
                <a:ea typeface="맑은 고딕" pitchFamily="50" charset="-127"/>
              </a:rPr>
              <a:t>line</a:t>
            </a:r>
            <a:r>
              <a:rPr lang="en" altLang="ko-KR" sz="800" spc="-120" dirty="0">
                <a:solidFill>
                  <a:prstClr val="black"/>
                </a:solidFill>
                <a:latin typeface="맑은 고딕" pitchFamily="50" charset="-127"/>
                <a:ea typeface="맑은 고딕" pitchFamily="50" charset="-127"/>
              </a:rPr>
              <a:t> </a:t>
            </a:r>
            <a:r>
              <a:rPr lang="en" altLang="en-US" sz="800" spc="-120" dirty="0">
                <a:solidFill>
                  <a:prstClr val="black"/>
                </a:solidFill>
                <a:latin typeface="맑은 고딕" pitchFamily="50" charset="-127"/>
                <a:ea typeface="맑은 고딕" pitchFamily="50" charset="-127"/>
              </a:rPr>
              <a:t>Test verification in an environment equivalent to system open</a:t>
            </a:r>
            <a:endParaRPr lang="en-US" altLang="ko-KR" sz="800" spc="-120" dirty="0">
              <a:solidFill>
                <a:prstClr val="black"/>
              </a:solidFill>
              <a:latin typeface="맑은 고딕" pitchFamily="50" charset="-127"/>
              <a:ea typeface="맑은 고딕" pitchFamily="50" charset="-127"/>
            </a:endParaRPr>
          </a:p>
          <a:p>
            <a:pPr marL="180975" lvl="0" indent="-95250" fontAlgn="ctr">
              <a:lnSpc>
                <a:spcPct val="112000"/>
              </a:lnSpc>
              <a:spcBef>
                <a:spcPts val="0"/>
              </a:spcBef>
              <a:spcAft>
                <a:spcPts val="200"/>
              </a:spcAft>
              <a:buFont typeface="Arial" pitchFamily="34" charset="0"/>
              <a:buChar char="•"/>
              <a:defRPr/>
            </a:pPr>
            <a:r>
              <a:rPr lang="en" altLang="en-US" sz="800" spc="-120" dirty="0">
                <a:solidFill>
                  <a:prstClr val="black"/>
                </a:solidFill>
                <a:latin typeface="맑은 고딕" pitchFamily="50" charset="-127"/>
                <a:ea typeface="맑은 고딕" pitchFamily="50" charset="-127"/>
              </a:rPr>
              <a:t>Verification of overall application and base technology</a:t>
            </a:r>
            <a:endParaRPr lang="en-US" altLang="ko-KR" sz="800" spc="-120" dirty="0">
              <a:solidFill>
                <a:prstClr val="black"/>
              </a:solidFill>
              <a:latin typeface="맑은 고딕" pitchFamily="50" charset="-127"/>
              <a:ea typeface="맑은 고딕" pitchFamily="50" charset="-127"/>
            </a:endParaRPr>
          </a:p>
        </p:txBody>
      </p:sp>
    </p:spTree>
    <p:extLst>
      <p:ext uri="{BB962C8B-B14F-4D97-AF65-F5344CB8AC3E}">
        <p14:creationId xmlns:p14="http://schemas.microsoft.com/office/powerpoint/2010/main" val="3787710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24508" y="1088740"/>
            <a:ext cx="8605205" cy="492443"/>
          </a:xfrm>
          <a:prstGeom prst="rect">
            <a:avLst/>
          </a:prstGeom>
          <a:noFill/>
          <a:ln w="6350" algn="ctr">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lIns="82031" tIns="41015" rIns="82031" bIns="41015" rtlCol="0" anchor="t"/>
          <a:lstStyle>
            <a:defPPr>
              <a:defRPr lang="ko-KR"/>
            </a:defPPr>
            <a:lvl1pPr>
              <a:defRPr sz="1600" b="1" spc="-20">
                <a:solidFill>
                  <a:schemeClr val="tx1">
                    <a:lumMod val="65000"/>
                    <a:lumOff val="35000"/>
                  </a:schemeClr>
                </a:solidFill>
                <a:latin typeface="+mn-ea"/>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 altLang="en-US" dirty="0"/>
              <a:t>unit tests </a:t>
            </a:r>
            <a:r>
              <a:rPr lang="en" altLang="ko-KR" dirty="0"/>
              <a:t>, </a:t>
            </a:r>
            <a:r>
              <a:rPr lang="en" altLang="en-US" dirty="0"/>
              <a:t>integration tests </a:t>
            </a:r>
            <a:r>
              <a:rPr lang="en" altLang="ko-KR" dirty="0"/>
              <a:t>, and </a:t>
            </a:r>
            <a:r>
              <a:rPr lang="en" altLang="en-US" dirty="0"/>
              <a:t>rehearsals </a:t>
            </a:r>
            <a:r>
              <a:rPr lang="en" altLang="ko-KR" dirty="0"/>
              <a:t>, system functions are verified according to requirements and design results. avatar verify that it has been done .</a:t>
            </a:r>
            <a:endParaRPr lang="ko-KR" altLang="en-US" dirty="0"/>
          </a:p>
        </p:txBody>
      </p:sp>
      <p:graphicFrame>
        <p:nvGraphicFramePr>
          <p:cNvPr id="13" name="표 12"/>
          <p:cNvGraphicFramePr>
            <a:graphicFrameLocks noGrp="1"/>
          </p:cNvGraphicFramePr>
          <p:nvPr>
            <p:extLst>
              <p:ext uri="{D42A27DB-BD31-4B8C-83A1-F6EECF244321}">
                <p14:modId xmlns:p14="http://schemas.microsoft.com/office/powerpoint/2010/main" val="3589031926"/>
              </p:ext>
            </p:extLst>
          </p:nvPr>
        </p:nvGraphicFramePr>
        <p:xfrm>
          <a:off x="560512" y="1773239"/>
          <a:ext cx="8784976" cy="4608511"/>
        </p:xfrm>
        <a:graphic>
          <a:graphicData uri="http://schemas.openxmlformats.org/drawingml/2006/table">
            <a:tbl>
              <a:tblPr firstRow="1" bandRow="1">
                <a:tableStyleId>{9D7B26C5-4107-4FEC-AEDC-1716B250A1EF}</a:tableStyleId>
              </a:tblPr>
              <a:tblGrid>
                <a:gridCol w="1728192">
                  <a:extLst>
                    <a:ext uri="{9D8B030D-6E8A-4147-A177-3AD203B41FA5}">
                      <a16:colId xmlns:a16="http://schemas.microsoft.com/office/drawing/2014/main" val="20000"/>
                    </a:ext>
                  </a:extLst>
                </a:gridCol>
                <a:gridCol w="7056784">
                  <a:extLst>
                    <a:ext uri="{9D8B030D-6E8A-4147-A177-3AD203B41FA5}">
                      <a16:colId xmlns:a16="http://schemas.microsoft.com/office/drawing/2014/main" val="20001"/>
                    </a:ext>
                  </a:extLst>
                </a:gridCol>
              </a:tblGrid>
              <a:tr h="289257">
                <a:tc>
                  <a:txBody>
                    <a:bodyPr/>
                    <a:lstStyle/>
                    <a:p>
                      <a:pPr algn="ctr" latinLnBrk="1"/>
                      <a:r>
                        <a:rPr lang="en" altLang="ko-KR" sz="1200" kern="1200" dirty="0">
                          <a:effectLst/>
                        </a:rPr>
                        <a:t>Execution Task</a:t>
                      </a:r>
                      <a:endParaRPr lang="ko-KR" altLang="en-US" sz="1200" b="1" dirty="0">
                        <a:solidFill>
                          <a:schemeClr val="bg1"/>
                        </a:solidFill>
                        <a:latin typeface="+mn-ea"/>
                        <a:ea typeface="+mn-ea"/>
                      </a:endParaRPr>
                    </a:p>
                  </a:txBody>
                  <a:tcPr/>
                </a:tc>
                <a:tc>
                  <a:txBody>
                    <a:bodyPr/>
                    <a:lstStyle/>
                    <a:p>
                      <a:pPr algn="ctr" latinLnBrk="1"/>
                      <a:r>
                        <a:rPr lang="en" altLang="ko-KR" sz="1200" kern="1200" dirty="0">
                          <a:effectLst/>
                        </a:rPr>
                        <a:t>Activity</a:t>
                      </a:r>
                      <a:endParaRPr lang="ko-KR" altLang="en-US" sz="1200" b="1" dirty="0">
                        <a:solidFill>
                          <a:schemeClr val="bg1"/>
                        </a:solidFill>
                        <a:latin typeface="+mn-ea"/>
                        <a:ea typeface="+mn-ea"/>
                      </a:endParaRPr>
                    </a:p>
                  </a:txBody>
                  <a:tcPr/>
                </a:tc>
                <a:extLst>
                  <a:ext uri="{0D108BD9-81ED-4DB2-BD59-A6C34878D82A}">
                    <a16:rowId xmlns:a16="http://schemas.microsoft.com/office/drawing/2014/main" val="10000"/>
                  </a:ext>
                </a:extLst>
              </a:tr>
              <a:tr h="455312">
                <a:tc>
                  <a:txBody>
                    <a:bodyPr/>
                    <a:lstStyle/>
                    <a:p>
                      <a:pPr marL="71755" algn="l">
                        <a:lnSpc>
                          <a:spcPct val="100000"/>
                        </a:lnSpc>
                        <a:spcBef>
                          <a:spcPts val="600"/>
                        </a:spcBef>
                        <a:spcAft>
                          <a:spcPts val="600"/>
                        </a:spcAft>
                      </a:pPr>
                      <a:r>
                        <a:rPr lang="en" altLang="ko-KR" sz="800" dirty="0">
                          <a:effectLst/>
                        </a:rPr>
                        <a:t>One.</a:t>
                      </a:r>
                      <a:r>
                        <a:rPr lang="en" altLang="ko-KR" sz="800" baseline="0" dirty="0">
                          <a:effectLst/>
                        </a:rPr>
                        <a:t> </a:t>
                      </a:r>
                      <a:r>
                        <a:rPr lang="en" sz="800" dirty="0">
                          <a:effectLst/>
                        </a:rPr>
                        <a:t>Establish a test strategy</a:t>
                      </a:r>
                      <a:endParaRPr lang="ko-KR" sz="800" b="1" dirty="0">
                        <a:solidFill>
                          <a:srgbClr val="000000"/>
                        </a:solidFill>
                        <a:effectLst/>
                        <a:latin typeface="+mn-ea"/>
                        <a:ea typeface="+mn-ea"/>
                      </a:endParaRPr>
                    </a:p>
                  </a:txBody>
                  <a:tcPr marL="71755" marR="17780" marT="0" marB="0" anchor="ctr"/>
                </a:tc>
                <a:tc>
                  <a:txBody>
                    <a:bodyPr/>
                    <a:lstStyle/>
                    <a:p>
                      <a:pPr marL="177800" lvl="0" indent="-177800">
                        <a:lnSpc>
                          <a:spcPts val="1400"/>
                        </a:lnSpc>
                        <a:spcBef>
                          <a:spcPts val="300"/>
                        </a:spcBef>
                        <a:spcAft>
                          <a:spcPts val="300"/>
                        </a:spcAft>
                        <a:buFont typeface="Wingdings" panose="05000000000000000000" pitchFamily="2" charset="2"/>
                        <a:buChar char="§"/>
                        <a:tabLst>
                          <a:tab pos="177800" algn="l"/>
                          <a:tab pos="1398588" algn="l"/>
                        </a:tabLst>
                      </a:pPr>
                      <a:r>
                        <a:rPr lang="en" sz="800" dirty="0">
                          <a:effectLst/>
                        </a:rPr>
                        <a:t>Establishment of schedule and resource plan for full functional test execution , sharing and confirmation </a:t>
                      </a:r>
                      <a:r>
                        <a:rPr lang="en" sz="800" dirty="0" err="1">
                          <a:effectLst/>
                        </a:rPr>
                        <a:t>by relevant team</a:t>
                      </a:r>
                    </a:p>
                    <a:p>
                      <a:pPr marL="177800" lvl="0" indent="-177800">
                        <a:lnSpc>
                          <a:spcPts val="1400"/>
                        </a:lnSpc>
                        <a:spcBef>
                          <a:spcPts val="300"/>
                        </a:spcBef>
                        <a:spcAft>
                          <a:spcPts val="300"/>
                        </a:spcAft>
                        <a:buFont typeface="Wingdings" panose="05000000000000000000" pitchFamily="2" charset="2"/>
                        <a:buChar char="§"/>
                        <a:tabLst>
                          <a:tab pos="177800" algn="l"/>
                          <a:tab pos="1398588" algn="l"/>
                        </a:tabLst>
                      </a:pPr>
                      <a:r>
                        <a:rPr lang="en" sz="800" dirty="0">
                          <a:effectLst/>
                        </a:rPr>
                        <a:t>The step-by-step test data preparation schedule is in the test strategy establishment stage. Confirmed in consultation with each related </a:t>
                      </a:r>
                      <a:r>
                        <a:rPr lang="en" altLang="en-US" sz="800" dirty="0">
                          <a:effectLst/>
                        </a:rPr>
                        <a:t>part </a:t>
                      </a:r>
                      <a:r>
                        <a:rPr lang="en" sz="800" dirty="0">
                          <a:effectLst/>
                        </a:rPr>
                        <a:t>.</a:t>
                      </a:r>
                      <a:endParaRPr lang="ko-KR" sz="800" dirty="0">
                        <a:solidFill>
                          <a:srgbClr val="000000"/>
                        </a:solidFill>
                        <a:effectLst/>
                        <a:latin typeface="+mn-ea"/>
                        <a:ea typeface="+mn-ea"/>
                      </a:endParaRPr>
                    </a:p>
                  </a:txBody>
                  <a:tcPr marL="71755" marR="17780" marT="0" marB="0" anchor="ctr"/>
                </a:tc>
                <a:extLst>
                  <a:ext uri="{0D108BD9-81ED-4DB2-BD59-A6C34878D82A}">
                    <a16:rowId xmlns:a16="http://schemas.microsoft.com/office/drawing/2014/main" val="10001"/>
                  </a:ext>
                </a:extLst>
              </a:tr>
              <a:tr h="261853">
                <a:tc>
                  <a:txBody>
                    <a:bodyPr/>
                    <a:lstStyle/>
                    <a:p>
                      <a:pPr marL="71755" algn="l">
                        <a:lnSpc>
                          <a:spcPct val="100000"/>
                        </a:lnSpc>
                        <a:spcBef>
                          <a:spcPts val="600"/>
                        </a:spcBef>
                        <a:spcAft>
                          <a:spcPts val="600"/>
                        </a:spcAft>
                      </a:pPr>
                      <a:r>
                        <a:rPr lang="en" sz="800" dirty="0">
                          <a:effectLst/>
                        </a:rPr>
                        <a:t>2. Establish test goals</a:t>
                      </a:r>
                      <a:endParaRPr lang="ko-KR" sz="800" b="1" dirty="0">
                        <a:solidFill>
                          <a:srgbClr val="000000"/>
                        </a:solidFill>
                        <a:effectLst/>
                        <a:latin typeface="+mn-ea"/>
                        <a:ea typeface="+mn-ea"/>
                      </a:endParaRPr>
                    </a:p>
                  </a:txBody>
                  <a:tcPr marL="71755" marR="17780" marT="0" marB="0" anchor="ctr"/>
                </a:tc>
                <a:tc>
                  <a:txBody>
                    <a:bodyPr/>
                    <a:lstStyle/>
                    <a:p>
                      <a:pPr marL="177800" lvl="0" indent="-177800" algn="l" defTabSz="914229" rtl="0" eaLnBrk="1" latinLnBrk="1" hangingPunct="1">
                        <a:lnSpc>
                          <a:spcPts val="1400"/>
                        </a:lnSpc>
                        <a:spcBef>
                          <a:spcPts val="300"/>
                        </a:spcBef>
                        <a:spcAft>
                          <a:spcPts val="300"/>
                        </a:spcAft>
                        <a:buFont typeface="Wingdings" panose="05000000000000000000" pitchFamily="2" charset="2"/>
                        <a:buChar char="§"/>
                        <a:tabLst>
                          <a:tab pos="177800" algn="l"/>
                          <a:tab pos="1398588" algn="l"/>
                        </a:tabLst>
                      </a:pPr>
                      <a:r>
                        <a:rPr lang="en" sz="800" kern="1200" dirty="0">
                          <a:effectLst/>
                        </a:rPr>
                        <a:t>Establishment of test performance goals for each stage of testing</a:t>
                      </a:r>
                      <a:endParaRPr lang="ko-KR" sz="800" kern="1200" dirty="0">
                        <a:solidFill>
                          <a:schemeClr val="tx1"/>
                        </a:solidFill>
                        <a:effectLst/>
                        <a:latin typeface="+mn-lt"/>
                        <a:ea typeface="+mn-ea"/>
                        <a:cs typeface="+mn-cs"/>
                      </a:endParaRPr>
                    </a:p>
                  </a:txBody>
                  <a:tcPr marL="71755" marR="17780" marT="0" marB="0" anchor="ctr"/>
                </a:tc>
                <a:extLst>
                  <a:ext uri="{0D108BD9-81ED-4DB2-BD59-A6C34878D82A}">
                    <a16:rowId xmlns:a16="http://schemas.microsoft.com/office/drawing/2014/main" val="10002"/>
                  </a:ext>
                </a:extLst>
              </a:tr>
              <a:tr h="374963">
                <a:tc rowSpan="2">
                  <a:txBody>
                    <a:bodyPr/>
                    <a:lstStyle/>
                    <a:p>
                      <a:pPr marL="71755" algn="l" defTabSz="914229" rtl="0" eaLnBrk="1" latinLnBrk="1" hangingPunct="1">
                        <a:lnSpc>
                          <a:spcPct val="100000"/>
                        </a:lnSpc>
                        <a:spcBef>
                          <a:spcPts val="600"/>
                        </a:spcBef>
                        <a:spcAft>
                          <a:spcPts val="600"/>
                        </a:spcAft>
                      </a:pPr>
                      <a:r>
                        <a:rPr lang="en" altLang="ko-KR" sz="800" kern="1200" dirty="0">
                          <a:effectLst/>
                        </a:rPr>
                        <a:t>3. Step-by-step features</a:t>
                      </a:r>
                      <a:br>
                        <a:rPr lang="en-US" altLang="ko-KR" sz="800" kern="1200" dirty="0">
                          <a:effectLst/>
                        </a:rPr>
                      </a:br>
                      <a:r>
                        <a:rPr lang="en" altLang="ko-KR" sz="800" kern="1200" dirty="0">
                          <a:effectLst/>
                        </a:rPr>
                        <a:t>   test detailed plan</a:t>
                      </a:r>
                      <a:br>
                        <a:rPr lang="en-US" altLang="ko-KR" sz="800" kern="1200" dirty="0">
                          <a:effectLst/>
                        </a:rPr>
                      </a:br>
                      <a:r>
                        <a:rPr lang="en" altLang="ko-KR" sz="800" kern="1200" dirty="0">
                          <a:effectLst/>
                        </a:rPr>
                        <a:t>  establish</a:t>
                      </a:r>
                      <a:endParaRPr lang="ko-KR" altLang="en-US" sz="800" b="1" kern="1200" dirty="0">
                        <a:solidFill>
                          <a:srgbClr val="000000"/>
                        </a:solidFill>
                        <a:effectLst/>
                        <a:latin typeface="+mn-ea"/>
                        <a:ea typeface="+mn-ea"/>
                        <a:cs typeface="+mn-cs"/>
                      </a:endParaRPr>
                    </a:p>
                  </a:txBody>
                  <a:tcPr/>
                </a:tc>
                <a:tc>
                  <a:txBody>
                    <a:bodyPr/>
                    <a:lstStyle/>
                    <a:p>
                      <a:pPr marL="177800" lvl="0" indent="-177800" algn="l" defTabSz="914229" rtl="0" eaLnBrk="1" latinLnBrk="1" hangingPunct="1">
                        <a:lnSpc>
                          <a:spcPts val="1400"/>
                        </a:lnSpc>
                        <a:spcBef>
                          <a:spcPts val="300"/>
                        </a:spcBef>
                        <a:spcAft>
                          <a:spcPts val="300"/>
                        </a:spcAft>
                        <a:buFont typeface="Wingdings" panose="05000000000000000000" pitchFamily="2" charset="2"/>
                        <a:buChar char="§"/>
                        <a:tabLst>
                          <a:tab pos="177800" algn="l"/>
                          <a:tab pos="1398588" algn="l"/>
                        </a:tabLst>
                      </a:pPr>
                      <a:r>
                        <a:rPr lang="en" sz="800" kern="1200" dirty="0">
                          <a:effectLst/>
                        </a:rPr>
                        <a:t>( scope ), test execution procedure , distribution / </a:t>
                      </a:r>
                      <a:r>
                        <a:rPr lang="en" sz="800" kern="1200" dirty="0" err="1">
                          <a:effectLst/>
                        </a:rPr>
                        <a:t>release </a:t>
                      </a:r>
                      <a:r>
                        <a:rPr lang="en" sz="800" kern="1200" dirty="0">
                          <a:effectLst/>
                        </a:rPr>
                        <a:t>procedure, etc. for </a:t>
                      </a:r>
                      <a:endParaRPr lang="ko-KR" sz="800" kern="1200" dirty="0">
                        <a:solidFill>
                          <a:schemeClr val="tx1"/>
                        </a:solidFill>
                        <a:effectLst/>
                        <a:latin typeface="+mn-lt"/>
                        <a:ea typeface="+mn-ea"/>
                        <a:cs typeface="+mn-cs"/>
                      </a:endParaRPr>
                    </a:p>
                  </a:txBody>
                  <a:tcPr marL="71755" marR="17780" marT="0" marB="0" anchor="ctr"/>
                </a:tc>
                <a:extLst>
                  <a:ext uri="{0D108BD9-81ED-4DB2-BD59-A6C34878D82A}">
                    <a16:rowId xmlns:a16="http://schemas.microsoft.com/office/drawing/2014/main" val="10003"/>
                  </a:ext>
                </a:extLst>
              </a:tr>
              <a:tr h="299970">
                <a:tc vMerge="1">
                  <a:txBody>
                    <a:bodyPr/>
                    <a:lstStyle/>
                    <a:p>
                      <a:pPr latinLnBrk="1"/>
                      <a:endParaRPr lang="ko-KR" altLang="en-US" sz="1200" dirty="0"/>
                    </a:p>
                  </a:txBody>
                  <a:tcPr/>
                </a:tc>
                <a:tc>
                  <a:txBody>
                    <a:bodyPr/>
                    <a:lstStyle/>
                    <a:p>
                      <a:pPr marL="177800" lvl="0" indent="-177800" algn="l" defTabSz="914229" rtl="0" eaLnBrk="1" latinLnBrk="1" hangingPunct="1">
                        <a:lnSpc>
                          <a:spcPts val="1400"/>
                        </a:lnSpc>
                        <a:spcBef>
                          <a:spcPts val="300"/>
                        </a:spcBef>
                        <a:spcAft>
                          <a:spcPts val="300"/>
                        </a:spcAft>
                        <a:buFont typeface="Wingdings" panose="05000000000000000000" pitchFamily="2" charset="2"/>
                        <a:buChar char="§"/>
                        <a:tabLst>
                          <a:tab pos="177800" algn="l"/>
                          <a:tab pos="1398588" algn="l"/>
                        </a:tabLst>
                      </a:pPr>
                      <a:r>
                        <a:rPr lang="en" sz="800" kern="1200" dirty="0">
                          <a:effectLst/>
                        </a:rPr>
                        <a:t>Establishment of a step-by-step detailed plan for </a:t>
                      </a:r>
                      <a:endParaRPr lang="ko-KR" sz="800" kern="1200" dirty="0">
                        <a:solidFill>
                          <a:schemeClr val="tx1"/>
                        </a:solidFill>
                        <a:effectLst/>
                        <a:latin typeface="+mn-lt"/>
                        <a:ea typeface="+mn-ea"/>
                        <a:cs typeface="+mn-cs"/>
                      </a:endParaRPr>
                    </a:p>
                  </a:txBody>
                  <a:tcPr marL="71755" marR="17780" marT="0" marB="0" anchor="ctr"/>
                </a:tc>
                <a:extLst>
                  <a:ext uri="{0D108BD9-81ED-4DB2-BD59-A6C34878D82A}">
                    <a16:rowId xmlns:a16="http://schemas.microsoft.com/office/drawing/2014/main" val="10004"/>
                  </a:ext>
                </a:extLst>
              </a:tr>
              <a:tr h="261853">
                <a:tc rowSpan="5">
                  <a:txBody>
                    <a:bodyPr/>
                    <a:lstStyle/>
                    <a:p>
                      <a:pPr marL="71755" algn="l" defTabSz="914229" rtl="0" eaLnBrk="1" latinLnBrk="1" hangingPunct="1">
                        <a:lnSpc>
                          <a:spcPct val="100000"/>
                        </a:lnSpc>
                        <a:spcBef>
                          <a:spcPts val="600"/>
                        </a:spcBef>
                        <a:spcAft>
                          <a:spcPts val="600"/>
                        </a:spcAft>
                      </a:pPr>
                      <a:r>
                        <a:rPr lang="en" altLang="ko-KR" sz="800" kern="1200" dirty="0">
                          <a:effectLst/>
                        </a:rPr>
                        <a:t>4. Step-by-step testing</a:t>
                      </a:r>
                      <a:br>
                        <a:rPr lang="en-US" altLang="ko-KR" sz="800" kern="1200" dirty="0">
                          <a:effectLst/>
                        </a:rPr>
                      </a:br>
                      <a:r>
                        <a:rPr lang="en" altLang="ko-KR" sz="800" kern="1200" dirty="0">
                          <a:effectLst/>
                        </a:rPr>
                        <a:t>   write a statement </a:t>
                      </a:r>
                      <a:r>
                        <a:rPr lang="en" altLang="en-US" sz="800" kern="1200" dirty="0">
                          <a:effectLst/>
                        </a:rPr>
                        <a:t>and</a:t>
                      </a:r>
                      <a:br>
                        <a:rPr lang="en-US" altLang="ko-KR" sz="800" kern="1200" dirty="0">
                          <a:effectLst/>
                        </a:rPr>
                      </a:br>
                      <a:r>
                        <a:rPr lang="en" altLang="ko-KR" sz="800" kern="1200" dirty="0">
                          <a:effectLst/>
                        </a:rPr>
                        <a:t>   </a:t>
                      </a:r>
                      <a:r>
                        <a:rPr lang="en" altLang="en-US" sz="800" kern="1200" dirty="0">
                          <a:effectLst/>
                        </a:rPr>
                        <a:t>test </a:t>
                      </a:r>
                      <a:r>
                        <a:rPr lang="en" altLang="ko-KR" sz="800" kern="1200" dirty="0">
                          <a:effectLst/>
                        </a:rPr>
                        <a:t>environment build</a:t>
                      </a:r>
                      <a:endParaRPr lang="ko-KR" altLang="en-US" sz="800" b="1" kern="1200" dirty="0">
                        <a:solidFill>
                          <a:srgbClr val="000000"/>
                        </a:solidFill>
                        <a:effectLst/>
                        <a:latin typeface="+mn-ea"/>
                        <a:ea typeface="+mn-ea"/>
                        <a:cs typeface="+mn-cs"/>
                      </a:endParaRPr>
                    </a:p>
                  </a:txBody>
                  <a:tcPr/>
                </a:tc>
                <a:tc>
                  <a:txBody>
                    <a:bodyPr/>
                    <a:lstStyle/>
                    <a:p>
                      <a:pPr marL="177800" lvl="0" indent="-177800" algn="l" defTabSz="914229" rtl="0" eaLnBrk="1" latinLnBrk="1" hangingPunct="1">
                        <a:lnSpc>
                          <a:spcPts val="1400"/>
                        </a:lnSpc>
                        <a:spcBef>
                          <a:spcPts val="300"/>
                        </a:spcBef>
                        <a:spcAft>
                          <a:spcPts val="300"/>
                        </a:spcAft>
                        <a:buFont typeface="Wingdings" panose="05000000000000000000" pitchFamily="2" charset="2"/>
                        <a:buChar char="§"/>
                        <a:tabLst>
                          <a:tab pos="177800" algn="l"/>
                          <a:tab pos="1398588" algn="l"/>
                        </a:tabLst>
                      </a:pPr>
                      <a:r>
                        <a:rPr lang="en" altLang="en-US" sz="800" kern="1200" dirty="0">
                          <a:effectLst/>
                        </a:rPr>
                        <a:t>unit test</a:t>
                      </a:r>
                      <a:r>
                        <a:rPr lang="en" sz="800" kern="1200" dirty="0">
                          <a:effectLst/>
                        </a:rPr>
                        <a:t> case writing</a:t>
                      </a:r>
                      <a:endParaRPr lang="ko-KR" sz="800" kern="1200" dirty="0">
                        <a:solidFill>
                          <a:schemeClr val="tx1"/>
                        </a:solidFill>
                        <a:effectLst/>
                        <a:latin typeface="+mn-lt"/>
                        <a:ea typeface="+mn-ea"/>
                        <a:cs typeface="+mn-cs"/>
                      </a:endParaRPr>
                    </a:p>
                  </a:txBody>
                  <a:tcPr marL="71755" marR="17780" marT="0" marB="0" anchor="ctr"/>
                </a:tc>
                <a:extLst>
                  <a:ext uri="{0D108BD9-81ED-4DB2-BD59-A6C34878D82A}">
                    <a16:rowId xmlns:a16="http://schemas.microsoft.com/office/drawing/2014/main" val="10005"/>
                  </a:ext>
                </a:extLst>
              </a:tr>
              <a:tr h="261853">
                <a:tc vMerge="1">
                  <a:txBody>
                    <a:bodyPr/>
                    <a:lstStyle/>
                    <a:p>
                      <a:pPr marL="71755" algn="l" defTabSz="914229" rtl="0" eaLnBrk="1" latinLnBrk="1" hangingPunct="1">
                        <a:lnSpc>
                          <a:spcPct val="100000"/>
                        </a:lnSpc>
                        <a:spcBef>
                          <a:spcPts val="600"/>
                        </a:spcBef>
                        <a:spcAft>
                          <a:spcPts val="600"/>
                        </a:spcAft>
                      </a:pPr>
                      <a:endParaRPr lang="ko-KR" altLang="en-US" sz="1200" b="1" kern="1200" dirty="0">
                        <a:solidFill>
                          <a:srgbClr val="000000"/>
                        </a:solidFill>
                        <a:effectLst/>
                        <a:latin typeface="+mn-ea"/>
                        <a:ea typeface="+mn-ea"/>
                        <a:cs typeface="+mn-cs"/>
                      </a:endParaRPr>
                    </a:p>
                  </a:txBody>
                  <a:tcPr/>
                </a:tc>
                <a:tc>
                  <a:txBody>
                    <a:bodyPr/>
                    <a:lstStyle/>
                    <a:p>
                      <a:pPr marL="177800" lvl="0" indent="-177800" algn="l" defTabSz="914229" rtl="0" eaLnBrk="1" latinLnBrk="1" hangingPunct="1">
                        <a:lnSpc>
                          <a:spcPts val="1400"/>
                        </a:lnSpc>
                        <a:spcBef>
                          <a:spcPts val="300"/>
                        </a:spcBef>
                        <a:spcAft>
                          <a:spcPts val="300"/>
                        </a:spcAft>
                        <a:buFont typeface="Wingdings" panose="05000000000000000000" pitchFamily="2" charset="2"/>
                        <a:buChar char="§"/>
                        <a:tabLst>
                          <a:tab pos="177800" algn="l"/>
                          <a:tab pos="1398588" algn="l"/>
                        </a:tabLst>
                      </a:pPr>
                      <a:r>
                        <a:rPr lang="en" sz="800" kern="1200" dirty="0">
                          <a:effectLst/>
                        </a:rPr>
                        <a:t>Creating business scenarios / cases </a:t>
                      </a:r>
                      <a:r>
                        <a:rPr lang="en" altLang="ko-KR" sz="800" kern="1200" dirty="0">
                          <a:effectLst/>
                        </a:rPr>
                        <a:t>/test data </a:t>
                      </a:r>
                      <a:r>
                        <a:rPr lang="en" altLang="en-US" sz="800" kern="1200" dirty="0">
                          <a:effectLst/>
                        </a:rPr>
                        <a:t>for </a:t>
                      </a:r>
                      <a:endParaRPr lang="ko-KR" sz="800" kern="1200" dirty="0">
                        <a:solidFill>
                          <a:schemeClr val="tx1"/>
                        </a:solidFill>
                        <a:effectLst/>
                        <a:latin typeface="+mn-lt"/>
                        <a:ea typeface="+mn-ea"/>
                        <a:cs typeface="+mn-cs"/>
                      </a:endParaRPr>
                    </a:p>
                  </a:txBody>
                  <a:tcPr marL="71755" marR="17780" marT="0" marB="0" anchor="ctr"/>
                </a:tc>
                <a:extLst>
                  <a:ext uri="{0D108BD9-81ED-4DB2-BD59-A6C34878D82A}">
                    <a16:rowId xmlns:a16="http://schemas.microsoft.com/office/drawing/2014/main" val="10006"/>
                  </a:ext>
                </a:extLst>
              </a:tr>
              <a:tr h="261853">
                <a:tc vMerge="1">
                  <a:txBody>
                    <a:bodyPr/>
                    <a:lstStyle/>
                    <a:p>
                      <a:pPr latinLnBrk="1"/>
                      <a:endParaRPr lang="ko-KR" altLang="en-US" sz="1200" dirty="0"/>
                    </a:p>
                  </a:txBody>
                  <a:tcPr/>
                </a:tc>
                <a:tc>
                  <a:txBody>
                    <a:bodyPr/>
                    <a:lstStyle/>
                    <a:p>
                      <a:pPr marL="177800" lvl="0" indent="-177800" algn="l" defTabSz="914229" rtl="0" eaLnBrk="1" latinLnBrk="1" hangingPunct="1">
                        <a:lnSpc>
                          <a:spcPts val="1400"/>
                        </a:lnSpc>
                        <a:spcBef>
                          <a:spcPts val="300"/>
                        </a:spcBef>
                        <a:spcAft>
                          <a:spcPts val="300"/>
                        </a:spcAft>
                        <a:buFont typeface="Wingdings" panose="05000000000000000000" pitchFamily="2" charset="2"/>
                        <a:buChar char="§"/>
                        <a:tabLst>
                          <a:tab pos="177800" algn="l"/>
                          <a:tab pos="1398588" algn="l"/>
                        </a:tabLst>
                      </a:pPr>
                      <a:r>
                        <a:rPr lang="en" sz="800" kern="1200" dirty="0">
                          <a:effectLst/>
                        </a:rPr>
                        <a:t>Batch </a:t>
                      </a:r>
                      <a:r>
                        <a:rPr lang="en" altLang="ko-KR" sz="800" kern="1200" dirty="0">
                          <a:effectLst/>
                        </a:rPr>
                        <a:t>/Interface </a:t>
                      </a:r>
                      <a:r>
                        <a:rPr lang="en" sz="800" kern="1200" dirty="0">
                          <a:effectLst/>
                        </a:rPr>
                        <a:t>test case writing</a:t>
                      </a:r>
                      <a:endParaRPr lang="ko-KR" sz="800" kern="1200" dirty="0">
                        <a:solidFill>
                          <a:schemeClr val="tx1"/>
                        </a:solidFill>
                        <a:effectLst/>
                        <a:latin typeface="+mn-lt"/>
                        <a:ea typeface="+mn-ea"/>
                        <a:cs typeface="+mn-cs"/>
                      </a:endParaRPr>
                    </a:p>
                  </a:txBody>
                  <a:tcPr marL="71755" marR="17780" marT="0" marB="0" anchor="ctr"/>
                </a:tc>
                <a:extLst>
                  <a:ext uri="{0D108BD9-81ED-4DB2-BD59-A6C34878D82A}">
                    <a16:rowId xmlns:a16="http://schemas.microsoft.com/office/drawing/2014/main" val="10007"/>
                  </a:ext>
                </a:extLst>
              </a:tr>
              <a:tr h="261853">
                <a:tc vMerge="1">
                  <a:txBody>
                    <a:bodyPr/>
                    <a:lstStyle/>
                    <a:p>
                      <a:pPr marL="71755" algn="l" defTabSz="914229" rtl="0" eaLnBrk="1" latinLnBrk="1" hangingPunct="1">
                        <a:lnSpc>
                          <a:spcPct val="100000"/>
                        </a:lnSpc>
                        <a:spcBef>
                          <a:spcPts val="600"/>
                        </a:spcBef>
                        <a:spcAft>
                          <a:spcPts val="600"/>
                        </a:spcAft>
                      </a:pPr>
                      <a:endParaRPr lang="ko-KR" altLang="en-US" sz="1200" b="1" kern="1200" dirty="0">
                        <a:solidFill>
                          <a:srgbClr val="000000"/>
                        </a:solidFill>
                        <a:effectLst/>
                        <a:latin typeface="+mn-ea"/>
                        <a:ea typeface="+mn-ea"/>
                        <a:cs typeface="+mn-cs"/>
                      </a:endParaRPr>
                    </a:p>
                  </a:txBody>
                  <a:tcPr/>
                </a:tc>
                <a:tc>
                  <a:txBody>
                    <a:bodyPr/>
                    <a:lstStyle/>
                    <a:p>
                      <a:pPr marL="177800" lvl="0" indent="-177800" algn="l" defTabSz="914229" rtl="0" eaLnBrk="1" latinLnBrk="1" hangingPunct="1">
                        <a:lnSpc>
                          <a:spcPts val="1400"/>
                        </a:lnSpc>
                        <a:spcBef>
                          <a:spcPts val="300"/>
                        </a:spcBef>
                        <a:spcAft>
                          <a:spcPts val="300"/>
                        </a:spcAft>
                        <a:buFont typeface="Wingdings" panose="05000000000000000000" pitchFamily="2" charset="2"/>
                        <a:buChar char="§"/>
                        <a:tabLst>
                          <a:tab pos="177800" algn="l"/>
                          <a:tab pos="1398588" algn="l"/>
                        </a:tabLst>
                      </a:pPr>
                      <a:r>
                        <a:rPr lang="en" sz="800" kern="1200" dirty="0">
                          <a:effectLst/>
                        </a:rPr>
                        <a:t>Establishment of system environment for </a:t>
                      </a:r>
                      <a:endParaRPr lang="ko-KR" sz="800" kern="1200" dirty="0">
                        <a:solidFill>
                          <a:schemeClr val="tx1"/>
                        </a:solidFill>
                        <a:effectLst/>
                        <a:latin typeface="+mn-lt"/>
                        <a:ea typeface="+mn-ea"/>
                        <a:cs typeface="+mn-cs"/>
                      </a:endParaRPr>
                    </a:p>
                  </a:txBody>
                  <a:tcPr marL="71755" marR="17780" marT="0" marB="0" anchor="ctr"/>
                </a:tc>
                <a:extLst>
                  <a:ext uri="{0D108BD9-81ED-4DB2-BD59-A6C34878D82A}">
                    <a16:rowId xmlns:a16="http://schemas.microsoft.com/office/drawing/2014/main" val="10008"/>
                  </a:ext>
                </a:extLst>
              </a:tr>
              <a:tr h="261853">
                <a:tc vMerge="1">
                  <a:txBody>
                    <a:bodyPr/>
                    <a:lstStyle/>
                    <a:p>
                      <a:pPr marL="71755" algn="l" defTabSz="914229" rtl="0" eaLnBrk="1" latinLnBrk="1" hangingPunct="1">
                        <a:lnSpc>
                          <a:spcPct val="100000"/>
                        </a:lnSpc>
                        <a:spcBef>
                          <a:spcPts val="600"/>
                        </a:spcBef>
                        <a:spcAft>
                          <a:spcPts val="600"/>
                        </a:spcAft>
                      </a:pPr>
                      <a:endParaRPr lang="ko-KR" altLang="en-US" sz="1200" b="1" kern="1200" dirty="0">
                        <a:solidFill>
                          <a:srgbClr val="000000"/>
                        </a:solidFill>
                        <a:effectLst/>
                        <a:latin typeface="+mn-ea"/>
                        <a:ea typeface="+mn-ea"/>
                        <a:cs typeface="+mn-cs"/>
                      </a:endParaRPr>
                    </a:p>
                  </a:txBody>
                  <a:tcPr/>
                </a:tc>
                <a:tc>
                  <a:txBody>
                    <a:bodyPr/>
                    <a:lstStyle/>
                    <a:p>
                      <a:pPr marL="177800" lvl="0" indent="-177800" algn="l" defTabSz="914229" rtl="0" eaLnBrk="1" latinLnBrk="1" hangingPunct="1">
                        <a:lnSpc>
                          <a:spcPts val="1400"/>
                        </a:lnSpc>
                        <a:spcBef>
                          <a:spcPts val="300"/>
                        </a:spcBef>
                        <a:spcAft>
                          <a:spcPts val="300"/>
                        </a:spcAft>
                        <a:buFont typeface="Wingdings" panose="05000000000000000000" pitchFamily="2" charset="2"/>
                        <a:buChar char="§"/>
                        <a:tabLst>
                          <a:tab pos="177800" algn="l"/>
                          <a:tab pos="1398588" algn="l"/>
                        </a:tabLst>
                      </a:pPr>
                      <a:r>
                        <a:rPr lang="en" altLang="ko-KR" sz="800" kern="1200" dirty="0">
                          <a:effectLst/>
                        </a:rPr>
                        <a:t>Migration tables </a:t>
                      </a:r>
                      <a:r>
                        <a:rPr lang="en" altLang="en-US" sz="800" kern="1200" dirty="0">
                          <a:effectLst/>
                        </a:rPr>
                        <a:t>required for integration testing </a:t>
                      </a:r>
                      <a:r>
                        <a:rPr lang="en" altLang="ko-KR" sz="800" kern="1200" dirty="0">
                          <a:effectLst/>
                        </a:rPr>
                        <a:t>are determined </a:t>
                      </a:r>
                      <a:endParaRPr lang="ko-KR" altLang="ko-KR" sz="800" kern="1200" dirty="0">
                        <a:solidFill>
                          <a:schemeClr val="tx1"/>
                        </a:solidFill>
                        <a:effectLst/>
                        <a:latin typeface="+mn-lt"/>
                        <a:ea typeface="+mn-ea"/>
                        <a:cs typeface="+mn-cs"/>
                      </a:endParaRPr>
                    </a:p>
                  </a:txBody>
                  <a:tcPr marL="71755" marR="17780" marT="0" marB="0" anchor="ctr"/>
                </a:tc>
                <a:extLst>
                  <a:ext uri="{0D108BD9-81ED-4DB2-BD59-A6C34878D82A}">
                    <a16:rowId xmlns:a16="http://schemas.microsoft.com/office/drawing/2014/main" val="10009"/>
                  </a:ext>
                </a:extLst>
              </a:tr>
              <a:tr h="322833">
                <a:tc rowSpan="3">
                  <a:txBody>
                    <a:bodyPr/>
                    <a:lstStyle/>
                    <a:p>
                      <a:pPr marL="71755" algn="l" defTabSz="914229" rtl="0" eaLnBrk="1" latinLnBrk="1" hangingPunct="1">
                        <a:lnSpc>
                          <a:spcPct val="100000"/>
                        </a:lnSpc>
                        <a:spcBef>
                          <a:spcPts val="600"/>
                        </a:spcBef>
                        <a:spcAft>
                          <a:spcPts val="600"/>
                        </a:spcAft>
                      </a:pPr>
                      <a:r>
                        <a:rPr lang="en" altLang="ko-KR" sz="800" kern="1200" dirty="0">
                          <a:effectLst/>
                        </a:rPr>
                        <a:t>5.</a:t>
                      </a:r>
                      <a:r>
                        <a:rPr lang="en" altLang="ko-KR" sz="800" kern="1200" baseline="0" dirty="0">
                          <a:effectLst/>
                        </a:rPr>
                        <a:t> </a:t>
                      </a:r>
                      <a:r>
                        <a:rPr lang="en" altLang="ko-KR" sz="800" kern="1200" dirty="0">
                          <a:effectLst/>
                        </a:rPr>
                        <a:t>perform tests and</a:t>
                      </a:r>
                      <a:br>
                        <a:rPr lang="en-US" altLang="ko-KR" sz="800" kern="1200" dirty="0">
                          <a:effectLst/>
                        </a:rPr>
                      </a:br>
                      <a:r>
                        <a:rPr lang="en" altLang="ko-KR" sz="800" kern="1200" dirty="0">
                          <a:effectLst/>
                        </a:rPr>
                        <a:t>  Organize the results</a:t>
                      </a:r>
                      <a:endParaRPr lang="ko-KR" altLang="en-US" sz="800" b="1" kern="1200" dirty="0">
                        <a:solidFill>
                          <a:schemeClr val="tx1"/>
                        </a:solidFill>
                        <a:effectLst/>
                        <a:latin typeface="+mn-lt"/>
                        <a:ea typeface="+mn-ea"/>
                        <a:cs typeface="+mn-cs"/>
                      </a:endParaRPr>
                    </a:p>
                  </a:txBody>
                  <a:tcPr/>
                </a:tc>
                <a:tc>
                  <a:txBody>
                    <a:bodyPr/>
                    <a:lstStyle/>
                    <a:p>
                      <a:pPr marL="177800" lvl="0" indent="-177800" algn="l" defTabSz="914229" rtl="0" eaLnBrk="1" latinLnBrk="1" hangingPunct="1">
                        <a:lnSpc>
                          <a:spcPts val="1400"/>
                        </a:lnSpc>
                        <a:spcBef>
                          <a:spcPts val="300"/>
                        </a:spcBef>
                        <a:spcAft>
                          <a:spcPts val="300"/>
                        </a:spcAft>
                        <a:buFont typeface="Wingdings" panose="05000000000000000000" pitchFamily="2" charset="2"/>
                        <a:buChar char="§"/>
                        <a:tabLst>
                          <a:tab pos="177800" algn="l"/>
                          <a:tab pos="1398588" algn="l"/>
                        </a:tabLst>
                      </a:pPr>
                      <a:r>
                        <a:rPr lang="en" altLang="en-US" sz="800" kern="1200" dirty="0">
                          <a:effectLst/>
                        </a:rPr>
                        <a:t>Unit tests </a:t>
                      </a:r>
                      <a:r>
                        <a:rPr lang="en" altLang="ko-KR" sz="800" kern="1200" dirty="0">
                          <a:effectLst/>
                        </a:rPr>
                        <a:t>are performed by the program developer and designer / leader , and the results of the tests are recorded.</a:t>
                      </a:r>
                      <a:endParaRPr lang="ko-KR" sz="800" kern="1200" dirty="0">
                        <a:solidFill>
                          <a:schemeClr val="tx1"/>
                        </a:solidFill>
                        <a:effectLst/>
                        <a:latin typeface="+mn-lt"/>
                        <a:ea typeface="+mn-ea"/>
                        <a:cs typeface="+mn-cs"/>
                      </a:endParaRPr>
                    </a:p>
                  </a:txBody>
                  <a:tcPr marL="71755" marR="17780" marT="0" marB="0" anchor="ctr"/>
                </a:tc>
                <a:extLst>
                  <a:ext uri="{0D108BD9-81ED-4DB2-BD59-A6C34878D82A}">
                    <a16:rowId xmlns:a16="http://schemas.microsoft.com/office/drawing/2014/main" val="10010"/>
                  </a:ext>
                </a:extLst>
              </a:tr>
              <a:tr h="261853">
                <a:tc vMerge="1">
                  <a:txBody>
                    <a:bodyPr/>
                    <a:lstStyle/>
                    <a:p>
                      <a:pPr marL="71755" algn="l" defTabSz="914229" rtl="0" eaLnBrk="1" latinLnBrk="1" hangingPunct="1">
                        <a:lnSpc>
                          <a:spcPct val="100000"/>
                        </a:lnSpc>
                        <a:spcBef>
                          <a:spcPts val="600"/>
                        </a:spcBef>
                        <a:spcAft>
                          <a:spcPts val="600"/>
                        </a:spcAft>
                      </a:pPr>
                      <a:endParaRPr lang="ko-KR" altLang="en-US" sz="1200" b="1" kern="1200" dirty="0">
                        <a:solidFill>
                          <a:schemeClr val="tx1"/>
                        </a:solidFill>
                        <a:effectLst/>
                        <a:latin typeface="+mn-lt"/>
                        <a:ea typeface="+mn-ea"/>
                        <a:cs typeface="+mn-cs"/>
                      </a:endParaRPr>
                    </a:p>
                  </a:txBody>
                  <a:tcPr/>
                </a:tc>
                <a:tc>
                  <a:txBody>
                    <a:bodyPr/>
                    <a:lstStyle/>
                    <a:p>
                      <a:pPr marL="177800" lvl="0" indent="-177800" algn="l" defTabSz="914229" rtl="0" eaLnBrk="1" latinLnBrk="1" hangingPunct="1">
                        <a:lnSpc>
                          <a:spcPts val="1400"/>
                        </a:lnSpc>
                        <a:spcBef>
                          <a:spcPts val="300"/>
                        </a:spcBef>
                        <a:spcAft>
                          <a:spcPts val="300"/>
                        </a:spcAft>
                        <a:buFont typeface="Wingdings" panose="05000000000000000000" pitchFamily="2" charset="2"/>
                        <a:buChar char="§"/>
                        <a:tabLst>
                          <a:tab pos="177800" algn="l"/>
                          <a:tab pos="1398588" algn="l"/>
                        </a:tabLst>
                      </a:pPr>
                      <a:r>
                        <a:rPr lang="en" altLang="en-US" sz="800" kern="1200" dirty="0">
                          <a:effectLst/>
                        </a:rPr>
                        <a:t>The </a:t>
                      </a:r>
                      <a:r>
                        <a:rPr lang="en" altLang="ko-KR" sz="800" kern="1200" dirty="0">
                          <a:effectLst/>
                        </a:rPr>
                        <a:t>1st </a:t>
                      </a:r>
                      <a:r>
                        <a:rPr lang="en" altLang="en-US" sz="800" kern="1200" dirty="0">
                          <a:effectLst/>
                        </a:rPr>
                        <a:t>integrated test is supervised by </a:t>
                      </a:r>
                      <a:r>
                        <a:rPr lang="en" altLang="en-US" sz="800" kern="1200" dirty="0" err="1">
                          <a:effectLst/>
                        </a:rPr>
                        <a:t>the performing company </a:t>
                      </a:r>
                      <a:r>
                        <a:rPr lang="en" altLang="ko-KR" sz="800" kern="1200" dirty="0">
                          <a:effectLst/>
                        </a:rPr>
                        <a:t>, and the test is conducted </a:t>
                      </a:r>
                      <a:r>
                        <a:rPr lang="en" altLang="en-US" sz="800" kern="1200" dirty="0">
                          <a:effectLst/>
                        </a:rPr>
                        <a:t>under the participation of </a:t>
                      </a:r>
                      <a:r>
                        <a:rPr lang="en" altLang="ko-KR" sz="800" kern="1200" dirty="0">
                          <a:effectLst/>
                        </a:rPr>
                        <a:t>KT TF and the results are managed.</a:t>
                      </a:r>
                      <a:endParaRPr lang="ko-KR" sz="800" kern="1200" dirty="0">
                        <a:solidFill>
                          <a:schemeClr val="tx1"/>
                        </a:solidFill>
                        <a:effectLst/>
                        <a:latin typeface="+mn-lt"/>
                        <a:ea typeface="+mn-ea"/>
                        <a:cs typeface="+mn-cs"/>
                      </a:endParaRPr>
                    </a:p>
                  </a:txBody>
                  <a:tcPr marL="71755" marR="17780" marT="0" marB="0" anchor="ctr"/>
                </a:tc>
                <a:extLst>
                  <a:ext uri="{0D108BD9-81ED-4DB2-BD59-A6C34878D82A}">
                    <a16:rowId xmlns:a16="http://schemas.microsoft.com/office/drawing/2014/main" val="10011"/>
                  </a:ext>
                </a:extLst>
              </a:tr>
              <a:tr h="261853">
                <a:tc vMerge="1">
                  <a:txBody>
                    <a:bodyPr/>
                    <a:lstStyle/>
                    <a:p>
                      <a:pPr marL="71755" algn="l" defTabSz="914229" rtl="0" eaLnBrk="1" latinLnBrk="1" hangingPunct="1">
                        <a:lnSpc>
                          <a:spcPct val="100000"/>
                        </a:lnSpc>
                        <a:spcBef>
                          <a:spcPts val="600"/>
                        </a:spcBef>
                        <a:spcAft>
                          <a:spcPts val="600"/>
                        </a:spcAft>
                      </a:pPr>
                      <a:endParaRPr lang="ko-KR" altLang="en-US" sz="1200" b="1" kern="1200" dirty="0">
                        <a:solidFill>
                          <a:schemeClr val="tx1"/>
                        </a:solidFill>
                        <a:effectLst/>
                        <a:latin typeface="+mn-lt"/>
                        <a:ea typeface="+mn-ea"/>
                        <a:cs typeface="+mn-cs"/>
                      </a:endParaRPr>
                    </a:p>
                  </a:txBody>
                  <a:tcPr/>
                </a:tc>
                <a:tc>
                  <a:txBody>
                    <a:bodyPr/>
                    <a:lstStyle/>
                    <a:p>
                      <a:pPr marL="177800" lvl="0" indent="-177800" algn="l" defTabSz="914229" rtl="0" eaLnBrk="1" latinLnBrk="1" hangingPunct="1">
                        <a:lnSpc>
                          <a:spcPts val="1400"/>
                        </a:lnSpc>
                        <a:spcBef>
                          <a:spcPts val="300"/>
                        </a:spcBef>
                        <a:spcAft>
                          <a:spcPts val="300"/>
                        </a:spcAft>
                        <a:buFont typeface="Wingdings" panose="05000000000000000000" pitchFamily="2" charset="2"/>
                        <a:buChar char="§"/>
                        <a:tabLst>
                          <a:tab pos="177800" algn="l"/>
                          <a:tab pos="1398588" algn="l"/>
                        </a:tabLst>
                      </a:pPr>
                      <a:r>
                        <a:rPr lang="en" altLang="en-US" sz="800" kern="1200" dirty="0">
                          <a:effectLst/>
                        </a:rPr>
                        <a:t>In the </a:t>
                      </a:r>
                      <a:r>
                        <a:rPr lang="en" altLang="ko-KR" sz="800" kern="1200" dirty="0">
                          <a:effectLst/>
                        </a:rPr>
                        <a:t>2nd </a:t>
                      </a:r>
                      <a:r>
                        <a:rPr lang="en" altLang="en-US" sz="800" kern="1200" dirty="0">
                          <a:effectLst/>
                        </a:rPr>
                        <a:t>integrated test, </a:t>
                      </a:r>
                      <a:r>
                        <a:rPr lang="en" altLang="en-US" sz="800" kern="1200" dirty="0" err="1">
                          <a:effectLst/>
                        </a:rPr>
                        <a:t>the customer conducts </a:t>
                      </a:r>
                      <a:r>
                        <a:rPr lang="en" altLang="en-US" sz="800" kern="1200" dirty="0">
                          <a:effectLst/>
                        </a:rPr>
                        <a:t>joint </a:t>
                      </a:r>
                      <a:r>
                        <a:rPr lang="en" altLang="ko-KR" sz="800" kern="1200" dirty="0">
                          <a:effectLst/>
                        </a:rPr>
                        <a:t>tests and manages the results.</a:t>
                      </a:r>
                      <a:endParaRPr lang="ko-KR" altLang="ko-KR" sz="800" kern="1200" dirty="0">
                        <a:solidFill>
                          <a:schemeClr val="tx1"/>
                        </a:solidFill>
                        <a:effectLst/>
                        <a:latin typeface="+mn-lt"/>
                        <a:ea typeface="+mn-ea"/>
                        <a:cs typeface="+mn-cs"/>
                      </a:endParaRPr>
                    </a:p>
                  </a:txBody>
                  <a:tcPr marL="71755" marR="17780" marT="0" marB="0" anchor="ctr"/>
                </a:tc>
                <a:extLst>
                  <a:ext uri="{0D108BD9-81ED-4DB2-BD59-A6C34878D82A}">
                    <a16:rowId xmlns:a16="http://schemas.microsoft.com/office/drawing/2014/main" val="10012"/>
                  </a:ext>
                </a:extLst>
              </a:tr>
              <a:tr h="289257">
                <a:tc>
                  <a:txBody>
                    <a:bodyPr/>
                    <a:lstStyle/>
                    <a:p>
                      <a:pPr marL="71755" algn="l" defTabSz="914229" rtl="0" eaLnBrk="1" latinLnBrk="1" hangingPunct="1">
                        <a:lnSpc>
                          <a:spcPct val="100000"/>
                        </a:lnSpc>
                        <a:spcBef>
                          <a:spcPts val="600"/>
                        </a:spcBef>
                        <a:spcAft>
                          <a:spcPts val="600"/>
                        </a:spcAft>
                      </a:pPr>
                      <a:r>
                        <a:rPr lang="en" altLang="ko-KR" sz="800" kern="1200" dirty="0">
                          <a:effectLst/>
                        </a:rPr>
                        <a:t>6. Defect identification and action</a:t>
                      </a:r>
                      <a:endParaRPr lang="ko-KR" altLang="en-US" sz="800" b="1" kern="1200" dirty="0">
                        <a:solidFill>
                          <a:schemeClr val="tx1"/>
                        </a:solidFill>
                        <a:effectLst/>
                        <a:latin typeface="+mn-ea"/>
                        <a:ea typeface="+mn-ea"/>
                        <a:cs typeface="+mn-cs"/>
                      </a:endParaRPr>
                    </a:p>
                  </a:txBody>
                  <a:tcPr/>
                </a:tc>
                <a:tc>
                  <a:txBody>
                    <a:bodyPr/>
                    <a:lstStyle/>
                    <a:p>
                      <a:pPr marL="177800" lvl="0" indent="-177800" algn="l" defTabSz="914229" rtl="0" eaLnBrk="1" latinLnBrk="1" hangingPunct="1">
                        <a:lnSpc>
                          <a:spcPts val="1400"/>
                        </a:lnSpc>
                        <a:spcBef>
                          <a:spcPts val="300"/>
                        </a:spcBef>
                        <a:spcAft>
                          <a:spcPts val="300"/>
                        </a:spcAft>
                        <a:buFont typeface="Wingdings" panose="05000000000000000000" pitchFamily="2" charset="2"/>
                        <a:buChar char="§"/>
                        <a:tabLst>
                          <a:tab pos="177800" algn="l"/>
                          <a:tab pos="1398588" algn="l"/>
                        </a:tabLst>
                      </a:pPr>
                      <a:r>
                        <a:rPr lang="en" altLang="ko-KR" sz="800" kern="1200" dirty="0" err="1">
                          <a:effectLst/>
                        </a:rPr>
                        <a:t>Cause analysis, </a:t>
                      </a:r>
                      <a:r>
                        <a:rPr lang="en" altLang="ko-KR" sz="800" kern="1200" dirty="0">
                          <a:effectLst/>
                        </a:rPr>
                        <a:t>action , tracking management </a:t>
                      </a:r>
                      <a:endParaRPr lang="ko-KR" altLang="ko-KR" sz="800" kern="1200" dirty="0">
                        <a:solidFill>
                          <a:schemeClr val="tx1"/>
                        </a:solidFill>
                        <a:effectLst/>
                        <a:latin typeface="+mn-lt"/>
                        <a:ea typeface="+mn-ea"/>
                        <a:cs typeface="+mn-cs"/>
                      </a:endParaRPr>
                    </a:p>
                  </a:txBody>
                  <a:tcPr marL="71755" marR="17780" marT="0" marB="0" anchor="ctr"/>
                </a:tc>
                <a:extLst>
                  <a:ext uri="{0D108BD9-81ED-4DB2-BD59-A6C34878D82A}">
                    <a16:rowId xmlns:a16="http://schemas.microsoft.com/office/drawing/2014/main" val="10013"/>
                  </a:ext>
                </a:extLst>
              </a:tr>
              <a:tr h="482095">
                <a:tc>
                  <a:txBody>
                    <a:bodyPr/>
                    <a:lstStyle/>
                    <a:p>
                      <a:pPr marL="71755" algn="l" defTabSz="914229" rtl="0" eaLnBrk="1" latinLnBrk="1" hangingPunct="1">
                        <a:lnSpc>
                          <a:spcPct val="100000"/>
                        </a:lnSpc>
                        <a:spcBef>
                          <a:spcPts val="600"/>
                        </a:spcBef>
                        <a:spcAft>
                          <a:spcPts val="600"/>
                        </a:spcAft>
                      </a:pPr>
                      <a:r>
                        <a:rPr lang="en" altLang="ko-KR" sz="800" kern="1200" dirty="0">
                          <a:effectLst/>
                        </a:rPr>
                        <a:t>7. Step-by-step testing</a:t>
                      </a:r>
                      <a:br>
                        <a:rPr lang="en-US" altLang="ko-KR" sz="800" kern="1200" dirty="0">
                          <a:effectLst/>
                        </a:rPr>
                      </a:br>
                      <a:r>
                        <a:rPr lang="en" altLang="ko-KR" sz="800" kern="1200" dirty="0">
                          <a:effectLst/>
                        </a:rPr>
                        <a:t>   report results</a:t>
                      </a:r>
                      <a:endParaRPr lang="ko-KR" altLang="en-US" sz="800" b="1" kern="1200" dirty="0">
                        <a:solidFill>
                          <a:schemeClr val="tx1"/>
                        </a:solidFill>
                        <a:effectLst/>
                        <a:latin typeface="+mn-ea"/>
                        <a:ea typeface="+mn-ea"/>
                        <a:cs typeface="+mn-cs"/>
                      </a:endParaRPr>
                    </a:p>
                  </a:txBody>
                  <a:tcPr/>
                </a:tc>
                <a:tc>
                  <a:txBody>
                    <a:bodyPr/>
                    <a:lstStyle/>
                    <a:p>
                      <a:pPr marL="177800" lvl="0" indent="-177800" algn="l" defTabSz="914229" rtl="0" eaLnBrk="1" latinLnBrk="1" hangingPunct="1">
                        <a:lnSpc>
                          <a:spcPts val="1400"/>
                        </a:lnSpc>
                        <a:spcBef>
                          <a:spcPts val="300"/>
                        </a:spcBef>
                        <a:spcAft>
                          <a:spcPts val="300"/>
                        </a:spcAft>
                        <a:buFont typeface="Wingdings" panose="05000000000000000000" pitchFamily="2" charset="2"/>
                        <a:buChar char="§"/>
                        <a:tabLst>
                          <a:tab pos="177800" algn="l"/>
                          <a:tab pos="1398588" algn="l"/>
                        </a:tabLst>
                      </a:pPr>
                      <a:r>
                        <a:rPr lang="en" altLang="ko-KR" sz="800" kern="1200" dirty="0">
                          <a:effectLst/>
                        </a:rPr>
                        <a:t>Create a report on the results </a:t>
                      </a:r>
                      <a:r>
                        <a:rPr lang="en" altLang="en-US" sz="800" kern="1200" dirty="0">
                          <a:effectLst/>
                        </a:rPr>
                        <a:t>of each stage of the test </a:t>
                      </a:r>
                      <a:r>
                        <a:rPr lang="en" altLang="ko-KR" sz="800" kern="1200" dirty="0">
                          <a:effectLst/>
                        </a:rPr>
                        <a:t>(( defect detection and action result statistics )</a:t>
                      </a:r>
                      <a:endParaRPr lang="ko-KR" altLang="ko-KR" sz="800" kern="1200" dirty="0">
                        <a:effectLst/>
                      </a:endParaRPr>
                    </a:p>
                    <a:p>
                      <a:pPr marL="177800" lvl="0" indent="-177800" algn="l" defTabSz="914229" rtl="0" eaLnBrk="1" latinLnBrk="1" hangingPunct="1">
                        <a:lnSpc>
                          <a:spcPts val="1400"/>
                        </a:lnSpc>
                        <a:spcBef>
                          <a:spcPts val="300"/>
                        </a:spcBef>
                        <a:spcAft>
                          <a:spcPts val="300"/>
                        </a:spcAft>
                        <a:buFont typeface="Wingdings" panose="05000000000000000000" pitchFamily="2" charset="2"/>
                        <a:buChar char="§"/>
                        <a:tabLst>
                          <a:tab pos="177800" algn="l"/>
                          <a:tab pos="1398588" algn="l"/>
                        </a:tabLst>
                      </a:pPr>
                      <a:r>
                        <a:rPr lang="en" altLang="ko-KR" sz="800" kern="1200" dirty="0">
                          <a:effectLst/>
                        </a:rPr>
                        <a:t>Review results and decide whether to proceed to the next step</a:t>
                      </a:r>
                      <a:endParaRPr lang="ko-KR" altLang="ko-KR" sz="800" kern="1200" dirty="0">
                        <a:solidFill>
                          <a:schemeClr val="tx1"/>
                        </a:solidFill>
                        <a:effectLst/>
                        <a:latin typeface="+mn-lt"/>
                        <a:ea typeface="+mn-ea"/>
                        <a:cs typeface="+mn-cs"/>
                      </a:endParaRPr>
                    </a:p>
                  </a:txBody>
                  <a:tcPr marL="71755" marR="17780" marT="0" marB="0" anchor="ctr"/>
                </a:tc>
                <a:extLst>
                  <a:ext uri="{0D108BD9-81ED-4DB2-BD59-A6C34878D82A}">
                    <a16:rowId xmlns:a16="http://schemas.microsoft.com/office/drawing/2014/main" val="10014"/>
                  </a:ext>
                </a:extLst>
              </a:tr>
            </a:tbl>
          </a:graphicData>
        </a:graphic>
      </p:graphicFrame>
      <p:sp>
        <p:nvSpPr>
          <p:cNvPr id="8" name="TextBox 7"/>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sp>
        <p:nvSpPr>
          <p:cNvPr id="10" name="제목 1"/>
          <p:cNvSpPr txBox="1">
            <a:spLocks/>
          </p:cNvSpPr>
          <p:nvPr/>
        </p:nvSpPr>
        <p:spPr>
          <a:xfrm>
            <a:off x="740534" y="635108"/>
            <a:ext cx="6012666"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4229" rtl="0" eaLnBrk="1" latinLnBrk="1" hangingPunct="1">
              <a:spcBef>
                <a:spcPct val="0"/>
              </a:spcBef>
              <a:buNone/>
              <a:defRPr lang="ko-KR" altLang="en-US" sz="2600" b="1" kern="1200" spc="-60" baseline="0" dirty="0">
                <a:ln>
                  <a:noFill/>
                </a:ln>
                <a:solidFill>
                  <a:schemeClr val="accent1"/>
                </a:solidFill>
                <a:latin typeface="+mn-ea"/>
                <a:ea typeface="+mn-ea"/>
                <a:cs typeface="+mj-cs"/>
              </a:defRPr>
            </a:lvl1pPr>
          </a:lstStyle>
          <a:p>
            <a:pPr>
              <a:defRPr/>
            </a:pPr>
            <a:r>
              <a:rPr lang="en" altLang="en-US" sz="2400" dirty="0">
                <a:solidFill>
                  <a:schemeClr val="tx1">
                    <a:lumMod val="75000"/>
                    <a:lumOff val="25000"/>
                  </a:schemeClr>
                </a:solidFill>
              </a:rPr>
              <a:t>Test execution plan</a:t>
            </a:r>
            <a:endParaRPr lang="en-US" sz="2000" dirty="0">
              <a:solidFill>
                <a:schemeClr val="tx1">
                  <a:lumMod val="75000"/>
                  <a:lumOff val="25000"/>
                </a:schemeClr>
              </a:solidFill>
            </a:endParaRPr>
          </a:p>
        </p:txBody>
      </p:sp>
      <p:sp>
        <p:nvSpPr>
          <p:cNvPr id="11" name="텍스트 개체 틀 2"/>
          <p:cNvSpPr txBox="1">
            <a:spLocks/>
          </p:cNvSpPr>
          <p:nvPr/>
        </p:nvSpPr>
        <p:spPr>
          <a:xfrm>
            <a:off x="271703" y="686212"/>
            <a:ext cx="468831" cy="276999"/>
          </a:xfrm>
          <a:prstGeom prst="rect">
            <a:avLst/>
          </a:prstGeom>
        </p:spPr>
        <p:txBody>
          <a:bodyPr wrap="square" lIns="0" tIns="0" rIns="0" bIns="0" anchor="ctr" anchorCtr="0">
            <a:spAutoFit/>
          </a:bodyPr>
          <a:lstStyle>
            <a:lvl1pPr marL="0" indent="0" algn="l" defTabSz="914229" rtl="0" eaLnBrk="1" latinLnBrk="1" hangingPunct="1">
              <a:spcBef>
                <a:spcPct val="20000"/>
              </a:spcBef>
              <a:buFont typeface="Arial" pitchFamily="34" charset="0"/>
              <a:buNone/>
              <a:defRPr sz="1800" b="1" kern="1200" spc="-60" baseline="0">
                <a:ln>
                  <a:noFill/>
                </a:ln>
                <a:solidFill>
                  <a:schemeClr val="accent1">
                    <a:lumMod val="60000"/>
                    <a:lumOff val="40000"/>
                  </a:schemeClr>
                </a:solidFill>
                <a:latin typeface="+mn-ea"/>
                <a:ea typeface="+mn-ea"/>
                <a:cs typeface="+mn-cs"/>
              </a:defRPr>
            </a:lvl1pPr>
            <a:lvl2pPr marL="742811" indent="-285697" algn="l" defTabSz="914229"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786" indent="-228556" algn="l" defTabSz="914229" rtl="0" eaLnBrk="1" latinLnBrk="1" hangingPunct="1">
              <a:spcBef>
                <a:spcPct val="20000"/>
              </a:spcBef>
              <a:buFont typeface="Arial" pitchFamily="34" charset="0"/>
              <a:buChar char="•"/>
              <a:defRPr sz="2500" kern="1200">
                <a:solidFill>
                  <a:schemeClr val="tx1"/>
                </a:solidFill>
                <a:latin typeface="+mn-lt"/>
                <a:ea typeface="+mn-ea"/>
                <a:cs typeface="+mn-cs"/>
              </a:defRPr>
            </a:lvl3pPr>
            <a:lvl4pPr marL="1599901"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016"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 altLang="ko-KR" dirty="0">
                <a:solidFill>
                  <a:schemeClr val="tx1">
                    <a:lumMod val="75000"/>
                    <a:lumOff val="25000"/>
                  </a:schemeClr>
                </a:solidFill>
              </a:rPr>
              <a:t>9.</a:t>
            </a:r>
            <a:endParaRPr lang="ko-KR" altLang="en-US" dirty="0">
              <a:solidFill>
                <a:schemeClr val="tx1">
                  <a:lumMod val="75000"/>
                  <a:lumOff val="25000"/>
                </a:schemeClr>
              </a:solidFill>
            </a:endParaRPr>
          </a:p>
        </p:txBody>
      </p:sp>
    </p:spTree>
    <p:extLst>
      <p:ext uri="{BB962C8B-B14F-4D97-AF65-F5344CB8AC3E}">
        <p14:creationId xmlns:p14="http://schemas.microsoft.com/office/powerpoint/2010/main" val="3139250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24508" y="1088740"/>
            <a:ext cx="9011818" cy="492443"/>
          </a:xfrm>
          <a:prstGeom prst="rect">
            <a:avLst/>
          </a:prstGeom>
          <a:noFill/>
          <a:ln w="6350" algn="ctr">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lIns="82031" tIns="41015" rIns="82031" bIns="41015" rtlCol="0" anchor="t"/>
          <a:lstStyle>
            <a:defPPr>
              <a:defRPr lang="ko-KR"/>
            </a:defPPr>
            <a:lvl1pPr>
              <a:defRPr sz="1600" b="1" spc="-20">
                <a:solidFill>
                  <a:schemeClr val="tx1">
                    <a:lumMod val="65000"/>
                    <a:lumOff val="35000"/>
                  </a:schemeClr>
                </a:solidFill>
                <a:latin typeface="+mn-ea"/>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 altLang="en-US" sz="1200" dirty="0"/>
              <a:t>This is the process of testing to verify whether the functions of unit modules and programs conform to the functions of the specifications </a:t>
            </a:r>
            <a:r>
              <a:rPr lang="en" altLang="ko-KR" sz="1200" dirty="0"/>
              <a:t>, </a:t>
            </a:r>
            <a:r>
              <a:rPr lang="en" altLang="en-US" sz="1200" dirty="0"/>
              <a:t>review whether the coding phase is written according to project standards </a:t>
            </a:r>
            <a:r>
              <a:rPr lang="en" altLang="ko-KR" sz="1200" dirty="0"/>
              <a:t>, and </a:t>
            </a:r>
            <a:r>
              <a:rPr lang="en" altLang="en-US" sz="1200" dirty="0"/>
              <a:t>check whether the necessary functions within each program are properly performed </a:t>
            </a:r>
            <a:r>
              <a:rPr lang="en" altLang="ko-KR" sz="1200" dirty="0"/>
              <a:t>.</a:t>
            </a:r>
            <a:endParaRPr lang="ko-KR" altLang="en-US" sz="1200" dirty="0"/>
          </a:p>
        </p:txBody>
      </p:sp>
      <p:sp>
        <p:nvSpPr>
          <p:cNvPr id="8" name="TextBox 7"/>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sp>
        <p:nvSpPr>
          <p:cNvPr id="10" name="제목 1"/>
          <p:cNvSpPr txBox="1">
            <a:spLocks/>
          </p:cNvSpPr>
          <p:nvPr/>
        </p:nvSpPr>
        <p:spPr>
          <a:xfrm>
            <a:off x="740534" y="635108"/>
            <a:ext cx="7986586"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4229" rtl="0" eaLnBrk="1" latinLnBrk="1" hangingPunct="1">
              <a:spcBef>
                <a:spcPct val="0"/>
              </a:spcBef>
              <a:buNone/>
              <a:defRPr lang="ko-KR" altLang="en-US" sz="2600" b="1" kern="1200" spc="-60" baseline="0" dirty="0">
                <a:ln>
                  <a:noFill/>
                </a:ln>
                <a:solidFill>
                  <a:schemeClr val="accent1"/>
                </a:solidFill>
                <a:latin typeface="+mn-ea"/>
                <a:ea typeface="+mn-ea"/>
                <a:cs typeface="+mj-cs"/>
              </a:defRPr>
            </a:lvl1pPr>
          </a:lstStyle>
          <a:p>
            <a:pPr>
              <a:defRPr/>
            </a:pPr>
            <a:r>
              <a:rPr lang="en" altLang="en-US" sz="2400" dirty="0">
                <a:solidFill>
                  <a:schemeClr val="tx1">
                    <a:lumMod val="75000"/>
                    <a:lumOff val="25000"/>
                  </a:schemeClr>
                </a:solidFill>
              </a:rPr>
              <a:t>Test Execution Plan </a:t>
            </a:r>
            <a:r>
              <a:rPr lang="en" altLang="ko-KR" sz="2400" dirty="0">
                <a:solidFill>
                  <a:schemeClr val="tx1">
                    <a:lumMod val="75000"/>
                    <a:lumOff val="25000"/>
                  </a:schemeClr>
                </a:solidFill>
              </a:rPr>
              <a:t>_ </a:t>
            </a:r>
            <a:r>
              <a:rPr lang="en" altLang="en-US" sz="2000" dirty="0">
                <a:solidFill>
                  <a:schemeClr val="tx1">
                    <a:lumMod val="75000"/>
                    <a:lumOff val="25000"/>
                  </a:schemeClr>
                </a:solidFill>
              </a:rPr>
              <a:t>Unit Test </a:t>
            </a:r>
            <a:r>
              <a:rPr lang="en" altLang="ko-KR" sz="2000" dirty="0">
                <a:solidFill>
                  <a:schemeClr val="tx1">
                    <a:lumMod val="75000"/>
                    <a:lumOff val="25000"/>
                  </a:schemeClr>
                </a:solidFill>
              </a:rPr>
              <a:t>(1/2)</a:t>
            </a:r>
            <a:endParaRPr lang="en-US" sz="2000" dirty="0">
              <a:solidFill>
                <a:schemeClr val="tx1">
                  <a:lumMod val="75000"/>
                  <a:lumOff val="25000"/>
                </a:schemeClr>
              </a:solidFill>
            </a:endParaRPr>
          </a:p>
        </p:txBody>
      </p:sp>
      <p:sp>
        <p:nvSpPr>
          <p:cNvPr id="11" name="텍스트 개체 틀 2"/>
          <p:cNvSpPr txBox="1">
            <a:spLocks/>
          </p:cNvSpPr>
          <p:nvPr/>
        </p:nvSpPr>
        <p:spPr>
          <a:xfrm>
            <a:off x="271703" y="686212"/>
            <a:ext cx="468831" cy="276999"/>
          </a:xfrm>
          <a:prstGeom prst="rect">
            <a:avLst/>
          </a:prstGeom>
        </p:spPr>
        <p:txBody>
          <a:bodyPr wrap="square" lIns="0" tIns="0" rIns="0" bIns="0" anchor="ctr" anchorCtr="0">
            <a:spAutoFit/>
          </a:bodyPr>
          <a:lstStyle>
            <a:lvl1pPr marL="0" indent="0" algn="l" defTabSz="914229" rtl="0" eaLnBrk="1" latinLnBrk="1" hangingPunct="1">
              <a:spcBef>
                <a:spcPct val="20000"/>
              </a:spcBef>
              <a:buFont typeface="Arial" pitchFamily="34" charset="0"/>
              <a:buNone/>
              <a:defRPr sz="1800" b="1" kern="1200" spc="-60" baseline="0">
                <a:ln>
                  <a:noFill/>
                </a:ln>
                <a:solidFill>
                  <a:schemeClr val="accent1">
                    <a:lumMod val="60000"/>
                    <a:lumOff val="40000"/>
                  </a:schemeClr>
                </a:solidFill>
                <a:latin typeface="+mn-ea"/>
                <a:ea typeface="+mn-ea"/>
                <a:cs typeface="+mn-cs"/>
              </a:defRPr>
            </a:lvl1pPr>
            <a:lvl2pPr marL="742811" indent="-285697" algn="l" defTabSz="914229"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786" indent="-228556" algn="l" defTabSz="914229" rtl="0" eaLnBrk="1" latinLnBrk="1" hangingPunct="1">
              <a:spcBef>
                <a:spcPct val="20000"/>
              </a:spcBef>
              <a:buFont typeface="Arial" pitchFamily="34" charset="0"/>
              <a:buChar char="•"/>
              <a:defRPr sz="2500" kern="1200">
                <a:solidFill>
                  <a:schemeClr val="tx1"/>
                </a:solidFill>
                <a:latin typeface="+mn-lt"/>
                <a:ea typeface="+mn-ea"/>
                <a:cs typeface="+mn-cs"/>
              </a:defRPr>
            </a:lvl3pPr>
            <a:lvl4pPr marL="1599901"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016"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 altLang="ko-KR" dirty="0">
                <a:solidFill>
                  <a:schemeClr val="tx1">
                    <a:lumMod val="75000"/>
                    <a:lumOff val="25000"/>
                  </a:schemeClr>
                </a:solidFill>
              </a:rPr>
              <a:t>9.</a:t>
            </a:r>
            <a:endParaRPr lang="ko-KR" altLang="en-US" dirty="0">
              <a:solidFill>
                <a:schemeClr val="tx1">
                  <a:lumMod val="75000"/>
                  <a:lumOff val="25000"/>
                </a:schemeClr>
              </a:solidFill>
            </a:endParaRPr>
          </a:p>
        </p:txBody>
      </p:sp>
      <p:sp>
        <p:nvSpPr>
          <p:cNvPr id="12" name="AutoShape 55">
            <a:extLst>
              <a:ext uri="{FF2B5EF4-FFF2-40B4-BE49-F238E27FC236}">
                <a16:creationId xmlns:a16="http://schemas.microsoft.com/office/drawing/2014/main" id="{69B5E45C-118C-4A7F-B061-616163B5554F}"/>
              </a:ext>
            </a:extLst>
          </p:cNvPr>
          <p:cNvSpPr>
            <a:spLocks noChangeArrowheads="1"/>
          </p:cNvSpPr>
          <p:nvPr/>
        </p:nvSpPr>
        <p:spPr bwMode="auto">
          <a:xfrm>
            <a:off x="524508" y="2393090"/>
            <a:ext cx="2810844" cy="1917654"/>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1000">
              <a:solidFill>
                <a:schemeClr val="tx1">
                  <a:lumMod val="75000"/>
                  <a:lumOff val="25000"/>
                </a:schemeClr>
              </a:solidFill>
              <a:latin typeface="맑은 고딕" pitchFamily="50" charset="-127"/>
              <a:ea typeface="맑은 고딕" pitchFamily="50" charset="-127"/>
            </a:endParaRPr>
          </a:p>
        </p:txBody>
      </p:sp>
      <p:sp>
        <p:nvSpPr>
          <p:cNvPr id="14" name="Rectangle 36">
            <a:extLst>
              <a:ext uri="{FF2B5EF4-FFF2-40B4-BE49-F238E27FC236}">
                <a16:creationId xmlns:a16="http://schemas.microsoft.com/office/drawing/2014/main" id="{132E2427-8F61-4BB7-B8C5-71701718E650}"/>
              </a:ext>
            </a:extLst>
          </p:cNvPr>
          <p:cNvSpPr>
            <a:spLocks noChangeArrowheads="1"/>
          </p:cNvSpPr>
          <p:nvPr/>
        </p:nvSpPr>
        <p:spPr bwMode="auto">
          <a:xfrm>
            <a:off x="623430" y="2494727"/>
            <a:ext cx="2617651" cy="1740566"/>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fontAlgn="ctr">
              <a:lnSpc>
                <a:spcPct val="112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Data consistency test for each program by inputting sample data for testing for the program created by the application system developer</a:t>
            </a:r>
            <a:endParaRPr lang="en-US" altLang="ko-KR" sz="800" dirty="0">
              <a:solidFill>
                <a:prstClr val="black"/>
              </a:solidFill>
              <a:latin typeface="맑은 고딕" pitchFamily="50" charset="-127"/>
            </a:endParaRPr>
          </a:p>
          <a:p>
            <a:pPr marL="85725" lvl="0" fontAlgn="ctr">
              <a:lnSpc>
                <a:spcPct val="112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Functions in the program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execution path </a:t>
            </a:r>
            <a:r>
              <a:rPr lang="en" altLang="ko-KR" sz="800" dirty="0">
                <a:solidFill>
                  <a:prstClr val="black"/>
                </a:solidFill>
                <a:latin typeface="맑은 고딕" pitchFamily="50" charset="-127"/>
              </a:rPr>
              <a:t>, and </a:t>
            </a:r>
            <a:r>
              <a:rPr lang="en" altLang="en-US" sz="800" dirty="0">
                <a:solidFill>
                  <a:prstClr val="black"/>
                </a:solidFill>
                <a:latin typeface="맑은 고딕" pitchFamily="50" charset="-127"/>
              </a:rPr>
              <a:t>error handling tests</a:t>
            </a:r>
            <a:endParaRPr lang="en-US" altLang="ko-KR" sz="800" dirty="0">
              <a:solidFill>
                <a:prstClr val="black"/>
              </a:solidFill>
              <a:latin typeface="맑은 고딕" pitchFamily="50" charset="-127"/>
            </a:endParaRPr>
          </a:p>
          <a:p>
            <a:pPr marL="85725" lvl="0" fontAlgn="ctr">
              <a:lnSpc>
                <a:spcPct val="112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Unit test subjects </a:t>
            </a:r>
            <a:r>
              <a:rPr lang="en" altLang="ko-KR" sz="800" dirty="0">
                <a:solidFill>
                  <a:prstClr val="black"/>
                </a:solidFill>
                <a:latin typeface="맑은 고딕" pitchFamily="50" charset="-127"/>
              </a:rPr>
              <a:t>: KT TF </a:t>
            </a:r>
            <a:endParaRPr lang="en-US" altLang="ko-KR" sz="800" dirty="0">
              <a:solidFill>
                <a:prstClr val="black"/>
              </a:solidFill>
              <a:latin typeface="맑은 고딕" pitchFamily="50" charset="-127"/>
              <a:ea typeface="맑은 고딕" pitchFamily="50" charset="-127"/>
            </a:endParaRPr>
          </a:p>
        </p:txBody>
      </p:sp>
      <p:sp>
        <p:nvSpPr>
          <p:cNvPr id="15" name="Rectangle 33">
            <a:extLst>
              <a:ext uri="{FF2B5EF4-FFF2-40B4-BE49-F238E27FC236}">
                <a16:creationId xmlns:a16="http://schemas.microsoft.com/office/drawing/2014/main" id="{997C2101-FA99-4344-98BC-AB10CC8FC74A}"/>
              </a:ext>
            </a:extLst>
          </p:cNvPr>
          <p:cNvSpPr>
            <a:spLocks noChangeArrowheads="1"/>
          </p:cNvSpPr>
          <p:nvPr/>
        </p:nvSpPr>
        <p:spPr bwMode="auto">
          <a:xfrm>
            <a:off x="524508" y="1966481"/>
            <a:ext cx="2810843" cy="43382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ea typeface="맑은 고딕" pitchFamily="50" charset="-127"/>
              </a:rPr>
              <a:t>test method</a:t>
            </a:r>
            <a:endParaRPr lang="ko-KR" altLang="en-US" sz="800" dirty="0">
              <a:solidFill>
                <a:schemeClr val="bg1"/>
              </a:solidFill>
              <a:latin typeface="맑은 고딕" pitchFamily="50" charset="-127"/>
              <a:ea typeface="맑은 고딕" pitchFamily="50" charset="-127"/>
            </a:endParaRPr>
          </a:p>
        </p:txBody>
      </p:sp>
      <p:sp>
        <p:nvSpPr>
          <p:cNvPr id="16" name="AutoShape 55">
            <a:extLst>
              <a:ext uri="{FF2B5EF4-FFF2-40B4-BE49-F238E27FC236}">
                <a16:creationId xmlns:a16="http://schemas.microsoft.com/office/drawing/2014/main" id="{33E6716A-22A0-4E23-81B1-1BE4AFCC8425}"/>
              </a:ext>
            </a:extLst>
          </p:cNvPr>
          <p:cNvSpPr>
            <a:spLocks noChangeArrowheads="1"/>
          </p:cNvSpPr>
          <p:nvPr/>
        </p:nvSpPr>
        <p:spPr bwMode="auto">
          <a:xfrm>
            <a:off x="531764" y="4853265"/>
            <a:ext cx="2810844" cy="1567855"/>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1000">
              <a:solidFill>
                <a:schemeClr val="tx1">
                  <a:lumMod val="75000"/>
                  <a:lumOff val="25000"/>
                </a:schemeClr>
              </a:solidFill>
              <a:latin typeface="맑은 고딕" pitchFamily="50" charset="-127"/>
              <a:ea typeface="맑은 고딕" pitchFamily="50" charset="-127"/>
            </a:endParaRPr>
          </a:p>
        </p:txBody>
      </p:sp>
      <p:sp>
        <p:nvSpPr>
          <p:cNvPr id="17" name="Rectangle 36">
            <a:extLst>
              <a:ext uri="{FF2B5EF4-FFF2-40B4-BE49-F238E27FC236}">
                <a16:creationId xmlns:a16="http://schemas.microsoft.com/office/drawing/2014/main" id="{BBD0BD9D-64A7-49EC-8968-446C7A0DEF40}"/>
              </a:ext>
            </a:extLst>
          </p:cNvPr>
          <p:cNvSpPr>
            <a:spLocks noChangeArrowheads="1"/>
          </p:cNvSpPr>
          <p:nvPr/>
        </p:nvSpPr>
        <p:spPr bwMode="auto">
          <a:xfrm>
            <a:off x="630686" y="4954901"/>
            <a:ext cx="2617651" cy="1382189"/>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fontAlgn="ctr">
              <a:lnSpc>
                <a:spcPct val="112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Normal operation of unit program function</a:t>
            </a:r>
            <a:endParaRPr lang="en-US" altLang="ko-KR" sz="800" dirty="0">
              <a:solidFill>
                <a:prstClr val="black"/>
              </a:solidFill>
              <a:latin typeface="맑은 고딕" pitchFamily="50" charset="-127"/>
            </a:endParaRPr>
          </a:p>
          <a:p>
            <a:pPr marL="85725" lvl="0" fontAlgn="ctr">
              <a:lnSpc>
                <a:spcPct val="112000"/>
              </a:lnSpc>
              <a:spcBef>
                <a:spcPts val="0"/>
              </a:spcBef>
              <a:spcAft>
                <a:spcPts val="200"/>
              </a:spcAft>
              <a:defRPr/>
            </a:pPr>
            <a:r>
              <a:rPr lang="en" altLang="en-US" sz="800" dirty="0">
                <a:solidFill>
                  <a:prstClr val="black"/>
                </a:solidFill>
                <a:latin typeface="맑은 고딕" pitchFamily="50" charset="-127"/>
              </a:rPr>
              <a:t>Whether</a:t>
            </a:r>
            <a:endParaRPr lang="en-US" altLang="ko-KR" sz="800" dirty="0">
              <a:solidFill>
                <a:prstClr val="black"/>
              </a:solidFill>
              <a:latin typeface="맑은 고딕" pitchFamily="50" charset="-127"/>
            </a:endParaRPr>
          </a:p>
          <a:p>
            <a:pPr marL="85725" lvl="0" fontAlgn="ctr">
              <a:lnSpc>
                <a:spcPct val="112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Compliance with program standardization</a:t>
            </a:r>
            <a:endParaRPr lang="en-US" altLang="ko-KR" sz="800" dirty="0">
              <a:solidFill>
                <a:prstClr val="black"/>
              </a:solidFill>
              <a:latin typeface="맑은 고딕" pitchFamily="50" charset="-127"/>
            </a:endParaRPr>
          </a:p>
          <a:p>
            <a:pPr marL="85725" lvl="0" fontAlgn="ctr">
              <a:lnSpc>
                <a:spcPct val="112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Omission of function of unit program</a:t>
            </a:r>
            <a:endParaRPr lang="en-US" altLang="ko-KR" sz="800" dirty="0">
              <a:solidFill>
                <a:prstClr val="black"/>
              </a:solidFill>
              <a:latin typeface="맑은 고딕" pitchFamily="50" charset="-127"/>
              <a:ea typeface="맑은 고딕" pitchFamily="50" charset="-127"/>
            </a:endParaRPr>
          </a:p>
        </p:txBody>
      </p:sp>
      <p:sp>
        <p:nvSpPr>
          <p:cNvPr id="18" name="Rectangle 33">
            <a:extLst>
              <a:ext uri="{FF2B5EF4-FFF2-40B4-BE49-F238E27FC236}">
                <a16:creationId xmlns:a16="http://schemas.microsoft.com/office/drawing/2014/main" id="{94B10382-9AE8-4788-946B-40EE2031F5B8}"/>
              </a:ext>
            </a:extLst>
          </p:cNvPr>
          <p:cNvSpPr>
            <a:spLocks noChangeArrowheads="1"/>
          </p:cNvSpPr>
          <p:nvPr/>
        </p:nvSpPr>
        <p:spPr bwMode="auto">
          <a:xfrm>
            <a:off x="531764" y="4426656"/>
            <a:ext cx="2810843" cy="43382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1200" dirty="0">
                <a:solidFill>
                  <a:schemeClr val="bg1"/>
                </a:solidFill>
                <a:latin typeface="맑은 고딕" pitchFamily="50" charset="-127"/>
                <a:ea typeface="맑은 고딕" pitchFamily="50" charset="-127"/>
              </a:rPr>
              <a:t>Test checklist</a:t>
            </a:r>
          </a:p>
        </p:txBody>
      </p:sp>
      <p:sp>
        <p:nvSpPr>
          <p:cNvPr id="19" name="AutoShape 55">
            <a:extLst>
              <a:ext uri="{FF2B5EF4-FFF2-40B4-BE49-F238E27FC236}">
                <a16:creationId xmlns:a16="http://schemas.microsoft.com/office/drawing/2014/main" id="{681EDD77-669A-4625-B9B8-C95A44810424}"/>
              </a:ext>
            </a:extLst>
          </p:cNvPr>
          <p:cNvSpPr>
            <a:spLocks noChangeArrowheads="1"/>
          </p:cNvSpPr>
          <p:nvPr/>
        </p:nvSpPr>
        <p:spPr bwMode="auto">
          <a:xfrm>
            <a:off x="3907788" y="2393090"/>
            <a:ext cx="2810844" cy="4028030"/>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1000">
              <a:solidFill>
                <a:schemeClr val="tx1">
                  <a:lumMod val="75000"/>
                  <a:lumOff val="25000"/>
                </a:schemeClr>
              </a:solidFill>
              <a:latin typeface="맑은 고딕" pitchFamily="50" charset="-127"/>
              <a:ea typeface="맑은 고딕" pitchFamily="50" charset="-127"/>
            </a:endParaRPr>
          </a:p>
        </p:txBody>
      </p:sp>
      <p:sp>
        <p:nvSpPr>
          <p:cNvPr id="21" name="Rectangle 33">
            <a:extLst>
              <a:ext uri="{FF2B5EF4-FFF2-40B4-BE49-F238E27FC236}">
                <a16:creationId xmlns:a16="http://schemas.microsoft.com/office/drawing/2014/main" id="{1787C90B-C349-457B-9955-014E1F11FBC0}"/>
              </a:ext>
            </a:extLst>
          </p:cNvPr>
          <p:cNvSpPr>
            <a:spLocks noChangeArrowheads="1"/>
          </p:cNvSpPr>
          <p:nvPr/>
        </p:nvSpPr>
        <p:spPr bwMode="auto">
          <a:xfrm>
            <a:off x="3907788" y="1966481"/>
            <a:ext cx="2810843" cy="43382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ea typeface="맑은 고딕" pitchFamily="50" charset="-127"/>
              </a:rPr>
              <a:t>test procedure</a:t>
            </a:r>
          </a:p>
        </p:txBody>
      </p:sp>
      <p:pic>
        <p:nvPicPr>
          <p:cNvPr id="2" name="그림 1">
            <a:extLst>
              <a:ext uri="{FF2B5EF4-FFF2-40B4-BE49-F238E27FC236}">
                <a16:creationId xmlns:a16="http://schemas.microsoft.com/office/drawing/2014/main" id="{B58C6D80-A0B6-4C6D-8AC7-7BCC615100F0}"/>
              </a:ext>
            </a:extLst>
          </p:cNvPr>
          <p:cNvPicPr>
            <a:picLocks noChangeAspect="1"/>
          </p:cNvPicPr>
          <p:nvPr/>
        </p:nvPicPr>
        <p:blipFill>
          <a:blip r:embed="rId2"/>
          <a:stretch>
            <a:fillRect/>
          </a:stretch>
        </p:blipFill>
        <p:spPr>
          <a:xfrm>
            <a:off x="4054104" y="2500253"/>
            <a:ext cx="2570216" cy="3841037"/>
          </a:xfrm>
          <a:prstGeom prst="rect">
            <a:avLst/>
          </a:prstGeom>
        </p:spPr>
      </p:pic>
      <p:sp>
        <p:nvSpPr>
          <p:cNvPr id="22" name="Rectangle 33">
            <a:extLst>
              <a:ext uri="{FF2B5EF4-FFF2-40B4-BE49-F238E27FC236}">
                <a16:creationId xmlns:a16="http://schemas.microsoft.com/office/drawing/2014/main" id="{FC1B5553-3BDF-44DE-B026-F19D529C010B}"/>
              </a:ext>
            </a:extLst>
          </p:cNvPr>
          <p:cNvSpPr>
            <a:spLocks noChangeArrowheads="1"/>
          </p:cNvSpPr>
          <p:nvPr/>
        </p:nvSpPr>
        <p:spPr bwMode="auto">
          <a:xfrm>
            <a:off x="6753200" y="1966481"/>
            <a:ext cx="2810843" cy="43382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ea typeface="맑은 고딕" pitchFamily="50" charset="-127"/>
              </a:rPr>
              <a:t>Test history</a:t>
            </a:r>
          </a:p>
        </p:txBody>
      </p:sp>
      <p:sp>
        <p:nvSpPr>
          <p:cNvPr id="23" name="AutoShape 55">
            <a:extLst>
              <a:ext uri="{FF2B5EF4-FFF2-40B4-BE49-F238E27FC236}">
                <a16:creationId xmlns:a16="http://schemas.microsoft.com/office/drawing/2014/main" id="{00606560-4178-482F-BD24-036290DC7959}"/>
              </a:ext>
            </a:extLst>
          </p:cNvPr>
          <p:cNvSpPr>
            <a:spLocks noChangeArrowheads="1"/>
          </p:cNvSpPr>
          <p:nvPr/>
        </p:nvSpPr>
        <p:spPr bwMode="auto">
          <a:xfrm>
            <a:off x="6763016" y="2414090"/>
            <a:ext cx="2793407" cy="4007030"/>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1000">
              <a:solidFill>
                <a:schemeClr val="tx1">
                  <a:lumMod val="75000"/>
                  <a:lumOff val="25000"/>
                </a:schemeClr>
              </a:solidFill>
              <a:latin typeface="맑은 고딕" pitchFamily="50" charset="-127"/>
              <a:ea typeface="맑은 고딕" pitchFamily="50" charset="-127"/>
            </a:endParaRPr>
          </a:p>
        </p:txBody>
      </p:sp>
      <p:sp>
        <p:nvSpPr>
          <p:cNvPr id="24" name="Rectangle 36">
            <a:extLst>
              <a:ext uri="{FF2B5EF4-FFF2-40B4-BE49-F238E27FC236}">
                <a16:creationId xmlns:a16="http://schemas.microsoft.com/office/drawing/2014/main" id="{A71FDD1C-17A4-404D-9DC0-101484F4684C}"/>
              </a:ext>
            </a:extLst>
          </p:cNvPr>
          <p:cNvSpPr>
            <a:spLocks noChangeArrowheads="1"/>
          </p:cNvSpPr>
          <p:nvPr/>
        </p:nvSpPr>
        <p:spPr bwMode="auto">
          <a:xfrm>
            <a:off x="6793496" y="2449007"/>
            <a:ext cx="2742830" cy="1033333"/>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fontAlgn="ctr">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Establish unit test scheduling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test order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timetable </a:t>
            </a:r>
            <a:r>
              <a:rPr lang="en" altLang="ko-KR" sz="800" dirty="0">
                <a:solidFill>
                  <a:prstClr val="black"/>
                </a:solidFill>
                <a:latin typeface="맑은 고딕" pitchFamily="50" charset="-127"/>
              </a:rPr>
              <a:t>)</a:t>
            </a:r>
          </a:p>
          <a:p>
            <a:pPr marL="85725" lvl="0" fontAlgn="ctr">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New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Fixed Program Unit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Test Specifications</a:t>
            </a:r>
            <a:endParaRPr lang="en-US" altLang="ko-KR" sz="800" dirty="0">
              <a:solidFill>
                <a:prstClr val="black"/>
              </a:solidFill>
              <a:latin typeface="맑은 고딕" pitchFamily="50" charset="-127"/>
              <a:ea typeface="맑은 고딕" pitchFamily="50" charset="-127"/>
            </a:endParaRPr>
          </a:p>
        </p:txBody>
      </p:sp>
      <p:sp>
        <p:nvSpPr>
          <p:cNvPr id="25" name="Rectangle 36">
            <a:extLst>
              <a:ext uri="{FF2B5EF4-FFF2-40B4-BE49-F238E27FC236}">
                <a16:creationId xmlns:a16="http://schemas.microsoft.com/office/drawing/2014/main" id="{55718F24-69B4-46C0-981E-B8104DBF9BF9}"/>
              </a:ext>
            </a:extLst>
          </p:cNvPr>
          <p:cNvSpPr>
            <a:spLocks noChangeArrowheads="1"/>
          </p:cNvSpPr>
          <p:nvPr/>
        </p:nvSpPr>
        <p:spPr bwMode="auto">
          <a:xfrm>
            <a:off x="6793496" y="3524877"/>
            <a:ext cx="2742830" cy="785867"/>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fontAlgn="ctr">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Prerequisites</a:t>
            </a:r>
            <a:endParaRPr lang="en-US" altLang="ko-KR" sz="800" dirty="0">
              <a:solidFill>
                <a:prstClr val="black"/>
              </a:solidFill>
              <a:latin typeface="맑은 고딕" pitchFamily="50" charset="-127"/>
            </a:endParaRPr>
          </a:p>
          <a:p>
            <a:pPr marL="85725" lvl="0" fontAlgn="ctr">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Test item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test data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screen and item description</a:t>
            </a:r>
            <a:endParaRPr lang="en-US" altLang="ko-KR" sz="800" dirty="0">
              <a:solidFill>
                <a:prstClr val="black"/>
              </a:solidFill>
              <a:latin typeface="맑은 고딕" pitchFamily="50" charset="-127"/>
            </a:endParaRPr>
          </a:p>
        </p:txBody>
      </p:sp>
      <p:sp>
        <p:nvSpPr>
          <p:cNvPr id="26" name="Rectangle 36">
            <a:extLst>
              <a:ext uri="{FF2B5EF4-FFF2-40B4-BE49-F238E27FC236}">
                <a16:creationId xmlns:a16="http://schemas.microsoft.com/office/drawing/2014/main" id="{552C8CFA-5B13-4F18-956E-DB5AB350DE9B}"/>
              </a:ext>
            </a:extLst>
          </p:cNvPr>
          <p:cNvSpPr>
            <a:spLocks noChangeArrowheads="1"/>
          </p:cNvSpPr>
          <p:nvPr/>
        </p:nvSpPr>
        <p:spPr bwMode="auto">
          <a:xfrm>
            <a:off x="6785876" y="4350377"/>
            <a:ext cx="2742830" cy="882023"/>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fontAlgn="ctr">
              <a:lnSpc>
                <a:spcPct val="8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Conduct tests to check functionality</a:t>
            </a:r>
            <a:endParaRPr lang="en-US" altLang="ko-KR" sz="800" dirty="0">
              <a:solidFill>
                <a:prstClr val="black"/>
              </a:solidFill>
              <a:latin typeface="맑은 고딕" pitchFamily="50" charset="-127"/>
            </a:endParaRPr>
          </a:p>
          <a:p>
            <a:pPr marL="85725" lvl="0" fontAlgn="ctr">
              <a:lnSpc>
                <a:spcPct val="8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Modify test cases when design documents are changed.</a:t>
            </a:r>
            <a:endParaRPr lang="en-US" altLang="ko-KR" sz="800" dirty="0">
              <a:solidFill>
                <a:prstClr val="black"/>
              </a:solidFill>
              <a:latin typeface="맑은 고딕" pitchFamily="50" charset="-127"/>
            </a:endParaRPr>
          </a:p>
          <a:p>
            <a:pPr marL="85725" lvl="0" fontAlgn="ctr">
              <a:lnSpc>
                <a:spcPct val="8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log errors, even minor ones, to the unit test error list</a:t>
            </a:r>
            <a:endParaRPr lang="en-US" altLang="ko-KR" sz="800" dirty="0">
              <a:solidFill>
                <a:prstClr val="black"/>
              </a:solidFill>
              <a:latin typeface="맑은 고딕" pitchFamily="50" charset="-127"/>
              <a:ea typeface="맑은 고딕" pitchFamily="50" charset="-127"/>
            </a:endParaRPr>
          </a:p>
        </p:txBody>
      </p:sp>
      <p:sp>
        <p:nvSpPr>
          <p:cNvPr id="27" name="Rectangle 36">
            <a:extLst>
              <a:ext uri="{FF2B5EF4-FFF2-40B4-BE49-F238E27FC236}">
                <a16:creationId xmlns:a16="http://schemas.microsoft.com/office/drawing/2014/main" id="{39C73498-B40B-40EF-AD4F-7A9B9E71C013}"/>
              </a:ext>
            </a:extLst>
          </p:cNvPr>
          <p:cNvSpPr>
            <a:spLocks noChangeArrowheads="1"/>
          </p:cNvSpPr>
          <p:nvPr/>
        </p:nvSpPr>
        <p:spPr bwMode="auto">
          <a:xfrm>
            <a:off x="6797672" y="5273040"/>
            <a:ext cx="2742830" cy="557509"/>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fontAlgn="ctr">
              <a:lnSpc>
                <a:spcPct val="8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Test results are reflected in components</a:t>
            </a:r>
            <a:endParaRPr lang="en-US" altLang="ko-KR" sz="800" dirty="0">
              <a:solidFill>
                <a:prstClr val="black"/>
              </a:solidFill>
              <a:latin typeface="맑은 고딕" pitchFamily="50" charset="-127"/>
            </a:endParaRPr>
          </a:p>
          <a:p>
            <a:pPr marL="85725" lvl="0" fontAlgn="ctr">
              <a:lnSpc>
                <a:spcPct val="8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Completed programs are stored in a separate library after being checked by the head of the unit business team.</a:t>
            </a:r>
            <a:endParaRPr lang="en-US" altLang="ko-KR" sz="800" dirty="0">
              <a:solidFill>
                <a:prstClr val="black"/>
              </a:solidFill>
              <a:latin typeface="맑은 고딕" pitchFamily="50" charset="-127"/>
              <a:ea typeface="맑은 고딕" pitchFamily="50" charset="-127"/>
            </a:endParaRPr>
          </a:p>
        </p:txBody>
      </p:sp>
      <p:sp>
        <p:nvSpPr>
          <p:cNvPr id="28" name="Rectangle 36">
            <a:extLst>
              <a:ext uri="{FF2B5EF4-FFF2-40B4-BE49-F238E27FC236}">
                <a16:creationId xmlns:a16="http://schemas.microsoft.com/office/drawing/2014/main" id="{0A064876-5664-41C5-A69A-A8199A044DC8}"/>
              </a:ext>
            </a:extLst>
          </p:cNvPr>
          <p:cNvSpPr>
            <a:spLocks noChangeArrowheads="1"/>
          </p:cNvSpPr>
          <p:nvPr/>
        </p:nvSpPr>
        <p:spPr bwMode="auto">
          <a:xfrm>
            <a:off x="6800212" y="5883427"/>
            <a:ext cx="890908" cy="457863"/>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algn="ctr" fontAlgn="ctr">
              <a:lnSpc>
                <a:spcPct val="80000"/>
              </a:lnSpc>
              <a:spcBef>
                <a:spcPts val="0"/>
              </a:spcBef>
              <a:spcAft>
                <a:spcPts val="200"/>
              </a:spcAft>
              <a:defRPr/>
            </a:pPr>
            <a:r>
              <a:rPr lang="en" altLang="en-US" sz="800">
                <a:solidFill>
                  <a:prstClr val="black"/>
                </a:solidFill>
                <a:latin typeface="맑은 고딕" pitchFamily="50" charset="-127"/>
                <a:ea typeface="맑은 고딕" pitchFamily="50" charset="-127"/>
              </a:rPr>
              <a:t>Outputs</a:t>
            </a:r>
            <a:endParaRPr lang="en-US" altLang="ko-KR" sz="800" dirty="0">
              <a:solidFill>
                <a:prstClr val="black"/>
              </a:solidFill>
              <a:latin typeface="맑은 고딕" pitchFamily="50" charset="-127"/>
              <a:ea typeface="맑은 고딕" pitchFamily="50" charset="-127"/>
            </a:endParaRPr>
          </a:p>
        </p:txBody>
      </p:sp>
      <p:sp>
        <p:nvSpPr>
          <p:cNvPr id="29" name="TextBox 28">
            <a:extLst>
              <a:ext uri="{FF2B5EF4-FFF2-40B4-BE49-F238E27FC236}">
                <a16:creationId xmlns:a16="http://schemas.microsoft.com/office/drawing/2014/main" id="{6A425BBB-1AC9-47AB-9F9F-E3302E22F7C0}"/>
              </a:ext>
            </a:extLst>
          </p:cNvPr>
          <p:cNvSpPr txBox="1"/>
          <p:nvPr/>
        </p:nvSpPr>
        <p:spPr>
          <a:xfrm>
            <a:off x="531763" y="1685753"/>
            <a:ext cx="9024659" cy="276999"/>
          </a:xfrm>
          <a:prstGeom prst="rect">
            <a:avLst/>
          </a:prstGeom>
          <a:noFill/>
        </p:spPr>
        <p:txBody>
          <a:bodyPr wrap="square" rtlCol="0">
            <a:spAutoFit/>
          </a:bodyPr>
          <a:lstStyle/>
          <a:p>
            <a:pPr algn="ctr"/>
            <a:r>
              <a:rPr lang="en" altLang="en-US" sz="1200" b="1" u="sng" dirty="0"/>
              <a:t>Unit test execution plan</a:t>
            </a:r>
          </a:p>
        </p:txBody>
      </p:sp>
      <p:sp>
        <p:nvSpPr>
          <p:cNvPr id="5" name="이등변 삼각형 4">
            <a:extLst>
              <a:ext uri="{FF2B5EF4-FFF2-40B4-BE49-F238E27FC236}">
                <a16:creationId xmlns:a16="http://schemas.microsoft.com/office/drawing/2014/main" id="{873C845A-C78D-4AB1-A1C7-A464362A87A4}"/>
              </a:ext>
            </a:extLst>
          </p:cNvPr>
          <p:cNvSpPr/>
          <p:nvPr/>
        </p:nvSpPr>
        <p:spPr>
          <a:xfrm rot="5400000">
            <a:off x="2019974" y="4064570"/>
            <a:ext cx="3171239" cy="360726"/>
          </a:xfrm>
          <a:prstGeom prst="triangle">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endParaRPr lang="ko-KR" altLang="en-US" sz="1200">
              <a:solidFill>
                <a:schemeClr val="bg1"/>
              </a:solidFill>
              <a:latin typeface="맑은 고딕" pitchFamily="50" charset="-127"/>
              <a:ea typeface="맑은 고딕" pitchFamily="50" charset="-127"/>
            </a:endParaRPr>
          </a:p>
        </p:txBody>
      </p:sp>
      <p:sp>
        <p:nvSpPr>
          <p:cNvPr id="31" name="Rectangle 36">
            <a:extLst>
              <a:ext uri="{FF2B5EF4-FFF2-40B4-BE49-F238E27FC236}">
                <a16:creationId xmlns:a16="http://schemas.microsoft.com/office/drawing/2014/main" id="{D1A6038E-9738-4FF2-BAAC-37C3DA817320}"/>
              </a:ext>
            </a:extLst>
          </p:cNvPr>
          <p:cNvSpPr>
            <a:spLocks noChangeArrowheads="1"/>
          </p:cNvSpPr>
          <p:nvPr/>
        </p:nvSpPr>
        <p:spPr bwMode="auto">
          <a:xfrm>
            <a:off x="7728316" y="5885855"/>
            <a:ext cx="1800390" cy="457863"/>
          </a:xfrm>
          <a:prstGeom prst="rect">
            <a:avLst/>
          </a:prstGeom>
          <a:noFill/>
          <a:ln w="12700" algn="ctr">
            <a:solidFill>
              <a:schemeClr val="bg1">
                <a:lumMod val="50000"/>
              </a:schemeClr>
            </a:solidFill>
            <a:miter lim="800000"/>
            <a:headEnd/>
            <a:tailEnd/>
          </a:ln>
          <a:effectLst/>
        </p:spPr>
        <p:txBody>
          <a:bodyPr lIns="0" rIns="0" anchor="ctr"/>
          <a:lstStyle/>
          <a:p>
            <a:pPr marL="85725" lvl="0" algn="ctr" fontAlgn="ctr">
              <a:lnSpc>
                <a:spcPct val="80000"/>
              </a:lnSpc>
              <a:spcBef>
                <a:spcPts val="0"/>
              </a:spcBef>
              <a:spcAft>
                <a:spcPts val="200"/>
              </a:spcAft>
              <a:defRPr/>
            </a:pPr>
            <a:r>
              <a:rPr lang="en" altLang="en-US" sz="800" dirty="0">
                <a:solidFill>
                  <a:prstClr val="black"/>
                </a:solidFill>
                <a:latin typeface="맑은 고딕" pitchFamily="50" charset="-127"/>
                <a:ea typeface="맑은 고딕" pitchFamily="50" charset="-127"/>
              </a:rPr>
              <a:t>unit test specification</a:t>
            </a:r>
            <a:endParaRPr lang="en-US" altLang="ko-KR" sz="800" dirty="0">
              <a:solidFill>
                <a:prstClr val="black"/>
              </a:solidFill>
              <a:latin typeface="맑은 고딕" pitchFamily="50" charset="-127"/>
              <a:ea typeface="맑은 고딕" pitchFamily="50" charset="-127"/>
            </a:endParaRPr>
          </a:p>
        </p:txBody>
      </p:sp>
      <p:sp>
        <p:nvSpPr>
          <p:cNvPr id="30" name="직사각형 29">
            <a:extLst>
              <a:ext uri="{FF2B5EF4-FFF2-40B4-BE49-F238E27FC236}">
                <a16:creationId xmlns:a16="http://schemas.microsoft.com/office/drawing/2014/main" id="{CB0B0479-B210-4DE0-917B-3397CC32CE70}"/>
              </a:ext>
            </a:extLst>
          </p:cNvPr>
          <p:cNvSpPr/>
          <p:nvPr/>
        </p:nvSpPr>
        <p:spPr>
          <a:xfrm rot="1200000">
            <a:off x="8567116" y="1825875"/>
            <a:ext cx="1098231" cy="135160"/>
          </a:xfrm>
          <a:prstGeom prst="rect">
            <a:avLst/>
          </a:prstGeom>
          <a:solidFill>
            <a:srgbClr val="FFFFFF"/>
          </a:solidFill>
          <a:ln w="12700">
            <a:solidFill>
              <a:srgbClr val="FF0000"/>
            </a:solidFill>
            <a:prstDash val="dash"/>
          </a:ln>
        </p:spPr>
        <p:txBody>
          <a:bodyPr wrap="none" lIns="0" tIns="0" rIns="0" bIns="0" rtlCol="0" anchor="ctr" anchorCtr="0">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defTabSz="974725" latinLnBrk="0">
              <a:defRPr/>
            </a:pPr>
            <a:r>
              <a:rPr lang="en" altLang="ko-KR" sz="1000" b="1" kern="0" spc="-60" dirty="0">
                <a:solidFill>
                  <a:srgbClr val="FF0000"/>
                </a:solidFill>
              </a:rPr>
              <a:t>illustrative</a:t>
            </a:r>
            <a:endParaRPr lang="ko-KR" altLang="en-US" sz="1000" b="1" kern="0" spc="-60" dirty="0">
              <a:solidFill>
                <a:srgbClr val="FF0000"/>
              </a:solidFill>
            </a:endParaRPr>
          </a:p>
        </p:txBody>
      </p:sp>
    </p:spTree>
    <p:extLst>
      <p:ext uri="{BB962C8B-B14F-4D97-AF65-F5344CB8AC3E}">
        <p14:creationId xmlns:p14="http://schemas.microsoft.com/office/powerpoint/2010/main" val="411208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sp>
        <p:nvSpPr>
          <p:cNvPr id="10" name="제목 1"/>
          <p:cNvSpPr txBox="1">
            <a:spLocks/>
          </p:cNvSpPr>
          <p:nvPr/>
        </p:nvSpPr>
        <p:spPr>
          <a:xfrm>
            <a:off x="740534" y="635108"/>
            <a:ext cx="7986586"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4229" rtl="0" eaLnBrk="1" latinLnBrk="1" hangingPunct="1">
              <a:spcBef>
                <a:spcPct val="0"/>
              </a:spcBef>
              <a:buNone/>
              <a:defRPr lang="ko-KR" altLang="en-US" sz="2600" b="1" kern="1200" spc="-60" baseline="0" dirty="0">
                <a:ln>
                  <a:noFill/>
                </a:ln>
                <a:solidFill>
                  <a:schemeClr val="accent1"/>
                </a:solidFill>
                <a:latin typeface="+mn-ea"/>
                <a:ea typeface="+mn-ea"/>
                <a:cs typeface="+mj-cs"/>
              </a:defRPr>
            </a:lvl1pPr>
          </a:lstStyle>
          <a:p>
            <a:pPr>
              <a:defRPr/>
            </a:pPr>
            <a:r>
              <a:rPr lang="en" altLang="en-US" sz="2400" dirty="0">
                <a:solidFill>
                  <a:schemeClr val="tx1">
                    <a:lumMod val="75000"/>
                    <a:lumOff val="25000"/>
                  </a:schemeClr>
                </a:solidFill>
              </a:rPr>
              <a:t>Test Execution Plan </a:t>
            </a:r>
            <a:r>
              <a:rPr lang="en" altLang="ko-KR" sz="2400" dirty="0">
                <a:solidFill>
                  <a:schemeClr val="tx1">
                    <a:lumMod val="75000"/>
                    <a:lumOff val="25000"/>
                  </a:schemeClr>
                </a:solidFill>
              </a:rPr>
              <a:t>_ </a:t>
            </a:r>
            <a:r>
              <a:rPr lang="en" altLang="en-US" sz="2000" dirty="0">
                <a:solidFill>
                  <a:schemeClr val="tx1">
                    <a:lumMod val="75000"/>
                    <a:lumOff val="25000"/>
                  </a:schemeClr>
                </a:solidFill>
              </a:rPr>
              <a:t>Unit Test </a:t>
            </a:r>
            <a:r>
              <a:rPr lang="en" altLang="ko-KR" sz="2000" dirty="0">
                <a:solidFill>
                  <a:schemeClr val="tx1">
                    <a:lumMod val="75000"/>
                    <a:lumOff val="25000"/>
                  </a:schemeClr>
                </a:solidFill>
              </a:rPr>
              <a:t>(2/2)</a:t>
            </a:r>
            <a:endParaRPr lang="en-US" sz="2000" dirty="0">
              <a:solidFill>
                <a:schemeClr val="tx1">
                  <a:lumMod val="75000"/>
                  <a:lumOff val="25000"/>
                </a:schemeClr>
              </a:solidFill>
            </a:endParaRPr>
          </a:p>
        </p:txBody>
      </p:sp>
      <p:sp>
        <p:nvSpPr>
          <p:cNvPr id="11" name="텍스트 개체 틀 2"/>
          <p:cNvSpPr txBox="1">
            <a:spLocks/>
          </p:cNvSpPr>
          <p:nvPr/>
        </p:nvSpPr>
        <p:spPr>
          <a:xfrm>
            <a:off x="271703" y="686212"/>
            <a:ext cx="468831" cy="276999"/>
          </a:xfrm>
          <a:prstGeom prst="rect">
            <a:avLst/>
          </a:prstGeom>
        </p:spPr>
        <p:txBody>
          <a:bodyPr wrap="square" lIns="0" tIns="0" rIns="0" bIns="0" anchor="ctr" anchorCtr="0">
            <a:spAutoFit/>
          </a:bodyPr>
          <a:lstStyle>
            <a:lvl1pPr marL="0" indent="0" algn="l" defTabSz="914229" rtl="0" eaLnBrk="1" latinLnBrk="1" hangingPunct="1">
              <a:spcBef>
                <a:spcPct val="20000"/>
              </a:spcBef>
              <a:buFont typeface="Arial" pitchFamily="34" charset="0"/>
              <a:buNone/>
              <a:defRPr sz="1800" b="1" kern="1200" spc="-60" baseline="0">
                <a:ln>
                  <a:noFill/>
                </a:ln>
                <a:solidFill>
                  <a:schemeClr val="accent1">
                    <a:lumMod val="60000"/>
                    <a:lumOff val="40000"/>
                  </a:schemeClr>
                </a:solidFill>
                <a:latin typeface="+mn-ea"/>
                <a:ea typeface="+mn-ea"/>
                <a:cs typeface="+mn-cs"/>
              </a:defRPr>
            </a:lvl1pPr>
            <a:lvl2pPr marL="742811" indent="-285697" algn="l" defTabSz="914229"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786" indent="-228556" algn="l" defTabSz="914229" rtl="0" eaLnBrk="1" latinLnBrk="1" hangingPunct="1">
              <a:spcBef>
                <a:spcPct val="20000"/>
              </a:spcBef>
              <a:buFont typeface="Arial" pitchFamily="34" charset="0"/>
              <a:buChar char="•"/>
              <a:defRPr sz="2500" kern="1200">
                <a:solidFill>
                  <a:schemeClr val="tx1"/>
                </a:solidFill>
                <a:latin typeface="+mn-lt"/>
                <a:ea typeface="+mn-ea"/>
                <a:cs typeface="+mn-cs"/>
              </a:defRPr>
            </a:lvl3pPr>
            <a:lvl4pPr marL="1599901"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016"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 altLang="ko-KR" dirty="0">
                <a:solidFill>
                  <a:schemeClr val="tx1">
                    <a:lumMod val="75000"/>
                    <a:lumOff val="25000"/>
                  </a:schemeClr>
                </a:solidFill>
              </a:rPr>
              <a:t>9.</a:t>
            </a:r>
            <a:endParaRPr lang="ko-KR" altLang="en-US" dirty="0">
              <a:solidFill>
                <a:schemeClr val="tx1">
                  <a:lumMod val="75000"/>
                  <a:lumOff val="25000"/>
                </a:schemeClr>
              </a:solidFill>
            </a:endParaRPr>
          </a:p>
        </p:txBody>
      </p:sp>
      <p:sp>
        <p:nvSpPr>
          <p:cNvPr id="12" name="AutoShape 55">
            <a:extLst>
              <a:ext uri="{FF2B5EF4-FFF2-40B4-BE49-F238E27FC236}">
                <a16:creationId xmlns:a16="http://schemas.microsoft.com/office/drawing/2014/main" id="{69B5E45C-118C-4A7F-B061-616163B5554F}"/>
              </a:ext>
            </a:extLst>
          </p:cNvPr>
          <p:cNvSpPr>
            <a:spLocks noChangeArrowheads="1"/>
          </p:cNvSpPr>
          <p:nvPr/>
        </p:nvSpPr>
        <p:spPr bwMode="auto">
          <a:xfrm>
            <a:off x="1602405" y="3516922"/>
            <a:ext cx="7691063" cy="1481389"/>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800">
              <a:solidFill>
                <a:schemeClr val="tx1">
                  <a:lumMod val="75000"/>
                  <a:lumOff val="25000"/>
                </a:schemeClr>
              </a:solidFill>
              <a:latin typeface="맑은 고딕" pitchFamily="50" charset="-127"/>
              <a:ea typeface="맑은 고딕" pitchFamily="50" charset="-127"/>
            </a:endParaRPr>
          </a:p>
        </p:txBody>
      </p:sp>
      <p:sp>
        <p:nvSpPr>
          <p:cNvPr id="15" name="Rectangle 33">
            <a:extLst>
              <a:ext uri="{FF2B5EF4-FFF2-40B4-BE49-F238E27FC236}">
                <a16:creationId xmlns:a16="http://schemas.microsoft.com/office/drawing/2014/main" id="{997C2101-FA99-4344-98BC-AB10CC8FC74A}"/>
              </a:ext>
            </a:extLst>
          </p:cNvPr>
          <p:cNvSpPr>
            <a:spLocks noChangeArrowheads="1"/>
          </p:cNvSpPr>
          <p:nvPr/>
        </p:nvSpPr>
        <p:spPr bwMode="auto">
          <a:xfrm>
            <a:off x="524509" y="1966481"/>
            <a:ext cx="1014146" cy="1462520"/>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ea typeface="맑은 고딕" pitchFamily="50" charset="-127"/>
              </a:rPr>
              <a:t>Development Team</a:t>
            </a:r>
          </a:p>
        </p:txBody>
      </p:sp>
      <p:sp>
        <p:nvSpPr>
          <p:cNvPr id="29" name="TextBox 28">
            <a:extLst>
              <a:ext uri="{FF2B5EF4-FFF2-40B4-BE49-F238E27FC236}">
                <a16:creationId xmlns:a16="http://schemas.microsoft.com/office/drawing/2014/main" id="{6A425BBB-1AC9-47AB-9F9F-E3302E22F7C0}"/>
              </a:ext>
            </a:extLst>
          </p:cNvPr>
          <p:cNvSpPr txBox="1"/>
          <p:nvPr/>
        </p:nvSpPr>
        <p:spPr>
          <a:xfrm>
            <a:off x="531763" y="1685753"/>
            <a:ext cx="9024659" cy="215444"/>
          </a:xfrm>
          <a:prstGeom prst="rect">
            <a:avLst/>
          </a:prstGeom>
          <a:noFill/>
        </p:spPr>
        <p:txBody>
          <a:bodyPr wrap="square" rtlCol="0">
            <a:spAutoFit/>
          </a:bodyPr>
          <a:lstStyle/>
          <a:p>
            <a:pPr algn="ctr"/>
            <a:r>
              <a:rPr lang="en" altLang="en-US" sz="800" b="1" u="sng" dirty="0"/>
              <a:t>Procedure for conducting unit tests</a:t>
            </a:r>
          </a:p>
        </p:txBody>
      </p:sp>
      <p:sp>
        <p:nvSpPr>
          <p:cNvPr id="32" name="Rectangle 33">
            <a:extLst>
              <a:ext uri="{FF2B5EF4-FFF2-40B4-BE49-F238E27FC236}">
                <a16:creationId xmlns:a16="http://schemas.microsoft.com/office/drawing/2014/main" id="{23E3A8E7-8333-48F4-85F8-9460D4E3D8BE}"/>
              </a:ext>
            </a:extLst>
          </p:cNvPr>
          <p:cNvSpPr>
            <a:spLocks noChangeArrowheads="1"/>
          </p:cNvSpPr>
          <p:nvPr/>
        </p:nvSpPr>
        <p:spPr bwMode="auto">
          <a:xfrm>
            <a:off x="518646" y="5061098"/>
            <a:ext cx="1014146" cy="128413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ea typeface="맑은 고딕" pitchFamily="50" charset="-127"/>
              </a:rPr>
              <a:t>customer</a:t>
            </a:r>
            <a:endParaRPr lang="en-US" altLang="ko-KR" sz="800" dirty="0">
              <a:solidFill>
                <a:schemeClr val="bg1"/>
              </a:solidFill>
              <a:latin typeface="맑은 고딕" pitchFamily="50" charset="-127"/>
              <a:ea typeface="맑은 고딕" pitchFamily="50" charset="-127"/>
            </a:endParaRPr>
          </a:p>
          <a:p>
            <a:pPr algn="ctr" latinLnBrk="0"/>
            <a:r>
              <a:rPr lang="en" altLang="en-US" sz="800" dirty="0">
                <a:solidFill>
                  <a:schemeClr val="bg1"/>
                </a:solidFill>
                <a:latin typeface="맑은 고딕" pitchFamily="50" charset="-127"/>
                <a:ea typeface="맑은 고딕" pitchFamily="50" charset="-127"/>
              </a:rPr>
              <a:t>Field </a:t>
            </a:r>
            <a:r>
              <a:rPr lang="en" altLang="ko-KR" sz="800" dirty="0">
                <a:solidFill>
                  <a:schemeClr val="bg1"/>
                </a:solidFill>
                <a:latin typeface="맑은 고딕" pitchFamily="50" charset="-127"/>
                <a:ea typeface="맑은 고딕" pitchFamily="50" charset="-127"/>
              </a:rPr>
              <a:t>TF</a:t>
            </a:r>
            <a:endParaRPr lang="ko-KR" altLang="en-US" sz="800" dirty="0">
              <a:solidFill>
                <a:schemeClr val="bg1"/>
              </a:solidFill>
              <a:latin typeface="맑은 고딕" pitchFamily="50" charset="-127"/>
              <a:ea typeface="맑은 고딕" pitchFamily="50" charset="-127"/>
            </a:endParaRPr>
          </a:p>
        </p:txBody>
      </p:sp>
      <p:sp>
        <p:nvSpPr>
          <p:cNvPr id="33" name="Rectangle 33">
            <a:extLst>
              <a:ext uri="{FF2B5EF4-FFF2-40B4-BE49-F238E27FC236}">
                <a16:creationId xmlns:a16="http://schemas.microsoft.com/office/drawing/2014/main" id="{1A3B4992-DA66-408A-9A54-6BDF0B877351}"/>
              </a:ext>
            </a:extLst>
          </p:cNvPr>
          <p:cNvSpPr>
            <a:spLocks noChangeArrowheads="1"/>
          </p:cNvSpPr>
          <p:nvPr/>
        </p:nvSpPr>
        <p:spPr bwMode="auto">
          <a:xfrm>
            <a:off x="531763" y="3516923"/>
            <a:ext cx="1014146" cy="148138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ea typeface="맑은 고딕" pitchFamily="50" charset="-127"/>
              </a:rPr>
              <a:t>education </a:t>
            </a:r>
            <a:r>
              <a:rPr lang="en" altLang="ko-KR" sz="800" dirty="0">
                <a:solidFill>
                  <a:schemeClr val="bg1"/>
                </a:solidFill>
                <a:latin typeface="맑은 고딕" pitchFamily="50" charset="-127"/>
                <a:ea typeface="맑은 고딕" pitchFamily="50" charset="-127"/>
              </a:rPr>
              <a:t>/</a:t>
            </a:r>
          </a:p>
          <a:p>
            <a:pPr algn="ctr" latinLnBrk="0"/>
            <a:r>
              <a:rPr lang="en" altLang="en-US" sz="800" dirty="0">
                <a:solidFill>
                  <a:schemeClr val="bg1"/>
                </a:solidFill>
                <a:latin typeface="맑은 고딕" pitchFamily="50" charset="-127"/>
                <a:ea typeface="맑은 고딕" pitchFamily="50" charset="-127"/>
              </a:rPr>
              <a:t>Standard Data Team</a:t>
            </a:r>
          </a:p>
        </p:txBody>
      </p:sp>
      <p:sp>
        <p:nvSpPr>
          <p:cNvPr id="34" name="AutoShape 55">
            <a:extLst>
              <a:ext uri="{FF2B5EF4-FFF2-40B4-BE49-F238E27FC236}">
                <a16:creationId xmlns:a16="http://schemas.microsoft.com/office/drawing/2014/main" id="{B3509056-FBCD-45D0-8C0D-9554E2428E0F}"/>
              </a:ext>
            </a:extLst>
          </p:cNvPr>
          <p:cNvSpPr>
            <a:spLocks noChangeArrowheads="1"/>
          </p:cNvSpPr>
          <p:nvPr/>
        </p:nvSpPr>
        <p:spPr bwMode="auto">
          <a:xfrm>
            <a:off x="1605337" y="1998785"/>
            <a:ext cx="7691063" cy="1342291"/>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800">
              <a:solidFill>
                <a:schemeClr val="tx1">
                  <a:lumMod val="75000"/>
                  <a:lumOff val="25000"/>
                </a:schemeClr>
              </a:solidFill>
              <a:latin typeface="맑은 고딕" pitchFamily="50" charset="-127"/>
              <a:ea typeface="맑은 고딕" pitchFamily="50" charset="-127"/>
            </a:endParaRPr>
          </a:p>
        </p:txBody>
      </p:sp>
      <p:sp>
        <p:nvSpPr>
          <p:cNvPr id="35" name="AutoShape 55">
            <a:extLst>
              <a:ext uri="{FF2B5EF4-FFF2-40B4-BE49-F238E27FC236}">
                <a16:creationId xmlns:a16="http://schemas.microsoft.com/office/drawing/2014/main" id="{18ECFD1D-5575-47A3-A9D0-FC6C75437151}"/>
              </a:ext>
            </a:extLst>
          </p:cNvPr>
          <p:cNvSpPr>
            <a:spLocks noChangeArrowheads="1"/>
          </p:cNvSpPr>
          <p:nvPr/>
        </p:nvSpPr>
        <p:spPr bwMode="auto">
          <a:xfrm>
            <a:off x="1602404" y="5061098"/>
            <a:ext cx="7691063" cy="1284138"/>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800">
              <a:solidFill>
                <a:schemeClr val="tx1">
                  <a:lumMod val="75000"/>
                  <a:lumOff val="25000"/>
                </a:schemeClr>
              </a:solidFill>
              <a:latin typeface="맑은 고딕" pitchFamily="50" charset="-127"/>
              <a:ea typeface="맑은 고딕" pitchFamily="50" charset="-127"/>
            </a:endParaRPr>
          </a:p>
        </p:txBody>
      </p:sp>
      <p:sp>
        <p:nvSpPr>
          <p:cNvPr id="36" name="Rectangle 36">
            <a:extLst>
              <a:ext uri="{FF2B5EF4-FFF2-40B4-BE49-F238E27FC236}">
                <a16:creationId xmlns:a16="http://schemas.microsoft.com/office/drawing/2014/main" id="{F740101D-B284-4059-99D3-3E635FC6E2E3}"/>
              </a:ext>
            </a:extLst>
          </p:cNvPr>
          <p:cNvSpPr>
            <a:spLocks noChangeArrowheads="1"/>
          </p:cNvSpPr>
          <p:nvPr/>
        </p:nvSpPr>
        <p:spPr bwMode="auto">
          <a:xfrm>
            <a:off x="3241626" y="2393783"/>
            <a:ext cx="1309108" cy="505466"/>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algn="ctr" fontAlgn="ctr">
              <a:lnSpc>
                <a:spcPct val="112000"/>
              </a:lnSpc>
              <a:spcBef>
                <a:spcPts val="0"/>
              </a:spcBef>
              <a:spcAft>
                <a:spcPts val="200"/>
              </a:spcAft>
              <a:defRPr/>
            </a:pPr>
            <a:r>
              <a:rPr lang="en" altLang="en-US" sz="800" dirty="0">
                <a:solidFill>
                  <a:prstClr val="black"/>
                </a:solidFill>
                <a:latin typeface="맑은 고딕" pitchFamily="50" charset="-127"/>
              </a:rPr>
              <a:t>development completed</a:t>
            </a:r>
            <a:endParaRPr lang="en-US" altLang="ko-KR" sz="800" dirty="0">
              <a:solidFill>
                <a:prstClr val="black"/>
              </a:solidFill>
              <a:latin typeface="맑은 고딕" pitchFamily="50" charset="-127"/>
              <a:ea typeface="맑은 고딕" pitchFamily="50" charset="-127"/>
            </a:endParaRPr>
          </a:p>
        </p:txBody>
      </p:sp>
      <p:sp>
        <p:nvSpPr>
          <p:cNvPr id="3" name="사각형: 모서리가 접힌 도형 2">
            <a:extLst>
              <a:ext uri="{FF2B5EF4-FFF2-40B4-BE49-F238E27FC236}">
                <a16:creationId xmlns:a16="http://schemas.microsoft.com/office/drawing/2014/main" id="{6FBA7930-1D9D-4AB4-AA5D-74329082FF7B}"/>
              </a:ext>
            </a:extLst>
          </p:cNvPr>
          <p:cNvSpPr/>
          <p:nvPr/>
        </p:nvSpPr>
        <p:spPr>
          <a:xfrm>
            <a:off x="5018571" y="2192088"/>
            <a:ext cx="735780" cy="920574"/>
          </a:xfrm>
          <a:prstGeom prst="foldedCorner">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algn="ctr" fontAlgn="ctr">
              <a:lnSpc>
                <a:spcPct val="80000"/>
              </a:lnSpc>
              <a:spcAft>
                <a:spcPts val="200"/>
              </a:spcAft>
            </a:pPr>
            <a:r>
              <a:rPr lang="en" altLang="en-US" sz="800" dirty="0">
                <a:solidFill>
                  <a:prstClr val="black"/>
                </a:solidFill>
                <a:latin typeface="맑은 고딕" pitchFamily="50" charset="-127"/>
              </a:rPr>
              <a:t>unit</a:t>
            </a:r>
            <a:endParaRPr lang="en-US" altLang="ko-KR" sz="800" dirty="0">
              <a:solidFill>
                <a:prstClr val="black"/>
              </a:solidFill>
              <a:latin typeface="맑은 고딕" pitchFamily="50" charset="-127"/>
            </a:endParaRPr>
          </a:p>
          <a:p>
            <a:pPr marL="85725" algn="ctr" fontAlgn="ctr">
              <a:lnSpc>
                <a:spcPct val="80000"/>
              </a:lnSpc>
              <a:spcAft>
                <a:spcPts val="200"/>
              </a:spcAft>
            </a:pPr>
            <a:r>
              <a:rPr lang="en" altLang="en-US" sz="800" dirty="0">
                <a:solidFill>
                  <a:prstClr val="black"/>
                </a:solidFill>
                <a:latin typeface="맑은 고딕" pitchFamily="50" charset="-127"/>
              </a:rPr>
              <a:t>test</a:t>
            </a:r>
            <a:endParaRPr lang="en-US" altLang="ko-KR" sz="800" dirty="0">
              <a:solidFill>
                <a:prstClr val="black"/>
              </a:solidFill>
              <a:latin typeface="맑은 고딕" pitchFamily="50" charset="-127"/>
            </a:endParaRPr>
          </a:p>
          <a:p>
            <a:pPr marL="85725" algn="ctr" fontAlgn="ctr">
              <a:lnSpc>
                <a:spcPct val="80000"/>
              </a:lnSpc>
              <a:spcAft>
                <a:spcPts val="200"/>
              </a:spcAft>
            </a:pPr>
            <a:r>
              <a:rPr lang="en" altLang="en-US" sz="800" dirty="0">
                <a:solidFill>
                  <a:prstClr val="black"/>
                </a:solidFill>
                <a:latin typeface="맑은 고딕" pitchFamily="50" charset="-127"/>
              </a:rPr>
              <a:t>case</a:t>
            </a:r>
            <a:endParaRPr lang="en-US" altLang="ko-KR" sz="800" dirty="0">
              <a:solidFill>
                <a:prstClr val="black"/>
              </a:solidFill>
              <a:latin typeface="맑은 고딕" pitchFamily="50" charset="-127"/>
            </a:endParaRPr>
          </a:p>
          <a:p>
            <a:pPr marL="85725" algn="ctr" fontAlgn="ctr">
              <a:lnSpc>
                <a:spcPct val="80000"/>
              </a:lnSpc>
              <a:spcAft>
                <a:spcPts val="200"/>
              </a:spcAft>
            </a:pPr>
            <a:r>
              <a:rPr lang="en" altLang="en-US" sz="800" dirty="0">
                <a:solidFill>
                  <a:prstClr val="black"/>
                </a:solidFill>
                <a:latin typeface="맑은 고딕" pitchFamily="50" charset="-127"/>
              </a:rPr>
              <a:t>Specification</a:t>
            </a:r>
            <a:endParaRPr lang="en-US" altLang="ko-KR" sz="800" dirty="0">
              <a:solidFill>
                <a:prstClr val="black"/>
              </a:solidFill>
              <a:latin typeface="맑은 고딕" pitchFamily="50" charset="-127"/>
            </a:endParaRPr>
          </a:p>
          <a:p>
            <a:pPr marL="85725" algn="ctr" fontAlgn="ctr">
              <a:lnSpc>
                <a:spcPct val="80000"/>
              </a:lnSpc>
              <a:spcAft>
                <a:spcPts val="200"/>
              </a:spcAft>
            </a:pPr>
            <a:r>
              <a:rPr lang="en" altLang="en-US" sz="800" dirty="0">
                <a:solidFill>
                  <a:prstClr val="black"/>
                </a:solidFill>
                <a:latin typeface="맑은 고딕" pitchFamily="50" charset="-127"/>
              </a:rPr>
              <a:t>write</a:t>
            </a:r>
          </a:p>
        </p:txBody>
      </p:sp>
      <p:cxnSp>
        <p:nvCxnSpPr>
          <p:cNvPr id="7" name="직선 화살표 연결선 6">
            <a:extLst>
              <a:ext uri="{FF2B5EF4-FFF2-40B4-BE49-F238E27FC236}">
                <a16:creationId xmlns:a16="http://schemas.microsoft.com/office/drawing/2014/main" id="{89659D6E-34D9-4B42-94EC-E8FDDB158C69}"/>
              </a:ext>
            </a:extLst>
          </p:cNvPr>
          <p:cNvCxnSpPr>
            <a:cxnSpLocks/>
            <a:stCxn id="36" idx="3"/>
            <a:endCxn id="3" idx="1"/>
          </p:cNvCxnSpPr>
          <p:nvPr/>
        </p:nvCxnSpPr>
        <p:spPr>
          <a:xfrm>
            <a:off x="4550734" y="2646516"/>
            <a:ext cx="467837" cy="5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79A25BC-51AE-4F19-A05C-95A099EA3344}"/>
              </a:ext>
            </a:extLst>
          </p:cNvPr>
          <p:cNvSpPr>
            <a:spLocks noChangeArrowheads="1"/>
          </p:cNvSpPr>
          <p:nvPr/>
        </p:nvSpPr>
        <p:spPr bwMode="auto">
          <a:xfrm>
            <a:off x="6273594" y="2395931"/>
            <a:ext cx="1309108" cy="505466"/>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algn="ctr" fontAlgn="ctr">
              <a:lnSpc>
                <a:spcPct val="112000"/>
              </a:lnSpc>
              <a:spcBef>
                <a:spcPts val="0"/>
              </a:spcBef>
              <a:spcAft>
                <a:spcPts val="200"/>
              </a:spcAft>
              <a:defRPr/>
            </a:pPr>
            <a:r>
              <a:rPr lang="en" altLang="en-US" sz="800" dirty="0">
                <a:solidFill>
                  <a:prstClr val="black"/>
                </a:solidFill>
                <a:latin typeface="맑은 고딕" pitchFamily="50" charset="-127"/>
              </a:rPr>
              <a:t>test request</a:t>
            </a:r>
            <a:endParaRPr lang="en-US" altLang="ko-KR" sz="800" dirty="0">
              <a:solidFill>
                <a:prstClr val="black"/>
              </a:solidFill>
              <a:latin typeface="맑은 고딕" pitchFamily="50" charset="-127"/>
              <a:ea typeface="맑은 고딕" pitchFamily="50" charset="-127"/>
            </a:endParaRPr>
          </a:p>
        </p:txBody>
      </p:sp>
      <p:cxnSp>
        <p:nvCxnSpPr>
          <p:cNvPr id="38" name="직선 화살표 연결선 37">
            <a:extLst>
              <a:ext uri="{FF2B5EF4-FFF2-40B4-BE49-F238E27FC236}">
                <a16:creationId xmlns:a16="http://schemas.microsoft.com/office/drawing/2014/main" id="{8083F05D-45F8-4368-B39C-C867A211E043}"/>
              </a:ext>
            </a:extLst>
          </p:cNvPr>
          <p:cNvCxnSpPr>
            <a:cxnSpLocks/>
            <a:stCxn id="3" idx="3"/>
            <a:endCxn id="37" idx="1"/>
          </p:cNvCxnSpPr>
          <p:nvPr/>
        </p:nvCxnSpPr>
        <p:spPr>
          <a:xfrm flipV="1">
            <a:off x="5754351" y="2648664"/>
            <a:ext cx="519243" cy="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36">
            <a:extLst>
              <a:ext uri="{FF2B5EF4-FFF2-40B4-BE49-F238E27FC236}">
                <a16:creationId xmlns:a16="http://schemas.microsoft.com/office/drawing/2014/main" id="{D1BF312C-34CA-4D43-8634-8F1DF54DD0D6}"/>
              </a:ext>
            </a:extLst>
          </p:cNvPr>
          <p:cNvSpPr>
            <a:spLocks noChangeArrowheads="1"/>
          </p:cNvSpPr>
          <p:nvPr/>
        </p:nvSpPr>
        <p:spPr bwMode="auto">
          <a:xfrm>
            <a:off x="1630964" y="3891277"/>
            <a:ext cx="1309108" cy="505466"/>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algn="ctr" fontAlgn="ctr">
              <a:lnSpc>
                <a:spcPct val="112000"/>
              </a:lnSpc>
              <a:spcBef>
                <a:spcPts val="0"/>
              </a:spcBef>
              <a:spcAft>
                <a:spcPts val="200"/>
              </a:spcAft>
              <a:defRPr/>
            </a:pPr>
            <a:r>
              <a:rPr lang="en" altLang="en-US" sz="800" dirty="0">
                <a:solidFill>
                  <a:prstClr val="black"/>
                </a:solidFill>
                <a:latin typeface="맑은 고딕" pitchFamily="50" charset="-127"/>
              </a:rPr>
              <a:t>test run</a:t>
            </a:r>
            <a:endParaRPr lang="en-US" altLang="ko-KR" sz="800" dirty="0">
              <a:solidFill>
                <a:prstClr val="black"/>
              </a:solidFill>
              <a:latin typeface="맑은 고딕" pitchFamily="50" charset="-127"/>
              <a:ea typeface="맑은 고딕" pitchFamily="50" charset="-127"/>
            </a:endParaRPr>
          </a:p>
        </p:txBody>
      </p:sp>
      <p:cxnSp>
        <p:nvCxnSpPr>
          <p:cNvPr id="45" name="연결선: 꺾임 44">
            <a:extLst>
              <a:ext uri="{FF2B5EF4-FFF2-40B4-BE49-F238E27FC236}">
                <a16:creationId xmlns:a16="http://schemas.microsoft.com/office/drawing/2014/main" id="{A4CCAFD9-2103-413D-A189-AC4A8EF0F7C4}"/>
              </a:ext>
            </a:extLst>
          </p:cNvPr>
          <p:cNvCxnSpPr>
            <a:stCxn id="37" idx="2"/>
            <a:endCxn id="41" idx="0"/>
          </p:cNvCxnSpPr>
          <p:nvPr/>
        </p:nvCxnSpPr>
        <p:spPr>
          <a:xfrm rot="5400000">
            <a:off x="4111893" y="1075022"/>
            <a:ext cx="989880" cy="464263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순서도: 판단 45">
            <a:extLst>
              <a:ext uri="{FF2B5EF4-FFF2-40B4-BE49-F238E27FC236}">
                <a16:creationId xmlns:a16="http://schemas.microsoft.com/office/drawing/2014/main" id="{7C0A6D64-C826-4C47-85FA-6254479AD9CA}"/>
              </a:ext>
            </a:extLst>
          </p:cNvPr>
          <p:cNvSpPr/>
          <p:nvPr/>
        </p:nvSpPr>
        <p:spPr>
          <a:xfrm>
            <a:off x="4061269" y="3898927"/>
            <a:ext cx="1302378" cy="505466"/>
          </a:xfrm>
          <a:prstGeom prst="flowChartDecision">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algn="ctr" fontAlgn="ctr">
              <a:lnSpc>
                <a:spcPct val="112000"/>
              </a:lnSpc>
              <a:spcAft>
                <a:spcPts val="200"/>
              </a:spcAft>
            </a:pPr>
            <a:r>
              <a:rPr lang="en" altLang="en-US" sz="800" dirty="0">
                <a:solidFill>
                  <a:prstClr val="black"/>
                </a:solidFill>
                <a:latin typeface="맑은 고딕" pitchFamily="50" charset="-127"/>
              </a:rPr>
              <a:t>Requirements</a:t>
            </a:r>
            <a:endParaRPr lang="en-US" altLang="ko-KR" sz="800" dirty="0">
              <a:solidFill>
                <a:prstClr val="black"/>
              </a:solidFill>
              <a:latin typeface="맑은 고딕" pitchFamily="50" charset="-127"/>
            </a:endParaRPr>
          </a:p>
          <a:p>
            <a:pPr marL="85725" algn="ctr" fontAlgn="ctr">
              <a:lnSpc>
                <a:spcPct val="112000"/>
              </a:lnSpc>
              <a:spcAft>
                <a:spcPts val="200"/>
              </a:spcAft>
            </a:pPr>
            <a:r>
              <a:rPr lang="en" altLang="en-US" sz="800" dirty="0">
                <a:solidFill>
                  <a:prstClr val="black"/>
                </a:solidFill>
                <a:latin typeface="맑은 고딕" pitchFamily="50" charset="-127"/>
              </a:rPr>
              <a:t>verification</a:t>
            </a:r>
          </a:p>
        </p:txBody>
      </p:sp>
      <p:cxnSp>
        <p:nvCxnSpPr>
          <p:cNvPr id="47" name="직선 화살표 연결선 46">
            <a:extLst>
              <a:ext uri="{FF2B5EF4-FFF2-40B4-BE49-F238E27FC236}">
                <a16:creationId xmlns:a16="http://schemas.microsoft.com/office/drawing/2014/main" id="{8FC78CC6-9BE0-4D0B-B4FE-EAABBF8DDF96}"/>
              </a:ext>
            </a:extLst>
          </p:cNvPr>
          <p:cNvCxnSpPr>
            <a:cxnSpLocks/>
            <a:stCxn id="41" idx="3"/>
            <a:endCxn id="87" idx="1"/>
          </p:cNvCxnSpPr>
          <p:nvPr/>
        </p:nvCxnSpPr>
        <p:spPr>
          <a:xfrm flipV="1">
            <a:off x="2940072" y="4142750"/>
            <a:ext cx="180220" cy="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A894095-A86E-44E0-85E3-D623C6BAB3D1}"/>
              </a:ext>
            </a:extLst>
          </p:cNvPr>
          <p:cNvSpPr txBox="1"/>
          <p:nvPr/>
        </p:nvSpPr>
        <p:spPr>
          <a:xfrm>
            <a:off x="4455857" y="3618172"/>
            <a:ext cx="432607" cy="215444"/>
          </a:xfrm>
          <a:prstGeom prst="rect">
            <a:avLst/>
          </a:prstGeom>
          <a:noFill/>
        </p:spPr>
        <p:txBody>
          <a:bodyPr wrap="square" rtlCol="0">
            <a:spAutoFit/>
          </a:bodyPr>
          <a:lstStyle/>
          <a:p>
            <a:r>
              <a:rPr lang="en" altLang="ko-KR" sz="800" dirty="0"/>
              <a:t>N</a:t>
            </a:r>
            <a:endParaRPr lang="ko-KR" altLang="en-US" sz="800" dirty="0"/>
          </a:p>
        </p:txBody>
      </p:sp>
      <p:sp>
        <p:nvSpPr>
          <p:cNvPr id="54" name="Rectangle 36">
            <a:extLst>
              <a:ext uri="{FF2B5EF4-FFF2-40B4-BE49-F238E27FC236}">
                <a16:creationId xmlns:a16="http://schemas.microsoft.com/office/drawing/2014/main" id="{902EBEE9-6374-4F75-8DA1-85D039E87CDA}"/>
              </a:ext>
            </a:extLst>
          </p:cNvPr>
          <p:cNvSpPr>
            <a:spLocks noChangeArrowheads="1"/>
          </p:cNvSpPr>
          <p:nvPr/>
        </p:nvSpPr>
        <p:spPr bwMode="auto">
          <a:xfrm>
            <a:off x="1639649" y="2397325"/>
            <a:ext cx="1309108" cy="505466"/>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algn="ctr" fontAlgn="ctr">
              <a:lnSpc>
                <a:spcPct val="112000"/>
              </a:lnSpc>
              <a:spcBef>
                <a:spcPts val="0"/>
              </a:spcBef>
              <a:spcAft>
                <a:spcPts val="200"/>
              </a:spcAft>
              <a:defRPr/>
            </a:pPr>
            <a:r>
              <a:rPr lang="en" altLang="en-US" sz="800" dirty="0">
                <a:solidFill>
                  <a:prstClr val="black"/>
                </a:solidFill>
                <a:latin typeface="맑은 고딕" pitchFamily="50" charset="-127"/>
              </a:rPr>
              <a:t>development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modification</a:t>
            </a:r>
            <a:endParaRPr lang="en-US" altLang="ko-KR" sz="800" dirty="0">
              <a:solidFill>
                <a:prstClr val="black"/>
              </a:solidFill>
              <a:latin typeface="맑은 고딕" pitchFamily="50" charset="-127"/>
            </a:endParaRPr>
          </a:p>
          <a:p>
            <a:pPr marL="85725" lvl="0" algn="ctr" fontAlgn="ctr">
              <a:lnSpc>
                <a:spcPct val="112000"/>
              </a:lnSpc>
              <a:spcBef>
                <a:spcPts val="0"/>
              </a:spcBef>
              <a:spcAft>
                <a:spcPts val="200"/>
              </a:spcAft>
              <a:defRPr/>
            </a:pPr>
            <a:r>
              <a:rPr lang="en" altLang="en-US" sz="800" dirty="0">
                <a:solidFill>
                  <a:prstClr val="black"/>
                </a:solidFill>
                <a:latin typeface="맑은 고딕" pitchFamily="50" charset="-127"/>
              </a:rPr>
              <a:t>enforcement</a:t>
            </a:r>
            <a:endParaRPr lang="en-US" altLang="ko-KR" sz="800" dirty="0">
              <a:solidFill>
                <a:prstClr val="black"/>
              </a:solidFill>
              <a:latin typeface="맑은 고딕" pitchFamily="50" charset="-127"/>
              <a:ea typeface="맑은 고딕" pitchFamily="50" charset="-127"/>
            </a:endParaRPr>
          </a:p>
        </p:txBody>
      </p:sp>
      <p:cxnSp>
        <p:nvCxnSpPr>
          <p:cNvPr id="55" name="직선 화살표 연결선 54">
            <a:extLst>
              <a:ext uri="{FF2B5EF4-FFF2-40B4-BE49-F238E27FC236}">
                <a16:creationId xmlns:a16="http://schemas.microsoft.com/office/drawing/2014/main" id="{CF16E6A0-F854-4FD1-8FEB-AF4DF4274F3F}"/>
              </a:ext>
            </a:extLst>
          </p:cNvPr>
          <p:cNvCxnSpPr>
            <a:cxnSpLocks/>
            <a:stCxn id="54" idx="3"/>
            <a:endCxn id="36" idx="1"/>
          </p:cNvCxnSpPr>
          <p:nvPr/>
        </p:nvCxnSpPr>
        <p:spPr>
          <a:xfrm flipV="1">
            <a:off x="2948757" y="2646516"/>
            <a:ext cx="292869" cy="3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연결선: 꺾임 57">
            <a:extLst>
              <a:ext uri="{FF2B5EF4-FFF2-40B4-BE49-F238E27FC236}">
                <a16:creationId xmlns:a16="http://schemas.microsoft.com/office/drawing/2014/main" id="{B721210A-AB56-40A0-BB68-0B7ED01519FE}"/>
              </a:ext>
            </a:extLst>
          </p:cNvPr>
          <p:cNvCxnSpPr>
            <a:cxnSpLocks/>
            <a:stCxn id="46" idx="0"/>
            <a:endCxn id="54" idx="2"/>
          </p:cNvCxnSpPr>
          <p:nvPr/>
        </p:nvCxnSpPr>
        <p:spPr>
          <a:xfrm rot="16200000" flipV="1">
            <a:off x="3005263" y="2191731"/>
            <a:ext cx="996136" cy="2418255"/>
          </a:xfrm>
          <a:prstGeom prst="bentConnector3">
            <a:avLst>
              <a:gd name="adj1" fmla="val 41173"/>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36">
            <a:extLst>
              <a:ext uri="{FF2B5EF4-FFF2-40B4-BE49-F238E27FC236}">
                <a16:creationId xmlns:a16="http://schemas.microsoft.com/office/drawing/2014/main" id="{F7BEADB8-B318-4167-B759-643E0C61525D}"/>
              </a:ext>
            </a:extLst>
          </p:cNvPr>
          <p:cNvSpPr>
            <a:spLocks noChangeArrowheads="1"/>
          </p:cNvSpPr>
          <p:nvPr/>
        </p:nvSpPr>
        <p:spPr bwMode="auto">
          <a:xfrm>
            <a:off x="5519879" y="3891277"/>
            <a:ext cx="1309108" cy="505466"/>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algn="ctr" fontAlgn="ctr">
              <a:lnSpc>
                <a:spcPct val="112000"/>
              </a:lnSpc>
              <a:spcBef>
                <a:spcPts val="0"/>
              </a:spcBef>
              <a:spcAft>
                <a:spcPts val="200"/>
              </a:spcAft>
              <a:defRPr/>
            </a:pPr>
            <a:r>
              <a:rPr lang="en" altLang="en-US" sz="800" dirty="0">
                <a:solidFill>
                  <a:prstClr val="black"/>
                </a:solidFill>
                <a:latin typeface="맑은 고딕" pitchFamily="50" charset="-127"/>
                <a:ea typeface="맑은 고딕" pitchFamily="50" charset="-127"/>
              </a:rPr>
              <a:t>test</a:t>
            </a:r>
            <a:endParaRPr lang="en-US" altLang="ko-KR" sz="800" dirty="0">
              <a:solidFill>
                <a:prstClr val="black"/>
              </a:solidFill>
              <a:latin typeface="맑은 고딕" pitchFamily="50" charset="-127"/>
              <a:ea typeface="맑은 고딕" pitchFamily="50" charset="-127"/>
            </a:endParaRPr>
          </a:p>
          <a:p>
            <a:pPr marL="85725" lvl="0" algn="ctr" fontAlgn="ctr">
              <a:lnSpc>
                <a:spcPct val="112000"/>
              </a:lnSpc>
              <a:spcBef>
                <a:spcPts val="0"/>
              </a:spcBef>
              <a:spcAft>
                <a:spcPts val="200"/>
              </a:spcAft>
              <a:defRPr/>
            </a:pPr>
            <a:r>
              <a:rPr lang="en" altLang="en-US" sz="800" dirty="0">
                <a:solidFill>
                  <a:prstClr val="black"/>
                </a:solidFill>
                <a:latin typeface="맑은 고딕" pitchFamily="50" charset="-127"/>
                <a:ea typeface="맑은 고딕" pitchFamily="50" charset="-127"/>
              </a:rPr>
              <a:t>request</a:t>
            </a:r>
            <a:endParaRPr lang="en-US" altLang="ko-KR" sz="800" dirty="0">
              <a:solidFill>
                <a:prstClr val="black"/>
              </a:solidFill>
              <a:latin typeface="맑은 고딕" pitchFamily="50" charset="-127"/>
            </a:endParaRPr>
          </a:p>
        </p:txBody>
      </p:sp>
      <p:cxnSp>
        <p:nvCxnSpPr>
          <p:cNvPr id="63" name="직선 화살표 연결선 62">
            <a:extLst>
              <a:ext uri="{FF2B5EF4-FFF2-40B4-BE49-F238E27FC236}">
                <a16:creationId xmlns:a16="http://schemas.microsoft.com/office/drawing/2014/main" id="{51FFF4F7-5679-4F67-9F00-CB4C9D7F9CEF}"/>
              </a:ext>
            </a:extLst>
          </p:cNvPr>
          <p:cNvCxnSpPr>
            <a:cxnSpLocks/>
            <a:stCxn id="46" idx="3"/>
            <a:endCxn id="62" idx="1"/>
          </p:cNvCxnSpPr>
          <p:nvPr/>
        </p:nvCxnSpPr>
        <p:spPr>
          <a:xfrm flipV="1">
            <a:off x="5363647" y="4144010"/>
            <a:ext cx="156232" cy="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878C6A9D-577C-44B3-A7E4-4252DED8CEDF}"/>
              </a:ext>
            </a:extLst>
          </p:cNvPr>
          <p:cNvSpPr txBox="1"/>
          <p:nvPr/>
        </p:nvSpPr>
        <p:spPr>
          <a:xfrm>
            <a:off x="5250231" y="3856167"/>
            <a:ext cx="432607" cy="215444"/>
          </a:xfrm>
          <a:prstGeom prst="rect">
            <a:avLst/>
          </a:prstGeom>
          <a:noFill/>
        </p:spPr>
        <p:txBody>
          <a:bodyPr wrap="square" rtlCol="0">
            <a:spAutoFit/>
          </a:bodyPr>
          <a:lstStyle/>
          <a:p>
            <a:r>
              <a:rPr lang="en" altLang="ko-KR" sz="800" dirty="0"/>
              <a:t>Y</a:t>
            </a:r>
            <a:endParaRPr lang="ko-KR" altLang="en-US" sz="800" dirty="0"/>
          </a:p>
        </p:txBody>
      </p:sp>
      <p:sp>
        <p:nvSpPr>
          <p:cNvPr id="69" name="Rectangle 36">
            <a:extLst>
              <a:ext uri="{FF2B5EF4-FFF2-40B4-BE49-F238E27FC236}">
                <a16:creationId xmlns:a16="http://schemas.microsoft.com/office/drawing/2014/main" id="{0F1AB1E7-A9B3-4219-866A-DCBFC890C62D}"/>
              </a:ext>
            </a:extLst>
          </p:cNvPr>
          <p:cNvSpPr>
            <a:spLocks noChangeArrowheads="1"/>
          </p:cNvSpPr>
          <p:nvPr/>
        </p:nvSpPr>
        <p:spPr bwMode="auto">
          <a:xfrm>
            <a:off x="4290955" y="5557000"/>
            <a:ext cx="1309108" cy="505466"/>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algn="ctr" fontAlgn="ctr">
              <a:lnSpc>
                <a:spcPct val="112000"/>
              </a:lnSpc>
              <a:spcBef>
                <a:spcPts val="0"/>
              </a:spcBef>
              <a:spcAft>
                <a:spcPts val="200"/>
              </a:spcAft>
              <a:defRPr/>
            </a:pPr>
            <a:r>
              <a:rPr lang="en" altLang="en-US" sz="800" dirty="0">
                <a:solidFill>
                  <a:prstClr val="black"/>
                </a:solidFill>
                <a:latin typeface="맑은 고딕" pitchFamily="50" charset="-127"/>
              </a:rPr>
              <a:t>test run</a:t>
            </a:r>
            <a:endParaRPr lang="en-US" altLang="ko-KR" sz="800" dirty="0">
              <a:solidFill>
                <a:prstClr val="black"/>
              </a:solidFill>
              <a:latin typeface="맑은 고딕" pitchFamily="50" charset="-127"/>
              <a:ea typeface="맑은 고딕" pitchFamily="50" charset="-127"/>
            </a:endParaRPr>
          </a:p>
        </p:txBody>
      </p:sp>
      <p:cxnSp>
        <p:nvCxnSpPr>
          <p:cNvPr id="70" name="연결선: 꺾임 69">
            <a:extLst>
              <a:ext uri="{FF2B5EF4-FFF2-40B4-BE49-F238E27FC236}">
                <a16:creationId xmlns:a16="http://schemas.microsoft.com/office/drawing/2014/main" id="{FEA0222B-1992-4217-939D-7AD564E0C069}"/>
              </a:ext>
            </a:extLst>
          </p:cNvPr>
          <p:cNvCxnSpPr>
            <a:cxnSpLocks/>
            <a:stCxn id="62" idx="2"/>
            <a:endCxn id="69" idx="0"/>
          </p:cNvCxnSpPr>
          <p:nvPr/>
        </p:nvCxnSpPr>
        <p:spPr>
          <a:xfrm rot="5400000">
            <a:off x="4979843" y="4362409"/>
            <a:ext cx="1160257" cy="12289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AA992FE7-F1FB-4D55-AC86-58B91F4A75CE}"/>
              </a:ext>
            </a:extLst>
          </p:cNvPr>
          <p:cNvCxnSpPr>
            <a:cxnSpLocks/>
            <a:stCxn id="69" idx="3"/>
            <a:endCxn id="94" idx="1"/>
          </p:cNvCxnSpPr>
          <p:nvPr/>
        </p:nvCxnSpPr>
        <p:spPr>
          <a:xfrm flipV="1">
            <a:off x="5600063" y="5807485"/>
            <a:ext cx="476894" cy="2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순서도: 판단 79">
            <a:extLst>
              <a:ext uri="{FF2B5EF4-FFF2-40B4-BE49-F238E27FC236}">
                <a16:creationId xmlns:a16="http://schemas.microsoft.com/office/drawing/2014/main" id="{5C13E55E-9965-44F4-86FA-D0AA0243B496}"/>
              </a:ext>
            </a:extLst>
          </p:cNvPr>
          <p:cNvSpPr/>
          <p:nvPr/>
        </p:nvSpPr>
        <p:spPr>
          <a:xfrm>
            <a:off x="7303383" y="3898927"/>
            <a:ext cx="1302378" cy="505466"/>
          </a:xfrm>
          <a:prstGeom prst="flowChartDecision">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algn="ctr" fontAlgn="ctr">
              <a:lnSpc>
                <a:spcPct val="80000"/>
              </a:lnSpc>
              <a:spcAft>
                <a:spcPts val="200"/>
              </a:spcAft>
            </a:pPr>
            <a:r>
              <a:rPr lang="en" altLang="en-US" sz="800" dirty="0">
                <a:solidFill>
                  <a:prstClr val="black"/>
                </a:solidFill>
                <a:latin typeface="맑은 고딕" pitchFamily="50" charset="-127"/>
              </a:rPr>
              <a:t>Requirements</a:t>
            </a:r>
            <a:endParaRPr lang="en-US" altLang="ko-KR" sz="800" dirty="0">
              <a:solidFill>
                <a:prstClr val="black"/>
              </a:solidFill>
              <a:latin typeface="맑은 고딕" pitchFamily="50" charset="-127"/>
            </a:endParaRPr>
          </a:p>
          <a:p>
            <a:pPr marL="85725" algn="ctr" fontAlgn="ctr">
              <a:lnSpc>
                <a:spcPct val="80000"/>
              </a:lnSpc>
              <a:spcAft>
                <a:spcPts val="200"/>
              </a:spcAft>
            </a:pPr>
            <a:r>
              <a:rPr lang="en" altLang="en-US" sz="800" dirty="0">
                <a:solidFill>
                  <a:prstClr val="black"/>
                </a:solidFill>
                <a:latin typeface="맑은 고딕" pitchFamily="50" charset="-127"/>
              </a:rPr>
              <a:t>verification</a:t>
            </a:r>
          </a:p>
        </p:txBody>
      </p:sp>
      <p:sp>
        <p:nvSpPr>
          <p:cNvPr id="87" name="사각형: 모서리가 접힌 도형 86">
            <a:extLst>
              <a:ext uri="{FF2B5EF4-FFF2-40B4-BE49-F238E27FC236}">
                <a16:creationId xmlns:a16="http://schemas.microsoft.com/office/drawing/2014/main" id="{318BFCA7-1F99-4900-B5AD-0FBDF91B9392}"/>
              </a:ext>
            </a:extLst>
          </p:cNvPr>
          <p:cNvSpPr/>
          <p:nvPr/>
        </p:nvSpPr>
        <p:spPr>
          <a:xfrm>
            <a:off x="3120292" y="3682463"/>
            <a:ext cx="735780" cy="920574"/>
          </a:xfrm>
          <a:prstGeom prst="foldedCorner">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algn="ctr" fontAlgn="ctr">
              <a:lnSpc>
                <a:spcPct val="80000"/>
              </a:lnSpc>
              <a:spcAft>
                <a:spcPts val="200"/>
              </a:spcAft>
            </a:pPr>
            <a:r>
              <a:rPr lang="en" altLang="en-US" sz="800" dirty="0">
                <a:solidFill>
                  <a:prstClr val="black"/>
                </a:solidFill>
                <a:latin typeface="맑은 고딕" pitchFamily="50" charset="-127"/>
              </a:rPr>
              <a:t>unit</a:t>
            </a:r>
            <a:endParaRPr lang="en-US" altLang="ko-KR" sz="800" dirty="0">
              <a:solidFill>
                <a:prstClr val="black"/>
              </a:solidFill>
              <a:latin typeface="맑은 고딕" pitchFamily="50" charset="-127"/>
            </a:endParaRPr>
          </a:p>
          <a:p>
            <a:pPr marL="85725" algn="ctr" fontAlgn="ctr">
              <a:lnSpc>
                <a:spcPct val="80000"/>
              </a:lnSpc>
              <a:spcAft>
                <a:spcPts val="200"/>
              </a:spcAft>
            </a:pPr>
            <a:r>
              <a:rPr lang="en" altLang="en-US" sz="800" dirty="0">
                <a:solidFill>
                  <a:prstClr val="black"/>
                </a:solidFill>
                <a:latin typeface="맑은 고딕" pitchFamily="50" charset="-127"/>
              </a:rPr>
              <a:t>test</a:t>
            </a:r>
            <a:endParaRPr lang="en-US" altLang="ko-KR" sz="800" dirty="0">
              <a:solidFill>
                <a:prstClr val="black"/>
              </a:solidFill>
              <a:latin typeface="맑은 고딕" pitchFamily="50" charset="-127"/>
            </a:endParaRPr>
          </a:p>
          <a:p>
            <a:pPr marL="85725" algn="ctr" fontAlgn="ctr">
              <a:lnSpc>
                <a:spcPct val="80000"/>
              </a:lnSpc>
              <a:spcAft>
                <a:spcPts val="200"/>
              </a:spcAft>
            </a:pPr>
            <a:r>
              <a:rPr lang="en" altLang="en-US" sz="800" dirty="0">
                <a:solidFill>
                  <a:prstClr val="black"/>
                </a:solidFill>
                <a:latin typeface="맑은 고딕" pitchFamily="50" charset="-127"/>
              </a:rPr>
              <a:t>case</a:t>
            </a:r>
            <a:endParaRPr lang="en-US" altLang="ko-KR" sz="800" dirty="0">
              <a:solidFill>
                <a:prstClr val="black"/>
              </a:solidFill>
              <a:latin typeface="맑은 고딕" pitchFamily="50" charset="-127"/>
            </a:endParaRPr>
          </a:p>
          <a:p>
            <a:pPr marL="85725" algn="ctr" fontAlgn="ctr">
              <a:lnSpc>
                <a:spcPct val="80000"/>
              </a:lnSpc>
              <a:spcAft>
                <a:spcPts val="200"/>
              </a:spcAft>
            </a:pPr>
            <a:r>
              <a:rPr lang="en" altLang="en-US" sz="800" dirty="0">
                <a:solidFill>
                  <a:prstClr val="black"/>
                </a:solidFill>
                <a:latin typeface="맑은 고딕" pitchFamily="50" charset="-127"/>
              </a:rPr>
              <a:t>write results</a:t>
            </a:r>
          </a:p>
        </p:txBody>
      </p:sp>
      <p:cxnSp>
        <p:nvCxnSpPr>
          <p:cNvPr id="91" name="직선 화살표 연결선 90">
            <a:extLst>
              <a:ext uri="{FF2B5EF4-FFF2-40B4-BE49-F238E27FC236}">
                <a16:creationId xmlns:a16="http://schemas.microsoft.com/office/drawing/2014/main" id="{6B4FFD4D-982D-4196-B2AF-95888BB3EE57}"/>
              </a:ext>
            </a:extLst>
          </p:cNvPr>
          <p:cNvCxnSpPr>
            <a:cxnSpLocks/>
            <a:stCxn id="87" idx="3"/>
            <a:endCxn id="46" idx="1"/>
          </p:cNvCxnSpPr>
          <p:nvPr/>
        </p:nvCxnSpPr>
        <p:spPr>
          <a:xfrm>
            <a:off x="3856072" y="4142750"/>
            <a:ext cx="205197" cy="8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사각형: 모서리가 접힌 도형 93">
            <a:extLst>
              <a:ext uri="{FF2B5EF4-FFF2-40B4-BE49-F238E27FC236}">
                <a16:creationId xmlns:a16="http://schemas.microsoft.com/office/drawing/2014/main" id="{B261E1AA-E361-41E8-8DD8-7F4CEAAAF86B}"/>
              </a:ext>
            </a:extLst>
          </p:cNvPr>
          <p:cNvSpPr/>
          <p:nvPr/>
        </p:nvSpPr>
        <p:spPr>
          <a:xfrm>
            <a:off x="6076957" y="5347198"/>
            <a:ext cx="735780" cy="920574"/>
          </a:xfrm>
          <a:prstGeom prst="foldedCorner">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algn="ctr" fontAlgn="ctr">
              <a:lnSpc>
                <a:spcPct val="80000"/>
              </a:lnSpc>
              <a:spcAft>
                <a:spcPts val="200"/>
              </a:spcAft>
            </a:pPr>
            <a:r>
              <a:rPr lang="en" altLang="en-US" sz="800" dirty="0">
                <a:solidFill>
                  <a:prstClr val="black"/>
                </a:solidFill>
                <a:latin typeface="맑은 고딕" pitchFamily="50" charset="-127"/>
              </a:rPr>
              <a:t>unit</a:t>
            </a:r>
            <a:endParaRPr lang="en-US" altLang="ko-KR" sz="800" dirty="0">
              <a:solidFill>
                <a:prstClr val="black"/>
              </a:solidFill>
              <a:latin typeface="맑은 고딕" pitchFamily="50" charset="-127"/>
            </a:endParaRPr>
          </a:p>
          <a:p>
            <a:pPr marL="85725" algn="ctr" fontAlgn="ctr">
              <a:lnSpc>
                <a:spcPct val="80000"/>
              </a:lnSpc>
              <a:spcAft>
                <a:spcPts val="200"/>
              </a:spcAft>
            </a:pPr>
            <a:r>
              <a:rPr lang="en" altLang="en-US" sz="800" dirty="0">
                <a:solidFill>
                  <a:prstClr val="black"/>
                </a:solidFill>
                <a:latin typeface="맑은 고딕" pitchFamily="50" charset="-127"/>
              </a:rPr>
              <a:t>test</a:t>
            </a:r>
            <a:endParaRPr lang="en-US" altLang="ko-KR" sz="800" dirty="0">
              <a:solidFill>
                <a:prstClr val="black"/>
              </a:solidFill>
              <a:latin typeface="맑은 고딕" pitchFamily="50" charset="-127"/>
            </a:endParaRPr>
          </a:p>
          <a:p>
            <a:pPr marL="85725" algn="ctr" fontAlgn="ctr">
              <a:lnSpc>
                <a:spcPct val="80000"/>
              </a:lnSpc>
              <a:spcAft>
                <a:spcPts val="200"/>
              </a:spcAft>
            </a:pPr>
            <a:r>
              <a:rPr lang="en" altLang="en-US" sz="800" dirty="0">
                <a:solidFill>
                  <a:prstClr val="black"/>
                </a:solidFill>
                <a:latin typeface="맑은 고딕" pitchFamily="50" charset="-127"/>
              </a:rPr>
              <a:t>case</a:t>
            </a:r>
            <a:endParaRPr lang="en-US" altLang="ko-KR" sz="800" dirty="0">
              <a:solidFill>
                <a:prstClr val="black"/>
              </a:solidFill>
              <a:latin typeface="맑은 고딕" pitchFamily="50" charset="-127"/>
            </a:endParaRPr>
          </a:p>
          <a:p>
            <a:pPr marL="85725" algn="ctr" fontAlgn="ctr">
              <a:lnSpc>
                <a:spcPct val="80000"/>
              </a:lnSpc>
              <a:spcAft>
                <a:spcPts val="200"/>
              </a:spcAft>
            </a:pPr>
            <a:r>
              <a:rPr lang="en" altLang="en-US" sz="800" dirty="0">
                <a:solidFill>
                  <a:prstClr val="black"/>
                </a:solidFill>
                <a:latin typeface="맑은 고딕" pitchFamily="50" charset="-127"/>
              </a:rPr>
              <a:t>write result</a:t>
            </a:r>
          </a:p>
        </p:txBody>
      </p:sp>
      <p:cxnSp>
        <p:nvCxnSpPr>
          <p:cNvPr id="96" name="연결선: 꺾임 95">
            <a:extLst>
              <a:ext uri="{FF2B5EF4-FFF2-40B4-BE49-F238E27FC236}">
                <a16:creationId xmlns:a16="http://schemas.microsoft.com/office/drawing/2014/main" id="{F92DF2CD-2A4C-4ACC-9673-76EFAAED237D}"/>
              </a:ext>
            </a:extLst>
          </p:cNvPr>
          <p:cNvCxnSpPr>
            <a:cxnSpLocks/>
            <a:stCxn id="80" idx="0"/>
            <a:endCxn id="54" idx="2"/>
          </p:cNvCxnSpPr>
          <p:nvPr/>
        </p:nvCxnSpPr>
        <p:spPr>
          <a:xfrm rot="16200000" flipV="1">
            <a:off x="4626320" y="570674"/>
            <a:ext cx="996136" cy="5660369"/>
          </a:xfrm>
          <a:prstGeom prst="bentConnector3">
            <a:avLst>
              <a:gd name="adj1" fmla="val 72948"/>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8AEFB45-2D4A-48AB-836C-3358F0F0C229}"/>
              </a:ext>
            </a:extLst>
          </p:cNvPr>
          <p:cNvSpPr txBox="1"/>
          <p:nvPr/>
        </p:nvSpPr>
        <p:spPr>
          <a:xfrm>
            <a:off x="7700805" y="3617975"/>
            <a:ext cx="432607" cy="215444"/>
          </a:xfrm>
          <a:prstGeom prst="rect">
            <a:avLst/>
          </a:prstGeom>
          <a:noFill/>
        </p:spPr>
        <p:txBody>
          <a:bodyPr wrap="square" rtlCol="0">
            <a:spAutoFit/>
          </a:bodyPr>
          <a:lstStyle/>
          <a:p>
            <a:r>
              <a:rPr lang="en" altLang="ko-KR" sz="800" dirty="0"/>
              <a:t>N</a:t>
            </a:r>
            <a:endParaRPr lang="ko-KR" altLang="en-US" sz="800" dirty="0"/>
          </a:p>
        </p:txBody>
      </p:sp>
      <p:sp>
        <p:nvSpPr>
          <p:cNvPr id="104" name="TextBox 103">
            <a:extLst>
              <a:ext uri="{FF2B5EF4-FFF2-40B4-BE49-F238E27FC236}">
                <a16:creationId xmlns:a16="http://schemas.microsoft.com/office/drawing/2014/main" id="{605EDCC9-D6A8-42DC-92C9-CCE9DB5053A3}"/>
              </a:ext>
            </a:extLst>
          </p:cNvPr>
          <p:cNvSpPr txBox="1"/>
          <p:nvPr/>
        </p:nvSpPr>
        <p:spPr>
          <a:xfrm>
            <a:off x="7960865" y="4482384"/>
            <a:ext cx="432607" cy="215444"/>
          </a:xfrm>
          <a:prstGeom prst="rect">
            <a:avLst/>
          </a:prstGeom>
          <a:noFill/>
        </p:spPr>
        <p:txBody>
          <a:bodyPr wrap="square" rtlCol="0">
            <a:spAutoFit/>
          </a:bodyPr>
          <a:lstStyle/>
          <a:p>
            <a:r>
              <a:rPr lang="en" altLang="ko-KR" sz="800" dirty="0"/>
              <a:t>Y</a:t>
            </a:r>
            <a:endParaRPr lang="ko-KR" altLang="en-US" sz="800" dirty="0"/>
          </a:p>
        </p:txBody>
      </p:sp>
      <p:sp>
        <p:nvSpPr>
          <p:cNvPr id="105" name="순서도: 수행의 시작/종료 104">
            <a:extLst>
              <a:ext uri="{FF2B5EF4-FFF2-40B4-BE49-F238E27FC236}">
                <a16:creationId xmlns:a16="http://schemas.microsoft.com/office/drawing/2014/main" id="{8FBF74A8-B057-4D05-A88F-5089748BB1F1}"/>
              </a:ext>
            </a:extLst>
          </p:cNvPr>
          <p:cNvSpPr/>
          <p:nvPr/>
        </p:nvSpPr>
        <p:spPr>
          <a:xfrm>
            <a:off x="8387937" y="4604340"/>
            <a:ext cx="857663" cy="290906"/>
          </a:xfrm>
          <a:prstGeom prst="flowChartTerminator">
            <a:avLst/>
          </a:prstGeom>
          <a:solidFill>
            <a:schemeClr val="bg1">
              <a:lumMod val="85000"/>
            </a:schemeClr>
          </a:solidFill>
          <a:ln w="12700" algn="ctr">
            <a:solidFill>
              <a:schemeClr val="bg1">
                <a:lumMod val="50000"/>
              </a:schemeClr>
            </a:solidFill>
            <a:miter lim="800000"/>
            <a:headEnd/>
            <a:tailEn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85725" algn="ctr" fontAlgn="ctr">
              <a:lnSpc>
                <a:spcPct val="80000"/>
              </a:lnSpc>
              <a:spcAft>
                <a:spcPts val="200"/>
              </a:spcAft>
            </a:pPr>
            <a:r>
              <a:rPr lang="en" altLang="en-US" sz="800" dirty="0">
                <a:solidFill>
                  <a:prstClr val="black"/>
                </a:solidFill>
                <a:latin typeface="맑은 고딕" pitchFamily="50" charset="-127"/>
              </a:rPr>
              <a:t>complete</a:t>
            </a:r>
          </a:p>
        </p:txBody>
      </p:sp>
      <p:cxnSp>
        <p:nvCxnSpPr>
          <p:cNvPr id="106" name="연결선: 꺾임 105">
            <a:extLst>
              <a:ext uri="{FF2B5EF4-FFF2-40B4-BE49-F238E27FC236}">
                <a16:creationId xmlns:a16="http://schemas.microsoft.com/office/drawing/2014/main" id="{2FD3C464-A7BE-4574-B2F4-746CE6B44E15}"/>
              </a:ext>
            </a:extLst>
          </p:cNvPr>
          <p:cNvCxnSpPr>
            <a:cxnSpLocks/>
            <a:stCxn id="80" idx="2"/>
            <a:endCxn id="105" idx="1"/>
          </p:cNvCxnSpPr>
          <p:nvPr/>
        </p:nvCxnSpPr>
        <p:spPr>
          <a:xfrm rot="16200000" flipH="1">
            <a:off x="7998554" y="4360410"/>
            <a:ext cx="345400" cy="4333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연결선: 꺾임 109">
            <a:extLst>
              <a:ext uri="{FF2B5EF4-FFF2-40B4-BE49-F238E27FC236}">
                <a16:creationId xmlns:a16="http://schemas.microsoft.com/office/drawing/2014/main" id="{B88B8080-D190-4B84-B1F5-7C1DD89DDF13}"/>
              </a:ext>
            </a:extLst>
          </p:cNvPr>
          <p:cNvCxnSpPr>
            <a:cxnSpLocks/>
            <a:stCxn id="94" idx="3"/>
            <a:endCxn id="80" idx="1"/>
          </p:cNvCxnSpPr>
          <p:nvPr/>
        </p:nvCxnSpPr>
        <p:spPr>
          <a:xfrm flipV="1">
            <a:off x="6812737" y="4151660"/>
            <a:ext cx="490646" cy="16558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CBA91D89-8417-40D1-AD57-72648BAF4777}"/>
              </a:ext>
            </a:extLst>
          </p:cNvPr>
          <p:cNvSpPr txBox="1"/>
          <p:nvPr/>
        </p:nvSpPr>
        <p:spPr>
          <a:xfrm>
            <a:off x="415925" y="1088740"/>
            <a:ext cx="9300729" cy="492443"/>
          </a:xfrm>
          <a:prstGeom prst="rect">
            <a:avLst/>
          </a:prstGeom>
          <a:noFill/>
          <a:ln w="6350" algn="ctr">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lIns="82031" tIns="41015" rIns="82031" bIns="41015" rtlCol="0" anchor="t"/>
          <a:lstStyle>
            <a:defPPr>
              <a:defRPr lang="ko-KR"/>
            </a:defPPr>
            <a:lvl1pPr>
              <a:defRPr sz="1600" b="1" spc="-20">
                <a:solidFill>
                  <a:schemeClr val="tx1">
                    <a:lumMod val="65000"/>
                    <a:lumOff val="35000"/>
                  </a:schemeClr>
                </a:solidFill>
                <a:latin typeface="+mn-ea"/>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 altLang="en-US" sz="1200" dirty="0"/>
              <a:t>This is the process of testing to verify whether the functions of unit modules and programs conform to the functions of the specification </a:t>
            </a:r>
            <a:r>
              <a:rPr lang="en" altLang="ko-KR" sz="1200" dirty="0"/>
              <a:t>, </a:t>
            </a:r>
            <a:r>
              <a:rPr lang="en" altLang="en-US" sz="1200" dirty="0"/>
              <a:t>review whether the coding phase has been written in accordance with project standards </a:t>
            </a:r>
            <a:r>
              <a:rPr lang="en" altLang="ko-KR" sz="1200" dirty="0"/>
              <a:t>, and </a:t>
            </a:r>
            <a:r>
              <a:rPr lang="en" altLang="en-US" sz="1200" dirty="0"/>
              <a:t>check whether the necessary functions within each program are properly performed </a:t>
            </a:r>
            <a:r>
              <a:rPr lang="en" altLang="ko-KR" sz="1200" dirty="0"/>
              <a:t>.</a:t>
            </a:r>
            <a:endParaRPr lang="ko-KR" altLang="en-US" sz="1200" dirty="0"/>
          </a:p>
        </p:txBody>
      </p:sp>
      <p:sp>
        <p:nvSpPr>
          <p:cNvPr id="42" name="직사각형 41">
            <a:extLst>
              <a:ext uri="{FF2B5EF4-FFF2-40B4-BE49-F238E27FC236}">
                <a16:creationId xmlns:a16="http://schemas.microsoft.com/office/drawing/2014/main" id="{D4168C8E-DF8B-4B2D-8589-45B462BCC8CC}"/>
              </a:ext>
            </a:extLst>
          </p:cNvPr>
          <p:cNvSpPr/>
          <p:nvPr/>
        </p:nvSpPr>
        <p:spPr>
          <a:xfrm rot="1200000">
            <a:off x="8377936" y="1946933"/>
            <a:ext cx="1098231" cy="135160"/>
          </a:xfrm>
          <a:prstGeom prst="rect">
            <a:avLst/>
          </a:prstGeom>
          <a:solidFill>
            <a:srgbClr val="FFFFFF"/>
          </a:solidFill>
          <a:ln w="12700">
            <a:solidFill>
              <a:srgbClr val="FF0000"/>
            </a:solidFill>
            <a:prstDash val="dash"/>
          </a:ln>
        </p:spPr>
        <p:txBody>
          <a:bodyPr wrap="none" lIns="0" tIns="0" rIns="0" bIns="0" rtlCol="0" anchor="ctr" anchorCtr="0">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defTabSz="974725" latinLnBrk="0">
              <a:defRPr/>
            </a:pPr>
            <a:r>
              <a:rPr lang="en" altLang="ko-KR" sz="800" b="1" kern="0" spc="-60" dirty="0">
                <a:solidFill>
                  <a:srgbClr val="FF0000"/>
                </a:solidFill>
              </a:rPr>
              <a:t>illustrative</a:t>
            </a:r>
            <a:endParaRPr lang="ko-KR" altLang="en-US" sz="800" b="1" kern="0" spc="-60" dirty="0">
              <a:solidFill>
                <a:srgbClr val="FF0000"/>
              </a:solidFill>
            </a:endParaRPr>
          </a:p>
        </p:txBody>
      </p:sp>
    </p:spTree>
    <p:extLst>
      <p:ext uri="{BB962C8B-B14F-4D97-AF65-F5344CB8AC3E}">
        <p14:creationId xmlns:p14="http://schemas.microsoft.com/office/powerpoint/2010/main" val="3105259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24508" y="1088740"/>
            <a:ext cx="9011818" cy="492443"/>
          </a:xfrm>
          <a:prstGeom prst="rect">
            <a:avLst/>
          </a:prstGeom>
          <a:noFill/>
          <a:ln w="6350" algn="ctr">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lIns="82031" tIns="41015" rIns="82031" bIns="41015" rtlCol="0" anchor="t"/>
          <a:lstStyle>
            <a:defPPr>
              <a:defRPr lang="ko-KR"/>
            </a:defPPr>
            <a:lvl1pPr>
              <a:defRPr sz="1600" b="1" spc="-20">
                <a:solidFill>
                  <a:schemeClr val="tx1">
                    <a:lumMod val="65000"/>
                    <a:lumOff val="35000"/>
                  </a:schemeClr>
                </a:solidFill>
                <a:latin typeface="+mn-ea"/>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 altLang="en-US" sz="1200" dirty="0"/>
              <a:t>Test and evaluate the interaction between components between internal systems and hardware components, and verify smooth information linkage and data consistency between internal </a:t>
            </a:r>
            <a:r>
              <a:rPr lang="en" altLang="ko-KR" sz="1200" dirty="0"/>
              <a:t>and external systems .</a:t>
            </a:r>
            <a:endParaRPr lang="ko-KR" altLang="en-US" sz="1200" dirty="0"/>
          </a:p>
        </p:txBody>
      </p:sp>
      <p:sp>
        <p:nvSpPr>
          <p:cNvPr id="8" name="TextBox 7"/>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sp>
        <p:nvSpPr>
          <p:cNvPr id="10" name="제목 1"/>
          <p:cNvSpPr txBox="1">
            <a:spLocks/>
          </p:cNvSpPr>
          <p:nvPr/>
        </p:nvSpPr>
        <p:spPr>
          <a:xfrm>
            <a:off x="740534" y="635108"/>
            <a:ext cx="7986586"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4229" rtl="0" eaLnBrk="1" latinLnBrk="1" hangingPunct="1">
              <a:spcBef>
                <a:spcPct val="0"/>
              </a:spcBef>
              <a:buNone/>
              <a:defRPr lang="ko-KR" altLang="en-US" sz="2600" b="1" kern="1200" spc="-60" baseline="0" dirty="0">
                <a:ln>
                  <a:noFill/>
                </a:ln>
                <a:solidFill>
                  <a:schemeClr val="accent1"/>
                </a:solidFill>
                <a:latin typeface="+mn-ea"/>
                <a:ea typeface="+mn-ea"/>
                <a:cs typeface="+mj-cs"/>
              </a:defRPr>
            </a:lvl1pPr>
          </a:lstStyle>
          <a:p>
            <a:pPr>
              <a:defRPr/>
            </a:pPr>
            <a:r>
              <a:rPr lang="en" altLang="en-US" sz="2400" dirty="0">
                <a:solidFill>
                  <a:schemeClr val="tx1">
                    <a:lumMod val="75000"/>
                    <a:lumOff val="25000"/>
                  </a:schemeClr>
                </a:solidFill>
              </a:rPr>
              <a:t>Test implementation plan </a:t>
            </a:r>
            <a:r>
              <a:rPr lang="en" altLang="ko-KR" sz="2400" dirty="0">
                <a:solidFill>
                  <a:schemeClr val="tx1">
                    <a:lumMod val="75000"/>
                    <a:lumOff val="25000"/>
                  </a:schemeClr>
                </a:solidFill>
              </a:rPr>
              <a:t>_ </a:t>
            </a:r>
            <a:r>
              <a:rPr lang="en" altLang="en-US" sz="2000" dirty="0">
                <a:solidFill>
                  <a:schemeClr val="tx1">
                    <a:lumMod val="75000"/>
                    <a:lumOff val="25000"/>
                  </a:schemeClr>
                </a:solidFill>
              </a:rPr>
              <a:t>integration test </a:t>
            </a:r>
            <a:r>
              <a:rPr lang="en" altLang="ko-KR" sz="2000" dirty="0">
                <a:solidFill>
                  <a:schemeClr val="tx1">
                    <a:lumMod val="75000"/>
                    <a:lumOff val="25000"/>
                  </a:schemeClr>
                </a:solidFill>
              </a:rPr>
              <a:t>( </a:t>
            </a:r>
            <a:r>
              <a:rPr lang="en" altLang="en-US" sz="2000" dirty="0">
                <a:solidFill>
                  <a:schemeClr val="tx1">
                    <a:lumMod val="75000"/>
                    <a:lumOff val="25000"/>
                  </a:schemeClr>
                </a:solidFill>
              </a:rPr>
              <a:t>application </a:t>
            </a:r>
            <a:r>
              <a:rPr lang="en" altLang="ko-KR" sz="2000" dirty="0">
                <a:solidFill>
                  <a:schemeClr val="tx1">
                    <a:lumMod val="75000"/>
                    <a:lumOff val="25000"/>
                  </a:schemeClr>
                </a:solidFill>
              </a:rPr>
              <a:t>)</a:t>
            </a:r>
            <a:endParaRPr lang="en-US" sz="2000" dirty="0">
              <a:solidFill>
                <a:schemeClr val="tx1">
                  <a:lumMod val="75000"/>
                  <a:lumOff val="25000"/>
                </a:schemeClr>
              </a:solidFill>
            </a:endParaRPr>
          </a:p>
        </p:txBody>
      </p:sp>
      <p:sp>
        <p:nvSpPr>
          <p:cNvPr id="11" name="텍스트 개체 틀 2"/>
          <p:cNvSpPr txBox="1">
            <a:spLocks/>
          </p:cNvSpPr>
          <p:nvPr/>
        </p:nvSpPr>
        <p:spPr>
          <a:xfrm>
            <a:off x="271703" y="686212"/>
            <a:ext cx="468831" cy="276999"/>
          </a:xfrm>
          <a:prstGeom prst="rect">
            <a:avLst/>
          </a:prstGeom>
        </p:spPr>
        <p:txBody>
          <a:bodyPr wrap="square" lIns="0" tIns="0" rIns="0" bIns="0" anchor="ctr" anchorCtr="0">
            <a:spAutoFit/>
          </a:bodyPr>
          <a:lstStyle>
            <a:lvl1pPr marL="0" indent="0" algn="l" defTabSz="914229" rtl="0" eaLnBrk="1" latinLnBrk="1" hangingPunct="1">
              <a:spcBef>
                <a:spcPct val="20000"/>
              </a:spcBef>
              <a:buFont typeface="Arial" pitchFamily="34" charset="0"/>
              <a:buNone/>
              <a:defRPr sz="1800" b="1" kern="1200" spc="-60" baseline="0">
                <a:ln>
                  <a:noFill/>
                </a:ln>
                <a:solidFill>
                  <a:schemeClr val="accent1">
                    <a:lumMod val="60000"/>
                    <a:lumOff val="40000"/>
                  </a:schemeClr>
                </a:solidFill>
                <a:latin typeface="+mn-ea"/>
                <a:ea typeface="+mn-ea"/>
                <a:cs typeface="+mn-cs"/>
              </a:defRPr>
            </a:lvl1pPr>
            <a:lvl2pPr marL="742811" indent="-285697" algn="l" defTabSz="914229"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786" indent="-228556" algn="l" defTabSz="914229" rtl="0" eaLnBrk="1" latinLnBrk="1" hangingPunct="1">
              <a:spcBef>
                <a:spcPct val="20000"/>
              </a:spcBef>
              <a:buFont typeface="Arial" pitchFamily="34" charset="0"/>
              <a:buChar char="•"/>
              <a:defRPr sz="2500" kern="1200">
                <a:solidFill>
                  <a:schemeClr val="tx1"/>
                </a:solidFill>
                <a:latin typeface="+mn-lt"/>
                <a:ea typeface="+mn-ea"/>
                <a:cs typeface="+mn-cs"/>
              </a:defRPr>
            </a:lvl3pPr>
            <a:lvl4pPr marL="1599901"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016"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 altLang="ko-KR" dirty="0">
                <a:solidFill>
                  <a:schemeClr val="tx1">
                    <a:lumMod val="75000"/>
                    <a:lumOff val="25000"/>
                  </a:schemeClr>
                </a:solidFill>
              </a:rPr>
              <a:t>9.</a:t>
            </a:r>
            <a:endParaRPr lang="ko-KR" altLang="en-US" dirty="0">
              <a:solidFill>
                <a:schemeClr val="tx1">
                  <a:lumMod val="75000"/>
                  <a:lumOff val="25000"/>
                </a:schemeClr>
              </a:solidFill>
            </a:endParaRPr>
          </a:p>
        </p:txBody>
      </p:sp>
      <p:sp>
        <p:nvSpPr>
          <p:cNvPr id="12" name="AutoShape 55">
            <a:extLst>
              <a:ext uri="{FF2B5EF4-FFF2-40B4-BE49-F238E27FC236}">
                <a16:creationId xmlns:a16="http://schemas.microsoft.com/office/drawing/2014/main" id="{69B5E45C-118C-4A7F-B061-616163B5554F}"/>
              </a:ext>
            </a:extLst>
          </p:cNvPr>
          <p:cNvSpPr>
            <a:spLocks noChangeArrowheads="1"/>
          </p:cNvSpPr>
          <p:nvPr/>
        </p:nvSpPr>
        <p:spPr bwMode="auto">
          <a:xfrm>
            <a:off x="524508" y="2393090"/>
            <a:ext cx="2810844" cy="1917654"/>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1000">
              <a:solidFill>
                <a:schemeClr val="tx1">
                  <a:lumMod val="75000"/>
                  <a:lumOff val="25000"/>
                </a:schemeClr>
              </a:solidFill>
              <a:latin typeface="맑은 고딕" pitchFamily="50" charset="-127"/>
              <a:ea typeface="맑은 고딕" pitchFamily="50" charset="-127"/>
            </a:endParaRPr>
          </a:p>
        </p:txBody>
      </p:sp>
      <p:sp>
        <p:nvSpPr>
          <p:cNvPr id="14" name="Rectangle 36">
            <a:extLst>
              <a:ext uri="{FF2B5EF4-FFF2-40B4-BE49-F238E27FC236}">
                <a16:creationId xmlns:a16="http://schemas.microsoft.com/office/drawing/2014/main" id="{132E2427-8F61-4BB7-B8C5-71701718E650}"/>
              </a:ext>
            </a:extLst>
          </p:cNvPr>
          <p:cNvSpPr>
            <a:spLocks noChangeArrowheads="1"/>
          </p:cNvSpPr>
          <p:nvPr/>
        </p:nvSpPr>
        <p:spPr bwMode="auto">
          <a:xfrm>
            <a:off x="623430" y="2494727"/>
            <a:ext cx="2617651" cy="1740566"/>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fontAlgn="ctr">
              <a:lnSpc>
                <a:spcPct val="112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Functional inspection by task</a:t>
            </a:r>
            <a:endParaRPr lang="en-US" altLang="ko-KR" sz="800" dirty="0">
              <a:solidFill>
                <a:prstClr val="black"/>
              </a:solidFill>
              <a:latin typeface="맑은 고딕" pitchFamily="50" charset="-127"/>
            </a:endParaRPr>
          </a:p>
          <a:p>
            <a:pPr marL="85725" lvl="0" fontAlgn="ctr">
              <a:lnSpc>
                <a:spcPct val="112000"/>
              </a:lnSpc>
              <a:spcBef>
                <a:spcPts val="0"/>
              </a:spcBef>
              <a:spcAft>
                <a:spcPts val="200"/>
              </a:spcAft>
              <a:defRPr/>
            </a:pPr>
            <a:r>
              <a:rPr lang="en" altLang="ko-KR" sz="800" dirty="0">
                <a:solidFill>
                  <a:prstClr val="black"/>
                </a:solidFill>
                <a:latin typeface="맑은 고딕" pitchFamily="50" charset="-127"/>
              </a:rPr>
              <a:t>• Inspection of interface accuracy between </a:t>
            </a:r>
            <a:r>
              <a:rPr lang="en" altLang="en-US" sz="800" dirty="0">
                <a:solidFill>
                  <a:prstClr val="black"/>
                </a:solidFill>
                <a:latin typeface="맑은 고딕" pitchFamily="50" charset="-127"/>
              </a:rPr>
              <a:t>internal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external systems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equipment tests are performed during rehearsals depending on circumstances </a:t>
            </a:r>
            <a:r>
              <a:rPr lang="en" altLang="ko-KR" sz="800" dirty="0">
                <a:solidFill>
                  <a:prstClr val="black"/>
                </a:solidFill>
                <a:latin typeface="맑은 고딕" pitchFamily="50" charset="-127"/>
              </a:rPr>
              <a:t>)</a:t>
            </a:r>
          </a:p>
          <a:p>
            <a:pPr marL="85725" lvl="0" fontAlgn="ctr">
              <a:lnSpc>
                <a:spcPct val="112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Integration test subject </a:t>
            </a:r>
            <a:r>
              <a:rPr lang="en" altLang="ko-KR" sz="800" dirty="0">
                <a:solidFill>
                  <a:prstClr val="black"/>
                </a:solidFill>
                <a:latin typeface="맑은 고딕" pitchFamily="50" charset="-127"/>
              </a:rPr>
              <a:t>: KT TF</a:t>
            </a:r>
            <a:endParaRPr lang="en-US" altLang="ko-KR" sz="800" dirty="0">
              <a:solidFill>
                <a:prstClr val="black"/>
              </a:solidFill>
              <a:latin typeface="맑은 고딕" pitchFamily="50" charset="-127"/>
              <a:ea typeface="맑은 고딕" pitchFamily="50" charset="-127"/>
            </a:endParaRPr>
          </a:p>
        </p:txBody>
      </p:sp>
      <p:sp>
        <p:nvSpPr>
          <p:cNvPr id="15" name="Rectangle 33">
            <a:extLst>
              <a:ext uri="{FF2B5EF4-FFF2-40B4-BE49-F238E27FC236}">
                <a16:creationId xmlns:a16="http://schemas.microsoft.com/office/drawing/2014/main" id="{997C2101-FA99-4344-98BC-AB10CC8FC74A}"/>
              </a:ext>
            </a:extLst>
          </p:cNvPr>
          <p:cNvSpPr>
            <a:spLocks noChangeArrowheads="1"/>
          </p:cNvSpPr>
          <p:nvPr/>
        </p:nvSpPr>
        <p:spPr bwMode="auto">
          <a:xfrm>
            <a:off x="524508" y="1966481"/>
            <a:ext cx="2810843" cy="43382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a:solidFill>
                  <a:schemeClr val="bg1"/>
                </a:solidFill>
                <a:latin typeface="맑은 고딕" pitchFamily="50" charset="-127"/>
                <a:ea typeface="맑은 고딕" pitchFamily="50" charset="-127"/>
              </a:rPr>
              <a:t>test method</a:t>
            </a:r>
            <a:endParaRPr lang="ko-KR" altLang="en-US" sz="800" dirty="0">
              <a:solidFill>
                <a:schemeClr val="bg1"/>
              </a:solidFill>
              <a:latin typeface="맑은 고딕" pitchFamily="50" charset="-127"/>
              <a:ea typeface="맑은 고딕" pitchFamily="50" charset="-127"/>
            </a:endParaRPr>
          </a:p>
        </p:txBody>
      </p:sp>
      <p:sp>
        <p:nvSpPr>
          <p:cNvPr id="16" name="AutoShape 55">
            <a:extLst>
              <a:ext uri="{FF2B5EF4-FFF2-40B4-BE49-F238E27FC236}">
                <a16:creationId xmlns:a16="http://schemas.microsoft.com/office/drawing/2014/main" id="{33E6716A-22A0-4E23-81B1-1BE4AFCC8425}"/>
              </a:ext>
            </a:extLst>
          </p:cNvPr>
          <p:cNvSpPr>
            <a:spLocks noChangeArrowheads="1"/>
          </p:cNvSpPr>
          <p:nvPr/>
        </p:nvSpPr>
        <p:spPr bwMode="auto">
          <a:xfrm>
            <a:off x="531764" y="4853265"/>
            <a:ext cx="2810844" cy="1567855"/>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1000">
              <a:solidFill>
                <a:schemeClr val="tx1">
                  <a:lumMod val="75000"/>
                  <a:lumOff val="25000"/>
                </a:schemeClr>
              </a:solidFill>
              <a:latin typeface="맑은 고딕" pitchFamily="50" charset="-127"/>
              <a:ea typeface="맑은 고딕" pitchFamily="50" charset="-127"/>
            </a:endParaRPr>
          </a:p>
        </p:txBody>
      </p:sp>
      <p:sp>
        <p:nvSpPr>
          <p:cNvPr id="17" name="Rectangle 36">
            <a:extLst>
              <a:ext uri="{FF2B5EF4-FFF2-40B4-BE49-F238E27FC236}">
                <a16:creationId xmlns:a16="http://schemas.microsoft.com/office/drawing/2014/main" id="{BBD0BD9D-64A7-49EC-8968-446C7A0DEF40}"/>
              </a:ext>
            </a:extLst>
          </p:cNvPr>
          <p:cNvSpPr>
            <a:spLocks noChangeArrowheads="1"/>
          </p:cNvSpPr>
          <p:nvPr/>
        </p:nvSpPr>
        <p:spPr bwMode="auto">
          <a:xfrm>
            <a:off x="630686" y="4954901"/>
            <a:ext cx="2617651" cy="1382189"/>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fontAlgn="ctr">
              <a:lnSpc>
                <a:spcPct val="112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Whether or not the function of the program group works normally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function test </a:t>
            </a:r>
            <a:r>
              <a:rPr lang="en" altLang="ko-KR" sz="800" dirty="0">
                <a:solidFill>
                  <a:prstClr val="black"/>
                </a:solidFill>
                <a:latin typeface="맑은 고딕" pitchFamily="50" charset="-127"/>
              </a:rPr>
              <a:t>)</a:t>
            </a:r>
          </a:p>
          <a:p>
            <a:pPr marL="85725" lvl="0" fontAlgn="ctr">
              <a:lnSpc>
                <a:spcPct val="112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Internal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external system interface</a:t>
            </a:r>
            <a:endParaRPr lang="en-US" altLang="ko-KR" sz="800" dirty="0">
              <a:solidFill>
                <a:prstClr val="black"/>
              </a:solidFill>
              <a:latin typeface="맑은 고딕" pitchFamily="50" charset="-127"/>
            </a:endParaRPr>
          </a:p>
          <a:p>
            <a:pPr marL="85725" lvl="0" fontAlgn="ctr">
              <a:lnSpc>
                <a:spcPct val="112000"/>
              </a:lnSpc>
              <a:spcBef>
                <a:spcPts val="0"/>
              </a:spcBef>
              <a:spcAft>
                <a:spcPts val="200"/>
              </a:spcAft>
              <a:defRPr/>
            </a:pPr>
            <a:r>
              <a:rPr lang="en" altLang="en-US" sz="800" dirty="0">
                <a:solidFill>
                  <a:prstClr val="black"/>
                </a:solidFill>
                <a:latin typeface="맑은 고딕" pitchFamily="50" charset="-127"/>
              </a:rPr>
              <a:t>Test </a:t>
            </a:r>
            <a:r>
              <a:rPr lang="en" altLang="ko-KR" sz="800" dirty="0">
                <a:solidFill>
                  <a:prstClr val="black"/>
                </a:solidFill>
                <a:latin typeface="맑은 고딕" pitchFamily="50" charset="-127"/>
                <a:ea typeface="맑은 고딕" pitchFamily="50" charset="-127"/>
              </a:rPr>
              <a:t>( </a:t>
            </a:r>
            <a:r>
              <a:rPr lang="en" altLang="en-US" sz="800" dirty="0">
                <a:solidFill>
                  <a:prstClr val="black"/>
                </a:solidFill>
                <a:latin typeface="맑은 고딕" pitchFamily="50" charset="-127"/>
                <a:ea typeface="맑은 고딕" pitchFamily="50" charset="-127"/>
              </a:rPr>
              <a:t>Reservation </a:t>
            </a:r>
            <a:r>
              <a:rPr lang="en" altLang="ko-KR" sz="800" dirty="0">
                <a:solidFill>
                  <a:prstClr val="black"/>
                </a:solidFill>
                <a:latin typeface="맑은 고딕" pitchFamily="50" charset="-127"/>
                <a:ea typeface="맑은 고딕" pitchFamily="50" charset="-127"/>
              </a:rPr>
              <a:t>-&gt; </a:t>
            </a:r>
            <a:r>
              <a:rPr lang="en" altLang="en-US" sz="800" dirty="0">
                <a:solidFill>
                  <a:prstClr val="black"/>
                </a:solidFill>
                <a:latin typeface="맑은 고딕" pitchFamily="50" charset="-127"/>
                <a:ea typeface="맑은 고딕" pitchFamily="50" charset="-127"/>
              </a:rPr>
              <a:t>Reception </a:t>
            </a:r>
            <a:r>
              <a:rPr lang="en" altLang="ko-KR" sz="800" dirty="0">
                <a:solidFill>
                  <a:prstClr val="black"/>
                </a:solidFill>
                <a:latin typeface="맑은 고딕" pitchFamily="50" charset="-127"/>
                <a:ea typeface="맑은 고딕" pitchFamily="50" charset="-127"/>
              </a:rPr>
              <a:t>-&gt; </a:t>
            </a:r>
            <a:r>
              <a:rPr lang="en" altLang="en-US" sz="800" dirty="0">
                <a:solidFill>
                  <a:prstClr val="black"/>
                </a:solidFill>
                <a:latin typeface="맑은 고딕" pitchFamily="50" charset="-127"/>
                <a:ea typeface="맑은 고딕" pitchFamily="50" charset="-127"/>
              </a:rPr>
              <a:t>Examination </a:t>
            </a:r>
            <a:r>
              <a:rPr lang="en" altLang="ko-KR" sz="800" dirty="0">
                <a:solidFill>
                  <a:prstClr val="black"/>
                </a:solidFill>
                <a:latin typeface="맑은 고딕" pitchFamily="50" charset="-127"/>
                <a:ea typeface="맑은 고딕" pitchFamily="50" charset="-127"/>
              </a:rPr>
              <a:t>-&gt; </a:t>
            </a:r>
            <a:r>
              <a:rPr lang="en" altLang="en-US" sz="800" dirty="0">
                <a:solidFill>
                  <a:prstClr val="black"/>
                </a:solidFill>
                <a:latin typeface="맑은 고딕" pitchFamily="50" charset="-127"/>
                <a:ea typeface="맑은 고딕" pitchFamily="50" charset="-127"/>
              </a:rPr>
              <a:t>Claim </a:t>
            </a:r>
            <a:r>
              <a:rPr lang="en" altLang="ko-KR" sz="800" dirty="0">
                <a:solidFill>
                  <a:prstClr val="black"/>
                </a:solidFill>
                <a:latin typeface="맑은 고딕" pitchFamily="50" charset="-127"/>
                <a:ea typeface="맑은 고딕" pitchFamily="50" charset="-127"/>
              </a:rPr>
              <a:t>)</a:t>
            </a:r>
          </a:p>
        </p:txBody>
      </p:sp>
      <p:sp>
        <p:nvSpPr>
          <p:cNvPr id="18" name="Rectangle 33">
            <a:extLst>
              <a:ext uri="{FF2B5EF4-FFF2-40B4-BE49-F238E27FC236}">
                <a16:creationId xmlns:a16="http://schemas.microsoft.com/office/drawing/2014/main" id="{94B10382-9AE8-4788-946B-40EE2031F5B8}"/>
              </a:ext>
            </a:extLst>
          </p:cNvPr>
          <p:cNvSpPr>
            <a:spLocks noChangeArrowheads="1"/>
          </p:cNvSpPr>
          <p:nvPr/>
        </p:nvSpPr>
        <p:spPr bwMode="auto">
          <a:xfrm>
            <a:off x="531764" y="4426656"/>
            <a:ext cx="2810843" cy="43382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ea typeface="맑은 고딕" pitchFamily="50" charset="-127"/>
              </a:rPr>
              <a:t>Test checklist</a:t>
            </a:r>
          </a:p>
        </p:txBody>
      </p:sp>
      <p:sp>
        <p:nvSpPr>
          <p:cNvPr id="19" name="AutoShape 55">
            <a:extLst>
              <a:ext uri="{FF2B5EF4-FFF2-40B4-BE49-F238E27FC236}">
                <a16:creationId xmlns:a16="http://schemas.microsoft.com/office/drawing/2014/main" id="{681EDD77-669A-4625-B9B8-C95A44810424}"/>
              </a:ext>
            </a:extLst>
          </p:cNvPr>
          <p:cNvSpPr>
            <a:spLocks noChangeArrowheads="1"/>
          </p:cNvSpPr>
          <p:nvPr/>
        </p:nvSpPr>
        <p:spPr bwMode="auto">
          <a:xfrm>
            <a:off x="3907788" y="2393090"/>
            <a:ext cx="2810844" cy="4028030"/>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1000">
              <a:solidFill>
                <a:schemeClr val="tx1">
                  <a:lumMod val="75000"/>
                  <a:lumOff val="25000"/>
                </a:schemeClr>
              </a:solidFill>
              <a:latin typeface="맑은 고딕" pitchFamily="50" charset="-127"/>
              <a:ea typeface="맑은 고딕" pitchFamily="50" charset="-127"/>
            </a:endParaRPr>
          </a:p>
        </p:txBody>
      </p:sp>
      <p:sp>
        <p:nvSpPr>
          <p:cNvPr id="21" name="Rectangle 33">
            <a:extLst>
              <a:ext uri="{FF2B5EF4-FFF2-40B4-BE49-F238E27FC236}">
                <a16:creationId xmlns:a16="http://schemas.microsoft.com/office/drawing/2014/main" id="{1787C90B-C349-457B-9955-014E1F11FBC0}"/>
              </a:ext>
            </a:extLst>
          </p:cNvPr>
          <p:cNvSpPr>
            <a:spLocks noChangeArrowheads="1"/>
          </p:cNvSpPr>
          <p:nvPr/>
        </p:nvSpPr>
        <p:spPr bwMode="auto">
          <a:xfrm>
            <a:off x="3907788" y="1966481"/>
            <a:ext cx="2810843" cy="43382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ea typeface="맑은 고딕" pitchFamily="50" charset="-127"/>
              </a:rPr>
              <a:t>test procedure</a:t>
            </a:r>
          </a:p>
        </p:txBody>
      </p:sp>
      <p:sp>
        <p:nvSpPr>
          <p:cNvPr id="22" name="Rectangle 33">
            <a:extLst>
              <a:ext uri="{FF2B5EF4-FFF2-40B4-BE49-F238E27FC236}">
                <a16:creationId xmlns:a16="http://schemas.microsoft.com/office/drawing/2014/main" id="{FC1B5553-3BDF-44DE-B026-F19D529C010B}"/>
              </a:ext>
            </a:extLst>
          </p:cNvPr>
          <p:cNvSpPr>
            <a:spLocks noChangeArrowheads="1"/>
          </p:cNvSpPr>
          <p:nvPr/>
        </p:nvSpPr>
        <p:spPr bwMode="auto">
          <a:xfrm>
            <a:off x="6753200" y="1966481"/>
            <a:ext cx="2810843" cy="43382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ea typeface="맑은 고딕" pitchFamily="50" charset="-127"/>
              </a:rPr>
              <a:t>Test history</a:t>
            </a:r>
          </a:p>
        </p:txBody>
      </p:sp>
      <p:sp>
        <p:nvSpPr>
          <p:cNvPr id="23" name="AutoShape 55">
            <a:extLst>
              <a:ext uri="{FF2B5EF4-FFF2-40B4-BE49-F238E27FC236}">
                <a16:creationId xmlns:a16="http://schemas.microsoft.com/office/drawing/2014/main" id="{00606560-4178-482F-BD24-036290DC7959}"/>
              </a:ext>
            </a:extLst>
          </p:cNvPr>
          <p:cNvSpPr>
            <a:spLocks noChangeArrowheads="1"/>
          </p:cNvSpPr>
          <p:nvPr/>
        </p:nvSpPr>
        <p:spPr bwMode="auto">
          <a:xfrm>
            <a:off x="6763016" y="2414090"/>
            <a:ext cx="2793407" cy="4007030"/>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1000">
              <a:solidFill>
                <a:schemeClr val="tx1">
                  <a:lumMod val="75000"/>
                  <a:lumOff val="25000"/>
                </a:schemeClr>
              </a:solidFill>
              <a:latin typeface="맑은 고딕" pitchFamily="50" charset="-127"/>
              <a:ea typeface="맑은 고딕" pitchFamily="50" charset="-127"/>
            </a:endParaRPr>
          </a:p>
        </p:txBody>
      </p:sp>
      <p:sp>
        <p:nvSpPr>
          <p:cNvPr id="24" name="Rectangle 36">
            <a:extLst>
              <a:ext uri="{FF2B5EF4-FFF2-40B4-BE49-F238E27FC236}">
                <a16:creationId xmlns:a16="http://schemas.microsoft.com/office/drawing/2014/main" id="{A71FDD1C-17A4-404D-9DC0-101484F4684C}"/>
              </a:ext>
            </a:extLst>
          </p:cNvPr>
          <p:cNvSpPr>
            <a:spLocks noChangeArrowheads="1"/>
          </p:cNvSpPr>
          <p:nvPr/>
        </p:nvSpPr>
        <p:spPr bwMode="auto">
          <a:xfrm>
            <a:off x="6793496" y="2449008"/>
            <a:ext cx="2742830" cy="2125968"/>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fontAlgn="ctr">
              <a:lnSpc>
                <a:spcPct val="9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Writing integration test specifications</a:t>
            </a:r>
            <a:endParaRPr lang="en-US" altLang="ko-KR" sz="800" dirty="0">
              <a:solidFill>
                <a:prstClr val="black"/>
              </a:solidFill>
              <a:latin typeface="맑은 고딕" pitchFamily="50" charset="-127"/>
            </a:endParaRPr>
          </a:p>
          <a:p>
            <a:pPr marL="85725" lvl="0" fontAlgn="ctr">
              <a:lnSpc>
                <a:spcPct val="9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Purpose and scope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method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test case classification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test data acquisition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test schedule planning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test promotion organization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test scenario writing</a:t>
            </a:r>
            <a:endParaRPr lang="en-US" altLang="ko-KR" sz="800" dirty="0">
              <a:solidFill>
                <a:prstClr val="black"/>
              </a:solidFill>
              <a:latin typeface="맑은 고딕" pitchFamily="50" charset="-127"/>
            </a:endParaRPr>
          </a:p>
          <a:p>
            <a:pPr marL="85725" lvl="0" fontAlgn="ctr">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Test group classification</a:t>
            </a:r>
            <a:endParaRPr lang="en-US" altLang="ko-KR" sz="800" dirty="0">
              <a:solidFill>
                <a:prstClr val="black"/>
              </a:solidFill>
              <a:latin typeface="맑은 고딕" pitchFamily="50" charset="-127"/>
            </a:endParaRPr>
          </a:p>
          <a:p>
            <a:pPr marL="85725" lvl="0" fontAlgn="ctr">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Deriving test cases</a:t>
            </a:r>
            <a:endParaRPr lang="en-US" altLang="ko-KR" sz="800" dirty="0">
              <a:solidFill>
                <a:prstClr val="black"/>
              </a:solidFill>
              <a:latin typeface="맑은 고딕" pitchFamily="50" charset="-127"/>
            </a:endParaRPr>
          </a:p>
          <a:p>
            <a:pPr marL="85725" lvl="0" fontAlgn="ctr">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Setting test items</a:t>
            </a:r>
            <a:endParaRPr lang="en-US" altLang="ko-KR" sz="800" dirty="0">
              <a:solidFill>
                <a:prstClr val="black"/>
              </a:solidFill>
              <a:latin typeface="맑은 고딕" pitchFamily="50" charset="-127"/>
            </a:endParaRPr>
          </a:p>
          <a:p>
            <a:pPr marL="85725" lvl="0" fontAlgn="ctr">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Obtain test data</a:t>
            </a:r>
            <a:endParaRPr lang="en-US" altLang="ko-KR" sz="800" dirty="0">
              <a:solidFill>
                <a:prstClr val="black"/>
              </a:solidFill>
              <a:latin typeface="맑은 고딕" pitchFamily="50" charset="-127"/>
              <a:ea typeface="맑은 고딕" pitchFamily="50" charset="-127"/>
            </a:endParaRPr>
          </a:p>
        </p:txBody>
      </p:sp>
      <p:sp>
        <p:nvSpPr>
          <p:cNvPr id="27" name="Rectangle 36">
            <a:extLst>
              <a:ext uri="{FF2B5EF4-FFF2-40B4-BE49-F238E27FC236}">
                <a16:creationId xmlns:a16="http://schemas.microsoft.com/office/drawing/2014/main" id="{39C73498-B40B-40EF-AD4F-7A9B9E71C013}"/>
              </a:ext>
            </a:extLst>
          </p:cNvPr>
          <p:cNvSpPr>
            <a:spLocks noChangeArrowheads="1"/>
          </p:cNvSpPr>
          <p:nvPr/>
        </p:nvSpPr>
        <p:spPr bwMode="auto">
          <a:xfrm>
            <a:off x="6797672" y="4609894"/>
            <a:ext cx="2742830" cy="1220655"/>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fontAlgn="ctr">
              <a:lnSpc>
                <a:spcPct val="8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Prerequisites</a:t>
            </a:r>
            <a:endParaRPr lang="en-US" altLang="ko-KR" sz="800" dirty="0">
              <a:solidFill>
                <a:prstClr val="black"/>
              </a:solidFill>
              <a:latin typeface="맑은 고딕" pitchFamily="50" charset="-127"/>
            </a:endParaRPr>
          </a:p>
          <a:p>
            <a:pPr marL="85725" lvl="0" fontAlgn="ctr">
              <a:lnSpc>
                <a:spcPct val="8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Test item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test data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screen and item description</a:t>
            </a:r>
            <a:endParaRPr lang="en-US" altLang="ko-KR" sz="800" dirty="0">
              <a:solidFill>
                <a:prstClr val="black"/>
              </a:solidFill>
              <a:latin typeface="맑은 고딕" pitchFamily="50" charset="-127"/>
            </a:endParaRPr>
          </a:p>
          <a:p>
            <a:pPr marL="85725" lvl="0" fontAlgn="ctr">
              <a:lnSpc>
                <a:spcPct val="8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Conduct testing</a:t>
            </a:r>
            <a:endParaRPr lang="en-US" altLang="ko-KR" sz="800" dirty="0">
              <a:solidFill>
                <a:prstClr val="black"/>
              </a:solidFill>
              <a:latin typeface="맑은 고딕" pitchFamily="50" charset="-127"/>
            </a:endParaRPr>
          </a:p>
          <a:p>
            <a:pPr marL="85725" lvl="0" fontAlgn="ctr">
              <a:lnSpc>
                <a:spcPct val="8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Write test data for each test item to conduct integration test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record test specification processing</a:t>
            </a:r>
            <a:endParaRPr lang="en-US" altLang="ko-KR" sz="800" dirty="0">
              <a:solidFill>
                <a:prstClr val="black"/>
              </a:solidFill>
              <a:latin typeface="맑은 고딕" pitchFamily="50" charset="-127"/>
              <a:ea typeface="맑은 고딕" pitchFamily="50" charset="-127"/>
            </a:endParaRPr>
          </a:p>
        </p:txBody>
      </p:sp>
      <p:sp>
        <p:nvSpPr>
          <p:cNvPr id="28" name="Rectangle 36">
            <a:extLst>
              <a:ext uri="{FF2B5EF4-FFF2-40B4-BE49-F238E27FC236}">
                <a16:creationId xmlns:a16="http://schemas.microsoft.com/office/drawing/2014/main" id="{0A064876-5664-41C5-A69A-A8199A044DC8}"/>
              </a:ext>
            </a:extLst>
          </p:cNvPr>
          <p:cNvSpPr>
            <a:spLocks noChangeArrowheads="1"/>
          </p:cNvSpPr>
          <p:nvPr/>
        </p:nvSpPr>
        <p:spPr bwMode="auto">
          <a:xfrm>
            <a:off x="6800212" y="5883427"/>
            <a:ext cx="890908" cy="457863"/>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algn="ctr" fontAlgn="ctr">
              <a:lnSpc>
                <a:spcPct val="80000"/>
              </a:lnSpc>
              <a:spcBef>
                <a:spcPts val="0"/>
              </a:spcBef>
              <a:spcAft>
                <a:spcPts val="200"/>
              </a:spcAft>
              <a:defRPr/>
            </a:pPr>
            <a:r>
              <a:rPr lang="en" altLang="en-US" sz="800">
                <a:solidFill>
                  <a:prstClr val="black"/>
                </a:solidFill>
                <a:latin typeface="맑은 고딕" pitchFamily="50" charset="-127"/>
                <a:ea typeface="맑은 고딕" pitchFamily="50" charset="-127"/>
              </a:rPr>
              <a:t>Outputs</a:t>
            </a:r>
            <a:endParaRPr lang="en-US" altLang="ko-KR" sz="800" dirty="0">
              <a:solidFill>
                <a:prstClr val="black"/>
              </a:solidFill>
              <a:latin typeface="맑은 고딕" pitchFamily="50" charset="-127"/>
              <a:ea typeface="맑은 고딕" pitchFamily="50" charset="-127"/>
            </a:endParaRPr>
          </a:p>
        </p:txBody>
      </p:sp>
      <p:sp>
        <p:nvSpPr>
          <p:cNvPr id="4" name="TextBox 3">
            <a:extLst>
              <a:ext uri="{FF2B5EF4-FFF2-40B4-BE49-F238E27FC236}">
                <a16:creationId xmlns:a16="http://schemas.microsoft.com/office/drawing/2014/main" id="{C6263A67-5641-4A16-BB0A-A1F0A1F1BBE3}"/>
              </a:ext>
            </a:extLst>
          </p:cNvPr>
          <p:cNvSpPr txBox="1"/>
          <p:nvPr/>
        </p:nvSpPr>
        <p:spPr>
          <a:xfrm>
            <a:off x="7735504" y="5972961"/>
            <a:ext cx="1793202" cy="215444"/>
          </a:xfrm>
          <a:prstGeom prst="rect">
            <a:avLst/>
          </a:prstGeom>
          <a:noFill/>
        </p:spPr>
        <p:txBody>
          <a:bodyPr wrap="square" rtlCol="0">
            <a:spAutoFit/>
          </a:bodyPr>
          <a:lstStyle/>
          <a:p>
            <a:r>
              <a:rPr lang="en" altLang="en-US" sz="800" b="1" dirty="0"/>
              <a:t>integration test specification</a:t>
            </a:r>
          </a:p>
        </p:txBody>
      </p:sp>
      <p:sp>
        <p:nvSpPr>
          <p:cNvPr id="29" name="TextBox 28">
            <a:extLst>
              <a:ext uri="{FF2B5EF4-FFF2-40B4-BE49-F238E27FC236}">
                <a16:creationId xmlns:a16="http://schemas.microsoft.com/office/drawing/2014/main" id="{6A425BBB-1AC9-47AB-9F9F-E3302E22F7C0}"/>
              </a:ext>
            </a:extLst>
          </p:cNvPr>
          <p:cNvSpPr txBox="1"/>
          <p:nvPr/>
        </p:nvSpPr>
        <p:spPr>
          <a:xfrm>
            <a:off x="531763" y="1685753"/>
            <a:ext cx="9024659" cy="276999"/>
          </a:xfrm>
          <a:prstGeom prst="rect">
            <a:avLst/>
          </a:prstGeom>
          <a:noFill/>
        </p:spPr>
        <p:txBody>
          <a:bodyPr wrap="square" rtlCol="0">
            <a:spAutoFit/>
          </a:bodyPr>
          <a:lstStyle/>
          <a:p>
            <a:pPr algn="ctr"/>
            <a:r>
              <a:rPr lang="en" altLang="en-US" sz="1200" b="1" u="sng" dirty="0"/>
              <a:t>How to conduct integration testing</a:t>
            </a:r>
          </a:p>
        </p:txBody>
      </p:sp>
      <p:pic>
        <p:nvPicPr>
          <p:cNvPr id="3" name="그림 2">
            <a:extLst>
              <a:ext uri="{FF2B5EF4-FFF2-40B4-BE49-F238E27FC236}">
                <a16:creationId xmlns:a16="http://schemas.microsoft.com/office/drawing/2014/main" id="{A5B40228-7A13-489D-90FD-62048E7C7390}"/>
              </a:ext>
            </a:extLst>
          </p:cNvPr>
          <p:cNvPicPr>
            <a:picLocks noChangeAspect="1"/>
          </p:cNvPicPr>
          <p:nvPr/>
        </p:nvPicPr>
        <p:blipFill>
          <a:blip r:embed="rId2"/>
          <a:stretch>
            <a:fillRect/>
          </a:stretch>
        </p:blipFill>
        <p:spPr>
          <a:xfrm>
            <a:off x="4007971" y="2494727"/>
            <a:ext cx="2710660" cy="3842363"/>
          </a:xfrm>
          <a:prstGeom prst="rect">
            <a:avLst/>
          </a:prstGeom>
        </p:spPr>
      </p:pic>
      <p:sp>
        <p:nvSpPr>
          <p:cNvPr id="30" name="이등변 삼각형 29">
            <a:extLst>
              <a:ext uri="{FF2B5EF4-FFF2-40B4-BE49-F238E27FC236}">
                <a16:creationId xmlns:a16="http://schemas.microsoft.com/office/drawing/2014/main" id="{5833E765-384B-4C86-9E99-25FA37B44E61}"/>
              </a:ext>
            </a:extLst>
          </p:cNvPr>
          <p:cNvSpPr/>
          <p:nvPr/>
        </p:nvSpPr>
        <p:spPr>
          <a:xfrm rot="5400000">
            <a:off x="2019974" y="4064570"/>
            <a:ext cx="3171239" cy="360726"/>
          </a:xfrm>
          <a:prstGeom prst="triangle">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endParaRPr lang="ko-KR" altLang="en-US" sz="1200">
              <a:solidFill>
                <a:schemeClr val="bg1"/>
              </a:solidFill>
              <a:latin typeface="맑은 고딕" pitchFamily="50" charset="-127"/>
              <a:ea typeface="맑은 고딕" pitchFamily="50" charset="-127"/>
            </a:endParaRPr>
          </a:p>
        </p:txBody>
      </p:sp>
      <p:sp>
        <p:nvSpPr>
          <p:cNvPr id="25" name="직사각형 24">
            <a:extLst>
              <a:ext uri="{FF2B5EF4-FFF2-40B4-BE49-F238E27FC236}">
                <a16:creationId xmlns:a16="http://schemas.microsoft.com/office/drawing/2014/main" id="{75FBAAAE-AE50-406E-925B-6E8D8E27D2EE}"/>
              </a:ext>
            </a:extLst>
          </p:cNvPr>
          <p:cNvSpPr/>
          <p:nvPr/>
        </p:nvSpPr>
        <p:spPr>
          <a:xfrm rot="1200000">
            <a:off x="8567116" y="1825875"/>
            <a:ext cx="1098231" cy="135160"/>
          </a:xfrm>
          <a:prstGeom prst="rect">
            <a:avLst/>
          </a:prstGeom>
          <a:solidFill>
            <a:srgbClr val="FFFFFF"/>
          </a:solidFill>
          <a:ln w="12700">
            <a:solidFill>
              <a:srgbClr val="FF0000"/>
            </a:solidFill>
            <a:prstDash val="dash"/>
          </a:ln>
        </p:spPr>
        <p:txBody>
          <a:bodyPr wrap="none" lIns="0" tIns="0" rIns="0" bIns="0" rtlCol="0" anchor="ctr" anchorCtr="0">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defTabSz="974725" latinLnBrk="0">
              <a:defRPr/>
            </a:pPr>
            <a:r>
              <a:rPr lang="en" altLang="ko-KR" sz="1000" b="1" kern="0" spc="-60" dirty="0">
                <a:solidFill>
                  <a:srgbClr val="FF0000"/>
                </a:solidFill>
              </a:rPr>
              <a:t>illustrative</a:t>
            </a:r>
            <a:endParaRPr lang="ko-KR" altLang="en-US" sz="1000" b="1" kern="0" spc="-60" dirty="0">
              <a:solidFill>
                <a:srgbClr val="FF0000"/>
              </a:solidFill>
            </a:endParaRPr>
          </a:p>
        </p:txBody>
      </p:sp>
    </p:spTree>
    <p:extLst>
      <p:ext uri="{BB962C8B-B14F-4D97-AF65-F5344CB8AC3E}">
        <p14:creationId xmlns:p14="http://schemas.microsoft.com/office/powerpoint/2010/main" val="2853604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24508" y="1088740"/>
            <a:ext cx="9011818" cy="492443"/>
          </a:xfrm>
          <a:prstGeom prst="rect">
            <a:avLst/>
          </a:prstGeom>
          <a:noFill/>
          <a:ln w="6350" algn="ctr">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lIns="82031" tIns="41015" rIns="82031" bIns="41015" rtlCol="0" anchor="t"/>
          <a:lstStyle>
            <a:defPPr>
              <a:defRPr lang="ko-KR"/>
            </a:defPPr>
            <a:lvl1pPr>
              <a:defRPr sz="1600" b="1" spc="-20">
                <a:solidFill>
                  <a:schemeClr val="tx1">
                    <a:lumMod val="65000"/>
                    <a:lumOff val="35000"/>
                  </a:schemeClr>
                </a:solidFill>
                <a:latin typeface="+mn-ea"/>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 altLang="en-US" sz="1200" dirty="0"/>
              <a:t>This is a test that measures the performance of the system in an environment composed of test data implemented in actual operation for the entire system and equipment to be actually operated, and additional resource expansion factors can be removed after the system is opened in the future </a:t>
            </a:r>
            <a:r>
              <a:rPr lang="en" altLang="ko-KR" sz="1200" dirty="0"/>
              <a:t>.</a:t>
            </a:r>
            <a:endParaRPr lang="ko-KR" altLang="en-US" sz="1200" dirty="0"/>
          </a:p>
        </p:txBody>
      </p:sp>
      <p:sp>
        <p:nvSpPr>
          <p:cNvPr id="8" name="TextBox 7"/>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sp>
        <p:nvSpPr>
          <p:cNvPr id="10" name="제목 1"/>
          <p:cNvSpPr txBox="1">
            <a:spLocks/>
          </p:cNvSpPr>
          <p:nvPr/>
        </p:nvSpPr>
        <p:spPr>
          <a:xfrm>
            <a:off x="740534" y="635108"/>
            <a:ext cx="7986586"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4229" rtl="0" eaLnBrk="1" latinLnBrk="1" hangingPunct="1">
              <a:spcBef>
                <a:spcPct val="0"/>
              </a:spcBef>
              <a:buNone/>
              <a:defRPr lang="ko-KR" altLang="en-US" sz="2600" b="1" kern="1200" spc="-60" baseline="0" dirty="0">
                <a:ln>
                  <a:noFill/>
                </a:ln>
                <a:solidFill>
                  <a:schemeClr val="accent1"/>
                </a:solidFill>
                <a:latin typeface="+mn-ea"/>
                <a:ea typeface="+mn-ea"/>
                <a:cs typeface="+mj-cs"/>
              </a:defRPr>
            </a:lvl1pPr>
          </a:lstStyle>
          <a:p>
            <a:pPr>
              <a:defRPr/>
            </a:pPr>
            <a:r>
              <a:rPr lang="en" altLang="en-US" sz="2400" dirty="0">
                <a:solidFill>
                  <a:schemeClr val="tx1">
                    <a:lumMod val="75000"/>
                    <a:lumOff val="25000"/>
                  </a:schemeClr>
                </a:solidFill>
              </a:rPr>
              <a:t>Test Execution Plan_ </a:t>
            </a:r>
            <a:r>
              <a:rPr lang="en" altLang="ko-KR" sz="2400" dirty="0">
                <a:solidFill>
                  <a:schemeClr val="tx1">
                    <a:lumMod val="75000"/>
                    <a:lumOff val="25000"/>
                  </a:schemeClr>
                </a:solidFill>
              </a:rPr>
              <a:t>Integration </a:t>
            </a:r>
            <a:r>
              <a:rPr lang="en" altLang="en-US" sz="2000" dirty="0">
                <a:solidFill>
                  <a:schemeClr val="tx1">
                    <a:lumMod val="75000"/>
                    <a:lumOff val="25000"/>
                  </a:schemeClr>
                </a:solidFill>
              </a:rPr>
              <a:t>Test </a:t>
            </a:r>
            <a:r>
              <a:rPr lang="en" altLang="ko-KR" sz="2000" dirty="0">
                <a:solidFill>
                  <a:schemeClr val="tx1">
                    <a:lumMod val="75000"/>
                    <a:lumOff val="25000"/>
                  </a:schemeClr>
                </a:solidFill>
              </a:rPr>
              <a:t>( </a:t>
            </a:r>
            <a:r>
              <a:rPr lang="en" altLang="en-US" sz="2000" dirty="0">
                <a:solidFill>
                  <a:schemeClr val="tx1">
                    <a:lumMod val="75000"/>
                    <a:lumOff val="25000"/>
                  </a:schemeClr>
                </a:solidFill>
              </a:rPr>
              <a:t>Performance Test </a:t>
            </a:r>
            <a:r>
              <a:rPr lang="en" altLang="ko-KR" sz="2000" dirty="0">
                <a:solidFill>
                  <a:schemeClr val="tx1">
                    <a:lumMod val="75000"/>
                    <a:lumOff val="25000"/>
                  </a:schemeClr>
                </a:solidFill>
              </a:rPr>
              <a:t>)</a:t>
            </a:r>
            <a:endParaRPr lang="en-US" sz="2000" dirty="0">
              <a:solidFill>
                <a:schemeClr val="tx1">
                  <a:lumMod val="75000"/>
                  <a:lumOff val="25000"/>
                </a:schemeClr>
              </a:solidFill>
            </a:endParaRPr>
          </a:p>
        </p:txBody>
      </p:sp>
      <p:sp>
        <p:nvSpPr>
          <p:cNvPr id="11" name="텍스트 개체 틀 2"/>
          <p:cNvSpPr txBox="1">
            <a:spLocks/>
          </p:cNvSpPr>
          <p:nvPr/>
        </p:nvSpPr>
        <p:spPr>
          <a:xfrm>
            <a:off x="271703" y="686212"/>
            <a:ext cx="468831" cy="276999"/>
          </a:xfrm>
          <a:prstGeom prst="rect">
            <a:avLst/>
          </a:prstGeom>
        </p:spPr>
        <p:txBody>
          <a:bodyPr wrap="square" lIns="0" tIns="0" rIns="0" bIns="0" anchor="ctr" anchorCtr="0">
            <a:spAutoFit/>
          </a:bodyPr>
          <a:lstStyle>
            <a:lvl1pPr marL="0" indent="0" algn="l" defTabSz="914229" rtl="0" eaLnBrk="1" latinLnBrk="1" hangingPunct="1">
              <a:spcBef>
                <a:spcPct val="20000"/>
              </a:spcBef>
              <a:buFont typeface="Arial" pitchFamily="34" charset="0"/>
              <a:buNone/>
              <a:defRPr sz="1800" b="1" kern="1200" spc="-60" baseline="0">
                <a:ln>
                  <a:noFill/>
                </a:ln>
                <a:solidFill>
                  <a:schemeClr val="accent1">
                    <a:lumMod val="60000"/>
                    <a:lumOff val="40000"/>
                  </a:schemeClr>
                </a:solidFill>
                <a:latin typeface="+mn-ea"/>
                <a:ea typeface="+mn-ea"/>
                <a:cs typeface="+mn-cs"/>
              </a:defRPr>
            </a:lvl1pPr>
            <a:lvl2pPr marL="742811" indent="-285697" algn="l" defTabSz="914229"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786" indent="-228556" algn="l" defTabSz="914229" rtl="0" eaLnBrk="1" latinLnBrk="1" hangingPunct="1">
              <a:spcBef>
                <a:spcPct val="20000"/>
              </a:spcBef>
              <a:buFont typeface="Arial" pitchFamily="34" charset="0"/>
              <a:buChar char="•"/>
              <a:defRPr sz="2500" kern="1200">
                <a:solidFill>
                  <a:schemeClr val="tx1"/>
                </a:solidFill>
                <a:latin typeface="+mn-lt"/>
                <a:ea typeface="+mn-ea"/>
                <a:cs typeface="+mn-cs"/>
              </a:defRPr>
            </a:lvl3pPr>
            <a:lvl4pPr marL="1599901"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016"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 altLang="ko-KR" dirty="0">
                <a:solidFill>
                  <a:schemeClr val="tx1">
                    <a:lumMod val="75000"/>
                    <a:lumOff val="25000"/>
                  </a:schemeClr>
                </a:solidFill>
              </a:rPr>
              <a:t>9.</a:t>
            </a:r>
            <a:endParaRPr lang="ko-KR" altLang="en-US" dirty="0">
              <a:solidFill>
                <a:schemeClr val="tx1">
                  <a:lumMod val="75000"/>
                  <a:lumOff val="25000"/>
                </a:schemeClr>
              </a:solidFill>
            </a:endParaRPr>
          </a:p>
        </p:txBody>
      </p:sp>
      <p:sp>
        <p:nvSpPr>
          <p:cNvPr id="12" name="AutoShape 55">
            <a:extLst>
              <a:ext uri="{FF2B5EF4-FFF2-40B4-BE49-F238E27FC236}">
                <a16:creationId xmlns:a16="http://schemas.microsoft.com/office/drawing/2014/main" id="{69B5E45C-118C-4A7F-B061-616163B5554F}"/>
              </a:ext>
            </a:extLst>
          </p:cNvPr>
          <p:cNvSpPr>
            <a:spLocks noChangeArrowheads="1"/>
          </p:cNvSpPr>
          <p:nvPr/>
        </p:nvSpPr>
        <p:spPr bwMode="auto">
          <a:xfrm>
            <a:off x="524508" y="2393090"/>
            <a:ext cx="2810844" cy="1596009"/>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1000">
              <a:solidFill>
                <a:schemeClr val="tx1">
                  <a:lumMod val="75000"/>
                  <a:lumOff val="25000"/>
                </a:schemeClr>
              </a:solidFill>
              <a:latin typeface="맑은 고딕" pitchFamily="50" charset="-127"/>
              <a:ea typeface="맑은 고딕" pitchFamily="50" charset="-127"/>
            </a:endParaRPr>
          </a:p>
        </p:txBody>
      </p:sp>
      <p:sp>
        <p:nvSpPr>
          <p:cNvPr id="14" name="Rectangle 36">
            <a:extLst>
              <a:ext uri="{FF2B5EF4-FFF2-40B4-BE49-F238E27FC236}">
                <a16:creationId xmlns:a16="http://schemas.microsoft.com/office/drawing/2014/main" id="{132E2427-8F61-4BB7-B8C5-71701718E650}"/>
              </a:ext>
            </a:extLst>
          </p:cNvPr>
          <p:cNvSpPr>
            <a:spLocks noChangeArrowheads="1"/>
          </p:cNvSpPr>
          <p:nvPr/>
        </p:nvSpPr>
        <p:spPr bwMode="auto">
          <a:xfrm>
            <a:off x="623430" y="2494727"/>
            <a:ext cx="2617651" cy="1400226"/>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fontAlgn="ctr">
              <a:lnSpc>
                <a:spcPct val="112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Performance test under single and multiple loads</a:t>
            </a:r>
            <a:endParaRPr lang="en-US" altLang="ko-KR" sz="800" dirty="0">
              <a:solidFill>
                <a:prstClr val="black"/>
              </a:solidFill>
              <a:latin typeface="맑은 고딕" pitchFamily="50" charset="-127"/>
            </a:endParaRPr>
          </a:p>
          <a:p>
            <a:pPr marL="85725" lvl="0" fontAlgn="ctr">
              <a:lnSpc>
                <a:spcPct val="112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Check for abnormal errors such as </a:t>
            </a:r>
            <a:endParaRPr lang="en-US" altLang="ko-KR" sz="800" dirty="0">
              <a:solidFill>
                <a:prstClr val="black"/>
              </a:solidFill>
              <a:latin typeface="맑은 고딕" pitchFamily="50" charset="-127"/>
            </a:endParaRPr>
          </a:p>
          <a:p>
            <a:pPr marL="85725" lvl="0" fontAlgn="ctr">
              <a:lnSpc>
                <a:spcPct val="112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System test subject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Organization specializing in testing of proposed companies</a:t>
            </a:r>
            <a:endParaRPr lang="en-US" altLang="ko-KR" sz="800" dirty="0">
              <a:solidFill>
                <a:prstClr val="black"/>
              </a:solidFill>
              <a:latin typeface="맑은 고딕" pitchFamily="50" charset="-127"/>
              <a:ea typeface="맑은 고딕" pitchFamily="50" charset="-127"/>
            </a:endParaRPr>
          </a:p>
        </p:txBody>
      </p:sp>
      <p:sp>
        <p:nvSpPr>
          <p:cNvPr id="15" name="Rectangle 33">
            <a:extLst>
              <a:ext uri="{FF2B5EF4-FFF2-40B4-BE49-F238E27FC236}">
                <a16:creationId xmlns:a16="http://schemas.microsoft.com/office/drawing/2014/main" id="{997C2101-FA99-4344-98BC-AB10CC8FC74A}"/>
              </a:ext>
            </a:extLst>
          </p:cNvPr>
          <p:cNvSpPr>
            <a:spLocks noChangeArrowheads="1"/>
          </p:cNvSpPr>
          <p:nvPr/>
        </p:nvSpPr>
        <p:spPr bwMode="auto">
          <a:xfrm>
            <a:off x="524508" y="1966481"/>
            <a:ext cx="2810843" cy="43382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ea typeface="맑은 고딕" pitchFamily="50" charset="-127"/>
              </a:rPr>
              <a:t>test method</a:t>
            </a:r>
            <a:endParaRPr lang="ko-KR" altLang="en-US" sz="800" dirty="0">
              <a:solidFill>
                <a:schemeClr val="bg1"/>
              </a:solidFill>
              <a:latin typeface="맑은 고딕" pitchFamily="50" charset="-127"/>
              <a:ea typeface="맑은 고딕" pitchFamily="50" charset="-127"/>
            </a:endParaRPr>
          </a:p>
        </p:txBody>
      </p:sp>
      <p:sp>
        <p:nvSpPr>
          <p:cNvPr id="16" name="AutoShape 55">
            <a:extLst>
              <a:ext uri="{FF2B5EF4-FFF2-40B4-BE49-F238E27FC236}">
                <a16:creationId xmlns:a16="http://schemas.microsoft.com/office/drawing/2014/main" id="{33E6716A-22A0-4E23-81B1-1BE4AFCC8425}"/>
              </a:ext>
            </a:extLst>
          </p:cNvPr>
          <p:cNvSpPr>
            <a:spLocks noChangeArrowheads="1"/>
          </p:cNvSpPr>
          <p:nvPr/>
        </p:nvSpPr>
        <p:spPr bwMode="auto">
          <a:xfrm>
            <a:off x="531764" y="4536041"/>
            <a:ext cx="2810844" cy="1885079"/>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1000">
              <a:solidFill>
                <a:schemeClr val="tx1">
                  <a:lumMod val="75000"/>
                  <a:lumOff val="25000"/>
                </a:schemeClr>
              </a:solidFill>
              <a:latin typeface="맑은 고딕" pitchFamily="50" charset="-127"/>
              <a:ea typeface="맑은 고딕" pitchFamily="50" charset="-127"/>
            </a:endParaRPr>
          </a:p>
        </p:txBody>
      </p:sp>
      <p:sp>
        <p:nvSpPr>
          <p:cNvPr id="17" name="Rectangle 36">
            <a:extLst>
              <a:ext uri="{FF2B5EF4-FFF2-40B4-BE49-F238E27FC236}">
                <a16:creationId xmlns:a16="http://schemas.microsoft.com/office/drawing/2014/main" id="{BBD0BD9D-64A7-49EC-8968-446C7A0DEF40}"/>
              </a:ext>
            </a:extLst>
          </p:cNvPr>
          <p:cNvSpPr>
            <a:spLocks noChangeArrowheads="1"/>
          </p:cNvSpPr>
          <p:nvPr/>
        </p:nvSpPr>
        <p:spPr bwMode="auto">
          <a:xfrm>
            <a:off x="630686" y="4594861"/>
            <a:ext cx="2617651" cy="1742230"/>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fontAlgn="ctr">
              <a:lnSpc>
                <a:spcPct val="112000"/>
              </a:lnSpc>
              <a:spcBef>
                <a:spcPts val="0"/>
              </a:spcBef>
              <a:spcAft>
                <a:spcPts val="200"/>
              </a:spcAft>
              <a:defRPr/>
            </a:pP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Performance test</a:t>
            </a:r>
            <a:endParaRPr lang="en-US" altLang="ko-KR" sz="800" spc="-150" dirty="0">
              <a:solidFill>
                <a:prstClr val="black"/>
              </a:solidFill>
              <a:latin typeface="맑은 고딕" pitchFamily="50" charset="-127"/>
            </a:endParaRPr>
          </a:p>
          <a:p>
            <a:pPr marL="85725" lvl="0" fontAlgn="ctr">
              <a:lnSpc>
                <a:spcPct val="112000"/>
              </a:lnSpc>
              <a:spcBef>
                <a:spcPts val="0"/>
              </a:spcBef>
              <a:spcAft>
                <a:spcPts val="200"/>
              </a:spcAft>
              <a:defRPr/>
            </a:pPr>
            <a:r>
              <a:rPr lang="en" altLang="ko-KR" sz="800" spc="-150" dirty="0">
                <a:solidFill>
                  <a:prstClr val="black"/>
                </a:solidFill>
                <a:latin typeface="맑은 고딕" pitchFamily="50" charset="-127"/>
                <a:ea typeface="맑은 고딕" pitchFamily="50" charset="-127"/>
              </a:rPr>
              <a:t>- </a:t>
            </a:r>
            <a:r>
              <a:rPr lang="en" altLang="en-US" sz="800" spc="-150" dirty="0" err="1">
                <a:solidFill>
                  <a:prstClr val="black"/>
                </a:solidFill>
                <a:latin typeface="맑은 고딕" pitchFamily="50" charset="-127"/>
                <a:ea typeface="맑은 고딕" pitchFamily="50" charset="-127"/>
              </a:rPr>
              <a:t>By transaction</a:t>
            </a:r>
            <a:r>
              <a:rPr lang="en" altLang="en-US" sz="800" spc="-150" dirty="0">
                <a:solidFill>
                  <a:prstClr val="black"/>
                </a:solidFill>
                <a:latin typeface="맑은 고딕" pitchFamily="50" charset="-127"/>
                <a:ea typeface="맑은 고딕" pitchFamily="50" charset="-127"/>
              </a:rPr>
              <a:t> </a:t>
            </a:r>
            <a:r>
              <a:rPr lang="en" altLang="ko-KR" sz="800" spc="-150" dirty="0">
                <a:solidFill>
                  <a:prstClr val="black"/>
                </a:solidFill>
                <a:latin typeface="맑은 고딕" pitchFamily="50" charset="-127"/>
                <a:ea typeface="맑은 고딕" pitchFamily="50" charset="-127"/>
              </a:rPr>
              <a:t>TPS, </a:t>
            </a:r>
            <a:r>
              <a:rPr lang="en" altLang="en-US" sz="800" spc="-150" dirty="0">
                <a:solidFill>
                  <a:prstClr val="black"/>
                </a:solidFill>
                <a:latin typeface="맑은 고딕" pitchFamily="50" charset="-127"/>
                <a:ea typeface="맑은 고딕" pitchFamily="50" charset="-127"/>
              </a:rPr>
              <a:t>average response time </a:t>
            </a:r>
            <a:endParaRPr lang="en-US" altLang="ko-KR" sz="800" spc="-150" dirty="0">
              <a:solidFill>
                <a:prstClr val="black"/>
              </a:solidFill>
              <a:latin typeface="맑은 고딕" pitchFamily="50" charset="-127"/>
              <a:ea typeface="맑은 고딕" pitchFamily="50" charset="-127"/>
            </a:endParaRPr>
          </a:p>
          <a:p>
            <a:pPr marL="85725" fontAlgn="ctr">
              <a:lnSpc>
                <a:spcPct val="112000"/>
              </a:lnSpc>
              <a:spcAft>
                <a:spcPts val="200"/>
              </a:spcAft>
              <a:defRPr/>
            </a:pP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Load test</a:t>
            </a:r>
            <a:endParaRPr lang="en-US" altLang="ko-KR" sz="800" spc="-150" dirty="0">
              <a:solidFill>
                <a:prstClr val="black"/>
              </a:solidFill>
              <a:latin typeface="맑은 고딕" pitchFamily="50" charset="-127"/>
            </a:endParaRPr>
          </a:p>
          <a:p>
            <a:pPr marL="85725" fontAlgn="ctr">
              <a:lnSpc>
                <a:spcPct val="112000"/>
              </a:lnSpc>
              <a:spcAft>
                <a:spcPts val="200"/>
              </a:spcAft>
              <a:defRPr/>
            </a:pP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Identification of bottlenecks in each section </a:t>
            </a: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response time </a:t>
            </a:r>
            <a:r>
              <a:rPr lang="en" altLang="ko-KR" sz="800" spc="-150" dirty="0">
                <a:solidFill>
                  <a:prstClr val="black"/>
                </a:solidFill>
                <a:latin typeface="맑은 고딕" pitchFamily="50" charset="-127"/>
              </a:rPr>
              <a:t>,</a:t>
            </a:r>
          </a:p>
          <a:p>
            <a:pPr marL="85725" fontAlgn="ctr">
              <a:lnSpc>
                <a:spcPct val="112000"/>
              </a:lnSpc>
              <a:spcAft>
                <a:spcPts val="200"/>
              </a:spcAft>
              <a:defRPr/>
            </a:pP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Stability test</a:t>
            </a:r>
            <a:endParaRPr lang="en-US" altLang="ko-KR" sz="800" spc="-150" dirty="0">
              <a:solidFill>
                <a:prstClr val="black"/>
              </a:solidFill>
              <a:latin typeface="맑은 고딕" pitchFamily="50" charset="-127"/>
            </a:endParaRPr>
          </a:p>
          <a:p>
            <a:pPr marL="85725" fontAlgn="ctr">
              <a:lnSpc>
                <a:spcPct val="112000"/>
              </a:lnSpc>
              <a:spcAft>
                <a:spcPts val="200"/>
              </a:spcAft>
              <a:defRPr/>
            </a:pPr>
            <a:r>
              <a:rPr lang="en" altLang="ko-KR" sz="800" spc="-150" dirty="0">
                <a:solidFill>
                  <a:prstClr val="black"/>
                </a:solidFill>
                <a:latin typeface="맑은 고딕" pitchFamily="50" charset="-127"/>
              </a:rPr>
              <a:t>- Long-term </a:t>
            </a:r>
            <a:r>
              <a:rPr lang="en" altLang="ko-KR" sz="800" spc="-150">
                <a:solidFill>
                  <a:prstClr val="black"/>
                </a:solidFill>
                <a:latin typeface="맑은 고딕" pitchFamily="50" charset="-127"/>
              </a:rPr>
              <a:t>(10-24 h) </a:t>
            </a:r>
            <a:r>
              <a:rPr lang="en" altLang="en-US" sz="800" spc="-150" dirty="0">
                <a:solidFill>
                  <a:prstClr val="black"/>
                </a:solidFill>
                <a:latin typeface="맑은 고딕" pitchFamily="50" charset="-127"/>
              </a:rPr>
              <a:t>testing </a:t>
            </a:r>
            <a:endParaRPr lang="en-US" altLang="ko-KR" sz="800" spc="-150" dirty="0">
              <a:solidFill>
                <a:prstClr val="black"/>
              </a:solidFill>
              <a:latin typeface="맑은 고딕" pitchFamily="50" charset="-127"/>
              <a:ea typeface="맑은 고딕" pitchFamily="50" charset="-127"/>
            </a:endParaRPr>
          </a:p>
        </p:txBody>
      </p:sp>
      <p:sp>
        <p:nvSpPr>
          <p:cNvPr id="18" name="Rectangle 33">
            <a:extLst>
              <a:ext uri="{FF2B5EF4-FFF2-40B4-BE49-F238E27FC236}">
                <a16:creationId xmlns:a16="http://schemas.microsoft.com/office/drawing/2014/main" id="{94B10382-9AE8-4788-946B-40EE2031F5B8}"/>
              </a:ext>
            </a:extLst>
          </p:cNvPr>
          <p:cNvSpPr>
            <a:spLocks noChangeArrowheads="1"/>
          </p:cNvSpPr>
          <p:nvPr/>
        </p:nvSpPr>
        <p:spPr bwMode="auto">
          <a:xfrm>
            <a:off x="531764" y="4045656"/>
            <a:ext cx="2810843" cy="43382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ea typeface="맑은 고딕" pitchFamily="50" charset="-127"/>
              </a:rPr>
              <a:t>Test checklist</a:t>
            </a:r>
          </a:p>
        </p:txBody>
      </p:sp>
      <p:sp>
        <p:nvSpPr>
          <p:cNvPr id="19" name="AutoShape 55">
            <a:extLst>
              <a:ext uri="{FF2B5EF4-FFF2-40B4-BE49-F238E27FC236}">
                <a16:creationId xmlns:a16="http://schemas.microsoft.com/office/drawing/2014/main" id="{681EDD77-669A-4625-B9B8-C95A44810424}"/>
              </a:ext>
            </a:extLst>
          </p:cNvPr>
          <p:cNvSpPr>
            <a:spLocks noChangeArrowheads="1"/>
          </p:cNvSpPr>
          <p:nvPr/>
        </p:nvSpPr>
        <p:spPr bwMode="auto">
          <a:xfrm>
            <a:off x="3907788" y="2393090"/>
            <a:ext cx="2810844" cy="4028030"/>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1000">
              <a:solidFill>
                <a:schemeClr val="tx1">
                  <a:lumMod val="75000"/>
                  <a:lumOff val="25000"/>
                </a:schemeClr>
              </a:solidFill>
              <a:latin typeface="맑은 고딕" pitchFamily="50" charset="-127"/>
              <a:ea typeface="맑은 고딕" pitchFamily="50" charset="-127"/>
            </a:endParaRPr>
          </a:p>
        </p:txBody>
      </p:sp>
      <p:sp>
        <p:nvSpPr>
          <p:cNvPr id="21" name="Rectangle 33">
            <a:extLst>
              <a:ext uri="{FF2B5EF4-FFF2-40B4-BE49-F238E27FC236}">
                <a16:creationId xmlns:a16="http://schemas.microsoft.com/office/drawing/2014/main" id="{1787C90B-C349-457B-9955-014E1F11FBC0}"/>
              </a:ext>
            </a:extLst>
          </p:cNvPr>
          <p:cNvSpPr>
            <a:spLocks noChangeArrowheads="1"/>
          </p:cNvSpPr>
          <p:nvPr/>
        </p:nvSpPr>
        <p:spPr bwMode="auto">
          <a:xfrm>
            <a:off x="3907788" y="1966481"/>
            <a:ext cx="2810843" cy="43382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ea typeface="맑은 고딕" pitchFamily="50" charset="-127"/>
              </a:rPr>
              <a:t>test procedure</a:t>
            </a:r>
          </a:p>
        </p:txBody>
      </p:sp>
      <p:sp>
        <p:nvSpPr>
          <p:cNvPr id="22" name="Rectangle 33">
            <a:extLst>
              <a:ext uri="{FF2B5EF4-FFF2-40B4-BE49-F238E27FC236}">
                <a16:creationId xmlns:a16="http://schemas.microsoft.com/office/drawing/2014/main" id="{FC1B5553-3BDF-44DE-B026-F19D529C010B}"/>
              </a:ext>
            </a:extLst>
          </p:cNvPr>
          <p:cNvSpPr>
            <a:spLocks noChangeArrowheads="1"/>
          </p:cNvSpPr>
          <p:nvPr/>
        </p:nvSpPr>
        <p:spPr bwMode="auto">
          <a:xfrm>
            <a:off x="6753200" y="1966481"/>
            <a:ext cx="2810843" cy="43382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ea typeface="맑은 고딕" pitchFamily="50" charset="-127"/>
              </a:rPr>
              <a:t>Test history</a:t>
            </a:r>
          </a:p>
        </p:txBody>
      </p:sp>
      <p:sp>
        <p:nvSpPr>
          <p:cNvPr id="23" name="AutoShape 55">
            <a:extLst>
              <a:ext uri="{FF2B5EF4-FFF2-40B4-BE49-F238E27FC236}">
                <a16:creationId xmlns:a16="http://schemas.microsoft.com/office/drawing/2014/main" id="{00606560-4178-482F-BD24-036290DC7959}"/>
              </a:ext>
            </a:extLst>
          </p:cNvPr>
          <p:cNvSpPr>
            <a:spLocks noChangeArrowheads="1"/>
          </p:cNvSpPr>
          <p:nvPr/>
        </p:nvSpPr>
        <p:spPr bwMode="auto">
          <a:xfrm>
            <a:off x="6763016" y="2414090"/>
            <a:ext cx="2793407" cy="4007030"/>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1000">
              <a:solidFill>
                <a:schemeClr val="tx1">
                  <a:lumMod val="75000"/>
                  <a:lumOff val="25000"/>
                </a:schemeClr>
              </a:solidFill>
              <a:latin typeface="맑은 고딕" pitchFamily="50" charset="-127"/>
              <a:ea typeface="맑은 고딕" pitchFamily="50" charset="-127"/>
            </a:endParaRPr>
          </a:p>
        </p:txBody>
      </p:sp>
      <p:sp>
        <p:nvSpPr>
          <p:cNvPr id="24" name="Rectangle 36">
            <a:extLst>
              <a:ext uri="{FF2B5EF4-FFF2-40B4-BE49-F238E27FC236}">
                <a16:creationId xmlns:a16="http://schemas.microsoft.com/office/drawing/2014/main" id="{A71FDD1C-17A4-404D-9DC0-101484F4684C}"/>
              </a:ext>
            </a:extLst>
          </p:cNvPr>
          <p:cNvSpPr>
            <a:spLocks noChangeArrowheads="1"/>
          </p:cNvSpPr>
          <p:nvPr/>
        </p:nvSpPr>
        <p:spPr bwMode="auto">
          <a:xfrm>
            <a:off x="6793496" y="2449008"/>
            <a:ext cx="2742830" cy="1661598"/>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fontAlgn="ctr">
              <a:lnSpc>
                <a:spcPct val="8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Deriving test cases</a:t>
            </a:r>
            <a:endParaRPr lang="en-US" altLang="ko-KR" sz="800" dirty="0">
              <a:solidFill>
                <a:prstClr val="black"/>
              </a:solidFill>
              <a:latin typeface="맑은 고딕" pitchFamily="50" charset="-127"/>
            </a:endParaRPr>
          </a:p>
          <a:p>
            <a:pPr marL="85725" lvl="0" fontAlgn="ctr">
              <a:lnSpc>
                <a:spcPct val="80000"/>
              </a:lnSpc>
              <a:spcBef>
                <a:spcPts val="0"/>
              </a:spcBef>
              <a:spcAft>
                <a:spcPts val="200"/>
              </a:spcAft>
              <a:defRPr/>
            </a:pPr>
            <a:r>
              <a:rPr lang="en" altLang="en-US" sz="800" dirty="0">
                <a:solidFill>
                  <a:prstClr val="black"/>
                </a:solidFill>
                <a:latin typeface="맑은 고딕" pitchFamily="50" charset="-127"/>
              </a:rPr>
              <a:t>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System performance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overload test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security</a:t>
            </a:r>
            <a:endParaRPr lang="en-US" altLang="ko-KR" sz="800" dirty="0">
              <a:solidFill>
                <a:prstClr val="black"/>
              </a:solidFill>
              <a:latin typeface="맑은 고딕" pitchFamily="50" charset="-127"/>
            </a:endParaRPr>
          </a:p>
          <a:p>
            <a:pPr marL="85725" lvl="0" fontAlgn="ctr">
              <a:lnSpc>
                <a:spcPct val="8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Setting test items</a:t>
            </a:r>
            <a:endParaRPr lang="en-US" altLang="ko-KR" sz="800" dirty="0">
              <a:solidFill>
                <a:prstClr val="black"/>
              </a:solidFill>
              <a:latin typeface="맑은 고딕" pitchFamily="50" charset="-127"/>
            </a:endParaRPr>
          </a:p>
          <a:p>
            <a:pPr marL="85725" lvl="0" fontAlgn="ctr">
              <a:lnSpc>
                <a:spcPct val="8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Obtain test data</a:t>
            </a:r>
            <a:endParaRPr lang="en-US" altLang="ko-KR" sz="800" dirty="0">
              <a:solidFill>
                <a:prstClr val="black"/>
              </a:solidFill>
              <a:latin typeface="맑은 고딕" pitchFamily="50" charset="-127"/>
            </a:endParaRPr>
          </a:p>
          <a:p>
            <a:pPr marL="85725" lvl="0" fontAlgn="ctr">
              <a:lnSpc>
                <a:spcPct val="8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Write system test plan</a:t>
            </a:r>
            <a:endParaRPr lang="en-US" altLang="ko-KR" sz="800" dirty="0">
              <a:solidFill>
                <a:prstClr val="black"/>
              </a:solidFill>
              <a:latin typeface="맑은 고딕" pitchFamily="50" charset="-127"/>
            </a:endParaRPr>
          </a:p>
          <a:p>
            <a:pPr marL="257175" lvl="0" indent="-171450" fontAlgn="ctr">
              <a:lnSpc>
                <a:spcPct val="80000"/>
              </a:lnSpc>
              <a:spcBef>
                <a:spcPts val="0"/>
              </a:spcBef>
              <a:spcAft>
                <a:spcPts val="200"/>
              </a:spcAft>
              <a:buFontTx/>
              <a:buChar char="-"/>
              <a:defRPr/>
            </a:pPr>
            <a:r>
              <a:rPr lang="en" altLang="en-US" sz="800" dirty="0">
                <a:solidFill>
                  <a:prstClr val="black"/>
                </a:solidFill>
                <a:latin typeface="맑은 고딕" pitchFamily="50" charset="-127"/>
              </a:rPr>
              <a:t>purpose and scope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method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test case classification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test data acquisition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test schedule planning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test organization</a:t>
            </a:r>
            <a:endParaRPr lang="en-US" altLang="ko-KR" sz="800" dirty="0">
              <a:solidFill>
                <a:prstClr val="black"/>
              </a:solidFill>
              <a:latin typeface="맑은 고딕" pitchFamily="50" charset="-127"/>
            </a:endParaRPr>
          </a:p>
        </p:txBody>
      </p:sp>
      <p:sp>
        <p:nvSpPr>
          <p:cNvPr id="27" name="Rectangle 36">
            <a:extLst>
              <a:ext uri="{FF2B5EF4-FFF2-40B4-BE49-F238E27FC236}">
                <a16:creationId xmlns:a16="http://schemas.microsoft.com/office/drawing/2014/main" id="{39C73498-B40B-40EF-AD4F-7A9B9E71C013}"/>
              </a:ext>
            </a:extLst>
          </p:cNvPr>
          <p:cNvSpPr>
            <a:spLocks noChangeArrowheads="1"/>
          </p:cNvSpPr>
          <p:nvPr/>
        </p:nvSpPr>
        <p:spPr bwMode="auto">
          <a:xfrm>
            <a:off x="6797672" y="4145524"/>
            <a:ext cx="2742830" cy="1685025"/>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fontAlgn="ctr">
              <a:lnSpc>
                <a:spcPct val="7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Prerequisites</a:t>
            </a:r>
            <a:endParaRPr lang="en-US" altLang="ko-KR" sz="800" dirty="0">
              <a:solidFill>
                <a:prstClr val="black"/>
              </a:solidFill>
              <a:latin typeface="맑은 고딕" pitchFamily="50" charset="-127"/>
            </a:endParaRPr>
          </a:p>
          <a:p>
            <a:pPr marL="257175" lvl="0" indent="-171450" fontAlgn="ctr">
              <a:lnSpc>
                <a:spcPct val="70000"/>
              </a:lnSpc>
              <a:spcBef>
                <a:spcPts val="0"/>
              </a:spcBef>
              <a:spcAft>
                <a:spcPts val="200"/>
              </a:spcAft>
              <a:buFontTx/>
              <a:buChar char="-"/>
              <a:defRPr/>
            </a:pPr>
            <a:r>
              <a:rPr lang="en" altLang="en-US" sz="800" dirty="0">
                <a:solidFill>
                  <a:prstClr val="black"/>
                </a:solidFill>
                <a:latin typeface="맑은 고딕" pitchFamily="50" charset="-127"/>
              </a:rPr>
              <a:t>Test item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test data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screen and item description</a:t>
            </a:r>
            <a:endParaRPr lang="en-US" altLang="ko-KR" sz="800" dirty="0">
              <a:solidFill>
                <a:prstClr val="black"/>
              </a:solidFill>
              <a:latin typeface="맑은 고딕" pitchFamily="50" charset="-127"/>
            </a:endParaRPr>
          </a:p>
          <a:p>
            <a:pPr marL="85725" lvl="0" fontAlgn="ctr">
              <a:lnSpc>
                <a:spcPct val="7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Setting performance metrics</a:t>
            </a:r>
            <a:endParaRPr lang="en-US" altLang="ko-KR" sz="800" dirty="0">
              <a:solidFill>
                <a:prstClr val="black"/>
              </a:solidFill>
              <a:latin typeface="맑은 고딕" pitchFamily="50" charset="-127"/>
            </a:endParaRPr>
          </a:p>
          <a:p>
            <a:pPr marL="85725" lvl="0" fontAlgn="ctr">
              <a:lnSpc>
                <a:spcPct val="7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Stress test</a:t>
            </a:r>
            <a:endParaRPr lang="en-US" altLang="ko-KR" sz="800" dirty="0">
              <a:solidFill>
                <a:prstClr val="black"/>
              </a:solidFill>
              <a:latin typeface="맑은 고딕" pitchFamily="50" charset="-127"/>
            </a:endParaRPr>
          </a:p>
          <a:p>
            <a:pPr marL="257175" lvl="0" indent="-171450" fontAlgn="ctr">
              <a:lnSpc>
                <a:spcPct val="70000"/>
              </a:lnSpc>
              <a:spcBef>
                <a:spcPts val="0"/>
              </a:spcBef>
              <a:spcAft>
                <a:spcPts val="200"/>
              </a:spcAft>
              <a:buFontTx/>
              <a:buChar char="-"/>
              <a:defRPr/>
            </a:pPr>
            <a:r>
              <a:rPr lang="en" altLang="en-US" sz="800" dirty="0">
                <a:solidFill>
                  <a:prstClr val="black"/>
                </a:solidFill>
                <a:latin typeface="맑은 고딕" pitchFamily="50" charset="-127"/>
              </a:rPr>
              <a:t>Whether the normal operation of the expected maximum number of cases is possible</a:t>
            </a:r>
            <a:endParaRPr lang="en-US" altLang="ko-KR" sz="800" dirty="0">
              <a:solidFill>
                <a:prstClr val="black"/>
              </a:solidFill>
              <a:latin typeface="맑은 고딕" pitchFamily="50" charset="-127"/>
            </a:endParaRPr>
          </a:p>
          <a:p>
            <a:pPr marL="85725" lvl="0" fontAlgn="ctr">
              <a:lnSpc>
                <a:spcPct val="7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Volume test</a:t>
            </a:r>
            <a:endParaRPr lang="en-US" altLang="ko-KR" sz="800" dirty="0">
              <a:solidFill>
                <a:prstClr val="black"/>
              </a:solidFill>
              <a:latin typeface="맑은 고딕" pitchFamily="50" charset="-127"/>
            </a:endParaRPr>
          </a:p>
          <a:p>
            <a:pPr marL="85725" lvl="0" fontAlgn="ctr">
              <a:lnSpc>
                <a:spcPct val="7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Optimization test</a:t>
            </a:r>
            <a:endParaRPr lang="en-US" altLang="ko-KR" sz="800" dirty="0">
              <a:solidFill>
                <a:prstClr val="black"/>
              </a:solidFill>
              <a:latin typeface="맑은 고딕" pitchFamily="50" charset="-127"/>
            </a:endParaRPr>
          </a:p>
          <a:p>
            <a:pPr marL="85725" lvl="0" fontAlgn="ctr">
              <a:lnSpc>
                <a:spcPct val="7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Hardware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software parameter adjustment </a:t>
            </a:r>
            <a:r>
              <a:rPr lang="en" altLang="ko-KR" sz="800" dirty="0">
                <a:solidFill>
                  <a:prstClr val="black"/>
                </a:solidFill>
                <a:latin typeface="맑은 고딕" pitchFamily="50" charset="-127"/>
              </a:rPr>
              <a:t>, lock </a:t>
            </a:r>
            <a:r>
              <a:rPr lang="en" altLang="en-US" sz="800" dirty="0">
                <a:solidFill>
                  <a:prstClr val="black"/>
                </a:solidFill>
                <a:latin typeface="맑은 고딕" pitchFamily="50" charset="-127"/>
              </a:rPr>
              <a:t>occurrence monitoring</a:t>
            </a:r>
            <a:endParaRPr lang="en-US" altLang="ko-KR" sz="800" dirty="0">
              <a:solidFill>
                <a:prstClr val="black"/>
              </a:solidFill>
              <a:latin typeface="맑은 고딕" pitchFamily="50" charset="-127"/>
              <a:ea typeface="맑은 고딕" pitchFamily="50" charset="-127"/>
            </a:endParaRPr>
          </a:p>
        </p:txBody>
      </p:sp>
      <p:sp>
        <p:nvSpPr>
          <p:cNvPr id="28" name="Rectangle 36">
            <a:extLst>
              <a:ext uri="{FF2B5EF4-FFF2-40B4-BE49-F238E27FC236}">
                <a16:creationId xmlns:a16="http://schemas.microsoft.com/office/drawing/2014/main" id="{0A064876-5664-41C5-A69A-A8199A044DC8}"/>
              </a:ext>
            </a:extLst>
          </p:cNvPr>
          <p:cNvSpPr>
            <a:spLocks noChangeArrowheads="1"/>
          </p:cNvSpPr>
          <p:nvPr/>
        </p:nvSpPr>
        <p:spPr bwMode="auto">
          <a:xfrm>
            <a:off x="6800212" y="5883427"/>
            <a:ext cx="890908" cy="457863"/>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algn="ctr" fontAlgn="ctr">
              <a:lnSpc>
                <a:spcPct val="80000"/>
              </a:lnSpc>
              <a:spcBef>
                <a:spcPts val="0"/>
              </a:spcBef>
              <a:spcAft>
                <a:spcPts val="200"/>
              </a:spcAft>
              <a:defRPr/>
            </a:pPr>
            <a:r>
              <a:rPr lang="en" altLang="en-US" sz="800">
                <a:solidFill>
                  <a:prstClr val="black"/>
                </a:solidFill>
                <a:latin typeface="맑은 고딕" pitchFamily="50" charset="-127"/>
                <a:ea typeface="맑은 고딕" pitchFamily="50" charset="-127"/>
              </a:rPr>
              <a:t>Outputs</a:t>
            </a:r>
            <a:endParaRPr lang="en-US" altLang="ko-KR" sz="800" dirty="0">
              <a:solidFill>
                <a:prstClr val="black"/>
              </a:solidFill>
              <a:latin typeface="맑은 고딕" pitchFamily="50" charset="-127"/>
              <a:ea typeface="맑은 고딕" pitchFamily="50" charset="-127"/>
            </a:endParaRPr>
          </a:p>
        </p:txBody>
      </p:sp>
      <p:sp>
        <p:nvSpPr>
          <p:cNvPr id="29" name="TextBox 28">
            <a:extLst>
              <a:ext uri="{FF2B5EF4-FFF2-40B4-BE49-F238E27FC236}">
                <a16:creationId xmlns:a16="http://schemas.microsoft.com/office/drawing/2014/main" id="{6A425BBB-1AC9-47AB-9F9F-E3302E22F7C0}"/>
              </a:ext>
            </a:extLst>
          </p:cNvPr>
          <p:cNvSpPr txBox="1"/>
          <p:nvPr/>
        </p:nvSpPr>
        <p:spPr>
          <a:xfrm>
            <a:off x="531763" y="1685753"/>
            <a:ext cx="9024659" cy="276999"/>
          </a:xfrm>
          <a:prstGeom prst="rect">
            <a:avLst/>
          </a:prstGeom>
          <a:noFill/>
        </p:spPr>
        <p:txBody>
          <a:bodyPr wrap="square" rtlCol="0">
            <a:spAutoFit/>
          </a:bodyPr>
          <a:lstStyle/>
          <a:p>
            <a:pPr algn="ctr"/>
            <a:r>
              <a:rPr lang="en" altLang="en-US" sz="1200" b="1" u="sng" dirty="0"/>
              <a:t>How to perform integration test </a:t>
            </a:r>
            <a:r>
              <a:rPr lang="en" altLang="ko-KR" sz="1200" b="1" u="sng" dirty="0"/>
              <a:t>( </a:t>
            </a:r>
            <a:r>
              <a:rPr lang="en" altLang="en-US" sz="1200" b="1" u="sng" dirty="0"/>
              <a:t>performance </a:t>
            </a:r>
            <a:r>
              <a:rPr lang="en" altLang="ko-KR" sz="1200" b="1" u="sng" dirty="0"/>
              <a:t>)</a:t>
            </a:r>
          </a:p>
        </p:txBody>
      </p:sp>
      <p:sp>
        <p:nvSpPr>
          <p:cNvPr id="25" name="이등변 삼각형 24">
            <a:extLst>
              <a:ext uri="{FF2B5EF4-FFF2-40B4-BE49-F238E27FC236}">
                <a16:creationId xmlns:a16="http://schemas.microsoft.com/office/drawing/2014/main" id="{C8EEB654-99F0-4908-85DF-CE8B15AB206A}"/>
              </a:ext>
            </a:extLst>
          </p:cNvPr>
          <p:cNvSpPr/>
          <p:nvPr/>
        </p:nvSpPr>
        <p:spPr>
          <a:xfrm rot="5400000">
            <a:off x="2019974" y="4064570"/>
            <a:ext cx="3171239" cy="360726"/>
          </a:xfrm>
          <a:prstGeom prst="triangle">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endParaRPr lang="ko-KR" altLang="en-US" sz="1200">
              <a:solidFill>
                <a:schemeClr val="bg1"/>
              </a:solidFill>
              <a:latin typeface="맑은 고딕" pitchFamily="50" charset="-127"/>
              <a:ea typeface="맑은 고딕" pitchFamily="50" charset="-127"/>
            </a:endParaRPr>
          </a:p>
        </p:txBody>
      </p:sp>
      <p:pic>
        <p:nvPicPr>
          <p:cNvPr id="2" name="그림 1">
            <a:extLst>
              <a:ext uri="{FF2B5EF4-FFF2-40B4-BE49-F238E27FC236}">
                <a16:creationId xmlns:a16="http://schemas.microsoft.com/office/drawing/2014/main" id="{F2DE3411-BFD0-4043-84FB-AA8746646047}"/>
              </a:ext>
            </a:extLst>
          </p:cNvPr>
          <p:cNvPicPr>
            <a:picLocks noChangeAspect="1"/>
          </p:cNvPicPr>
          <p:nvPr/>
        </p:nvPicPr>
        <p:blipFill>
          <a:blip r:embed="rId2"/>
          <a:stretch>
            <a:fillRect/>
          </a:stretch>
        </p:blipFill>
        <p:spPr>
          <a:xfrm>
            <a:off x="3998985" y="2455463"/>
            <a:ext cx="2657475" cy="3896141"/>
          </a:xfrm>
          <a:prstGeom prst="rect">
            <a:avLst/>
          </a:prstGeom>
        </p:spPr>
      </p:pic>
      <p:sp>
        <p:nvSpPr>
          <p:cNvPr id="30" name="Rectangle 36">
            <a:extLst>
              <a:ext uri="{FF2B5EF4-FFF2-40B4-BE49-F238E27FC236}">
                <a16:creationId xmlns:a16="http://schemas.microsoft.com/office/drawing/2014/main" id="{ACD2312C-3AA0-443B-831D-FBAFD13C6121}"/>
              </a:ext>
            </a:extLst>
          </p:cNvPr>
          <p:cNvSpPr>
            <a:spLocks noChangeArrowheads="1"/>
          </p:cNvSpPr>
          <p:nvPr/>
        </p:nvSpPr>
        <p:spPr bwMode="auto">
          <a:xfrm>
            <a:off x="7728316" y="5885855"/>
            <a:ext cx="1800390" cy="457863"/>
          </a:xfrm>
          <a:prstGeom prst="rect">
            <a:avLst/>
          </a:prstGeom>
          <a:noFill/>
          <a:ln w="12700" algn="ctr">
            <a:solidFill>
              <a:schemeClr val="bg1">
                <a:lumMod val="50000"/>
              </a:schemeClr>
            </a:solidFill>
            <a:miter lim="800000"/>
            <a:headEnd/>
            <a:tailEnd/>
          </a:ln>
          <a:effectLst/>
        </p:spPr>
        <p:txBody>
          <a:bodyPr lIns="0" rIns="0" anchor="ctr"/>
          <a:lstStyle/>
          <a:p>
            <a:pPr lvl="0" defTabSz="849313" fontAlgn="base" latinLnBrk="0">
              <a:lnSpc>
                <a:spcPct val="90000"/>
              </a:lnSpc>
              <a:spcBef>
                <a:spcPct val="0"/>
              </a:spcBef>
              <a:spcAft>
                <a:spcPct val="0"/>
              </a:spcAft>
            </a:pPr>
            <a:r>
              <a:rPr kumimoji="1" lang="en" altLang="en-US" sz="800" dirty="0">
                <a:solidFill>
                  <a:schemeClr val="tx1">
                    <a:lumMod val="75000"/>
                    <a:lumOff val="25000"/>
                  </a:schemeClr>
                </a:solidFill>
                <a:latin typeface="+mn-ea"/>
              </a:rPr>
              <a:t>Performance Test Plan </a:t>
            </a:r>
            <a:r>
              <a:rPr kumimoji="1" lang="en" altLang="ko-KR" sz="800" dirty="0">
                <a:solidFill>
                  <a:schemeClr val="tx1">
                    <a:lumMod val="75000"/>
                    <a:lumOff val="25000"/>
                  </a:schemeClr>
                </a:solidFill>
                <a:latin typeface="+mn-ea"/>
              </a:rPr>
              <a:t>/ </a:t>
            </a:r>
            <a:r>
              <a:rPr kumimoji="1" lang="en" altLang="en-US" sz="800" dirty="0">
                <a:solidFill>
                  <a:schemeClr val="tx1">
                    <a:lumMod val="75000"/>
                    <a:lumOff val="25000"/>
                  </a:schemeClr>
                </a:solidFill>
                <a:latin typeface="+mn-ea"/>
              </a:rPr>
              <a:t>Result</a:t>
            </a:r>
            <a:endParaRPr kumimoji="1" lang="ko-KR" altLang="ko-KR" sz="800" dirty="0">
              <a:solidFill>
                <a:schemeClr val="tx1">
                  <a:lumMod val="75000"/>
                  <a:lumOff val="25000"/>
                </a:schemeClr>
              </a:solidFill>
              <a:latin typeface="+mn-ea"/>
            </a:endParaRPr>
          </a:p>
        </p:txBody>
      </p:sp>
      <p:sp>
        <p:nvSpPr>
          <p:cNvPr id="26" name="직사각형 25">
            <a:extLst>
              <a:ext uri="{FF2B5EF4-FFF2-40B4-BE49-F238E27FC236}">
                <a16:creationId xmlns:a16="http://schemas.microsoft.com/office/drawing/2014/main" id="{F093D06D-6DEA-4E5F-89C5-19E070997C22}"/>
              </a:ext>
            </a:extLst>
          </p:cNvPr>
          <p:cNvSpPr/>
          <p:nvPr/>
        </p:nvSpPr>
        <p:spPr>
          <a:xfrm rot="1200000">
            <a:off x="8567116" y="1825875"/>
            <a:ext cx="1098231" cy="135160"/>
          </a:xfrm>
          <a:prstGeom prst="rect">
            <a:avLst/>
          </a:prstGeom>
          <a:solidFill>
            <a:srgbClr val="FFFFFF"/>
          </a:solidFill>
          <a:ln w="12700">
            <a:solidFill>
              <a:srgbClr val="FF0000"/>
            </a:solidFill>
            <a:prstDash val="dash"/>
          </a:ln>
        </p:spPr>
        <p:txBody>
          <a:bodyPr wrap="none" lIns="0" tIns="0" rIns="0" bIns="0" rtlCol="0" anchor="ctr" anchorCtr="0">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defTabSz="974725" latinLnBrk="0">
              <a:defRPr/>
            </a:pPr>
            <a:r>
              <a:rPr lang="en" altLang="ko-KR" sz="1000" b="1" kern="0" spc="-60" dirty="0">
                <a:solidFill>
                  <a:srgbClr val="FF0000"/>
                </a:solidFill>
              </a:rPr>
              <a:t>illustrative</a:t>
            </a:r>
            <a:endParaRPr lang="ko-KR" altLang="en-US" sz="1000" b="1" kern="0" spc="-60" dirty="0">
              <a:solidFill>
                <a:srgbClr val="FF0000"/>
              </a:solidFill>
            </a:endParaRPr>
          </a:p>
        </p:txBody>
      </p:sp>
    </p:spTree>
    <p:extLst>
      <p:ext uri="{BB962C8B-B14F-4D97-AF65-F5344CB8AC3E}">
        <p14:creationId xmlns:p14="http://schemas.microsoft.com/office/powerpoint/2010/main" val="2239625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24508" y="1088740"/>
            <a:ext cx="9011818" cy="492443"/>
          </a:xfrm>
          <a:prstGeom prst="rect">
            <a:avLst/>
          </a:prstGeom>
          <a:noFill/>
          <a:ln w="6350" algn="ctr">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lIns="82031" tIns="41015" rIns="82031" bIns="41015" rtlCol="0" anchor="t"/>
          <a:lstStyle>
            <a:defPPr>
              <a:defRPr lang="ko-KR"/>
            </a:defPPr>
            <a:lvl1pPr>
              <a:defRPr sz="1600" b="1" spc="-20">
                <a:solidFill>
                  <a:schemeClr val="tx1">
                    <a:lumMod val="65000"/>
                    <a:lumOff val="35000"/>
                  </a:schemeClr>
                </a:solidFill>
                <a:latin typeface="+mn-ea"/>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 altLang="en-US" sz="1200" dirty="0"/>
              <a:t>The user directly participates in the test according to the predefined test plan to see whether the built system guarantees user requirements and appropriate functions </a:t>
            </a:r>
            <a:r>
              <a:rPr lang="en" altLang="ko-KR" sz="1200" dirty="0"/>
              <a:t>( </a:t>
            </a:r>
            <a:r>
              <a:rPr lang="en" altLang="en-US" sz="1200" dirty="0"/>
              <a:t>performance </a:t>
            </a:r>
            <a:r>
              <a:rPr lang="en" altLang="ko-KR" sz="1200" dirty="0"/>
              <a:t>) .</a:t>
            </a:r>
            <a:endParaRPr lang="ko-KR" altLang="en-US" sz="1200" dirty="0"/>
          </a:p>
        </p:txBody>
      </p:sp>
      <p:sp>
        <p:nvSpPr>
          <p:cNvPr id="8" name="TextBox 7"/>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sp>
        <p:nvSpPr>
          <p:cNvPr id="10" name="제목 1"/>
          <p:cNvSpPr txBox="1">
            <a:spLocks/>
          </p:cNvSpPr>
          <p:nvPr/>
        </p:nvSpPr>
        <p:spPr>
          <a:xfrm>
            <a:off x="740534" y="635108"/>
            <a:ext cx="7986586"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4229" rtl="0" eaLnBrk="1" latinLnBrk="1" hangingPunct="1">
              <a:spcBef>
                <a:spcPct val="0"/>
              </a:spcBef>
              <a:buNone/>
              <a:defRPr lang="ko-KR" altLang="en-US" sz="2600" b="1" kern="1200" spc="-60" baseline="0" dirty="0">
                <a:ln>
                  <a:noFill/>
                </a:ln>
                <a:solidFill>
                  <a:schemeClr val="accent1"/>
                </a:solidFill>
                <a:latin typeface="+mn-ea"/>
                <a:ea typeface="+mn-ea"/>
                <a:cs typeface="+mj-cs"/>
              </a:defRPr>
            </a:lvl1pPr>
          </a:lstStyle>
          <a:p>
            <a:pPr>
              <a:defRPr/>
            </a:pPr>
            <a:r>
              <a:rPr lang="en" altLang="en-US" sz="2400" dirty="0">
                <a:solidFill>
                  <a:schemeClr val="tx1">
                    <a:lumMod val="75000"/>
                    <a:lumOff val="25000"/>
                  </a:schemeClr>
                </a:solidFill>
              </a:rPr>
              <a:t>Test implementation plan </a:t>
            </a:r>
            <a:r>
              <a:rPr lang="en" altLang="ko-KR" sz="2400" dirty="0">
                <a:solidFill>
                  <a:schemeClr val="tx1">
                    <a:lumMod val="75000"/>
                    <a:lumOff val="25000"/>
                  </a:schemeClr>
                </a:solidFill>
              </a:rPr>
              <a:t>_ </a:t>
            </a:r>
            <a:r>
              <a:rPr lang="en" altLang="en-US" sz="2000" dirty="0">
                <a:solidFill>
                  <a:schemeClr val="tx1">
                    <a:lumMod val="75000"/>
                    <a:lumOff val="25000"/>
                  </a:schemeClr>
                </a:solidFill>
              </a:rPr>
              <a:t>Rehearsal </a:t>
            </a:r>
            <a:r>
              <a:rPr lang="en" altLang="ko-KR" sz="2000" dirty="0">
                <a:solidFill>
                  <a:schemeClr val="tx1">
                    <a:lumMod val="75000"/>
                    <a:lumOff val="25000"/>
                  </a:schemeClr>
                </a:solidFill>
              </a:rPr>
              <a:t>(1/2)</a:t>
            </a:r>
            <a:endParaRPr lang="en-US" sz="2000" dirty="0">
              <a:solidFill>
                <a:schemeClr val="tx1">
                  <a:lumMod val="75000"/>
                  <a:lumOff val="25000"/>
                </a:schemeClr>
              </a:solidFill>
            </a:endParaRPr>
          </a:p>
        </p:txBody>
      </p:sp>
      <p:sp>
        <p:nvSpPr>
          <p:cNvPr id="11" name="텍스트 개체 틀 2"/>
          <p:cNvSpPr txBox="1">
            <a:spLocks/>
          </p:cNvSpPr>
          <p:nvPr/>
        </p:nvSpPr>
        <p:spPr>
          <a:xfrm>
            <a:off x="271703" y="686212"/>
            <a:ext cx="468831" cy="276999"/>
          </a:xfrm>
          <a:prstGeom prst="rect">
            <a:avLst/>
          </a:prstGeom>
        </p:spPr>
        <p:txBody>
          <a:bodyPr wrap="square" lIns="0" tIns="0" rIns="0" bIns="0" anchor="ctr" anchorCtr="0">
            <a:spAutoFit/>
          </a:bodyPr>
          <a:lstStyle>
            <a:lvl1pPr marL="0" indent="0" algn="l" defTabSz="914229" rtl="0" eaLnBrk="1" latinLnBrk="1" hangingPunct="1">
              <a:spcBef>
                <a:spcPct val="20000"/>
              </a:spcBef>
              <a:buFont typeface="Arial" pitchFamily="34" charset="0"/>
              <a:buNone/>
              <a:defRPr sz="1800" b="1" kern="1200" spc="-60" baseline="0">
                <a:ln>
                  <a:noFill/>
                </a:ln>
                <a:solidFill>
                  <a:schemeClr val="accent1">
                    <a:lumMod val="60000"/>
                    <a:lumOff val="40000"/>
                  </a:schemeClr>
                </a:solidFill>
                <a:latin typeface="+mn-ea"/>
                <a:ea typeface="+mn-ea"/>
                <a:cs typeface="+mn-cs"/>
              </a:defRPr>
            </a:lvl1pPr>
            <a:lvl2pPr marL="742811" indent="-285697" algn="l" defTabSz="914229"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786" indent="-228556" algn="l" defTabSz="914229" rtl="0" eaLnBrk="1" latinLnBrk="1" hangingPunct="1">
              <a:spcBef>
                <a:spcPct val="20000"/>
              </a:spcBef>
              <a:buFont typeface="Arial" pitchFamily="34" charset="0"/>
              <a:buChar char="•"/>
              <a:defRPr sz="2500" kern="1200">
                <a:solidFill>
                  <a:schemeClr val="tx1"/>
                </a:solidFill>
                <a:latin typeface="+mn-lt"/>
                <a:ea typeface="+mn-ea"/>
                <a:cs typeface="+mn-cs"/>
              </a:defRPr>
            </a:lvl3pPr>
            <a:lvl4pPr marL="1599901"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016"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 altLang="ko-KR" dirty="0">
                <a:solidFill>
                  <a:schemeClr val="tx1">
                    <a:lumMod val="75000"/>
                    <a:lumOff val="25000"/>
                  </a:schemeClr>
                </a:solidFill>
              </a:rPr>
              <a:t>9.</a:t>
            </a:r>
            <a:endParaRPr lang="ko-KR" altLang="en-US" dirty="0">
              <a:solidFill>
                <a:schemeClr val="tx1">
                  <a:lumMod val="75000"/>
                  <a:lumOff val="25000"/>
                </a:schemeClr>
              </a:solidFill>
            </a:endParaRPr>
          </a:p>
        </p:txBody>
      </p:sp>
      <p:sp>
        <p:nvSpPr>
          <p:cNvPr id="12" name="AutoShape 55">
            <a:extLst>
              <a:ext uri="{FF2B5EF4-FFF2-40B4-BE49-F238E27FC236}">
                <a16:creationId xmlns:a16="http://schemas.microsoft.com/office/drawing/2014/main" id="{69B5E45C-118C-4A7F-B061-616163B5554F}"/>
              </a:ext>
            </a:extLst>
          </p:cNvPr>
          <p:cNvSpPr>
            <a:spLocks noChangeArrowheads="1"/>
          </p:cNvSpPr>
          <p:nvPr/>
        </p:nvSpPr>
        <p:spPr bwMode="auto">
          <a:xfrm>
            <a:off x="524508" y="2393090"/>
            <a:ext cx="2810844" cy="1596009"/>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1000">
              <a:solidFill>
                <a:schemeClr val="tx1">
                  <a:lumMod val="75000"/>
                  <a:lumOff val="25000"/>
                </a:schemeClr>
              </a:solidFill>
              <a:latin typeface="맑은 고딕" pitchFamily="50" charset="-127"/>
              <a:ea typeface="맑은 고딕" pitchFamily="50" charset="-127"/>
            </a:endParaRPr>
          </a:p>
        </p:txBody>
      </p:sp>
      <p:sp>
        <p:nvSpPr>
          <p:cNvPr id="14" name="Rectangle 36">
            <a:extLst>
              <a:ext uri="{FF2B5EF4-FFF2-40B4-BE49-F238E27FC236}">
                <a16:creationId xmlns:a16="http://schemas.microsoft.com/office/drawing/2014/main" id="{132E2427-8F61-4BB7-B8C5-71701718E650}"/>
              </a:ext>
            </a:extLst>
          </p:cNvPr>
          <p:cNvSpPr>
            <a:spLocks noChangeArrowheads="1"/>
          </p:cNvSpPr>
          <p:nvPr/>
        </p:nvSpPr>
        <p:spPr bwMode="auto">
          <a:xfrm>
            <a:off x="623430" y="2494727"/>
            <a:ext cx="2617651" cy="1358997"/>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fontAlgn="ctr">
              <a:lnSpc>
                <a:spcPct val="112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Unit </a:t>
            </a:r>
            <a:r>
              <a:rPr lang="en" altLang="ko-KR" sz="800" dirty="0">
                <a:solidFill>
                  <a:prstClr val="black"/>
                </a:solidFill>
                <a:latin typeface="맑은 고딕" pitchFamily="50" charset="-127"/>
              </a:rPr>
              <a:t>and </a:t>
            </a:r>
            <a:r>
              <a:rPr lang="en" altLang="en-US" sz="800" dirty="0">
                <a:solidFill>
                  <a:prstClr val="black"/>
                </a:solidFill>
                <a:latin typeface="맑은 고딕" pitchFamily="50" charset="-127"/>
              </a:rPr>
              <a:t>integration tests completed</a:t>
            </a:r>
            <a:endParaRPr lang="en-US" altLang="ko-KR" sz="800" dirty="0">
              <a:solidFill>
                <a:prstClr val="black"/>
              </a:solidFill>
              <a:latin typeface="맑은 고딕" pitchFamily="50" charset="-127"/>
            </a:endParaRPr>
          </a:p>
          <a:p>
            <a:pPr marL="85725" lvl="0" fontAlgn="ctr">
              <a:lnSpc>
                <a:spcPct val="112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Check hardware and network environment</a:t>
            </a:r>
            <a:endParaRPr lang="en-US" altLang="ko-KR" sz="800" dirty="0">
              <a:solidFill>
                <a:prstClr val="black"/>
              </a:solidFill>
              <a:latin typeface="맑은 고딕" pitchFamily="50" charset="-127"/>
            </a:endParaRPr>
          </a:p>
          <a:p>
            <a:pPr marL="85725" lvl="0" fontAlgn="ctr">
              <a:lnSpc>
                <a:spcPct val="112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Organization of rehearsals</a:t>
            </a:r>
            <a:endParaRPr lang="en-US" altLang="ko-KR" sz="800" dirty="0">
              <a:solidFill>
                <a:prstClr val="black"/>
              </a:solidFill>
              <a:latin typeface="맑은 고딕" pitchFamily="50" charset="-127"/>
            </a:endParaRPr>
          </a:p>
          <a:p>
            <a:pPr marL="85725" lvl="0" fontAlgn="ctr">
              <a:lnSpc>
                <a:spcPct val="112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Composition of emergency preparedness experts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hardware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software </a:t>
            </a: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application system </a:t>
            </a:r>
            <a:r>
              <a:rPr lang="en" altLang="ko-KR" sz="800" dirty="0">
                <a:solidFill>
                  <a:prstClr val="black"/>
                </a:solidFill>
                <a:latin typeface="맑은 고딕" pitchFamily="50" charset="-127"/>
              </a:rPr>
              <a:t>)</a:t>
            </a:r>
            <a:endParaRPr lang="en-US" altLang="ko-KR" sz="800" dirty="0">
              <a:solidFill>
                <a:prstClr val="black"/>
              </a:solidFill>
              <a:latin typeface="맑은 고딕" pitchFamily="50" charset="-127"/>
              <a:ea typeface="맑은 고딕" pitchFamily="50" charset="-127"/>
            </a:endParaRPr>
          </a:p>
        </p:txBody>
      </p:sp>
      <p:sp>
        <p:nvSpPr>
          <p:cNvPr id="15" name="Rectangle 33">
            <a:extLst>
              <a:ext uri="{FF2B5EF4-FFF2-40B4-BE49-F238E27FC236}">
                <a16:creationId xmlns:a16="http://schemas.microsoft.com/office/drawing/2014/main" id="{997C2101-FA99-4344-98BC-AB10CC8FC74A}"/>
              </a:ext>
            </a:extLst>
          </p:cNvPr>
          <p:cNvSpPr>
            <a:spLocks noChangeArrowheads="1"/>
          </p:cNvSpPr>
          <p:nvPr/>
        </p:nvSpPr>
        <p:spPr bwMode="auto">
          <a:xfrm>
            <a:off x="524508" y="1966481"/>
            <a:ext cx="2810843" cy="43382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rPr>
              <a:t>Preparations</a:t>
            </a:r>
          </a:p>
        </p:txBody>
      </p:sp>
      <p:sp>
        <p:nvSpPr>
          <p:cNvPr id="16" name="AutoShape 55">
            <a:extLst>
              <a:ext uri="{FF2B5EF4-FFF2-40B4-BE49-F238E27FC236}">
                <a16:creationId xmlns:a16="http://schemas.microsoft.com/office/drawing/2014/main" id="{33E6716A-22A0-4E23-81B1-1BE4AFCC8425}"/>
              </a:ext>
            </a:extLst>
          </p:cNvPr>
          <p:cNvSpPr>
            <a:spLocks noChangeArrowheads="1"/>
          </p:cNvSpPr>
          <p:nvPr/>
        </p:nvSpPr>
        <p:spPr bwMode="auto">
          <a:xfrm>
            <a:off x="531764" y="4853265"/>
            <a:ext cx="5648386" cy="1567855"/>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1000">
              <a:solidFill>
                <a:schemeClr val="tx1">
                  <a:lumMod val="75000"/>
                  <a:lumOff val="25000"/>
                </a:schemeClr>
              </a:solidFill>
              <a:latin typeface="맑은 고딕" pitchFamily="50" charset="-127"/>
              <a:ea typeface="맑은 고딕" pitchFamily="50" charset="-127"/>
            </a:endParaRPr>
          </a:p>
        </p:txBody>
      </p:sp>
      <p:sp>
        <p:nvSpPr>
          <p:cNvPr id="17" name="Rectangle 36">
            <a:extLst>
              <a:ext uri="{FF2B5EF4-FFF2-40B4-BE49-F238E27FC236}">
                <a16:creationId xmlns:a16="http://schemas.microsoft.com/office/drawing/2014/main" id="{BBD0BD9D-64A7-49EC-8968-446C7A0DEF40}"/>
              </a:ext>
            </a:extLst>
          </p:cNvPr>
          <p:cNvSpPr>
            <a:spLocks noChangeArrowheads="1"/>
          </p:cNvSpPr>
          <p:nvPr/>
        </p:nvSpPr>
        <p:spPr bwMode="auto">
          <a:xfrm>
            <a:off x="630686" y="4954901"/>
            <a:ext cx="5455195" cy="1382189"/>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fontAlgn="ctr">
              <a:lnSpc>
                <a:spcPct val="112000"/>
              </a:lnSpc>
              <a:spcBef>
                <a:spcPts val="0"/>
              </a:spcBef>
              <a:spcAft>
                <a:spcPts val="200"/>
              </a:spcAft>
              <a:defRPr/>
            </a:pPr>
            <a:r>
              <a:rPr lang="en" altLang="ko-KR" sz="800" spc="-150" dirty="0">
                <a:solidFill>
                  <a:prstClr val="black"/>
                </a:solidFill>
                <a:latin typeface="맑은 고딕" pitchFamily="50" charset="-127"/>
              </a:rPr>
              <a:t>• Main System, Database, Network, </a:t>
            </a:r>
            <a:r>
              <a:rPr lang="en" altLang="en-US" sz="800" spc="-150" dirty="0">
                <a:solidFill>
                  <a:prstClr val="black"/>
                </a:solidFill>
                <a:latin typeface="맑은 고딕" pitchFamily="50" charset="-127"/>
              </a:rPr>
              <a:t>Other </a:t>
            </a:r>
            <a:r>
              <a:rPr lang="en" altLang="ko-KR" sz="800" spc="-150" dirty="0">
                <a:solidFill>
                  <a:prstClr val="black"/>
                </a:solidFill>
                <a:latin typeface="맑은 고딕" pitchFamily="50" charset="-127"/>
              </a:rPr>
              <a:t>System S/W </a:t>
            </a:r>
            <a:r>
              <a:rPr lang="en" altLang="en-US" sz="800" spc="-150" dirty="0">
                <a:solidFill>
                  <a:prstClr val="black"/>
                </a:solidFill>
                <a:latin typeface="맑은 고딕" pitchFamily="50" charset="-127"/>
              </a:rPr>
              <a:t>Entire </a:t>
            </a:r>
            <a:r>
              <a:rPr lang="en" altLang="ko-KR" sz="800" spc="-150" dirty="0">
                <a:solidFill>
                  <a:prstClr val="black"/>
                </a:solidFill>
                <a:latin typeface="맑은 고딕" pitchFamily="50" charset="-127"/>
              </a:rPr>
              <a:t>Set Up </a:t>
            </a:r>
            <a:r>
              <a:rPr lang="en" altLang="en-US" sz="800" spc="-150" dirty="0">
                <a:solidFill>
                  <a:prstClr val="black"/>
                </a:solidFill>
                <a:latin typeface="맑은 고딕" pitchFamily="50" charset="-127"/>
              </a:rPr>
              <a:t>Confirmation </a:t>
            </a:r>
            <a:r>
              <a:rPr lang="en" altLang="ko-KR" sz="800" spc="-150" dirty="0">
                <a:solidFill>
                  <a:prstClr val="black"/>
                </a:solidFill>
                <a:latin typeface="맑은 고딕" pitchFamily="50" charset="-127"/>
              </a:rPr>
              <a:t>, Tuning </a:t>
            </a:r>
            <a:r>
              <a:rPr lang="en" altLang="en-US" sz="800" spc="-150" dirty="0">
                <a:solidFill>
                  <a:prstClr val="black"/>
                </a:solidFill>
                <a:latin typeface="맑은 고딕" pitchFamily="50" charset="-127"/>
              </a:rPr>
              <a:t>and Test Run</a:t>
            </a:r>
            <a:endParaRPr lang="en-US" altLang="ko-KR" sz="800" spc="-150" dirty="0">
              <a:solidFill>
                <a:prstClr val="black"/>
              </a:solidFill>
              <a:latin typeface="맑은 고딕" pitchFamily="50" charset="-127"/>
            </a:endParaRPr>
          </a:p>
          <a:p>
            <a:pPr marL="85725" lvl="0" fontAlgn="ctr">
              <a:lnSpc>
                <a:spcPct val="112000"/>
              </a:lnSpc>
              <a:spcBef>
                <a:spcPts val="0"/>
              </a:spcBef>
              <a:spcAft>
                <a:spcPts val="200"/>
              </a:spcAft>
              <a:defRPr/>
            </a:pPr>
            <a:r>
              <a:rPr lang="en" altLang="en-US" sz="800" spc="-150" dirty="0">
                <a:solidFill>
                  <a:prstClr val="black"/>
                </a:solidFill>
                <a:latin typeface="맑은 고딕" pitchFamily="50" charset="-127"/>
              </a:rPr>
              <a:t>Inspection of </a:t>
            </a:r>
            <a:r>
              <a:rPr lang="en" altLang="ko-KR" sz="800" spc="-150" dirty="0">
                <a:solidFill>
                  <a:prstClr val="black"/>
                </a:solidFill>
                <a:latin typeface="맑은 고딕" pitchFamily="50" charset="-127"/>
              </a:rPr>
              <a:t>client </a:t>
            </a:r>
            <a:r>
              <a:rPr lang="en" altLang="en-US" sz="800" spc="-150" dirty="0">
                <a:solidFill>
                  <a:prstClr val="black"/>
                </a:solidFill>
                <a:latin typeface="맑은 고딕" pitchFamily="50" charset="-127"/>
              </a:rPr>
              <a:t>equipment and related </a:t>
            </a:r>
            <a:r>
              <a:rPr lang="en" altLang="ko-KR" sz="800" spc="-150" dirty="0">
                <a:solidFill>
                  <a:prstClr val="black"/>
                </a:solidFill>
                <a:latin typeface="맑은 고딕" pitchFamily="50" charset="-127"/>
              </a:rPr>
              <a:t>application software ( </a:t>
            </a:r>
            <a:r>
              <a:rPr lang="en" altLang="en-US" sz="800" spc="-150" dirty="0">
                <a:solidFill>
                  <a:prstClr val="black"/>
                </a:solidFill>
                <a:latin typeface="맑은 고딕" pitchFamily="50" charset="-127"/>
              </a:rPr>
              <a:t>automatic distribution of final </a:t>
            </a:r>
            <a:r>
              <a:rPr lang="en" altLang="ko-KR" sz="800" spc="-150" dirty="0">
                <a:solidFill>
                  <a:prstClr val="black"/>
                </a:solidFill>
                <a:latin typeface="맑은 고딕" pitchFamily="50" charset="-127"/>
              </a:rPr>
              <a:t>application )</a:t>
            </a:r>
          </a:p>
          <a:p>
            <a:pPr marL="85725" lvl="0" fontAlgn="ctr">
              <a:lnSpc>
                <a:spcPct val="112000"/>
              </a:lnSpc>
              <a:spcBef>
                <a:spcPts val="0"/>
              </a:spcBef>
              <a:spcAft>
                <a:spcPts val="200"/>
              </a:spcAft>
              <a:defRPr/>
            </a:pP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Final conversion of data to be applied to the new system among past data </a:t>
            </a: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accuracy test, and confirmation of results</a:t>
            </a:r>
            <a:endParaRPr lang="en-US" altLang="ko-KR" sz="800" spc="-150" dirty="0">
              <a:solidFill>
                <a:prstClr val="black"/>
              </a:solidFill>
              <a:latin typeface="맑은 고딕" pitchFamily="50" charset="-127"/>
            </a:endParaRPr>
          </a:p>
          <a:p>
            <a:pPr marL="85725" lvl="0" fontAlgn="ctr">
              <a:lnSpc>
                <a:spcPct val="112000"/>
              </a:lnSpc>
              <a:spcBef>
                <a:spcPts val="0"/>
              </a:spcBef>
              <a:spcAft>
                <a:spcPts val="200"/>
              </a:spcAft>
              <a:defRPr/>
            </a:pPr>
            <a:r>
              <a:rPr lang="en" altLang="en-US" sz="800" spc="-150" dirty="0">
                <a:solidFill>
                  <a:prstClr val="black"/>
                </a:solidFill>
                <a:latin typeface="맑은 고딕" pitchFamily="50" charset="-127"/>
              </a:rPr>
              <a:t>Composition of support personnel for each </a:t>
            </a:r>
            <a:r>
              <a:rPr lang="en" altLang="ko-KR" sz="800" spc="-150" dirty="0">
                <a:solidFill>
                  <a:prstClr val="black"/>
                </a:solidFill>
                <a:latin typeface="맑은 고딕" pitchFamily="50" charset="-127"/>
              </a:rPr>
              <a:t>KT task and </a:t>
            </a:r>
            <a:r>
              <a:rPr lang="en" altLang="en-US" sz="800" spc="-150" dirty="0">
                <a:solidFill>
                  <a:prstClr val="black"/>
                </a:solidFill>
                <a:latin typeface="맑은 고딕" pitchFamily="50" charset="-127"/>
              </a:rPr>
              <a:t>adjustment of work </a:t>
            </a:r>
            <a:r>
              <a:rPr lang="en" altLang="ko-KR" sz="800" spc="-150" dirty="0">
                <a:solidFill>
                  <a:prstClr val="black"/>
                </a:solidFill>
                <a:latin typeface="맑은 고딕" pitchFamily="50" charset="-127"/>
              </a:rPr>
              <a:t>schedule ( </a:t>
            </a:r>
            <a:r>
              <a:rPr lang="en" altLang="en-US" sz="800" spc="-150" dirty="0">
                <a:solidFill>
                  <a:prstClr val="black"/>
                </a:solidFill>
                <a:latin typeface="맑은 고딕" pitchFamily="50" charset="-127"/>
              </a:rPr>
              <a:t>day </a:t>
            </a: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night work support </a:t>
            </a: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telephone response </a:t>
            </a: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program error correction </a:t>
            </a: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data supplementation, etc. </a:t>
            </a:r>
            <a:r>
              <a:rPr lang="en" altLang="ko-KR" sz="800" spc="-150" dirty="0">
                <a:solidFill>
                  <a:prstClr val="black"/>
                </a:solidFill>
                <a:latin typeface="맑은 고딕" pitchFamily="50" charset="-127"/>
              </a:rPr>
              <a:t>)</a:t>
            </a:r>
            <a:endParaRPr lang="en-US" altLang="ko-KR" sz="800" spc="-150" dirty="0">
              <a:solidFill>
                <a:prstClr val="black"/>
              </a:solidFill>
              <a:latin typeface="맑은 고딕" pitchFamily="50" charset="-127"/>
              <a:ea typeface="맑은 고딕" pitchFamily="50" charset="-127"/>
            </a:endParaRPr>
          </a:p>
        </p:txBody>
      </p:sp>
      <p:sp>
        <p:nvSpPr>
          <p:cNvPr id="18" name="Rectangle 33">
            <a:extLst>
              <a:ext uri="{FF2B5EF4-FFF2-40B4-BE49-F238E27FC236}">
                <a16:creationId xmlns:a16="http://schemas.microsoft.com/office/drawing/2014/main" id="{94B10382-9AE8-4788-946B-40EE2031F5B8}"/>
              </a:ext>
            </a:extLst>
          </p:cNvPr>
          <p:cNvSpPr>
            <a:spLocks noChangeArrowheads="1"/>
          </p:cNvSpPr>
          <p:nvPr/>
        </p:nvSpPr>
        <p:spPr bwMode="auto">
          <a:xfrm>
            <a:off x="531764" y="4426656"/>
            <a:ext cx="5648387" cy="43382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ea typeface="맑은 고딕" pitchFamily="50" charset="-127"/>
              </a:rPr>
              <a:t>System Prerequisites</a:t>
            </a:r>
          </a:p>
        </p:txBody>
      </p:sp>
      <p:sp>
        <p:nvSpPr>
          <p:cNvPr id="29" name="TextBox 28">
            <a:extLst>
              <a:ext uri="{FF2B5EF4-FFF2-40B4-BE49-F238E27FC236}">
                <a16:creationId xmlns:a16="http://schemas.microsoft.com/office/drawing/2014/main" id="{6A425BBB-1AC9-47AB-9F9F-E3302E22F7C0}"/>
              </a:ext>
            </a:extLst>
          </p:cNvPr>
          <p:cNvSpPr txBox="1"/>
          <p:nvPr/>
        </p:nvSpPr>
        <p:spPr>
          <a:xfrm>
            <a:off x="531763" y="1685753"/>
            <a:ext cx="9024659" cy="276999"/>
          </a:xfrm>
          <a:prstGeom prst="rect">
            <a:avLst/>
          </a:prstGeom>
          <a:noFill/>
        </p:spPr>
        <p:txBody>
          <a:bodyPr wrap="square" rtlCol="0">
            <a:spAutoFit/>
          </a:bodyPr>
          <a:lstStyle/>
          <a:p>
            <a:pPr algn="ctr"/>
            <a:r>
              <a:rPr lang="en" altLang="en-US" sz="1200" b="1" u="sng" dirty="0"/>
              <a:t>Rehearsal preparations and schedule</a:t>
            </a:r>
          </a:p>
        </p:txBody>
      </p:sp>
      <p:sp>
        <p:nvSpPr>
          <p:cNvPr id="26" name="AutoShape 55">
            <a:extLst>
              <a:ext uri="{FF2B5EF4-FFF2-40B4-BE49-F238E27FC236}">
                <a16:creationId xmlns:a16="http://schemas.microsoft.com/office/drawing/2014/main" id="{0F03638E-8948-40C6-8BBB-55A9446DE0F7}"/>
              </a:ext>
            </a:extLst>
          </p:cNvPr>
          <p:cNvSpPr>
            <a:spLocks noChangeArrowheads="1"/>
          </p:cNvSpPr>
          <p:nvPr/>
        </p:nvSpPr>
        <p:spPr bwMode="auto">
          <a:xfrm>
            <a:off x="3369308" y="2393090"/>
            <a:ext cx="2810844" cy="1596009"/>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1000">
              <a:solidFill>
                <a:schemeClr val="tx1">
                  <a:lumMod val="75000"/>
                  <a:lumOff val="25000"/>
                </a:schemeClr>
              </a:solidFill>
              <a:latin typeface="맑은 고딕" pitchFamily="50" charset="-127"/>
              <a:ea typeface="맑은 고딕" pitchFamily="50" charset="-127"/>
            </a:endParaRPr>
          </a:p>
        </p:txBody>
      </p:sp>
      <p:sp>
        <p:nvSpPr>
          <p:cNvPr id="30" name="Rectangle 36">
            <a:extLst>
              <a:ext uri="{FF2B5EF4-FFF2-40B4-BE49-F238E27FC236}">
                <a16:creationId xmlns:a16="http://schemas.microsoft.com/office/drawing/2014/main" id="{2536E874-8630-473A-88B2-06C8B2561AD7}"/>
              </a:ext>
            </a:extLst>
          </p:cNvPr>
          <p:cNvSpPr>
            <a:spLocks noChangeArrowheads="1"/>
          </p:cNvSpPr>
          <p:nvPr/>
        </p:nvSpPr>
        <p:spPr bwMode="auto">
          <a:xfrm>
            <a:off x="3468230" y="2494727"/>
            <a:ext cx="2617651" cy="1358997"/>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fontAlgn="ctr">
              <a:lnSpc>
                <a:spcPct val="9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Establishment of handling plan in case of program change</a:t>
            </a:r>
            <a:endParaRPr lang="en-US" altLang="ko-KR" sz="800" dirty="0">
              <a:solidFill>
                <a:prstClr val="black"/>
              </a:solidFill>
              <a:latin typeface="맑은 고딕" pitchFamily="50" charset="-127"/>
            </a:endParaRPr>
          </a:p>
          <a:p>
            <a:pPr marL="85725" lvl="0" fontAlgn="ctr">
              <a:lnSpc>
                <a:spcPct val="9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Establishment of work-specific handling plans in case of system failure</a:t>
            </a:r>
            <a:endParaRPr lang="en-US" altLang="ko-KR" sz="800" dirty="0">
              <a:solidFill>
                <a:prstClr val="black"/>
              </a:solidFill>
              <a:latin typeface="맑은 고딕" pitchFamily="50" charset="-127"/>
            </a:endParaRPr>
          </a:p>
          <a:p>
            <a:pPr marL="85725" lvl="0" fontAlgn="ctr">
              <a:lnSpc>
                <a:spcPct val="9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Establish a backup plan</a:t>
            </a:r>
            <a:endParaRPr lang="en-US" altLang="ko-KR" sz="800" dirty="0">
              <a:solidFill>
                <a:prstClr val="black"/>
              </a:solidFill>
              <a:latin typeface="맑은 고딕" pitchFamily="50" charset="-127"/>
            </a:endParaRPr>
          </a:p>
          <a:p>
            <a:pPr marL="85725" lvl="0" fontAlgn="ctr">
              <a:lnSpc>
                <a:spcPct val="90000"/>
              </a:lnSpc>
              <a:spcBef>
                <a:spcPts val="0"/>
              </a:spcBef>
              <a:spcAft>
                <a:spcPts val="200"/>
              </a:spcAft>
              <a:defRPr/>
            </a:pPr>
            <a:r>
              <a:rPr lang="en" altLang="ko-KR" sz="800" dirty="0">
                <a:solidFill>
                  <a:prstClr val="black"/>
                </a:solidFill>
                <a:latin typeface="맑은 고딕" pitchFamily="50" charset="-127"/>
              </a:rPr>
              <a:t>• </a:t>
            </a:r>
            <a:r>
              <a:rPr lang="en" altLang="en-US" sz="800" dirty="0">
                <a:solidFill>
                  <a:prstClr val="black"/>
                </a:solidFill>
                <a:latin typeface="맑은 고딕" pitchFamily="50" charset="-127"/>
              </a:rPr>
              <a:t>Establishment of application system source version management plan</a:t>
            </a:r>
            <a:endParaRPr lang="en-US" altLang="ko-KR" sz="800" dirty="0">
              <a:solidFill>
                <a:prstClr val="black"/>
              </a:solidFill>
              <a:latin typeface="맑은 고딕" pitchFamily="50" charset="-127"/>
              <a:ea typeface="맑은 고딕" pitchFamily="50" charset="-127"/>
            </a:endParaRPr>
          </a:p>
        </p:txBody>
      </p:sp>
      <p:sp>
        <p:nvSpPr>
          <p:cNvPr id="31" name="Rectangle 33">
            <a:extLst>
              <a:ext uri="{FF2B5EF4-FFF2-40B4-BE49-F238E27FC236}">
                <a16:creationId xmlns:a16="http://schemas.microsoft.com/office/drawing/2014/main" id="{9B0EE9F3-86B1-43D9-818F-86322E7FF375}"/>
              </a:ext>
            </a:extLst>
          </p:cNvPr>
          <p:cNvSpPr>
            <a:spLocks noChangeArrowheads="1"/>
          </p:cNvSpPr>
          <p:nvPr/>
        </p:nvSpPr>
        <p:spPr bwMode="auto">
          <a:xfrm>
            <a:off x="3369308" y="1966481"/>
            <a:ext cx="2810843" cy="43382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rPr>
              <a:t>Establishment of work response plan during rehearsal</a:t>
            </a:r>
          </a:p>
        </p:txBody>
      </p:sp>
      <p:pic>
        <p:nvPicPr>
          <p:cNvPr id="3" name="그림 2">
            <a:extLst>
              <a:ext uri="{FF2B5EF4-FFF2-40B4-BE49-F238E27FC236}">
                <a16:creationId xmlns:a16="http://schemas.microsoft.com/office/drawing/2014/main" id="{4373D4FC-4E22-46CC-B061-AE490E77F4B4}"/>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Effect>
                      <a14:saturation sat="0"/>
                    </a14:imgEffect>
                  </a14:imgLayer>
                </a14:imgProps>
              </a:ext>
            </a:extLst>
          </a:blip>
          <a:stretch>
            <a:fillRect/>
          </a:stretch>
        </p:blipFill>
        <p:spPr>
          <a:xfrm>
            <a:off x="6214106" y="1893455"/>
            <a:ext cx="3441238" cy="4517505"/>
          </a:xfrm>
          <a:prstGeom prst="rect">
            <a:avLst/>
          </a:prstGeom>
        </p:spPr>
      </p:pic>
      <p:sp>
        <p:nvSpPr>
          <p:cNvPr id="19" name="직사각형 18">
            <a:extLst>
              <a:ext uri="{FF2B5EF4-FFF2-40B4-BE49-F238E27FC236}">
                <a16:creationId xmlns:a16="http://schemas.microsoft.com/office/drawing/2014/main" id="{FAEC5C4E-6202-4055-A7A3-AE43320262BF}"/>
              </a:ext>
            </a:extLst>
          </p:cNvPr>
          <p:cNvSpPr/>
          <p:nvPr/>
        </p:nvSpPr>
        <p:spPr>
          <a:xfrm rot="1200000">
            <a:off x="8567116" y="1825875"/>
            <a:ext cx="1098231" cy="135160"/>
          </a:xfrm>
          <a:prstGeom prst="rect">
            <a:avLst/>
          </a:prstGeom>
          <a:solidFill>
            <a:srgbClr val="FFFFFF"/>
          </a:solidFill>
          <a:ln w="12700">
            <a:solidFill>
              <a:srgbClr val="FF0000"/>
            </a:solidFill>
            <a:prstDash val="dash"/>
          </a:ln>
        </p:spPr>
        <p:txBody>
          <a:bodyPr wrap="none" lIns="0" tIns="0" rIns="0" bIns="0" rtlCol="0" anchor="ctr" anchorCtr="0">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defTabSz="974725" latinLnBrk="0">
              <a:defRPr/>
            </a:pPr>
            <a:r>
              <a:rPr lang="en" altLang="ko-KR" sz="1000" b="1" kern="0" spc="-60" dirty="0">
                <a:solidFill>
                  <a:srgbClr val="FF0000"/>
                </a:solidFill>
              </a:rPr>
              <a:t>illustrative</a:t>
            </a:r>
            <a:endParaRPr lang="ko-KR" altLang="en-US" sz="1000" b="1" kern="0" spc="-60" dirty="0">
              <a:solidFill>
                <a:srgbClr val="FF0000"/>
              </a:solidFill>
            </a:endParaRPr>
          </a:p>
        </p:txBody>
      </p:sp>
    </p:spTree>
    <p:extLst>
      <p:ext uri="{BB962C8B-B14F-4D97-AF65-F5344CB8AC3E}">
        <p14:creationId xmlns:p14="http://schemas.microsoft.com/office/powerpoint/2010/main" val="323993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24508" y="1088740"/>
            <a:ext cx="9011818" cy="492443"/>
          </a:xfrm>
          <a:prstGeom prst="rect">
            <a:avLst/>
          </a:prstGeom>
          <a:noFill/>
          <a:ln w="6350" algn="ctr">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lIns="82031" tIns="41015" rIns="82031" bIns="41015" rtlCol="0" anchor="t"/>
          <a:lstStyle>
            <a:defPPr>
              <a:defRPr lang="ko-KR"/>
            </a:defPPr>
            <a:lvl1pPr>
              <a:defRPr sz="1600" b="1" spc="-20">
                <a:solidFill>
                  <a:schemeClr val="tx1">
                    <a:lumMod val="65000"/>
                    <a:lumOff val="35000"/>
                  </a:schemeClr>
                </a:solidFill>
                <a:latin typeface="+mn-ea"/>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 altLang="en-US" sz="1400" dirty="0"/>
              <a:t>The rehearsal is </a:t>
            </a:r>
            <a:r>
              <a:rPr lang="en" altLang="en-US" sz="1400" dirty="0" err="1"/>
              <a:t>carried out with the</a:t>
            </a:r>
            <a:r>
              <a:rPr lang="en" altLang="en-US" sz="1400" dirty="0"/>
              <a:t> Comprehensive linkage and practice to </a:t>
            </a:r>
            <a:r>
              <a:rPr lang="en" altLang="ko-KR" sz="1400" dirty="0"/>
              <a:t>CDIS and internal and external interfaces The purpose is to test even the movement line check for </a:t>
            </a:r>
            <a:r>
              <a:rPr lang="en" altLang="en-US" sz="1400" dirty="0"/>
              <a:t>simulated customers </a:t>
            </a:r>
            <a:r>
              <a:rPr lang="en" altLang="ko-KR" sz="1400" dirty="0"/>
              <a:t>/ </a:t>
            </a:r>
            <a:r>
              <a:rPr lang="en" altLang="en-US" sz="1400" dirty="0"/>
              <a:t>patients </a:t>
            </a:r>
            <a:r>
              <a:rPr lang="en" altLang="ko-KR" sz="1400" dirty="0"/>
              <a:t>.</a:t>
            </a:r>
            <a:endParaRPr lang="ko-KR" altLang="en-US" sz="1400" dirty="0"/>
          </a:p>
        </p:txBody>
      </p:sp>
      <p:sp>
        <p:nvSpPr>
          <p:cNvPr id="8" name="TextBox 7"/>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sp>
        <p:nvSpPr>
          <p:cNvPr id="10" name="제목 1"/>
          <p:cNvSpPr txBox="1">
            <a:spLocks/>
          </p:cNvSpPr>
          <p:nvPr/>
        </p:nvSpPr>
        <p:spPr>
          <a:xfrm>
            <a:off x="740534" y="635108"/>
            <a:ext cx="7986586"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4229" rtl="0" eaLnBrk="1" latinLnBrk="1" hangingPunct="1">
              <a:spcBef>
                <a:spcPct val="0"/>
              </a:spcBef>
              <a:buNone/>
              <a:defRPr lang="ko-KR" altLang="en-US" sz="2600" b="1" kern="1200" spc="-60" baseline="0" dirty="0">
                <a:ln>
                  <a:noFill/>
                </a:ln>
                <a:solidFill>
                  <a:schemeClr val="accent1"/>
                </a:solidFill>
                <a:latin typeface="+mn-ea"/>
                <a:ea typeface="+mn-ea"/>
                <a:cs typeface="+mj-cs"/>
              </a:defRPr>
            </a:lvl1pPr>
          </a:lstStyle>
          <a:p>
            <a:pPr>
              <a:defRPr/>
            </a:pPr>
            <a:r>
              <a:rPr lang="en" altLang="en-US" sz="2400" dirty="0">
                <a:solidFill>
                  <a:schemeClr val="tx1">
                    <a:lumMod val="75000"/>
                    <a:lumOff val="25000"/>
                  </a:schemeClr>
                </a:solidFill>
              </a:rPr>
              <a:t>Test implementation plan </a:t>
            </a:r>
            <a:r>
              <a:rPr lang="en" altLang="ko-KR" sz="2400" dirty="0">
                <a:solidFill>
                  <a:schemeClr val="tx1">
                    <a:lumMod val="75000"/>
                    <a:lumOff val="25000"/>
                  </a:schemeClr>
                </a:solidFill>
              </a:rPr>
              <a:t>_ </a:t>
            </a:r>
            <a:r>
              <a:rPr lang="en" altLang="en-US" sz="2000" dirty="0">
                <a:solidFill>
                  <a:schemeClr val="tx1">
                    <a:lumMod val="75000"/>
                    <a:lumOff val="25000"/>
                  </a:schemeClr>
                </a:solidFill>
              </a:rPr>
              <a:t>Rehearsal </a:t>
            </a:r>
            <a:r>
              <a:rPr lang="en" altLang="ko-KR" sz="2000" dirty="0">
                <a:solidFill>
                  <a:schemeClr val="tx1">
                    <a:lumMod val="75000"/>
                    <a:lumOff val="25000"/>
                  </a:schemeClr>
                </a:solidFill>
              </a:rPr>
              <a:t>(2/2)</a:t>
            </a:r>
            <a:endParaRPr lang="en-US" sz="2000" dirty="0">
              <a:solidFill>
                <a:schemeClr val="tx1">
                  <a:lumMod val="75000"/>
                  <a:lumOff val="25000"/>
                </a:schemeClr>
              </a:solidFill>
            </a:endParaRPr>
          </a:p>
        </p:txBody>
      </p:sp>
      <p:sp>
        <p:nvSpPr>
          <p:cNvPr id="11" name="텍스트 개체 틀 2"/>
          <p:cNvSpPr txBox="1">
            <a:spLocks/>
          </p:cNvSpPr>
          <p:nvPr/>
        </p:nvSpPr>
        <p:spPr>
          <a:xfrm>
            <a:off x="271703" y="686212"/>
            <a:ext cx="468831" cy="276999"/>
          </a:xfrm>
          <a:prstGeom prst="rect">
            <a:avLst/>
          </a:prstGeom>
        </p:spPr>
        <p:txBody>
          <a:bodyPr wrap="square" lIns="0" tIns="0" rIns="0" bIns="0" anchor="ctr" anchorCtr="0">
            <a:spAutoFit/>
          </a:bodyPr>
          <a:lstStyle>
            <a:lvl1pPr marL="0" indent="0" algn="l" defTabSz="914229" rtl="0" eaLnBrk="1" latinLnBrk="1" hangingPunct="1">
              <a:spcBef>
                <a:spcPct val="20000"/>
              </a:spcBef>
              <a:buFont typeface="Arial" pitchFamily="34" charset="0"/>
              <a:buNone/>
              <a:defRPr sz="1800" b="1" kern="1200" spc="-60" baseline="0">
                <a:ln>
                  <a:noFill/>
                </a:ln>
                <a:solidFill>
                  <a:schemeClr val="accent1">
                    <a:lumMod val="60000"/>
                    <a:lumOff val="40000"/>
                  </a:schemeClr>
                </a:solidFill>
                <a:latin typeface="+mn-ea"/>
                <a:ea typeface="+mn-ea"/>
                <a:cs typeface="+mn-cs"/>
              </a:defRPr>
            </a:lvl1pPr>
            <a:lvl2pPr marL="742811" indent="-285697" algn="l" defTabSz="914229"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786" indent="-228556" algn="l" defTabSz="914229" rtl="0" eaLnBrk="1" latinLnBrk="1" hangingPunct="1">
              <a:spcBef>
                <a:spcPct val="20000"/>
              </a:spcBef>
              <a:buFont typeface="Arial" pitchFamily="34" charset="0"/>
              <a:buChar char="•"/>
              <a:defRPr sz="2500" kern="1200">
                <a:solidFill>
                  <a:schemeClr val="tx1"/>
                </a:solidFill>
                <a:latin typeface="+mn-lt"/>
                <a:ea typeface="+mn-ea"/>
                <a:cs typeface="+mn-cs"/>
              </a:defRPr>
            </a:lvl3pPr>
            <a:lvl4pPr marL="1599901"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016"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 altLang="ko-KR" dirty="0">
                <a:solidFill>
                  <a:schemeClr val="tx1">
                    <a:lumMod val="75000"/>
                    <a:lumOff val="25000"/>
                  </a:schemeClr>
                </a:solidFill>
              </a:rPr>
              <a:t>9.</a:t>
            </a:r>
            <a:endParaRPr lang="ko-KR" altLang="en-US" dirty="0">
              <a:solidFill>
                <a:schemeClr val="tx1">
                  <a:lumMod val="75000"/>
                  <a:lumOff val="25000"/>
                </a:schemeClr>
              </a:solidFill>
            </a:endParaRPr>
          </a:p>
        </p:txBody>
      </p:sp>
      <p:sp>
        <p:nvSpPr>
          <p:cNvPr id="12" name="AutoShape 55">
            <a:extLst>
              <a:ext uri="{FF2B5EF4-FFF2-40B4-BE49-F238E27FC236}">
                <a16:creationId xmlns:a16="http://schemas.microsoft.com/office/drawing/2014/main" id="{69B5E45C-118C-4A7F-B061-616163B5554F}"/>
              </a:ext>
            </a:extLst>
          </p:cNvPr>
          <p:cNvSpPr>
            <a:spLocks noChangeArrowheads="1"/>
          </p:cNvSpPr>
          <p:nvPr/>
        </p:nvSpPr>
        <p:spPr bwMode="auto">
          <a:xfrm>
            <a:off x="524508" y="2393090"/>
            <a:ext cx="4850132" cy="3247615"/>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800">
              <a:solidFill>
                <a:schemeClr val="tx1">
                  <a:lumMod val="75000"/>
                  <a:lumOff val="25000"/>
                </a:schemeClr>
              </a:solidFill>
              <a:latin typeface="맑은 고딕" pitchFamily="50" charset="-127"/>
              <a:ea typeface="맑은 고딕" pitchFamily="50" charset="-127"/>
            </a:endParaRPr>
          </a:p>
        </p:txBody>
      </p:sp>
      <p:sp>
        <p:nvSpPr>
          <p:cNvPr id="15" name="Rectangle 33">
            <a:extLst>
              <a:ext uri="{FF2B5EF4-FFF2-40B4-BE49-F238E27FC236}">
                <a16:creationId xmlns:a16="http://schemas.microsoft.com/office/drawing/2014/main" id="{997C2101-FA99-4344-98BC-AB10CC8FC74A}"/>
              </a:ext>
            </a:extLst>
          </p:cNvPr>
          <p:cNvSpPr>
            <a:spLocks noChangeArrowheads="1"/>
          </p:cNvSpPr>
          <p:nvPr/>
        </p:nvSpPr>
        <p:spPr bwMode="auto">
          <a:xfrm>
            <a:off x="524508" y="1966481"/>
            <a:ext cx="4850132" cy="43382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rPr>
              <a:t>Example progress scenario</a:t>
            </a:r>
          </a:p>
        </p:txBody>
      </p:sp>
      <p:sp>
        <p:nvSpPr>
          <p:cNvPr id="16" name="AutoShape 55">
            <a:extLst>
              <a:ext uri="{FF2B5EF4-FFF2-40B4-BE49-F238E27FC236}">
                <a16:creationId xmlns:a16="http://schemas.microsoft.com/office/drawing/2014/main" id="{33E6716A-22A0-4E23-81B1-1BE4AFCC8425}"/>
              </a:ext>
            </a:extLst>
          </p:cNvPr>
          <p:cNvSpPr>
            <a:spLocks noChangeArrowheads="1"/>
          </p:cNvSpPr>
          <p:nvPr/>
        </p:nvSpPr>
        <p:spPr bwMode="auto">
          <a:xfrm>
            <a:off x="3616960" y="5674178"/>
            <a:ext cx="5919366" cy="746942"/>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800">
              <a:solidFill>
                <a:schemeClr val="tx1">
                  <a:lumMod val="75000"/>
                  <a:lumOff val="25000"/>
                </a:schemeClr>
              </a:solidFill>
              <a:latin typeface="맑은 고딕" pitchFamily="50" charset="-127"/>
              <a:ea typeface="맑은 고딕" pitchFamily="50" charset="-127"/>
            </a:endParaRPr>
          </a:p>
        </p:txBody>
      </p:sp>
      <p:sp>
        <p:nvSpPr>
          <p:cNvPr id="17" name="Rectangle 36">
            <a:extLst>
              <a:ext uri="{FF2B5EF4-FFF2-40B4-BE49-F238E27FC236}">
                <a16:creationId xmlns:a16="http://schemas.microsoft.com/office/drawing/2014/main" id="{BBD0BD9D-64A7-49EC-8968-446C7A0DEF40}"/>
              </a:ext>
            </a:extLst>
          </p:cNvPr>
          <p:cNvSpPr>
            <a:spLocks noChangeArrowheads="1"/>
          </p:cNvSpPr>
          <p:nvPr/>
        </p:nvSpPr>
        <p:spPr bwMode="auto">
          <a:xfrm>
            <a:off x="3663045" y="5719545"/>
            <a:ext cx="5851388" cy="630456"/>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marL="85725" lvl="0" fontAlgn="ctr">
              <a:spcBef>
                <a:spcPts val="0"/>
              </a:spcBef>
              <a:spcAft>
                <a:spcPts val="200"/>
              </a:spcAft>
              <a:defRPr/>
            </a:pP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Connection test with external equipment </a:t>
            </a:r>
            <a:r>
              <a:rPr lang="en" altLang="ko-KR" sz="800" spc="-150" dirty="0">
                <a:solidFill>
                  <a:prstClr val="black"/>
                </a:solidFill>
                <a:latin typeface="맑은 고딕" pitchFamily="50" charset="-127"/>
              </a:rPr>
              <a:t>(CDIS, PACS, LIS, </a:t>
            </a:r>
            <a:r>
              <a:rPr lang="en" altLang="en-US" sz="800" spc="-150" dirty="0">
                <a:solidFill>
                  <a:prstClr val="black"/>
                </a:solidFill>
                <a:latin typeface="맑은 고딕" pitchFamily="50" charset="-127"/>
              </a:rPr>
              <a:t>Douzone </a:t>
            </a:r>
            <a:r>
              <a:rPr lang="en" altLang="ko-KR" sz="800" spc="-150" dirty="0">
                <a:solidFill>
                  <a:prstClr val="black"/>
                </a:solidFill>
                <a:latin typeface="맑은 고딕" pitchFamily="50" charset="-127"/>
              </a:rPr>
              <a:t>)</a:t>
            </a:r>
          </a:p>
          <a:p>
            <a:pPr marL="85725" lvl="0" fontAlgn="ctr">
              <a:spcBef>
                <a:spcPts val="0"/>
              </a:spcBef>
              <a:spcAft>
                <a:spcPts val="200"/>
              </a:spcAft>
              <a:defRPr/>
            </a:pPr>
            <a:r>
              <a:rPr lang="en" altLang="ko-KR" sz="800" spc="-150" dirty="0">
                <a:solidFill>
                  <a:prstClr val="black"/>
                </a:solidFill>
                <a:latin typeface="맑은 고딕" pitchFamily="50" charset="-127"/>
              </a:rPr>
              <a:t>• Identification / </a:t>
            </a:r>
            <a:r>
              <a:rPr lang="en" altLang="en-US" sz="800" spc="-150" dirty="0">
                <a:solidFill>
                  <a:prstClr val="black"/>
                </a:solidFill>
                <a:latin typeface="맑은 고딕" pitchFamily="50" charset="-127"/>
              </a:rPr>
              <a:t>resolving </a:t>
            </a:r>
            <a:endParaRPr lang="en-US" altLang="ko-KR" sz="800" spc="-150" dirty="0">
              <a:solidFill>
                <a:prstClr val="black"/>
              </a:solidFill>
              <a:latin typeface="맑은 고딕" pitchFamily="50" charset="-127"/>
            </a:endParaRPr>
          </a:p>
          <a:p>
            <a:pPr marL="85725" lvl="0" fontAlgn="ctr">
              <a:spcBef>
                <a:spcPts val="0"/>
              </a:spcBef>
              <a:spcAft>
                <a:spcPts val="200"/>
              </a:spcAft>
              <a:defRPr/>
            </a:pPr>
            <a:r>
              <a:rPr lang="en" altLang="ko-KR" sz="800" spc="-150" dirty="0">
                <a:solidFill>
                  <a:prstClr val="black"/>
                </a:solidFill>
                <a:latin typeface="맑은 고딕" pitchFamily="50" charset="-127"/>
              </a:rPr>
              <a:t>• Identification / </a:t>
            </a:r>
            <a:r>
              <a:rPr lang="en" altLang="en-US" sz="800" spc="-150" dirty="0">
                <a:solidFill>
                  <a:prstClr val="black"/>
                </a:solidFill>
                <a:latin typeface="맑은 고딕" pitchFamily="50" charset="-127"/>
              </a:rPr>
              <a:t>resolution </a:t>
            </a:r>
            <a:endParaRPr lang="en-US" altLang="ko-KR" sz="800" spc="-150" dirty="0">
              <a:solidFill>
                <a:prstClr val="black"/>
              </a:solidFill>
              <a:latin typeface="맑은 고딕" pitchFamily="50" charset="-127"/>
              <a:ea typeface="맑은 고딕" pitchFamily="50" charset="-127"/>
            </a:endParaRPr>
          </a:p>
        </p:txBody>
      </p:sp>
      <p:sp>
        <p:nvSpPr>
          <p:cNvPr id="18" name="Rectangle 33">
            <a:extLst>
              <a:ext uri="{FF2B5EF4-FFF2-40B4-BE49-F238E27FC236}">
                <a16:creationId xmlns:a16="http://schemas.microsoft.com/office/drawing/2014/main" id="{94B10382-9AE8-4788-946B-40EE2031F5B8}"/>
              </a:ext>
            </a:extLst>
          </p:cNvPr>
          <p:cNvSpPr>
            <a:spLocks noChangeArrowheads="1"/>
          </p:cNvSpPr>
          <p:nvPr/>
        </p:nvSpPr>
        <p:spPr bwMode="auto">
          <a:xfrm>
            <a:off x="531763" y="5667008"/>
            <a:ext cx="2983596" cy="754111"/>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ea typeface="맑은 고딕" pitchFamily="50" charset="-127"/>
              </a:rPr>
              <a:t>key checklist</a:t>
            </a:r>
          </a:p>
        </p:txBody>
      </p:sp>
      <p:sp>
        <p:nvSpPr>
          <p:cNvPr id="29" name="TextBox 28">
            <a:extLst>
              <a:ext uri="{FF2B5EF4-FFF2-40B4-BE49-F238E27FC236}">
                <a16:creationId xmlns:a16="http://schemas.microsoft.com/office/drawing/2014/main" id="{6A425BBB-1AC9-47AB-9F9F-E3302E22F7C0}"/>
              </a:ext>
            </a:extLst>
          </p:cNvPr>
          <p:cNvSpPr txBox="1"/>
          <p:nvPr/>
        </p:nvSpPr>
        <p:spPr>
          <a:xfrm>
            <a:off x="531763" y="1685753"/>
            <a:ext cx="9024659" cy="276999"/>
          </a:xfrm>
          <a:prstGeom prst="rect">
            <a:avLst/>
          </a:prstGeom>
          <a:noFill/>
        </p:spPr>
        <p:txBody>
          <a:bodyPr wrap="square" rtlCol="0">
            <a:spAutoFit/>
          </a:bodyPr>
          <a:lstStyle/>
          <a:p>
            <a:pPr algn="ctr"/>
            <a:r>
              <a:rPr lang="en" altLang="en-US" sz="1200" b="1" u="sng" dirty="0"/>
              <a:t>Pre-rehearsal plan</a:t>
            </a:r>
          </a:p>
        </p:txBody>
      </p:sp>
      <p:sp>
        <p:nvSpPr>
          <p:cNvPr id="19" name="Rectangle 33">
            <a:extLst>
              <a:ext uri="{FF2B5EF4-FFF2-40B4-BE49-F238E27FC236}">
                <a16:creationId xmlns:a16="http://schemas.microsoft.com/office/drawing/2014/main" id="{B730BFFB-C3AB-4F92-ABA7-9A93B9200661}"/>
              </a:ext>
            </a:extLst>
          </p:cNvPr>
          <p:cNvSpPr>
            <a:spLocks noChangeArrowheads="1"/>
          </p:cNvSpPr>
          <p:nvPr/>
        </p:nvSpPr>
        <p:spPr bwMode="auto">
          <a:xfrm>
            <a:off x="5488548" y="1959262"/>
            <a:ext cx="4091024" cy="43382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rPr>
              <a:t>rehearsal content</a:t>
            </a:r>
          </a:p>
        </p:txBody>
      </p:sp>
      <p:sp>
        <p:nvSpPr>
          <p:cNvPr id="20" name="AutoShape 55">
            <a:extLst>
              <a:ext uri="{FF2B5EF4-FFF2-40B4-BE49-F238E27FC236}">
                <a16:creationId xmlns:a16="http://schemas.microsoft.com/office/drawing/2014/main" id="{69607959-9991-4F2C-8908-F282D5C28BE0}"/>
              </a:ext>
            </a:extLst>
          </p:cNvPr>
          <p:cNvSpPr>
            <a:spLocks noChangeArrowheads="1"/>
          </p:cNvSpPr>
          <p:nvPr/>
        </p:nvSpPr>
        <p:spPr bwMode="auto">
          <a:xfrm>
            <a:off x="5424097" y="2429694"/>
            <a:ext cx="4155475" cy="3189216"/>
          </a:xfrm>
          <a:prstGeom prst="roundRect">
            <a:avLst>
              <a:gd name="adj" fmla="val 0"/>
            </a:avLst>
          </a:prstGeom>
          <a:solidFill>
            <a:srgbClr val="EAEAEA">
              <a:alpha val="50195"/>
            </a:srgbClr>
          </a:solidFill>
          <a:ln w="3175" cap="rnd" algn="ctr">
            <a:solidFill>
              <a:srgbClr val="969696"/>
            </a:solidFill>
            <a:prstDash val="sysDot"/>
            <a:round/>
            <a:headEnd/>
            <a:tailEnd/>
          </a:ln>
        </p:spPr>
        <p:txBody>
          <a:bodyPr tIns="0" bIns="0" anchor="ctr"/>
          <a:lstStyle/>
          <a:p>
            <a:pPr algn="ctr"/>
            <a:endParaRPr lang="ko-KR" altLang="ko-KR" sz="800">
              <a:solidFill>
                <a:schemeClr val="tx1">
                  <a:lumMod val="75000"/>
                  <a:lumOff val="25000"/>
                </a:schemeClr>
              </a:solidFill>
              <a:latin typeface="맑은 고딕" pitchFamily="50" charset="-127"/>
              <a:ea typeface="맑은 고딕" pitchFamily="50" charset="-127"/>
            </a:endParaRPr>
          </a:p>
        </p:txBody>
      </p:sp>
      <p:sp>
        <p:nvSpPr>
          <p:cNvPr id="21" name="Rectangle 36">
            <a:extLst>
              <a:ext uri="{FF2B5EF4-FFF2-40B4-BE49-F238E27FC236}">
                <a16:creationId xmlns:a16="http://schemas.microsoft.com/office/drawing/2014/main" id="{4A6D040C-78A6-46FA-8470-6BF757AA8DC1}"/>
              </a:ext>
            </a:extLst>
          </p:cNvPr>
          <p:cNvSpPr>
            <a:spLocks noChangeArrowheads="1"/>
          </p:cNvSpPr>
          <p:nvPr/>
        </p:nvSpPr>
        <p:spPr bwMode="auto">
          <a:xfrm>
            <a:off x="5540496" y="2666599"/>
            <a:ext cx="563124" cy="1161126"/>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algn="ctr" fontAlgn="ctr">
              <a:lnSpc>
                <a:spcPct val="112000"/>
              </a:lnSpc>
              <a:spcBef>
                <a:spcPts val="0"/>
              </a:spcBef>
              <a:spcAft>
                <a:spcPts val="200"/>
              </a:spcAft>
              <a:defRPr/>
            </a:pPr>
            <a:r>
              <a:rPr lang="en" altLang="en-US" sz="800" spc="-150" dirty="0">
                <a:solidFill>
                  <a:prstClr val="black"/>
                </a:solidFill>
                <a:latin typeface="맑은 고딕" pitchFamily="50" charset="-127"/>
                <a:ea typeface="맑은 고딕" pitchFamily="50" charset="-127"/>
              </a:rPr>
              <a:t>base</a:t>
            </a:r>
            <a:endParaRPr lang="en-US" altLang="ko-KR" sz="800" spc="-150" dirty="0">
              <a:solidFill>
                <a:prstClr val="black"/>
              </a:solidFill>
              <a:latin typeface="맑은 고딕" pitchFamily="50" charset="-127"/>
              <a:ea typeface="맑은 고딕" pitchFamily="50" charset="-127"/>
            </a:endParaRPr>
          </a:p>
          <a:p>
            <a:pPr lvl="0" algn="ctr" fontAlgn="ctr">
              <a:lnSpc>
                <a:spcPct val="112000"/>
              </a:lnSpc>
              <a:spcBef>
                <a:spcPts val="0"/>
              </a:spcBef>
              <a:spcAft>
                <a:spcPts val="200"/>
              </a:spcAft>
              <a:defRPr/>
            </a:pPr>
            <a:r>
              <a:rPr lang="en" altLang="en-US" sz="800" spc="-150" dirty="0">
                <a:solidFill>
                  <a:prstClr val="black"/>
                </a:solidFill>
                <a:latin typeface="맑은 고딕" pitchFamily="50" charset="-127"/>
                <a:ea typeface="맑은 고딕" pitchFamily="50" charset="-127"/>
              </a:rPr>
              <a:t>system</a:t>
            </a:r>
            <a:endParaRPr lang="en-US" altLang="ko-KR" sz="800" spc="-150" dirty="0">
              <a:solidFill>
                <a:prstClr val="black"/>
              </a:solidFill>
              <a:latin typeface="맑은 고딕" pitchFamily="50" charset="-127"/>
              <a:ea typeface="맑은 고딕" pitchFamily="50" charset="-127"/>
            </a:endParaRPr>
          </a:p>
        </p:txBody>
      </p:sp>
      <p:sp>
        <p:nvSpPr>
          <p:cNvPr id="22" name="TextBox 21">
            <a:extLst>
              <a:ext uri="{FF2B5EF4-FFF2-40B4-BE49-F238E27FC236}">
                <a16:creationId xmlns:a16="http://schemas.microsoft.com/office/drawing/2014/main" id="{23010793-52F8-441B-AC70-13D3F2577728}"/>
              </a:ext>
            </a:extLst>
          </p:cNvPr>
          <p:cNvSpPr txBox="1"/>
          <p:nvPr/>
        </p:nvSpPr>
        <p:spPr>
          <a:xfrm>
            <a:off x="1068563" y="2743270"/>
            <a:ext cx="506551" cy="215444"/>
          </a:xfrm>
          <a:prstGeom prst="rect">
            <a:avLst/>
          </a:prstGeom>
          <a:noFill/>
        </p:spPr>
        <p:txBody>
          <a:bodyPr wrap="square" rtlCol="0">
            <a:spAutoFit/>
          </a:bodyPr>
          <a:lstStyle/>
          <a:p>
            <a:pPr algn="ctr"/>
            <a:r>
              <a:rPr lang="en" altLang="ko-KR" sz="800" b="1" u="sng" dirty="0"/>
              <a:t>BPD</a:t>
            </a:r>
            <a:endParaRPr lang="ko-KR" altLang="en-US" sz="800" b="1" u="sng" dirty="0"/>
          </a:p>
        </p:txBody>
      </p:sp>
      <p:sp>
        <p:nvSpPr>
          <p:cNvPr id="33" name="TextBox 32">
            <a:extLst>
              <a:ext uri="{FF2B5EF4-FFF2-40B4-BE49-F238E27FC236}">
                <a16:creationId xmlns:a16="http://schemas.microsoft.com/office/drawing/2014/main" id="{A2EA000D-14E4-4153-8956-C621BC746317}"/>
              </a:ext>
            </a:extLst>
          </p:cNvPr>
          <p:cNvSpPr txBox="1"/>
          <p:nvPr/>
        </p:nvSpPr>
        <p:spPr>
          <a:xfrm>
            <a:off x="2917792" y="2429383"/>
            <a:ext cx="2001652" cy="215444"/>
          </a:xfrm>
          <a:prstGeom prst="rect">
            <a:avLst/>
          </a:prstGeom>
          <a:noFill/>
        </p:spPr>
        <p:txBody>
          <a:bodyPr wrap="square" rtlCol="0">
            <a:spAutoFit/>
          </a:bodyPr>
          <a:lstStyle/>
          <a:p>
            <a:pPr algn="ctr"/>
            <a:r>
              <a:rPr lang="en" altLang="en-US" sz="800" b="1" u="sng" dirty="0"/>
              <a:t>rehearsal test case</a:t>
            </a:r>
          </a:p>
        </p:txBody>
      </p:sp>
      <p:sp>
        <p:nvSpPr>
          <p:cNvPr id="34" name="Rectangle 36">
            <a:extLst>
              <a:ext uri="{FF2B5EF4-FFF2-40B4-BE49-F238E27FC236}">
                <a16:creationId xmlns:a16="http://schemas.microsoft.com/office/drawing/2014/main" id="{DE233598-86C4-4DC2-A0F4-813D5E7EAB47}"/>
              </a:ext>
            </a:extLst>
          </p:cNvPr>
          <p:cNvSpPr>
            <a:spLocks noChangeArrowheads="1"/>
          </p:cNvSpPr>
          <p:nvPr/>
        </p:nvSpPr>
        <p:spPr bwMode="auto">
          <a:xfrm>
            <a:off x="5536495" y="3882993"/>
            <a:ext cx="563124" cy="1702528"/>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algn="ctr" fontAlgn="ctr">
              <a:lnSpc>
                <a:spcPct val="112000"/>
              </a:lnSpc>
              <a:spcBef>
                <a:spcPts val="0"/>
              </a:spcBef>
              <a:spcAft>
                <a:spcPts val="200"/>
              </a:spcAft>
              <a:defRPr/>
            </a:pPr>
            <a:r>
              <a:rPr lang="en" altLang="en-US" sz="800" spc="-150" dirty="0">
                <a:solidFill>
                  <a:prstClr val="black"/>
                </a:solidFill>
                <a:latin typeface="맑은 고딕" pitchFamily="50" charset="-127"/>
                <a:ea typeface="맑은 고딕" pitchFamily="50" charset="-127"/>
              </a:rPr>
              <a:t>work</a:t>
            </a:r>
            <a:endParaRPr lang="en-US" altLang="ko-KR" sz="800" spc="-150" dirty="0">
              <a:solidFill>
                <a:prstClr val="black"/>
              </a:solidFill>
              <a:latin typeface="맑은 고딕" pitchFamily="50" charset="-127"/>
              <a:ea typeface="맑은 고딕" pitchFamily="50" charset="-127"/>
            </a:endParaRPr>
          </a:p>
          <a:p>
            <a:pPr lvl="0" algn="ctr" fontAlgn="ctr">
              <a:lnSpc>
                <a:spcPct val="112000"/>
              </a:lnSpc>
              <a:spcBef>
                <a:spcPts val="0"/>
              </a:spcBef>
              <a:spcAft>
                <a:spcPts val="200"/>
              </a:spcAft>
              <a:defRPr/>
            </a:pPr>
            <a:r>
              <a:rPr lang="en" altLang="en-US" sz="800" spc="-150" dirty="0">
                <a:solidFill>
                  <a:prstClr val="black"/>
                </a:solidFill>
                <a:latin typeface="맑은 고딕" pitchFamily="50" charset="-127"/>
                <a:ea typeface="맑은 고딕" pitchFamily="50" charset="-127"/>
              </a:rPr>
              <a:t>system</a:t>
            </a:r>
            <a:endParaRPr lang="en-US" altLang="ko-KR" sz="800" spc="-150" dirty="0">
              <a:solidFill>
                <a:prstClr val="black"/>
              </a:solidFill>
              <a:latin typeface="맑은 고딕" pitchFamily="50" charset="-127"/>
              <a:ea typeface="맑은 고딕" pitchFamily="50" charset="-127"/>
            </a:endParaRPr>
          </a:p>
        </p:txBody>
      </p:sp>
      <p:sp>
        <p:nvSpPr>
          <p:cNvPr id="35" name="Rectangle 36">
            <a:extLst>
              <a:ext uri="{FF2B5EF4-FFF2-40B4-BE49-F238E27FC236}">
                <a16:creationId xmlns:a16="http://schemas.microsoft.com/office/drawing/2014/main" id="{A5B841C9-F3FE-4E00-A09F-5172056013C0}"/>
              </a:ext>
            </a:extLst>
          </p:cNvPr>
          <p:cNvSpPr>
            <a:spLocks noChangeArrowheads="1"/>
          </p:cNvSpPr>
          <p:nvPr/>
        </p:nvSpPr>
        <p:spPr bwMode="auto">
          <a:xfrm>
            <a:off x="6105714" y="2666599"/>
            <a:ext cx="828000" cy="475351"/>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algn="ctr" fontAlgn="ctr">
              <a:lnSpc>
                <a:spcPct val="80000"/>
              </a:lnSpc>
              <a:spcBef>
                <a:spcPts val="0"/>
              </a:spcBef>
              <a:spcAft>
                <a:spcPts val="200"/>
              </a:spcAft>
              <a:defRPr/>
            </a:pPr>
            <a:r>
              <a:rPr lang="en" altLang="ko-KR" sz="800" spc="-150" dirty="0">
                <a:solidFill>
                  <a:prstClr val="black"/>
                </a:solidFill>
                <a:latin typeface="맑은 고딕" pitchFamily="50" charset="-127"/>
                <a:ea typeface="맑은 고딕" pitchFamily="50" charset="-127"/>
              </a:rPr>
              <a:t>H/W</a:t>
            </a:r>
          </a:p>
        </p:txBody>
      </p:sp>
      <p:sp>
        <p:nvSpPr>
          <p:cNvPr id="36" name="Rectangle 36">
            <a:extLst>
              <a:ext uri="{FF2B5EF4-FFF2-40B4-BE49-F238E27FC236}">
                <a16:creationId xmlns:a16="http://schemas.microsoft.com/office/drawing/2014/main" id="{E9F90A55-E81A-436A-BF1A-0098AE0DE96B}"/>
              </a:ext>
            </a:extLst>
          </p:cNvPr>
          <p:cNvSpPr>
            <a:spLocks noChangeArrowheads="1"/>
          </p:cNvSpPr>
          <p:nvPr/>
        </p:nvSpPr>
        <p:spPr bwMode="auto">
          <a:xfrm>
            <a:off x="5537465" y="2441351"/>
            <a:ext cx="563124" cy="20238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rPr>
              <a:t>classification</a:t>
            </a:r>
            <a:endParaRPr lang="en-US" altLang="ko-KR" sz="800" dirty="0">
              <a:solidFill>
                <a:schemeClr val="bg1"/>
              </a:solidFill>
              <a:latin typeface="맑은 고딕" pitchFamily="50" charset="-127"/>
            </a:endParaRPr>
          </a:p>
        </p:txBody>
      </p:sp>
      <p:sp>
        <p:nvSpPr>
          <p:cNvPr id="37" name="Rectangle 36">
            <a:extLst>
              <a:ext uri="{FF2B5EF4-FFF2-40B4-BE49-F238E27FC236}">
                <a16:creationId xmlns:a16="http://schemas.microsoft.com/office/drawing/2014/main" id="{75B79CE8-E7C1-4B9E-98F0-709E60AA540A}"/>
              </a:ext>
            </a:extLst>
          </p:cNvPr>
          <p:cNvSpPr>
            <a:spLocks noChangeArrowheads="1"/>
          </p:cNvSpPr>
          <p:nvPr/>
        </p:nvSpPr>
        <p:spPr bwMode="auto">
          <a:xfrm>
            <a:off x="6124204" y="2441351"/>
            <a:ext cx="809111" cy="20238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dirty="0">
                <a:solidFill>
                  <a:schemeClr val="bg1"/>
                </a:solidFill>
                <a:latin typeface="맑은 고딕" pitchFamily="50" charset="-127"/>
              </a:rPr>
              <a:t>division</a:t>
            </a:r>
            <a:endParaRPr lang="en-US" altLang="ko-KR" sz="800" dirty="0">
              <a:solidFill>
                <a:schemeClr val="bg1"/>
              </a:solidFill>
              <a:latin typeface="맑은 고딕" pitchFamily="50" charset="-127"/>
            </a:endParaRPr>
          </a:p>
        </p:txBody>
      </p:sp>
      <p:sp>
        <p:nvSpPr>
          <p:cNvPr id="38" name="Rectangle 36">
            <a:extLst>
              <a:ext uri="{FF2B5EF4-FFF2-40B4-BE49-F238E27FC236}">
                <a16:creationId xmlns:a16="http://schemas.microsoft.com/office/drawing/2014/main" id="{13335D34-F69D-45DC-91A7-298B90BA0C73}"/>
              </a:ext>
            </a:extLst>
          </p:cNvPr>
          <p:cNvSpPr>
            <a:spLocks noChangeArrowheads="1"/>
          </p:cNvSpPr>
          <p:nvPr/>
        </p:nvSpPr>
        <p:spPr bwMode="auto">
          <a:xfrm>
            <a:off x="6938768" y="2666600"/>
            <a:ext cx="2580658" cy="475350"/>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fontAlgn="ctr">
              <a:lnSpc>
                <a:spcPct val="80000"/>
              </a:lnSpc>
              <a:spcBef>
                <a:spcPts val="0"/>
              </a:spcBef>
              <a:spcAft>
                <a:spcPts val="200"/>
              </a:spcAft>
              <a:defRPr/>
            </a:pP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Preliminary identification of improvement points through monitoring</a:t>
            </a:r>
            <a:endParaRPr lang="en-US" altLang="ko-KR" sz="800" spc="-150" dirty="0">
              <a:solidFill>
                <a:prstClr val="black"/>
              </a:solidFill>
              <a:latin typeface="맑은 고딕" pitchFamily="50" charset="-127"/>
            </a:endParaRPr>
          </a:p>
          <a:p>
            <a:pPr lvl="0" fontAlgn="ctr">
              <a:lnSpc>
                <a:spcPct val="80000"/>
              </a:lnSpc>
              <a:spcBef>
                <a:spcPts val="0"/>
              </a:spcBef>
              <a:spcAft>
                <a:spcPts val="200"/>
              </a:spcAft>
              <a:defRPr/>
            </a:pPr>
            <a:r>
              <a:rPr lang="en" altLang="en-US" sz="800" spc="-150" dirty="0">
                <a:solidFill>
                  <a:prstClr val="black"/>
                </a:solidFill>
                <a:latin typeface="맑은 고딕" pitchFamily="50" charset="-127"/>
              </a:rPr>
              <a:t> </a:t>
            </a:r>
            <a:r>
              <a:rPr lang="en" altLang="ko-KR" sz="800" spc="-150" dirty="0">
                <a:solidFill>
                  <a:prstClr val="black"/>
                </a:solidFill>
                <a:latin typeface="맑은 고딕" pitchFamily="50" charset="-127"/>
              </a:rPr>
              <a:t>- CPU </a:t>
            </a:r>
            <a:r>
              <a:rPr lang="en" altLang="en-US" sz="800" spc="-150" dirty="0">
                <a:solidFill>
                  <a:prstClr val="black"/>
                </a:solidFill>
                <a:latin typeface="맑은 고딕" pitchFamily="50" charset="-127"/>
              </a:rPr>
              <a:t>and </a:t>
            </a:r>
            <a:r>
              <a:rPr lang="en" altLang="ko-KR" sz="800" spc="-150" dirty="0">
                <a:solidFill>
                  <a:prstClr val="black"/>
                </a:solidFill>
                <a:latin typeface="맑은 고딕" pitchFamily="50" charset="-127"/>
              </a:rPr>
              <a:t>DISK </a:t>
            </a:r>
            <a:r>
              <a:rPr lang="en" altLang="en-US" sz="800" spc="-150" dirty="0">
                <a:solidFill>
                  <a:prstClr val="black"/>
                </a:solidFill>
                <a:latin typeface="맑은 고딕" pitchFamily="50" charset="-127"/>
              </a:rPr>
              <a:t>usage test </a:t>
            </a:r>
            <a:r>
              <a:rPr lang="en" altLang="ko-KR" sz="800" spc="-150" dirty="0">
                <a:solidFill>
                  <a:prstClr val="black"/>
                </a:solidFill>
                <a:latin typeface="맑은 고딕" pitchFamily="50" charset="-127"/>
              </a:rPr>
              <a:t>, Physical Memory </a:t>
            </a:r>
            <a:r>
              <a:rPr lang="en" altLang="en-US" sz="800" spc="-150" dirty="0">
                <a:solidFill>
                  <a:prstClr val="black"/>
                </a:solidFill>
                <a:latin typeface="맑은 고딕" pitchFamily="50" charset="-127"/>
              </a:rPr>
              <a:t>usage test </a:t>
            </a:r>
            <a:r>
              <a:rPr lang="en" altLang="ko-KR" sz="800" spc="-150" dirty="0">
                <a:solidFill>
                  <a:prstClr val="black"/>
                </a:solidFill>
                <a:latin typeface="맑은 고딕" pitchFamily="50" charset="-127"/>
              </a:rPr>
              <a:t>, Disk </a:t>
            </a:r>
            <a:r>
              <a:rPr lang="en" altLang="en-US" sz="800" spc="-150" dirty="0">
                <a:solidFill>
                  <a:prstClr val="black"/>
                </a:solidFill>
                <a:latin typeface="맑은 고딕" pitchFamily="50" charset="-127"/>
              </a:rPr>
              <a:t>I </a:t>
            </a:r>
            <a:r>
              <a:rPr lang="en" altLang="ko-KR" sz="800" spc="-150" dirty="0">
                <a:solidFill>
                  <a:prstClr val="black"/>
                </a:solidFill>
                <a:latin typeface="맑은 고딕" pitchFamily="50" charset="-127"/>
              </a:rPr>
              <a:t>/O </a:t>
            </a:r>
            <a:r>
              <a:rPr lang="en" altLang="en-US" sz="800" spc="-150" dirty="0">
                <a:solidFill>
                  <a:prstClr val="black"/>
                </a:solidFill>
                <a:latin typeface="맑은 고딕" pitchFamily="50" charset="-127"/>
              </a:rPr>
              <a:t>test</a:t>
            </a:r>
            <a:endParaRPr lang="en-US" altLang="ko-KR" sz="800" spc="-150" dirty="0">
              <a:solidFill>
                <a:prstClr val="black"/>
              </a:solidFill>
              <a:latin typeface="맑은 고딕" pitchFamily="50" charset="-127"/>
              <a:ea typeface="맑은 고딕" pitchFamily="50" charset="-127"/>
            </a:endParaRPr>
          </a:p>
        </p:txBody>
      </p:sp>
      <p:sp>
        <p:nvSpPr>
          <p:cNvPr id="39" name="Rectangle 36">
            <a:extLst>
              <a:ext uri="{FF2B5EF4-FFF2-40B4-BE49-F238E27FC236}">
                <a16:creationId xmlns:a16="http://schemas.microsoft.com/office/drawing/2014/main" id="{C2A959B4-26D7-486A-8D1F-54F07A9CD500}"/>
              </a:ext>
            </a:extLst>
          </p:cNvPr>
          <p:cNvSpPr>
            <a:spLocks noChangeArrowheads="1"/>
          </p:cNvSpPr>
          <p:nvPr/>
        </p:nvSpPr>
        <p:spPr bwMode="auto">
          <a:xfrm>
            <a:off x="6105714" y="3140801"/>
            <a:ext cx="828000" cy="344695"/>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algn="ctr" fontAlgn="ctr">
              <a:lnSpc>
                <a:spcPct val="80000"/>
              </a:lnSpc>
              <a:spcBef>
                <a:spcPts val="0"/>
              </a:spcBef>
              <a:spcAft>
                <a:spcPts val="200"/>
              </a:spcAft>
              <a:defRPr/>
            </a:pPr>
            <a:r>
              <a:rPr lang="en" altLang="en-US" sz="800" spc="-150" dirty="0">
                <a:solidFill>
                  <a:prstClr val="black"/>
                </a:solidFill>
                <a:latin typeface="맑은 고딕" pitchFamily="50" charset="-127"/>
                <a:ea typeface="맑은 고딕" pitchFamily="50" charset="-127"/>
              </a:rPr>
              <a:t>data</a:t>
            </a:r>
            <a:endParaRPr lang="en-US" altLang="ko-KR" sz="800" spc="-150" dirty="0">
              <a:solidFill>
                <a:prstClr val="black"/>
              </a:solidFill>
              <a:latin typeface="맑은 고딕" pitchFamily="50" charset="-127"/>
              <a:ea typeface="맑은 고딕" pitchFamily="50" charset="-127"/>
            </a:endParaRPr>
          </a:p>
          <a:p>
            <a:pPr lvl="0" algn="ctr" fontAlgn="ctr">
              <a:lnSpc>
                <a:spcPct val="80000"/>
              </a:lnSpc>
              <a:spcBef>
                <a:spcPts val="0"/>
              </a:spcBef>
              <a:spcAft>
                <a:spcPts val="200"/>
              </a:spcAft>
              <a:defRPr/>
            </a:pPr>
            <a:r>
              <a:rPr lang="en" altLang="en-US" sz="800" spc="-150" dirty="0">
                <a:solidFill>
                  <a:prstClr val="black"/>
                </a:solidFill>
                <a:latin typeface="맑은 고딕" pitchFamily="50" charset="-127"/>
                <a:ea typeface="맑은 고딕" pitchFamily="50" charset="-127"/>
              </a:rPr>
              <a:t>Base</a:t>
            </a:r>
            <a:endParaRPr lang="en-US" altLang="ko-KR" sz="800" spc="-150" dirty="0">
              <a:solidFill>
                <a:prstClr val="black"/>
              </a:solidFill>
              <a:latin typeface="맑은 고딕" pitchFamily="50" charset="-127"/>
              <a:ea typeface="맑은 고딕" pitchFamily="50" charset="-127"/>
            </a:endParaRPr>
          </a:p>
        </p:txBody>
      </p:sp>
      <p:sp>
        <p:nvSpPr>
          <p:cNvPr id="40" name="Rectangle 36">
            <a:extLst>
              <a:ext uri="{FF2B5EF4-FFF2-40B4-BE49-F238E27FC236}">
                <a16:creationId xmlns:a16="http://schemas.microsoft.com/office/drawing/2014/main" id="{1E58F89C-31D8-4897-B858-243AB8F495AE}"/>
              </a:ext>
            </a:extLst>
          </p:cNvPr>
          <p:cNvSpPr>
            <a:spLocks noChangeArrowheads="1"/>
          </p:cNvSpPr>
          <p:nvPr/>
        </p:nvSpPr>
        <p:spPr bwMode="auto">
          <a:xfrm>
            <a:off x="6938768" y="3140800"/>
            <a:ext cx="2580658" cy="344696"/>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fontAlgn="ctr">
              <a:lnSpc>
                <a:spcPct val="80000"/>
              </a:lnSpc>
              <a:spcBef>
                <a:spcPts val="0"/>
              </a:spcBef>
              <a:spcAft>
                <a:spcPts val="200"/>
              </a:spcAft>
              <a:defRPr/>
            </a:pPr>
            <a:r>
              <a:rPr lang="en" altLang="ko-KR" sz="800" spc="-150" dirty="0">
                <a:solidFill>
                  <a:prstClr val="black"/>
                </a:solidFill>
                <a:latin typeface="맑은 고딕" pitchFamily="50" charset="-127"/>
              </a:rPr>
              <a:t>• Analysis of </a:t>
            </a:r>
            <a:r>
              <a:rPr lang="en" altLang="en-US" sz="800" spc="-150" dirty="0">
                <a:solidFill>
                  <a:prstClr val="black"/>
                </a:solidFill>
                <a:latin typeface="맑은 고딕" pitchFamily="50" charset="-127"/>
              </a:rPr>
              <a:t>function </a:t>
            </a: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performance and adequacy of </a:t>
            </a:r>
            <a:r>
              <a:rPr lang="en" altLang="ko-KR" sz="800" spc="-150" dirty="0">
                <a:solidFill>
                  <a:prstClr val="black"/>
                </a:solidFill>
                <a:latin typeface="맑은 고딕" pitchFamily="50" charset="-127"/>
              </a:rPr>
              <a:t>DB </a:t>
            </a:r>
            <a:r>
              <a:rPr lang="en" altLang="en-US" sz="800" spc="-150" dirty="0">
                <a:solidFill>
                  <a:prstClr val="black"/>
                </a:solidFill>
                <a:latin typeface="맑은 고딕" pitchFamily="50" charset="-127"/>
              </a:rPr>
              <a:t>settings</a:t>
            </a:r>
            <a:endParaRPr lang="en-US" altLang="ko-KR" sz="800" spc="-150" dirty="0">
              <a:solidFill>
                <a:prstClr val="black"/>
              </a:solidFill>
              <a:latin typeface="맑은 고딕" pitchFamily="50" charset="-127"/>
            </a:endParaRPr>
          </a:p>
          <a:p>
            <a:pPr lvl="0" fontAlgn="ctr">
              <a:lnSpc>
                <a:spcPct val="80000"/>
              </a:lnSpc>
              <a:spcBef>
                <a:spcPts val="0"/>
              </a:spcBef>
              <a:spcAft>
                <a:spcPts val="200"/>
              </a:spcAft>
              <a:defRPr/>
            </a:pPr>
            <a:r>
              <a:rPr lang="en" altLang="ko-KR" sz="800" spc="-150" dirty="0">
                <a:solidFill>
                  <a:prstClr val="black"/>
                </a:solidFill>
                <a:latin typeface="맑은 고딕" pitchFamily="50" charset="-127"/>
              </a:rPr>
              <a:t>- DB </a:t>
            </a:r>
            <a:r>
              <a:rPr lang="en" altLang="en-US" sz="800" spc="-150" dirty="0">
                <a:solidFill>
                  <a:prstClr val="black"/>
                </a:solidFill>
                <a:latin typeface="맑은 고딕" pitchFamily="50" charset="-127"/>
              </a:rPr>
              <a:t>performance management </a:t>
            </a: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suitability of DB structure</a:t>
            </a:r>
            <a:endParaRPr lang="en-US" altLang="ko-KR" sz="800" spc="-150" dirty="0">
              <a:solidFill>
                <a:prstClr val="black"/>
              </a:solidFill>
              <a:latin typeface="맑은 고딕" pitchFamily="50" charset="-127"/>
              <a:ea typeface="맑은 고딕" pitchFamily="50" charset="-127"/>
            </a:endParaRPr>
          </a:p>
        </p:txBody>
      </p:sp>
      <p:sp>
        <p:nvSpPr>
          <p:cNvPr id="41" name="Rectangle 36">
            <a:extLst>
              <a:ext uri="{FF2B5EF4-FFF2-40B4-BE49-F238E27FC236}">
                <a16:creationId xmlns:a16="http://schemas.microsoft.com/office/drawing/2014/main" id="{E3EF8FA5-3912-476E-B8D4-CFD3BCBA9CEF}"/>
              </a:ext>
            </a:extLst>
          </p:cNvPr>
          <p:cNvSpPr>
            <a:spLocks noChangeArrowheads="1"/>
          </p:cNvSpPr>
          <p:nvPr/>
        </p:nvSpPr>
        <p:spPr bwMode="auto">
          <a:xfrm>
            <a:off x="6105714" y="3483030"/>
            <a:ext cx="828000" cy="344695"/>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algn="ctr" fontAlgn="ctr">
              <a:lnSpc>
                <a:spcPct val="80000"/>
              </a:lnSpc>
              <a:spcBef>
                <a:spcPts val="0"/>
              </a:spcBef>
              <a:spcAft>
                <a:spcPts val="200"/>
              </a:spcAft>
              <a:defRPr/>
            </a:pPr>
            <a:r>
              <a:rPr lang="en" altLang="en-US" sz="800" spc="-150" dirty="0">
                <a:solidFill>
                  <a:prstClr val="black"/>
                </a:solidFill>
                <a:latin typeface="맑은 고딕" pitchFamily="50" charset="-127"/>
                <a:ea typeface="맑은 고딕" pitchFamily="50" charset="-127"/>
              </a:rPr>
              <a:t>etc</a:t>
            </a:r>
            <a:endParaRPr lang="en-US" altLang="ko-KR" sz="800" spc="-150" dirty="0">
              <a:solidFill>
                <a:prstClr val="black"/>
              </a:solidFill>
              <a:latin typeface="맑은 고딕" pitchFamily="50" charset="-127"/>
              <a:ea typeface="맑은 고딕" pitchFamily="50" charset="-127"/>
            </a:endParaRPr>
          </a:p>
          <a:p>
            <a:pPr lvl="0" algn="ctr" fontAlgn="ctr">
              <a:lnSpc>
                <a:spcPct val="80000"/>
              </a:lnSpc>
              <a:spcBef>
                <a:spcPts val="0"/>
              </a:spcBef>
              <a:spcAft>
                <a:spcPts val="200"/>
              </a:spcAft>
              <a:defRPr/>
            </a:pPr>
            <a:r>
              <a:rPr lang="en" altLang="en-US" sz="800" spc="-150" dirty="0">
                <a:solidFill>
                  <a:prstClr val="black"/>
                </a:solidFill>
                <a:latin typeface="맑은 고딕" pitchFamily="50" charset="-127"/>
                <a:ea typeface="맑은 고딕" pitchFamily="50" charset="-127"/>
              </a:rPr>
              <a:t>System </a:t>
            </a:r>
            <a:r>
              <a:rPr lang="en" altLang="ko-KR" sz="800" spc="-150" dirty="0">
                <a:solidFill>
                  <a:prstClr val="black"/>
                </a:solidFill>
                <a:latin typeface="맑은 고딕" pitchFamily="50" charset="-127"/>
                <a:ea typeface="맑은 고딕" pitchFamily="50" charset="-127"/>
              </a:rPr>
              <a:t>SW</a:t>
            </a:r>
          </a:p>
        </p:txBody>
      </p:sp>
      <p:sp>
        <p:nvSpPr>
          <p:cNvPr id="42" name="Rectangle 36">
            <a:extLst>
              <a:ext uri="{FF2B5EF4-FFF2-40B4-BE49-F238E27FC236}">
                <a16:creationId xmlns:a16="http://schemas.microsoft.com/office/drawing/2014/main" id="{57CF7711-690E-4B28-829E-B37DA05AF848}"/>
              </a:ext>
            </a:extLst>
          </p:cNvPr>
          <p:cNvSpPr>
            <a:spLocks noChangeArrowheads="1"/>
          </p:cNvSpPr>
          <p:nvPr/>
        </p:nvSpPr>
        <p:spPr bwMode="auto">
          <a:xfrm>
            <a:off x="6938768" y="3489125"/>
            <a:ext cx="2580658" cy="344695"/>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fontAlgn="ctr">
              <a:lnSpc>
                <a:spcPct val="80000"/>
              </a:lnSpc>
              <a:spcBef>
                <a:spcPts val="0"/>
              </a:spcBef>
              <a:spcAft>
                <a:spcPts val="200"/>
              </a:spcAft>
              <a:defRPr/>
            </a:pP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Tuning for optimal performance </a:t>
            </a: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Optimal parameter setting according to the number of </a:t>
            </a:r>
            <a:endParaRPr lang="en-US" altLang="ko-KR" sz="800" spc="-150" dirty="0">
              <a:solidFill>
                <a:prstClr val="black"/>
              </a:solidFill>
              <a:latin typeface="맑은 고딕" pitchFamily="50" charset="-127"/>
              <a:ea typeface="맑은 고딕" pitchFamily="50" charset="-127"/>
            </a:endParaRPr>
          </a:p>
        </p:txBody>
      </p:sp>
      <p:sp>
        <p:nvSpPr>
          <p:cNvPr id="43" name="Rectangle 36">
            <a:extLst>
              <a:ext uri="{FF2B5EF4-FFF2-40B4-BE49-F238E27FC236}">
                <a16:creationId xmlns:a16="http://schemas.microsoft.com/office/drawing/2014/main" id="{68B567CD-065B-4FC1-8C91-F6496D02661F}"/>
              </a:ext>
            </a:extLst>
          </p:cNvPr>
          <p:cNvSpPr>
            <a:spLocks noChangeArrowheads="1"/>
          </p:cNvSpPr>
          <p:nvPr/>
        </p:nvSpPr>
        <p:spPr bwMode="auto">
          <a:xfrm>
            <a:off x="6105714" y="3882993"/>
            <a:ext cx="828000" cy="663228"/>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algn="ctr" fontAlgn="ctr">
              <a:lnSpc>
                <a:spcPct val="80000"/>
              </a:lnSpc>
              <a:spcBef>
                <a:spcPts val="0"/>
              </a:spcBef>
              <a:spcAft>
                <a:spcPts val="200"/>
              </a:spcAft>
              <a:defRPr/>
            </a:pPr>
            <a:r>
              <a:rPr lang="en" altLang="en-US" sz="800" spc="-150" dirty="0">
                <a:solidFill>
                  <a:prstClr val="black"/>
                </a:solidFill>
                <a:latin typeface="맑은 고딕" pitchFamily="50" charset="-127"/>
                <a:ea typeface="맑은 고딕" pitchFamily="50" charset="-127"/>
              </a:rPr>
              <a:t>Performance</a:t>
            </a:r>
            <a:endParaRPr lang="en-US" altLang="ko-KR" sz="800" spc="-150" dirty="0">
              <a:solidFill>
                <a:prstClr val="black"/>
              </a:solidFill>
              <a:latin typeface="맑은 고딕" pitchFamily="50" charset="-127"/>
              <a:ea typeface="맑은 고딕" pitchFamily="50" charset="-127"/>
            </a:endParaRPr>
          </a:p>
        </p:txBody>
      </p:sp>
      <p:sp>
        <p:nvSpPr>
          <p:cNvPr id="44" name="Rectangle 36">
            <a:extLst>
              <a:ext uri="{FF2B5EF4-FFF2-40B4-BE49-F238E27FC236}">
                <a16:creationId xmlns:a16="http://schemas.microsoft.com/office/drawing/2014/main" id="{E9D251AF-11D4-4F4D-91EA-54810E9ADA62}"/>
              </a:ext>
            </a:extLst>
          </p:cNvPr>
          <p:cNvSpPr>
            <a:spLocks noChangeArrowheads="1"/>
          </p:cNvSpPr>
          <p:nvPr/>
        </p:nvSpPr>
        <p:spPr bwMode="auto">
          <a:xfrm>
            <a:off x="6938768" y="3882993"/>
            <a:ext cx="2580658" cy="663228"/>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fontAlgn="ctr">
              <a:lnSpc>
                <a:spcPct val="80000"/>
              </a:lnSpc>
              <a:spcBef>
                <a:spcPts val="0"/>
              </a:spcBef>
              <a:spcAft>
                <a:spcPts val="200"/>
              </a:spcAft>
              <a:defRPr/>
            </a:pP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Verification of system performance and data retrieval performance when multiple users access</a:t>
            </a:r>
            <a:endParaRPr lang="en-US" altLang="ko-KR" sz="800" spc="-150" dirty="0">
              <a:solidFill>
                <a:prstClr val="black"/>
              </a:solidFill>
              <a:latin typeface="맑은 고딕" pitchFamily="50" charset="-127"/>
            </a:endParaRPr>
          </a:p>
          <a:p>
            <a:pPr lvl="0" fontAlgn="ctr">
              <a:lnSpc>
                <a:spcPct val="80000"/>
              </a:lnSpc>
              <a:spcBef>
                <a:spcPts val="0"/>
              </a:spcBef>
              <a:spcAft>
                <a:spcPts val="200"/>
              </a:spcAft>
              <a:defRPr/>
            </a:pP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Verification of system load</a:t>
            </a:r>
            <a:endParaRPr lang="en-US" altLang="ko-KR" sz="800" spc="-150" dirty="0">
              <a:solidFill>
                <a:prstClr val="black"/>
              </a:solidFill>
              <a:latin typeface="맑은 고딕" pitchFamily="50" charset="-127"/>
            </a:endParaRPr>
          </a:p>
          <a:p>
            <a:pPr lvl="0" fontAlgn="ctr">
              <a:lnSpc>
                <a:spcPct val="80000"/>
              </a:lnSpc>
              <a:spcBef>
                <a:spcPts val="0"/>
              </a:spcBef>
              <a:spcAft>
                <a:spcPts val="200"/>
              </a:spcAft>
              <a:defRPr/>
            </a:pP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Verification of response time for frequently used formal queries</a:t>
            </a:r>
            <a:endParaRPr lang="en-US" altLang="ko-KR" sz="800" spc="-150" dirty="0">
              <a:solidFill>
                <a:prstClr val="black"/>
              </a:solidFill>
              <a:latin typeface="맑은 고딕" pitchFamily="50" charset="-127"/>
              <a:ea typeface="맑은 고딕" pitchFamily="50" charset="-127"/>
            </a:endParaRPr>
          </a:p>
        </p:txBody>
      </p:sp>
      <p:sp>
        <p:nvSpPr>
          <p:cNvPr id="45" name="Rectangle 36">
            <a:extLst>
              <a:ext uri="{FF2B5EF4-FFF2-40B4-BE49-F238E27FC236}">
                <a16:creationId xmlns:a16="http://schemas.microsoft.com/office/drawing/2014/main" id="{4410FAB4-5FEC-43A8-84FB-C5F3E5902C1D}"/>
              </a:ext>
            </a:extLst>
          </p:cNvPr>
          <p:cNvSpPr>
            <a:spLocks noChangeArrowheads="1"/>
          </p:cNvSpPr>
          <p:nvPr/>
        </p:nvSpPr>
        <p:spPr bwMode="auto">
          <a:xfrm>
            <a:off x="6955668" y="2441351"/>
            <a:ext cx="2580658" cy="202388"/>
          </a:xfrm>
          <a:prstGeom prst="rect">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r>
              <a:rPr lang="en" altLang="en-US" sz="800">
                <a:solidFill>
                  <a:schemeClr val="bg1"/>
                </a:solidFill>
                <a:latin typeface="맑은 고딕" pitchFamily="50" charset="-127"/>
              </a:rPr>
              <a:t>Main detailed function</a:t>
            </a:r>
            <a:endParaRPr lang="en-US" altLang="ko-KR" sz="800" dirty="0">
              <a:solidFill>
                <a:schemeClr val="bg1"/>
              </a:solidFill>
              <a:latin typeface="맑은 고딕" pitchFamily="50" charset="-127"/>
            </a:endParaRPr>
          </a:p>
        </p:txBody>
      </p:sp>
      <p:sp>
        <p:nvSpPr>
          <p:cNvPr id="46" name="Rectangle 36">
            <a:extLst>
              <a:ext uri="{FF2B5EF4-FFF2-40B4-BE49-F238E27FC236}">
                <a16:creationId xmlns:a16="http://schemas.microsoft.com/office/drawing/2014/main" id="{C04A2784-0660-49CA-B4A3-B7F1529E3030}"/>
              </a:ext>
            </a:extLst>
          </p:cNvPr>
          <p:cNvSpPr>
            <a:spLocks noChangeArrowheads="1"/>
          </p:cNvSpPr>
          <p:nvPr/>
        </p:nvSpPr>
        <p:spPr bwMode="auto">
          <a:xfrm>
            <a:off x="6937664" y="4550285"/>
            <a:ext cx="2581762" cy="518500"/>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fontAlgn="ctr">
              <a:lnSpc>
                <a:spcPct val="80000"/>
              </a:lnSpc>
              <a:spcBef>
                <a:spcPts val="0"/>
              </a:spcBef>
              <a:spcAft>
                <a:spcPts val="200"/>
              </a:spcAft>
              <a:defRPr/>
            </a:pP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Verification of implementation of customer requirements</a:t>
            </a:r>
            <a:endParaRPr lang="en-US" altLang="ko-KR" sz="800" spc="-150" dirty="0">
              <a:solidFill>
                <a:prstClr val="black"/>
              </a:solidFill>
              <a:latin typeface="맑은 고딕" pitchFamily="50" charset="-127"/>
            </a:endParaRPr>
          </a:p>
          <a:p>
            <a:pPr lvl="0" fontAlgn="ctr">
              <a:lnSpc>
                <a:spcPct val="80000"/>
              </a:lnSpc>
              <a:spcBef>
                <a:spcPts val="0"/>
              </a:spcBef>
              <a:spcAft>
                <a:spcPts val="200"/>
              </a:spcAft>
              <a:defRPr/>
            </a:pP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Reliability verification of stored data</a:t>
            </a:r>
            <a:endParaRPr lang="en-US" altLang="ko-KR" sz="800" spc="-150" dirty="0">
              <a:solidFill>
                <a:prstClr val="black"/>
              </a:solidFill>
              <a:latin typeface="맑은 고딕" pitchFamily="50" charset="-127"/>
            </a:endParaRPr>
          </a:p>
          <a:p>
            <a:pPr lvl="0" fontAlgn="ctr">
              <a:lnSpc>
                <a:spcPct val="80000"/>
              </a:lnSpc>
              <a:spcBef>
                <a:spcPts val="0"/>
              </a:spcBef>
              <a:spcAft>
                <a:spcPts val="200"/>
              </a:spcAft>
              <a:defRPr/>
            </a:pP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Verification of consistency of prescription data</a:t>
            </a:r>
            <a:endParaRPr lang="en-US" altLang="ko-KR" sz="800" spc="-150" dirty="0">
              <a:solidFill>
                <a:prstClr val="black"/>
              </a:solidFill>
              <a:latin typeface="맑은 고딕" pitchFamily="50" charset="-127"/>
              <a:ea typeface="맑은 고딕" pitchFamily="50" charset="-127"/>
            </a:endParaRPr>
          </a:p>
        </p:txBody>
      </p:sp>
      <p:sp>
        <p:nvSpPr>
          <p:cNvPr id="47" name="Rectangle 36">
            <a:extLst>
              <a:ext uri="{FF2B5EF4-FFF2-40B4-BE49-F238E27FC236}">
                <a16:creationId xmlns:a16="http://schemas.microsoft.com/office/drawing/2014/main" id="{09E9D78C-A74F-4114-B2E8-68E7C0FBC956}"/>
              </a:ext>
            </a:extLst>
          </p:cNvPr>
          <p:cNvSpPr>
            <a:spLocks noChangeArrowheads="1"/>
          </p:cNvSpPr>
          <p:nvPr/>
        </p:nvSpPr>
        <p:spPr bwMode="auto">
          <a:xfrm>
            <a:off x="6105714" y="4551865"/>
            <a:ext cx="828000" cy="515795"/>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algn="ctr" fontAlgn="ctr">
              <a:lnSpc>
                <a:spcPct val="80000"/>
              </a:lnSpc>
              <a:spcBef>
                <a:spcPts val="0"/>
              </a:spcBef>
              <a:spcAft>
                <a:spcPts val="200"/>
              </a:spcAft>
              <a:defRPr/>
            </a:pPr>
            <a:r>
              <a:rPr lang="en" altLang="en-US" sz="800" spc="-150" dirty="0">
                <a:solidFill>
                  <a:prstClr val="black"/>
                </a:solidFill>
                <a:latin typeface="맑은 고딕" pitchFamily="50" charset="-127"/>
                <a:ea typeface="맑은 고딕" pitchFamily="50" charset="-127"/>
              </a:rPr>
              <a:t>Functional</a:t>
            </a:r>
            <a:endParaRPr lang="en-US" altLang="ko-KR" sz="800" spc="-150" dirty="0">
              <a:solidFill>
                <a:prstClr val="black"/>
              </a:solidFill>
              <a:latin typeface="맑은 고딕" pitchFamily="50" charset="-127"/>
              <a:ea typeface="맑은 고딕" pitchFamily="50" charset="-127"/>
            </a:endParaRPr>
          </a:p>
        </p:txBody>
      </p:sp>
      <p:sp>
        <p:nvSpPr>
          <p:cNvPr id="48" name="Rectangle 36">
            <a:extLst>
              <a:ext uri="{FF2B5EF4-FFF2-40B4-BE49-F238E27FC236}">
                <a16:creationId xmlns:a16="http://schemas.microsoft.com/office/drawing/2014/main" id="{C3B196FE-1F08-4393-814D-9E70484DF452}"/>
              </a:ext>
            </a:extLst>
          </p:cNvPr>
          <p:cNvSpPr>
            <a:spLocks noChangeArrowheads="1"/>
          </p:cNvSpPr>
          <p:nvPr/>
        </p:nvSpPr>
        <p:spPr bwMode="auto">
          <a:xfrm>
            <a:off x="6105714" y="5069726"/>
            <a:ext cx="828000" cy="515795"/>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algn="ctr" fontAlgn="ctr">
              <a:lnSpc>
                <a:spcPct val="80000"/>
              </a:lnSpc>
              <a:spcBef>
                <a:spcPts val="0"/>
              </a:spcBef>
              <a:spcAft>
                <a:spcPts val="200"/>
              </a:spcAft>
              <a:defRPr/>
            </a:pPr>
            <a:r>
              <a:rPr lang="en" altLang="en-US" sz="800" spc="-150" dirty="0">
                <a:solidFill>
                  <a:prstClr val="black"/>
                </a:solidFill>
                <a:latin typeface="맑은 고딕" pitchFamily="50" charset="-127"/>
                <a:ea typeface="맑은 고딕" pitchFamily="50" charset="-127"/>
              </a:rPr>
              <a:t>Ease of use</a:t>
            </a:r>
            <a:endParaRPr lang="en-US" altLang="ko-KR" sz="800" spc="-150" dirty="0">
              <a:solidFill>
                <a:prstClr val="black"/>
              </a:solidFill>
              <a:latin typeface="맑은 고딕" pitchFamily="50" charset="-127"/>
              <a:ea typeface="맑은 고딕" pitchFamily="50" charset="-127"/>
            </a:endParaRPr>
          </a:p>
        </p:txBody>
      </p:sp>
      <p:sp>
        <p:nvSpPr>
          <p:cNvPr id="49" name="Rectangle 36">
            <a:extLst>
              <a:ext uri="{FF2B5EF4-FFF2-40B4-BE49-F238E27FC236}">
                <a16:creationId xmlns:a16="http://schemas.microsoft.com/office/drawing/2014/main" id="{DFCA0FA3-9BFC-43B7-8026-8944335031B9}"/>
              </a:ext>
            </a:extLst>
          </p:cNvPr>
          <p:cNvSpPr>
            <a:spLocks noChangeArrowheads="1"/>
          </p:cNvSpPr>
          <p:nvPr/>
        </p:nvSpPr>
        <p:spPr bwMode="auto">
          <a:xfrm>
            <a:off x="6932671" y="5067660"/>
            <a:ext cx="2581762" cy="518500"/>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fontAlgn="ctr">
              <a:lnSpc>
                <a:spcPct val="80000"/>
              </a:lnSpc>
              <a:spcBef>
                <a:spcPts val="0"/>
              </a:spcBef>
              <a:spcAft>
                <a:spcPts val="200"/>
              </a:spcAft>
              <a:defRPr/>
            </a:pP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Verification of user convenience of input screen</a:t>
            </a:r>
            <a:endParaRPr lang="en-US" altLang="ko-KR" sz="800" spc="-150" dirty="0">
              <a:solidFill>
                <a:prstClr val="black"/>
              </a:solidFill>
              <a:latin typeface="맑은 고딕" pitchFamily="50" charset="-127"/>
            </a:endParaRPr>
          </a:p>
          <a:p>
            <a:pPr lvl="0" fontAlgn="ctr">
              <a:lnSpc>
                <a:spcPct val="80000"/>
              </a:lnSpc>
              <a:spcBef>
                <a:spcPts val="0"/>
              </a:spcBef>
              <a:spcAft>
                <a:spcPts val="200"/>
              </a:spcAft>
              <a:defRPr/>
            </a:pP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Verification of user convenience of various inquiry screens</a:t>
            </a:r>
            <a:endParaRPr lang="en-US" altLang="ko-KR" sz="800" spc="-150" dirty="0">
              <a:solidFill>
                <a:prstClr val="black"/>
              </a:solidFill>
              <a:latin typeface="맑은 고딕" pitchFamily="50" charset="-127"/>
            </a:endParaRPr>
          </a:p>
          <a:p>
            <a:pPr lvl="0" fontAlgn="ctr">
              <a:lnSpc>
                <a:spcPct val="80000"/>
              </a:lnSpc>
              <a:spcBef>
                <a:spcPts val="0"/>
              </a:spcBef>
              <a:spcAft>
                <a:spcPts val="200"/>
              </a:spcAft>
              <a:defRPr/>
            </a:pPr>
            <a:r>
              <a:rPr lang="en" altLang="ko-KR" sz="800" spc="-150" dirty="0">
                <a:solidFill>
                  <a:prstClr val="black"/>
                </a:solidFill>
                <a:latin typeface="맑은 고딕" pitchFamily="50" charset="-127"/>
              </a:rPr>
              <a:t>• </a:t>
            </a:r>
            <a:r>
              <a:rPr lang="en" altLang="en-US" sz="800" spc="-150" dirty="0">
                <a:solidFill>
                  <a:prstClr val="black"/>
                </a:solidFill>
                <a:latin typeface="맑은 고딕" pitchFamily="50" charset="-127"/>
              </a:rPr>
              <a:t>Verification of ease of creation and utilization of various reports</a:t>
            </a:r>
            <a:endParaRPr lang="en-US" altLang="ko-KR" sz="800" spc="-150" dirty="0">
              <a:solidFill>
                <a:prstClr val="black"/>
              </a:solidFill>
              <a:latin typeface="맑은 고딕" pitchFamily="50" charset="-127"/>
              <a:ea typeface="맑은 고딕" pitchFamily="50" charset="-127"/>
            </a:endParaRPr>
          </a:p>
        </p:txBody>
      </p:sp>
      <p:pic>
        <p:nvPicPr>
          <p:cNvPr id="3" name="그림 2">
            <a:extLst>
              <a:ext uri="{FF2B5EF4-FFF2-40B4-BE49-F238E27FC236}">
                <a16:creationId xmlns:a16="http://schemas.microsoft.com/office/drawing/2014/main" id="{F8AD3677-9223-45BA-91CC-EB818EC6C772}"/>
              </a:ext>
            </a:extLst>
          </p:cNvPr>
          <p:cNvPicPr preferRelativeResize="0">
            <a:picLocks/>
          </p:cNvPicPr>
          <p:nvPr/>
        </p:nvPicPr>
        <p:blipFill>
          <a:blip r:embed="rId2"/>
          <a:stretch>
            <a:fillRect/>
          </a:stretch>
        </p:blipFill>
        <p:spPr>
          <a:xfrm>
            <a:off x="604728" y="3006864"/>
            <a:ext cx="1440000" cy="648000"/>
          </a:xfrm>
          <a:prstGeom prst="rect">
            <a:avLst/>
          </a:prstGeom>
          <a:ln>
            <a:solidFill>
              <a:schemeClr val="tx1"/>
            </a:solidFill>
          </a:ln>
        </p:spPr>
      </p:pic>
      <p:sp>
        <p:nvSpPr>
          <p:cNvPr id="50" name="Rectangle 36">
            <a:extLst>
              <a:ext uri="{FF2B5EF4-FFF2-40B4-BE49-F238E27FC236}">
                <a16:creationId xmlns:a16="http://schemas.microsoft.com/office/drawing/2014/main" id="{0D99EBCB-A69B-4508-97BF-8818971E28CF}"/>
              </a:ext>
            </a:extLst>
          </p:cNvPr>
          <p:cNvSpPr>
            <a:spLocks noChangeArrowheads="1"/>
          </p:cNvSpPr>
          <p:nvPr/>
        </p:nvSpPr>
        <p:spPr bwMode="auto">
          <a:xfrm>
            <a:off x="2307919" y="2681829"/>
            <a:ext cx="3014062" cy="2383345"/>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algn="ctr" fontAlgn="ctr">
              <a:lnSpc>
                <a:spcPct val="112000"/>
              </a:lnSpc>
              <a:spcBef>
                <a:spcPts val="0"/>
              </a:spcBef>
              <a:spcAft>
                <a:spcPts val="200"/>
              </a:spcAft>
              <a:defRPr/>
            </a:pPr>
            <a:endParaRPr lang="en-US" altLang="ko-KR" sz="800" spc="-150" dirty="0">
              <a:solidFill>
                <a:prstClr val="black"/>
              </a:solidFill>
              <a:latin typeface="맑은 고딕" pitchFamily="50" charset="-127"/>
              <a:ea typeface="맑은 고딕" pitchFamily="50" charset="-127"/>
            </a:endParaRPr>
          </a:p>
        </p:txBody>
      </p:sp>
      <p:pic>
        <p:nvPicPr>
          <p:cNvPr id="52" name="그림 51">
            <a:extLst>
              <a:ext uri="{FF2B5EF4-FFF2-40B4-BE49-F238E27FC236}">
                <a16:creationId xmlns:a16="http://schemas.microsoft.com/office/drawing/2014/main" id="{E9BDE3C4-5BE6-435D-9B6D-E3B9F1607424}"/>
              </a:ext>
            </a:extLst>
          </p:cNvPr>
          <p:cNvPicPr>
            <a:picLocks noChangeAspect="1"/>
          </p:cNvPicPr>
          <p:nvPr/>
        </p:nvPicPr>
        <p:blipFill>
          <a:blip r:embed="rId3"/>
          <a:stretch>
            <a:fillRect/>
          </a:stretch>
        </p:blipFill>
        <p:spPr>
          <a:xfrm>
            <a:off x="2802878" y="2897144"/>
            <a:ext cx="2050522" cy="921080"/>
          </a:xfrm>
          <a:prstGeom prst="rect">
            <a:avLst/>
          </a:prstGeom>
          <a:ln>
            <a:solidFill>
              <a:schemeClr val="tx1"/>
            </a:solidFill>
          </a:ln>
        </p:spPr>
      </p:pic>
      <p:sp>
        <p:nvSpPr>
          <p:cNvPr id="5" name="TextBox 4">
            <a:extLst>
              <a:ext uri="{FF2B5EF4-FFF2-40B4-BE49-F238E27FC236}">
                <a16:creationId xmlns:a16="http://schemas.microsoft.com/office/drawing/2014/main" id="{8558EBA2-F8A4-46F0-AD34-9DA81D68656D}"/>
              </a:ext>
            </a:extLst>
          </p:cNvPr>
          <p:cNvSpPr txBox="1"/>
          <p:nvPr/>
        </p:nvSpPr>
        <p:spPr>
          <a:xfrm>
            <a:off x="777565" y="5082233"/>
            <a:ext cx="4362275" cy="338554"/>
          </a:xfrm>
          <a:prstGeom prst="rect">
            <a:avLst/>
          </a:prstGeom>
          <a:noFill/>
        </p:spPr>
        <p:txBody>
          <a:bodyPr wrap="square" rtlCol="0">
            <a:spAutoFit/>
          </a:bodyPr>
          <a:lstStyle/>
          <a:p>
            <a:pPr algn="ctr"/>
            <a:r>
              <a:rPr lang="en" altLang="ko-KR" sz="800" b="1" dirty="0"/>
              <a:t>“Integrative test and rehearsal specification based on BPD </a:t>
            </a:r>
            <a:r>
              <a:rPr lang="en" altLang="en-US" sz="800" b="1" dirty="0"/>
              <a:t>and requirements definition </a:t>
            </a:r>
            <a:r>
              <a:rPr lang="en" altLang="ko-KR" sz="800" b="1" dirty="0"/>
              <a:t>: </a:t>
            </a:r>
            <a:r>
              <a:rPr lang="en" altLang="en-US" sz="800" b="1" dirty="0"/>
              <a:t>Derivation </a:t>
            </a:r>
            <a:r>
              <a:rPr lang="en" altLang="ko-KR" sz="800" b="1" dirty="0"/>
              <a:t>”</a:t>
            </a:r>
            <a:endParaRPr lang="ko-KR" altLang="en-US" sz="800" b="1" dirty="0"/>
          </a:p>
        </p:txBody>
      </p:sp>
      <p:pic>
        <p:nvPicPr>
          <p:cNvPr id="6" name="그림 5">
            <a:extLst>
              <a:ext uri="{FF2B5EF4-FFF2-40B4-BE49-F238E27FC236}">
                <a16:creationId xmlns:a16="http://schemas.microsoft.com/office/drawing/2014/main" id="{AA11E1F6-BA88-41B6-8985-CE5FD0DBBB8B}"/>
              </a:ext>
            </a:extLst>
          </p:cNvPr>
          <p:cNvPicPr preferRelativeResize="0">
            <a:picLocks/>
          </p:cNvPicPr>
          <p:nvPr/>
        </p:nvPicPr>
        <p:blipFill>
          <a:blip r:embed="rId4"/>
          <a:stretch>
            <a:fillRect/>
          </a:stretch>
        </p:blipFill>
        <p:spPr>
          <a:xfrm>
            <a:off x="604728" y="3947353"/>
            <a:ext cx="1440000" cy="648000"/>
          </a:xfrm>
          <a:prstGeom prst="rect">
            <a:avLst/>
          </a:prstGeom>
          <a:ln>
            <a:solidFill>
              <a:schemeClr val="tx1"/>
            </a:solidFill>
          </a:ln>
        </p:spPr>
      </p:pic>
      <p:sp>
        <p:nvSpPr>
          <p:cNvPr id="53" name="TextBox 52">
            <a:extLst>
              <a:ext uri="{FF2B5EF4-FFF2-40B4-BE49-F238E27FC236}">
                <a16:creationId xmlns:a16="http://schemas.microsoft.com/office/drawing/2014/main" id="{1C986D20-3F42-4DA2-8B6A-86C24B871BBB}"/>
              </a:ext>
            </a:extLst>
          </p:cNvPr>
          <p:cNvSpPr txBox="1"/>
          <p:nvPr/>
        </p:nvSpPr>
        <p:spPr>
          <a:xfrm>
            <a:off x="729265" y="3715173"/>
            <a:ext cx="1307368" cy="215444"/>
          </a:xfrm>
          <a:prstGeom prst="rect">
            <a:avLst/>
          </a:prstGeom>
          <a:noFill/>
        </p:spPr>
        <p:txBody>
          <a:bodyPr wrap="square" rtlCol="0">
            <a:spAutoFit/>
          </a:bodyPr>
          <a:lstStyle/>
          <a:p>
            <a:pPr algn="ctr"/>
            <a:r>
              <a:rPr lang="en" altLang="en-US" sz="800" b="1" u="sng" dirty="0"/>
              <a:t>requirements statement</a:t>
            </a:r>
          </a:p>
        </p:txBody>
      </p:sp>
      <p:pic>
        <p:nvPicPr>
          <p:cNvPr id="13" name="그래픽 12" descr="숫 프로필">
            <a:extLst>
              <a:ext uri="{FF2B5EF4-FFF2-40B4-BE49-F238E27FC236}">
                <a16:creationId xmlns:a16="http://schemas.microsoft.com/office/drawing/2014/main" id="{C13BFB57-538E-4114-ACCD-7903DA91AC7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31139" y="4223233"/>
            <a:ext cx="400480" cy="400480"/>
          </a:xfrm>
          <a:prstGeom prst="rect">
            <a:avLst/>
          </a:prstGeom>
        </p:spPr>
      </p:pic>
      <p:sp>
        <p:nvSpPr>
          <p:cNvPr id="54" name="TextBox 53">
            <a:extLst>
              <a:ext uri="{FF2B5EF4-FFF2-40B4-BE49-F238E27FC236}">
                <a16:creationId xmlns:a16="http://schemas.microsoft.com/office/drawing/2014/main" id="{1598EA4F-AF3B-463E-A0CA-BB1D9043FAA5}"/>
              </a:ext>
            </a:extLst>
          </p:cNvPr>
          <p:cNvSpPr txBox="1"/>
          <p:nvPr/>
        </p:nvSpPr>
        <p:spPr>
          <a:xfrm>
            <a:off x="3221804" y="2661950"/>
            <a:ext cx="1307368" cy="215444"/>
          </a:xfrm>
          <a:prstGeom prst="rect">
            <a:avLst/>
          </a:prstGeom>
          <a:noFill/>
        </p:spPr>
        <p:txBody>
          <a:bodyPr wrap="square" rtlCol="0">
            <a:spAutoFit/>
          </a:bodyPr>
          <a:lstStyle/>
          <a:p>
            <a:pPr algn="ctr"/>
            <a:r>
              <a:rPr lang="en" altLang="en-US" sz="800" b="1" u="sng" dirty="0"/>
              <a:t>integration test</a:t>
            </a:r>
          </a:p>
        </p:txBody>
      </p:sp>
      <p:sp>
        <p:nvSpPr>
          <p:cNvPr id="55" name="TextBox 54">
            <a:extLst>
              <a:ext uri="{FF2B5EF4-FFF2-40B4-BE49-F238E27FC236}">
                <a16:creationId xmlns:a16="http://schemas.microsoft.com/office/drawing/2014/main" id="{8637900B-39EE-4198-AD61-79DFB7054120}"/>
              </a:ext>
            </a:extLst>
          </p:cNvPr>
          <p:cNvSpPr txBox="1"/>
          <p:nvPr/>
        </p:nvSpPr>
        <p:spPr>
          <a:xfrm>
            <a:off x="2291951" y="4640161"/>
            <a:ext cx="929853" cy="215444"/>
          </a:xfrm>
          <a:prstGeom prst="rect">
            <a:avLst/>
          </a:prstGeom>
          <a:noFill/>
        </p:spPr>
        <p:txBody>
          <a:bodyPr wrap="square" rtlCol="0">
            <a:spAutoFit/>
          </a:bodyPr>
          <a:lstStyle/>
          <a:p>
            <a:pPr algn="ctr"/>
            <a:r>
              <a:rPr lang="en" altLang="en-US" sz="800" b="1" u="sng" dirty="0"/>
              <a:t>simulated patient</a:t>
            </a:r>
          </a:p>
        </p:txBody>
      </p:sp>
      <p:sp>
        <p:nvSpPr>
          <p:cNvPr id="56" name="이등변 삼각형 55">
            <a:extLst>
              <a:ext uri="{FF2B5EF4-FFF2-40B4-BE49-F238E27FC236}">
                <a16:creationId xmlns:a16="http://schemas.microsoft.com/office/drawing/2014/main" id="{D1E00C0A-1D14-4D71-A665-2B00AF78068E}"/>
              </a:ext>
            </a:extLst>
          </p:cNvPr>
          <p:cNvSpPr/>
          <p:nvPr/>
        </p:nvSpPr>
        <p:spPr>
          <a:xfrm rot="5400000">
            <a:off x="1143169" y="3830397"/>
            <a:ext cx="2084807" cy="119187"/>
          </a:xfrm>
          <a:prstGeom prst="triangle">
            <a:avLst/>
          </a:prstGeom>
          <a:solidFill>
            <a:schemeClr val="tx1">
              <a:lumMod val="50000"/>
              <a:lumOff val="50000"/>
            </a:schemeClr>
          </a:solidFill>
          <a:ln w="12700" algn="ctr">
            <a:solidFill>
              <a:schemeClr val="bg1">
                <a:lumMod val="50000"/>
              </a:schemeClr>
            </a:solidFill>
            <a:miter lim="800000"/>
            <a:headEnd/>
            <a:tailEnd/>
          </a:ln>
          <a:effectLst/>
        </p:spPr>
        <p:txBody>
          <a:bodyPr lIns="0" rIns="0" anchor="ctr"/>
          <a:lstStyle/>
          <a:p>
            <a:pPr algn="ctr" latinLnBrk="0"/>
            <a:endParaRPr lang="ko-KR" altLang="en-US" sz="800">
              <a:solidFill>
                <a:schemeClr val="bg1"/>
              </a:solidFill>
              <a:latin typeface="맑은 고딕" pitchFamily="50" charset="-127"/>
              <a:ea typeface="맑은 고딕" pitchFamily="50" charset="-127"/>
            </a:endParaRPr>
          </a:p>
        </p:txBody>
      </p:sp>
      <p:sp>
        <p:nvSpPr>
          <p:cNvPr id="57" name="Rectangle 36">
            <a:extLst>
              <a:ext uri="{FF2B5EF4-FFF2-40B4-BE49-F238E27FC236}">
                <a16:creationId xmlns:a16="http://schemas.microsoft.com/office/drawing/2014/main" id="{0B2EDC78-A29E-43D0-94B8-255C20403930}"/>
              </a:ext>
            </a:extLst>
          </p:cNvPr>
          <p:cNvSpPr>
            <a:spLocks noChangeArrowheads="1"/>
          </p:cNvSpPr>
          <p:nvPr/>
        </p:nvSpPr>
        <p:spPr bwMode="auto">
          <a:xfrm>
            <a:off x="3178294" y="4172247"/>
            <a:ext cx="563124" cy="217414"/>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algn="ctr" fontAlgn="ctr">
              <a:lnSpc>
                <a:spcPct val="112000"/>
              </a:lnSpc>
              <a:spcBef>
                <a:spcPts val="0"/>
              </a:spcBef>
              <a:spcAft>
                <a:spcPts val="200"/>
              </a:spcAft>
              <a:defRPr/>
            </a:pPr>
            <a:r>
              <a:rPr lang="en" altLang="en-US" sz="800" spc="-150" dirty="0">
                <a:solidFill>
                  <a:prstClr val="black"/>
                </a:solidFill>
                <a:latin typeface="맑은 고딕" pitchFamily="50" charset="-127"/>
                <a:ea typeface="맑은 고딕" pitchFamily="50" charset="-127"/>
              </a:rPr>
              <a:t>Filling out a paperweight</a:t>
            </a:r>
            <a:endParaRPr lang="en-US" altLang="ko-KR" sz="800" spc="-150" dirty="0">
              <a:solidFill>
                <a:prstClr val="black"/>
              </a:solidFill>
              <a:latin typeface="맑은 고딕" pitchFamily="50" charset="-127"/>
              <a:ea typeface="맑은 고딕" pitchFamily="50" charset="-127"/>
            </a:endParaRPr>
          </a:p>
        </p:txBody>
      </p:sp>
      <p:sp>
        <p:nvSpPr>
          <p:cNvPr id="23" name="순서도: 판단 22">
            <a:extLst>
              <a:ext uri="{FF2B5EF4-FFF2-40B4-BE49-F238E27FC236}">
                <a16:creationId xmlns:a16="http://schemas.microsoft.com/office/drawing/2014/main" id="{534A67E5-B027-4635-A09A-E5F72C9170B7}"/>
              </a:ext>
            </a:extLst>
          </p:cNvPr>
          <p:cNvSpPr/>
          <p:nvPr/>
        </p:nvSpPr>
        <p:spPr>
          <a:xfrm>
            <a:off x="3259904" y="4500767"/>
            <a:ext cx="400480" cy="227988"/>
          </a:xfrm>
          <a:prstGeom prst="flowChartDecision">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algn="ctr" fontAlgn="ctr">
              <a:lnSpc>
                <a:spcPct val="112000"/>
              </a:lnSpc>
              <a:spcAft>
                <a:spcPts val="200"/>
              </a:spcAft>
            </a:pPr>
            <a:r>
              <a:rPr lang="en" altLang="en-US" sz="800" spc="-150" dirty="0">
                <a:solidFill>
                  <a:prstClr val="black"/>
                </a:solidFill>
                <a:latin typeface="맑은 고딕" pitchFamily="50" charset="-127"/>
                <a:ea typeface="맑은 고딕" pitchFamily="50" charset="-127"/>
              </a:rPr>
              <a:t>site</a:t>
            </a:r>
          </a:p>
        </p:txBody>
      </p:sp>
      <p:cxnSp>
        <p:nvCxnSpPr>
          <p:cNvPr id="27" name="직선 화살표 연결선 26">
            <a:extLst>
              <a:ext uri="{FF2B5EF4-FFF2-40B4-BE49-F238E27FC236}">
                <a16:creationId xmlns:a16="http://schemas.microsoft.com/office/drawing/2014/main" id="{8FB93516-3541-4205-B018-FF12FB2AF0E1}"/>
              </a:ext>
            </a:extLst>
          </p:cNvPr>
          <p:cNvCxnSpPr>
            <a:stCxn id="57" idx="2"/>
            <a:endCxn id="23" idx="0"/>
          </p:cNvCxnSpPr>
          <p:nvPr/>
        </p:nvCxnSpPr>
        <p:spPr>
          <a:xfrm>
            <a:off x="3459856" y="4389661"/>
            <a:ext cx="288" cy="111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A7E3D19C-4F87-4731-B3CC-527B30763620}"/>
              </a:ext>
            </a:extLst>
          </p:cNvPr>
          <p:cNvCxnSpPr>
            <a:cxnSpLocks/>
            <a:stCxn id="23" idx="3"/>
            <a:endCxn id="71" idx="1"/>
          </p:cNvCxnSpPr>
          <p:nvPr/>
        </p:nvCxnSpPr>
        <p:spPr>
          <a:xfrm>
            <a:off x="3660384" y="4614761"/>
            <a:ext cx="1849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a16="http://schemas.microsoft.com/office/drawing/2014/main" id="{4B102EEF-C0C3-40EA-9CF6-5BDB3645A68D}"/>
              </a:ext>
            </a:extLst>
          </p:cNvPr>
          <p:cNvSpPr>
            <a:spLocks noChangeArrowheads="1"/>
          </p:cNvSpPr>
          <p:nvPr/>
        </p:nvSpPr>
        <p:spPr bwMode="auto">
          <a:xfrm>
            <a:off x="3176949" y="4827692"/>
            <a:ext cx="563124" cy="217414"/>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algn="ctr" fontAlgn="ctr">
              <a:lnSpc>
                <a:spcPct val="112000"/>
              </a:lnSpc>
              <a:spcBef>
                <a:spcPts val="0"/>
              </a:spcBef>
              <a:spcAft>
                <a:spcPts val="200"/>
              </a:spcAft>
              <a:defRPr/>
            </a:pPr>
            <a:r>
              <a:rPr lang="en" altLang="en-US" sz="800" spc="-150" dirty="0">
                <a:solidFill>
                  <a:prstClr val="black"/>
                </a:solidFill>
                <a:latin typeface="맑은 고딕" pitchFamily="50" charset="-127"/>
                <a:ea typeface="맑은 고딕" pitchFamily="50" charset="-127"/>
              </a:rPr>
              <a:t>mobile writing</a:t>
            </a:r>
            <a:endParaRPr lang="en-US" altLang="ko-KR" sz="800" spc="-150" dirty="0">
              <a:solidFill>
                <a:prstClr val="black"/>
              </a:solidFill>
              <a:latin typeface="맑은 고딕" pitchFamily="50" charset="-127"/>
              <a:ea typeface="맑은 고딕" pitchFamily="50" charset="-127"/>
            </a:endParaRPr>
          </a:p>
        </p:txBody>
      </p:sp>
      <p:cxnSp>
        <p:nvCxnSpPr>
          <p:cNvPr id="62" name="직선 화살표 연결선 61">
            <a:extLst>
              <a:ext uri="{FF2B5EF4-FFF2-40B4-BE49-F238E27FC236}">
                <a16:creationId xmlns:a16="http://schemas.microsoft.com/office/drawing/2014/main" id="{8C3E6B33-AA72-4504-A091-AFD6253B509E}"/>
              </a:ext>
            </a:extLst>
          </p:cNvPr>
          <p:cNvCxnSpPr>
            <a:cxnSpLocks/>
            <a:stCxn id="23" idx="2"/>
            <a:endCxn id="61" idx="0"/>
          </p:cNvCxnSpPr>
          <p:nvPr/>
        </p:nvCxnSpPr>
        <p:spPr>
          <a:xfrm flipH="1">
            <a:off x="3458511" y="4728755"/>
            <a:ext cx="1633" cy="989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7220D39E-5FC3-42E5-A8A1-9253A8F04860}"/>
              </a:ext>
            </a:extLst>
          </p:cNvPr>
          <p:cNvSpPr txBox="1"/>
          <p:nvPr/>
        </p:nvSpPr>
        <p:spPr>
          <a:xfrm>
            <a:off x="3307540" y="4656738"/>
            <a:ext cx="151787" cy="215444"/>
          </a:xfrm>
          <a:prstGeom prst="rect">
            <a:avLst/>
          </a:prstGeom>
          <a:noFill/>
        </p:spPr>
        <p:txBody>
          <a:bodyPr wrap="square" rtlCol="0">
            <a:spAutoFit/>
          </a:bodyPr>
          <a:lstStyle/>
          <a:p>
            <a:pPr algn="ctr"/>
            <a:r>
              <a:rPr lang="en" altLang="ko-KR" sz="800" b="1" u="sng" dirty="0"/>
              <a:t>N</a:t>
            </a:r>
            <a:endParaRPr lang="ko-KR" altLang="en-US" sz="800" b="1" u="sng" dirty="0"/>
          </a:p>
        </p:txBody>
      </p:sp>
      <p:cxnSp>
        <p:nvCxnSpPr>
          <p:cNvPr id="66" name="직선 화살표 연결선 65">
            <a:extLst>
              <a:ext uri="{FF2B5EF4-FFF2-40B4-BE49-F238E27FC236}">
                <a16:creationId xmlns:a16="http://schemas.microsoft.com/office/drawing/2014/main" id="{2E135DE4-0464-4104-B4DE-95155374581B}"/>
              </a:ext>
            </a:extLst>
          </p:cNvPr>
          <p:cNvCxnSpPr>
            <a:cxnSpLocks/>
            <a:stCxn id="13" idx="3"/>
            <a:endCxn id="57" idx="1"/>
          </p:cNvCxnSpPr>
          <p:nvPr/>
        </p:nvCxnSpPr>
        <p:spPr>
          <a:xfrm flipV="1">
            <a:off x="2931619" y="4280954"/>
            <a:ext cx="246675" cy="1425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8D87990-42BB-46C2-ACC2-1A3DFDE84A37}"/>
              </a:ext>
            </a:extLst>
          </p:cNvPr>
          <p:cNvSpPr txBox="1"/>
          <p:nvPr/>
        </p:nvSpPr>
        <p:spPr>
          <a:xfrm>
            <a:off x="3641445" y="4446193"/>
            <a:ext cx="151787" cy="215444"/>
          </a:xfrm>
          <a:prstGeom prst="rect">
            <a:avLst/>
          </a:prstGeom>
          <a:noFill/>
        </p:spPr>
        <p:txBody>
          <a:bodyPr wrap="square" rtlCol="0">
            <a:spAutoFit/>
          </a:bodyPr>
          <a:lstStyle/>
          <a:p>
            <a:pPr algn="ctr"/>
            <a:r>
              <a:rPr lang="en" altLang="ko-KR" sz="800" b="1" u="sng" dirty="0"/>
              <a:t>S</a:t>
            </a:r>
            <a:endParaRPr lang="ko-KR" altLang="en-US" sz="800" b="1" u="sng" dirty="0"/>
          </a:p>
        </p:txBody>
      </p:sp>
      <p:sp>
        <p:nvSpPr>
          <p:cNvPr id="70" name="Rectangle 36">
            <a:extLst>
              <a:ext uri="{FF2B5EF4-FFF2-40B4-BE49-F238E27FC236}">
                <a16:creationId xmlns:a16="http://schemas.microsoft.com/office/drawing/2014/main" id="{C8E52FAD-749A-4ADA-8E78-1B7B7A9ACFEA}"/>
              </a:ext>
            </a:extLst>
          </p:cNvPr>
          <p:cNvSpPr>
            <a:spLocks noChangeArrowheads="1"/>
          </p:cNvSpPr>
          <p:nvPr/>
        </p:nvSpPr>
        <p:spPr bwMode="auto">
          <a:xfrm>
            <a:off x="3621910" y="4758500"/>
            <a:ext cx="165799" cy="118041"/>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algn="ctr" fontAlgn="ctr">
              <a:lnSpc>
                <a:spcPct val="112000"/>
              </a:lnSpc>
              <a:spcBef>
                <a:spcPts val="0"/>
              </a:spcBef>
              <a:spcAft>
                <a:spcPts val="200"/>
              </a:spcAft>
              <a:defRPr/>
            </a:pPr>
            <a:r>
              <a:rPr lang="en" altLang="en-US" sz="800" spc="-150" dirty="0">
                <a:solidFill>
                  <a:prstClr val="black"/>
                </a:solidFill>
                <a:latin typeface="맑은 고딕" pitchFamily="50" charset="-127"/>
                <a:ea typeface="맑은 고딕" pitchFamily="50" charset="-127"/>
              </a:rPr>
              <a:t>Out</a:t>
            </a:r>
            <a:endParaRPr lang="en-US" altLang="ko-KR" sz="800" spc="-150" dirty="0">
              <a:solidFill>
                <a:prstClr val="black"/>
              </a:solidFill>
              <a:latin typeface="맑은 고딕" pitchFamily="50" charset="-127"/>
              <a:ea typeface="맑은 고딕" pitchFamily="50" charset="-127"/>
            </a:endParaRPr>
          </a:p>
        </p:txBody>
      </p:sp>
      <p:sp>
        <p:nvSpPr>
          <p:cNvPr id="71" name="Rectangle 36">
            <a:extLst>
              <a:ext uri="{FF2B5EF4-FFF2-40B4-BE49-F238E27FC236}">
                <a16:creationId xmlns:a16="http://schemas.microsoft.com/office/drawing/2014/main" id="{BE1EBCEF-D58E-43BC-8F8C-BDF62EF165FE}"/>
              </a:ext>
            </a:extLst>
          </p:cNvPr>
          <p:cNvSpPr>
            <a:spLocks noChangeArrowheads="1"/>
          </p:cNvSpPr>
          <p:nvPr/>
        </p:nvSpPr>
        <p:spPr bwMode="auto">
          <a:xfrm>
            <a:off x="3845381" y="4506054"/>
            <a:ext cx="563124" cy="217414"/>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algn="ctr" fontAlgn="ctr">
              <a:lnSpc>
                <a:spcPct val="112000"/>
              </a:lnSpc>
              <a:spcBef>
                <a:spcPts val="0"/>
              </a:spcBef>
              <a:spcAft>
                <a:spcPts val="200"/>
              </a:spcAft>
              <a:defRPr/>
            </a:pPr>
            <a:r>
              <a:rPr lang="en" altLang="en-US" sz="800" spc="-150" dirty="0">
                <a:solidFill>
                  <a:prstClr val="black"/>
                </a:solidFill>
                <a:latin typeface="맑은 고딕" pitchFamily="50" charset="-127"/>
                <a:ea typeface="맑은 고딕" pitchFamily="50" charset="-127"/>
              </a:rPr>
              <a:t>handwriting</a:t>
            </a:r>
            <a:endParaRPr lang="en-US" altLang="ko-KR" sz="800" spc="-150" dirty="0">
              <a:solidFill>
                <a:prstClr val="black"/>
              </a:solidFill>
              <a:latin typeface="맑은 고딕" pitchFamily="50" charset="-127"/>
              <a:ea typeface="맑은 고딕" pitchFamily="50" charset="-127"/>
            </a:endParaRPr>
          </a:p>
        </p:txBody>
      </p:sp>
      <p:sp>
        <p:nvSpPr>
          <p:cNvPr id="74" name="Rectangle 36">
            <a:extLst>
              <a:ext uri="{FF2B5EF4-FFF2-40B4-BE49-F238E27FC236}">
                <a16:creationId xmlns:a16="http://schemas.microsoft.com/office/drawing/2014/main" id="{3CD9339C-8465-458B-B4C2-5396962E6146}"/>
              </a:ext>
            </a:extLst>
          </p:cNvPr>
          <p:cNvSpPr>
            <a:spLocks noChangeArrowheads="1"/>
          </p:cNvSpPr>
          <p:nvPr/>
        </p:nvSpPr>
        <p:spPr bwMode="auto">
          <a:xfrm>
            <a:off x="4327581" y="4447033"/>
            <a:ext cx="165799" cy="118041"/>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algn="ctr" fontAlgn="ctr">
              <a:lnSpc>
                <a:spcPct val="112000"/>
              </a:lnSpc>
              <a:spcBef>
                <a:spcPts val="0"/>
              </a:spcBef>
              <a:spcAft>
                <a:spcPts val="200"/>
              </a:spcAft>
              <a:defRPr/>
            </a:pPr>
            <a:r>
              <a:rPr lang="en" altLang="en-US" sz="800" spc="-150" dirty="0">
                <a:solidFill>
                  <a:prstClr val="black"/>
                </a:solidFill>
                <a:latin typeface="맑은 고딕" pitchFamily="50" charset="-127"/>
                <a:ea typeface="맑은 고딕" pitchFamily="50" charset="-127"/>
              </a:rPr>
              <a:t>notes</a:t>
            </a:r>
            <a:endParaRPr lang="en-US" altLang="ko-KR" sz="800" spc="-150" dirty="0">
              <a:solidFill>
                <a:prstClr val="black"/>
              </a:solidFill>
              <a:latin typeface="맑은 고딕" pitchFamily="50" charset="-127"/>
              <a:ea typeface="맑은 고딕" pitchFamily="50" charset="-127"/>
            </a:endParaRPr>
          </a:p>
        </p:txBody>
      </p:sp>
      <p:sp>
        <p:nvSpPr>
          <p:cNvPr id="75" name="Rectangle 36">
            <a:extLst>
              <a:ext uri="{FF2B5EF4-FFF2-40B4-BE49-F238E27FC236}">
                <a16:creationId xmlns:a16="http://schemas.microsoft.com/office/drawing/2014/main" id="{7D280C92-ABEF-4459-AE08-E19D70B65819}"/>
              </a:ext>
            </a:extLst>
          </p:cNvPr>
          <p:cNvSpPr>
            <a:spLocks noChangeArrowheads="1"/>
          </p:cNvSpPr>
          <p:nvPr/>
        </p:nvSpPr>
        <p:spPr bwMode="auto">
          <a:xfrm>
            <a:off x="3844786" y="4827692"/>
            <a:ext cx="563124" cy="217414"/>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algn="ctr" fontAlgn="ctr">
              <a:lnSpc>
                <a:spcPct val="112000"/>
              </a:lnSpc>
              <a:spcBef>
                <a:spcPts val="0"/>
              </a:spcBef>
              <a:spcAft>
                <a:spcPts val="200"/>
              </a:spcAft>
              <a:defRPr/>
            </a:pPr>
            <a:r>
              <a:rPr lang="en" altLang="en-US" sz="800" spc="-150" dirty="0">
                <a:solidFill>
                  <a:prstClr val="black"/>
                </a:solidFill>
                <a:latin typeface="맑은 고딕" pitchFamily="50" charset="-127"/>
                <a:ea typeface="맑은 고딕" pitchFamily="50" charset="-127"/>
              </a:rPr>
              <a:t>scanning</a:t>
            </a:r>
            <a:endParaRPr lang="en-US" altLang="ko-KR" sz="800" spc="-150" dirty="0">
              <a:solidFill>
                <a:prstClr val="black"/>
              </a:solidFill>
              <a:latin typeface="맑은 고딕" pitchFamily="50" charset="-127"/>
              <a:ea typeface="맑은 고딕" pitchFamily="50" charset="-127"/>
            </a:endParaRPr>
          </a:p>
        </p:txBody>
      </p:sp>
      <p:cxnSp>
        <p:nvCxnSpPr>
          <p:cNvPr id="76" name="직선 화살표 연결선 75">
            <a:extLst>
              <a:ext uri="{FF2B5EF4-FFF2-40B4-BE49-F238E27FC236}">
                <a16:creationId xmlns:a16="http://schemas.microsoft.com/office/drawing/2014/main" id="{D2F2D68B-7167-4055-8D7D-749944FC780F}"/>
              </a:ext>
            </a:extLst>
          </p:cNvPr>
          <p:cNvCxnSpPr>
            <a:cxnSpLocks/>
            <a:stCxn id="71" idx="2"/>
            <a:endCxn id="75" idx="0"/>
          </p:cNvCxnSpPr>
          <p:nvPr/>
        </p:nvCxnSpPr>
        <p:spPr>
          <a:xfrm flipH="1">
            <a:off x="4126348" y="4723468"/>
            <a:ext cx="595" cy="104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36">
            <a:extLst>
              <a:ext uri="{FF2B5EF4-FFF2-40B4-BE49-F238E27FC236}">
                <a16:creationId xmlns:a16="http://schemas.microsoft.com/office/drawing/2014/main" id="{A1F7F86E-12D8-4E24-8B52-4FCC13A3AA45}"/>
              </a:ext>
            </a:extLst>
          </p:cNvPr>
          <p:cNvSpPr>
            <a:spLocks noChangeArrowheads="1"/>
          </p:cNvSpPr>
          <p:nvPr/>
        </p:nvSpPr>
        <p:spPr bwMode="auto">
          <a:xfrm>
            <a:off x="4330003" y="4790285"/>
            <a:ext cx="165799" cy="118041"/>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algn="ctr" fontAlgn="ctr">
              <a:lnSpc>
                <a:spcPct val="112000"/>
              </a:lnSpc>
              <a:spcBef>
                <a:spcPts val="0"/>
              </a:spcBef>
              <a:spcAft>
                <a:spcPts val="200"/>
              </a:spcAft>
              <a:defRPr/>
            </a:pPr>
            <a:r>
              <a:rPr lang="en" altLang="en-US" sz="800" spc="-150" dirty="0">
                <a:solidFill>
                  <a:prstClr val="black"/>
                </a:solidFill>
                <a:latin typeface="맑은 고딕" pitchFamily="50" charset="-127"/>
                <a:ea typeface="맑은 고딕" pitchFamily="50" charset="-127"/>
              </a:rPr>
              <a:t>Out</a:t>
            </a:r>
            <a:endParaRPr lang="en-US" altLang="ko-KR" sz="800" spc="-150" dirty="0">
              <a:solidFill>
                <a:prstClr val="black"/>
              </a:solidFill>
              <a:latin typeface="맑은 고딕" pitchFamily="50" charset="-127"/>
              <a:ea typeface="맑은 고딕" pitchFamily="50" charset="-127"/>
            </a:endParaRPr>
          </a:p>
        </p:txBody>
      </p:sp>
      <p:sp>
        <p:nvSpPr>
          <p:cNvPr id="80" name="Rectangle 36">
            <a:extLst>
              <a:ext uri="{FF2B5EF4-FFF2-40B4-BE49-F238E27FC236}">
                <a16:creationId xmlns:a16="http://schemas.microsoft.com/office/drawing/2014/main" id="{892551B5-B9C4-4FA9-8B18-AEE38BF4C598}"/>
              </a:ext>
            </a:extLst>
          </p:cNvPr>
          <p:cNvSpPr>
            <a:spLocks noChangeArrowheads="1"/>
          </p:cNvSpPr>
          <p:nvPr/>
        </p:nvSpPr>
        <p:spPr bwMode="auto">
          <a:xfrm>
            <a:off x="4571838" y="4169602"/>
            <a:ext cx="716442" cy="217414"/>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algn="ctr" fontAlgn="ctr">
              <a:lnSpc>
                <a:spcPct val="112000"/>
              </a:lnSpc>
              <a:spcBef>
                <a:spcPts val="0"/>
              </a:spcBef>
              <a:spcAft>
                <a:spcPts val="200"/>
              </a:spcAft>
              <a:defRPr/>
            </a:pPr>
            <a:r>
              <a:rPr lang="en" altLang="en-US" sz="800" spc="-150" dirty="0">
                <a:solidFill>
                  <a:prstClr val="black"/>
                </a:solidFill>
                <a:latin typeface="맑은 고딕" pitchFamily="50" charset="-127"/>
                <a:ea typeface="맑은 고딕" pitchFamily="50" charset="-127"/>
              </a:rPr>
              <a:t>receipt</a:t>
            </a:r>
            <a:endParaRPr lang="en-US" altLang="ko-KR" sz="800" spc="-150" dirty="0">
              <a:solidFill>
                <a:prstClr val="black"/>
              </a:solidFill>
              <a:latin typeface="맑은 고딕" pitchFamily="50" charset="-127"/>
              <a:ea typeface="맑은 고딕" pitchFamily="50" charset="-127"/>
            </a:endParaRPr>
          </a:p>
        </p:txBody>
      </p:sp>
      <p:cxnSp>
        <p:nvCxnSpPr>
          <p:cNvPr id="81" name="직선 화살표 연결선 80">
            <a:extLst>
              <a:ext uri="{FF2B5EF4-FFF2-40B4-BE49-F238E27FC236}">
                <a16:creationId xmlns:a16="http://schemas.microsoft.com/office/drawing/2014/main" id="{346F0C18-ABF7-46BA-9604-D78AEB8E1042}"/>
              </a:ext>
            </a:extLst>
          </p:cNvPr>
          <p:cNvCxnSpPr>
            <a:cxnSpLocks/>
            <a:stCxn id="57" idx="3"/>
            <a:endCxn id="80" idx="1"/>
          </p:cNvCxnSpPr>
          <p:nvPr/>
        </p:nvCxnSpPr>
        <p:spPr>
          <a:xfrm flipV="1">
            <a:off x="3741418" y="4278309"/>
            <a:ext cx="830420" cy="2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36">
            <a:extLst>
              <a:ext uri="{FF2B5EF4-FFF2-40B4-BE49-F238E27FC236}">
                <a16:creationId xmlns:a16="http://schemas.microsoft.com/office/drawing/2014/main" id="{D4DDD7CC-282E-4F0D-B2C6-A652B45485D7}"/>
              </a:ext>
            </a:extLst>
          </p:cNvPr>
          <p:cNvSpPr>
            <a:spLocks noChangeArrowheads="1"/>
          </p:cNvSpPr>
          <p:nvPr/>
        </p:nvSpPr>
        <p:spPr bwMode="auto">
          <a:xfrm>
            <a:off x="4571838" y="4480498"/>
            <a:ext cx="716442" cy="217414"/>
          </a:xfrm>
          <a:prstGeom prst="rect">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lvl="0" algn="ctr" fontAlgn="ctr">
              <a:lnSpc>
                <a:spcPct val="112000"/>
              </a:lnSpc>
              <a:spcBef>
                <a:spcPts val="0"/>
              </a:spcBef>
              <a:spcAft>
                <a:spcPts val="200"/>
              </a:spcAft>
              <a:defRPr/>
            </a:pPr>
            <a:r>
              <a:rPr lang="en" altLang="en-US" sz="800" spc="-150" dirty="0">
                <a:solidFill>
                  <a:prstClr val="black"/>
                </a:solidFill>
                <a:latin typeface="맑은 고딕" pitchFamily="50" charset="-127"/>
                <a:ea typeface="맑은 고딕" pitchFamily="50" charset="-127"/>
              </a:rPr>
              <a:t>Dried</a:t>
            </a:r>
            <a:endParaRPr lang="en-US" altLang="ko-KR" sz="800" spc="-150" dirty="0">
              <a:solidFill>
                <a:prstClr val="black"/>
              </a:solidFill>
              <a:latin typeface="맑은 고딕" pitchFamily="50" charset="-127"/>
              <a:ea typeface="맑은 고딕" pitchFamily="50" charset="-127"/>
            </a:endParaRPr>
          </a:p>
        </p:txBody>
      </p:sp>
      <p:cxnSp>
        <p:nvCxnSpPr>
          <p:cNvPr id="85" name="직선 화살표 연결선 84">
            <a:extLst>
              <a:ext uri="{FF2B5EF4-FFF2-40B4-BE49-F238E27FC236}">
                <a16:creationId xmlns:a16="http://schemas.microsoft.com/office/drawing/2014/main" id="{7EE1FDB6-E34A-403E-9AB8-9207E4072663}"/>
              </a:ext>
            </a:extLst>
          </p:cNvPr>
          <p:cNvCxnSpPr>
            <a:cxnSpLocks/>
            <a:stCxn id="80" idx="2"/>
            <a:endCxn id="84" idx="0"/>
          </p:cNvCxnSpPr>
          <p:nvPr/>
        </p:nvCxnSpPr>
        <p:spPr>
          <a:xfrm>
            <a:off x="4930059" y="4387016"/>
            <a:ext cx="0" cy="934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순서도: 판단 87">
            <a:extLst>
              <a:ext uri="{FF2B5EF4-FFF2-40B4-BE49-F238E27FC236}">
                <a16:creationId xmlns:a16="http://schemas.microsoft.com/office/drawing/2014/main" id="{45799229-CB8B-4481-9FA6-D5C1231F8C63}"/>
              </a:ext>
            </a:extLst>
          </p:cNvPr>
          <p:cNvSpPr/>
          <p:nvPr/>
        </p:nvSpPr>
        <p:spPr>
          <a:xfrm>
            <a:off x="4729040" y="4829951"/>
            <a:ext cx="400480" cy="227988"/>
          </a:xfrm>
          <a:prstGeom prst="flowChartDecision">
            <a:avLst/>
          </a:prstGeom>
          <a:solidFill>
            <a:schemeClr val="bg1">
              <a:lumMod val="85000"/>
            </a:schemeClr>
          </a:solidFill>
          <a:ln w="12700" algn="ctr">
            <a:solidFill>
              <a:schemeClr val="bg1">
                <a:lumMod val="50000"/>
              </a:schemeClr>
            </a:solidFill>
            <a:miter lim="800000"/>
            <a:headEnd/>
            <a:tailEnd/>
          </a:ln>
          <a:effectLst/>
        </p:spPr>
        <p:txBody>
          <a:bodyPr lIns="0" rIns="0" anchor="ctr"/>
          <a:lstStyle/>
          <a:p>
            <a:pPr algn="ctr" fontAlgn="ctr">
              <a:lnSpc>
                <a:spcPct val="112000"/>
              </a:lnSpc>
              <a:spcAft>
                <a:spcPts val="200"/>
              </a:spcAft>
            </a:pPr>
            <a:r>
              <a:rPr lang="en" altLang="en-US" sz="800" spc="-150" dirty="0">
                <a:solidFill>
                  <a:prstClr val="black"/>
                </a:solidFill>
                <a:latin typeface="맑은 고딕" pitchFamily="50" charset="-127"/>
                <a:ea typeface="맑은 고딕" pitchFamily="50" charset="-127"/>
              </a:rPr>
              <a:t>equipment</a:t>
            </a:r>
            <a:endParaRPr lang="en-US" altLang="ko-KR" sz="800" spc="-150" dirty="0">
              <a:solidFill>
                <a:prstClr val="black"/>
              </a:solidFill>
              <a:latin typeface="맑은 고딕" pitchFamily="50" charset="-127"/>
              <a:ea typeface="맑은 고딕" pitchFamily="50" charset="-127"/>
            </a:endParaRPr>
          </a:p>
        </p:txBody>
      </p:sp>
      <p:cxnSp>
        <p:nvCxnSpPr>
          <p:cNvPr id="89" name="직선 화살표 연결선 88">
            <a:extLst>
              <a:ext uri="{FF2B5EF4-FFF2-40B4-BE49-F238E27FC236}">
                <a16:creationId xmlns:a16="http://schemas.microsoft.com/office/drawing/2014/main" id="{06C9F88C-A226-487F-AC78-E1946330ED23}"/>
              </a:ext>
            </a:extLst>
          </p:cNvPr>
          <p:cNvCxnSpPr>
            <a:cxnSpLocks/>
            <a:stCxn id="84" idx="2"/>
            <a:endCxn id="88" idx="0"/>
          </p:cNvCxnSpPr>
          <p:nvPr/>
        </p:nvCxnSpPr>
        <p:spPr>
          <a:xfrm flipH="1">
            <a:off x="4929280" y="4697912"/>
            <a:ext cx="779" cy="1320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직선 연결선 92">
            <a:extLst>
              <a:ext uri="{FF2B5EF4-FFF2-40B4-BE49-F238E27FC236}">
                <a16:creationId xmlns:a16="http://schemas.microsoft.com/office/drawing/2014/main" id="{42B36A14-A045-42B2-A924-B4368B07FBD3}"/>
              </a:ext>
            </a:extLst>
          </p:cNvPr>
          <p:cNvCxnSpPr/>
          <p:nvPr/>
        </p:nvCxnSpPr>
        <p:spPr>
          <a:xfrm flipH="1">
            <a:off x="2743200" y="3827725"/>
            <a:ext cx="772159" cy="341877"/>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4" name="직선 연결선 93">
            <a:extLst>
              <a:ext uri="{FF2B5EF4-FFF2-40B4-BE49-F238E27FC236}">
                <a16:creationId xmlns:a16="http://schemas.microsoft.com/office/drawing/2014/main" id="{B2C02955-642B-4EE1-8934-1EA607D987B4}"/>
              </a:ext>
            </a:extLst>
          </p:cNvPr>
          <p:cNvCxnSpPr>
            <a:cxnSpLocks/>
          </p:cNvCxnSpPr>
          <p:nvPr/>
        </p:nvCxnSpPr>
        <p:spPr>
          <a:xfrm>
            <a:off x="4267201" y="3827725"/>
            <a:ext cx="1021079" cy="341877"/>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069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24508" y="1088740"/>
            <a:ext cx="8748972" cy="492443"/>
          </a:xfrm>
          <a:prstGeom prst="rect">
            <a:avLst/>
          </a:prstGeom>
          <a:noFill/>
          <a:ln w="6350" algn="ctr">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lIns="82031" tIns="41015" rIns="82031" bIns="41015" rtlCol="0" anchor="t"/>
          <a:lstStyle>
            <a:defPPr>
              <a:defRPr lang="ko-KR"/>
            </a:defPPr>
            <a:lvl1pPr>
              <a:defRPr sz="1600" b="1" spc="-20">
                <a:solidFill>
                  <a:schemeClr val="tx1">
                    <a:lumMod val="65000"/>
                    <a:lumOff val="35000"/>
                  </a:schemeClr>
                </a:solidFill>
                <a:latin typeface="+mn-ea"/>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 altLang="ko-KR" dirty="0"/>
              <a:t>The security test verifies access rights to login / menu, security functions implemented in the system , and tests and identifies system vulnerabilities .</a:t>
            </a:r>
            <a:endParaRPr lang="ko-KR" altLang="ko-KR" dirty="0"/>
          </a:p>
        </p:txBody>
      </p:sp>
      <p:graphicFrame>
        <p:nvGraphicFramePr>
          <p:cNvPr id="9" name="표 8"/>
          <p:cNvGraphicFramePr>
            <a:graphicFrameLocks noGrp="1"/>
          </p:cNvGraphicFramePr>
          <p:nvPr>
            <p:extLst>
              <p:ext uri="{D42A27DB-BD31-4B8C-83A1-F6EECF244321}">
                <p14:modId xmlns:p14="http://schemas.microsoft.com/office/powerpoint/2010/main" val="2697638742"/>
              </p:ext>
            </p:extLst>
          </p:nvPr>
        </p:nvGraphicFramePr>
        <p:xfrm>
          <a:off x="380492" y="2060850"/>
          <a:ext cx="9181020" cy="3780418"/>
        </p:xfrm>
        <a:graphic>
          <a:graphicData uri="http://schemas.openxmlformats.org/drawingml/2006/table">
            <a:tbl>
              <a:tblPr firstRow="1" bandRow="1">
                <a:tableStyleId>{9D7B26C5-4107-4FEC-AEDC-1716B250A1EF}</a:tableStyleId>
              </a:tblPr>
              <a:tblGrid>
                <a:gridCol w="1548172">
                  <a:extLst>
                    <a:ext uri="{9D8B030D-6E8A-4147-A177-3AD203B41FA5}">
                      <a16:colId xmlns:a16="http://schemas.microsoft.com/office/drawing/2014/main" val="20000"/>
                    </a:ext>
                  </a:extLst>
                </a:gridCol>
                <a:gridCol w="3780420">
                  <a:extLst>
                    <a:ext uri="{9D8B030D-6E8A-4147-A177-3AD203B41FA5}">
                      <a16:colId xmlns:a16="http://schemas.microsoft.com/office/drawing/2014/main" val="20001"/>
                    </a:ext>
                  </a:extLst>
                </a:gridCol>
                <a:gridCol w="3852428">
                  <a:extLst>
                    <a:ext uri="{9D8B030D-6E8A-4147-A177-3AD203B41FA5}">
                      <a16:colId xmlns:a16="http://schemas.microsoft.com/office/drawing/2014/main" val="20002"/>
                    </a:ext>
                  </a:extLst>
                </a:gridCol>
              </a:tblGrid>
              <a:tr h="448845">
                <a:tc>
                  <a:txBody>
                    <a:bodyPr/>
                    <a:lstStyle/>
                    <a:p>
                      <a:pPr marL="596900" indent="-596900" algn="ctr" latinLnBrk="1">
                        <a:spcBef>
                          <a:spcPts val="1000"/>
                        </a:spcBef>
                        <a:spcAft>
                          <a:spcPts val="1000"/>
                        </a:spcAft>
                      </a:pPr>
                      <a:r>
                        <a:rPr lang="en" sz="1200" kern="100" dirty="0">
                          <a:effectLst/>
                        </a:rPr>
                        <a:t>division</a:t>
                      </a:r>
                      <a:endParaRPr lang="ko-KR" sz="1200" kern="100" dirty="0">
                        <a:solidFill>
                          <a:schemeClr val="bg1"/>
                        </a:solidFill>
                        <a:effectLst/>
                        <a:latin typeface="+mn-ea"/>
                        <a:ea typeface="+mn-ea"/>
                        <a:cs typeface="Times New Roman"/>
                      </a:endParaRPr>
                    </a:p>
                  </a:txBody>
                  <a:tcPr marL="90170" marR="90170" marT="46990" marB="46990" anchor="ctr"/>
                </a:tc>
                <a:tc>
                  <a:txBody>
                    <a:bodyPr/>
                    <a:lstStyle/>
                    <a:p>
                      <a:pPr marL="596900" algn="ctr" latinLnBrk="1">
                        <a:lnSpc>
                          <a:spcPts val="1300"/>
                        </a:lnSpc>
                        <a:spcBef>
                          <a:spcPts val="600"/>
                        </a:spcBef>
                        <a:spcAft>
                          <a:spcPts val="600"/>
                        </a:spcAft>
                      </a:pPr>
                      <a:r>
                        <a:rPr lang="en" sz="1200" kern="100" dirty="0">
                          <a:effectLst/>
                        </a:rPr>
                        <a:t>test</a:t>
                      </a:r>
                      <a:r>
                        <a:rPr lang="en" altLang="ko-KR" sz="1200" kern="100" dirty="0">
                          <a:effectLst/>
                        </a:rPr>
                        <a:t> </a:t>
                      </a:r>
                      <a:r>
                        <a:rPr lang="en" sz="1200" kern="100" dirty="0">
                          <a:effectLst/>
                        </a:rPr>
                        <a:t>Target</a:t>
                      </a:r>
                      <a:endParaRPr lang="ko-KR" sz="1200" kern="100" dirty="0">
                        <a:solidFill>
                          <a:schemeClr val="bg1"/>
                        </a:solidFill>
                        <a:effectLst/>
                        <a:latin typeface="+mn-ea"/>
                        <a:ea typeface="+mn-ea"/>
                        <a:cs typeface="Times New Roman"/>
                      </a:endParaRPr>
                    </a:p>
                  </a:txBody>
                  <a:tcPr marL="90170" marR="90170" marT="46990" marB="46990" anchor="ctr"/>
                </a:tc>
                <a:tc>
                  <a:txBody>
                    <a:bodyPr/>
                    <a:lstStyle/>
                    <a:p>
                      <a:pPr marL="596900" algn="ctr" latinLnBrk="1">
                        <a:lnSpc>
                          <a:spcPts val="1300"/>
                        </a:lnSpc>
                        <a:spcBef>
                          <a:spcPts val="600"/>
                        </a:spcBef>
                        <a:spcAft>
                          <a:spcPts val="600"/>
                        </a:spcAft>
                      </a:pPr>
                      <a:r>
                        <a:rPr lang="en" sz="1200" kern="100" dirty="0">
                          <a:effectLst/>
                        </a:rPr>
                        <a:t>test</a:t>
                      </a:r>
                      <a:r>
                        <a:rPr lang="en" altLang="ko-KR" sz="1200" kern="100" dirty="0">
                          <a:effectLst/>
                        </a:rPr>
                        <a:t> </a:t>
                      </a:r>
                      <a:r>
                        <a:rPr lang="en" sz="1200" kern="100" dirty="0">
                          <a:effectLst/>
                        </a:rPr>
                        <a:t>detail</a:t>
                      </a:r>
                      <a:endParaRPr lang="ko-KR" sz="1200" kern="100" dirty="0">
                        <a:solidFill>
                          <a:schemeClr val="bg1"/>
                        </a:solidFill>
                        <a:effectLst/>
                        <a:latin typeface="+mn-ea"/>
                        <a:ea typeface="+mn-ea"/>
                        <a:cs typeface="Times New Roman"/>
                      </a:endParaRPr>
                    </a:p>
                  </a:txBody>
                  <a:tcPr marL="90170" marR="90170" marT="46990" marB="46990" anchor="ctr"/>
                </a:tc>
                <a:extLst>
                  <a:ext uri="{0D108BD9-81ED-4DB2-BD59-A6C34878D82A}">
                    <a16:rowId xmlns:a16="http://schemas.microsoft.com/office/drawing/2014/main" val="10000"/>
                  </a:ext>
                </a:extLst>
              </a:tr>
              <a:tr h="646501">
                <a:tc>
                  <a:txBody>
                    <a:bodyPr/>
                    <a:lstStyle/>
                    <a:p>
                      <a:pPr algn="ctr" latinLnBrk="1">
                        <a:lnSpc>
                          <a:spcPts val="1200"/>
                        </a:lnSpc>
                        <a:spcAft>
                          <a:spcPts val="0"/>
                        </a:spcAft>
                      </a:pPr>
                      <a:r>
                        <a:rPr lang="en" sz="1200" kern="100" dirty="0">
                          <a:effectLst/>
                        </a:rPr>
                        <a:t>system vulnerability</a:t>
                      </a:r>
                    </a:p>
                    <a:p>
                      <a:pPr algn="ctr" latinLnBrk="1">
                        <a:lnSpc>
                          <a:spcPts val="1200"/>
                        </a:lnSpc>
                        <a:spcAft>
                          <a:spcPts val="0"/>
                        </a:spcAft>
                      </a:pPr>
                      <a:r>
                        <a:rPr lang="en" sz="1200" kern="100" dirty="0">
                          <a:effectLst/>
                        </a:rPr>
                        <a:t>(OS)</a:t>
                      </a:r>
                      <a:endParaRPr lang="ko-KR" sz="1200" kern="100" dirty="0">
                        <a:effectLst/>
                        <a:latin typeface="+mn-ea"/>
                        <a:ea typeface="+mn-ea"/>
                        <a:cs typeface="Times New Roman"/>
                      </a:endParaRPr>
                    </a:p>
                  </a:txBody>
                  <a:tcPr marL="90170" marR="90170" marT="46990" marB="46990"/>
                </a:tc>
                <a:tc>
                  <a:txBody>
                    <a:bodyPr/>
                    <a:lstStyle/>
                    <a:p>
                      <a:pPr marL="342900" lvl="0" indent="-342900" algn="just" latinLnBrk="0">
                        <a:lnSpc>
                          <a:spcPts val="1200"/>
                        </a:lnSpc>
                        <a:spcAft>
                          <a:spcPts val="0"/>
                        </a:spcAft>
                        <a:buFont typeface="Wingdings" panose="05000000000000000000" pitchFamily="2" charset="2"/>
                        <a:buChar char="§"/>
                        <a:tabLst>
                          <a:tab pos="228600" algn="l"/>
                        </a:tabLst>
                      </a:pPr>
                      <a:r>
                        <a:rPr lang="en" sz="1200" kern="100" dirty="0">
                          <a:effectLst/>
                        </a:rPr>
                        <a:t>All servers (WEB/WAS/DB/AP)</a:t>
                      </a:r>
                      <a:endParaRPr lang="ko-KR" sz="1200" kern="100" dirty="0">
                        <a:effectLst/>
                        <a:latin typeface="+mn-ea"/>
                        <a:ea typeface="+mn-ea"/>
                        <a:cs typeface="Times New Roman"/>
                      </a:endParaRPr>
                    </a:p>
                  </a:txBody>
                  <a:tcPr marL="90170" marR="90170" marT="46990" marB="46990" anchor="ctr"/>
                </a:tc>
                <a:tc>
                  <a:txBody>
                    <a:bodyPr/>
                    <a:lstStyle/>
                    <a:p>
                      <a:pPr marL="342900" lvl="0" indent="-342900" algn="just" latinLnBrk="0">
                        <a:lnSpc>
                          <a:spcPts val="1200"/>
                        </a:lnSpc>
                        <a:spcAft>
                          <a:spcPts val="0"/>
                        </a:spcAft>
                        <a:buFont typeface="Wingdings" panose="05000000000000000000" pitchFamily="2" charset="2"/>
                        <a:buChar char="§"/>
                        <a:tabLst>
                          <a:tab pos="228600" algn="l"/>
                        </a:tabLst>
                      </a:pPr>
                      <a:r>
                        <a:rPr lang="en" sz="1200" kern="100" dirty="0">
                          <a:effectLst/>
                        </a:rPr>
                        <a:t>script diagnosis</a:t>
                      </a:r>
                      <a:endParaRPr lang="ko-KR" sz="1200" kern="100" dirty="0">
                        <a:effectLst/>
                        <a:latin typeface="+mn-ea"/>
                        <a:ea typeface="+mn-ea"/>
                        <a:cs typeface="Times New Roman"/>
                      </a:endParaRPr>
                    </a:p>
                  </a:txBody>
                  <a:tcPr marL="90170" marR="90170" marT="46990" marB="46990" anchor="ctr"/>
                </a:tc>
                <a:extLst>
                  <a:ext uri="{0D108BD9-81ED-4DB2-BD59-A6C34878D82A}">
                    <a16:rowId xmlns:a16="http://schemas.microsoft.com/office/drawing/2014/main" val="10001"/>
                  </a:ext>
                </a:extLst>
              </a:tr>
              <a:tr h="646501">
                <a:tc>
                  <a:txBody>
                    <a:bodyPr/>
                    <a:lstStyle/>
                    <a:p>
                      <a:pPr algn="ctr" latinLnBrk="1">
                        <a:lnSpc>
                          <a:spcPts val="1200"/>
                        </a:lnSpc>
                        <a:spcAft>
                          <a:spcPts val="0"/>
                        </a:spcAft>
                      </a:pPr>
                      <a:r>
                        <a:rPr lang="en" sz="1200" kern="100" dirty="0">
                          <a:effectLst/>
                        </a:rPr>
                        <a:t>system vulnerability</a:t>
                      </a:r>
                    </a:p>
                    <a:p>
                      <a:pPr algn="ctr" latinLnBrk="1">
                        <a:lnSpc>
                          <a:spcPts val="1200"/>
                        </a:lnSpc>
                        <a:spcAft>
                          <a:spcPts val="0"/>
                        </a:spcAft>
                      </a:pPr>
                      <a:r>
                        <a:rPr lang="en" sz="1200" kern="100" dirty="0">
                          <a:effectLst/>
                        </a:rPr>
                        <a:t>(DBMS)</a:t>
                      </a:r>
                      <a:endParaRPr lang="ko-KR" sz="1200" kern="100" dirty="0">
                        <a:effectLst/>
                        <a:latin typeface="+mn-ea"/>
                        <a:ea typeface="+mn-ea"/>
                        <a:cs typeface="Times New Roman"/>
                      </a:endParaRPr>
                    </a:p>
                  </a:txBody>
                  <a:tcPr marL="90170" marR="90170" marT="46990" marB="46990"/>
                </a:tc>
                <a:tc>
                  <a:txBody>
                    <a:bodyPr/>
                    <a:lstStyle/>
                    <a:p>
                      <a:pPr marL="342900" lvl="0" indent="-342900" algn="just" latinLnBrk="0">
                        <a:lnSpc>
                          <a:spcPts val="1200"/>
                        </a:lnSpc>
                        <a:spcAft>
                          <a:spcPts val="0"/>
                        </a:spcAft>
                        <a:buFont typeface="Wingdings" panose="05000000000000000000" pitchFamily="2" charset="2"/>
                        <a:buChar char="§"/>
                        <a:tabLst>
                          <a:tab pos="228600" algn="l"/>
                        </a:tabLst>
                      </a:pPr>
                      <a:r>
                        <a:rPr lang="en" sz="1200" kern="100">
                          <a:effectLst/>
                        </a:rPr>
                        <a:t>DB server</a:t>
                      </a:r>
                      <a:endParaRPr lang="ko-KR" sz="1200" kern="100">
                        <a:effectLst/>
                        <a:latin typeface="+mn-ea"/>
                        <a:ea typeface="+mn-ea"/>
                        <a:cs typeface="Times New Roman"/>
                      </a:endParaRPr>
                    </a:p>
                  </a:txBody>
                  <a:tcPr marL="90170" marR="90170" marT="46990" marB="46990" anchor="ctr"/>
                </a:tc>
                <a:tc>
                  <a:txBody>
                    <a:bodyPr/>
                    <a:lstStyle/>
                    <a:p>
                      <a:pPr marL="342900" lvl="0" indent="-342900" algn="just" latinLnBrk="0">
                        <a:lnSpc>
                          <a:spcPts val="1200"/>
                        </a:lnSpc>
                        <a:spcAft>
                          <a:spcPts val="0"/>
                        </a:spcAft>
                        <a:buFont typeface="Wingdings" panose="05000000000000000000" pitchFamily="2" charset="2"/>
                        <a:buChar char="§"/>
                        <a:tabLst>
                          <a:tab pos="228600" algn="l"/>
                        </a:tabLst>
                      </a:pPr>
                      <a:r>
                        <a:rPr lang="en" sz="1200" kern="100" dirty="0">
                          <a:effectLst/>
                        </a:rPr>
                        <a:t>Confirm compliance with </a:t>
                      </a:r>
                      <a:endParaRPr lang="ko-KR" sz="1200" kern="100" dirty="0">
                        <a:effectLst/>
                        <a:latin typeface="+mn-ea"/>
                        <a:ea typeface="+mn-ea"/>
                        <a:cs typeface="Times New Roman"/>
                      </a:endParaRPr>
                    </a:p>
                  </a:txBody>
                  <a:tcPr marL="90170" marR="90170" marT="46990" marB="46990" anchor="ctr"/>
                </a:tc>
                <a:extLst>
                  <a:ext uri="{0D108BD9-81ED-4DB2-BD59-A6C34878D82A}">
                    <a16:rowId xmlns:a16="http://schemas.microsoft.com/office/drawing/2014/main" val="10002"/>
                  </a:ext>
                </a:extLst>
              </a:tr>
              <a:tr h="646501">
                <a:tc>
                  <a:txBody>
                    <a:bodyPr/>
                    <a:lstStyle/>
                    <a:p>
                      <a:pPr algn="ctr" latinLnBrk="1">
                        <a:lnSpc>
                          <a:spcPts val="1200"/>
                        </a:lnSpc>
                        <a:spcAft>
                          <a:spcPts val="0"/>
                        </a:spcAft>
                      </a:pPr>
                      <a:r>
                        <a:rPr lang="en" sz="1200" kern="100" dirty="0">
                          <a:effectLst/>
                        </a:rPr>
                        <a:t>web vulnerabilities</a:t>
                      </a:r>
                    </a:p>
                    <a:p>
                      <a:pPr algn="ctr" latinLnBrk="1">
                        <a:lnSpc>
                          <a:spcPts val="1200"/>
                        </a:lnSpc>
                        <a:spcAft>
                          <a:spcPts val="0"/>
                        </a:spcAft>
                      </a:pPr>
                      <a:r>
                        <a:rPr lang="en" sz="1200" kern="100" dirty="0">
                          <a:effectLst/>
                        </a:rPr>
                        <a:t>(Web Application)</a:t>
                      </a:r>
                      <a:endParaRPr lang="ko-KR" sz="1200" kern="100" dirty="0">
                        <a:effectLst/>
                        <a:latin typeface="+mn-ea"/>
                        <a:ea typeface="+mn-ea"/>
                        <a:cs typeface="Times New Roman"/>
                      </a:endParaRPr>
                    </a:p>
                  </a:txBody>
                  <a:tcPr marL="90170" marR="90170" marT="46990" marB="46990"/>
                </a:tc>
                <a:tc>
                  <a:txBody>
                    <a:bodyPr/>
                    <a:lstStyle/>
                    <a:p>
                      <a:pPr marL="342900" lvl="0" indent="-342900" algn="just" latinLnBrk="0">
                        <a:lnSpc>
                          <a:spcPts val="1200"/>
                        </a:lnSpc>
                        <a:spcAft>
                          <a:spcPts val="0"/>
                        </a:spcAft>
                        <a:buFont typeface="Wingdings" panose="05000000000000000000" pitchFamily="2" charset="2"/>
                        <a:buChar char="§"/>
                        <a:tabLst>
                          <a:tab pos="228600" algn="l"/>
                        </a:tabLst>
                      </a:pPr>
                      <a:r>
                        <a:rPr lang="en" sz="1200" kern="100" dirty="0">
                          <a:effectLst/>
                        </a:rPr>
                        <a:t>WEB/WAS server</a:t>
                      </a:r>
                      <a:endParaRPr lang="ko-KR" sz="1200" kern="100" dirty="0">
                        <a:effectLst/>
                        <a:latin typeface="+mn-ea"/>
                        <a:ea typeface="+mn-ea"/>
                        <a:cs typeface="Times New Roman"/>
                      </a:endParaRPr>
                    </a:p>
                  </a:txBody>
                  <a:tcPr marL="90170" marR="90170" marT="46990" marB="46990" anchor="ctr"/>
                </a:tc>
                <a:tc>
                  <a:txBody>
                    <a:bodyPr/>
                    <a:lstStyle/>
                    <a:p>
                      <a:pPr marL="342900" lvl="0" indent="-342900" algn="just" latinLnBrk="0">
                        <a:lnSpc>
                          <a:spcPts val="1200"/>
                        </a:lnSpc>
                        <a:spcAft>
                          <a:spcPts val="0"/>
                        </a:spcAft>
                        <a:buFont typeface="Wingdings" panose="05000000000000000000" pitchFamily="2" charset="2"/>
                        <a:buChar char="§"/>
                        <a:tabLst>
                          <a:tab pos="228600" algn="l"/>
                        </a:tabLst>
                      </a:pPr>
                      <a:r>
                        <a:rPr lang="en" sz="1200" kern="100" dirty="0">
                          <a:effectLst/>
                        </a:rPr>
                        <a:t>Web Vulnerability Scan Diagnosis</a:t>
                      </a:r>
                    </a:p>
                    <a:p>
                      <a:pPr marL="228600" indent="0" algn="just" latinLnBrk="1">
                        <a:lnSpc>
                          <a:spcPts val="1200"/>
                        </a:lnSpc>
                        <a:spcAft>
                          <a:spcPts val="0"/>
                        </a:spcAft>
                        <a:buFont typeface="Wingdings" panose="05000000000000000000" pitchFamily="2" charset="2"/>
                        <a:buNone/>
                      </a:pPr>
                      <a:r>
                        <a:rPr lang="en" altLang="ko-KR" sz="1200" kern="100" dirty="0">
                          <a:effectLst/>
                        </a:rPr>
                        <a:t>( </a:t>
                      </a:r>
                      <a:r>
                        <a:rPr lang="en" sz="1200" kern="100" dirty="0">
                          <a:effectLst/>
                        </a:rPr>
                        <a:t>Utilization of Vulnerability Diagnosis System )</a:t>
                      </a:r>
                      <a:endParaRPr lang="ko-KR" sz="1200" kern="100" dirty="0">
                        <a:effectLst/>
                        <a:latin typeface="+mn-ea"/>
                        <a:ea typeface="+mn-ea"/>
                        <a:cs typeface="Times New Roman"/>
                      </a:endParaRPr>
                    </a:p>
                  </a:txBody>
                  <a:tcPr marL="90170" marR="90170" marT="46990" marB="46990" anchor="ctr"/>
                </a:tc>
                <a:extLst>
                  <a:ext uri="{0D108BD9-81ED-4DB2-BD59-A6C34878D82A}">
                    <a16:rowId xmlns:a16="http://schemas.microsoft.com/office/drawing/2014/main" val="10003"/>
                  </a:ext>
                </a:extLst>
              </a:tr>
              <a:tr h="696035">
                <a:tc>
                  <a:txBody>
                    <a:bodyPr/>
                    <a:lstStyle/>
                    <a:p>
                      <a:pPr algn="ctr" latinLnBrk="1">
                        <a:lnSpc>
                          <a:spcPts val="1200"/>
                        </a:lnSpc>
                        <a:spcAft>
                          <a:spcPts val="0"/>
                        </a:spcAft>
                      </a:pPr>
                      <a:r>
                        <a:rPr lang="en" sz="1200" kern="100" dirty="0">
                          <a:effectLst/>
                        </a:rPr>
                        <a:t>Privacy</a:t>
                      </a:r>
                      <a:r>
                        <a:rPr lang="en" altLang="ko-KR" sz="1200" kern="100" dirty="0">
                          <a:effectLst/>
                        </a:rPr>
                        <a:t> </a:t>
                      </a:r>
                      <a:r>
                        <a:rPr lang="en" sz="1200" kern="100" dirty="0">
                          <a:effectLst/>
                        </a:rPr>
                        <a:t>common</a:t>
                      </a:r>
                      <a:endParaRPr lang="ko-KR" sz="1200" kern="100" dirty="0">
                        <a:effectLst/>
                        <a:latin typeface="+mn-ea"/>
                        <a:ea typeface="+mn-ea"/>
                        <a:cs typeface="Times New Roman"/>
                      </a:endParaRPr>
                    </a:p>
                  </a:txBody>
                  <a:tcPr marL="90170" marR="90170" marT="46990" marB="46990"/>
                </a:tc>
                <a:tc>
                  <a:txBody>
                    <a:bodyPr/>
                    <a:lstStyle/>
                    <a:p>
                      <a:pPr marL="342900" lvl="0" indent="-342900" algn="just" latinLnBrk="0">
                        <a:lnSpc>
                          <a:spcPts val="1200"/>
                        </a:lnSpc>
                        <a:spcAft>
                          <a:spcPts val="0"/>
                        </a:spcAft>
                        <a:buFont typeface="Wingdings" panose="05000000000000000000" pitchFamily="2" charset="2"/>
                        <a:buChar char="§"/>
                        <a:tabLst>
                          <a:tab pos="228600" algn="l"/>
                        </a:tabLst>
                      </a:pPr>
                      <a:r>
                        <a:rPr lang="en" sz="1200" kern="100" dirty="0">
                          <a:effectLst/>
                        </a:rPr>
                        <a:t>Personal information management server</a:t>
                      </a:r>
                      <a:endParaRPr lang="ko-KR" sz="1200" kern="100" dirty="0">
                        <a:effectLst/>
                        <a:latin typeface="+mn-ea"/>
                        <a:ea typeface="+mn-ea"/>
                        <a:cs typeface="Times New Roman"/>
                      </a:endParaRPr>
                    </a:p>
                  </a:txBody>
                  <a:tcPr marL="90170" marR="90170" marT="46990" marB="46990" anchor="ctr"/>
                </a:tc>
                <a:tc>
                  <a:txBody>
                    <a:bodyPr/>
                    <a:lstStyle/>
                    <a:p>
                      <a:pPr marL="342900" lvl="0" indent="-342900" algn="just" latinLnBrk="0">
                        <a:lnSpc>
                          <a:spcPts val="1200"/>
                        </a:lnSpc>
                        <a:spcAft>
                          <a:spcPts val="0"/>
                        </a:spcAft>
                        <a:buFont typeface="Wingdings" panose="05000000000000000000" pitchFamily="2" charset="2"/>
                        <a:buChar char="§"/>
                        <a:tabLst>
                          <a:tab pos="228600" algn="l"/>
                        </a:tabLst>
                      </a:pPr>
                      <a:r>
                        <a:rPr lang="en" sz="1200" kern="100" dirty="0">
                          <a:effectLst/>
                        </a:rPr>
                        <a:t>Personal information protection level diagnosis</a:t>
                      </a:r>
                      <a:endParaRPr lang="ko-KR" sz="1200" kern="100" dirty="0">
                        <a:effectLst/>
                        <a:latin typeface="+mn-ea"/>
                        <a:ea typeface="+mn-ea"/>
                        <a:cs typeface="Times New Roman"/>
                      </a:endParaRPr>
                    </a:p>
                  </a:txBody>
                  <a:tcPr marL="90170" marR="90170" marT="46990" marB="46990" anchor="ctr"/>
                </a:tc>
                <a:extLst>
                  <a:ext uri="{0D108BD9-81ED-4DB2-BD59-A6C34878D82A}">
                    <a16:rowId xmlns:a16="http://schemas.microsoft.com/office/drawing/2014/main" val="10004"/>
                  </a:ext>
                </a:extLst>
              </a:tr>
              <a:tr h="696035">
                <a:tc>
                  <a:txBody>
                    <a:bodyPr/>
                    <a:lstStyle/>
                    <a:p>
                      <a:pPr algn="ctr" latinLnBrk="1">
                        <a:lnSpc>
                          <a:spcPts val="1200"/>
                        </a:lnSpc>
                        <a:spcAft>
                          <a:spcPts val="0"/>
                        </a:spcAft>
                      </a:pPr>
                      <a:r>
                        <a:rPr lang="en" sz="1200" kern="100" dirty="0">
                          <a:effectLst/>
                        </a:rPr>
                        <a:t>access right</a:t>
                      </a:r>
                      <a:endParaRPr lang="ko-KR" sz="1200" kern="100" dirty="0">
                        <a:effectLst/>
                        <a:latin typeface="+mn-ea"/>
                        <a:ea typeface="+mn-ea"/>
                        <a:cs typeface="Times New Roman"/>
                      </a:endParaRPr>
                    </a:p>
                  </a:txBody>
                  <a:tcPr marL="90170" marR="90170" marT="46990" marB="46990"/>
                </a:tc>
                <a:tc>
                  <a:txBody>
                    <a:bodyPr/>
                    <a:lstStyle/>
                    <a:p>
                      <a:pPr marL="342900" lvl="0" indent="-342900" algn="just" latinLnBrk="0">
                        <a:lnSpc>
                          <a:spcPts val="1200"/>
                        </a:lnSpc>
                        <a:spcAft>
                          <a:spcPts val="0"/>
                        </a:spcAft>
                        <a:buFont typeface="Wingdings" panose="05000000000000000000" pitchFamily="2" charset="2"/>
                        <a:buChar char="§"/>
                        <a:tabLst>
                          <a:tab pos="228600" algn="l"/>
                        </a:tabLst>
                      </a:pPr>
                      <a:r>
                        <a:rPr lang="en" sz="1200" kern="100" dirty="0">
                          <a:effectLst/>
                        </a:rPr>
                        <a:t>Web/Application server</a:t>
                      </a:r>
                      <a:endParaRPr lang="ko-KR" sz="1200" kern="100" dirty="0">
                        <a:effectLst/>
                        <a:latin typeface="+mn-ea"/>
                        <a:ea typeface="+mn-ea"/>
                        <a:cs typeface="Times New Roman"/>
                      </a:endParaRPr>
                    </a:p>
                  </a:txBody>
                  <a:tcPr marL="90170" marR="90170" marT="46990" marB="46990" anchor="ctr"/>
                </a:tc>
                <a:tc>
                  <a:txBody>
                    <a:bodyPr/>
                    <a:lstStyle/>
                    <a:p>
                      <a:pPr marL="342900" lvl="0" indent="-342900" algn="just" latinLnBrk="0">
                        <a:lnSpc>
                          <a:spcPts val="1200"/>
                        </a:lnSpc>
                        <a:spcAft>
                          <a:spcPts val="0"/>
                        </a:spcAft>
                        <a:buFont typeface="Wingdings" panose="05000000000000000000" pitchFamily="2" charset="2"/>
                        <a:buChar char="§"/>
                        <a:tabLst>
                          <a:tab pos="228600" algn="l"/>
                        </a:tabLst>
                      </a:pPr>
                      <a:r>
                        <a:rPr lang="en" sz="1200" kern="100" dirty="0">
                          <a:effectLst/>
                        </a:rPr>
                        <a:t>Check access rights by </a:t>
                      </a:r>
                      <a:endParaRPr lang="ko-KR" sz="1200" kern="100" dirty="0">
                        <a:effectLst/>
                        <a:latin typeface="+mn-ea"/>
                        <a:ea typeface="+mn-ea"/>
                        <a:cs typeface="Times New Roman"/>
                      </a:endParaRPr>
                    </a:p>
                  </a:txBody>
                  <a:tcPr marL="90170" marR="90170" marT="46990" marB="46990" anchor="ctr"/>
                </a:tc>
                <a:extLst>
                  <a:ext uri="{0D108BD9-81ED-4DB2-BD59-A6C34878D82A}">
                    <a16:rowId xmlns:a16="http://schemas.microsoft.com/office/drawing/2014/main" val="10005"/>
                  </a:ext>
                </a:extLst>
              </a:tr>
            </a:tbl>
          </a:graphicData>
        </a:graphic>
      </p:graphicFrame>
      <p:sp>
        <p:nvSpPr>
          <p:cNvPr id="10" name="TextBox 9"/>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sp>
        <p:nvSpPr>
          <p:cNvPr id="11" name="제목 1"/>
          <p:cNvSpPr txBox="1">
            <a:spLocks/>
          </p:cNvSpPr>
          <p:nvPr/>
        </p:nvSpPr>
        <p:spPr>
          <a:xfrm>
            <a:off x="740534" y="635108"/>
            <a:ext cx="4932547"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4229" rtl="0" eaLnBrk="1" latinLnBrk="1" hangingPunct="1">
              <a:spcBef>
                <a:spcPct val="0"/>
              </a:spcBef>
              <a:buNone/>
              <a:defRPr lang="ko-KR" altLang="en-US" sz="2600" b="1" kern="1200" spc="-60" baseline="0" dirty="0">
                <a:ln>
                  <a:noFill/>
                </a:ln>
                <a:solidFill>
                  <a:schemeClr val="accent1"/>
                </a:solidFill>
                <a:latin typeface="+mn-ea"/>
                <a:ea typeface="+mn-ea"/>
                <a:cs typeface="+mj-cs"/>
              </a:defRPr>
            </a:lvl1pPr>
          </a:lstStyle>
          <a:p>
            <a:pPr>
              <a:defRPr/>
            </a:pPr>
            <a:r>
              <a:rPr lang="en" altLang="en-US" sz="2400" dirty="0">
                <a:solidFill>
                  <a:schemeClr val="tx1">
                    <a:lumMod val="75000"/>
                    <a:lumOff val="25000"/>
                  </a:schemeClr>
                </a:solidFill>
              </a:rPr>
              <a:t>Test implementation plan </a:t>
            </a:r>
            <a:r>
              <a:rPr lang="en" altLang="ko-KR" sz="2400" dirty="0">
                <a:solidFill>
                  <a:schemeClr val="tx1">
                    <a:lumMod val="75000"/>
                    <a:lumOff val="25000"/>
                  </a:schemeClr>
                </a:solidFill>
              </a:rPr>
              <a:t>_ </a:t>
            </a:r>
            <a:r>
              <a:rPr lang="en" altLang="en-US" sz="2000" dirty="0">
                <a:solidFill>
                  <a:schemeClr val="tx1">
                    <a:lumMod val="75000"/>
                    <a:lumOff val="25000"/>
                  </a:schemeClr>
                </a:solidFill>
              </a:rPr>
              <a:t>Security test</a:t>
            </a:r>
            <a:endParaRPr lang="en-US" sz="2000" dirty="0">
              <a:solidFill>
                <a:schemeClr val="tx1">
                  <a:lumMod val="75000"/>
                  <a:lumOff val="25000"/>
                </a:schemeClr>
              </a:solidFill>
            </a:endParaRPr>
          </a:p>
        </p:txBody>
      </p:sp>
      <p:sp>
        <p:nvSpPr>
          <p:cNvPr id="12" name="텍스트 개체 틀 2"/>
          <p:cNvSpPr txBox="1">
            <a:spLocks/>
          </p:cNvSpPr>
          <p:nvPr/>
        </p:nvSpPr>
        <p:spPr>
          <a:xfrm>
            <a:off x="271703" y="686212"/>
            <a:ext cx="468831" cy="276999"/>
          </a:xfrm>
          <a:prstGeom prst="rect">
            <a:avLst/>
          </a:prstGeom>
        </p:spPr>
        <p:txBody>
          <a:bodyPr wrap="square" lIns="0" tIns="0" rIns="0" bIns="0" anchor="ctr" anchorCtr="0">
            <a:spAutoFit/>
          </a:bodyPr>
          <a:lstStyle>
            <a:lvl1pPr marL="0" indent="0" algn="l" defTabSz="914229" rtl="0" eaLnBrk="1" latinLnBrk="1" hangingPunct="1">
              <a:spcBef>
                <a:spcPct val="20000"/>
              </a:spcBef>
              <a:buFont typeface="Arial" pitchFamily="34" charset="0"/>
              <a:buNone/>
              <a:defRPr sz="1800" b="1" kern="1200" spc="-60" baseline="0">
                <a:ln>
                  <a:noFill/>
                </a:ln>
                <a:solidFill>
                  <a:schemeClr val="accent1">
                    <a:lumMod val="60000"/>
                    <a:lumOff val="40000"/>
                  </a:schemeClr>
                </a:solidFill>
                <a:latin typeface="+mn-ea"/>
                <a:ea typeface="+mn-ea"/>
                <a:cs typeface="+mn-cs"/>
              </a:defRPr>
            </a:lvl1pPr>
            <a:lvl2pPr marL="742811" indent="-285697" algn="l" defTabSz="914229"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786" indent="-228556" algn="l" defTabSz="914229" rtl="0" eaLnBrk="1" latinLnBrk="1" hangingPunct="1">
              <a:spcBef>
                <a:spcPct val="20000"/>
              </a:spcBef>
              <a:buFont typeface="Arial" pitchFamily="34" charset="0"/>
              <a:buChar char="•"/>
              <a:defRPr sz="2500" kern="1200">
                <a:solidFill>
                  <a:schemeClr val="tx1"/>
                </a:solidFill>
                <a:latin typeface="+mn-lt"/>
                <a:ea typeface="+mn-ea"/>
                <a:cs typeface="+mn-cs"/>
              </a:defRPr>
            </a:lvl3pPr>
            <a:lvl4pPr marL="1599901"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016"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 altLang="ko-KR" dirty="0">
                <a:solidFill>
                  <a:schemeClr val="tx1">
                    <a:lumMod val="75000"/>
                    <a:lumOff val="25000"/>
                  </a:schemeClr>
                </a:solidFill>
              </a:rPr>
              <a:t>9.</a:t>
            </a:r>
            <a:endParaRPr lang="ko-KR" altLang="en-US" dirty="0">
              <a:solidFill>
                <a:schemeClr val="tx1">
                  <a:lumMod val="75000"/>
                  <a:lumOff val="25000"/>
                </a:schemeClr>
              </a:solidFill>
            </a:endParaRPr>
          </a:p>
        </p:txBody>
      </p:sp>
    </p:spTree>
    <p:extLst>
      <p:ext uri="{BB962C8B-B14F-4D97-AF65-F5344CB8AC3E}">
        <p14:creationId xmlns:p14="http://schemas.microsoft.com/office/powerpoint/2010/main" val="99963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텍스트 개체 틀 1"/>
          <p:cNvSpPr>
            <a:spLocks noGrp="1"/>
          </p:cNvSpPr>
          <p:nvPr>
            <p:ph type="body" sz="quarter" idx="4294967295"/>
          </p:nvPr>
        </p:nvSpPr>
        <p:spPr>
          <a:xfrm>
            <a:off x="271463" y="706159"/>
            <a:ext cx="468312" cy="249299"/>
          </a:xfrm>
          <a:prstGeom prst="rect">
            <a:avLst/>
          </a:prstGeom>
        </p:spPr>
        <p:txBody>
          <a:bodyPr lIns="0" tIns="0" rIns="0" bIns="0" anchor="ctr">
            <a:spAutoFit/>
          </a:bodyPr>
          <a:lstStyle/>
          <a:p>
            <a:pPr marL="0" indent="0" defTabSz="914229" eaLnBrk="1" fontAlgn="auto" latinLnBrk="0" hangingPunct="1">
              <a:spcAft>
                <a:spcPts val="0"/>
              </a:spcAft>
              <a:buFont typeface="Arial" pitchFamily="34" charset="0"/>
              <a:buNone/>
              <a:defRPr/>
            </a:pPr>
            <a:r>
              <a:rPr lang="en" altLang="ko-KR" sz="1800" b="1" spc="-60" dirty="0">
                <a:solidFill>
                  <a:schemeClr val="tx1">
                    <a:lumMod val="75000"/>
                    <a:lumOff val="25000"/>
                  </a:schemeClr>
                </a:solidFill>
                <a:latin typeface="+mn-ea"/>
              </a:rPr>
              <a:t>One.</a:t>
            </a:r>
            <a:endParaRPr lang="ko-KR" altLang="en-US" sz="1800" b="1" spc="-60" dirty="0">
              <a:solidFill>
                <a:schemeClr val="tx1">
                  <a:lumMod val="75000"/>
                  <a:lumOff val="25000"/>
                </a:schemeClr>
              </a:solidFill>
              <a:latin typeface="+mn-ea"/>
            </a:endParaRPr>
          </a:p>
        </p:txBody>
      </p:sp>
      <p:sp>
        <p:nvSpPr>
          <p:cNvPr id="20" name="제목 5"/>
          <p:cNvSpPr>
            <a:spLocks noGrp="1"/>
          </p:cNvSpPr>
          <p:nvPr>
            <p:ph type="title"/>
          </p:nvPr>
        </p:nvSpPr>
        <p:spPr>
          <a:xfrm>
            <a:off x="740532" y="616622"/>
            <a:ext cx="8335614" cy="400110"/>
          </a:xfrm>
        </p:spPr>
        <p:txBody>
          <a:bodyPr>
            <a:normAutofit/>
          </a:bodyPr>
          <a:lstStyle/>
          <a:p>
            <a:pPr defTabSz="914229" eaLnBrk="1" fontAlgn="auto" latinLnBrk="0" hangingPunct="1">
              <a:spcAft>
                <a:spcPts val="0"/>
              </a:spcAft>
              <a:defRPr/>
            </a:pPr>
            <a:r>
              <a:rPr lang="en" altLang="en-US" sz="2400" dirty="0">
                <a:solidFill>
                  <a:schemeClr val="tx1">
                    <a:lumMod val="75000"/>
                    <a:lumOff val="25000"/>
                  </a:schemeClr>
                </a:solidFill>
              </a:rPr>
              <a:t>Construction direction</a:t>
            </a:r>
            <a:endParaRPr sz="2400" dirty="0">
              <a:solidFill>
                <a:schemeClr val="tx1">
                  <a:lumMod val="75000"/>
                  <a:lumOff val="25000"/>
                </a:schemeClr>
              </a:solidFill>
            </a:endParaRPr>
          </a:p>
        </p:txBody>
      </p:sp>
      <p:sp>
        <p:nvSpPr>
          <p:cNvPr id="50" name="Rectangle 187"/>
          <p:cNvSpPr txBox="1">
            <a:spLocks noChangeArrowheads="1"/>
          </p:cNvSpPr>
          <p:nvPr/>
        </p:nvSpPr>
        <p:spPr bwMode="auto">
          <a:xfrm>
            <a:off x="524508" y="1088740"/>
            <a:ext cx="886714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50000"/>
              </a:lnSpc>
              <a:spcBef>
                <a:spcPct val="20000"/>
              </a:spcBef>
              <a:buFont typeface="Wingdings" pitchFamily="2" charset="2"/>
              <a:buChar char=""/>
              <a:defRPr sz="1400" b="1">
                <a:solidFill>
                  <a:schemeClr val="tx1"/>
                </a:solidFill>
                <a:latin typeface="맑은 고딕" pitchFamily="50" charset="-127"/>
                <a:ea typeface="맑은 고딕" pitchFamily="50" charset="-127"/>
              </a:defRPr>
            </a:lvl1pPr>
            <a:lvl2pPr marL="742950" indent="-285750" eaLnBrk="0" hangingPunct="0">
              <a:lnSpc>
                <a:spcPct val="150000"/>
              </a:lnSpc>
              <a:spcBef>
                <a:spcPct val="20000"/>
              </a:spcBef>
              <a:buFont typeface="Wingdings" pitchFamily="2" charset="2"/>
              <a:buChar char=""/>
              <a:defRPr sz="1200">
                <a:solidFill>
                  <a:schemeClr val="tx1"/>
                </a:solidFill>
                <a:latin typeface="맑은 고딕" pitchFamily="50" charset="-127"/>
                <a:ea typeface="맑은 고딕" pitchFamily="50" charset="-127"/>
              </a:defRPr>
            </a:lvl2pPr>
            <a:lvl3pPr marL="1143000" indent="-228600" eaLnBrk="0" hangingPunct="0">
              <a:lnSpc>
                <a:spcPct val="150000"/>
              </a:lnSpc>
              <a:spcBef>
                <a:spcPct val="20000"/>
              </a:spcBef>
              <a:buFont typeface="맑은 고딕" pitchFamily="50" charset="-127"/>
              <a:buChar char="-"/>
              <a:defRPr sz="1200">
                <a:solidFill>
                  <a:schemeClr val="tx1"/>
                </a:solidFill>
                <a:latin typeface="맑은 고딕" pitchFamily="50" charset="-127"/>
                <a:ea typeface="맑은 고딕" pitchFamily="50" charset="-127"/>
              </a:defRPr>
            </a:lvl3pPr>
            <a:lvl4pPr marL="1600200" indent="-228600" eaLnBrk="0" hangingPunct="0">
              <a:lnSpc>
                <a:spcPct val="150000"/>
              </a:lnSpc>
              <a:spcBef>
                <a:spcPct val="20000"/>
              </a:spcBef>
              <a:buFont typeface="Wingdings" pitchFamily="2" charset="2"/>
              <a:buChar char="§"/>
              <a:tabLst>
                <a:tab pos="720725" algn="l"/>
              </a:tabLst>
              <a:defRPr sz="1200">
                <a:solidFill>
                  <a:schemeClr val="tx1"/>
                </a:solidFill>
                <a:latin typeface="맑은 고딕" pitchFamily="50" charset="-127"/>
                <a:ea typeface="맑은 고딕" pitchFamily="50" charset="-127"/>
              </a:defRPr>
            </a:lvl4pPr>
            <a:lvl5pPr marL="2057400" indent="-228600" eaLnBrk="0" hangingPunct="0">
              <a:lnSpc>
                <a:spcPct val="150000"/>
              </a:lnSpc>
              <a:spcBef>
                <a:spcPct val="20000"/>
              </a:spcBef>
              <a:buFont typeface="Arial" charset="0"/>
              <a:defRPr sz="1200">
                <a:solidFill>
                  <a:schemeClr val="tx1"/>
                </a:solidFill>
                <a:latin typeface="맑은 고딕" pitchFamily="50" charset="-127"/>
                <a:ea typeface="맑은 고딕" pitchFamily="50" charset="-127"/>
              </a:defRPr>
            </a:lvl5pPr>
            <a:lvl6pPr marL="2514600" indent="-228600" eaLnBrk="0" fontAlgn="base" hangingPunct="0">
              <a:lnSpc>
                <a:spcPct val="150000"/>
              </a:lnSpc>
              <a:spcBef>
                <a:spcPct val="20000"/>
              </a:spcBef>
              <a:spcAft>
                <a:spcPct val="0"/>
              </a:spcAft>
              <a:buFont typeface="Arial" charset="0"/>
              <a:defRPr sz="1200">
                <a:solidFill>
                  <a:schemeClr val="tx1"/>
                </a:solidFill>
                <a:latin typeface="맑은 고딕" pitchFamily="50" charset="-127"/>
                <a:ea typeface="맑은 고딕" pitchFamily="50" charset="-127"/>
              </a:defRPr>
            </a:lvl6pPr>
            <a:lvl7pPr marL="2971800" indent="-228600" eaLnBrk="0" fontAlgn="base" hangingPunct="0">
              <a:lnSpc>
                <a:spcPct val="150000"/>
              </a:lnSpc>
              <a:spcBef>
                <a:spcPct val="20000"/>
              </a:spcBef>
              <a:spcAft>
                <a:spcPct val="0"/>
              </a:spcAft>
              <a:buFont typeface="Arial" charset="0"/>
              <a:defRPr sz="1200">
                <a:solidFill>
                  <a:schemeClr val="tx1"/>
                </a:solidFill>
                <a:latin typeface="맑은 고딕" pitchFamily="50" charset="-127"/>
                <a:ea typeface="맑은 고딕" pitchFamily="50" charset="-127"/>
              </a:defRPr>
            </a:lvl7pPr>
            <a:lvl8pPr marL="3429000" indent="-228600" eaLnBrk="0" fontAlgn="base" hangingPunct="0">
              <a:lnSpc>
                <a:spcPct val="150000"/>
              </a:lnSpc>
              <a:spcBef>
                <a:spcPct val="20000"/>
              </a:spcBef>
              <a:spcAft>
                <a:spcPct val="0"/>
              </a:spcAft>
              <a:buFont typeface="Arial" charset="0"/>
              <a:defRPr sz="1200">
                <a:solidFill>
                  <a:schemeClr val="tx1"/>
                </a:solidFill>
                <a:latin typeface="맑은 고딕" pitchFamily="50" charset="-127"/>
                <a:ea typeface="맑은 고딕" pitchFamily="50" charset="-127"/>
              </a:defRPr>
            </a:lvl8pPr>
            <a:lvl9pPr marL="3886200" indent="-228600" eaLnBrk="0" fontAlgn="base" hangingPunct="0">
              <a:lnSpc>
                <a:spcPct val="150000"/>
              </a:lnSpc>
              <a:spcBef>
                <a:spcPct val="20000"/>
              </a:spcBef>
              <a:spcAft>
                <a:spcPct val="0"/>
              </a:spcAft>
              <a:buFont typeface="Arial" charset="0"/>
              <a:defRPr sz="1200">
                <a:solidFill>
                  <a:schemeClr val="tx1"/>
                </a:solidFill>
                <a:latin typeface="맑은 고딕" pitchFamily="50" charset="-127"/>
                <a:ea typeface="맑은 고딕" pitchFamily="50" charset="-127"/>
              </a:defRPr>
            </a:lvl9pPr>
          </a:lstStyle>
          <a:p>
            <a:pPr latinLnBrk="0">
              <a:lnSpc>
                <a:spcPts val="1800"/>
              </a:lnSpc>
              <a:spcBef>
                <a:spcPct val="40000"/>
              </a:spcBef>
              <a:buNone/>
            </a:pPr>
            <a:r>
              <a:rPr kumimoji="1" lang="en" altLang="en-US" sz="1600" spc="-40" dirty="0">
                <a:solidFill>
                  <a:srgbClr val="000000">
                    <a:lumMod val="65000"/>
                    <a:lumOff val="35000"/>
                  </a:srgbClr>
                </a:solidFill>
              </a:rPr>
              <a:t>We aim to build a system for user convenience and customer service enhancement </a:t>
            </a:r>
            <a:r>
              <a:rPr kumimoji="1" lang="en" altLang="ko-KR" sz="1600" spc="-40" dirty="0">
                <a:solidFill>
                  <a:srgbClr val="000000">
                    <a:lumMod val="65000"/>
                    <a:lumOff val="35000"/>
                  </a:srgbClr>
                </a:solidFill>
              </a:rPr>
              <a:t>.</a:t>
            </a:r>
            <a:endParaRPr kumimoji="1" lang="ko-KR" altLang="en-US" sz="1600" spc="-40" dirty="0">
              <a:solidFill>
                <a:srgbClr val="000000">
                  <a:lumMod val="65000"/>
                  <a:lumOff val="35000"/>
                </a:srgbClr>
              </a:solidFill>
            </a:endParaRPr>
          </a:p>
        </p:txBody>
      </p:sp>
      <p:sp>
        <p:nvSpPr>
          <p:cNvPr id="51" name="오른쪽 화살표 50"/>
          <p:cNvSpPr/>
          <p:nvPr/>
        </p:nvSpPr>
        <p:spPr bwMode="auto">
          <a:xfrm>
            <a:off x="650889" y="2016303"/>
            <a:ext cx="8340792" cy="4403787"/>
          </a:xfrm>
          <a:prstGeom prst="rightArrow">
            <a:avLst>
              <a:gd name="adj1" fmla="val 50000"/>
              <a:gd name="adj2" fmla="val 50405"/>
            </a:avLst>
          </a:prstGeom>
          <a:solidFill>
            <a:schemeClr val="bg1">
              <a:lumMod val="85000"/>
            </a:schemeClr>
          </a:solidFill>
        </p:spPr>
        <p:txBody>
          <a:bodyPr wrap="square" lIns="94260" tIns="49016" rIns="94260" bIns="49016" rtlCol="0" anchor="ctr" anchorCtr="0">
            <a:noAutofit/>
          </a:bodyPr>
          <a:lstStyle/>
          <a:p>
            <a:pPr algn="ctr" latinLnBrk="0"/>
            <a:endParaRPr lang="ko-KR" altLang="en-US" sz="800" spc="-63" dirty="0">
              <a:solidFill>
                <a:schemeClr val="tx1">
                  <a:lumMod val="65000"/>
                  <a:lumOff val="35000"/>
                </a:schemeClr>
              </a:solidFill>
              <a:latin typeface="+mn-ea"/>
            </a:endParaRPr>
          </a:p>
        </p:txBody>
      </p:sp>
      <p:sp>
        <p:nvSpPr>
          <p:cNvPr id="52" name="AutoShape 13"/>
          <p:cNvSpPr>
            <a:spLocks noChangeArrowheads="1"/>
          </p:cNvSpPr>
          <p:nvPr/>
        </p:nvSpPr>
        <p:spPr bwMode="gray">
          <a:xfrm>
            <a:off x="650889" y="1924582"/>
            <a:ext cx="2080491" cy="4628225"/>
          </a:xfrm>
          <a:prstGeom prst="homePlate">
            <a:avLst>
              <a:gd name="adj" fmla="val 0"/>
            </a:avLst>
          </a:prstGeom>
          <a:solidFill>
            <a:schemeClr val="bg1">
              <a:lumMod val="75000"/>
            </a:schemeClr>
          </a:solidFill>
          <a:ln w="3175" algn="ctr">
            <a:noFill/>
            <a:miter lim="800000"/>
            <a:headEnd/>
            <a:tailEnd/>
          </a:ln>
        </p:spPr>
        <p:txBody>
          <a:bodyPr lIns="94260" tIns="49016" rIns="94260" bIns="49016" anchor="ctr"/>
          <a:lstStyle/>
          <a:p>
            <a:pPr marL="13301" indent="-13301" defTabSz="1020866" latinLnBrk="0">
              <a:defRPr/>
            </a:pPr>
            <a:endParaRPr lang="ko-KR" altLang="en-US" sz="800" kern="0" dirty="0">
              <a:solidFill>
                <a:srgbClr val="000000"/>
              </a:solidFill>
              <a:latin typeface="+mn-ea"/>
            </a:endParaRPr>
          </a:p>
        </p:txBody>
      </p:sp>
      <p:sp>
        <p:nvSpPr>
          <p:cNvPr id="53" name="Rectangle 35"/>
          <p:cNvSpPr/>
          <p:nvPr/>
        </p:nvSpPr>
        <p:spPr bwMode="gray">
          <a:xfrm>
            <a:off x="737722" y="2752041"/>
            <a:ext cx="1891356" cy="466716"/>
          </a:xfrm>
          <a:prstGeom prst="roundRect">
            <a:avLst/>
          </a:prstGeom>
          <a:solidFill>
            <a:srgbClr val="FFFFFF"/>
          </a:solidFill>
          <a:ln w="9525" cap="flat" cmpd="sng" algn="ctr">
            <a:noFill/>
            <a:prstDash val="solid"/>
            <a:headEnd/>
            <a:tailEnd/>
          </a:ln>
          <a:effectLst/>
        </p:spPr>
        <p:txBody>
          <a:bodyPr lIns="95768" tIns="47884" rIns="95768" bIns="47884" anchor="ctr"/>
          <a:lstStyle>
            <a:defPPr>
              <a:defRPr lang="ko-KR"/>
            </a:defPPr>
            <a:lvl1pPr algn="l" defTabSz="974725" rtl="0" fontAlgn="base" latinLnBrk="1">
              <a:spcBef>
                <a:spcPct val="0"/>
              </a:spcBef>
              <a:spcAft>
                <a:spcPct val="0"/>
              </a:spcAft>
              <a:defRPr kumimoji="1" sz="1900" kern="1200">
                <a:solidFill>
                  <a:schemeClr val="dk1"/>
                </a:solidFill>
                <a:latin typeface="+mn-lt"/>
                <a:ea typeface="+mn-ea"/>
                <a:cs typeface="+mn-cs"/>
              </a:defRPr>
            </a:lvl1pPr>
            <a:lvl2pPr marL="487363" indent="-30163" algn="l" defTabSz="974725" rtl="0" fontAlgn="base" latinLnBrk="1">
              <a:spcBef>
                <a:spcPct val="0"/>
              </a:spcBef>
              <a:spcAft>
                <a:spcPct val="0"/>
              </a:spcAft>
              <a:defRPr kumimoji="1" sz="1900" kern="1200">
                <a:solidFill>
                  <a:schemeClr val="dk1"/>
                </a:solidFill>
                <a:latin typeface="+mn-lt"/>
                <a:ea typeface="+mn-ea"/>
                <a:cs typeface="+mn-cs"/>
              </a:defRPr>
            </a:lvl2pPr>
            <a:lvl3pPr marL="974725" indent="-60325" algn="l" defTabSz="974725" rtl="0" fontAlgn="base" latinLnBrk="1">
              <a:spcBef>
                <a:spcPct val="0"/>
              </a:spcBef>
              <a:spcAft>
                <a:spcPct val="0"/>
              </a:spcAft>
              <a:defRPr kumimoji="1" sz="1900" kern="1200">
                <a:solidFill>
                  <a:schemeClr val="dk1"/>
                </a:solidFill>
                <a:latin typeface="+mn-lt"/>
                <a:ea typeface="+mn-ea"/>
                <a:cs typeface="+mn-cs"/>
              </a:defRPr>
            </a:lvl3pPr>
            <a:lvl4pPr marL="1462088" indent="-90488" algn="l" defTabSz="974725" rtl="0" fontAlgn="base" latinLnBrk="1">
              <a:spcBef>
                <a:spcPct val="0"/>
              </a:spcBef>
              <a:spcAft>
                <a:spcPct val="0"/>
              </a:spcAft>
              <a:defRPr kumimoji="1" sz="1900" kern="1200">
                <a:solidFill>
                  <a:schemeClr val="dk1"/>
                </a:solidFill>
                <a:latin typeface="+mn-lt"/>
                <a:ea typeface="+mn-ea"/>
                <a:cs typeface="+mn-cs"/>
              </a:defRPr>
            </a:lvl4pPr>
            <a:lvl5pPr marL="1949450" indent="-120650" algn="l" defTabSz="974725" rtl="0" fontAlgn="base" latinLnBrk="1">
              <a:spcBef>
                <a:spcPct val="0"/>
              </a:spcBef>
              <a:spcAft>
                <a:spcPct val="0"/>
              </a:spcAft>
              <a:defRPr kumimoji="1" sz="1900" kern="1200">
                <a:solidFill>
                  <a:schemeClr val="dk1"/>
                </a:solidFill>
                <a:latin typeface="+mn-lt"/>
                <a:ea typeface="+mn-ea"/>
                <a:cs typeface="+mn-cs"/>
              </a:defRPr>
            </a:lvl5pPr>
            <a:lvl6pPr marL="2286000" algn="l" defTabSz="914400" rtl="0" eaLnBrk="1" latinLnBrk="1" hangingPunct="1">
              <a:defRPr kumimoji="1" sz="1900" kern="1200">
                <a:solidFill>
                  <a:schemeClr val="dk1"/>
                </a:solidFill>
                <a:latin typeface="+mn-lt"/>
                <a:ea typeface="+mn-ea"/>
                <a:cs typeface="+mn-cs"/>
              </a:defRPr>
            </a:lvl6pPr>
            <a:lvl7pPr marL="2743200" algn="l" defTabSz="914400" rtl="0" eaLnBrk="1" latinLnBrk="1" hangingPunct="1">
              <a:defRPr kumimoji="1" sz="1900" kern="1200">
                <a:solidFill>
                  <a:schemeClr val="dk1"/>
                </a:solidFill>
                <a:latin typeface="+mn-lt"/>
                <a:ea typeface="+mn-ea"/>
                <a:cs typeface="+mn-cs"/>
              </a:defRPr>
            </a:lvl7pPr>
            <a:lvl8pPr marL="3200400" algn="l" defTabSz="914400" rtl="0" eaLnBrk="1" latinLnBrk="1" hangingPunct="1">
              <a:defRPr kumimoji="1" sz="1900" kern="1200">
                <a:solidFill>
                  <a:schemeClr val="dk1"/>
                </a:solidFill>
                <a:latin typeface="+mn-lt"/>
                <a:ea typeface="+mn-ea"/>
                <a:cs typeface="+mn-cs"/>
              </a:defRPr>
            </a:lvl8pPr>
            <a:lvl9pPr marL="3657600" algn="l" defTabSz="914400" rtl="0" eaLnBrk="1" latinLnBrk="1" hangingPunct="1">
              <a:defRPr kumimoji="1" sz="1900" kern="1200">
                <a:solidFill>
                  <a:schemeClr val="dk1"/>
                </a:solidFill>
                <a:latin typeface="+mn-lt"/>
                <a:ea typeface="+mn-ea"/>
                <a:cs typeface="+mn-cs"/>
              </a:defRPr>
            </a:lvl9pPr>
          </a:lstStyle>
          <a:p>
            <a:pPr algn="ctr" latinLnBrk="0">
              <a:lnSpc>
                <a:spcPct val="105000"/>
              </a:lnSpc>
              <a:spcBef>
                <a:spcPct val="15000"/>
              </a:spcBef>
              <a:buSzPct val="30000"/>
              <a:defRPr/>
            </a:pPr>
            <a:r>
              <a:rPr lang="en" altLang="ko-KR" sz="800" b="1" spc="-60" dirty="0">
                <a:solidFill>
                  <a:schemeClr val="tx1">
                    <a:lumMod val="75000"/>
                    <a:lumOff val="25000"/>
                  </a:schemeClr>
                </a:solidFill>
                <a:latin typeface="맑은 고딕"/>
                <a:ea typeface="맑은 고딕"/>
              </a:rPr>
              <a:t>ONE Stop </a:t>
            </a:r>
            <a:r>
              <a:rPr lang="en" altLang="en-US" sz="800" b="1" spc="-60" dirty="0">
                <a:solidFill>
                  <a:schemeClr val="tx1">
                    <a:lumMod val="75000"/>
                    <a:lumOff val="25000"/>
                  </a:schemeClr>
                </a:solidFill>
                <a:latin typeface="맑은 고딕"/>
                <a:ea typeface="맑은 고딕"/>
              </a:rPr>
              <a:t>composite screen limit</a:t>
            </a:r>
          </a:p>
        </p:txBody>
      </p:sp>
      <p:sp>
        <p:nvSpPr>
          <p:cNvPr id="54" name="Rectangle 35"/>
          <p:cNvSpPr/>
          <p:nvPr/>
        </p:nvSpPr>
        <p:spPr bwMode="gray">
          <a:xfrm>
            <a:off x="737722" y="3803936"/>
            <a:ext cx="1891356" cy="425925"/>
          </a:xfrm>
          <a:prstGeom prst="roundRect">
            <a:avLst/>
          </a:prstGeom>
          <a:solidFill>
            <a:srgbClr val="FFFFFF"/>
          </a:solidFill>
          <a:ln w="9525" cap="flat" cmpd="sng" algn="ctr">
            <a:noFill/>
            <a:prstDash val="solid"/>
            <a:headEnd/>
            <a:tailEnd/>
          </a:ln>
          <a:effectLst/>
        </p:spPr>
        <p:txBody>
          <a:bodyPr lIns="95768" tIns="47884" rIns="95768" bIns="47884" anchor="ctr"/>
          <a:lstStyle>
            <a:defPPr>
              <a:defRPr lang="ko-KR"/>
            </a:defPPr>
            <a:lvl1pPr algn="l" defTabSz="974725" rtl="0" fontAlgn="base" latinLnBrk="1">
              <a:spcBef>
                <a:spcPct val="0"/>
              </a:spcBef>
              <a:spcAft>
                <a:spcPct val="0"/>
              </a:spcAft>
              <a:defRPr kumimoji="1" sz="1900" kern="1200">
                <a:solidFill>
                  <a:schemeClr val="dk1"/>
                </a:solidFill>
                <a:latin typeface="+mn-lt"/>
                <a:ea typeface="+mn-ea"/>
                <a:cs typeface="+mn-cs"/>
              </a:defRPr>
            </a:lvl1pPr>
            <a:lvl2pPr marL="487363" indent="-30163" algn="l" defTabSz="974725" rtl="0" fontAlgn="base" latinLnBrk="1">
              <a:spcBef>
                <a:spcPct val="0"/>
              </a:spcBef>
              <a:spcAft>
                <a:spcPct val="0"/>
              </a:spcAft>
              <a:defRPr kumimoji="1" sz="1900" kern="1200">
                <a:solidFill>
                  <a:schemeClr val="dk1"/>
                </a:solidFill>
                <a:latin typeface="+mn-lt"/>
                <a:ea typeface="+mn-ea"/>
                <a:cs typeface="+mn-cs"/>
              </a:defRPr>
            </a:lvl2pPr>
            <a:lvl3pPr marL="974725" indent="-60325" algn="l" defTabSz="974725" rtl="0" fontAlgn="base" latinLnBrk="1">
              <a:spcBef>
                <a:spcPct val="0"/>
              </a:spcBef>
              <a:spcAft>
                <a:spcPct val="0"/>
              </a:spcAft>
              <a:defRPr kumimoji="1" sz="1900" kern="1200">
                <a:solidFill>
                  <a:schemeClr val="dk1"/>
                </a:solidFill>
                <a:latin typeface="+mn-lt"/>
                <a:ea typeface="+mn-ea"/>
                <a:cs typeface="+mn-cs"/>
              </a:defRPr>
            </a:lvl3pPr>
            <a:lvl4pPr marL="1462088" indent="-90488" algn="l" defTabSz="974725" rtl="0" fontAlgn="base" latinLnBrk="1">
              <a:spcBef>
                <a:spcPct val="0"/>
              </a:spcBef>
              <a:spcAft>
                <a:spcPct val="0"/>
              </a:spcAft>
              <a:defRPr kumimoji="1" sz="1900" kern="1200">
                <a:solidFill>
                  <a:schemeClr val="dk1"/>
                </a:solidFill>
                <a:latin typeface="+mn-lt"/>
                <a:ea typeface="+mn-ea"/>
                <a:cs typeface="+mn-cs"/>
              </a:defRPr>
            </a:lvl4pPr>
            <a:lvl5pPr marL="1949450" indent="-120650" algn="l" defTabSz="974725" rtl="0" fontAlgn="base" latinLnBrk="1">
              <a:spcBef>
                <a:spcPct val="0"/>
              </a:spcBef>
              <a:spcAft>
                <a:spcPct val="0"/>
              </a:spcAft>
              <a:defRPr kumimoji="1" sz="1900" kern="1200">
                <a:solidFill>
                  <a:schemeClr val="dk1"/>
                </a:solidFill>
                <a:latin typeface="+mn-lt"/>
                <a:ea typeface="+mn-ea"/>
                <a:cs typeface="+mn-cs"/>
              </a:defRPr>
            </a:lvl5pPr>
            <a:lvl6pPr marL="2286000" algn="l" defTabSz="914400" rtl="0" eaLnBrk="1" latinLnBrk="1" hangingPunct="1">
              <a:defRPr kumimoji="1" sz="1900" kern="1200">
                <a:solidFill>
                  <a:schemeClr val="dk1"/>
                </a:solidFill>
                <a:latin typeface="+mn-lt"/>
                <a:ea typeface="+mn-ea"/>
                <a:cs typeface="+mn-cs"/>
              </a:defRPr>
            </a:lvl6pPr>
            <a:lvl7pPr marL="2743200" algn="l" defTabSz="914400" rtl="0" eaLnBrk="1" latinLnBrk="1" hangingPunct="1">
              <a:defRPr kumimoji="1" sz="1900" kern="1200">
                <a:solidFill>
                  <a:schemeClr val="dk1"/>
                </a:solidFill>
                <a:latin typeface="+mn-lt"/>
                <a:ea typeface="+mn-ea"/>
                <a:cs typeface="+mn-cs"/>
              </a:defRPr>
            </a:lvl7pPr>
            <a:lvl8pPr marL="3200400" algn="l" defTabSz="914400" rtl="0" eaLnBrk="1" latinLnBrk="1" hangingPunct="1">
              <a:defRPr kumimoji="1" sz="1900" kern="1200">
                <a:solidFill>
                  <a:schemeClr val="dk1"/>
                </a:solidFill>
                <a:latin typeface="+mn-lt"/>
                <a:ea typeface="+mn-ea"/>
                <a:cs typeface="+mn-cs"/>
              </a:defRPr>
            </a:lvl8pPr>
            <a:lvl9pPr marL="3657600" algn="l" defTabSz="914400" rtl="0" eaLnBrk="1" latinLnBrk="1" hangingPunct="1">
              <a:defRPr kumimoji="1" sz="1900" kern="1200">
                <a:solidFill>
                  <a:schemeClr val="dk1"/>
                </a:solidFill>
                <a:latin typeface="+mn-lt"/>
                <a:ea typeface="+mn-ea"/>
                <a:cs typeface="+mn-cs"/>
              </a:defRPr>
            </a:lvl9pPr>
          </a:lstStyle>
          <a:p>
            <a:pPr lvl="0" algn="ctr" latinLnBrk="0">
              <a:lnSpc>
                <a:spcPct val="105000"/>
              </a:lnSpc>
              <a:spcBef>
                <a:spcPct val="15000"/>
              </a:spcBef>
              <a:buSzPct val="30000"/>
              <a:defRPr/>
            </a:pPr>
            <a:r>
              <a:rPr lang="en" altLang="en-US" sz="800" b="1" spc="-60" dirty="0">
                <a:solidFill>
                  <a:schemeClr val="tx1">
                    <a:lumMod val="75000"/>
                    <a:lumOff val="25000"/>
                  </a:schemeClr>
                </a:solidFill>
                <a:latin typeface="맑은 고딕"/>
                <a:ea typeface="맑은 고딕"/>
              </a:rPr>
              <a:t>Absence of sales system</a:t>
            </a:r>
          </a:p>
        </p:txBody>
      </p:sp>
      <p:sp>
        <p:nvSpPr>
          <p:cNvPr id="55" name="Rectangle 35"/>
          <p:cNvSpPr/>
          <p:nvPr/>
        </p:nvSpPr>
        <p:spPr bwMode="gray">
          <a:xfrm>
            <a:off x="737722" y="3288309"/>
            <a:ext cx="1891356" cy="463008"/>
          </a:xfrm>
          <a:prstGeom prst="roundRect">
            <a:avLst/>
          </a:prstGeom>
          <a:solidFill>
            <a:srgbClr val="FFFFFF"/>
          </a:solidFill>
          <a:ln w="9525" cap="flat" cmpd="sng" algn="ctr">
            <a:noFill/>
            <a:prstDash val="solid"/>
            <a:headEnd/>
            <a:tailEnd/>
          </a:ln>
          <a:effectLst/>
        </p:spPr>
        <p:txBody>
          <a:bodyPr lIns="95768" tIns="47884" rIns="95768" bIns="47884" anchor="ctr"/>
          <a:lstStyle>
            <a:defPPr>
              <a:defRPr lang="ko-KR"/>
            </a:defPPr>
            <a:lvl1pPr algn="l" defTabSz="974725" rtl="0" fontAlgn="base" latinLnBrk="1">
              <a:spcBef>
                <a:spcPct val="0"/>
              </a:spcBef>
              <a:spcAft>
                <a:spcPct val="0"/>
              </a:spcAft>
              <a:defRPr kumimoji="1" sz="1900" kern="1200">
                <a:solidFill>
                  <a:schemeClr val="dk1"/>
                </a:solidFill>
                <a:latin typeface="+mn-lt"/>
                <a:ea typeface="+mn-ea"/>
                <a:cs typeface="+mn-cs"/>
              </a:defRPr>
            </a:lvl1pPr>
            <a:lvl2pPr marL="487363" indent="-30163" algn="l" defTabSz="974725" rtl="0" fontAlgn="base" latinLnBrk="1">
              <a:spcBef>
                <a:spcPct val="0"/>
              </a:spcBef>
              <a:spcAft>
                <a:spcPct val="0"/>
              </a:spcAft>
              <a:defRPr kumimoji="1" sz="1900" kern="1200">
                <a:solidFill>
                  <a:schemeClr val="dk1"/>
                </a:solidFill>
                <a:latin typeface="+mn-lt"/>
                <a:ea typeface="+mn-ea"/>
                <a:cs typeface="+mn-cs"/>
              </a:defRPr>
            </a:lvl2pPr>
            <a:lvl3pPr marL="974725" indent="-60325" algn="l" defTabSz="974725" rtl="0" fontAlgn="base" latinLnBrk="1">
              <a:spcBef>
                <a:spcPct val="0"/>
              </a:spcBef>
              <a:spcAft>
                <a:spcPct val="0"/>
              </a:spcAft>
              <a:defRPr kumimoji="1" sz="1900" kern="1200">
                <a:solidFill>
                  <a:schemeClr val="dk1"/>
                </a:solidFill>
                <a:latin typeface="+mn-lt"/>
                <a:ea typeface="+mn-ea"/>
                <a:cs typeface="+mn-cs"/>
              </a:defRPr>
            </a:lvl3pPr>
            <a:lvl4pPr marL="1462088" indent="-90488" algn="l" defTabSz="974725" rtl="0" fontAlgn="base" latinLnBrk="1">
              <a:spcBef>
                <a:spcPct val="0"/>
              </a:spcBef>
              <a:spcAft>
                <a:spcPct val="0"/>
              </a:spcAft>
              <a:defRPr kumimoji="1" sz="1900" kern="1200">
                <a:solidFill>
                  <a:schemeClr val="dk1"/>
                </a:solidFill>
                <a:latin typeface="+mn-lt"/>
                <a:ea typeface="+mn-ea"/>
                <a:cs typeface="+mn-cs"/>
              </a:defRPr>
            </a:lvl4pPr>
            <a:lvl5pPr marL="1949450" indent="-120650" algn="l" defTabSz="974725" rtl="0" fontAlgn="base" latinLnBrk="1">
              <a:spcBef>
                <a:spcPct val="0"/>
              </a:spcBef>
              <a:spcAft>
                <a:spcPct val="0"/>
              </a:spcAft>
              <a:defRPr kumimoji="1" sz="1900" kern="1200">
                <a:solidFill>
                  <a:schemeClr val="dk1"/>
                </a:solidFill>
                <a:latin typeface="+mn-lt"/>
                <a:ea typeface="+mn-ea"/>
                <a:cs typeface="+mn-cs"/>
              </a:defRPr>
            </a:lvl5pPr>
            <a:lvl6pPr marL="2286000" algn="l" defTabSz="914400" rtl="0" eaLnBrk="1" latinLnBrk="1" hangingPunct="1">
              <a:defRPr kumimoji="1" sz="1900" kern="1200">
                <a:solidFill>
                  <a:schemeClr val="dk1"/>
                </a:solidFill>
                <a:latin typeface="+mn-lt"/>
                <a:ea typeface="+mn-ea"/>
                <a:cs typeface="+mn-cs"/>
              </a:defRPr>
            </a:lvl6pPr>
            <a:lvl7pPr marL="2743200" algn="l" defTabSz="914400" rtl="0" eaLnBrk="1" latinLnBrk="1" hangingPunct="1">
              <a:defRPr kumimoji="1" sz="1900" kern="1200">
                <a:solidFill>
                  <a:schemeClr val="dk1"/>
                </a:solidFill>
                <a:latin typeface="+mn-lt"/>
                <a:ea typeface="+mn-ea"/>
                <a:cs typeface="+mn-cs"/>
              </a:defRPr>
            </a:lvl7pPr>
            <a:lvl8pPr marL="3200400" algn="l" defTabSz="914400" rtl="0" eaLnBrk="1" latinLnBrk="1" hangingPunct="1">
              <a:defRPr kumimoji="1" sz="1900" kern="1200">
                <a:solidFill>
                  <a:schemeClr val="dk1"/>
                </a:solidFill>
                <a:latin typeface="+mn-lt"/>
                <a:ea typeface="+mn-ea"/>
                <a:cs typeface="+mn-cs"/>
              </a:defRPr>
            </a:lvl8pPr>
            <a:lvl9pPr marL="3657600" algn="l" defTabSz="914400" rtl="0" eaLnBrk="1" latinLnBrk="1" hangingPunct="1">
              <a:defRPr kumimoji="1" sz="1900" kern="1200">
                <a:solidFill>
                  <a:schemeClr val="dk1"/>
                </a:solidFill>
                <a:latin typeface="+mn-lt"/>
                <a:ea typeface="+mn-ea"/>
                <a:cs typeface="+mn-cs"/>
              </a:defRPr>
            </a:lvl9pPr>
          </a:lstStyle>
          <a:p>
            <a:pPr lvl="0" algn="ctr" latinLnBrk="0">
              <a:lnSpc>
                <a:spcPct val="90000"/>
              </a:lnSpc>
              <a:spcBef>
                <a:spcPct val="15000"/>
              </a:spcBef>
              <a:buSzPct val="30000"/>
              <a:defRPr/>
            </a:pPr>
            <a:r>
              <a:rPr lang="en" altLang="en-US" sz="800" b="1" spc="-60" dirty="0">
                <a:solidFill>
                  <a:schemeClr val="tx1">
                    <a:lumMod val="75000"/>
                    <a:lumOff val="25000"/>
                  </a:schemeClr>
                </a:solidFill>
                <a:latin typeface="맑은 고딕"/>
                <a:ea typeface="맑은 고딕"/>
              </a:rPr>
              <a:t>internal </a:t>
            </a:r>
            <a:r>
              <a:rPr lang="en" altLang="ko-KR" sz="800" b="1" spc="-60" dirty="0">
                <a:solidFill>
                  <a:schemeClr val="tx1">
                    <a:lumMod val="75000"/>
                    <a:lumOff val="25000"/>
                  </a:schemeClr>
                </a:solidFill>
                <a:latin typeface="맑은 고딕"/>
                <a:ea typeface="맑은 고딕"/>
              </a:rPr>
              <a:t>/ </a:t>
            </a:r>
            <a:r>
              <a:rPr lang="en" altLang="en-US" sz="800" b="1" spc="-60" dirty="0">
                <a:solidFill>
                  <a:schemeClr val="tx1">
                    <a:lumMod val="75000"/>
                    <a:lumOff val="25000"/>
                  </a:schemeClr>
                </a:solidFill>
                <a:latin typeface="맑은 고딕"/>
                <a:ea typeface="맑은 고딕"/>
              </a:rPr>
              <a:t>external system linkage</a:t>
            </a:r>
            <a:endParaRPr lang="en-US" altLang="ko-KR" sz="800" b="1" spc="-60" dirty="0">
              <a:solidFill>
                <a:schemeClr val="tx1">
                  <a:lumMod val="75000"/>
                  <a:lumOff val="25000"/>
                </a:schemeClr>
              </a:solidFill>
              <a:latin typeface="맑은 고딕"/>
              <a:ea typeface="맑은 고딕"/>
            </a:endParaRPr>
          </a:p>
        </p:txBody>
      </p:sp>
      <p:sp>
        <p:nvSpPr>
          <p:cNvPr id="56" name="Rectangle 35"/>
          <p:cNvSpPr/>
          <p:nvPr/>
        </p:nvSpPr>
        <p:spPr bwMode="gray">
          <a:xfrm>
            <a:off x="737722" y="4282478"/>
            <a:ext cx="1891356" cy="619344"/>
          </a:xfrm>
          <a:prstGeom prst="roundRect">
            <a:avLst/>
          </a:prstGeom>
          <a:solidFill>
            <a:srgbClr val="FFFFFF"/>
          </a:solidFill>
          <a:ln w="9525" cap="flat" cmpd="sng" algn="ctr">
            <a:noFill/>
            <a:prstDash val="solid"/>
            <a:headEnd/>
            <a:tailEnd/>
          </a:ln>
          <a:effectLst/>
        </p:spPr>
        <p:txBody>
          <a:bodyPr lIns="95768" tIns="47884" rIns="95768" bIns="47884" anchor="ctr"/>
          <a:lstStyle>
            <a:defPPr>
              <a:defRPr lang="ko-KR"/>
            </a:defPPr>
            <a:lvl1pPr algn="l" defTabSz="974725" rtl="0" fontAlgn="base" latinLnBrk="1">
              <a:spcBef>
                <a:spcPct val="0"/>
              </a:spcBef>
              <a:spcAft>
                <a:spcPct val="0"/>
              </a:spcAft>
              <a:defRPr kumimoji="1" sz="1900" kern="1200">
                <a:solidFill>
                  <a:schemeClr val="dk1"/>
                </a:solidFill>
                <a:latin typeface="+mn-lt"/>
                <a:ea typeface="+mn-ea"/>
                <a:cs typeface="+mn-cs"/>
              </a:defRPr>
            </a:lvl1pPr>
            <a:lvl2pPr marL="487363" indent="-30163" algn="l" defTabSz="974725" rtl="0" fontAlgn="base" latinLnBrk="1">
              <a:spcBef>
                <a:spcPct val="0"/>
              </a:spcBef>
              <a:spcAft>
                <a:spcPct val="0"/>
              </a:spcAft>
              <a:defRPr kumimoji="1" sz="1900" kern="1200">
                <a:solidFill>
                  <a:schemeClr val="dk1"/>
                </a:solidFill>
                <a:latin typeface="+mn-lt"/>
                <a:ea typeface="+mn-ea"/>
                <a:cs typeface="+mn-cs"/>
              </a:defRPr>
            </a:lvl2pPr>
            <a:lvl3pPr marL="974725" indent="-60325" algn="l" defTabSz="974725" rtl="0" fontAlgn="base" latinLnBrk="1">
              <a:spcBef>
                <a:spcPct val="0"/>
              </a:spcBef>
              <a:spcAft>
                <a:spcPct val="0"/>
              </a:spcAft>
              <a:defRPr kumimoji="1" sz="1900" kern="1200">
                <a:solidFill>
                  <a:schemeClr val="dk1"/>
                </a:solidFill>
                <a:latin typeface="+mn-lt"/>
                <a:ea typeface="+mn-ea"/>
                <a:cs typeface="+mn-cs"/>
              </a:defRPr>
            </a:lvl3pPr>
            <a:lvl4pPr marL="1462088" indent="-90488" algn="l" defTabSz="974725" rtl="0" fontAlgn="base" latinLnBrk="1">
              <a:spcBef>
                <a:spcPct val="0"/>
              </a:spcBef>
              <a:spcAft>
                <a:spcPct val="0"/>
              </a:spcAft>
              <a:defRPr kumimoji="1" sz="1900" kern="1200">
                <a:solidFill>
                  <a:schemeClr val="dk1"/>
                </a:solidFill>
                <a:latin typeface="+mn-lt"/>
                <a:ea typeface="+mn-ea"/>
                <a:cs typeface="+mn-cs"/>
              </a:defRPr>
            </a:lvl4pPr>
            <a:lvl5pPr marL="1949450" indent="-120650" algn="l" defTabSz="974725" rtl="0" fontAlgn="base" latinLnBrk="1">
              <a:spcBef>
                <a:spcPct val="0"/>
              </a:spcBef>
              <a:spcAft>
                <a:spcPct val="0"/>
              </a:spcAft>
              <a:defRPr kumimoji="1" sz="1900" kern="1200">
                <a:solidFill>
                  <a:schemeClr val="dk1"/>
                </a:solidFill>
                <a:latin typeface="+mn-lt"/>
                <a:ea typeface="+mn-ea"/>
                <a:cs typeface="+mn-cs"/>
              </a:defRPr>
            </a:lvl5pPr>
            <a:lvl6pPr marL="2286000" algn="l" defTabSz="914400" rtl="0" eaLnBrk="1" latinLnBrk="1" hangingPunct="1">
              <a:defRPr kumimoji="1" sz="1900" kern="1200">
                <a:solidFill>
                  <a:schemeClr val="dk1"/>
                </a:solidFill>
                <a:latin typeface="+mn-lt"/>
                <a:ea typeface="+mn-ea"/>
                <a:cs typeface="+mn-cs"/>
              </a:defRPr>
            </a:lvl6pPr>
            <a:lvl7pPr marL="2743200" algn="l" defTabSz="914400" rtl="0" eaLnBrk="1" latinLnBrk="1" hangingPunct="1">
              <a:defRPr kumimoji="1" sz="1900" kern="1200">
                <a:solidFill>
                  <a:schemeClr val="dk1"/>
                </a:solidFill>
                <a:latin typeface="+mn-lt"/>
                <a:ea typeface="+mn-ea"/>
                <a:cs typeface="+mn-cs"/>
              </a:defRPr>
            </a:lvl7pPr>
            <a:lvl8pPr marL="3200400" algn="l" defTabSz="914400" rtl="0" eaLnBrk="1" latinLnBrk="1" hangingPunct="1">
              <a:defRPr kumimoji="1" sz="1900" kern="1200">
                <a:solidFill>
                  <a:schemeClr val="dk1"/>
                </a:solidFill>
                <a:latin typeface="+mn-lt"/>
                <a:ea typeface="+mn-ea"/>
                <a:cs typeface="+mn-cs"/>
              </a:defRPr>
            </a:lvl8pPr>
            <a:lvl9pPr marL="3657600" algn="l" defTabSz="914400" rtl="0" eaLnBrk="1" latinLnBrk="1" hangingPunct="1">
              <a:defRPr kumimoji="1" sz="1900" kern="1200">
                <a:solidFill>
                  <a:schemeClr val="dk1"/>
                </a:solidFill>
                <a:latin typeface="+mn-lt"/>
                <a:ea typeface="+mn-ea"/>
                <a:cs typeface="+mn-cs"/>
              </a:defRPr>
            </a:lvl9pPr>
          </a:lstStyle>
          <a:p>
            <a:pPr lvl="0" algn="ctr" latinLnBrk="0">
              <a:lnSpc>
                <a:spcPct val="105000"/>
              </a:lnSpc>
              <a:spcBef>
                <a:spcPct val="15000"/>
              </a:spcBef>
              <a:buSzPct val="30000"/>
              <a:defRPr/>
            </a:pPr>
            <a:r>
              <a:rPr lang="en" altLang="en-US" sz="800" b="1" spc="-60" dirty="0">
                <a:solidFill>
                  <a:schemeClr val="tx1">
                    <a:lumMod val="75000"/>
                    <a:lumOff val="25000"/>
                  </a:schemeClr>
                </a:solidFill>
                <a:latin typeface="맑은 고딕"/>
                <a:ea typeface="맑은 고딕"/>
              </a:rPr>
              <a:t>Difficulty in identifying revenue due to dual </a:t>
            </a:r>
            <a:endParaRPr lang="en-US" altLang="ko-KR" sz="800" b="1" spc="-60" dirty="0">
              <a:solidFill>
                <a:schemeClr val="tx1">
                  <a:lumMod val="75000"/>
                  <a:lumOff val="25000"/>
                </a:schemeClr>
              </a:solidFill>
              <a:latin typeface="맑은 고딕"/>
              <a:ea typeface="맑은 고딕"/>
            </a:endParaRPr>
          </a:p>
        </p:txBody>
      </p:sp>
      <p:sp>
        <p:nvSpPr>
          <p:cNvPr id="57" name="Rectangle 35"/>
          <p:cNvSpPr/>
          <p:nvPr/>
        </p:nvSpPr>
        <p:spPr bwMode="gray">
          <a:xfrm>
            <a:off x="745454" y="2076238"/>
            <a:ext cx="1891356" cy="619344"/>
          </a:xfrm>
          <a:prstGeom prst="roundRect">
            <a:avLst/>
          </a:prstGeom>
          <a:solidFill>
            <a:srgbClr val="FFFFFF"/>
          </a:solidFill>
          <a:ln w="9525" cap="flat" cmpd="sng" algn="ctr">
            <a:noFill/>
            <a:prstDash val="solid"/>
            <a:headEnd/>
            <a:tailEnd/>
          </a:ln>
          <a:effectLst/>
        </p:spPr>
        <p:txBody>
          <a:bodyPr lIns="95768" tIns="47884" rIns="95768" bIns="47884" anchor="ctr"/>
          <a:lstStyle>
            <a:defPPr>
              <a:defRPr lang="ko-KR"/>
            </a:defPPr>
            <a:lvl1pPr algn="l" defTabSz="974725" rtl="0" fontAlgn="base" latinLnBrk="1">
              <a:spcBef>
                <a:spcPct val="0"/>
              </a:spcBef>
              <a:spcAft>
                <a:spcPct val="0"/>
              </a:spcAft>
              <a:defRPr kumimoji="1" sz="1900" kern="1200">
                <a:solidFill>
                  <a:schemeClr val="dk1"/>
                </a:solidFill>
                <a:latin typeface="+mn-lt"/>
                <a:ea typeface="+mn-ea"/>
                <a:cs typeface="+mn-cs"/>
              </a:defRPr>
            </a:lvl1pPr>
            <a:lvl2pPr marL="487363" indent="-30163" algn="l" defTabSz="974725" rtl="0" fontAlgn="base" latinLnBrk="1">
              <a:spcBef>
                <a:spcPct val="0"/>
              </a:spcBef>
              <a:spcAft>
                <a:spcPct val="0"/>
              </a:spcAft>
              <a:defRPr kumimoji="1" sz="1900" kern="1200">
                <a:solidFill>
                  <a:schemeClr val="dk1"/>
                </a:solidFill>
                <a:latin typeface="+mn-lt"/>
                <a:ea typeface="+mn-ea"/>
                <a:cs typeface="+mn-cs"/>
              </a:defRPr>
            </a:lvl2pPr>
            <a:lvl3pPr marL="974725" indent="-60325" algn="l" defTabSz="974725" rtl="0" fontAlgn="base" latinLnBrk="1">
              <a:spcBef>
                <a:spcPct val="0"/>
              </a:spcBef>
              <a:spcAft>
                <a:spcPct val="0"/>
              </a:spcAft>
              <a:defRPr kumimoji="1" sz="1900" kern="1200">
                <a:solidFill>
                  <a:schemeClr val="dk1"/>
                </a:solidFill>
                <a:latin typeface="+mn-lt"/>
                <a:ea typeface="+mn-ea"/>
                <a:cs typeface="+mn-cs"/>
              </a:defRPr>
            </a:lvl3pPr>
            <a:lvl4pPr marL="1462088" indent="-90488" algn="l" defTabSz="974725" rtl="0" fontAlgn="base" latinLnBrk="1">
              <a:spcBef>
                <a:spcPct val="0"/>
              </a:spcBef>
              <a:spcAft>
                <a:spcPct val="0"/>
              </a:spcAft>
              <a:defRPr kumimoji="1" sz="1900" kern="1200">
                <a:solidFill>
                  <a:schemeClr val="dk1"/>
                </a:solidFill>
                <a:latin typeface="+mn-lt"/>
                <a:ea typeface="+mn-ea"/>
                <a:cs typeface="+mn-cs"/>
              </a:defRPr>
            </a:lvl4pPr>
            <a:lvl5pPr marL="1949450" indent="-120650" algn="l" defTabSz="974725" rtl="0" fontAlgn="base" latinLnBrk="1">
              <a:spcBef>
                <a:spcPct val="0"/>
              </a:spcBef>
              <a:spcAft>
                <a:spcPct val="0"/>
              </a:spcAft>
              <a:defRPr kumimoji="1" sz="1900" kern="1200">
                <a:solidFill>
                  <a:schemeClr val="dk1"/>
                </a:solidFill>
                <a:latin typeface="+mn-lt"/>
                <a:ea typeface="+mn-ea"/>
                <a:cs typeface="+mn-cs"/>
              </a:defRPr>
            </a:lvl5pPr>
            <a:lvl6pPr marL="2286000" algn="l" defTabSz="914400" rtl="0" eaLnBrk="1" latinLnBrk="1" hangingPunct="1">
              <a:defRPr kumimoji="1" sz="1900" kern="1200">
                <a:solidFill>
                  <a:schemeClr val="dk1"/>
                </a:solidFill>
                <a:latin typeface="+mn-lt"/>
                <a:ea typeface="+mn-ea"/>
                <a:cs typeface="+mn-cs"/>
              </a:defRPr>
            </a:lvl6pPr>
            <a:lvl7pPr marL="2743200" algn="l" defTabSz="914400" rtl="0" eaLnBrk="1" latinLnBrk="1" hangingPunct="1">
              <a:defRPr kumimoji="1" sz="1900" kern="1200">
                <a:solidFill>
                  <a:schemeClr val="dk1"/>
                </a:solidFill>
                <a:latin typeface="+mn-lt"/>
                <a:ea typeface="+mn-ea"/>
                <a:cs typeface="+mn-cs"/>
              </a:defRPr>
            </a:lvl7pPr>
            <a:lvl8pPr marL="3200400" algn="l" defTabSz="914400" rtl="0" eaLnBrk="1" latinLnBrk="1" hangingPunct="1">
              <a:defRPr kumimoji="1" sz="1900" kern="1200">
                <a:solidFill>
                  <a:schemeClr val="dk1"/>
                </a:solidFill>
                <a:latin typeface="+mn-lt"/>
                <a:ea typeface="+mn-ea"/>
                <a:cs typeface="+mn-cs"/>
              </a:defRPr>
            </a:lvl8pPr>
            <a:lvl9pPr marL="3657600" algn="l" defTabSz="914400" rtl="0" eaLnBrk="1" latinLnBrk="1" hangingPunct="1">
              <a:defRPr kumimoji="1" sz="1900" kern="1200">
                <a:solidFill>
                  <a:schemeClr val="dk1"/>
                </a:solidFill>
                <a:latin typeface="+mn-lt"/>
                <a:ea typeface="+mn-ea"/>
                <a:cs typeface="+mn-cs"/>
              </a:defRPr>
            </a:lvl9pPr>
          </a:lstStyle>
          <a:p>
            <a:pPr lvl="0" algn="ctr" latinLnBrk="0">
              <a:lnSpc>
                <a:spcPct val="105000"/>
              </a:lnSpc>
              <a:spcBef>
                <a:spcPct val="15000"/>
              </a:spcBef>
              <a:buSzPct val="30000"/>
              <a:defRPr/>
            </a:pPr>
            <a:r>
              <a:rPr lang="en" altLang="en-US" sz="800" b="1" spc="-60" dirty="0">
                <a:solidFill>
                  <a:schemeClr val="tx1">
                    <a:lumMod val="75000"/>
                    <a:lumOff val="25000"/>
                  </a:schemeClr>
                </a:solidFill>
                <a:latin typeface="맑은 고딕"/>
                <a:ea typeface="맑은 고딕"/>
              </a:rPr>
              <a:t>Closed and not standardized</a:t>
            </a:r>
            <a:endParaRPr lang="en-US" altLang="ko-KR" sz="800" b="1" spc="-60" dirty="0">
              <a:solidFill>
                <a:schemeClr val="tx1">
                  <a:lumMod val="75000"/>
                  <a:lumOff val="25000"/>
                </a:schemeClr>
              </a:solidFill>
              <a:latin typeface="맑은 고딕"/>
              <a:ea typeface="맑은 고딕"/>
            </a:endParaRPr>
          </a:p>
          <a:p>
            <a:pPr lvl="0" algn="ctr" latinLnBrk="0">
              <a:lnSpc>
                <a:spcPct val="105000"/>
              </a:lnSpc>
              <a:spcBef>
                <a:spcPct val="15000"/>
              </a:spcBef>
              <a:buSzPct val="30000"/>
              <a:defRPr/>
            </a:pPr>
            <a:r>
              <a:rPr lang="en" altLang="en-US" sz="800" b="1" spc="-60" dirty="0">
                <a:solidFill>
                  <a:schemeClr val="tx1">
                    <a:lumMod val="75000"/>
                    <a:lumOff val="25000"/>
                  </a:schemeClr>
                </a:solidFill>
                <a:latin typeface="맑은 고딕"/>
                <a:ea typeface="맑은 고딕"/>
              </a:rPr>
              <a:t>system structure</a:t>
            </a:r>
          </a:p>
        </p:txBody>
      </p:sp>
      <p:sp>
        <p:nvSpPr>
          <p:cNvPr id="58" name="직사각형 57"/>
          <p:cNvSpPr/>
          <p:nvPr/>
        </p:nvSpPr>
        <p:spPr bwMode="auto">
          <a:xfrm>
            <a:off x="6212755" y="2315637"/>
            <a:ext cx="675937" cy="306807"/>
          </a:xfrm>
          <a:prstGeom prst="rect">
            <a:avLst/>
          </a:prstGeom>
          <a:solidFill>
            <a:schemeClr val="tx1">
              <a:lumMod val="85000"/>
              <a:lumOff val="1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defTabSz="957686" latinLnBrk="0">
              <a:spcBef>
                <a:spcPct val="50000"/>
              </a:spcBef>
            </a:pPr>
            <a:r>
              <a:rPr lang="en" altLang="en-US" sz="800" b="1" dirty="0">
                <a:solidFill>
                  <a:schemeClr val="bg1"/>
                </a:solidFill>
                <a:latin typeface="+mn-ea"/>
                <a:cs typeface="Arial" charset="0"/>
              </a:rPr>
              <a:t>direction </a:t>
            </a:r>
            <a:r>
              <a:rPr lang="en" altLang="ko-KR" sz="800" b="1" dirty="0">
                <a:solidFill>
                  <a:schemeClr val="bg1"/>
                </a:solidFill>
                <a:latin typeface="+mn-ea"/>
                <a:cs typeface="Arial" charset="0"/>
              </a:rPr>
              <a:t>4</a:t>
            </a:r>
            <a:endParaRPr lang="ko-KR" altLang="en-US" sz="800" b="1" dirty="0">
              <a:solidFill>
                <a:schemeClr val="bg1"/>
              </a:solidFill>
              <a:latin typeface="+mn-ea"/>
              <a:cs typeface="Arial" charset="0"/>
            </a:endParaRPr>
          </a:p>
        </p:txBody>
      </p:sp>
      <p:sp>
        <p:nvSpPr>
          <p:cNvPr id="59" name="직사각형 58"/>
          <p:cNvSpPr/>
          <p:nvPr/>
        </p:nvSpPr>
        <p:spPr bwMode="auto">
          <a:xfrm>
            <a:off x="6891883" y="2315637"/>
            <a:ext cx="2613992" cy="306807"/>
          </a:xfrm>
          <a:prstGeom prst="rect">
            <a:avLst/>
          </a:prstGeom>
          <a:solidFill>
            <a:schemeClr val="tx1">
              <a:lumMod val="65000"/>
              <a:lumOff val="3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defTabSz="957686" latinLnBrk="0">
              <a:spcBef>
                <a:spcPct val="50000"/>
              </a:spcBef>
            </a:pPr>
            <a:r>
              <a:rPr lang="en" altLang="en-US" sz="800" b="1" dirty="0">
                <a:solidFill>
                  <a:schemeClr val="bg1"/>
                </a:solidFill>
                <a:latin typeface="+mn-ea"/>
                <a:cs typeface="Arial" charset="0"/>
              </a:rPr>
              <a:t>Sales Management Mobile</a:t>
            </a:r>
          </a:p>
        </p:txBody>
      </p:sp>
      <p:sp>
        <p:nvSpPr>
          <p:cNvPr id="60" name="직사각형 59"/>
          <p:cNvSpPr/>
          <p:nvPr/>
        </p:nvSpPr>
        <p:spPr bwMode="auto">
          <a:xfrm>
            <a:off x="6212753" y="2622444"/>
            <a:ext cx="3293122" cy="683351"/>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marL="277663" indent="-187879" latinLnBrk="0">
              <a:lnSpc>
                <a:spcPct val="150000"/>
              </a:lnSpc>
              <a:buFont typeface="Arial" pitchFamily="34" charset="0"/>
              <a:buChar char="•"/>
            </a:pPr>
            <a:r>
              <a:rPr lang="en" altLang="en-US" sz="800" b="1" dirty="0">
                <a:latin typeface="+mn-ea"/>
                <a:cs typeface="Arial" charset="0"/>
              </a:rPr>
              <a:t>Maximize estimating work efficiency</a:t>
            </a:r>
            <a:endParaRPr lang="en-US" altLang="ko-KR" sz="800" b="1" dirty="0">
              <a:latin typeface="+mn-ea"/>
              <a:cs typeface="Arial" charset="0"/>
            </a:endParaRPr>
          </a:p>
          <a:p>
            <a:pPr marL="277663" indent="-187879" latinLnBrk="0">
              <a:lnSpc>
                <a:spcPct val="150000"/>
              </a:lnSpc>
              <a:buFont typeface="Arial" pitchFamily="34" charset="0"/>
              <a:buChar char="•"/>
            </a:pPr>
            <a:r>
              <a:rPr lang="en" altLang="en-US" sz="800" b="1" dirty="0">
                <a:latin typeface="+mn-ea"/>
                <a:cs typeface="Arial" charset="0"/>
              </a:rPr>
              <a:t>Real-time provision of sales information</a:t>
            </a:r>
            <a:endParaRPr lang="en-US" altLang="ko-KR" sz="800" b="1" dirty="0">
              <a:latin typeface="+mn-ea"/>
              <a:cs typeface="Arial" charset="0"/>
            </a:endParaRPr>
          </a:p>
        </p:txBody>
      </p:sp>
      <p:sp>
        <p:nvSpPr>
          <p:cNvPr id="61" name="직사각형 60"/>
          <p:cNvSpPr/>
          <p:nvPr/>
        </p:nvSpPr>
        <p:spPr bwMode="auto">
          <a:xfrm>
            <a:off x="2886004" y="2307491"/>
            <a:ext cx="675937" cy="306807"/>
          </a:xfrm>
          <a:prstGeom prst="rect">
            <a:avLst/>
          </a:prstGeom>
          <a:solidFill>
            <a:schemeClr val="tx1">
              <a:lumMod val="85000"/>
              <a:lumOff val="1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defTabSz="957686" latinLnBrk="0">
              <a:spcBef>
                <a:spcPct val="50000"/>
              </a:spcBef>
            </a:pPr>
            <a:r>
              <a:rPr lang="en" altLang="en-US" sz="800" b="1" dirty="0">
                <a:solidFill>
                  <a:schemeClr val="bg1"/>
                </a:solidFill>
                <a:latin typeface="+mn-ea"/>
                <a:cs typeface="Arial" charset="0"/>
              </a:rPr>
              <a:t>direction </a:t>
            </a:r>
            <a:r>
              <a:rPr lang="en" altLang="ko-KR" sz="800" b="1" dirty="0">
                <a:solidFill>
                  <a:schemeClr val="bg1"/>
                </a:solidFill>
                <a:latin typeface="+mn-ea"/>
                <a:cs typeface="Arial" charset="0"/>
              </a:rPr>
              <a:t>1</a:t>
            </a:r>
            <a:endParaRPr lang="ko-KR" altLang="en-US" sz="800" b="1" dirty="0">
              <a:solidFill>
                <a:schemeClr val="bg1"/>
              </a:solidFill>
              <a:latin typeface="+mn-ea"/>
              <a:cs typeface="Arial" charset="0"/>
            </a:endParaRPr>
          </a:p>
        </p:txBody>
      </p:sp>
      <p:sp>
        <p:nvSpPr>
          <p:cNvPr id="62" name="직사각형 61"/>
          <p:cNvSpPr/>
          <p:nvPr/>
        </p:nvSpPr>
        <p:spPr bwMode="auto">
          <a:xfrm>
            <a:off x="3565133" y="2307491"/>
            <a:ext cx="2359340" cy="306807"/>
          </a:xfrm>
          <a:prstGeom prst="rect">
            <a:avLst/>
          </a:prstGeom>
          <a:solidFill>
            <a:schemeClr val="tx1">
              <a:lumMod val="65000"/>
              <a:lumOff val="3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defTabSz="957686" latinLnBrk="0">
              <a:spcBef>
                <a:spcPct val="50000"/>
              </a:spcBef>
            </a:pPr>
            <a:r>
              <a:rPr lang="en" altLang="en-US" sz="800" b="1" dirty="0" err="1">
                <a:solidFill>
                  <a:schemeClr val="bg1"/>
                </a:solidFill>
                <a:latin typeface="+mn-ea"/>
                <a:cs typeface="Arial" charset="0"/>
              </a:rPr>
              <a:t>Health examination center </a:t>
            </a:r>
            <a:r>
              <a:rPr lang="en" altLang="en-US" sz="800" b="1" dirty="0">
                <a:solidFill>
                  <a:schemeClr val="bg1"/>
                </a:solidFill>
                <a:latin typeface="+mn-ea"/>
                <a:cs typeface="Arial" charset="0"/>
              </a:rPr>
              <a:t>specialized integrated solution</a:t>
            </a:r>
          </a:p>
        </p:txBody>
      </p:sp>
      <p:sp>
        <p:nvSpPr>
          <p:cNvPr id="63" name="직사각형 62"/>
          <p:cNvSpPr/>
          <p:nvPr/>
        </p:nvSpPr>
        <p:spPr bwMode="auto">
          <a:xfrm>
            <a:off x="2825946" y="2614298"/>
            <a:ext cx="3098528" cy="683351"/>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marL="277663" indent="-187879" latinLnBrk="0">
              <a:lnSpc>
                <a:spcPct val="150000"/>
              </a:lnSpc>
              <a:buFont typeface="Arial" pitchFamily="34" charset="0"/>
              <a:buChar char="•"/>
            </a:pPr>
            <a:r>
              <a:rPr lang="en" altLang="en-US" sz="800" b="1" dirty="0">
                <a:latin typeface="+mn-ea"/>
                <a:cs typeface="Arial" charset="0"/>
              </a:rPr>
              <a:t>Medical examination </a:t>
            </a:r>
            <a:r>
              <a:rPr lang="en" altLang="ko-KR" sz="800" b="1" dirty="0">
                <a:latin typeface="+mn-ea"/>
                <a:cs typeface="Arial" charset="0"/>
              </a:rPr>
              <a:t>/ </a:t>
            </a:r>
            <a:r>
              <a:rPr lang="en" altLang="en-US" sz="800" b="1" dirty="0">
                <a:latin typeface="+mn-ea"/>
                <a:cs typeface="Arial" charset="0"/>
              </a:rPr>
              <a:t>medical information integrated management</a:t>
            </a:r>
            <a:endParaRPr lang="en-US" altLang="ko-KR" sz="800" b="1" dirty="0">
              <a:latin typeface="+mn-ea"/>
              <a:cs typeface="Arial" charset="0"/>
            </a:endParaRPr>
          </a:p>
          <a:p>
            <a:pPr marL="277663" indent="-187879" latinLnBrk="0">
              <a:lnSpc>
                <a:spcPct val="150000"/>
              </a:lnSpc>
              <a:buFont typeface="Arial" pitchFamily="34" charset="0"/>
              <a:buChar char="•"/>
            </a:pPr>
            <a:r>
              <a:rPr lang="en" altLang="en-US" sz="800" b="1" dirty="0">
                <a:latin typeface="+mn-ea"/>
                <a:cs typeface="Arial" charset="0"/>
              </a:rPr>
              <a:t>Integrated system-based process standardization</a:t>
            </a:r>
            <a:endParaRPr lang="en-US" altLang="ko-KR" sz="800" b="1" dirty="0">
              <a:latin typeface="+mn-ea"/>
              <a:cs typeface="Arial" charset="0"/>
            </a:endParaRPr>
          </a:p>
        </p:txBody>
      </p:sp>
      <p:sp>
        <p:nvSpPr>
          <p:cNvPr id="64" name="직사각형 63"/>
          <p:cNvSpPr/>
          <p:nvPr/>
        </p:nvSpPr>
        <p:spPr bwMode="auto">
          <a:xfrm>
            <a:off x="2886003" y="4969459"/>
            <a:ext cx="679130" cy="306807"/>
          </a:xfrm>
          <a:prstGeom prst="rect">
            <a:avLst/>
          </a:prstGeom>
          <a:solidFill>
            <a:schemeClr val="tx1">
              <a:lumMod val="85000"/>
              <a:lumOff val="1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defTabSz="957686" latinLnBrk="0">
              <a:spcBef>
                <a:spcPct val="50000"/>
              </a:spcBef>
            </a:pPr>
            <a:r>
              <a:rPr lang="en" altLang="en-US" sz="800" b="1" dirty="0">
                <a:solidFill>
                  <a:schemeClr val="bg1"/>
                </a:solidFill>
                <a:latin typeface="+mn-ea"/>
                <a:cs typeface="Arial" charset="0"/>
              </a:rPr>
              <a:t>direction </a:t>
            </a:r>
            <a:r>
              <a:rPr lang="en" altLang="ko-KR" sz="800" b="1" dirty="0">
                <a:solidFill>
                  <a:schemeClr val="bg1"/>
                </a:solidFill>
                <a:latin typeface="+mn-ea"/>
                <a:cs typeface="Arial" charset="0"/>
              </a:rPr>
              <a:t>3</a:t>
            </a:r>
            <a:endParaRPr lang="ko-KR" altLang="en-US" sz="800" b="1" dirty="0">
              <a:solidFill>
                <a:schemeClr val="bg1"/>
              </a:solidFill>
              <a:latin typeface="+mn-ea"/>
              <a:cs typeface="Arial" charset="0"/>
            </a:endParaRPr>
          </a:p>
        </p:txBody>
      </p:sp>
      <p:sp>
        <p:nvSpPr>
          <p:cNvPr id="65" name="직사각형 64"/>
          <p:cNvSpPr/>
          <p:nvPr/>
        </p:nvSpPr>
        <p:spPr bwMode="auto">
          <a:xfrm>
            <a:off x="3565133" y="4969459"/>
            <a:ext cx="2359339" cy="306807"/>
          </a:xfrm>
          <a:prstGeom prst="rect">
            <a:avLst/>
          </a:prstGeom>
          <a:solidFill>
            <a:schemeClr val="tx1">
              <a:lumMod val="65000"/>
              <a:lumOff val="3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defTabSz="957686" latinLnBrk="0">
              <a:spcBef>
                <a:spcPct val="50000"/>
              </a:spcBef>
            </a:pPr>
            <a:r>
              <a:rPr lang="en" altLang="en-US" sz="800" b="1" dirty="0">
                <a:solidFill>
                  <a:schemeClr val="bg1"/>
                </a:solidFill>
                <a:latin typeface="+mn-ea"/>
                <a:cs typeface="Arial" charset="0"/>
              </a:rPr>
              <a:t>Homepage </a:t>
            </a:r>
            <a:r>
              <a:rPr lang="en" altLang="ko-KR" sz="800" b="1" dirty="0">
                <a:solidFill>
                  <a:schemeClr val="bg1"/>
                </a:solidFill>
                <a:latin typeface="+mn-ea"/>
                <a:cs typeface="Arial" charset="0"/>
              </a:rPr>
              <a:t>/ </a:t>
            </a:r>
            <a:r>
              <a:rPr lang="en" altLang="en-US" sz="800" b="1" dirty="0">
                <a:solidFill>
                  <a:schemeClr val="bg1"/>
                </a:solidFill>
                <a:latin typeface="+mn-ea"/>
                <a:cs typeface="Arial" charset="0"/>
              </a:rPr>
              <a:t>Examiner's Mobile</a:t>
            </a:r>
          </a:p>
        </p:txBody>
      </p:sp>
      <p:sp>
        <p:nvSpPr>
          <p:cNvPr id="66" name="직사각형 65"/>
          <p:cNvSpPr/>
          <p:nvPr/>
        </p:nvSpPr>
        <p:spPr bwMode="auto">
          <a:xfrm>
            <a:off x="2825945" y="5276267"/>
            <a:ext cx="3092417" cy="683351"/>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marL="277663" indent="-187879" latinLnBrk="0">
              <a:lnSpc>
                <a:spcPct val="150000"/>
              </a:lnSpc>
              <a:buFont typeface="Arial" pitchFamily="34" charset="0"/>
              <a:buChar char="•"/>
            </a:pPr>
            <a:r>
              <a:rPr lang="en" altLang="en-US" sz="800" b="1" spc="-100" dirty="0">
                <a:latin typeface="+mn-ea"/>
              </a:rPr>
              <a:t>Homepage improvement </a:t>
            </a:r>
            <a:r>
              <a:rPr lang="en" altLang="en-US" sz="800" b="1" spc="-100">
                <a:latin typeface="+mn-ea"/>
              </a:rPr>
              <a:t>and examinee </a:t>
            </a:r>
            <a:r>
              <a:rPr lang="en" altLang="en-US" sz="800" b="1" spc="-100" dirty="0">
                <a:latin typeface="+mn-ea"/>
              </a:rPr>
              <a:t>mobile system establishment</a:t>
            </a:r>
            <a:endParaRPr lang="en-US" altLang="ko-KR" sz="800" b="1" spc="-100" dirty="0">
              <a:latin typeface="+mn-ea"/>
            </a:endParaRPr>
          </a:p>
          <a:p>
            <a:pPr marL="277663" indent="-187879" latinLnBrk="0">
              <a:lnSpc>
                <a:spcPct val="150000"/>
              </a:lnSpc>
              <a:buFont typeface="Arial" pitchFamily="34" charset="0"/>
              <a:buChar char="•"/>
            </a:pPr>
            <a:r>
              <a:rPr lang="en" altLang="en-US" sz="800" b="1" spc="-100" dirty="0">
                <a:latin typeface="+mn-ea"/>
              </a:rPr>
              <a:t>Customer Convenience</a:t>
            </a:r>
            <a:r>
              <a:rPr lang="en" altLang="ko-KR" sz="800" b="1" spc="-100" dirty="0">
                <a:latin typeface="+mn-ea"/>
              </a:rPr>
              <a:t> </a:t>
            </a:r>
            <a:r>
              <a:rPr lang="en" altLang="en-US" sz="800" b="1" spc="-100" dirty="0">
                <a:latin typeface="+mn-ea"/>
              </a:rPr>
              <a:t>and increase manager efficiency</a:t>
            </a:r>
            <a:endParaRPr lang="en-US" altLang="ko-KR" sz="800" b="1" spc="-100" dirty="0">
              <a:latin typeface="+mn-ea"/>
            </a:endParaRPr>
          </a:p>
        </p:txBody>
      </p:sp>
      <p:sp>
        <p:nvSpPr>
          <p:cNvPr id="67" name="직사각형 66"/>
          <p:cNvSpPr/>
          <p:nvPr/>
        </p:nvSpPr>
        <p:spPr bwMode="auto">
          <a:xfrm>
            <a:off x="2886004" y="3577579"/>
            <a:ext cx="675937" cy="306807"/>
          </a:xfrm>
          <a:prstGeom prst="rect">
            <a:avLst/>
          </a:prstGeom>
          <a:solidFill>
            <a:schemeClr val="tx1">
              <a:lumMod val="85000"/>
              <a:lumOff val="1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defTabSz="957686" latinLnBrk="0">
              <a:spcBef>
                <a:spcPct val="50000"/>
              </a:spcBef>
            </a:pPr>
            <a:r>
              <a:rPr lang="en" altLang="en-US" sz="800" b="1" dirty="0">
                <a:solidFill>
                  <a:schemeClr val="bg1"/>
                </a:solidFill>
                <a:latin typeface="+mn-ea"/>
                <a:cs typeface="Arial" charset="0"/>
              </a:rPr>
              <a:t>direction </a:t>
            </a:r>
            <a:r>
              <a:rPr lang="en" altLang="ko-KR" sz="800" b="1" dirty="0">
                <a:solidFill>
                  <a:schemeClr val="bg1"/>
                </a:solidFill>
                <a:latin typeface="+mn-ea"/>
                <a:cs typeface="Arial" charset="0"/>
              </a:rPr>
              <a:t>2</a:t>
            </a:r>
            <a:endParaRPr lang="ko-KR" altLang="en-US" sz="800" b="1" dirty="0">
              <a:solidFill>
                <a:schemeClr val="bg1"/>
              </a:solidFill>
              <a:latin typeface="+mn-ea"/>
              <a:cs typeface="Arial" charset="0"/>
            </a:endParaRPr>
          </a:p>
        </p:txBody>
      </p:sp>
      <p:sp>
        <p:nvSpPr>
          <p:cNvPr id="68" name="직사각형 67"/>
          <p:cNvSpPr/>
          <p:nvPr/>
        </p:nvSpPr>
        <p:spPr bwMode="auto">
          <a:xfrm>
            <a:off x="3565132" y="3577579"/>
            <a:ext cx="2359341" cy="306807"/>
          </a:xfrm>
          <a:prstGeom prst="rect">
            <a:avLst/>
          </a:prstGeom>
          <a:solidFill>
            <a:schemeClr val="tx1">
              <a:lumMod val="65000"/>
              <a:lumOff val="3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defTabSz="957686" latinLnBrk="0">
              <a:spcBef>
                <a:spcPct val="50000"/>
              </a:spcBef>
            </a:pPr>
            <a:r>
              <a:rPr lang="en" altLang="en-US" sz="800" b="1" dirty="0" err="1">
                <a:solidFill>
                  <a:schemeClr val="bg1"/>
                </a:solidFill>
                <a:latin typeface="+mn-ea"/>
                <a:cs typeface="Arial" charset="0"/>
              </a:rPr>
              <a:t>smart health examination </a:t>
            </a:r>
            <a:r>
              <a:rPr lang="en" altLang="en-US" sz="800" b="1" dirty="0">
                <a:solidFill>
                  <a:schemeClr val="bg1"/>
                </a:solidFill>
                <a:latin typeface="+mn-ea"/>
                <a:cs typeface="Arial" charset="0"/>
              </a:rPr>
              <a:t>system</a:t>
            </a:r>
          </a:p>
        </p:txBody>
      </p:sp>
      <p:sp>
        <p:nvSpPr>
          <p:cNvPr id="69" name="직사각형 68"/>
          <p:cNvSpPr/>
          <p:nvPr/>
        </p:nvSpPr>
        <p:spPr bwMode="auto">
          <a:xfrm>
            <a:off x="2818214" y="3884385"/>
            <a:ext cx="3106260" cy="683351"/>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marL="277663" indent="-187879" latinLnBrk="0">
              <a:lnSpc>
                <a:spcPct val="150000"/>
              </a:lnSpc>
              <a:buFont typeface="Arial" pitchFamily="34" charset="0"/>
              <a:buChar char="•"/>
            </a:pPr>
            <a:r>
              <a:rPr lang="en" altLang="en-US" sz="800" b="1" dirty="0">
                <a:solidFill>
                  <a:srgbClr val="000000"/>
                </a:solidFill>
                <a:latin typeface="+mn-ea"/>
                <a:cs typeface="Arial" charset="0"/>
              </a:rPr>
              <a:t>Inspection equipment and internal </a:t>
            </a:r>
            <a:r>
              <a:rPr lang="en" altLang="ko-KR" sz="800" b="1" dirty="0">
                <a:solidFill>
                  <a:srgbClr val="000000"/>
                </a:solidFill>
                <a:latin typeface="+mn-ea"/>
                <a:cs typeface="Arial" charset="0"/>
              </a:rPr>
              <a:t>/ </a:t>
            </a:r>
            <a:r>
              <a:rPr lang="en" altLang="en-US" sz="800" b="1" dirty="0">
                <a:solidFill>
                  <a:srgbClr val="000000"/>
                </a:solidFill>
                <a:latin typeface="+mn-ea"/>
                <a:cs typeface="Arial" charset="0"/>
              </a:rPr>
              <a:t>external system linkage</a:t>
            </a:r>
            <a:endParaRPr lang="en-US" altLang="ko-KR" sz="800" b="1" dirty="0">
              <a:solidFill>
                <a:srgbClr val="000000"/>
              </a:solidFill>
              <a:latin typeface="+mn-ea"/>
              <a:cs typeface="Arial" charset="0"/>
            </a:endParaRPr>
          </a:p>
          <a:p>
            <a:pPr marL="277663" indent="-187879" latinLnBrk="0">
              <a:lnSpc>
                <a:spcPct val="150000"/>
              </a:lnSpc>
              <a:buFont typeface="Arial" pitchFamily="34" charset="0"/>
              <a:buChar char="•"/>
            </a:pPr>
            <a:r>
              <a:rPr lang="en" altLang="en-US" sz="800" b="1" dirty="0">
                <a:solidFill>
                  <a:srgbClr val="000000"/>
                </a:solidFill>
                <a:latin typeface="+mn-ea"/>
                <a:cs typeface="Arial" charset="0"/>
              </a:rPr>
              <a:t>Real-time provision of customer movement and inspection results</a:t>
            </a:r>
            <a:endParaRPr lang="en-US" altLang="ko-KR" sz="800" b="1" dirty="0">
              <a:solidFill>
                <a:srgbClr val="000000"/>
              </a:solidFill>
              <a:latin typeface="+mn-ea"/>
              <a:cs typeface="Arial" charset="0"/>
            </a:endParaRPr>
          </a:p>
        </p:txBody>
      </p:sp>
      <p:sp>
        <p:nvSpPr>
          <p:cNvPr id="70" name="AutoShape 11"/>
          <p:cNvSpPr>
            <a:spLocks noChangeArrowheads="1"/>
          </p:cNvSpPr>
          <p:nvPr/>
        </p:nvSpPr>
        <p:spPr bwMode="auto">
          <a:xfrm>
            <a:off x="711264" y="1692492"/>
            <a:ext cx="2020116" cy="316988"/>
          </a:xfrm>
          <a:prstGeom prst="roundRect">
            <a:avLst>
              <a:gd name="adj" fmla="val 49528"/>
            </a:avLst>
          </a:prstGeom>
          <a:blipFill>
            <a:blip r:embed="rId3">
              <a:extLst>
                <a:ext uri="{BEBA8EAE-BF5A-486C-A8C5-ECC9F3942E4B}">
                  <a14:imgProps xmlns:a14="http://schemas.microsoft.com/office/drawing/2010/main">
                    <a14:imgLayer r:embed="rId4">
                      <a14:imgEffect>
                        <a14:saturation sat="0"/>
                      </a14:imgEffect>
                    </a14:imgLayer>
                  </a14:imgProps>
                </a:ext>
              </a:extLst>
            </a:blip>
            <a:stretch>
              <a:fillRect/>
            </a:stretch>
          </a:blipFill>
          <a:ln>
            <a:noFill/>
          </a:ln>
        </p:spPr>
        <p:txBody>
          <a:bodyPr wrap="none" lIns="95768" tIns="113113" rIns="95768" bIns="113113" anchor="ctr">
            <a:scene3d>
              <a:camera prst="orthographicFront"/>
              <a:lightRig rig="threePt" dir="t"/>
            </a:scene3d>
            <a:sp3d contourW="25400">
              <a:contourClr>
                <a:schemeClr val="bg1"/>
              </a:contourClr>
            </a:sp3d>
          </a:bodyPr>
          <a:lstStyle/>
          <a:p>
            <a:pPr algn="ctr" defTabSz="957242" latinLnBrk="0"/>
            <a:r>
              <a:rPr lang="en" altLang="ko-KR" sz="800" b="1" dirty="0">
                <a:solidFill>
                  <a:prstClr val="white"/>
                </a:solidFill>
                <a:latin typeface="+mj-ea"/>
                <a:ea typeface="+mj-ea"/>
                <a:cs typeface="Arial" panose="020B0604020202020204" pitchFamily="34" charset="0"/>
              </a:rPr>
              <a:t>Pain Point</a:t>
            </a:r>
            <a:endParaRPr lang="ko-KR" altLang="en-US" sz="800" b="1" dirty="0">
              <a:solidFill>
                <a:prstClr val="white"/>
              </a:solidFill>
              <a:latin typeface="+mj-ea"/>
              <a:ea typeface="+mj-ea"/>
              <a:cs typeface="Arial" panose="020B0604020202020204" pitchFamily="34" charset="0"/>
            </a:endParaRPr>
          </a:p>
        </p:txBody>
      </p:sp>
      <p:sp>
        <p:nvSpPr>
          <p:cNvPr id="71" name="AutoShape 11"/>
          <p:cNvSpPr>
            <a:spLocks noChangeArrowheads="1"/>
          </p:cNvSpPr>
          <p:nvPr/>
        </p:nvSpPr>
        <p:spPr bwMode="auto">
          <a:xfrm>
            <a:off x="3202918" y="1692492"/>
            <a:ext cx="5522887" cy="316988"/>
          </a:xfrm>
          <a:prstGeom prst="roundRect">
            <a:avLst>
              <a:gd name="adj" fmla="val 49528"/>
            </a:avLst>
          </a:prstGeom>
          <a:blipFill>
            <a:blip r:embed="rId3">
              <a:extLst>
                <a:ext uri="{BEBA8EAE-BF5A-486C-A8C5-ECC9F3942E4B}">
                  <a14:imgProps xmlns:a14="http://schemas.microsoft.com/office/drawing/2010/main">
                    <a14:imgLayer r:embed="rId4">
                      <a14:imgEffect>
                        <a14:saturation sat="0"/>
                      </a14:imgEffect>
                    </a14:imgLayer>
                  </a14:imgProps>
                </a:ext>
              </a:extLst>
            </a:blip>
            <a:stretch>
              <a:fillRect/>
            </a:stretch>
          </a:blipFill>
          <a:ln>
            <a:noFill/>
          </a:ln>
        </p:spPr>
        <p:txBody>
          <a:bodyPr wrap="none" lIns="95768" tIns="113113" rIns="95768" bIns="113113" anchor="ctr">
            <a:scene3d>
              <a:camera prst="orthographicFront"/>
              <a:lightRig rig="threePt" dir="t"/>
            </a:scene3d>
            <a:sp3d contourW="25400">
              <a:contourClr>
                <a:schemeClr val="bg1"/>
              </a:contourClr>
            </a:sp3d>
          </a:bodyPr>
          <a:lstStyle/>
          <a:p>
            <a:pPr algn="ctr" defTabSz="957242" latinLnBrk="0"/>
            <a:r>
              <a:rPr lang="en" altLang="en-US" sz="800" b="1" dirty="0">
                <a:solidFill>
                  <a:prstClr val="white"/>
                </a:solidFill>
                <a:latin typeface="+mj-ea"/>
                <a:ea typeface="+mj-ea"/>
                <a:cs typeface="Arial" panose="020B0604020202020204" pitchFamily="34" charset="0"/>
              </a:rPr>
              <a:t>Promotion and improvement direction</a:t>
            </a:r>
          </a:p>
        </p:txBody>
      </p:sp>
      <p:sp>
        <p:nvSpPr>
          <p:cNvPr id="72" name="Rectangle 35"/>
          <p:cNvSpPr/>
          <p:nvPr/>
        </p:nvSpPr>
        <p:spPr bwMode="gray">
          <a:xfrm>
            <a:off x="745454" y="4967533"/>
            <a:ext cx="1891356" cy="619344"/>
          </a:xfrm>
          <a:prstGeom prst="roundRect">
            <a:avLst/>
          </a:prstGeom>
          <a:solidFill>
            <a:srgbClr val="FFFFFF"/>
          </a:solidFill>
          <a:ln w="9525" cap="flat" cmpd="sng" algn="ctr">
            <a:noFill/>
            <a:prstDash val="solid"/>
            <a:headEnd/>
            <a:tailEnd/>
          </a:ln>
          <a:effectLst/>
        </p:spPr>
        <p:txBody>
          <a:bodyPr lIns="95768" tIns="47884" rIns="95768" bIns="47884" anchor="ctr"/>
          <a:lstStyle>
            <a:defPPr>
              <a:defRPr lang="ko-KR"/>
            </a:defPPr>
            <a:lvl1pPr algn="l" defTabSz="974725" rtl="0" fontAlgn="base" latinLnBrk="1">
              <a:spcBef>
                <a:spcPct val="0"/>
              </a:spcBef>
              <a:spcAft>
                <a:spcPct val="0"/>
              </a:spcAft>
              <a:defRPr kumimoji="1" sz="1900" kern="1200">
                <a:solidFill>
                  <a:schemeClr val="dk1"/>
                </a:solidFill>
                <a:latin typeface="+mn-lt"/>
                <a:ea typeface="+mn-ea"/>
                <a:cs typeface="+mn-cs"/>
              </a:defRPr>
            </a:lvl1pPr>
            <a:lvl2pPr marL="487363" indent="-30163" algn="l" defTabSz="974725" rtl="0" fontAlgn="base" latinLnBrk="1">
              <a:spcBef>
                <a:spcPct val="0"/>
              </a:spcBef>
              <a:spcAft>
                <a:spcPct val="0"/>
              </a:spcAft>
              <a:defRPr kumimoji="1" sz="1900" kern="1200">
                <a:solidFill>
                  <a:schemeClr val="dk1"/>
                </a:solidFill>
                <a:latin typeface="+mn-lt"/>
                <a:ea typeface="+mn-ea"/>
                <a:cs typeface="+mn-cs"/>
              </a:defRPr>
            </a:lvl2pPr>
            <a:lvl3pPr marL="974725" indent="-60325" algn="l" defTabSz="974725" rtl="0" fontAlgn="base" latinLnBrk="1">
              <a:spcBef>
                <a:spcPct val="0"/>
              </a:spcBef>
              <a:spcAft>
                <a:spcPct val="0"/>
              </a:spcAft>
              <a:defRPr kumimoji="1" sz="1900" kern="1200">
                <a:solidFill>
                  <a:schemeClr val="dk1"/>
                </a:solidFill>
                <a:latin typeface="+mn-lt"/>
                <a:ea typeface="+mn-ea"/>
                <a:cs typeface="+mn-cs"/>
              </a:defRPr>
            </a:lvl3pPr>
            <a:lvl4pPr marL="1462088" indent="-90488" algn="l" defTabSz="974725" rtl="0" fontAlgn="base" latinLnBrk="1">
              <a:spcBef>
                <a:spcPct val="0"/>
              </a:spcBef>
              <a:spcAft>
                <a:spcPct val="0"/>
              </a:spcAft>
              <a:defRPr kumimoji="1" sz="1900" kern="1200">
                <a:solidFill>
                  <a:schemeClr val="dk1"/>
                </a:solidFill>
                <a:latin typeface="+mn-lt"/>
                <a:ea typeface="+mn-ea"/>
                <a:cs typeface="+mn-cs"/>
              </a:defRPr>
            </a:lvl4pPr>
            <a:lvl5pPr marL="1949450" indent="-120650" algn="l" defTabSz="974725" rtl="0" fontAlgn="base" latinLnBrk="1">
              <a:spcBef>
                <a:spcPct val="0"/>
              </a:spcBef>
              <a:spcAft>
                <a:spcPct val="0"/>
              </a:spcAft>
              <a:defRPr kumimoji="1" sz="1900" kern="1200">
                <a:solidFill>
                  <a:schemeClr val="dk1"/>
                </a:solidFill>
                <a:latin typeface="+mn-lt"/>
                <a:ea typeface="+mn-ea"/>
                <a:cs typeface="+mn-cs"/>
              </a:defRPr>
            </a:lvl5pPr>
            <a:lvl6pPr marL="2286000" algn="l" defTabSz="914400" rtl="0" eaLnBrk="1" latinLnBrk="1" hangingPunct="1">
              <a:defRPr kumimoji="1" sz="1900" kern="1200">
                <a:solidFill>
                  <a:schemeClr val="dk1"/>
                </a:solidFill>
                <a:latin typeface="+mn-lt"/>
                <a:ea typeface="+mn-ea"/>
                <a:cs typeface="+mn-cs"/>
              </a:defRPr>
            </a:lvl6pPr>
            <a:lvl7pPr marL="2743200" algn="l" defTabSz="914400" rtl="0" eaLnBrk="1" latinLnBrk="1" hangingPunct="1">
              <a:defRPr kumimoji="1" sz="1900" kern="1200">
                <a:solidFill>
                  <a:schemeClr val="dk1"/>
                </a:solidFill>
                <a:latin typeface="+mn-lt"/>
                <a:ea typeface="+mn-ea"/>
                <a:cs typeface="+mn-cs"/>
              </a:defRPr>
            </a:lvl7pPr>
            <a:lvl8pPr marL="3200400" algn="l" defTabSz="914400" rtl="0" eaLnBrk="1" latinLnBrk="1" hangingPunct="1">
              <a:defRPr kumimoji="1" sz="1900" kern="1200">
                <a:solidFill>
                  <a:schemeClr val="dk1"/>
                </a:solidFill>
                <a:latin typeface="+mn-lt"/>
                <a:ea typeface="+mn-ea"/>
                <a:cs typeface="+mn-cs"/>
              </a:defRPr>
            </a:lvl8pPr>
            <a:lvl9pPr marL="3657600" algn="l" defTabSz="914400" rtl="0" eaLnBrk="1" latinLnBrk="1" hangingPunct="1">
              <a:defRPr kumimoji="1" sz="1900" kern="1200">
                <a:solidFill>
                  <a:schemeClr val="dk1"/>
                </a:solidFill>
                <a:latin typeface="+mn-lt"/>
                <a:ea typeface="+mn-ea"/>
                <a:cs typeface="+mn-cs"/>
              </a:defRPr>
            </a:lvl9pPr>
          </a:lstStyle>
          <a:p>
            <a:pPr lvl="0" algn="ctr" latinLnBrk="0">
              <a:lnSpc>
                <a:spcPct val="105000"/>
              </a:lnSpc>
              <a:spcBef>
                <a:spcPct val="15000"/>
              </a:spcBef>
              <a:buSzPct val="30000"/>
              <a:defRPr/>
            </a:pPr>
            <a:r>
              <a:rPr lang="en" altLang="en-US" sz="800" b="1" spc="-60" dirty="0">
                <a:solidFill>
                  <a:schemeClr val="tx1">
                    <a:lumMod val="75000"/>
                    <a:lumOff val="25000"/>
                  </a:schemeClr>
                </a:solidFill>
                <a:latin typeface="맑은 고딕"/>
                <a:ea typeface="맑은 고딕"/>
              </a:rPr>
              <a:t>Lack of data continuity due to the use of a dual system</a:t>
            </a:r>
            <a:endParaRPr lang="en-US" altLang="ko-KR" sz="800" b="1" spc="-60" dirty="0">
              <a:solidFill>
                <a:schemeClr val="tx1">
                  <a:lumMod val="75000"/>
                  <a:lumOff val="25000"/>
                </a:schemeClr>
              </a:solidFill>
              <a:latin typeface="맑은 고딕"/>
              <a:ea typeface="맑은 고딕"/>
            </a:endParaRPr>
          </a:p>
        </p:txBody>
      </p:sp>
      <p:sp>
        <p:nvSpPr>
          <p:cNvPr id="73" name="Rectangle 35"/>
          <p:cNvSpPr/>
          <p:nvPr/>
        </p:nvSpPr>
        <p:spPr bwMode="gray">
          <a:xfrm>
            <a:off x="745454" y="5656430"/>
            <a:ext cx="1891356" cy="397943"/>
          </a:xfrm>
          <a:prstGeom prst="roundRect">
            <a:avLst/>
          </a:prstGeom>
          <a:solidFill>
            <a:srgbClr val="FFFFFF"/>
          </a:solidFill>
          <a:ln w="9525" cap="flat" cmpd="sng" algn="ctr">
            <a:noFill/>
            <a:prstDash val="solid"/>
            <a:headEnd/>
            <a:tailEnd/>
          </a:ln>
          <a:effectLst/>
        </p:spPr>
        <p:txBody>
          <a:bodyPr lIns="95768" tIns="47884" rIns="95768" bIns="47884" anchor="ctr"/>
          <a:lstStyle>
            <a:defPPr>
              <a:defRPr lang="ko-KR"/>
            </a:defPPr>
            <a:lvl1pPr algn="l" defTabSz="974725" rtl="0" fontAlgn="base" latinLnBrk="1">
              <a:spcBef>
                <a:spcPct val="0"/>
              </a:spcBef>
              <a:spcAft>
                <a:spcPct val="0"/>
              </a:spcAft>
              <a:defRPr kumimoji="1" sz="1900" kern="1200">
                <a:solidFill>
                  <a:schemeClr val="dk1"/>
                </a:solidFill>
                <a:latin typeface="+mn-lt"/>
                <a:ea typeface="+mn-ea"/>
                <a:cs typeface="+mn-cs"/>
              </a:defRPr>
            </a:lvl1pPr>
            <a:lvl2pPr marL="487363" indent="-30163" algn="l" defTabSz="974725" rtl="0" fontAlgn="base" latinLnBrk="1">
              <a:spcBef>
                <a:spcPct val="0"/>
              </a:spcBef>
              <a:spcAft>
                <a:spcPct val="0"/>
              </a:spcAft>
              <a:defRPr kumimoji="1" sz="1900" kern="1200">
                <a:solidFill>
                  <a:schemeClr val="dk1"/>
                </a:solidFill>
                <a:latin typeface="+mn-lt"/>
                <a:ea typeface="+mn-ea"/>
                <a:cs typeface="+mn-cs"/>
              </a:defRPr>
            </a:lvl2pPr>
            <a:lvl3pPr marL="974725" indent="-60325" algn="l" defTabSz="974725" rtl="0" fontAlgn="base" latinLnBrk="1">
              <a:spcBef>
                <a:spcPct val="0"/>
              </a:spcBef>
              <a:spcAft>
                <a:spcPct val="0"/>
              </a:spcAft>
              <a:defRPr kumimoji="1" sz="1900" kern="1200">
                <a:solidFill>
                  <a:schemeClr val="dk1"/>
                </a:solidFill>
                <a:latin typeface="+mn-lt"/>
                <a:ea typeface="+mn-ea"/>
                <a:cs typeface="+mn-cs"/>
              </a:defRPr>
            </a:lvl3pPr>
            <a:lvl4pPr marL="1462088" indent="-90488" algn="l" defTabSz="974725" rtl="0" fontAlgn="base" latinLnBrk="1">
              <a:spcBef>
                <a:spcPct val="0"/>
              </a:spcBef>
              <a:spcAft>
                <a:spcPct val="0"/>
              </a:spcAft>
              <a:defRPr kumimoji="1" sz="1900" kern="1200">
                <a:solidFill>
                  <a:schemeClr val="dk1"/>
                </a:solidFill>
                <a:latin typeface="+mn-lt"/>
                <a:ea typeface="+mn-ea"/>
                <a:cs typeface="+mn-cs"/>
              </a:defRPr>
            </a:lvl4pPr>
            <a:lvl5pPr marL="1949450" indent="-120650" algn="l" defTabSz="974725" rtl="0" fontAlgn="base" latinLnBrk="1">
              <a:spcBef>
                <a:spcPct val="0"/>
              </a:spcBef>
              <a:spcAft>
                <a:spcPct val="0"/>
              </a:spcAft>
              <a:defRPr kumimoji="1" sz="1900" kern="1200">
                <a:solidFill>
                  <a:schemeClr val="dk1"/>
                </a:solidFill>
                <a:latin typeface="+mn-lt"/>
                <a:ea typeface="+mn-ea"/>
                <a:cs typeface="+mn-cs"/>
              </a:defRPr>
            </a:lvl5pPr>
            <a:lvl6pPr marL="2286000" algn="l" defTabSz="914400" rtl="0" eaLnBrk="1" latinLnBrk="1" hangingPunct="1">
              <a:defRPr kumimoji="1" sz="1900" kern="1200">
                <a:solidFill>
                  <a:schemeClr val="dk1"/>
                </a:solidFill>
                <a:latin typeface="+mn-lt"/>
                <a:ea typeface="+mn-ea"/>
                <a:cs typeface="+mn-cs"/>
              </a:defRPr>
            </a:lvl6pPr>
            <a:lvl7pPr marL="2743200" algn="l" defTabSz="914400" rtl="0" eaLnBrk="1" latinLnBrk="1" hangingPunct="1">
              <a:defRPr kumimoji="1" sz="1900" kern="1200">
                <a:solidFill>
                  <a:schemeClr val="dk1"/>
                </a:solidFill>
                <a:latin typeface="+mn-lt"/>
                <a:ea typeface="+mn-ea"/>
                <a:cs typeface="+mn-cs"/>
              </a:defRPr>
            </a:lvl7pPr>
            <a:lvl8pPr marL="3200400" algn="l" defTabSz="914400" rtl="0" eaLnBrk="1" latinLnBrk="1" hangingPunct="1">
              <a:defRPr kumimoji="1" sz="1900" kern="1200">
                <a:solidFill>
                  <a:schemeClr val="dk1"/>
                </a:solidFill>
                <a:latin typeface="+mn-lt"/>
                <a:ea typeface="+mn-ea"/>
                <a:cs typeface="+mn-cs"/>
              </a:defRPr>
            </a:lvl8pPr>
            <a:lvl9pPr marL="3657600" algn="l" defTabSz="914400" rtl="0" eaLnBrk="1" latinLnBrk="1" hangingPunct="1">
              <a:defRPr kumimoji="1" sz="1900" kern="1200">
                <a:solidFill>
                  <a:schemeClr val="dk1"/>
                </a:solidFill>
                <a:latin typeface="+mn-lt"/>
                <a:ea typeface="+mn-ea"/>
                <a:cs typeface="+mn-cs"/>
              </a:defRPr>
            </a:lvl9pPr>
          </a:lstStyle>
          <a:p>
            <a:pPr lvl="0" algn="ctr" latinLnBrk="0">
              <a:lnSpc>
                <a:spcPct val="105000"/>
              </a:lnSpc>
              <a:spcBef>
                <a:spcPct val="15000"/>
              </a:spcBef>
              <a:buSzPct val="30000"/>
              <a:defRPr/>
            </a:pPr>
            <a:r>
              <a:rPr lang="en" altLang="en-US" sz="800" b="1" spc="-60" dirty="0">
                <a:solidFill>
                  <a:schemeClr val="tx1">
                    <a:lumMod val="75000"/>
                    <a:lumOff val="25000"/>
                  </a:schemeClr>
                </a:solidFill>
                <a:latin typeface="맑은 고딕"/>
                <a:ea typeface="맑은 고딕"/>
              </a:rPr>
              <a:t>Handwritten report and human error</a:t>
            </a:r>
          </a:p>
        </p:txBody>
      </p:sp>
      <p:sp>
        <p:nvSpPr>
          <p:cNvPr id="74" name="Rectangle 35"/>
          <p:cNvSpPr/>
          <p:nvPr/>
        </p:nvSpPr>
        <p:spPr bwMode="gray">
          <a:xfrm>
            <a:off x="745454" y="6106990"/>
            <a:ext cx="1891356" cy="397943"/>
          </a:xfrm>
          <a:prstGeom prst="roundRect">
            <a:avLst/>
          </a:prstGeom>
          <a:solidFill>
            <a:srgbClr val="FFFFFF"/>
          </a:solidFill>
          <a:ln w="9525" cap="flat" cmpd="sng" algn="ctr">
            <a:noFill/>
            <a:prstDash val="solid"/>
            <a:headEnd/>
            <a:tailEnd/>
          </a:ln>
          <a:effectLst/>
        </p:spPr>
        <p:txBody>
          <a:bodyPr lIns="95768" tIns="47884" rIns="95768" bIns="47884" anchor="ctr"/>
          <a:lstStyle>
            <a:defPPr>
              <a:defRPr lang="ko-KR"/>
            </a:defPPr>
            <a:lvl1pPr algn="l" defTabSz="974725" rtl="0" fontAlgn="base" latinLnBrk="1">
              <a:spcBef>
                <a:spcPct val="0"/>
              </a:spcBef>
              <a:spcAft>
                <a:spcPct val="0"/>
              </a:spcAft>
              <a:defRPr kumimoji="1" sz="1900" kern="1200">
                <a:solidFill>
                  <a:schemeClr val="dk1"/>
                </a:solidFill>
                <a:latin typeface="+mn-lt"/>
                <a:ea typeface="+mn-ea"/>
                <a:cs typeface="+mn-cs"/>
              </a:defRPr>
            </a:lvl1pPr>
            <a:lvl2pPr marL="487363" indent="-30163" algn="l" defTabSz="974725" rtl="0" fontAlgn="base" latinLnBrk="1">
              <a:spcBef>
                <a:spcPct val="0"/>
              </a:spcBef>
              <a:spcAft>
                <a:spcPct val="0"/>
              </a:spcAft>
              <a:defRPr kumimoji="1" sz="1900" kern="1200">
                <a:solidFill>
                  <a:schemeClr val="dk1"/>
                </a:solidFill>
                <a:latin typeface="+mn-lt"/>
                <a:ea typeface="+mn-ea"/>
                <a:cs typeface="+mn-cs"/>
              </a:defRPr>
            </a:lvl2pPr>
            <a:lvl3pPr marL="974725" indent="-60325" algn="l" defTabSz="974725" rtl="0" fontAlgn="base" latinLnBrk="1">
              <a:spcBef>
                <a:spcPct val="0"/>
              </a:spcBef>
              <a:spcAft>
                <a:spcPct val="0"/>
              </a:spcAft>
              <a:defRPr kumimoji="1" sz="1900" kern="1200">
                <a:solidFill>
                  <a:schemeClr val="dk1"/>
                </a:solidFill>
                <a:latin typeface="+mn-lt"/>
                <a:ea typeface="+mn-ea"/>
                <a:cs typeface="+mn-cs"/>
              </a:defRPr>
            </a:lvl3pPr>
            <a:lvl4pPr marL="1462088" indent="-90488" algn="l" defTabSz="974725" rtl="0" fontAlgn="base" latinLnBrk="1">
              <a:spcBef>
                <a:spcPct val="0"/>
              </a:spcBef>
              <a:spcAft>
                <a:spcPct val="0"/>
              </a:spcAft>
              <a:defRPr kumimoji="1" sz="1900" kern="1200">
                <a:solidFill>
                  <a:schemeClr val="dk1"/>
                </a:solidFill>
                <a:latin typeface="+mn-lt"/>
                <a:ea typeface="+mn-ea"/>
                <a:cs typeface="+mn-cs"/>
              </a:defRPr>
            </a:lvl4pPr>
            <a:lvl5pPr marL="1949450" indent="-120650" algn="l" defTabSz="974725" rtl="0" fontAlgn="base" latinLnBrk="1">
              <a:spcBef>
                <a:spcPct val="0"/>
              </a:spcBef>
              <a:spcAft>
                <a:spcPct val="0"/>
              </a:spcAft>
              <a:defRPr kumimoji="1" sz="1900" kern="1200">
                <a:solidFill>
                  <a:schemeClr val="dk1"/>
                </a:solidFill>
                <a:latin typeface="+mn-lt"/>
                <a:ea typeface="+mn-ea"/>
                <a:cs typeface="+mn-cs"/>
              </a:defRPr>
            </a:lvl5pPr>
            <a:lvl6pPr marL="2286000" algn="l" defTabSz="914400" rtl="0" eaLnBrk="1" latinLnBrk="1" hangingPunct="1">
              <a:defRPr kumimoji="1" sz="1900" kern="1200">
                <a:solidFill>
                  <a:schemeClr val="dk1"/>
                </a:solidFill>
                <a:latin typeface="+mn-lt"/>
                <a:ea typeface="+mn-ea"/>
                <a:cs typeface="+mn-cs"/>
              </a:defRPr>
            </a:lvl6pPr>
            <a:lvl7pPr marL="2743200" algn="l" defTabSz="914400" rtl="0" eaLnBrk="1" latinLnBrk="1" hangingPunct="1">
              <a:defRPr kumimoji="1" sz="1900" kern="1200">
                <a:solidFill>
                  <a:schemeClr val="dk1"/>
                </a:solidFill>
                <a:latin typeface="+mn-lt"/>
                <a:ea typeface="+mn-ea"/>
                <a:cs typeface="+mn-cs"/>
              </a:defRPr>
            </a:lvl7pPr>
            <a:lvl8pPr marL="3200400" algn="l" defTabSz="914400" rtl="0" eaLnBrk="1" latinLnBrk="1" hangingPunct="1">
              <a:defRPr kumimoji="1" sz="1900" kern="1200">
                <a:solidFill>
                  <a:schemeClr val="dk1"/>
                </a:solidFill>
                <a:latin typeface="+mn-lt"/>
                <a:ea typeface="+mn-ea"/>
                <a:cs typeface="+mn-cs"/>
              </a:defRPr>
            </a:lvl8pPr>
            <a:lvl9pPr marL="3657600" algn="l" defTabSz="914400" rtl="0" eaLnBrk="1" latinLnBrk="1" hangingPunct="1">
              <a:defRPr kumimoji="1" sz="1900" kern="1200">
                <a:solidFill>
                  <a:schemeClr val="dk1"/>
                </a:solidFill>
                <a:latin typeface="+mn-lt"/>
                <a:ea typeface="+mn-ea"/>
                <a:cs typeface="+mn-cs"/>
              </a:defRPr>
            </a:lvl9pPr>
          </a:lstStyle>
          <a:p>
            <a:pPr lvl="0" algn="ctr" latinLnBrk="0">
              <a:lnSpc>
                <a:spcPct val="105000"/>
              </a:lnSpc>
              <a:spcBef>
                <a:spcPct val="15000"/>
              </a:spcBef>
              <a:buSzPct val="30000"/>
              <a:defRPr/>
            </a:pPr>
            <a:r>
              <a:rPr lang="en" altLang="en-US" sz="800" b="1" spc="-60" dirty="0">
                <a:solidFill>
                  <a:schemeClr val="tx1">
                    <a:lumMod val="75000"/>
                    <a:lumOff val="25000"/>
                  </a:schemeClr>
                </a:solidFill>
                <a:latin typeface="맑은 고딕"/>
                <a:ea typeface="맑은 고딕"/>
              </a:rPr>
              <a:t>Unable to secure operational stability</a:t>
            </a:r>
          </a:p>
        </p:txBody>
      </p:sp>
      <p:pic>
        <p:nvPicPr>
          <p:cNvPr id="75" name="그림 7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2587" y="1822238"/>
            <a:ext cx="452241" cy="4730568"/>
          </a:xfrm>
          <a:prstGeom prst="rect">
            <a:avLst/>
          </a:prstGeom>
        </p:spPr>
      </p:pic>
      <p:sp>
        <p:nvSpPr>
          <p:cNvPr id="79" name="직사각형 78"/>
          <p:cNvSpPr/>
          <p:nvPr/>
        </p:nvSpPr>
        <p:spPr bwMode="auto">
          <a:xfrm>
            <a:off x="6216191" y="3622632"/>
            <a:ext cx="675937" cy="306807"/>
          </a:xfrm>
          <a:prstGeom prst="rect">
            <a:avLst/>
          </a:prstGeom>
          <a:solidFill>
            <a:schemeClr val="tx1">
              <a:lumMod val="85000"/>
              <a:lumOff val="1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defTabSz="957686" latinLnBrk="0">
              <a:spcBef>
                <a:spcPct val="50000"/>
              </a:spcBef>
            </a:pPr>
            <a:r>
              <a:rPr lang="en" altLang="en-US" sz="800" b="1" dirty="0">
                <a:solidFill>
                  <a:schemeClr val="bg1"/>
                </a:solidFill>
                <a:latin typeface="+mn-ea"/>
                <a:cs typeface="Arial" charset="0"/>
              </a:rPr>
              <a:t>direction </a:t>
            </a:r>
            <a:r>
              <a:rPr lang="en" altLang="ko-KR" sz="800" b="1" dirty="0">
                <a:solidFill>
                  <a:schemeClr val="bg1"/>
                </a:solidFill>
                <a:latin typeface="+mn-ea"/>
                <a:cs typeface="Arial" charset="0"/>
              </a:rPr>
              <a:t>5</a:t>
            </a:r>
            <a:endParaRPr lang="ko-KR" altLang="en-US" sz="800" b="1" dirty="0">
              <a:solidFill>
                <a:schemeClr val="bg1"/>
              </a:solidFill>
              <a:latin typeface="+mn-ea"/>
              <a:cs typeface="Arial" charset="0"/>
            </a:endParaRPr>
          </a:p>
        </p:txBody>
      </p:sp>
      <p:sp>
        <p:nvSpPr>
          <p:cNvPr id="80" name="직사각형 79"/>
          <p:cNvSpPr/>
          <p:nvPr/>
        </p:nvSpPr>
        <p:spPr bwMode="auto">
          <a:xfrm>
            <a:off x="6895319" y="3622632"/>
            <a:ext cx="2613994" cy="306807"/>
          </a:xfrm>
          <a:prstGeom prst="rect">
            <a:avLst/>
          </a:prstGeom>
          <a:solidFill>
            <a:schemeClr val="tx1">
              <a:lumMod val="65000"/>
              <a:lumOff val="3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defTabSz="957686" latinLnBrk="0">
              <a:spcBef>
                <a:spcPct val="50000"/>
              </a:spcBef>
            </a:pPr>
            <a:r>
              <a:rPr lang="en" altLang="en-US" sz="800" b="1" dirty="0">
                <a:solidFill>
                  <a:schemeClr val="bg1"/>
                </a:solidFill>
                <a:latin typeface="+mn-ea"/>
                <a:cs typeface="Arial" charset="0"/>
              </a:rPr>
              <a:t>Advanced integrated </a:t>
            </a:r>
            <a:r>
              <a:rPr lang="en" altLang="ko-KR" sz="800" b="1" dirty="0">
                <a:solidFill>
                  <a:schemeClr val="bg1"/>
                </a:solidFill>
                <a:latin typeface="+mn-ea"/>
                <a:cs typeface="Arial" charset="0"/>
              </a:rPr>
              <a:t>PACS</a:t>
            </a:r>
          </a:p>
        </p:txBody>
      </p:sp>
      <p:sp>
        <p:nvSpPr>
          <p:cNvPr id="81" name="직사각형 80"/>
          <p:cNvSpPr/>
          <p:nvPr/>
        </p:nvSpPr>
        <p:spPr bwMode="auto">
          <a:xfrm>
            <a:off x="6216191" y="3929439"/>
            <a:ext cx="3293122" cy="647111"/>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marL="277663" indent="-187879" latinLnBrk="0">
              <a:lnSpc>
                <a:spcPct val="150000"/>
              </a:lnSpc>
              <a:buFont typeface="Arial" pitchFamily="34" charset="0"/>
              <a:buChar char="•"/>
            </a:pPr>
            <a:r>
              <a:rPr lang="en" altLang="en-US" sz="800" b="1" dirty="0">
                <a:solidFill>
                  <a:srgbClr val="000000"/>
                </a:solidFill>
                <a:latin typeface="+mn-ea"/>
                <a:cs typeface="Arial" charset="0"/>
              </a:rPr>
              <a:t>Smooth exchange of examinee image information between centers</a:t>
            </a:r>
            <a:endParaRPr lang="en-US" altLang="ko-KR" sz="800" b="1" dirty="0">
              <a:solidFill>
                <a:srgbClr val="000000"/>
              </a:solidFill>
              <a:latin typeface="+mn-ea"/>
              <a:cs typeface="Arial" charset="0"/>
            </a:endParaRPr>
          </a:p>
          <a:p>
            <a:pPr marL="277663" indent="-187879" latinLnBrk="0">
              <a:lnSpc>
                <a:spcPct val="150000"/>
              </a:lnSpc>
              <a:buFont typeface="Arial" pitchFamily="34" charset="0"/>
              <a:buChar char="•"/>
            </a:pPr>
            <a:r>
              <a:rPr lang="en" altLang="en-US" sz="800" b="1" dirty="0">
                <a:solidFill>
                  <a:srgbClr val="000000"/>
                </a:solidFill>
                <a:latin typeface="+mn-ea"/>
                <a:cs typeface="Arial" charset="0"/>
              </a:rPr>
              <a:t>Provides user-friendly features</a:t>
            </a:r>
            <a:endParaRPr lang="en-US" altLang="ko-KR" sz="800" b="1" dirty="0">
              <a:solidFill>
                <a:srgbClr val="000000"/>
              </a:solidFill>
              <a:latin typeface="+mn-ea"/>
              <a:cs typeface="Arial" charset="0"/>
            </a:endParaRPr>
          </a:p>
        </p:txBody>
      </p:sp>
      <p:sp>
        <p:nvSpPr>
          <p:cNvPr id="83" name="TextBox 82"/>
          <p:cNvSpPr txBox="1"/>
          <p:nvPr/>
        </p:nvSpPr>
        <p:spPr>
          <a:xfrm>
            <a:off x="7041232" y="276907"/>
            <a:ext cx="2124236"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1. </a:t>
            </a:r>
            <a:r>
              <a:rPr lang="en" altLang="en-US" sz="1400" b="1" dirty="0">
                <a:solidFill>
                  <a:schemeClr val="bg1">
                    <a:lumMod val="65000"/>
                  </a:schemeClr>
                </a:solidFill>
                <a:ea typeface="맑은 고딕" pitchFamily="50" charset="-127"/>
              </a:rPr>
              <a:t>Project Overview</a:t>
            </a:r>
          </a:p>
        </p:txBody>
      </p:sp>
      <p:sp>
        <p:nvSpPr>
          <p:cNvPr id="40" name="직사각형 39">
            <a:extLst>
              <a:ext uri="{FF2B5EF4-FFF2-40B4-BE49-F238E27FC236}">
                <a16:creationId xmlns:a16="http://schemas.microsoft.com/office/drawing/2014/main" id="{C0AE9A23-F555-41B2-AA63-D08AF0C71501}"/>
              </a:ext>
            </a:extLst>
          </p:cNvPr>
          <p:cNvSpPr/>
          <p:nvPr/>
        </p:nvSpPr>
        <p:spPr bwMode="auto">
          <a:xfrm>
            <a:off x="6199255" y="4968832"/>
            <a:ext cx="675937" cy="306807"/>
          </a:xfrm>
          <a:prstGeom prst="rect">
            <a:avLst/>
          </a:prstGeom>
          <a:solidFill>
            <a:schemeClr val="tx1">
              <a:lumMod val="85000"/>
              <a:lumOff val="1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defTabSz="957686" latinLnBrk="0">
              <a:spcBef>
                <a:spcPct val="50000"/>
              </a:spcBef>
            </a:pPr>
            <a:r>
              <a:rPr lang="en" altLang="en-US" sz="800" b="1" dirty="0">
                <a:solidFill>
                  <a:schemeClr val="bg1"/>
                </a:solidFill>
                <a:latin typeface="+mn-ea"/>
                <a:cs typeface="Arial" charset="0"/>
              </a:rPr>
              <a:t>direction </a:t>
            </a:r>
            <a:r>
              <a:rPr lang="en" altLang="ko-KR" sz="800" b="1" dirty="0">
                <a:solidFill>
                  <a:schemeClr val="bg1"/>
                </a:solidFill>
                <a:latin typeface="+mn-ea"/>
                <a:cs typeface="Arial" charset="0"/>
              </a:rPr>
              <a:t>6</a:t>
            </a:r>
            <a:endParaRPr lang="ko-KR" altLang="en-US" sz="800" b="1" dirty="0">
              <a:solidFill>
                <a:schemeClr val="bg1"/>
              </a:solidFill>
              <a:latin typeface="+mn-ea"/>
              <a:cs typeface="Arial" charset="0"/>
            </a:endParaRPr>
          </a:p>
        </p:txBody>
      </p:sp>
      <p:sp>
        <p:nvSpPr>
          <p:cNvPr id="41" name="직사각형 40">
            <a:extLst>
              <a:ext uri="{FF2B5EF4-FFF2-40B4-BE49-F238E27FC236}">
                <a16:creationId xmlns:a16="http://schemas.microsoft.com/office/drawing/2014/main" id="{949CBB24-E2B1-4F5B-AB60-63105D786852}"/>
              </a:ext>
            </a:extLst>
          </p:cNvPr>
          <p:cNvSpPr/>
          <p:nvPr/>
        </p:nvSpPr>
        <p:spPr bwMode="auto">
          <a:xfrm>
            <a:off x="6878383" y="4968832"/>
            <a:ext cx="2630930" cy="306807"/>
          </a:xfrm>
          <a:prstGeom prst="rect">
            <a:avLst/>
          </a:prstGeom>
          <a:solidFill>
            <a:schemeClr val="tx1">
              <a:lumMod val="65000"/>
              <a:lumOff val="3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defTabSz="957686" latinLnBrk="0">
              <a:spcBef>
                <a:spcPct val="50000"/>
              </a:spcBef>
            </a:pPr>
            <a:r>
              <a:rPr lang="en" altLang="en-US" sz="800" b="1" dirty="0">
                <a:solidFill>
                  <a:schemeClr val="bg1"/>
                </a:solidFill>
                <a:latin typeface="+mn-ea"/>
                <a:cs typeface="Arial" charset="0"/>
              </a:rPr>
              <a:t>Advancement of new technology </a:t>
            </a:r>
            <a:r>
              <a:rPr lang="en" altLang="en-US" sz="800" b="1" dirty="0" err="1">
                <a:solidFill>
                  <a:schemeClr val="bg1"/>
                </a:solidFill>
                <a:latin typeface="+mn-ea"/>
                <a:cs typeface="Arial" charset="0"/>
              </a:rPr>
              <a:t>integration infrastructure</a:t>
            </a:r>
          </a:p>
        </p:txBody>
      </p:sp>
      <p:sp>
        <p:nvSpPr>
          <p:cNvPr id="42" name="직사각형 41">
            <a:extLst>
              <a:ext uri="{FF2B5EF4-FFF2-40B4-BE49-F238E27FC236}">
                <a16:creationId xmlns:a16="http://schemas.microsoft.com/office/drawing/2014/main" id="{84FDA0E3-7072-4224-8020-676E5BA1681D}"/>
              </a:ext>
            </a:extLst>
          </p:cNvPr>
          <p:cNvSpPr/>
          <p:nvPr/>
        </p:nvSpPr>
        <p:spPr bwMode="auto">
          <a:xfrm>
            <a:off x="6199254" y="5275639"/>
            <a:ext cx="3310059" cy="647111"/>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marL="277663" indent="-187879" latinLnBrk="0">
              <a:lnSpc>
                <a:spcPct val="150000"/>
              </a:lnSpc>
              <a:buFont typeface="Arial" pitchFamily="34" charset="0"/>
              <a:buChar char="•"/>
            </a:pPr>
            <a:r>
              <a:rPr lang="en" altLang="en-US" sz="800" b="1" dirty="0">
                <a:solidFill>
                  <a:srgbClr val="000000"/>
                </a:solidFill>
                <a:latin typeface="+mn-ea"/>
                <a:cs typeface="Arial" charset="0"/>
              </a:rPr>
              <a:t>Building cloud infrastructure using new technology</a:t>
            </a:r>
            <a:endParaRPr lang="en-US" altLang="ko-KR" sz="800" b="1" dirty="0">
              <a:solidFill>
                <a:srgbClr val="000000"/>
              </a:solidFill>
              <a:latin typeface="+mn-ea"/>
              <a:cs typeface="Arial" charset="0"/>
            </a:endParaRPr>
          </a:p>
          <a:p>
            <a:pPr marL="277663" indent="-187879" latinLnBrk="0">
              <a:lnSpc>
                <a:spcPct val="150000"/>
              </a:lnSpc>
              <a:buFont typeface="Arial" pitchFamily="34" charset="0"/>
              <a:buChar char="•"/>
            </a:pPr>
            <a:r>
              <a:rPr lang="en" altLang="en-US" sz="800" b="1" dirty="0" err="1">
                <a:solidFill>
                  <a:srgbClr val="000000"/>
                </a:solidFill>
                <a:latin typeface="+mn-ea"/>
                <a:cs typeface="Arial" charset="0"/>
              </a:rPr>
              <a:t>uninterrupted </a:t>
            </a:r>
            <a:r>
              <a:rPr lang="en" altLang="en-US" sz="800" b="1" dirty="0">
                <a:solidFill>
                  <a:srgbClr val="000000"/>
                </a:solidFill>
                <a:latin typeface="+mn-ea"/>
                <a:cs typeface="Arial" charset="0"/>
              </a:rPr>
              <a:t>infrastructure environment </a:t>
            </a:r>
            <a:endParaRPr lang="en-US" altLang="ko-KR" sz="800" b="1" dirty="0">
              <a:solidFill>
                <a:srgbClr val="000000"/>
              </a:solidFill>
              <a:latin typeface="+mn-ea"/>
              <a:cs typeface="Arial" charset="0"/>
            </a:endParaRPr>
          </a:p>
        </p:txBody>
      </p:sp>
      <p:sp>
        <p:nvSpPr>
          <p:cNvPr id="3" name="직사각형 2">
            <a:extLst>
              <a:ext uri="{FF2B5EF4-FFF2-40B4-BE49-F238E27FC236}">
                <a16:creationId xmlns:a16="http://schemas.microsoft.com/office/drawing/2014/main" id="{53C275B3-0C5E-B38A-42D0-1E5115854733}"/>
              </a:ext>
            </a:extLst>
          </p:cNvPr>
          <p:cNvSpPr/>
          <p:nvPr/>
        </p:nvSpPr>
        <p:spPr>
          <a:xfrm rot="1200000">
            <a:off x="8554261" y="991575"/>
            <a:ext cx="1098231" cy="135160"/>
          </a:xfrm>
          <a:prstGeom prst="rect">
            <a:avLst/>
          </a:prstGeom>
          <a:solidFill>
            <a:srgbClr val="FFFFFF"/>
          </a:solidFill>
          <a:ln w="12700">
            <a:solidFill>
              <a:srgbClr val="FF0000"/>
            </a:solidFill>
            <a:prstDash val="dash"/>
          </a:ln>
        </p:spPr>
        <p:txBody>
          <a:bodyPr wrap="none" lIns="0" tIns="0" rIns="0" bIns="0" rtlCol="0" anchor="ctr" anchorCtr="0">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defTabSz="974725" latinLnBrk="0">
              <a:defRPr/>
            </a:pPr>
            <a:r>
              <a:rPr lang="en" altLang="ko-KR" sz="1000" b="1" kern="0" spc="-60" dirty="0">
                <a:solidFill>
                  <a:srgbClr val="FF0000"/>
                </a:solidFill>
              </a:rPr>
              <a:t>illustrative</a:t>
            </a:r>
            <a:endParaRPr lang="ko-KR" altLang="en-US" sz="1000" b="1" kern="0" spc="-60" dirty="0">
              <a:solidFill>
                <a:srgbClr val="FF0000"/>
              </a:solidFill>
            </a:endParaRPr>
          </a:p>
        </p:txBody>
      </p:sp>
    </p:spTree>
    <p:extLst>
      <p:ext uri="{BB962C8B-B14F-4D97-AF65-F5344CB8AC3E}">
        <p14:creationId xmlns:p14="http://schemas.microsoft.com/office/powerpoint/2010/main" val="3023821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1"/>
          <p:cNvSpPr txBox="1">
            <a:spLocks/>
          </p:cNvSpPr>
          <p:nvPr/>
        </p:nvSpPr>
        <p:spPr>
          <a:xfrm>
            <a:off x="740534" y="635108"/>
            <a:ext cx="5841498"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4229" rtl="0" eaLnBrk="1" latinLnBrk="1" hangingPunct="1">
              <a:spcBef>
                <a:spcPct val="0"/>
              </a:spcBef>
              <a:buNone/>
              <a:defRPr lang="ko-KR" altLang="en-US" sz="2600" b="1" kern="1200" spc="-60" baseline="0" dirty="0">
                <a:ln>
                  <a:noFill/>
                </a:ln>
                <a:solidFill>
                  <a:schemeClr val="accent1"/>
                </a:solidFill>
                <a:latin typeface="+mn-ea"/>
                <a:ea typeface="+mn-ea"/>
                <a:cs typeface="+mj-cs"/>
              </a:defRPr>
            </a:lvl1pPr>
          </a:lstStyle>
          <a:p>
            <a:pPr>
              <a:defRPr/>
            </a:pPr>
            <a:r>
              <a:rPr lang="en" altLang="en-US" sz="2400" dirty="0">
                <a:solidFill>
                  <a:schemeClr val="tx1">
                    <a:lumMod val="75000"/>
                    <a:lumOff val="25000"/>
                  </a:schemeClr>
                </a:solidFill>
              </a:rPr>
              <a:t>Business conversion and stabilization</a:t>
            </a:r>
            <a:endParaRPr lang="en-US" sz="2400" dirty="0">
              <a:solidFill>
                <a:schemeClr val="tx1">
                  <a:lumMod val="75000"/>
                  <a:lumOff val="25000"/>
                </a:schemeClr>
              </a:solidFill>
            </a:endParaRPr>
          </a:p>
        </p:txBody>
      </p:sp>
      <p:sp>
        <p:nvSpPr>
          <p:cNvPr id="12" name="텍스트 개체 틀 2"/>
          <p:cNvSpPr txBox="1">
            <a:spLocks/>
          </p:cNvSpPr>
          <p:nvPr/>
        </p:nvSpPr>
        <p:spPr>
          <a:xfrm>
            <a:off x="271703" y="686212"/>
            <a:ext cx="468831" cy="276999"/>
          </a:xfrm>
          <a:prstGeom prst="rect">
            <a:avLst/>
          </a:prstGeom>
        </p:spPr>
        <p:txBody>
          <a:bodyPr wrap="square" lIns="0" tIns="0" rIns="0" bIns="0" anchor="ctr" anchorCtr="0">
            <a:spAutoFit/>
          </a:bodyPr>
          <a:lstStyle>
            <a:lvl1pPr marL="0" indent="0" algn="l" defTabSz="914229" rtl="0" eaLnBrk="1" latinLnBrk="1" hangingPunct="1">
              <a:spcBef>
                <a:spcPct val="20000"/>
              </a:spcBef>
              <a:buFont typeface="Arial" pitchFamily="34" charset="0"/>
              <a:buNone/>
              <a:defRPr sz="1800" b="1" kern="1200" spc="-60" baseline="0">
                <a:ln>
                  <a:noFill/>
                </a:ln>
                <a:solidFill>
                  <a:schemeClr val="accent1">
                    <a:lumMod val="60000"/>
                    <a:lumOff val="40000"/>
                  </a:schemeClr>
                </a:solidFill>
                <a:latin typeface="+mn-ea"/>
                <a:ea typeface="+mn-ea"/>
                <a:cs typeface="+mn-cs"/>
              </a:defRPr>
            </a:lvl1pPr>
            <a:lvl2pPr marL="742811" indent="-285697" algn="l" defTabSz="914229"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786" indent="-228556" algn="l" defTabSz="914229" rtl="0" eaLnBrk="1" latinLnBrk="1" hangingPunct="1">
              <a:spcBef>
                <a:spcPct val="20000"/>
              </a:spcBef>
              <a:buFont typeface="Arial" pitchFamily="34" charset="0"/>
              <a:buChar char="•"/>
              <a:defRPr sz="2500" kern="1200">
                <a:solidFill>
                  <a:schemeClr val="tx1"/>
                </a:solidFill>
                <a:latin typeface="+mn-lt"/>
                <a:ea typeface="+mn-ea"/>
                <a:cs typeface="+mn-cs"/>
              </a:defRPr>
            </a:lvl3pPr>
            <a:lvl4pPr marL="1599901"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016"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 altLang="ko-KR" dirty="0">
                <a:solidFill>
                  <a:schemeClr val="tx1">
                    <a:lumMod val="75000"/>
                    <a:lumOff val="25000"/>
                  </a:schemeClr>
                </a:solidFill>
              </a:rPr>
              <a:t>10.</a:t>
            </a:r>
            <a:endParaRPr lang="ko-KR" altLang="en-US" dirty="0">
              <a:solidFill>
                <a:schemeClr val="tx1">
                  <a:lumMod val="75000"/>
                  <a:lumOff val="25000"/>
                </a:schemeClr>
              </a:solidFill>
            </a:endParaRPr>
          </a:p>
        </p:txBody>
      </p:sp>
      <p:sp>
        <p:nvSpPr>
          <p:cNvPr id="14" name="TextBox 5"/>
          <p:cNvSpPr txBox="1">
            <a:spLocks noChangeArrowheads="1"/>
          </p:cNvSpPr>
          <p:nvPr/>
        </p:nvSpPr>
        <p:spPr bwMode="auto">
          <a:xfrm>
            <a:off x="524508" y="1088740"/>
            <a:ext cx="8737240" cy="338546"/>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82031" tIns="41015" rIns="82031" bIns="41015" rtlCol="0" anchor="t"/>
          <a:lstStyle>
            <a:defPPr>
              <a:defRPr lang="ko-KR"/>
            </a:defPPr>
            <a:lvl1pPr>
              <a:defRPr sz="1600" b="1" spc="-20">
                <a:solidFill>
                  <a:schemeClr val="tx1">
                    <a:lumMod val="65000"/>
                    <a:lumOff val="35000"/>
                  </a:schemeClr>
                </a:solidFill>
                <a:latin typeface="+mn-ea"/>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 altLang="en-US" dirty="0"/>
              <a:t>Open and spread the optimized service through a stabilization period after thorough pre-function testing and data verification </a:t>
            </a:r>
            <a:r>
              <a:rPr lang="en" altLang="ko-KR" dirty="0"/>
              <a:t>.</a:t>
            </a:r>
            <a:r>
              <a:rPr lang="en" altLang="en-US" dirty="0"/>
              <a:t> </a:t>
            </a:r>
          </a:p>
        </p:txBody>
      </p:sp>
      <p:sp>
        <p:nvSpPr>
          <p:cNvPr id="45" name="직사각형 44"/>
          <p:cNvSpPr/>
          <p:nvPr/>
        </p:nvSpPr>
        <p:spPr>
          <a:xfrm>
            <a:off x="1291687" y="2347983"/>
            <a:ext cx="6097963" cy="314437"/>
          </a:xfrm>
          <a:prstGeom prst="rect">
            <a:avLst/>
          </a:prstGeom>
          <a:solidFill>
            <a:schemeClr val="bg1">
              <a:lumMod val="95000"/>
            </a:schemeClr>
          </a:solidFill>
        </p:spPr>
        <p:txBody>
          <a:bodyPr wrap="square" lIns="0" tIns="0" rIns="0" bIns="0" anchor="ctr">
            <a:noAutofit/>
          </a:bodyPr>
          <a:lstStyle>
            <a:defPPr>
              <a:defRPr lang="ko-KR"/>
            </a:defPPr>
            <a:lvl1pPr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1pPr>
            <a:lvl2pPr marL="487363" indent="-30163"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2pPr>
            <a:lvl3pPr marL="974725" indent="-60325"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3pPr>
            <a:lvl4pPr marL="1462088" indent="-90488"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4pPr>
            <a:lvl5pPr marL="1949450" indent="-120650"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5pPr>
            <a:lvl6pPr marL="2286000" algn="l" defTabSz="914400" rtl="0" eaLnBrk="1" latinLnBrk="1" hangingPunct="1">
              <a:defRPr kumimoji="1" sz="1900" kern="1200">
                <a:solidFill>
                  <a:schemeClr val="tx1"/>
                </a:solidFill>
                <a:latin typeface="맑은 고딕" pitchFamily="50" charset="-127"/>
                <a:ea typeface="굴림" pitchFamily="50" charset="-127"/>
                <a:cs typeface="+mn-cs"/>
              </a:defRPr>
            </a:lvl6pPr>
            <a:lvl7pPr marL="2743200" algn="l" defTabSz="914400" rtl="0" eaLnBrk="1" latinLnBrk="1" hangingPunct="1">
              <a:defRPr kumimoji="1" sz="1900" kern="1200">
                <a:solidFill>
                  <a:schemeClr val="tx1"/>
                </a:solidFill>
                <a:latin typeface="맑은 고딕" pitchFamily="50" charset="-127"/>
                <a:ea typeface="굴림" pitchFamily="50" charset="-127"/>
                <a:cs typeface="+mn-cs"/>
              </a:defRPr>
            </a:lvl7pPr>
            <a:lvl8pPr marL="3200400" algn="l" defTabSz="914400" rtl="0" eaLnBrk="1" latinLnBrk="1" hangingPunct="1">
              <a:defRPr kumimoji="1" sz="1900" kern="1200">
                <a:solidFill>
                  <a:schemeClr val="tx1"/>
                </a:solidFill>
                <a:latin typeface="맑은 고딕" pitchFamily="50" charset="-127"/>
                <a:ea typeface="굴림" pitchFamily="50" charset="-127"/>
                <a:cs typeface="+mn-cs"/>
              </a:defRPr>
            </a:lvl8pPr>
            <a:lvl9pPr marL="3657600" algn="l" defTabSz="914400" rtl="0" eaLnBrk="1" latinLnBrk="1" hangingPunct="1">
              <a:defRPr kumimoji="1" sz="1900" kern="1200">
                <a:solidFill>
                  <a:schemeClr val="tx1"/>
                </a:solidFill>
                <a:latin typeface="맑은 고딕" pitchFamily="50" charset="-127"/>
                <a:ea typeface="굴림" pitchFamily="50" charset="-127"/>
                <a:cs typeface="+mn-cs"/>
              </a:defRPr>
            </a:lvl9pPr>
          </a:lstStyle>
          <a:p>
            <a:pPr algn="ctr" eaLnBrk="1" hangingPunct="1">
              <a:defRPr/>
            </a:pPr>
            <a:endParaRPr lang="ko-KR" altLang="en-US" sz="1000" spc="-60" dirty="0">
              <a:solidFill>
                <a:srgbClr val="000000">
                  <a:lumMod val="65000"/>
                  <a:lumOff val="35000"/>
                </a:srgbClr>
              </a:solidFill>
              <a:latin typeface="맑은 고딕"/>
            </a:endParaRPr>
          </a:p>
        </p:txBody>
      </p:sp>
      <p:sp>
        <p:nvSpPr>
          <p:cNvPr id="46" name="오각형 45"/>
          <p:cNvSpPr/>
          <p:nvPr/>
        </p:nvSpPr>
        <p:spPr bwMode="auto">
          <a:xfrm>
            <a:off x="4973979" y="2734429"/>
            <a:ext cx="2415672" cy="487362"/>
          </a:xfrm>
          <a:prstGeom prst="homePlate">
            <a:avLst>
              <a:gd name="adj" fmla="val 0"/>
            </a:avLst>
          </a:prstGeom>
          <a:solidFill>
            <a:schemeClr val="bg1">
              <a:lumMod val="75000"/>
            </a:schemeClr>
          </a:solidFill>
          <a:ln w="12700" cap="flat" cmpd="sng" algn="ctr">
            <a:noFill/>
            <a:prstDash val="solid"/>
            <a:round/>
            <a:headEnd type="none" w="med" len="med"/>
            <a:tailEnd type="none" w="med" len="med"/>
          </a:ln>
          <a:effectLst/>
        </p:spPr>
        <p:txBody>
          <a:bodyPr wrap="none" anchor="ctr"/>
          <a:lstStyle>
            <a:defPPr>
              <a:defRPr lang="ko-KR"/>
            </a:defPPr>
            <a:lvl1pPr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1pPr>
            <a:lvl2pPr marL="487363" indent="-30163"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2pPr>
            <a:lvl3pPr marL="974725" indent="-60325"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3pPr>
            <a:lvl4pPr marL="1462088" indent="-90488"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4pPr>
            <a:lvl5pPr marL="1949450" indent="-120650"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5pPr>
            <a:lvl6pPr marL="2286000" algn="l" defTabSz="914400" rtl="0" eaLnBrk="1" latinLnBrk="1" hangingPunct="1">
              <a:defRPr kumimoji="1" sz="1900" kern="1200">
                <a:solidFill>
                  <a:schemeClr val="tx1"/>
                </a:solidFill>
                <a:latin typeface="맑은 고딕" pitchFamily="50" charset="-127"/>
                <a:ea typeface="굴림" pitchFamily="50" charset="-127"/>
                <a:cs typeface="+mn-cs"/>
              </a:defRPr>
            </a:lvl6pPr>
            <a:lvl7pPr marL="2743200" algn="l" defTabSz="914400" rtl="0" eaLnBrk="1" latinLnBrk="1" hangingPunct="1">
              <a:defRPr kumimoji="1" sz="1900" kern="1200">
                <a:solidFill>
                  <a:schemeClr val="tx1"/>
                </a:solidFill>
                <a:latin typeface="맑은 고딕" pitchFamily="50" charset="-127"/>
                <a:ea typeface="굴림" pitchFamily="50" charset="-127"/>
                <a:cs typeface="+mn-cs"/>
              </a:defRPr>
            </a:lvl7pPr>
            <a:lvl8pPr marL="3200400" algn="l" defTabSz="914400" rtl="0" eaLnBrk="1" latinLnBrk="1" hangingPunct="1">
              <a:defRPr kumimoji="1" sz="1900" kern="1200">
                <a:solidFill>
                  <a:schemeClr val="tx1"/>
                </a:solidFill>
                <a:latin typeface="맑은 고딕" pitchFamily="50" charset="-127"/>
                <a:ea typeface="굴림" pitchFamily="50" charset="-127"/>
                <a:cs typeface="+mn-cs"/>
              </a:defRPr>
            </a:lvl8pPr>
            <a:lvl9pPr marL="3657600" algn="l" defTabSz="914400" rtl="0" eaLnBrk="1" latinLnBrk="1" hangingPunct="1">
              <a:defRPr kumimoji="1" sz="1900" kern="1200">
                <a:solidFill>
                  <a:schemeClr val="tx1"/>
                </a:solidFill>
                <a:latin typeface="맑은 고딕" pitchFamily="50" charset="-127"/>
                <a:ea typeface="굴림" pitchFamily="50" charset="-127"/>
                <a:cs typeface="+mn-cs"/>
              </a:defRPr>
            </a:lvl9pPr>
          </a:lstStyle>
          <a:p>
            <a:pPr algn="ctr" eaLnBrk="1" fontAlgn="auto" hangingPunct="1">
              <a:spcBef>
                <a:spcPts val="0"/>
              </a:spcBef>
              <a:spcAft>
                <a:spcPts val="0"/>
              </a:spcAft>
              <a:defRPr/>
            </a:pPr>
            <a:r>
              <a:rPr kumimoji="0" lang="en" altLang="en-US" sz="1000" b="1" kern="0" dirty="0">
                <a:solidFill>
                  <a:srgbClr val="000000"/>
                </a:solidFill>
                <a:ea typeface="맑은 고딕" pitchFamily="50" charset="-127"/>
              </a:rPr>
              <a:t>Stabilization of Gwanghwamun Headquarters</a:t>
            </a:r>
            <a:endParaRPr kumimoji="0" lang="en-US" altLang="ko-KR" sz="1000" b="1" kern="0" dirty="0">
              <a:solidFill>
                <a:srgbClr val="000000"/>
              </a:solidFill>
              <a:ea typeface="맑은 고딕" pitchFamily="50" charset="-127"/>
            </a:endParaRPr>
          </a:p>
          <a:p>
            <a:pPr algn="ctr" eaLnBrk="1" fontAlgn="auto" hangingPunct="1">
              <a:spcBef>
                <a:spcPts val="0"/>
              </a:spcBef>
              <a:spcAft>
                <a:spcPts val="0"/>
              </a:spcAft>
              <a:defRPr/>
            </a:pPr>
            <a:r>
              <a:rPr kumimoji="0" lang="en" altLang="en-US" sz="1000" b="1" kern="0" dirty="0">
                <a:solidFill>
                  <a:srgbClr val="000000"/>
                </a:solidFill>
                <a:ea typeface="맑은 고딕" pitchFamily="50" charset="-127"/>
              </a:rPr>
              <a:t>and preparing for the opening of </a:t>
            </a:r>
            <a:r>
              <a:rPr kumimoji="0" lang="en" altLang="ko-KR" sz="1000" b="1" kern="0" dirty="0">
                <a:solidFill>
                  <a:srgbClr val="000000"/>
                </a:solidFill>
                <a:ea typeface="맑은 고딕" pitchFamily="50" charset="-127"/>
              </a:rPr>
              <a:t>6 </a:t>
            </a:r>
            <a:r>
              <a:rPr kumimoji="0" lang="en" altLang="en-US" sz="1000" b="1" kern="0">
                <a:solidFill>
                  <a:srgbClr val="000000"/>
                </a:solidFill>
                <a:ea typeface="맑은 고딕" pitchFamily="50" charset="-127"/>
              </a:rPr>
              <a:t>centers</a:t>
            </a:r>
            <a:endParaRPr kumimoji="0" lang="en-US" sz="1000" b="1" kern="0" dirty="0">
              <a:solidFill>
                <a:srgbClr val="000000"/>
              </a:solidFill>
              <a:ea typeface="맑은 고딕" pitchFamily="50" charset="-127"/>
            </a:endParaRPr>
          </a:p>
        </p:txBody>
      </p:sp>
      <p:sp>
        <p:nvSpPr>
          <p:cNvPr id="47" name="오각형 46"/>
          <p:cNvSpPr/>
          <p:nvPr/>
        </p:nvSpPr>
        <p:spPr bwMode="auto">
          <a:xfrm>
            <a:off x="7389651" y="2757255"/>
            <a:ext cx="2135857" cy="464536"/>
          </a:xfrm>
          <a:prstGeom prst="homePlate">
            <a:avLst>
              <a:gd name="adj" fmla="val 20887"/>
            </a:avLst>
          </a:prstGeom>
          <a:solidFill>
            <a:schemeClr val="bg1">
              <a:lumMod val="95000"/>
            </a:schemeClr>
          </a:solidFill>
          <a:ln w="12700" cap="flat" cmpd="sng" algn="ctr">
            <a:noFill/>
            <a:prstDash val="solid"/>
            <a:round/>
            <a:headEnd type="none" w="med" len="med"/>
            <a:tailEnd type="none" w="med" len="med"/>
          </a:ln>
          <a:effectLst/>
        </p:spPr>
        <p:txBody>
          <a:bodyPr wrap="none" anchor="ctr"/>
          <a:lstStyle>
            <a:defPPr>
              <a:defRPr lang="ko-KR"/>
            </a:defPPr>
            <a:lvl1pPr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1pPr>
            <a:lvl2pPr marL="487363" indent="-30163"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2pPr>
            <a:lvl3pPr marL="974725" indent="-60325"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3pPr>
            <a:lvl4pPr marL="1462088" indent="-90488"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4pPr>
            <a:lvl5pPr marL="1949450" indent="-120650"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5pPr>
            <a:lvl6pPr marL="2286000" algn="l" defTabSz="914400" rtl="0" eaLnBrk="1" latinLnBrk="1" hangingPunct="1">
              <a:defRPr kumimoji="1" sz="1900" kern="1200">
                <a:solidFill>
                  <a:schemeClr val="tx1"/>
                </a:solidFill>
                <a:latin typeface="맑은 고딕" pitchFamily="50" charset="-127"/>
                <a:ea typeface="굴림" pitchFamily="50" charset="-127"/>
                <a:cs typeface="+mn-cs"/>
              </a:defRPr>
            </a:lvl6pPr>
            <a:lvl7pPr marL="2743200" algn="l" defTabSz="914400" rtl="0" eaLnBrk="1" latinLnBrk="1" hangingPunct="1">
              <a:defRPr kumimoji="1" sz="1900" kern="1200">
                <a:solidFill>
                  <a:schemeClr val="tx1"/>
                </a:solidFill>
                <a:latin typeface="맑은 고딕" pitchFamily="50" charset="-127"/>
                <a:ea typeface="굴림" pitchFamily="50" charset="-127"/>
                <a:cs typeface="+mn-cs"/>
              </a:defRPr>
            </a:lvl7pPr>
            <a:lvl8pPr marL="3200400" algn="l" defTabSz="914400" rtl="0" eaLnBrk="1" latinLnBrk="1" hangingPunct="1">
              <a:defRPr kumimoji="1" sz="1900" kern="1200">
                <a:solidFill>
                  <a:schemeClr val="tx1"/>
                </a:solidFill>
                <a:latin typeface="맑은 고딕" pitchFamily="50" charset="-127"/>
                <a:ea typeface="굴림" pitchFamily="50" charset="-127"/>
                <a:cs typeface="+mn-cs"/>
              </a:defRPr>
            </a:lvl8pPr>
            <a:lvl9pPr marL="3657600" algn="l" defTabSz="914400" rtl="0" eaLnBrk="1" latinLnBrk="1" hangingPunct="1">
              <a:defRPr kumimoji="1" sz="1900" kern="1200">
                <a:solidFill>
                  <a:schemeClr val="tx1"/>
                </a:solidFill>
                <a:latin typeface="맑은 고딕" pitchFamily="50" charset="-127"/>
                <a:ea typeface="굴림" pitchFamily="50" charset="-127"/>
                <a:cs typeface="+mn-cs"/>
              </a:defRPr>
            </a:lvl9pPr>
          </a:lstStyle>
          <a:p>
            <a:pPr algn="ctr" eaLnBrk="1" fontAlgn="auto" hangingPunct="1">
              <a:spcBef>
                <a:spcPts val="0"/>
              </a:spcBef>
              <a:spcAft>
                <a:spcPts val="0"/>
              </a:spcAft>
              <a:defRPr/>
            </a:pPr>
            <a:r>
              <a:rPr kumimoji="0" lang="en" altLang="ko-KR" sz="1000" b="1" kern="0" dirty="0">
                <a:solidFill>
                  <a:srgbClr val="000000"/>
                </a:solidFill>
                <a:ea typeface="맑은 고딕" pitchFamily="50" charset="-127"/>
              </a:rPr>
              <a:t>6 </a:t>
            </a:r>
            <a:r>
              <a:rPr kumimoji="0" lang="en" altLang="en-US" sz="1000" b="1" kern="0">
                <a:solidFill>
                  <a:srgbClr val="000000"/>
                </a:solidFill>
                <a:ea typeface="맑은 고딕" pitchFamily="50" charset="-127"/>
              </a:rPr>
              <a:t>centers open</a:t>
            </a:r>
            <a:endParaRPr kumimoji="0" lang="en-US" altLang="ko-KR" sz="1000" b="1" kern="0" dirty="0">
              <a:solidFill>
                <a:srgbClr val="000000"/>
              </a:solidFill>
              <a:ea typeface="맑은 고딕" pitchFamily="50" charset="-127"/>
            </a:endParaRPr>
          </a:p>
          <a:p>
            <a:pPr algn="ctr" eaLnBrk="1" fontAlgn="auto" hangingPunct="1">
              <a:spcBef>
                <a:spcPts val="0"/>
              </a:spcBef>
              <a:spcAft>
                <a:spcPts val="0"/>
              </a:spcAft>
              <a:defRPr/>
            </a:pPr>
            <a:r>
              <a:rPr kumimoji="0" lang="en" altLang="en-US" sz="1000" b="1" kern="0">
                <a:solidFill>
                  <a:srgbClr val="000000"/>
                </a:solidFill>
                <a:ea typeface="맑은 고딕" pitchFamily="50" charset="-127"/>
              </a:rPr>
              <a:t>and stabilization phase</a:t>
            </a:r>
            <a:endParaRPr kumimoji="0" lang="en-US" sz="1000" b="1" kern="0" dirty="0">
              <a:solidFill>
                <a:srgbClr val="000000"/>
              </a:solidFill>
              <a:ea typeface="맑은 고딕" pitchFamily="50" charset="-127"/>
            </a:endParaRPr>
          </a:p>
        </p:txBody>
      </p:sp>
      <p:sp>
        <p:nvSpPr>
          <p:cNvPr id="48" name="오각형 47"/>
          <p:cNvSpPr/>
          <p:nvPr/>
        </p:nvSpPr>
        <p:spPr bwMode="auto">
          <a:xfrm>
            <a:off x="3333938" y="2735117"/>
            <a:ext cx="1619063" cy="488950"/>
          </a:xfrm>
          <a:prstGeom prst="homePlate">
            <a:avLst>
              <a:gd name="adj" fmla="val 0"/>
            </a:avLst>
          </a:prstGeom>
          <a:solidFill>
            <a:schemeClr val="bg1">
              <a:lumMod val="85000"/>
            </a:schemeClr>
          </a:solidFill>
          <a:ln w="12700" cap="flat" cmpd="sng" algn="ctr">
            <a:noFill/>
            <a:prstDash val="solid"/>
            <a:round/>
            <a:headEnd type="none" w="med" len="med"/>
            <a:tailEnd type="none" w="med" len="med"/>
          </a:ln>
          <a:effectLst/>
        </p:spPr>
        <p:txBody>
          <a:bodyPr wrap="none" anchor="ctr"/>
          <a:lstStyle>
            <a:defPPr>
              <a:defRPr lang="ko-KR"/>
            </a:defPPr>
            <a:lvl1pPr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1pPr>
            <a:lvl2pPr marL="487363" indent="-30163"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2pPr>
            <a:lvl3pPr marL="974725" indent="-60325"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3pPr>
            <a:lvl4pPr marL="1462088" indent="-90488"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4pPr>
            <a:lvl5pPr marL="1949450" indent="-120650"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5pPr>
            <a:lvl6pPr marL="2286000" algn="l" defTabSz="914400" rtl="0" eaLnBrk="1" latinLnBrk="1" hangingPunct="1">
              <a:defRPr kumimoji="1" sz="1900" kern="1200">
                <a:solidFill>
                  <a:schemeClr val="tx1"/>
                </a:solidFill>
                <a:latin typeface="맑은 고딕" pitchFamily="50" charset="-127"/>
                <a:ea typeface="굴림" pitchFamily="50" charset="-127"/>
                <a:cs typeface="+mn-cs"/>
              </a:defRPr>
            </a:lvl6pPr>
            <a:lvl7pPr marL="2743200" algn="l" defTabSz="914400" rtl="0" eaLnBrk="1" latinLnBrk="1" hangingPunct="1">
              <a:defRPr kumimoji="1" sz="1900" kern="1200">
                <a:solidFill>
                  <a:schemeClr val="tx1"/>
                </a:solidFill>
                <a:latin typeface="맑은 고딕" pitchFamily="50" charset="-127"/>
                <a:ea typeface="굴림" pitchFamily="50" charset="-127"/>
                <a:cs typeface="+mn-cs"/>
              </a:defRPr>
            </a:lvl7pPr>
            <a:lvl8pPr marL="3200400" algn="l" defTabSz="914400" rtl="0" eaLnBrk="1" latinLnBrk="1" hangingPunct="1">
              <a:defRPr kumimoji="1" sz="1900" kern="1200">
                <a:solidFill>
                  <a:schemeClr val="tx1"/>
                </a:solidFill>
                <a:latin typeface="맑은 고딕" pitchFamily="50" charset="-127"/>
                <a:ea typeface="굴림" pitchFamily="50" charset="-127"/>
                <a:cs typeface="+mn-cs"/>
              </a:defRPr>
            </a:lvl8pPr>
            <a:lvl9pPr marL="3657600" algn="l" defTabSz="914400" rtl="0" eaLnBrk="1" latinLnBrk="1" hangingPunct="1">
              <a:defRPr kumimoji="1" sz="1900" kern="1200">
                <a:solidFill>
                  <a:schemeClr val="tx1"/>
                </a:solidFill>
                <a:latin typeface="맑은 고딕" pitchFamily="50" charset="-127"/>
                <a:ea typeface="굴림" pitchFamily="50" charset="-127"/>
                <a:cs typeface="+mn-cs"/>
              </a:defRPr>
            </a:lvl9pPr>
          </a:lstStyle>
          <a:p>
            <a:pPr algn="ctr" eaLnBrk="1" fontAlgn="auto" hangingPunct="1">
              <a:spcBef>
                <a:spcPts val="0"/>
              </a:spcBef>
              <a:spcAft>
                <a:spcPts val="0"/>
              </a:spcAft>
              <a:defRPr/>
            </a:pPr>
            <a:r>
              <a:rPr kumimoji="0" lang="en" altLang="en-US" sz="1000" b="1" kern="0" dirty="0">
                <a:solidFill>
                  <a:srgbClr val="000000"/>
                </a:solidFill>
                <a:ea typeface="맑은 고딕" pitchFamily="50" charset="-127"/>
              </a:rPr>
              <a:t>Opened Gwanghwamun headquarters</a:t>
            </a:r>
            <a:endParaRPr kumimoji="0" lang="en-US" altLang="ko-KR" sz="1000" b="1" kern="0" dirty="0">
              <a:solidFill>
                <a:srgbClr val="000000"/>
              </a:solidFill>
              <a:ea typeface="맑은 고딕" pitchFamily="50" charset="-127"/>
            </a:endParaRPr>
          </a:p>
          <a:p>
            <a:pPr algn="ctr" eaLnBrk="1" fontAlgn="auto" hangingPunct="1">
              <a:spcBef>
                <a:spcPts val="0"/>
              </a:spcBef>
              <a:spcAft>
                <a:spcPts val="0"/>
              </a:spcAft>
              <a:defRPr/>
            </a:pPr>
            <a:r>
              <a:rPr kumimoji="0" lang="en" altLang="en-US" sz="1000" b="1" kern="0" dirty="0">
                <a:solidFill>
                  <a:srgbClr val="000000"/>
                </a:solidFill>
                <a:ea typeface="맑은 고딕" pitchFamily="50" charset="-127"/>
              </a:rPr>
              <a:t>and stabilization phase</a:t>
            </a:r>
            <a:endParaRPr kumimoji="0" lang="en-US" sz="1000" b="1" kern="0" dirty="0">
              <a:solidFill>
                <a:srgbClr val="000000"/>
              </a:solidFill>
              <a:ea typeface="맑은 고딕" pitchFamily="50" charset="-127"/>
            </a:endParaRPr>
          </a:p>
        </p:txBody>
      </p:sp>
      <p:sp>
        <p:nvSpPr>
          <p:cNvPr id="49" name="모서리가 둥근 직사각형 48"/>
          <p:cNvSpPr/>
          <p:nvPr/>
        </p:nvSpPr>
        <p:spPr bwMode="auto">
          <a:xfrm>
            <a:off x="509018" y="1699941"/>
            <a:ext cx="761690" cy="1521850"/>
          </a:xfrm>
          <a:prstGeom prst="roundRect">
            <a:avLst>
              <a:gd name="adj" fmla="val 0"/>
            </a:avLst>
          </a:prstGeom>
          <a:solidFill>
            <a:schemeClr val="bg1">
              <a:lumMod val="75000"/>
            </a:schemeClr>
          </a:solidFill>
          <a:ln w="12700" cap="flat" cmpd="sng" algn="ctr">
            <a:solidFill>
              <a:sysClr val="window" lastClr="FFFFFF">
                <a:lumMod val="65000"/>
              </a:sysClr>
            </a:solidFill>
            <a:prstDash val="solid"/>
            <a:round/>
            <a:headEnd type="none" w="med" len="med"/>
            <a:tailEnd type="none" w="med" len="med"/>
          </a:ln>
          <a:effectLst/>
        </p:spPr>
        <p:txBody>
          <a:bodyPr lIns="0" tIns="0" rIns="0" bIns="0" anchor="ctr"/>
          <a:lstStyle>
            <a:defPPr>
              <a:defRPr lang="ko-KR"/>
            </a:defPPr>
            <a:lvl1pPr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1pPr>
            <a:lvl2pPr marL="487363" indent="-30163"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2pPr>
            <a:lvl3pPr marL="974725" indent="-60325"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3pPr>
            <a:lvl4pPr marL="1462088" indent="-90488"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4pPr>
            <a:lvl5pPr marL="1949450" indent="-120650"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5pPr>
            <a:lvl6pPr marL="2286000" algn="l" defTabSz="914400" rtl="0" eaLnBrk="1" latinLnBrk="1" hangingPunct="1">
              <a:defRPr kumimoji="1" sz="1900" kern="1200">
                <a:solidFill>
                  <a:schemeClr val="tx1"/>
                </a:solidFill>
                <a:latin typeface="맑은 고딕" pitchFamily="50" charset="-127"/>
                <a:ea typeface="굴림" pitchFamily="50" charset="-127"/>
                <a:cs typeface="+mn-cs"/>
              </a:defRPr>
            </a:lvl6pPr>
            <a:lvl7pPr marL="2743200" algn="l" defTabSz="914400" rtl="0" eaLnBrk="1" latinLnBrk="1" hangingPunct="1">
              <a:defRPr kumimoji="1" sz="1900" kern="1200">
                <a:solidFill>
                  <a:schemeClr val="tx1"/>
                </a:solidFill>
                <a:latin typeface="맑은 고딕" pitchFamily="50" charset="-127"/>
                <a:ea typeface="굴림" pitchFamily="50" charset="-127"/>
                <a:cs typeface="+mn-cs"/>
              </a:defRPr>
            </a:lvl7pPr>
            <a:lvl8pPr marL="3200400" algn="l" defTabSz="914400" rtl="0" eaLnBrk="1" latinLnBrk="1" hangingPunct="1">
              <a:defRPr kumimoji="1" sz="1900" kern="1200">
                <a:solidFill>
                  <a:schemeClr val="tx1"/>
                </a:solidFill>
                <a:latin typeface="맑은 고딕" pitchFamily="50" charset="-127"/>
                <a:ea typeface="굴림" pitchFamily="50" charset="-127"/>
                <a:cs typeface="+mn-cs"/>
              </a:defRPr>
            </a:lvl8pPr>
            <a:lvl9pPr marL="3657600" algn="l" defTabSz="914400" rtl="0" eaLnBrk="1" latinLnBrk="1" hangingPunct="1">
              <a:defRPr kumimoji="1" sz="1900" kern="1200">
                <a:solidFill>
                  <a:schemeClr val="tx1"/>
                </a:solidFill>
                <a:latin typeface="맑은 고딕" pitchFamily="50" charset="-127"/>
                <a:ea typeface="굴림" pitchFamily="50" charset="-127"/>
                <a:cs typeface="+mn-cs"/>
              </a:defRPr>
            </a:lvl9pPr>
          </a:lstStyle>
          <a:p>
            <a:pPr algn="ctr" eaLnBrk="1" fontAlgn="auto" hangingPunct="1">
              <a:spcBef>
                <a:spcPts val="0"/>
              </a:spcBef>
              <a:spcAft>
                <a:spcPts val="0"/>
              </a:spcAft>
              <a:defRPr/>
            </a:pPr>
            <a:r>
              <a:rPr kumimoji="0" lang="en" altLang="en-US" sz="1000" b="1" kern="0" dirty="0">
                <a:solidFill>
                  <a:prstClr val="white"/>
                </a:solidFill>
                <a:ea typeface="맑은 고딕" pitchFamily="50" charset="-127"/>
              </a:rPr>
              <a:t>division</a:t>
            </a:r>
            <a:endParaRPr kumimoji="0" lang="en-US" sz="1000" b="1" kern="0" dirty="0">
              <a:solidFill>
                <a:prstClr val="white"/>
              </a:solidFill>
              <a:ea typeface="맑은 고딕" pitchFamily="50" charset="-127"/>
            </a:endParaRPr>
          </a:p>
        </p:txBody>
      </p:sp>
      <p:sp>
        <p:nvSpPr>
          <p:cNvPr id="50" name="직사각형 49"/>
          <p:cNvSpPr>
            <a:spLocks noChangeArrowheads="1"/>
          </p:cNvSpPr>
          <p:nvPr/>
        </p:nvSpPr>
        <p:spPr bwMode="auto">
          <a:xfrm>
            <a:off x="2943775" y="2088530"/>
            <a:ext cx="6511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ko-KR"/>
            </a:defPPr>
            <a:lvl1pPr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1pPr>
            <a:lvl2pPr marL="487363" indent="-30163"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2pPr>
            <a:lvl3pPr marL="974725" indent="-60325"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3pPr>
            <a:lvl4pPr marL="1462088" indent="-90488"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4pPr>
            <a:lvl5pPr marL="1949450" indent="-120650"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5pPr>
            <a:lvl6pPr marL="2286000" algn="l" defTabSz="914400" rtl="0" eaLnBrk="1" latinLnBrk="1" hangingPunct="1">
              <a:defRPr kumimoji="1" sz="1900" kern="1200">
                <a:solidFill>
                  <a:schemeClr val="tx1"/>
                </a:solidFill>
                <a:latin typeface="맑은 고딕" pitchFamily="50" charset="-127"/>
                <a:ea typeface="굴림" pitchFamily="50" charset="-127"/>
                <a:cs typeface="+mn-cs"/>
              </a:defRPr>
            </a:lvl6pPr>
            <a:lvl7pPr marL="2743200" algn="l" defTabSz="914400" rtl="0" eaLnBrk="1" latinLnBrk="1" hangingPunct="1">
              <a:defRPr kumimoji="1" sz="1900" kern="1200">
                <a:solidFill>
                  <a:schemeClr val="tx1"/>
                </a:solidFill>
                <a:latin typeface="맑은 고딕" pitchFamily="50" charset="-127"/>
                <a:ea typeface="굴림" pitchFamily="50" charset="-127"/>
                <a:cs typeface="+mn-cs"/>
              </a:defRPr>
            </a:lvl7pPr>
            <a:lvl8pPr marL="3200400" algn="l" defTabSz="914400" rtl="0" eaLnBrk="1" latinLnBrk="1" hangingPunct="1">
              <a:defRPr kumimoji="1" sz="1900" kern="1200">
                <a:solidFill>
                  <a:schemeClr val="tx1"/>
                </a:solidFill>
                <a:latin typeface="맑은 고딕" pitchFamily="50" charset="-127"/>
                <a:ea typeface="굴림" pitchFamily="50" charset="-127"/>
                <a:cs typeface="+mn-cs"/>
              </a:defRPr>
            </a:lvl8pPr>
            <a:lvl9pPr marL="3657600" algn="l" defTabSz="914400" rtl="0" eaLnBrk="1" latinLnBrk="1" hangingPunct="1">
              <a:defRPr kumimoji="1" sz="1900" kern="1200">
                <a:solidFill>
                  <a:schemeClr val="tx1"/>
                </a:solidFill>
                <a:latin typeface="맑은 고딕" pitchFamily="50" charset="-127"/>
                <a:ea typeface="굴림" pitchFamily="50" charset="-127"/>
                <a:cs typeface="+mn-cs"/>
              </a:defRPr>
            </a:lvl9pPr>
          </a:lstStyle>
          <a:p>
            <a:pPr eaLnBrk="1" latinLnBrk="1" hangingPunct="1"/>
            <a:r>
              <a:rPr lang="en" altLang="ko-KR" sz="1000" b="1" dirty="0">
                <a:solidFill>
                  <a:srgbClr val="000000"/>
                </a:solidFill>
                <a:ea typeface="맑은 고딕" pitchFamily="50" charset="-127"/>
              </a:rPr>
              <a:t>Go-Live</a:t>
            </a:r>
          </a:p>
        </p:txBody>
      </p:sp>
      <p:sp>
        <p:nvSpPr>
          <p:cNvPr id="52" name="Oval 32"/>
          <p:cNvSpPr>
            <a:spLocks noChangeArrowheads="1"/>
          </p:cNvSpPr>
          <p:nvPr/>
        </p:nvSpPr>
        <p:spPr bwMode="auto">
          <a:xfrm>
            <a:off x="509018" y="3406845"/>
            <a:ext cx="4371974" cy="1365403"/>
          </a:xfrm>
          <a:prstGeom prst="flowChartProcess">
            <a:avLst/>
          </a:prstGeom>
          <a:solidFill>
            <a:schemeClr val="bg1">
              <a:lumMod val="85000"/>
            </a:schemeClr>
          </a:solidFill>
          <a:ln w="12700">
            <a:solidFill>
              <a:schemeClr val="bg1">
                <a:lumMod val="50000"/>
              </a:schemeClr>
            </a:solidFill>
            <a:miter lim="800000"/>
            <a:headEnd/>
            <a:tailEnd/>
          </a:ln>
        </p:spPr>
        <p:txBody>
          <a:bodyPr wrap="none" lIns="92075" tIns="46038" rIns="92075" bIns="46038"/>
          <a:lstStyle>
            <a:defPPr>
              <a:defRPr lang="ko-KR"/>
            </a:defPPr>
            <a:lvl1pPr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1pPr>
            <a:lvl2pPr marL="487363" indent="-30163"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2pPr>
            <a:lvl3pPr marL="974725" indent="-60325"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3pPr>
            <a:lvl4pPr marL="1462088" indent="-90488"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4pPr>
            <a:lvl5pPr marL="1949450" indent="-120650"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5pPr>
            <a:lvl6pPr marL="2286000" algn="l" defTabSz="914400" rtl="0" eaLnBrk="1" latinLnBrk="1" hangingPunct="1">
              <a:defRPr kumimoji="1" sz="1900" kern="1200">
                <a:solidFill>
                  <a:schemeClr val="tx1"/>
                </a:solidFill>
                <a:latin typeface="맑은 고딕" pitchFamily="50" charset="-127"/>
                <a:ea typeface="굴림" pitchFamily="50" charset="-127"/>
                <a:cs typeface="+mn-cs"/>
              </a:defRPr>
            </a:lvl6pPr>
            <a:lvl7pPr marL="2743200" algn="l" defTabSz="914400" rtl="0" eaLnBrk="1" latinLnBrk="1" hangingPunct="1">
              <a:defRPr kumimoji="1" sz="1900" kern="1200">
                <a:solidFill>
                  <a:schemeClr val="tx1"/>
                </a:solidFill>
                <a:latin typeface="맑은 고딕" pitchFamily="50" charset="-127"/>
                <a:ea typeface="굴림" pitchFamily="50" charset="-127"/>
                <a:cs typeface="+mn-cs"/>
              </a:defRPr>
            </a:lvl7pPr>
            <a:lvl8pPr marL="3200400" algn="l" defTabSz="914400" rtl="0" eaLnBrk="1" latinLnBrk="1" hangingPunct="1">
              <a:defRPr kumimoji="1" sz="1900" kern="1200">
                <a:solidFill>
                  <a:schemeClr val="tx1"/>
                </a:solidFill>
                <a:latin typeface="맑은 고딕" pitchFamily="50" charset="-127"/>
                <a:ea typeface="굴림" pitchFamily="50" charset="-127"/>
                <a:cs typeface="+mn-cs"/>
              </a:defRPr>
            </a:lvl8pPr>
            <a:lvl9pPr marL="3657600" algn="l" defTabSz="914400" rtl="0" eaLnBrk="1" latinLnBrk="1" hangingPunct="1">
              <a:defRPr kumimoji="1" sz="1900" kern="1200">
                <a:solidFill>
                  <a:schemeClr val="tx1"/>
                </a:solidFill>
                <a:latin typeface="맑은 고딕" pitchFamily="50" charset="-127"/>
                <a:ea typeface="굴림" pitchFamily="50" charset="-127"/>
                <a:cs typeface="+mn-cs"/>
              </a:defRPr>
            </a:lvl9pPr>
          </a:lstStyle>
          <a:p>
            <a:pPr algn="ctr" defTabSz="914400" eaLnBrk="1" hangingPunct="1">
              <a:lnSpc>
                <a:spcPct val="90000"/>
              </a:lnSpc>
              <a:defRPr/>
            </a:pPr>
            <a:r>
              <a:rPr kumimoji="0" lang="en" altLang="ko-KR" sz="1000" dirty="0">
                <a:solidFill>
                  <a:schemeClr val="tx1">
                    <a:lumMod val="65000"/>
                    <a:lumOff val="35000"/>
                  </a:schemeClr>
                </a:solidFill>
                <a:latin typeface="맑은 고딕"/>
                <a:ea typeface="맑은 고딕"/>
                <a:sym typeface="Wingdings"/>
              </a:rPr>
              <a:t></a:t>
            </a:r>
            <a:r>
              <a:rPr kumimoji="0" lang="en" altLang="ko-KR" sz="1000" b="1" dirty="0">
                <a:solidFill>
                  <a:srgbClr val="000000"/>
                </a:solidFill>
                <a:latin typeface="맑은 고딕"/>
                <a:ea typeface="맑은 고딕"/>
                <a:sym typeface="Wingdings"/>
              </a:rPr>
              <a:t> </a:t>
            </a:r>
            <a:r>
              <a:rPr kumimoji="0" lang="en" altLang="ko-KR" sz="1000" b="1" dirty="0">
                <a:solidFill>
                  <a:srgbClr val="000000"/>
                </a:solidFill>
                <a:latin typeface="맑은 고딕"/>
                <a:ea typeface="맑은 고딕"/>
              </a:rPr>
              <a:t>Go-Live Pre-Check: </a:t>
            </a:r>
            <a:r>
              <a:rPr kumimoji="0" lang="en" altLang="en-US" sz="1000" b="1" dirty="0">
                <a:solidFill>
                  <a:srgbClr val="000000"/>
                </a:solidFill>
                <a:latin typeface="맑은 고딕"/>
                <a:ea typeface="맑은 고딕"/>
              </a:rPr>
              <a:t>Function check</a:t>
            </a:r>
            <a:endParaRPr kumimoji="0" lang="en-US" altLang="ko-KR" sz="1000" b="1" dirty="0">
              <a:solidFill>
                <a:srgbClr val="000000"/>
              </a:solidFill>
              <a:latin typeface="맑은 고딕"/>
              <a:ea typeface="맑은 고딕"/>
            </a:endParaRPr>
          </a:p>
        </p:txBody>
      </p:sp>
      <p:sp>
        <p:nvSpPr>
          <p:cNvPr id="53" name="직사각형 52"/>
          <p:cNvSpPr/>
          <p:nvPr/>
        </p:nvSpPr>
        <p:spPr>
          <a:xfrm>
            <a:off x="622169" y="3687832"/>
            <a:ext cx="4157221" cy="1001307"/>
          </a:xfrm>
          <a:prstGeom prst="rect">
            <a:avLst/>
          </a:prstGeom>
          <a:solidFill>
            <a:sysClr val="window" lastClr="FFFFFF"/>
          </a:solidFill>
          <a:ln w="15875" cap="flat" cmpd="sng" algn="ctr">
            <a:solidFill>
              <a:sysClr val="windowText" lastClr="000000"/>
            </a:solidFill>
            <a:prstDash val="solid"/>
          </a:ln>
          <a:effectLst/>
        </p:spPr>
        <p:txBody>
          <a:bodyPr anchor="ctr"/>
          <a:lstStyle>
            <a:defPPr>
              <a:defRPr lang="ko-KR"/>
            </a:defPPr>
            <a:lvl1pPr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1pPr>
            <a:lvl2pPr marL="487363" indent="-30163"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2pPr>
            <a:lvl3pPr marL="974725" indent="-60325"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3pPr>
            <a:lvl4pPr marL="1462088" indent="-90488"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4pPr>
            <a:lvl5pPr marL="1949450" indent="-120650"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5pPr>
            <a:lvl6pPr marL="2286000" algn="l" defTabSz="914400" rtl="0" eaLnBrk="1" latinLnBrk="1" hangingPunct="1">
              <a:defRPr kumimoji="1" sz="1900" kern="1200">
                <a:solidFill>
                  <a:schemeClr val="tx1"/>
                </a:solidFill>
                <a:latin typeface="맑은 고딕" pitchFamily="50" charset="-127"/>
                <a:ea typeface="굴림" pitchFamily="50" charset="-127"/>
                <a:cs typeface="+mn-cs"/>
              </a:defRPr>
            </a:lvl6pPr>
            <a:lvl7pPr marL="2743200" algn="l" defTabSz="914400" rtl="0" eaLnBrk="1" latinLnBrk="1" hangingPunct="1">
              <a:defRPr kumimoji="1" sz="1900" kern="1200">
                <a:solidFill>
                  <a:schemeClr val="tx1"/>
                </a:solidFill>
                <a:latin typeface="맑은 고딕" pitchFamily="50" charset="-127"/>
                <a:ea typeface="굴림" pitchFamily="50" charset="-127"/>
                <a:cs typeface="+mn-cs"/>
              </a:defRPr>
            </a:lvl7pPr>
            <a:lvl8pPr marL="3200400" algn="l" defTabSz="914400" rtl="0" eaLnBrk="1" latinLnBrk="1" hangingPunct="1">
              <a:defRPr kumimoji="1" sz="1900" kern="1200">
                <a:solidFill>
                  <a:schemeClr val="tx1"/>
                </a:solidFill>
                <a:latin typeface="맑은 고딕" pitchFamily="50" charset="-127"/>
                <a:ea typeface="굴림" pitchFamily="50" charset="-127"/>
                <a:cs typeface="+mn-cs"/>
              </a:defRPr>
            </a:lvl8pPr>
            <a:lvl9pPr marL="3657600" algn="l" defTabSz="914400" rtl="0" eaLnBrk="1" latinLnBrk="1" hangingPunct="1">
              <a:defRPr kumimoji="1" sz="1900" kern="1200">
                <a:solidFill>
                  <a:schemeClr val="tx1"/>
                </a:solidFill>
                <a:latin typeface="맑은 고딕" pitchFamily="50" charset="-127"/>
                <a:ea typeface="굴림" pitchFamily="50" charset="-127"/>
                <a:cs typeface="+mn-cs"/>
              </a:defRPr>
            </a:lvl9pPr>
          </a:lstStyle>
          <a:p>
            <a:pPr marL="171450" indent="-171450" defTabSz="914400" eaLnBrk="1" fontAlgn="auto" hangingPunct="1">
              <a:spcBef>
                <a:spcPts val="0"/>
              </a:spcBef>
              <a:spcAft>
                <a:spcPts val="0"/>
              </a:spcAft>
              <a:buFont typeface="Arial" panose="020B0604020202020204" pitchFamily="34" charset="0"/>
              <a:buChar char="•"/>
              <a:defRPr/>
            </a:pPr>
            <a:r>
              <a:rPr kumimoji="0" lang="en" altLang="ko-KR" sz="1000" b="1" kern="0" dirty="0">
                <a:solidFill>
                  <a:prstClr val="black"/>
                </a:solidFill>
                <a:latin typeface="맑은 고딕"/>
                <a:ea typeface="맑은 고딕"/>
              </a:rPr>
              <a:t>Go-Live Check</a:t>
            </a:r>
          </a:p>
          <a:p>
            <a:pPr defTabSz="914400" eaLnBrk="1" fontAlgn="auto" hangingPunct="1">
              <a:spcBef>
                <a:spcPts val="0"/>
              </a:spcBef>
              <a:spcAft>
                <a:spcPts val="0"/>
              </a:spcAft>
              <a:defRPr/>
            </a:pPr>
            <a:r>
              <a:rPr kumimoji="0" lang="en" altLang="ko-KR" sz="1000" kern="0" dirty="0">
                <a:solidFill>
                  <a:prstClr val="black"/>
                </a:solidFill>
                <a:latin typeface="맑은 고딕"/>
                <a:ea typeface="맑은 고딕"/>
              </a:rPr>
              <a:t>  - </a:t>
            </a:r>
            <a:r>
              <a:rPr kumimoji="0" lang="en" altLang="en-US" sz="1000" kern="0" dirty="0">
                <a:solidFill>
                  <a:prstClr val="black"/>
                </a:solidFill>
                <a:latin typeface="맑은 고딕"/>
                <a:ea typeface="맑은 고딕"/>
              </a:rPr>
              <a:t>Integration test and rehearsal 3 months before </a:t>
            </a:r>
            <a:endParaRPr kumimoji="0" lang="en-US" altLang="ko-KR" sz="1000" kern="0" dirty="0">
              <a:solidFill>
                <a:prstClr val="black"/>
              </a:solidFill>
              <a:latin typeface="맑은 고딕"/>
              <a:ea typeface="맑은 고딕"/>
            </a:endParaRPr>
          </a:p>
          <a:p>
            <a:pPr defTabSz="914400" eaLnBrk="1" fontAlgn="auto" hangingPunct="1">
              <a:spcBef>
                <a:spcPts val="0"/>
              </a:spcBef>
              <a:spcAft>
                <a:spcPts val="0"/>
              </a:spcAft>
              <a:defRPr/>
            </a:pPr>
            <a:r>
              <a:rPr kumimoji="0" lang="en" altLang="ko-KR" sz="1000" kern="0" dirty="0">
                <a:solidFill>
                  <a:prstClr val="black"/>
                </a:solidFill>
                <a:latin typeface="맑은 고딕"/>
                <a:ea typeface="맑은 고딕"/>
              </a:rPr>
              <a:t>- Verification of </a:t>
            </a:r>
            <a:r>
              <a:rPr kumimoji="0" lang="en" altLang="en-US" sz="1000" kern="0" dirty="0">
                <a:solidFill>
                  <a:prstClr val="black"/>
                </a:solidFill>
                <a:latin typeface="맑은 고딕"/>
                <a:ea typeface="맑은 고딕"/>
              </a:rPr>
              <a:t>interlocked external </a:t>
            </a:r>
            <a:r>
              <a:rPr kumimoji="0" lang="en" altLang="ko-KR" sz="1000" kern="0" dirty="0">
                <a:solidFill>
                  <a:prstClr val="black"/>
                </a:solidFill>
                <a:latin typeface="맑은 고딕"/>
                <a:ea typeface="맑은 고딕"/>
              </a:rPr>
              <a:t>data </a:t>
            </a:r>
            <a:r>
              <a:rPr kumimoji="0" lang="en" altLang="en-US" sz="1000" kern="0" dirty="0">
                <a:solidFill>
                  <a:prstClr val="black"/>
                </a:solidFill>
                <a:latin typeface="맑은 고딕"/>
                <a:ea typeface="맑은 고딕"/>
              </a:rPr>
              <a:t>consistency</a:t>
            </a:r>
            <a:endParaRPr kumimoji="0" lang="en-US" altLang="ko-KR" sz="1000" kern="0" dirty="0">
              <a:solidFill>
                <a:prstClr val="black"/>
              </a:solidFill>
              <a:latin typeface="맑은 고딕"/>
              <a:ea typeface="맑은 고딕"/>
            </a:endParaRPr>
          </a:p>
          <a:p>
            <a:pPr defTabSz="914400" eaLnBrk="1" fontAlgn="auto" hangingPunct="1">
              <a:spcBef>
                <a:spcPts val="0"/>
              </a:spcBef>
              <a:spcAft>
                <a:spcPts val="0"/>
              </a:spcAft>
              <a:defRPr/>
            </a:pPr>
            <a:r>
              <a:rPr kumimoji="0" lang="en" altLang="ko-KR" sz="1000" kern="0" dirty="0">
                <a:solidFill>
                  <a:prstClr val="black"/>
                </a:solidFill>
                <a:latin typeface="맑은 고딕"/>
                <a:ea typeface="맑은 고딕"/>
              </a:rPr>
              <a:t>- </a:t>
            </a:r>
            <a:r>
              <a:rPr kumimoji="0" lang="en" altLang="en-US" sz="1000" kern="0" dirty="0">
                <a:solidFill>
                  <a:prstClr val="black"/>
                </a:solidFill>
                <a:latin typeface="맑은 고딕"/>
                <a:ea typeface="맑은 고딕"/>
              </a:rPr>
              <a:t>Operation server source distribution and operation environment </a:t>
            </a:r>
            <a:r>
              <a:rPr kumimoji="0" lang="en" altLang="ko-KR" sz="1000" kern="0" dirty="0">
                <a:solidFill>
                  <a:prstClr val="black"/>
                </a:solidFill>
                <a:latin typeface="맑은 고딕"/>
                <a:ea typeface="맑은 고딕"/>
              </a:rPr>
              <a:t>SETUP</a:t>
            </a:r>
          </a:p>
        </p:txBody>
      </p:sp>
      <p:sp>
        <p:nvSpPr>
          <p:cNvPr id="54" name="Oval 32"/>
          <p:cNvSpPr>
            <a:spLocks noChangeArrowheads="1"/>
          </p:cNvSpPr>
          <p:nvPr/>
        </p:nvSpPr>
        <p:spPr bwMode="auto">
          <a:xfrm>
            <a:off x="5025010" y="3398908"/>
            <a:ext cx="4434003" cy="1365402"/>
          </a:xfrm>
          <a:prstGeom prst="flowChartProcess">
            <a:avLst/>
          </a:prstGeom>
          <a:solidFill>
            <a:schemeClr val="bg1">
              <a:lumMod val="85000"/>
            </a:schemeClr>
          </a:solidFill>
          <a:ln w="12700">
            <a:solidFill>
              <a:schemeClr val="bg1">
                <a:lumMod val="50000"/>
              </a:schemeClr>
            </a:solidFill>
            <a:miter lim="800000"/>
            <a:headEnd/>
            <a:tailEnd/>
          </a:ln>
        </p:spPr>
        <p:txBody>
          <a:bodyPr wrap="none" lIns="92075" tIns="46038" rIns="92075" bIns="46038"/>
          <a:lstStyle>
            <a:defPPr>
              <a:defRPr lang="ko-KR"/>
            </a:defPPr>
            <a:lvl1pPr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1pPr>
            <a:lvl2pPr marL="487363" indent="-30163"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2pPr>
            <a:lvl3pPr marL="974725" indent="-60325"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3pPr>
            <a:lvl4pPr marL="1462088" indent="-90488"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4pPr>
            <a:lvl5pPr marL="1949450" indent="-120650"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5pPr>
            <a:lvl6pPr marL="2286000" algn="l" defTabSz="914400" rtl="0" eaLnBrk="1" latinLnBrk="1" hangingPunct="1">
              <a:defRPr kumimoji="1" sz="1900" kern="1200">
                <a:solidFill>
                  <a:schemeClr val="tx1"/>
                </a:solidFill>
                <a:latin typeface="맑은 고딕" pitchFamily="50" charset="-127"/>
                <a:ea typeface="굴림" pitchFamily="50" charset="-127"/>
                <a:cs typeface="+mn-cs"/>
              </a:defRPr>
            </a:lvl6pPr>
            <a:lvl7pPr marL="2743200" algn="l" defTabSz="914400" rtl="0" eaLnBrk="1" latinLnBrk="1" hangingPunct="1">
              <a:defRPr kumimoji="1" sz="1900" kern="1200">
                <a:solidFill>
                  <a:schemeClr val="tx1"/>
                </a:solidFill>
                <a:latin typeface="맑은 고딕" pitchFamily="50" charset="-127"/>
                <a:ea typeface="굴림" pitchFamily="50" charset="-127"/>
                <a:cs typeface="+mn-cs"/>
              </a:defRPr>
            </a:lvl7pPr>
            <a:lvl8pPr marL="3200400" algn="l" defTabSz="914400" rtl="0" eaLnBrk="1" latinLnBrk="1" hangingPunct="1">
              <a:defRPr kumimoji="1" sz="1900" kern="1200">
                <a:solidFill>
                  <a:schemeClr val="tx1"/>
                </a:solidFill>
                <a:latin typeface="맑은 고딕" pitchFamily="50" charset="-127"/>
                <a:ea typeface="굴림" pitchFamily="50" charset="-127"/>
                <a:cs typeface="+mn-cs"/>
              </a:defRPr>
            </a:lvl8pPr>
            <a:lvl9pPr marL="3657600" algn="l" defTabSz="914400" rtl="0" eaLnBrk="1" latinLnBrk="1" hangingPunct="1">
              <a:defRPr kumimoji="1" sz="1900" kern="1200">
                <a:solidFill>
                  <a:schemeClr val="tx1"/>
                </a:solidFill>
                <a:latin typeface="맑은 고딕" pitchFamily="50" charset="-127"/>
                <a:ea typeface="굴림" pitchFamily="50" charset="-127"/>
                <a:cs typeface="+mn-cs"/>
              </a:defRPr>
            </a:lvl9pPr>
          </a:lstStyle>
          <a:p>
            <a:pPr algn="ctr" defTabSz="914400" eaLnBrk="1" hangingPunct="1">
              <a:lnSpc>
                <a:spcPct val="90000"/>
              </a:lnSpc>
              <a:defRPr/>
            </a:pPr>
            <a:r>
              <a:rPr kumimoji="0" lang="en" altLang="ko-KR" sz="1000" b="1" dirty="0">
                <a:solidFill>
                  <a:srgbClr val="000000"/>
                </a:solidFill>
                <a:latin typeface="맑은 고딕"/>
                <a:ea typeface="맑은 고딕"/>
                <a:sym typeface="Wingdings"/>
              </a:rPr>
              <a:t> </a:t>
            </a:r>
            <a:r>
              <a:rPr kumimoji="0" lang="en" altLang="en-US" sz="1000" b="1" dirty="0">
                <a:solidFill>
                  <a:srgbClr val="000000"/>
                </a:solidFill>
                <a:latin typeface="맑은 고딕"/>
                <a:ea typeface="맑은 고딕"/>
              </a:rPr>
              <a:t>Gwanghwamun headquarters opening and stabilization phase</a:t>
            </a:r>
            <a:endParaRPr kumimoji="0" lang="en-US" altLang="ko-KR" sz="1000" b="1" dirty="0">
              <a:solidFill>
                <a:srgbClr val="000000"/>
              </a:solidFill>
              <a:latin typeface="맑은 고딕"/>
              <a:ea typeface="맑은 고딕"/>
            </a:endParaRPr>
          </a:p>
        </p:txBody>
      </p:sp>
      <p:sp>
        <p:nvSpPr>
          <p:cNvPr id="55" name="직사각형 54"/>
          <p:cNvSpPr/>
          <p:nvPr/>
        </p:nvSpPr>
        <p:spPr>
          <a:xfrm>
            <a:off x="5155238" y="3687833"/>
            <a:ext cx="4241743" cy="979014"/>
          </a:xfrm>
          <a:prstGeom prst="rect">
            <a:avLst/>
          </a:prstGeom>
          <a:solidFill>
            <a:sysClr val="window" lastClr="FFFFFF"/>
          </a:solidFill>
          <a:ln w="15875" cap="flat" cmpd="sng" algn="ctr">
            <a:solidFill>
              <a:sysClr val="windowText" lastClr="000000"/>
            </a:solidFill>
            <a:prstDash val="solid"/>
          </a:ln>
          <a:effectLst/>
        </p:spPr>
        <p:txBody>
          <a:bodyPr anchor="ctr"/>
          <a:lstStyle>
            <a:defPPr>
              <a:defRPr lang="ko-KR"/>
            </a:defPPr>
            <a:lvl1pPr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1pPr>
            <a:lvl2pPr marL="487363" indent="-30163"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2pPr>
            <a:lvl3pPr marL="974725" indent="-60325"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3pPr>
            <a:lvl4pPr marL="1462088" indent="-90488"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4pPr>
            <a:lvl5pPr marL="1949450" indent="-120650"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5pPr>
            <a:lvl6pPr marL="2286000" algn="l" defTabSz="914400" rtl="0" eaLnBrk="1" latinLnBrk="1" hangingPunct="1">
              <a:defRPr kumimoji="1" sz="1900" kern="1200">
                <a:solidFill>
                  <a:schemeClr val="tx1"/>
                </a:solidFill>
                <a:latin typeface="맑은 고딕" pitchFamily="50" charset="-127"/>
                <a:ea typeface="굴림" pitchFamily="50" charset="-127"/>
                <a:cs typeface="+mn-cs"/>
              </a:defRPr>
            </a:lvl6pPr>
            <a:lvl7pPr marL="2743200" algn="l" defTabSz="914400" rtl="0" eaLnBrk="1" latinLnBrk="1" hangingPunct="1">
              <a:defRPr kumimoji="1" sz="1900" kern="1200">
                <a:solidFill>
                  <a:schemeClr val="tx1"/>
                </a:solidFill>
                <a:latin typeface="맑은 고딕" pitchFamily="50" charset="-127"/>
                <a:ea typeface="굴림" pitchFamily="50" charset="-127"/>
                <a:cs typeface="+mn-cs"/>
              </a:defRPr>
            </a:lvl7pPr>
            <a:lvl8pPr marL="3200400" algn="l" defTabSz="914400" rtl="0" eaLnBrk="1" latinLnBrk="1" hangingPunct="1">
              <a:defRPr kumimoji="1" sz="1900" kern="1200">
                <a:solidFill>
                  <a:schemeClr val="tx1"/>
                </a:solidFill>
                <a:latin typeface="맑은 고딕" pitchFamily="50" charset="-127"/>
                <a:ea typeface="굴림" pitchFamily="50" charset="-127"/>
                <a:cs typeface="+mn-cs"/>
              </a:defRPr>
            </a:lvl8pPr>
            <a:lvl9pPr marL="3657600" algn="l" defTabSz="914400" rtl="0" eaLnBrk="1" latinLnBrk="1" hangingPunct="1">
              <a:defRPr kumimoji="1" sz="1900" kern="1200">
                <a:solidFill>
                  <a:schemeClr val="tx1"/>
                </a:solidFill>
                <a:latin typeface="맑은 고딕" pitchFamily="50" charset="-127"/>
                <a:ea typeface="굴림" pitchFamily="50" charset="-127"/>
                <a:cs typeface="+mn-cs"/>
              </a:defRPr>
            </a:lvl9pPr>
          </a:lstStyle>
          <a:p>
            <a:pPr marL="171450" indent="-171450" defTabSz="914400" eaLnBrk="1" fontAlgn="auto" hangingPunct="1">
              <a:spcBef>
                <a:spcPts val="0"/>
              </a:spcBef>
              <a:spcAft>
                <a:spcPts val="0"/>
              </a:spcAft>
              <a:buFont typeface="Arial" panose="020B0604020202020204" pitchFamily="34" charset="0"/>
              <a:buChar char="•"/>
              <a:defRPr/>
            </a:pPr>
            <a:r>
              <a:rPr kumimoji="0" lang="en" altLang="ko-KR" sz="1000" b="1" kern="0" dirty="0">
                <a:solidFill>
                  <a:prstClr val="black"/>
                </a:solidFill>
                <a:latin typeface="맑은 고딕"/>
                <a:ea typeface="맑은 고딕"/>
              </a:rPr>
              <a:t>Help-Desk </a:t>
            </a:r>
            <a:r>
              <a:rPr kumimoji="0" lang="en" altLang="en-US" sz="1000" b="1" kern="0" dirty="0">
                <a:solidFill>
                  <a:prstClr val="black"/>
                </a:solidFill>
                <a:latin typeface="맑은 고딕"/>
                <a:ea typeface="맑은 고딕"/>
              </a:rPr>
              <a:t>operation</a:t>
            </a:r>
            <a:endParaRPr kumimoji="0" lang="en-US" altLang="ko-KR" sz="1000" b="1" kern="0" dirty="0">
              <a:solidFill>
                <a:prstClr val="black"/>
              </a:solidFill>
              <a:latin typeface="맑은 고딕"/>
              <a:ea typeface="맑은 고딕"/>
            </a:endParaRPr>
          </a:p>
          <a:p>
            <a:pPr marL="171450" indent="-171450" defTabSz="914400" eaLnBrk="1" fontAlgn="auto" hangingPunct="1">
              <a:spcBef>
                <a:spcPts val="0"/>
              </a:spcBef>
              <a:spcAft>
                <a:spcPts val="0"/>
              </a:spcAft>
              <a:buFont typeface="Arial" panose="020B0604020202020204" pitchFamily="34" charset="0"/>
              <a:buChar char="•"/>
              <a:defRPr/>
            </a:pPr>
            <a:r>
              <a:rPr kumimoji="0" lang="en" altLang="en-US" sz="1000" b="1" kern="0" dirty="0">
                <a:solidFill>
                  <a:prstClr val="black"/>
                </a:solidFill>
                <a:latin typeface="맑은 고딕"/>
                <a:ea typeface="맑은 고딕"/>
              </a:rPr>
              <a:t>Parallel implementation of the </a:t>
            </a:r>
            <a:endParaRPr kumimoji="0" lang="en-US" altLang="ko-KR" sz="1000" kern="0" dirty="0">
              <a:solidFill>
                <a:prstClr val="black"/>
              </a:solidFill>
              <a:latin typeface="맑은 고딕"/>
              <a:ea typeface="맑은 고딕"/>
            </a:endParaRPr>
          </a:p>
          <a:p>
            <a:pPr defTabSz="914400" eaLnBrk="1" fontAlgn="auto" hangingPunct="1">
              <a:spcBef>
                <a:spcPts val="0"/>
              </a:spcBef>
              <a:spcAft>
                <a:spcPts val="0"/>
              </a:spcAft>
              <a:defRPr/>
            </a:pPr>
            <a:r>
              <a:rPr kumimoji="0" lang="en" altLang="ko-KR" sz="1000" kern="0" dirty="0">
                <a:solidFill>
                  <a:prstClr val="black"/>
                </a:solidFill>
                <a:latin typeface="맑은 고딕"/>
                <a:ea typeface="맑은 고딕"/>
              </a:rPr>
              <a:t>- </a:t>
            </a:r>
            <a:r>
              <a:rPr kumimoji="0" lang="en" altLang="en-US" sz="1000" kern="0" dirty="0">
                <a:solidFill>
                  <a:prstClr val="black"/>
                </a:solidFill>
                <a:latin typeface="맑은 고딕"/>
                <a:ea typeface="맑은 고딕"/>
              </a:rPr>
              <a:t>Parallel implementation of tests requested by each center </a:t>
            </a:r>
            <a:r>
              <a:rPr kumimoji="0" lang="en" altLang="ko-KR" sz="1000" kern="0" dirty="0">
                <a:solidFill>
                  <a:prstClr val="black"/>
                </a:solidFill>
                <a:latin typeface="맑은 고딕"/>
                <a:ea typeface="맑은 고딕"/>
              </a:rPr>
              <a:t>( </a:t>
            </a:r>
            <a:r>
              <a:rPr kumimoji="0" lang="en" altLang="en-US" sz="1000" kern="0" dirty="0">
                <a:solidFill>
                  <a:prstClr val="black"/>
                </a:solidFill>
                <a:latin typeface="맑은 고딕"/>
                <a:ea typeface="맑은 고딕"/>
              </a:rPr>
              <a:t>temporary until spread </a:t>
            </a:r>
            <a:r>
              <a:rPr kumimoji="0" lang="en" altLang="ko-KR" sz="1000" kern="0" dirty="0">
                <a:solidFill>
                  <a:prstClr val="black"/>
                </a:solidFill>
                <a:latin typeface="맑은 고딕"/>
                <a:ea typeface="맑은 고딕"/>
              </a:rPr>
              <a:t>)</a:t>
            </a:r>
          </a:p>
          <a:p>
            <a:pPr defTabSz="914400" eaLnBrk="1" fontAlgn="auto" hangingPunct="1">
              <a:spcBef>
                <a:spcPts val="0"/>
              </a:spcBef>
              <a:spcAft>
                <a:spcPts val="0"/>
              </a:spcAft>
              <a:defRPr/>
            </a:pPr>
            <a:r>
              <a:rPr kumimoji="0" lang="en" altLang="ko-KR" sz="1000" kern="0" dirty="0">
                <a:solidFill>
                  <a:prstClr val="black"/>
                </a:solidFill>
                <a:latin typeface="맑은 고딕"/>
                <a:ea typeface="맑은 고딕"/>
              </a:rPr>
              <a:t>- </a:t>
            </a:r>
            <a:r>
              <a:rPr kumimoji="0" lang="en" altLang="en-US" sz="1000" kern="0" dirty="0">
                <a:solidFill>
                  <a:prstClr val="black"/>
                </a:solidFill>
                <a:latin typeface="맑은 고딕"/>
                <a:ea typeface="맑은 고딕"/>
              </a:rPr>
              <a:t>Implementation of LIS Interface redundancy </a:t>
            </a:r>
            <a:r>
              <a:rPr kumimoji="0" lang="en" altLang="ko-KR" sz="1000" kern="0" dirty="0">
                <a:solidFill>
                  <a:prstClr val="black"/>
                </a:solidFill>
                <a:latin typeface="맑은 고딕"/>
                <a:ea typeface="맑은 고딕"/>
              </a:rPr>
              <a:t>( </a:t>
            </a:r>
            <a:r>
              <a:rPr kumimoji="0" lang="en" altLang="en-US" sz="1000" kern="0" dirty="0">
                <a:solidFill>
                  <a:prstClr val="black"/>
                </a:solidFill>
                <a:latin typeface="맑은 고딕"/>
                <a:ea typeface="맑은 고딕"/>
              </a:rPr>
              <a:t>the center transmits results to the previous system </a:t>
            </a:r>
            <a:r>
              <a:rPr kumimoji="0" lang="en" altLang="ko-KR" sz="1000" kern="0" dirty="0">
                <a:solidFill>
                  <a:prstClr val="black"/>
                </a:solidFill>
                <a:latin typeface="맑은 고딕"/>
                <a:ea typeface="맑은 고딕"/>
              </a:rPr>
              <a:t>)</a:t>
            </a:r>
          </a:p>
        </p:txBody>
      </p:sp>
      <p:sp>
        <p:nvSpPr>
          <p:cNvPr id="56" name="Oval 32"/>
          <p:cNvSpPr>
            <a:spLocks noChangeArrowheads="1"/>
          </p:cNvSpPr>
          <p:nvPr/>
        </p:nvSpPr>
        <p:spPr bwMode="auto">
          <a:xfrm>
            <a:off x="517511" y="4834050"/>
            <a:ext cx="4371974" cy="1576711"/>
          </a:xfrm>
          <a:prstGeom prst="flowChartProcess">
            <a:avLst/>
          </a:prstGeom>
          <a:solidFill>
            <a:schemeClr val="bg1">
              <a:lumMod val="85000"/>
            </a:schemeClr>
          </a:solidFill>
          <a:ln w="12700">
            <a:solidFill>
              <a:schemeClr val="bg1">
                <a:lumMod val="50000"/>
              </a:schemeClr>
            </a:solidFill>
            <a:miter lim="800000"/>
            <a:headEnd/>
            <a:tailEnd/>
          </a:ln>
        </p:spPr>
        <p:txBody>
          <a:bodyPr wrap="none" lIns="92075" tIns="46038" rIns="92075" bIns="46038"/>
          <a:lstStyle>
            <a:defPPr>
              <a:defRPr lang="ko-KR"/>
            </a:defPPr>
            <a:lvl1pPr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1pPr>
            <a:lvl2pPr marL="487363" indent="-30163"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2pPr>
            <a:lvl3pPr marL="974725" indent="-60325"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3pPr>
            <a:lvl4pPr marL="1462088" indent="-90488"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4pPr>
            <a:lvl5pPr marL="1949450" indent="-120650"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5pPr>
            <a:lvl6pPr marL="2286000" algn="l" defTabSz="914400" rtl="0" eaLnBrk="1" latinLnBrk="1" hangingPunct="1">
              <a:defRPr kumimoji="1" sz="1900" kern="1200">
                <a:solidFill>
                  <a:schemeClr val="tx1"/>
                </a:solidFill>
                <a:latin typeface="맑은 고딕" pitchFamily="50" charset="-127"/>
                <a:ea typeface="굴림" pitchFamily="50" charset="-127"/>
                <a:cs typeface="+mn-cs"/>
              </a:defRPr>
            </a:lvl6pPr>
            <a:lvl7pPr marL="2743200" algn="l" defTabSz="914400" rtl="0" eaLnBrk="1" latinLnBrk="1" hangingPunct="1">
              <a:defRPr kumimoji="1" sz="1900" kern="1200">
                <a:solidFill>
                  <a:schemeClr val="tx1"/>
                </a:solidFill>
                <a:latin typeface="맑은 고딕" pitchFamily="50" charset="-127"/>
                <a:ea typeface="굴림" pitchFamily="50" charset="-127"/>
                <a:cs typeface="+mn-cs"/>
              </a:defRPr>
            </a:lvl7pPr>
            <a:lvl8pPr marL="3200400" algn="l" defTabSz="914400" rtl="0" eaLnBrk="1" latinLnBrk="1" hangingPunct="1">
              <a:defRPr kumimoji="1" sz="1900" kern="1200">
                <a:solidFill>
                  <a:schemeClr val="tx1"/>
                </a:solidFill>
                <a:latin typeface="맑은 고딕" pitchFamily="50" charset="-127"/>
                <a:ea typeface="굴림" pitchFamily="50" charset="-127"/>
                <a:cs typeface="+mn-cs"/>
              </a:defRPr>
            </a:lvl8pPr>
            <a:lvl9pPr marL="3657600" algn="l" defTabSz="914400" rtl="0" eaLnBrk="1" latinLnBrk="1" hangingPunct="1">
              <a:defRPr kumimoji="1" sz="1900" kern="1200">
                <a:solidFill>
                  <a:schemeClr val="tx1"/>
                </a:solidFill>
                <a:latin typeface="맑은 고딕" pitchFamily="50" charset="-127"/>
                <a:ea typeface="굴림" pitchFamily="50" charset="-127"/>
                <a:cs typeface="+mn-cs"/>
              </a:defRPr>
            </a:lvl9pPr>
          </a:lstStyle>
          <a:p>
            <a:pPr algn="ctr" defTabSz="914400" eaLnBrk="1" hangingPunct="1">
              <a:lnSpc>
                <a:spcPct val="90000"/>
              </a:lnSpc>
              <a:defRPr/>
            </a:pPr>
            <a:r>
              <a:rPr kumimoji="0" lang="en" altLang="ko-KR" sz="1000" b="1" dirty="0">
                <a:solidFill>
                  <a:srgbClr val="000000"/>
                </a:solidFill>
                <a:latin typeface="맑은 고딕"/>
                <a:ea typeface="맑은 고딕"/>
                <a:sym typeface="Wingdings"/>
              </a:rPr>
              <a:t> </a:t>
            </a:r>
            <a:r>
              <a:rPr kumimoji="0" lang="en" altLang="en-US" sz="1000" b="1" dirty="0">
                <a:solidFill>
                  <a:srgbClr val="000000"/>
                </a:solidFill>
                <a:latin typeface="맑은 고딕"/>
                <a:ea typeface="맑은 고딕"/>
                <a:sym typeface="Wingdings"/>
              </a:rPr>
              <a:t>Stabilization of Gwanghwamun headquarters and preparation for opening of </a:t>
            </a:r>
            <a:r>
              <a:rPr kumimoji="0" lang="en" altLang="ko-KR" sz="1000" b="1" dirty="0">
                <a:solidFill>
                  <a:srgbClr val="000000"/>
                </a:solidFill>
                <a:latin typeface="맑은 고딕"/>
                <a:ea typeface="맑은 고딕"/>
                <a:sym typeface="Wingdings"/>
              </a:rPr>
              <a:t>6 </a:t>
            </a:r>
            <a:r>
              <a:rPr kumimoji="0" lang="en" altLang="en-US" sz="1000" b="1" dirty="0">
                <a:solidFill>
                  <a:srgbClr val="000000"/>
                </a:solidFill>
                <a:latin typeface="맑은 고딕"/>
                <a:ea typeface="맑은 고딕"/>
                <a:sym typeface="Wingdings"/>
              </a:rPr>
              <a:t>centers</a:t>
            </a:r>
            <a:endParaRPr kumimoji="0" lang="en-US" altLang="ko-KR" sz="1000" b="1" dirty="0">
              <a:solidFill>
                <a:srgbClr val="000000"/>
              </a:solidFill>
              <a:latin typeface="맑은 고딕"/>
              <a:ea typeface="맑은 고딕"/>
            </a:endParaRPr>
          </a:p>
        </p:txBody>
      </p:sp>
      <p:sp>
        <p:nvSpPr>
          <p:cNvPr id="95" name="직사각형 94"/>
          <p:cNvSpPr/>
          <p:nvPr/>
        </p:nvSpPr>
        <p:spPr>
          <a:xfrm>
            <a:off x="622169" y="5220325"/>
            <a:ext cx="4157221" cy="1088995"/>
          </a:xfrm>
          <a:prstGeom prst="rect">
            <a:avLst/>
          </a:prstGeom>
          <a:solidFill>
            <a:sysClr val="window" lastClr="FFFFFF"/>
          </a:solidFill>
          <a:ln w="15875" cap="flat" cmpd="sng" algn="ctr">
            <a:solidFill>
              <a:sysClr val="windowText" lastClr="000000"/>
            </a:solidFill>
            <a:prstDash val="solid"/>
          </a:ln>
          <a:effectLst/>
        </p:spPr>
        <p:txBody>
          <a:bodyPr anchor="ctr"/>
          <a:lstStyle>
            <a:defPPr>
              <a:defRPr lang="ko-KR"/>
            </a:defPPr>
            <a:lvl1pPr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1pPr>
            <a:lvl2pPr marL="487363" indent="-30163"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2pPr>
            <a:lvl3pPr marL="974725" indent="-60325"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3pPr>
            <a:lvl4pPr marL="1462088" indent="-90488"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4pPr>
            <a:lvl5pPr marL="1949450" indent="-120650"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5pPr>
            <a:lvl6pPr marL="2286000" algn="l" defTabSz="914400" rtl="0" eaLnBrk="1" latinLnBrk="1" hangingPunct="1">
              <a:defRPr kumimoji="1" sz="1900" kern="1200">
                <a:solidFill>
                  <a:schemeClr val="tx1"/>
                </a:solidFill>
                <a:latin typeface="맑은 고딕" pitchFamily="50" charset="-127"/>
                <a:ea typeface="굴림" pitchFamily="50" charset="-127"/>
                <a:cs typeface="+mn-cs"/>
              </a:defRPr>
            </a:lvl6pPr>
            <a:lvl7pPr marL="2743200" algn="l" defTabSz="914400" rtl="0" eaLnBrk="1" latinLnBrk="1" hangingPunct="1">
              <a:defRPr kumimoji="1" sz="1900" kern="1200">
                <a:solidFill>
                  <a:schemeClr val="tx1"/>
                </a:solidFill>
                <a:latin typeface="맑은 고딕" pitchFamily="50" charset="-127"/>
                <a:ea typeface="굴림" pitchFamily="50" charset="-127"/>
                <a:cs typeface="+mn-cs"/>
              </a:defRPr>
            </a:lvl7pPr>
            <a:lvl8pPr marL="3200400" algn="l" defTabSz="914400" rtl="0" eaLnBrk="1" latinLnBrk="1" hangingPunct="1">
              <a:defRPr kumimoji="1" sz="1900" kern="1200">
                <a:solidFill>
                  <a:schemeClr val="tx1"/>
                </a:solidFill>
                <a:latin typeface="맑은 고딕" pitchFamily="50" charset="-127"/>
                <a:ea typeface="굴림" pitchFamily="50" charset="-127"/>
                <a:cs typeface="+mn-cs"/>
              </a:defRPr>
            </a:lvl8pPr>
            <a:lvl9pPr marL="3657600" algn="l" defTabSz="914400" rtl="0" eaLnBrk="1" latinLnBrk="1" hangingPunct="1">
              <a:defRPr kumimoji="1" sz="1900" kern="1200">
                <a:solidFill>
                  <a:schemeClr val="tx1"/>
                </a:solidFill>
                <a:latin typeface="맑은 고딕" pitchFamily="50" charset="-127"/>
                <a:ea typeface="굴림" pitchFamily="50" charset="-127"/>
                <a:cs typeface="+mn-cs"/>
              </a:defRPr>
            </a:lvl9pPr>
          </a:lstStyle>
          <a:p>
            <a:pPr marL="171450" indent="-171450" defTabSz="914400" eaLnBrk="1" fontAlgn="auto" hangingPunct="1">
              <a:spcBef>
                <a:spcPts val="0"/>
              </a:spcBef>
              <a:spcAft>
                <a:spcPts val="0"/>
              </a:spcAft>
              <a:buFont typeface="Arial" panose="020B0604020202020204" pitchFamily="34" charset="0"/>
              <a:buChar char="•"/>
              <a:defRPr/>
            </a:pPr>
            <a:r>
              <a:rPr kumimoji="0" lang="en" altLang="ko-KR" sz="1000" b="1" kern="0" dirty="0">
                <a:solidFill>
                  <a:prstClr val="black"/>
                </a:solidFill>
                <a:latin typeface="맑은 고딕"/>
                <a:ea typeface="맑은 고딕"/>
              </a:rPr>
              <a:t>Go-Live Check ( </a:t>
            </a:r>
            <a:r>
              <a:rPr kumimoji="0" lang="en" altLang="en-US" sz="1000" b="1" kern="0" dirty="0">
                <a:solidFill>
                  <a:prstClr val="black"/>
                </a:solidFill>
                <a:latin typeface="맑은 고딕"/>
                <a:ea typeface="맑은 고딕"/>
              </a:rPr>
              <a:t>prepare for opening of 6 centers </a:t>
            </a:r>
            <a:r>
              <a:rPr kumimoji="0" lang="en" altLang="ko-KR" sz="1000" b="1" kern="0" dirty="0">
                <a:solidFill>
                  <a:prstClr val="black"/>
                </a:solidFill>
                <a:latin typeface="맑은 고딕"/>
                <a:ea typeface="맑은 고딕"/>
              </a:rPr>
              <a:t>)</a:t>
            </a:r>
          </a:p>
          <a:p>
            <a:pPr defTabSz="914400" eaLnBrk="1" fontAlgn="auto" hangingPunct="1">
              <a:spcBef>
                <a:spcPts val="0"/>
              </a:spcBef>
              <a:spcAft>
                <a:spcPts val="0"/>
              </a:spcAft>
              <a:defRPr/>
            </a:pPr>
            <a:r>
              <a:rPr kumimoji="0" lang="en" altLang="ko-KR" sz="1000" kern="0" dirty="0">
                <a:solidFill>
                  <a:prstClr val="black"/>
                </a:solidFill>
                <a:latin typeface="맑은 고딕"/>
                <a:ea typeface="맑은 고딕"/>
              </a:rPr>
              <a:t>- Verification of </a:t>
            </a:r>
            <a:r>
              <a:rPr kumimoji="0" lang="en" altLang="en-US" sz="1000" kern="0" dirty="0">
                <a:solidFill>
                  <a:prstClr val="black"/>
                </a:solidFill>
                <a:latin typeface="맑은 고딕"/>
                <a:ea typeface="맑은 고딕"/>
              </a:rPr>
              <a:t>interlocked external </a:t>
            </a:r>
            <a:r>
              <a:rPr kumimoji="0" lang="en" altLang="ko-KR" sz="1000" kern="0" dirty="0">
                <a:solidFill>
                  <a:prstClr val="black"/>
                </a:solidFill>
                <a:latin typeface="맑은 고딕"/>
                <a:ea typeface="맑은 고딕"/>
              </a:rPr>
              <a:t>data </a:t>
            </a:r>
            <a:r>
              <a:rPr kumimoji="0" lang="en" altLang="en-US" sz="1000" kern="0" dirty="0">
                <a:solidFill>
                  <a:prstClr val="black"/>
                </a:solidFill>
                <a:latin typeface="맑은 고딕"/>
                <a:ea typeface="맑은 고딕"/>
              </a:rPr>
              <a:t>consistency</a:t>
            </a:r>
            <a:endParaRPr kumimoji="0" lang="en-US" altLang="ko-KR" sz="1000" kern="0" dirty="0">
              <a:solidFill>
                <a:prstClr val="black"/>
              </a:solidFill>
              <a:latin typeface="맑은 고딕"/>
              <a:ea typeface="맑은 고딕"/>
            </a:endParaRPr>
          </a:p>
          <a:p>
            <a:pPr defTabSz="914400" eaLnBrk="1" fontAlgn="auto" hangingPunct="1">
              <a:spcBef>
                <a:spcPts val="0"/>
              </a:spcBef>
              <a:spcAft>
                <a:spcPts val="0"/>
              </a:spcAft>
              <a:defRPr/>
            </a:pPr>
            <a:r>
              <a:rPr kumimoji="0" lang="en" altLang="ko-KR" sz="1000" kern="0" dirty="0">
                <a:solidFill>
                  <a:prstClr val="black"/>
                </a:solidFill>
                <a:latin typeface="맑은 고딕"/>
                <a:ea typeface="맑은 고딕"/>
              </a:rPr>
              <a:t>- </a:t>
            </a:r>
            <a:r>
              <a:rPr kumimoji="0" lang="en" altLang="en-US" sz="1000" kern="0" dirty="0">
                <a:solidFill>
                  <a:prstClr val="black"/>
                </a:solidFill>
                <a:latin typeface="맑은 고딕"/>
                <a:ea typeface="맑은 고딕"/>
              </a:rPr>
              <a:t>Operation server source distribution and operation environment </a:t>
            </a:r>
            <a:r>
              <a:rPr kumimoji="0" lang="en" altLang="ko-KR" sz="1000" kern="0" dirty="0">
                <a:solidFill>
                  <a:prstClr val="black"/>
                </a:solidFill>
                <a:latin typeface="맑은 고딕"/>
                <a:ea typeface="맑은 고딕"/>
              </a:rPr>
              <a:t>SETUP</a:t>
            </a:r>
          </a:p>
          <a:p>
            <a:pPr defTabSz="914400" eaLnBrk="1" fontAlgn="auto" hangingPunct="1">
              <a:spcBef>
                <a:spcPts val="0"/>
              </a:spcBef>
              <a:spcAft>
                <a:spcPts val="0"/>
              </a:spcAft>
              <a:defRPr/>
            </a:pPr>
            <a:r>
              <a:rPr kumimoji="0" lang="en" altLang="ko-KR" sz="1000" kern="0" dirty="0">
                <a:solidFill>
                  <a:prstClr val="black"/>
                </a:solidFill>
                <a:latin typeface="맑은 고딕"/>
                <a:ea typeface="맑은 고딕"/>
              </a:rPr>
              <a:t>- </a:t>
            </a:r>
            <a:r>
              <a:rPr kumimoji="0" lang="en" altLang="en-US" sz="1000" kern="0" dirty="0">
                <a:solidFill>
                  <a:prstClr val="black"/>
                </a:solidFill>
                <a:latin typeface="맑은 고딕"/>
                <a:ea typeface="맑은 고딕"/>
              </a:rPr>
              <a:t>Check each center interface</a:t>
            </a:r>
            <a:endParaRPr kumimoji="0" lang="en-US" altLang="ko-KR" sz="1000" kern="0" dirty="0">
              <a:solidFill>
                <a:prstClr val="black"/>
              </a:solidFill>
              <a:latin typeface="맑은 고딕"/>
              <a:ea typeface="맑은 고딕"/>
            </a:endParaRPr>
          </a:p>
        </p:txBody>
      </p:sp>
      <p:sp>
        <p:nvSpPr>
          <p:cNvPr id="96" name="Oval 32"/>
          <p:cNvSpPr>
            <a:spLocks noChangeArrowheads="1"/>
          </p:cNvSpPr>
          <p:nvPr/>
        </p:nvSpPr>
        <p:spPr bwMode="auto">
          <a:xfrm>
            <a:off x="5025010" y="4833156"/>
            <a:ext cx="4434003" cy="1584176"/>
          </a:xfrm>
          <a:prstGeom prst="flowChartProcess">
            <a:avLst/>
          </a:prstGeom>
          <a:solidFill>
            <a:schemeClr val="bg1">
              <a:lumMod val="95000"/>
            </a:schemeClr>
          </a:solidFill>
          <a:ln w="12700">
            <a:solidFill>
              <a:schemeClr val="bg1">
                <a:lumMod val="50000"/>
              </a:schemeClr>
            </a:solidFill>
            <a:miter lim="800000"/>
            <a:headEnd/>
            <a:tailEnd/>
          </a:ln>
        </p:spPr>
        <p:txBody>
          <a:bodyPr wrap="none" lIns="92075" tIns="46038" rIns="92075" bIns="46038"/>
          <a:lstStyle>
            <a:defPPr>
              <a:defRPr lang="ko-KR"/>
            </a:defPPr>
            <a:lvl1pPr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1pPr>
            <a:lvl2pPr marL="487363" indent="-30163"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2pPr>
            <a:lvl3pPr marL="974725" indent="-60325"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3pPr>
            <a:lvl4pPr marL="1462088" indent="-90488"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4pPr>
            <a:lvl5pPr marL="1949450" indent="-120650"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5pPr>
            <a:lvl6pPr marL="2286000" algn="l" defTabSz="914400" rtl="0" eaLnBrk="1" latinLnBrk="1" hangingPunct="1">
              <a:defRPr kumimoji="1" sz="1900" kern="1200">
                <a:solidFill>
                  <a:schemeClr val="tx1"/>
                </a:solidFill>
                <a:latin typeface="맑은 고딕" pitchFamily="50" charset="-127"/>
                <a:ea typeface="굴림" pitchFamily="50" charset="-127"/>
                <a:cs typeface="+mn-cs"/>
              </a:defRPr>
            </a:lvl6pPr>
            <a:lvl7pPr marL="2743200" algn="l" defTabSz="914400" rtl="0" eaLnBrk="1" latinLnBrk="1" hangingPunct="1">
              <a:defRPr kumimoji="1" sz="1900" kern="1200">
                <a:solidFill>
                  <a:schemeClr val="tx1"/>
                </a:solidFill>
                <a:latin typeface="맑은 고딕" pitchFamily="50" charset="-127"/>
                <a:ea typeface="굴림" pitchFamily="50" charset="-127"/>
                <a:cs typeface="+mn-cs"/>
              </a:defRPr>
            </a:lvl7pPr>
            <a:lvl8pPr marL="3200400" algn="l" defTabSz="914400" rtl="0" eaLnBrk="1" latinLnBrk="1" hangingPunct="1">
              <a:defRPr kumimoji="1" sz="1900" kern="1200">
                <a:solidFill>
                  <a:schemeClr val="tx1"/>
                </a:solidFill>
                <a:latin typeface="맑은 고딕" pitchFamily="50" charset="-127"/>
                <a:ea typeface="굴림" pitchFamily="50" charset="-127"/>
                <a:cs typeface="+mn-cs"/>
              </a:defRPr>
            </a:lvl8pPr>
            <a:lvl9pPr marL="3657600" algn="l" defTabSz="914400" rtl="0" eaLnBrk="1" latinLnBrk="1" hangingPunct="1">
              <a:defRPr kumimoji="1" sz="1900" kern="1200">
                <a:solidFill>
                  <a:schemeClr val="tx1"/>
                </a:solidFill>
                <a:latin typeface="맑은 고딕" pitchFamily="50" charset="-127"/>
                <a:ea typeface="굴림" pitchFamily="50" charset="-127"/>
                <a:cs typeface="+mn-cs"/>
              </a:defRPr>
            </a:lvl9pPr>
          </a:lstStyle>
          <a:p>
            <a:pPr algn="ctr" defTabSz="914400" eaLnBrk="1" hangingPunct="1">
              <a:lnSpc>
                <a:spcPct val="90000"/>
              </a:lnSpc>
              <a:defRPr/>
            </a:pPr>
            <a:r>
              <a:rPr kumimoji="0" lang="en" altLang="ko-KR" sz="1000" b="1" dirty="0">
                <a:solidFill>
                  <a:srgbClr val="000000"/>
                </a:solidFill>
                <a:latin typeface="맑은 고딕"/>
                <a:ea typeface="맑은 고딕"/>
                <a:sym typeface="Wingdings"/>
              </a:rPr>
              <a:t> IT</a:t>
            </a:r>
            <a:r>
              <a:rPr kumimoji="0" lang="en" altLang="en-US" sz="1000" b="1" dirty="0">
                <a:solidFill>
                  <a:srgbClr val="000000"/>
                </a:solidFill>
                <a:latin typeface="맑은 고딕"/>
                <a:ea typeface="맑은 고딕"/>
                <a:sym typeface="Wingdings"/>
              </a:rPr>
              <a:t> </a:t>
            </a:r>
            <a:r>
              <a:rPr kumimoji="0" lang="en" altLang="ko-KR" sz="1000" b="1" dirty="0">
                <a:solidFill>
                  <a:srgbClr val="000000"/>
                </a:solidFill>
                <a:latin typeface="맑은 고딕"/>
                <a:ea typeface="맑은 고딕"/>
                <a:sym typeface="Wingdings"/>
              </a:rPr>
              <a:t>Service </a:t>
            </a:r>
            <a:r>
              <a:rPr kumimoji="0" lang="en" altLang="en-US" sz="1000" b="1" dirty="0">
                <a:solidFill>
                  <a:srgbClr val="000000"/>
                </a:solidFill>
                <a:latin typeface="맑은 고딕"/>
                <a:ea typeface="맑은 고딕"/>
                <a:sym typeface="Wingdings"/>
              </a:rPr>
              <a:t>transfer</a:t>
            </a:r>
            <a:endParaRPr kumimoji="0" lang="en-US" altLang="ko-KR" sz="1000" b="1" dirty="0">
              <a:solidFill>
                <a:srgbClr val="000000"/>
              </a:solidFill>
              <a:latin typeface="맑은 고딕"/>
              <a:ea typeface="맑은 고딕"/>
            </a:endParaRPr>
          </a:p>
        </p:txBody>
      </p:sp>
      <p:sp>
        <p:nvSpPr>
          <p:cNvPr id="97" name="직사각형 96"/>
          <p:cNvSpPr/>
          <p:nvPr/>
        </p:nvSpPr>
        <p:spPr>
          <a:xfrm>
            <a:off x="5155238" y="5217151"/>
            <a:ext cx="4233251" cy="1079798"/>
          </a:xfrm>
          <a:prstGeom prst="rect">
            <a:avLst/>
          </a:prstGeom>
          <a:solidFill>
            <a:sysClr val="window" lastClr="FFFFFF"/>
          </a:solidFill>
          <a:ln w="15875" cap="flat" cmpd="sng" algn="ctr">
            <a:solidFill>
              <a:sysClr val="windowText" lastClr="000000"/>
            </a:solidFill>
            <a:prstDash val="solid"/>
          </a:ln>
          <a:effectLst/>
        </p:spPr>
        <p:txBody>
          <a:bodyPr anchor="ctr"/>
          <a:lstStyle>
            <a:defPPr>
              <a:defRPr lang="ko-KR"/>
            </a:defPPr>
            <a:lvl1pPr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1pPr>
            <a:lvl2pPr marL="487363" indent="-30163"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2pPr>
            <a:lvl3pPr marL="974725" indent="-60325"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3pPr>
            <a:lvl4pPr marL="1462088" indent="-90488"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4pPr>
            <a:lvl5pPr marL="1949450" indent="-120650"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5pPr>
            <a:lvl6pPr marL="2286000" algn="l" defTabSz="914400" rtl="0" eaLnBrk="1" latinLnBrk="1" hangingPunct="1">
              <a:defRPr kumimoji="1" sz="1900" kern="1200">
                <a:solidFill>
                  <a:schemeClr val="tx1"/>
                </a:solidFill>
                <a:latin typeface="맑은 고딕" pitchFamily="50" charset="-127"/>
                <a:ea typeface="굴림" pitchFamily="50" charset="-127"/>
                <a:cs typeface="+mn-cs"/>
              </a:defRPr>
            </a:lvl6pPr>
            <a:lvl7pPr marL="2743200" algn="l" defTabSz="914400" rtl="0" eaLnBrk="1" latinLnBrk="1" hangingPunct="1">
              <a:defRPr kumimoji="1" sz="1900" kern="1200">
                <a:solidFill>
                  <a:schemeClr val="tx1"/>
                </a:solidFill>
                <a:latin typeface="맑은 고딕" pitchFamily="50" charset="-127"/>
                <a:ea typeface="굴림" pitchFamily="50" charset="-127"/>
                <a:cs typeface="+mn-cs"/>
              </a:defRPr>
            </a:lvl7pPr>
            <a:lvl8pPr marL="3200400" algn="l" defTabSz="914400" rtl="0" eaLnBrk="1" latinLnBrk="1" hangingPunct="1">
              <a:defRPr kumimoji="1" sz="1900" kern="1200">
                <a:solidFill>
                  <a:schemeClr val="tx1"/>
                </a:solidFill>
                <a:latin typeface="맑은 고딕" pitchFamily="50" charset="-127"/>
                <a:ea typeface="굴림" pitchFamily="50" charset="-127"/>
                <a:cs typeface="+mn-cs"/>
              </a:defRPr>
            </a:lvl8pPr>
            <a:lvl9pPr marL="3657600" algn="l" defTabSz="914400" rtl="0" eaLnBrk="1" latinLnBrk="1" hangingPunct="1">
              <a:defRPr kumimoji="1" sz="1900" kern="1200">
                <a:solidFill>
                  <a:schemeClr val="tx1"/>
                </a:solidFill>
                <a:latin typeface="맑은 고딕" pitchFamily="50" charset="-127"/>
                <a:ea typeface="굴림" pitchFamily="50" charset="-127"/>
                <a:cs typeface="+mn-cs"/>
              </a:defRPr>
            </a:lvl9pPr>
          </a:lstStyle>
          <a:p>
            <a:pPr marL="171450" indent="-171450" defTabSz="914400" eaLnBrk="1" fontAlgn="auto" hangingPunct="1">
              <a:spcBef>
                <a:spcPts val="0"/>
              </a:spcBef>
              <a:spcAft>
                <a:spcPts val="0"/>
              </a:spcAft>
              <a:buFont typeface="Arial" panose="020B0604020202020204" pitchFamily="34" charset="0"/>
              <a:buChar char="•"/>
              <a:defRPr/>
            </a:pPr>
            <a:r>
              <a:rPr kumimoji="0" lang="en" altLang="en-US" sz="1000" b="1" kern="0" dirty="0">
                <a:solidFill>
                  <a:prstClr val="black"/>
                </a:solidFill>
                <a:latin typeface="맑은 고딕"/>
                <a:ea typeface="맑은 고딕"/>
              </a:rPr>
              <a:t>transfer of operation</a:t>
            </a:r>
            <a:endParaRPr kumimoji="0" lang="en-US" altLang="ko-KR" sz="1000" b="1" kern="0" dirty="0">
              <a:solidFill>
                <a:prstClr val="black"/>
              </a:solidFill>
              <a:latin typeface="맑은 고딕"/>
              <a:ea typeface="맑은 고딕"/>
            </a:endParaRPr>
          </a:p>
          <a:p>
            <a:pPr marL="171450" indent="-171450" defTabSz="914400" eaLnBrk="1" fontAlgn="auto" hangingPunct="1">
              <a:spcBef>
                <a:spcPts val="0"/>
              </a:spcBef>
              <a:spcAft>
                <a:spcPts val="0"/>
              </a:spcAft>
              <a:buFont typeface="Arial" panose="020B0604020202020204" pitchFamily="34" charset="0"/>
              <a:buChar char="•"/>
              <a:defRPr/>
            </a:pPr>
            <a:r>
              <a:rPr kumimoji="0" lang="en" altLang="en-US" sz="1000" b="1" kern="0" dirty="0">
                <a:solidFill>
                  <a:prstClr val="black"/>
                </a:solidFill>
                <a:latin typeface="맑은 고딕"/>
                <a:ea typeface="맑은 고딕"/>
              </a:rPr>
              <a:t>system monitoring</a:t>
            </a:r>
            <a:endParaRPr kumimoji="0" lang="en-US" altLang="ko-KR" sz="1000" b="1" kern="0" dirty="0">
              <a:solidFill>
                <a:prstClr val="black"/>
              </a:solidFill>
              <a:latin typeface="맑은 고딕"/>
              <a:ea typeface="맑은 고딕"/>
            </a:endParaRPr>
          </a:p>
          <a:p>
            <a:pPr defTabSz="914400" eaLnBrk="1" fontAlgn="auto" hangingPunct="1">
              <a:spcBef>
                <a:spcPts val="0"/>
              </a:spcBef>
              <a:spcAft>
                <a:spcPts val="0"/>
              </a:spcAft>
              <a:defRPr/>
            </a:pPr>
            <a:r>
              <a:rPr kumimoji="0" lang="en" altLang="ko-KR" sz="1000" kern="0" dirty="0">
                <a:solidFill>
                  <a:prstClr val="black"/>
                </a:solidFill>
                <a:latin typeface="맑은 고딕"/>
                <a:ea typeface="맑은 고딕"/>
              </a:rPr>
              <a:t>- DB, Application Server </a:t>
            </a:r>
            <a:r>
              <a:rPr kumimoji="0" lang="en" altLang="en-US" sz="1000" kern="0" dirty="0">
                <a:solidFill>
                  <a:prstClr val="black"/>
                </a:solidFill>
                <a:latin typeface="맑은 고딕"/>
                <a:ea typeface="맑은 고딕"/>
              </a:rPr>
              <a:t>Monitoring and </a:t>
            </a:r>
            <a:r>
              <a:rPr kumimoji="0" lang="en" altLang="ko-KR" sz="1000" kern="0" dirty="0">
                <a:solidFill>
                  <a:prstClr val="black"/>
                </a:solidFill>
                <a:latin typeface="맑은 고딕"/>
                <a:ea typeface="맑은 고딕"/>
              </a:rPr>
              <a:t>Alert</a:t>
            </a:r>
          </a:p>
          <a:p>
            <a:pPr marL="171450" indent="-171450" defTabSz="914400" eaLnBrk="1" fontAlgn="auto" hangingPunct="1">
              <a:spcBef>
                <a:spcPts val="0"/>
              </a:spcBef>
              <a:spcAft>
                <a:spcPts val="0"/>
              </a:spcAft>
              <a:buFont typeface="Arial" panose="020B0604020202020204" pitchFamily="34" charset="0"/>
              <a:buChar char="•"/>
              <a:defRPr/>
            </a:pPr>
            <a:r>
              <a:rPr kumimoji="0" lang="en" altLang="en-US" sz="1000" b="1" kern="0" dirty="0">
                <a:solidFill>
                  <a:prstClr val="black"/>
                </a:solidFill>
                <a:latin typeface="맑은 고딕"/>
                <a:ea typeface="맑은 고딕"/>
              </a:rPr>
              <a:t>User Perspective Monitoring</a:t>
            </a:r>
            <a:endParaRPr kumimoji="0" lang="en-US" altLang="ko-KR" sz="1000" b="1" kern="0" dirty="0">
              <a:solidFill>
                <a:prstClr val="black"/>
              </a:solidFill>
              <a:latin typeface="맑은 고딕"/>
              <a:ea typeface="맑은 고딕"/>
            </a:endParaRPr>
          </a:p>
          <a:p>
            <a:pPr defTabSz="914400" eaLnBrk="1" fontAlgn="auto" hangingPunct="1">
              <a:spcBef>
                <a:spcPts val="0"/>
              </a:spcBef>
              <a:spcAft>
                <a:spcPts val="0"/>
              </a:spcAft>
              <a:defRPr/>
            </a:pPr>
            <a:r>
              <a:rPr kumimoji="0" lang="en" altLang="ko-KR" sz="1000" kern="0" dirty="0">
                <a:solidFill>
                  <a:prstClr val="black"/>
                </a:solidFill>
                <a:latin typeface="맑은 고딕"/>
                <a:ea typeface="맑은 고딕"/>
              </a:rPr>
              <a:t>- </a:t>
            </a:r>
            <a:r>
              <a:rPr kumimoji="0" lang="en" altLang="en-US" sz="1000" kern="0" dirty="0">
                <a:solidFill>
                  <a:prstClr val="black"/>
                </a:solidFill>
                <a:latin typeface="맑은 고딕"/>
                <a:ea typeface="맑은 고딕"/>
              </a:rPr>
              <a:t>Major </a:t>
            </a:r>
            <a:r>
              <a:rPr kumimoji="0" lang="en" altLang="ko-KR" sz="1000" kern="0" dirty="0">
                <a:solidFill>
                  <a:prstClr val="black"/>
                </a:solidFill>
                <a:latin typeface="맑은 고딕"/>
                <a:ea typeface="맑은 고딕"/>
              </a:rPr>
              <a:t>Transaction </a:t>
            </a:r>
            <a:r>
              <a:rPr kumimoji="0" lang="en" altLang="en-US" sz="1000" kern="0" dirty="0">
                <a:solidFill>
                  <a:prstClr val="black"/>
                </a:solidFill>
                <a:latin typeface="맑은 고딕"/>
                <a:ea typeface="맑은 고딕"/>
              </a:rPr>
              <a:t>Monitoring and </a:t>
            </a:r>
            <a:r>
              <a:rPr kumimoji="0" lang="en" altLang="ko-KR" sz="1000" kern="0" dirty="0">
                <a:solidFill>
                  <a:prstClr val="black"/>
                </a:solidFill>
                <a:latin typeface="맑은 고딕"/>
                <a:ea typeface="맑은 고딕"/>
              </a:rPr>
              <a:t>Alerts</a:t>
            </a:r>
          </a:p>
        </p:txBody>
      </p:sp>
      <p:grpSp>
        <p:nvGrpSpPr>
          <p:cNvPr id="4" name="그룹 3"/>
          <p:cNvGrpSpPr/>
          <p:nvPr/>
        </p:nvGrpSpPr>
        <p:grpSpPr>
          <a:xfrm>
            <a:off x="1291030" y="2020768"/>
            <a:ext cx="8131492" cy="641653"/>
            <a:chOff x="3004826" y="2020768"/>
            <a:chExt cx="6505194" cy="641653"/>
          </a:xfrm>
        </p:grpSpPr>
        <p:sp>
          <p:nvSpPr>
            <p:cNvPr id="104" name="직사각형 103"/>
            <p:cNvSpPr/>
            <p:nvPr/>
          </p:nvSpPr>
          <p:spPr>
            <a:xfrm>
              <a:off x="3004826" y="2341594"/>
              <a:ext cx="1626298" cy="320827"/>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algn="l" defTabSz="974725" rtl="0" eaLnBrk="0" fontAlgn="base" hangingPunct="0">
                <a:spcBef>
                  <a:spcPct val="0"/>
                </a:spcBef>
                <a:spcAft>
                  <a:spcPct val="0"/>
                </a:spcAft>
                <a:defRPr kumimoji="1" sz="1900" kern="1200">
                  <a:solidFill>
                    <a:schemeClr val="lt1"/>
                  </a:solidFill>
                  <a:latin typeface="+mn-lt"/>
                  <a:ea typeface="+mn-ea"/>
                  <a:cs typeface="+mn-cs"/>
                </a:defRPr>
              </a:lvl1pPr>
              <a:lvl2pPr marL="487363" indent="-30163" algn="l" defTabSz="974725" rtl="0" eaLnBrk="0" fontAlgn="base" hangingPunct="0">
                <a:spcBef>
                  <a:spcPct val="0"/>
                </a:spcBef>
                <a:spcAft>
                  <a:spcPct val="0"/>
                </a:spcAft>
                <a:defRPr kumimoji="1" sz="1900" kern="1200">
                  <a:solidFill>
                    <a:schemeClr val="lt1"/>
                  </a:solidFill>
                  <a:latin typeface="+mn-lt"/>
                  <a:ea typeface="+mn-ea"/>
                  <a:cs typeface="+mn-cs"/>
                </a:defRPr>
              </a:lvl2pPr>
              <a:lvl3pPr marL="974725" indent="-60325" algn="l" defTabSz="974725" rtl="0" eaLnBrk="0" fontAlgn="base" hangingPunct="0">
                <a:spcBef>
                  <a:spcPct val="0"/>
                </a:spcBef>
                <a:spcAft>
                  <a:spcPct val="0"/>
                </a:spcAft>
                <a:defRPr kumimoji="1" sz="1900" kern="1200">
                  <a:solidFill>
                    <a:schemeClr val="lt1"/>
                  </a:solidFill>
                  <a:latin typeface="+mn-lt"/>
                  <a:ea typeface="+mn-ea"/>
                  <a:cs typeface="+mn-cs"/>
                </a:defRPr>
              </a:lvl3pPr>
              <a:lvl4pPr marL="1462088" indent="-90488" algn="l" defTabSz="974725" rtl="0" eaLnBrk="0" fontAlgn="base" hangingPunct="0">
                <a:spcBef>
                  <a:spcPct val="0"/>
                </a:spcBef>
                <a:spcAft>
                  <a:spcPct val="0"/>
                </a:spcAft>
                <a:defRPr kumimoji="1" sz="1900" kern="1200">
                  <a:solidFill>
                    <a:schemeClr val="lt1"/>
                  </a:solidFill>
                  <a:latin typeface="+mn-lt"/>
                  <a:ea typeface="+mn-ea"/>
                  <a:cs typeface="+mn-cs"/>
                </a:defRPr>
              </a:lvl4pPr>
              <a:lvl5pPr marL="1949450" indent="-120650" algn="l" defTabSz="974725" rtl="0" eaLnBrk="0" fontAlgn="base" hangingPunct="0">
                <a:spcBef>
                  <a:spcPct val="0"/>
                </a:spcBef>
                <a:spcAft>
                  <a:spcPct val="0"/>
                </a:spcAft>
                <a:defRPr kumimoji="1" sz="1900" kern="1200">
                  <a:solidFill>
                    <a:schemeClr val="lt1"/>
                  </a:solidFill>
                  <a:latin typeface="+mn-lt"/>
                  <a:ea typeface="+mn-ea"/>
                  <a:cs typeface="+mn-cs"/>
                </a:defRPr>
              </a:lvl5pPr>
              <a:lvl6pPr marL="2286000" algn="l" defTabSz="914400" rtl="0" eaLnBrk="1" latinLnBrk="1" hangingPunct="1">
                <a:defRPr kumimoji="1" sz="1900" kern="1200">
                  <a:solidFill>
                    <a:schemeClr val="lt1"/>
                  </a:solidFill>
                  <a:latin typeface="+mn-lt"/>
                  <a:ea typeface="+mn-ea"/>
                  <a:cs typeface="+mn-cs"/>
                </a:defRPr>
              </a:lvl6pPr>
              <a:lvl7pPr marL="2743200" algn="l" defTabSz="914400" rtl="0" eaLnBrk="1" latinLnBrk="1" hangingPunct="1">
                <a:defRPr kumimoji="1" sz="1900" kern="1200">
                  <a:solidFill>
                    <a:schemeClr val="lt1"/>
                  </a:solidFill>
                  <a:latin typeface="+mn-lt"/>
                  <a:ea typeface="+mn-ea"/>
                  <a:cs typeface="+mn-cs"/>
                </a:defRPr>
              </a:lvl7pPr>
              <a:lvl8pPr marL="3200400" algn="l" defTabSz="914400" rtl="0" eaLnBrk="1" latinLnBrk="1" hangingPunct="1">
                <a:defRPr kumimoji="1" sz="1900" kern="1200">
                  <a:solidFill>
                    <a:schemeClr val="lt1"/>
                  </a:solidFill>
                  <a:latin typeface="+mn-lt"/>
                  <a:ea typeface="+mn-ea"/>
                  <a:cs typeface="+mn-cs"/>
                </a:defRPr>
              </a:lvl8pPr>
              <a:lvl9pPr marL="3657600" algn="l" defTabSz="914400" rtl="0" eaLnBrk="1" latinLnBrk="1" hangingPunct="1">
                <a:defRPr kumimoji="1" sz="1900" kern="1200">
                  <a:solidFill>
                    <a:schemeClr val="lt1"/>
                  </a:solidFill>
                  <a:latin typeface="+mn-lt"/>
                  <a:ea typeface="+mn-ea"/>
                  <a:cs typeface="+mn-cs"/>
                </a:defRPr>
              </a:lvl9pPr>
            </a:lstStyle>
            <a:p>
              <a:pPr algn="ctr"/>
              <a:r>
                <a:rPr lang="en" altLang="ko-KR" sz="1000" b="1" dirty="0">
                  <a:solidFill>
                    <a:schemeClr val="tx1"/>
                  </a:solidFill>
                </a:rPr>
                <a:t>M11</a:t>
              </a:r>
              <a:endParaRPr lang="ko-KR" altLang="en-US" sz="1000" b="1" dirty="0">
                <a:solidFill>
                  <a:schemeClr val="tx1"/>
                </a:solidFill>
              </a:endParaRPr>
            </a:p>
          </p:txBody>
        </p:sp>
        <p:sp>
          <p:nvSpPr>
            <p:cNvPr id="105" name="직사각형 104"/>
            <p:cNvSpPr/>
            <p:nvPr/>
          </p:nvSpPr>
          <p:spPr>
            <a:xfrm>
              <a:off x="3004826" y="2020768"/>
              <a:ext cx="1626298" cy="320827"/>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algn="l" defTabSz="974725" rtl="0" eaLnBrk="0" fontAlgn="base" hangingPunct="0">
                <a:spcBef>
                  <a:spcPct val="0"/>
                </a:spcBef>
                <a:spcAft>
                  <a:spcPct val="0"/>
                </a:spcAft>
                <a:defRPr kumimoji="1" sz="1900" kern="1200">
                  <a:solidFill>
                    <a:schemeClr val="lt1"/>
                  </a:solidFill>
                  <a:latin typeface="+mn-lt"/>
                  <a:ea typeface="+mn-ea"/>
                  <a:cs typeface="+mn-cs"/>
                </a:defRPr>
              </a:lvl1pPr>
              <a:lvl2pPr marL="487363" indent="-30163" algn="l" defTabSz="974725" rtl="0" eaLnBrk="0" fontAlgn="base" hangingPunct="0">
                <a:spcBef>
                  <a:spcPct val="0"/>
                </a:spcBef>
                <a:spcAft>
                  <a:spcPct val="0"/>
                </a:spcAft>
                <a:defRPr kumimoji="1" sz="1900" kern="1200">
                  <a:solidFill>
                    <a:schemeClr val="lt1"/>
                  </a:solidFill>
                  <a:latin typeface="+mn-lt"/>
                  <a:ea typeface="+mn-ea"/>
                  <a:cs typeface="+mn-cs"/>
                </a:defRPr>
              </a:lvl2pPr>
              <a:lvl3pPr marL="974725" indent="-60325" algn="l" defTabSz="974725" rtl="0" eaLnBrk="0" fontAlgn="base" hangingPunct="0">
                <a:spcBef>
                  <a:spcPct val="0"/>
                </a:spcBef>
                <a:spcAft>
                  <a:spcPct val="0"/>
                </a:spcAft>
                <a:defRPr kumimoji="1" sz="1900" kern="1200">
                  <a:solidFill>
                    <a:schemeClr val="lt1"/>
                  </a:solidFill>
                  <a:latin typeface="+mn-lt"/>
                  <a:ea typeface="+mn-ea"/>
                  <a:cs typeface="+mn-cs"/>
                </a:defRPr>
              </a:lvl3pPr>
              <a:lvl4pPr marL="1462088" indent="-90488" algn="l" defTabSz="974725" rtl="0" eaLnBrk="0" fontAlgn="base" hangingPunct="0">
                <a:spcBef>
                  <a:spcPct val="0"/>
                </a:spcBef>
                <a:spcAft>
                  <a:spcPct val="0"/>
                </a:spcAft>
                <a:defRPr kumimoji="1" sz="1900" kern="1200">
                  <a:solidFill>
                    <a:schemeClr val="lt1"/>
                  </a:solidFill>
                  <a:latin typeface="+mn-lt"/>
                  <a:ea typeface="+mn-ea"/>
                  <a:cs typeface="+mn-cs"/>
                </a:defRPr>
              </a:lvl4pPr>
              <a:lvl5pPr marL="1949450" indent="-120650" algn="l" defTabSz="974725" rtl="0" eaLnBrk="0" fontAlgn="base" hangingPunct="0">
                <a:spcBef>
                  <a:spcPct val="0"/>
                </a:spcBef>
                <a:spcAft>
                  <a:spcPct val="0"/>
                </a:spcAft>
                <a:defRPr kumimoji="1" sz="1900" kern="1200">
                  <a:solidFill>
                    <a:schemeClr val="lt1"/>
                  </a:solidFill>
                  <a:latin typeface="+mn-lt"/>
                  <a:ea typeface="+mn-ea"/>
                  <a:cs typeface="+mn-cs"/>
                </a:defRPr>
              </a:lvl5pPr>
              <a:lvl6pPr marL="2286000" algn="l" defTabSz="914400" rtl="0" eaLnBrk="1" latinLnBrk="1" hangingPunct="1">
                <a:defRPr kumimoji="1" sz="1900" kern="1200">
                  <a:solidFill>
                    <a:schemeClr val="lt1"/>
                  </a:solidFill>
                  <a:latin typeface="+mn-lt"/>
                  <a:ea typeface="+mn-ea"/>
                  <a:cs typeface="+mn-cs"/>
                </a:defRPr>
              </a:lvl6pPr>
              <a:lvl7pPr marL="2743200" algn="l" defTabSz="914400" rtl="0" eaLnBrk="1" latinLnBrk="1" hangingPunct="1">
                <a:defRPr kumimoji="1" sz="1900" kern="1200">
                  <a:solidFill>
                    <a:schemeClr val="lt1"/>
                  </a:solidFill>
                  <a:latin typeface="+mn-lt"/>
                  <a:ea typeface="+mn-ea"/>
                  <a:cs typeface="+mn-cs"/>
                </a:defRPr>
              </a:lvl7pPr>
              <a:lvl8pPr marL="3200400" algn="l" defTabSz="914400" rtl="0" eaLnBrk="1" latinLnBrk="1" hangingPunct="1">
                <a:defRPr kumimoji="1" sz="1900" kern="1200">
                  <a:solidFill>
                    <a:schemeClr val="lt1"/>
                  </a:solidFill>
                  <a:latin typeface="+mn-lt"/>
                  <a:ea typeface="+mn-ea"/>
                  <a:cs typeface="+mn-cs"/>
                </a:defRPr>
              </a:lvl8pPr>
              <a:lvl9pPr marL="3657600" algn="l" defTabSz="914400" rtl="0" eaLnBrk="1" latinLnBrk="1" hangingPunct="1">
                <a:defRPr kumimoji="1" sz="1900" kern="1200">
                  <a:solidFill>
                    <a:schemeClr val="lt1"/>
                  </a:solidFill>
                  <a:latin typeface="+mn-lt"/>
                  <a:ea typeface="+mn-ea"/>
                  <a:cs typeface="+mn-cs"/>
                </a:defRPr>
              </a:lvl9pPr>
            </a:lstStyle>
            <a:p>
              <a:pPr algn="ctr"/>
              <a:r>
                <a:rPr lang="en" altLang="ko-KR" sz="1000" b="1" dirty="0">
                  <a:solidFill>
                    <a:schemeClr val="tx1"/>
                  </a:solidFill>
                </a:rPr>
                <a:t>january </a:t>
              </a:r>
              <a:r>
                <a:rPr lang="en" altLang="en-US" sz="1000" b="1" dirty="0">
                  <a:solidFill>
                    <a:schemeClr val="tx1"/>
                  </a:solidFill>
                </a:rPr>
                <a:t>_</a:t>
              </a:r>
            </a:p>
          </p:txBody>
        </p:sp>
        <p:sp>
          <p:nvSpPr>
            <p:cNvPr id="106" name="직사각형 105"/>
            <p:cNvSpPr/>
            <p:nvPr/>
          </p:nvSpPr>
          <p:spPr>
            <a:xfrm>
              <a:off x="4631125" y="2341594"/>
              <a:ext cx="1626298" cy="320827"/>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algn="l" defTabSz="974725" rtl="0" eaLnBrk="0" fontAlgn="base" hangingPunct="0">
                <a:spcBef>
                  <a:spcPct val="0"/>
                </a:spcBef>
                <a:spcAft>
                  <a:spcPct val="0"/>
                </a:spcAft>
                <a:defRPr kumimoji="1" sz="1900" kern="1200">
                  <a:solidFill>
                    <a:schemeClr val="lt1"/>
                  </a:solidFill>
                  <a:latin typeface="+mn-lt"/>
                  <a:ea typeface="+mn-ea"/>
                  <a:cs typeface="+mn-cs"/>
                </a:defRPr>
              </a:lvl1pPr>
              <a:lvl2pPr marL="487363" indent="-30163" algn="l" defTabSz="974725" rtl="0" eaLnBrk="0" fontAlgn="base" hangingPunct="0">
                <a:spcBef>
                  <a:spcPct val="0"/>
                </a:spcBef>
                <a:spcAft>
                  <a:spcPct val="0"/>
                </a:spcAft>
                <a:defRPr kumimoji="1" sz="1900" kern="1200">
                  <a:solidFill>
                    <a:schemeClr val="lt1"/>
                  </a:solidFill>
                  <a:latin typeface="+mn-lt"/>
                  <a:ea typeface="+mn-ea"/>
                  <a:cs typeface="+mn-cs"/>
                </a:defRPr>
              </a:lvl2pPr>
              <a:lvl3pPr marL="974725" indent="-60325" algn="l" defTabSz="974725" rtl="0" eaLnBrk="0" fontAlgn="base" hangingPunct="0">
                <a:spcBef>
                  <a:spcPct val="0"/>
                </a:spcBef>
                <a:spcAft>
                  <a:spcPct val="0"/>
                </a:spcAft>
                <a:defRPr kumimoji="1" sz="1900" kern="1200">
                  <a:solidFill>
                    <a:schemeClr val="lt1"/>
                  </a:solidFill>
                  <a:latin typeface="+mn-lt"/>
                  <a:ea typeface="+mn-ea"/>
                  <a:cs typeface="+mn-cs"/>
                </a:defRPr>
              </a:lvl3pPr>
              <a:lvl4pPr marL="1462088" indent="-90488" algn="l" defTabSz="974725" rtl="0" eaLnBrk="0" fontAlgn="base" hangingPunct="0">
                <a:spcBef>
                  <a:spcPct val="0"/>
                </a:spcBef>
                <a:spcAft>
                  <a:spcPct val="0"/>
                </a:spcAft>
                <a:defRPr kumimoji="1" sz="1900" kern="1200">
                  <a:solidFill>
                    <a:schemeClr val="lt1"/>
                  </a:solidFill>
                  <a:latin typeface="+mn-lt"/>
                  <a:ea typeface="+mn-ea"/>
                  <a:cs typeface="+mn-cs"/>
                </a:defRPr>
              </a:lvl4pPr>
              <a:lvl5pPr marL="1949450" indent="-120650" algn="l" defTabSz="974725" rtl="0" eaLnBrk="0" fontAlgn="base" hangingPunct="0">
                <a:spcBef>
                  <a:spcPct val="0"/>
                </a:spcBef>
                <a:spcAft>
                  <a:spcPct val="0"/>
                </a:spcAft>
                <a:defRPr kumimoji="1" sz="1900" kern="1200">
                  <a:solidFill>
                    <a:schemeClr val="lt1"/>
                  </a:solidFill>
                  <a:latin typeface="+mn-lt"/>
                  <a:ea typeface="+mn-ea"/>
                  <a:cs typeface="+mn-cs"/>
                </a:defRPr>
              </a:lvl5pPr>
              <a:lvl6pPr marL="2286000" algn="l" defTabSz="914400" rtl="0" eaLnBrk="1" latinLnBrk="1" hangingPunct="1">
                <a:defRPr kumimoji="1" sz="1900" kern="1200">
                  <a:solidFill>
                    <a:schemeClr val="lt1"/>
                  </a:solidFill>
                  <a:latin typeface="+mn-lt"/>
                  <a:ea typeface="+mn-ea"/>
                  <a:cs typeface="+mn-cs"/>
                </a:defRPr>
              </a:lvl6pPr>
              <a:lvl7pPr marL="2743200" algn="l" defTabSz="914400" rtl="0" eaLnBrk="1" latinLnBrk="1" hangingPunct="1">
                <a:defRPr kumimoji="1" sz="1900" kern="1200">
                  <a:solidFill>
                    <a:schemeClr val="lt1"/>
                  </a:solidFill>
                  <a:latin typeface="+mn-lt"/>
                  <a:ea typeface="+mn-ea"/>
                  <a:cs typeface="+mn-cs"/>
                </a:defRPr>
              </a:lvl7pPr>
              <a:lvl8pPr marL="3200400" algn="l" defTabSz="914400" rtl="0" eaLnBrk="1" latinLnBrk="1" hangingPunct="1">
                <a:defRPr kumimoji="1" sz="1900" kern="1200">
                  <a:solidFill>
                    <a:schemeClr val="lt1"/>
                  </a:solidFill>
                  <a:latin typeface="+mn-lt"/>
                  <a:ea typeface="+mn-ea"/>
                  <a:cs typeface="+mn-cs"/>
                </a:defRPr>
              </a:lvl8pPr>
              <a:lvl9pPr marL="3657600" algn="l" defTabSz="914400" rtl="0" eaLnBrk="1" latinLnBrk="1" hangingPunct="1">
                <a:defRPr kumimoji="1" sz="1900" kern="1200">
                  <a:solidFill>
                    <a:schemeClr val="lt1"/>
                  </a:solidFill>
                  <a:latin typeface="+mn-lt"/>
                  <a:ea typeface="+mn-ea"/>
                  <a:cs typeface="+mn-cs"/>
                </a:defRPr>
              </a:lvl9pPr>
            </a:lstStyle>
            <a:p>
              <a:pPr algn="ctr"/>
              <a:r>
                <a:rPr lang="en" altLang="ko-KR" sz="1000" b="1" dirty="0">
                  <a:solidFill>
                    <a:schemeClr val="tx1"/>
                  </a:solidFill>
                </a:rPr>
                <a:t>M12</a:t>
              </a:r>
              <a:endParaRPr lang="ko-KR" altLang="en-US" sz="1000" b="1" dirty="0">
                <a:solidFill>
                  <a:schemeClr val="tx1"/>
                </a:solidFill>
              </a:endParaRPr>
            </a:p>
          </p:txBody>
        </p:sp>
        <p:sp>
          <p:nvSpPr>
            <p:cNvPr id="107" name="직사각형 106"/>
            <p:cNvSpPr/>
            <p:nvPr/>
          </p:nvSpPr>
          <p:spPr>
            <a:xfrm>
              <a:off x="4631125" y="2020768"/>
              <a:ext cx="1626298" cy="320827"/>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algn="l" defTabSz="974725" rtl="0" eaLnBrk="0" fontAlgn="base" hangingPunct="0">
                <a:spcBef>
                  <a:spcPct val="0"/>
                </a:spcBef>
                <a:spcAft>
                  <a:spcPct val="0"/>
                </a:spcAft>
                <a:defRPr kumimoji="1" sz="1900" kern="1200">
                  <a:solidFill>
                    <a:schemeClr val="lt1"/>
                  </a:solidFill>
                  <a:latin typeface="+mn-lt"/>
                  <a:ea typeface="+mn-ea"/>
                  <a:cs typeface="+mn-cs"/>
                </a:defRPr>
              </a:lvl1pPr>
              <a:lvl2pPr marL="487363" indent="-30163" algn="l" defTabSz="974725" rtl="0" eaLnBrk="0" fontAlgn="base" hangingPunct="0">
                <a:spcBef>
                  <a:spcPct val="0"/>
                </a:spcBef>
                <a:spcAft>
                  <a:spcPct val="0"/>
                </a:spcAft>
                <a:defRPr kumimoji="1" sz="1900" kern="1200">
                  <a:solidFill>
                    <a:schemeClr val="lt1"/>
                  </a:solidFill>
                  <a:latin typeface="+mn-lt"/>
                  <a:ea typeface="+mn-ea"/>
                  <a:cs typeface="+mn-cs"/>
                </a:defRPr>
              </a:lvl2pPr>
              <a:lvl3pPr marL="974725" indent="-60325" algn="l" defTabSz="974725" rtl="0" eaLnBrk="0" fontAlgn="base" hangingPunct="0">
                <a:spcBef>
                  <a:spcPct val="0"/>
                </a:spcBef>
                <a:spcAft>
                  <a:spcPct val="0"/>
                </a:spcAft>
                <a:defRPr kumimoji="1" sz="1900" kern="1200">
                  <a:solidFill>
                    <a:schemeClr val="lt1"/>
                  </a:solidFill>
                  <a:latin typeface="+mn-lt"/>
                  <a:ea typeface="+mn-ea"/>
                  <a:cs typeface="+mn-cs"/>
                </a:defRPr>
              </a:lvl3pPr>
              <a:lvl4pPr marL="1462088" indent="-90488" algn="l" defTabSz="974725" rtl="0" eaLnBrk="0" fontAlgn="base" hangingPunct="0">
                <a:spcBef>
                  <a:spcPct val="0"/>
                </a:spcBef>
                <a:spcAft>
                  <a:spcPct val="0"/>
                </a:spcAft>
                <a:defRPr kumimoji="1" sz="1900" kern="1200">
                  <a:solidFill>
                    <a:schemeClr val="lt1"/>
                  </a:solidFill>
                  <a:latin typeface="+mn-lt"/>
                  <a:ea typeface="+mn-ea"/>
                  <a:cs typeface="+mn-cs"/>
                </a:defRPr>
              </a:lvl4pPr>
              <a:lvl5pPr marL="1949450" indent="-120650" algn="l" defTabSz="974725" rtl="0" eaLnBrk="0" fontAlgn="base" hangingPunct="0">
                <a:spcBef>
                  <a:spcPct val="0"/>
                </a:spcBef>
                <a:spcAft>
                  <a:spcPct val="0"/>
                </a:spcAft>
                <a:defRPr kumimoji="1" sz="1900" kern="1200">
                  <a:solidFill>
                    <a:schemeClr val="lt1"/>
                  </a:solidFill>
                  <a:latin typeface="+mn-lt"/>
                  <a:ea typeface="+mn-ea"/>
                  <a:cs typeface="+mn-cs"/>
                </a:defRPr>
              </a:lvl5pPr>
              <a:lvl6pPr marL="2286000" algn="l" defTabSz="914400" rtl="0" eaLnBrk="1" latinLnBrk="1" hangingPunct="1">
                <a:defRPr kumimoji="1" sz="1900" kern="1200">
                  <a:solidFill>
                    <a:schemeClr val="lt1"/>
                  </a:solidFill>
                  <a:latin typeface="+mn-lt"/>
                  <a:ea typeface="+mn-ea"/>
                  <a:cs typeface="+mn-cs"/>
                </a:defRPr>
              </a:lvl6pPr>
              <a:lvl7pPr marL="2743200" algn="l" defTabSz="914400" rtl="0" eaLnBrk="1" latinLnBrk="1" hangingPunct="1">
                <a:defRPr kumimoji="1" sz="1900" kern="1200">
                  <a:solidFill>
                    <a:schemeClr val="lt1"/>
                  </a:solidFill>
                  <a:latin typeface="+mn-lt"/>
                  <a:ea typeface="+mn-ea"/>
                  <a:cs typeface="+mn-cs"/>
                </a:defRPr>
              </a:lvl7pPr>
              <a:lvl8pPr marL="3200400" algn="l" defTabSz="914400" rtl="0" eaLnBrk="1" latinLnBrk="1" hangingPunct="1">
                <a:defRPr kumimoji="1" sz="1900" kern="1200">
                  <a:solidFill>
                    <a:schemeClr val="lt1"/>
                  </a:solidFill>
                  <a:latin typeface="+mn-lt"/>
                  <a:ea typeface="+mn-ea"/>
                  <a:cs typeface="+mn-cs"/>
                </a:defRPr>
              </a:lvl8pPr>
              <a:lvl9pPr marL="3657600" algn="l" defTabSz="914400" rtl="0" eaLnBrk="1" latinLnBrk="1" hangingPunct="1">
                <a:defRPr kumimoji="1" sz="1900" kern="1200">
                  <a:solidFill>
                    <a:schemeClr val="lt1"/>
                  </a:solidFill>
                  <a:latin typeface="+mn-lt"/>
                  <a:ea typeface="+mn-ea"/>
                  <a:cs typeface="+mn-cs"/>
                </a:defRPr>
              </a:lvl9pPr>
            </a:lstStyle>
            <a:p>
              <a:pPr algn="ctr"/>
              <a:r>
                <a:rPr lang="en" altLang="ko-KR" sz="1000" b="1" dirty="0">
                  <a:solidFill>
                    <a:schemeClr val="tx1"/>
                  </a:solidFill>
                </a:rPr>
                <a:t>February </a:t>
              </a:r>
              <a:r>
                <a:rPr lang="en" altLang="en-US" sz="1000" b="1" dirty="0">
                  <a:solidFill>
                    <a:schemeClr val="tx1"/>
                  </a:solidFill>
                </a:rPr>
                <a:t>_</a:t>
              </a:r>
            </a:p>
          </p:txBody>
        </p:sp>
        <p:sp>
          <p:nvSpPr>
            <p:cNvPr id="108" name="직사각형 107"/>
            <p:cNvSpPr/>
            <p:nvPr/>
          </p:nvSpPr>
          <p:spPr>
            <a:xfrm>
              <a:off x="6257423" y="2341594"/>
              <a:ext cx="1626298" cy="320827"/>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algn="l" defTabSz="974725" rtl="0" eaLnBrk="0" fontAlgn="base" hangingPunct="0">
                <a:spcBef>
                  <a:spcPct val="0"/>
                </a:spcBef>
                <a:spcAft>
                  <a:spcPct val="0"/>
                </a:spcAft>
                <a:defRPr kumimoji="1" sz="1900" kern="1200">
                  <a:solidFill>
                    <a:schemeClr val="lt1"/>
                  </a:solidFill>
                  <a:latin typeface="+mn-lt"/>
                  <a:ea typeface="+mn-ea"/>
                  <a:cs typeface="+mn-cs"/>
                </a:defRPr>
              </a:lvl1pPr>
              <a:lvl2pPr marL="487363" indent="-30163" algn="l" defTabSz="974725" rtl="0" eaLnBrk="0" fontAlgn="base" hangingPunct="0">
                <a:spcBef>
                  <a:spcPct val="0"/>
                </a:spcBef>
                <a:spcAft>
                  <a:spcPct val="0"/>
                </a:spcAft>
                <a:defRPr kumimoji="1" sz="1900" kern="1200">
                  <a:solidFill>
                    <a:schemeClr val="lt1"/>
                  </a:solidFill>
                  <a:latin typeface="+mn-lt"/>
                  <a:ea typeface="+mn-ea"/>
                  <a:cs typeface="+mn-cs"/>
                </a:defRPr>
              </a:lvl2pPr>
              <a:lvl3pPr marL="974725" indent="-60325" algn="l" defTabSz="974725" rtl="0" eaLnBrk="0" fontAlgn="base" hangingPunct="0">
                <a:spcBef>
                  <a:spcPct val="0"/>
                </a:spcBef>
                <a:spcAft>
                  <a:spcPct val="0"/>
                </a:spcAft>
                <a:defRPr kumimoji="1" sz="1900" kern="1200">
                  <a:solidFill>
                    <a:schemeClr val="lt1"/>
                  </a:solidFill>
                  <a:latin typeface="+mn-lt"/>
                  <a:ea typeface="+mn-ea"/>
                  <a:cs typeface="+mn-cs"/>
                </a:defRPr>
              </a:lvl3pPr>
              <a:lvl4pPr marL="1462088" indent="-90488" algn="l" defTabSz="974725" rtl="0" eaLnBrk="0" fontAlgn="base" hangingPunct="0">
                <a:spcBef>
                  <a:spcPct val="0"/>
                </a:spcBef>
                <a:spcAft>
                  <a:spcPct val="0"/>
                </a:spcAft>
                <a:defRPr kumimoji="1" sz="1900" kern="1200">
                  <a:solidFill>
                    <a:schemeClr val="lt1"/>
                  </a:solidFill>
                  <a:latin typeface="+mn-lt"/>
                  <a:ea typeface="+mn-ea"/>
                  <a:cs typeface="+mn-cs"/>
                </a:defRPr>
              </a:lvl4pPr>
              <a:lvl5pPr marL="1949450" indent="-120650" algn="l" defTabSz="974725" rtl="0" eaLnBrk="0" fontAlgn="base" hangingPunct="0">
                <a:spcBef>
                  <a:spcPct val="0"/>
                </a:spcBef>
                <a:spcAft>
                  <a:spcPct val="0"/>
                </a:spcAft>
                <a:defRPr kumimoji="1" sz="1900" kern="1200">
                  <a:solidFill>
                    <a:schemeClr val="lt1"/>
                  </a:solidFill>
                  <a:latin typeface="+mn-lt"/>
                  <a:ea typeface="+mn-ea"/>
                  <a:cs typeface="+mn-cs"/>
                </a:defRPr>
              </a:lvl5pPr>
              <a:lvl6pPr marL="2286000" algn="l" defTabSz="914400" rtl="0" eaLnBrk="1" latinLnBrk="1" hangingPunct="1">
                <a:defRPr kumimoji="1" sz="1900" kern="1200">
                  <a:solidFill>
                    <a:schemeClr val="lt1"/>
                  </a:solidFill>
                  <a:latin typeface="+mn-lt"/>
                  <a:ea typeface="+mn-ea"/>
                  <a:cs typeface="+mn-cs"/>
                </a:defRPr>
              </a:lvl6pPr>
              <a:lvl7pPr marL="2743200" algn="l" defTabSz="914400" rtl="0" eaLnBrk="1" latinLnBrk="1" hangingPunct="1">
                <a:defRPr kumimoji="1" sz="1900" kern="1200">
                  <a:solidFill>
                    <a:schemeClr val="lt1"/>
                  </a:solidFill>
                  <a:latin typeface="+mn-lt"/>
                  <a:ea typeface="+mn-ea"/>
                  <a:cs typeface="+mn-cs"/>
                </a:defRPr>
              </a:lvl7pPr>
              <a:lvl8pPr marL="3200400" algn="l" defTabSz="914400" rtl="0" eaLnBrk="1" latinLnBrk="1" hangingPunct="1">
                <a:defRPr kumimoji="1" sz="1900" kern="1200">
                  <a:solidFill>
                    <a:schemeClr val="lt1"/>
                  </a:solidFill>
                  <a:latin typeface="+mn-lt"/>
                  <a:ea typeface="+mn-ea"/>
                  <a:cs typeface="+mn-cs"/>
                </a:defRPr>
              </a:lvl8pPr>
              <a:lvl9pPr marL="3657600" algn="l" defTabSz="914400" rtl="0" eaLnBrk="1" latinLnBrk="1" hangingPunct="1">
                <a:defRPr kumimoji="1" sz="1900" kern="1200">
                  <a:solidFill>
                    <a:schemeClr val="lt1"/>
                  </a:solidFill>
                  <a:latin typeface="+mn-lt"/>
                  <a:ea typeface="+mn-ea"/>
                  <a:cs typeface="+mn-cs"/>
                </a:defRPr>
              </a:lvl9pPr>
            </a:lstStyle>
            <a:p>
              <a:pPr algn="ctr"/>
              <a:r>
                <a:rPr lang="en" altLang="ko-KR" sz="1000" b="1" dirty="0">
                  <a:solidFill>
                    <a:schemeClr val="tx1"/>
                  </a:solidFill>
                </a:rPr>
                <a:t>M13</a:t>
              </a:r>
              <a:endParaRPr lang="ko-KR" altLang="en-US" sz="1000" b="1" dirty="0">
                <a:solidFill>
                  <a:schemeClr val="tx1"/>
                </a:solidFill>
              </a:endParaRPr>
            </a:p>
          </p:txBody>
        </p:sp>
        <p:sp>
          <p:nvSpPr>
            <p:cNvPr id="109" name="직사각형 108"/>
            <p:cNvSpPr/>
            <p:nvPr/>
          </p:nvSpPr>
          <p:spPr>
            <a:xfrm>
              <a:off x="6257423" y="2020768"/>
              <a:ext cx="1626298" cy="320827"/>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algn="l" defTabSz="974725" rtl="0" eaLnBrk="0" fontAlgn="base" hangingPunct="0">
                <a:spcBef>
                  <a:spcPct val="0"/>
                </a:spcBef>
                <a:spcAft>
                  <a:spcPct val="0"/>
                </a:spcAft>
                <a:defRPr kumimoji="1" sz="1900" kern="1200">
                  <a:solidFill>
                    <a:schemeClr val="lt1"/>
                  </a:solidFill>
                  <a:latin typeface="+mn-lt"/>
                  <a:ea typeface="+mn-ea"/>
                  <a:cs typeface="+mn-cs"/>
                </a:defRPr>
              </a:lvl1pPr>
              <a:lvl2pPr marL="487363" indent="-30163" algn="l" defTabSz="974725" rtl="0" eaLnBrk="0" fontAlgn="base" hangingPunct="0">
                <a:spcBef>
                  <a:spcPct val="0"/>
                </a:spcBef>
                <a:spcAft>
                  <a:spcPct val="0"/>
                </a:spcAft>
                <a:defRPr kumimoji="1" sz="1900" kern="1200">
                  <a:solidFill>
                    <a:schemeClr val="lt1"/>
                  </a:solidFill>
                  <a:latin typeface="+mn-lt"/>
                  <a:ea typeface="+mn-ea"/>
                  <a:cs typeface="+mn-cs"/>
                </a:defRPr>
              </a:lvl2pPr>
              <a:lvl3pPr marL="974725" indent="-60325" algn="l" defTabSz="974725" rtl="0" eaLnBrk="0" fontAlgn="base" hangingPunct="0">
                <a:spcBef>
                  <a:spcPct val="0"/>
                </a:spcBef>
                <a:spcAft>
                  <a:spcPct val="0"/>
                </a:spcAft>
                <a:defRPr kumimoji="1" sz="1900" kern="1200">
                  <a:solidFill>
                    <a:schemeClr val="lt1"/>
                  </a:solidFill>
                  <a:latin typeface="+mn-lt"/>
                  <a:ea typeface="+mn-ea"/>
                  <a:cs typeface="+mn-cs"/>
                </a:defRPr>
              </a:lvl3pPr>
              <a:lvl4pPr marL="1462088" indent="-90488" algn="l" defTabSz="974725" rtl="0" eaLnBrk="0" fontAlgn="base" hangingPunct="0">
                <a:spcBef>
                  <a:spcPct val="0"/>
                </a:spcBef>
                <a:spcAft>
                  <a:spcPct val="0"/>
                </a:spcAft>
                <a:defRPr kumimoji="1" sz="1900" kern="1200">
                  <a:solidFill>
                    <a:schemeClr val="lt1"/>
                  </a:solidFill>
                  <a:latin typeface="+mn-lt"/>
                  <a:ea typeface="+mn-ea"/>
                  <a:cs typeface="+mn-cs"/>
                </a:defRPr>
              </a:lvl4pPr>
              <a:lvl5pPr marL="1949450" indent="-120650" algn="l" defTabSz="974725" rtl="0" eaLnBrk="0" fontAlgn="base" hangingPunct="0">
                <a:spcBef>
                  <a:spcPct val="0"/>
                </a:spcBef>
                <a:spcAft>
                  <a:spcPct val="0"/>
                </a:spcAft>
                <a:defRPr kumimoji="1" sz="1900" kern="1200">
                  <a:solidFill>
                    <a:schemeClr val="lt1"/>
                  </a:solidFill>
                  <a:latin typeface="+mn-lt"/>
                  <a:ea typeface="+mn-ea"/>
                  <a:cs typeface="+mn-cs"/>
                </a:defRPr>
              </a:lvl5pPr>
              <a:lvl6pPr marL="2286000" algn="l" defTabSz="914400" rtl="0" eaLnBrk="1" latinLnBrk="1" hangingPunct="1">
                <a:defRPr kumimoji="1" sz="1900" kern="1200">
                  <a:solidFill>
                    <a:schemeClr val="lt1"/>
                  </a:solidFill>
                  <a:latin typeface="+mn-lt"/>
                  <a:ea typeface="+mn-ea"/>
                  <a:cs typeface="+mn-cs"/>
                </a:defRPr>
              </a:lvl6pPr>
              <a:lvl7pPr marL="2743200" algn="l" defTabSz="914400" rtl="0" eaLnBrk="1" latinLnBrk="1" hangingPunct="1">
                <a:defRPr kumimoji="1" sz="1900" kern="1200">
                  <a:solidFill>
                    <a:schemeClr val="lt1"/>
                  </a:solidFill>
                  <a:latin typeface="+mn-lt"/>
                  <a:ea typeface="+mn-ea"/>
                  <a:cs typeface="+mn-cs"/>
                </a:defRPr>
              </a:lvl7pPr>
              <a:lvl8pPr marL="3200400" algn="l" defTabSz="914400" rtl="0" eaLnBrk="1" latinLnBrk="1" hangingPunct="1">
                <a:defRPr kumimoji="1" sz="1900" kern="1200">
                  <a:solidFill>
                    <a:schemeClr val="lt1"/>
                  </a:solidFill>
                  <a:latin typeface="+mn-lt"/>
                  <a:ea typeface="+mn-ea"/>
                  <a:cs typeface="+mn-cs"/>
                </a:defRPr>
              </a:lvl8pPr>
              <a:lvl9pPr marL="3657600" algn="l" defTabSz="914400" rtl="0" eaLnBrk="1" latinLnBrk="1" hangingPunct="1">
                <a:defRPr kumimoji="1" sz="1900" kern="1200">
                  <a:solidFill>
                    <a:schemeClr val="lt1"/>
                  </a:solidFill>
                  <a:latin typeface="+mn-lt"/>
                  <a:ea typeface="+mn-ea"/>
                  <a:cs typeface="+mn-cs"/>
                </a:defRPr>
              </a:lvl9pPr>
            </a:lstStyle>
            <a:p>
              <a:pPr algn="ctr"/>
              <a:r>
                <a:rPr lang="en" altLang="ko-KR" sz="1000" b="1" dirty="0">
                  <a:solidFill>
                    <a:schemeClr val="tx1"/>
                  </a:solidFill>
                </a:rPr>
                <a:t>March </a:t>
              </a:r>
              <a:r>
                <a:rPr lang="en" altLang="en-US" sz="1000" b="1" dirty="0">
                  <a:solidFill>
                    <a:schemeClr val="tx1"/>
                  </a:solidFill>
                </a:rPr>
                <a:t>_</a:t>
              </a:r>
            </a:p>
          </p:txBody>
        </p:sp>
        <p:sp>
          <p:nvSpPr>
            <p:cNvPr id="110" name="직사각형 109"/>
            <p:cNvSpPr/>
            <p:nvPr/>
          </p:nvSpPr>
          <p:spPr>
            <a:xfrm>
              <a:off x="7883722" y="2341594"/>
              <a:ext cx="1626298" cy="320827"/>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algn="l" defTabSz="974725" rtl="0" eaLnBrk="0" fontAlgn="base" hangingPunct="0">
                <a:spcBef>
                  <a:spcPct val="0"/>
                </a:spcBef>
                <a:spcAft>
                  <a:spcPct val="0"/>
                </a:spcAft>
                <a:defRPr kumimoji="1" sz="1900" kern="1200">
                  <a:solidFill>
                    <a:schemeClr val="lt1"/>
                  </a:solidFill>
                  <a:latin typeface="+mn-lt"/>
                  <a:ea typeface="+mn-ea"/>
                  <a:cs typeface="+mn-cs"/>
                </a:defRPr>
              </a:lvl1pPr>
              <a:lvl2pPr marL="487363" indent="-30163" algn="l" defTabSz="974725" rtl="0" eaLnBrk="0" fontAlgn="base" hangingPunct="0">
                <a:spcBef>
                  <a:spcPct val="0"/>
                </a:spcBef>
                <a:spcAft>
                  <a:spcPct val="0"/>
                </a:spcAft>
                <a:defRPr kumimoji="1" sz="1900" kern="1200">
                  <a:solidFill>
                    <a:schemeClr val="lt1"/>
                  </a:solidFill>
                  <a:latin typeface="+mn-lt"/>
                  <a:ea typeface="+mn-ea"/>
                  <a:cs typeface="+mn-cs"/>
                </a:defRPr>
              </a:lvl2pPr>
              <a:lvl3pPr marL="974725" indent="-60325" algn="l" defTabSz="974725" rtl="0" eaLnBrk="0" fontAlgn="base" hangingPunct="0">
                <a:spcBef>
                  <a:spcPct val="0"/>
                </a:spcBef>
                <a:spcAft>
                  <a:spcPct val="0"/>
                </a:spcAft>
                <a:defRPr kumimoji="1" sz="1900" kern="1200">
                  <a:solidFill>
                    <a:schemeClr val="lt1"/>
                  </a:solidFill>
                  <a:latin typeface="+mn-lt"/>
                  <a:ea typeface="+mn-ea"/>
                  <a:cs typeface="+mn-cs"/>
                </a:defRPr>
              </a:lvl3pPr>
              <a:lvl4pPr marL="1462088" indent="-90488" algn="l" defTabSz="974725" rtl="0" eaLnBrk="0" fontAlgn="base" hangingPunct="0">
                <a:spcBef>
                  <a:spcPct val="0"/>
                </a:spcBef>
                <a:spcAft>
                  <a:spcPct val="0"/>
                </a:spcAft>
                <a:defRPr kumimoji="1" sz="1900" kern="1200">
                  <a:solidFill>
                    <a:schemeClr val="lt1"/>
                  </a:solidFill>
                  <a:latin typeface="+mn-lt"/>
                  <a:ea typeface="+mn-ea"/>
                  <a:cs typeface="+mn-cs"/>
                </a:defRPr>
              </a:lvl4pPr>
              <a:lvl5pPr marL="1949450" indent="-120650" algn="l" defTabSz="974725" rtl="0" eaLnBrk="0" fontAlgn="base" hangingPunct="0">
                <a:spcBef>
                  <a:spcPct val="0"/>
                </a:spcBef>
                <a:spcAft>
                  <a:spcPct val="0"/>
                </a:spcAft>
                <a:defRPr kumimoji="1" sz="1900" kern="1200">
                  <a:solidFill>
                    <a:schemeClr val="lt1"/>
                  </a:solidFill>
                  <a:latin typeface="+mn-lt"/>
                  <a:ea typeface="+mn-ea"/>
                  <a:cs typeface="+mn-cs"/>
                </a:defRPr>
              </a:lvl5pPr>
              <a:lvl6pPr marL="2286000" algn="l" defTabSz="914400" rtl="0" eaLnBrk="1" latinLnBrk="1" hangingPunct="1">
                <a:defRPr kumimoji="1" sz="1900" kern="1200">
                  <a:solidFill>
                    <a:schemeClr val="lt1"/>
                  </a:solidFill>
                  <a:latin typeface="+mn-lt"/>
                  <a:ea typeface="+mn-ea"/>
                  <a:cs typeface="+mn-cs"/>
                </a:defRPr>
              </a:lvl6pPr>
              <a:lvl7pPr marL="2743200" algn="l" defTabSz="914400" rtl="0" eaLnBrk="1" latinLnBrk="1" hangingPunct="1">
                <a:defRPr kumimoji="1" sz="1900" kern="1200">
                  <a:solidFill>
                    <a:schemeClr val="lt1"/>
                  </a:solidFill>
                  <a:latin typeface="+mn-lt"/>
                  <a:ea typeface="+mn-ea"/>
                  <a:cs typeface="+mn-cs"/>
                </a:defRPr>
              </a:lvl7pPr>
              <a:lvl8pPr marL="3200400" algn="l" defTabSz="914400" rtl="0" eaLnBrk="1" latinLnBrk="1" hangingPunct="1">
                <a:defRPr kumimoji="1" sz="1900" kern="1200">
                  <a:solidFill>
                    <a:schemeClr val="lt1"/>
                  </a:solidFill>
                  <a:latin typeface="+mn-lt"/>
                  <a:ea typeface="+mn-ea"/>
                  <a:cs typeface="+mn-cs"/>
                </a:defRPr>
              </a:lvl8pPr>
              <a:lvl9pPr marL="3657600" algn="l" defTabSz="914400" rtl="0" eaLnBrk="1" latinLnBrk="1" hangingPunct="1">
                <a:defRPr kumimoji="1" sz="1900" kern="1200">
                  <a:solidFill>
                    <a:schemeClr val="lt1"/>
                  </a:solidFill>
                  <a:latin typeface="+mn-lt"/>
                  <a:ea typeface="+mn-ea"/>
                  <a:cs typeface="+mn-cs"/>
                </a:defRPr>
              </a:lvl9pPr>
            </a:lstStyle>
            <a:p>
              <a:pPr algn="ctr"/>
              <a:r>
                <a:rPr lang="en" altLang="ko-KR" sz="1000" b="1" dirty="0">
                  <a:solidFill>
                    <a:schemeClr val="tx1"/>
                  </a:solidFill>
                </a:rPr>
                <a:t>ITO/SM</a:t>
              </a:r>
              <a:endParaRPr lang="ko-KR" altLang="en-US" sz="1000" b="1" dirty="0">
                <a:solidFill>
                  <a:schemeClr val="tx1"/>
                </a:solidFill>
              </a:endParaRPr>
            </a:p>
          </p:txBody>
        </p:sp>
        <p:sp>
          <p:nvSpPr>
            <p:cNvPr id="111" name="직사각형 110"/>
            <p:cNvSpPr/>
            <p:nvPr/>
          </p:nvSpPr>
          <p:spPr>
            <a:xfrm>
              <a:off x="7883722" y="2020768"/>
              <a:ext cx="1626298" cy="320827"/>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algn="l" defTabSz="974725" rtl="0" eaLnBrk="0" fontAlgn="base" hangingPunct="0">
                <a:spcBef>
                  <a:spcPct val="0"/>
                </a:spcBef>
                <a:spcAft>
                  <a:spcPct val="0"/>
                </a:spcAft>
                <a:defRPr kumimoji="1" sz="1900" kern="1200">
                  <a:solidFill>
                    <a:schemeClr val="lt1"/>
                  </a:solidFill>
                  <a:latin typeface="+mn-lt"/>
                  <a:ea typeface="+mn-ea"/>
                  <a:cs typeface="+mn-cs"/>
                </a:defRPr>
              </a:lvl1pPr>
              <a:lvl2pPr marL="487363" indent="-30163" algn="l" defTabSz="974725" rtl="0" eaLnBrk="0" fontAlgn="base" hangingPunct="0">
                <a:spcBef>
                  <a:spcPct val="0"/>
                </a:spcBef>
                <a:spcAft>
                  <a:spcPct val="0"/>
                </a:spcAft>
                <a:defRPr kumimoji="1" sz="1900" kern="1200">
                  <a:solidFill>
                    <a:schemeClr val="lt1"/>
                  </a:solidFill>
                  <a:latin typeface="+mn-lt"/>
                  <a:ea typeface="+mn-ea"/>
                  <a:cs typeface="+mn-cs"/>
                </a:defRPr>
              </a:lvl2pPr>
              <a:lvl3pPr marL="974725" indent="-60325" algn="l" defTabSz="974725" rtl="0" eaLnBrk="0" fontAlgn="base" hangingPunct="0">
                <a:spcBef>
                  <a:spcPct val="0"/>
                </a:spcBef>
                <a:spcAft>
                  <a:spcPct val="0"/>
                </a:spcAft>
                <a:defRPr kumimoji="1" sz="1900" kern="1200">
                  <a:solidFill>
                    <a:schemeClr val="lt1"/>
                  </a:solidFill>
                  <a:latin typeface="+mn-lt"/>
                  <a:ea typeface="+mn-ea"/>
                  <a:cs typeface="+mn-cs"/>
                </a:defRPr>
              </a:lvl3pPr>
              <a:lvl4pPr marL="1462088" indent="-90488" algn="l" defTabSz="974725" rtl="0" eaLnBrk="0" fontAlgn="base" hangingPunct="0">
                <a:spcBef>
                  <a:spcPct val="0"/>
                </a:spcBef>
                <a:spcAft>
                  <a:spcPct val="0"/>
                </a:spcAft>
                <a:defRPr kumimoji="1" sz="1900" kern="1200">
                  <a:solidFill>
                    <a:schemeClr val="lt1"/>
                  </a:solidFill>
                  <a:latin typeface="+mn-lt"/>
                  <a:ea typeface="+mn-ea"/>
                  <a:cs typeface="+mn-cs"/>
                </a:defRPr>
              </a:lvl4pPr>
              <a:lvl5pPr marL="1949450" indent="-120650" algn="l" defTabSz="974725" rtl="0" eaLnBrk="0" fontAlgn="base" hangingPunct="0">
                <a:spcBef>
                  <a:spcPct val="0"/>
                </a:spcBef>
                <a:spcAft>
                  <a:spcPct val="0"/>
                </a:spcAft>
                <a:defRPr kumimoji="1" sz="1900" kern="1200">
                  <a:solidFill>
                    <a:schemeClr val="lt1"/>
                  </a:solidFill>
                  <a:latin typeface="+mn-lt"/>
                  <a:ea typeface="+mn-ea"/>
                  <a:cs typeface="+mn-cs"/>
                </a:defRPr>
              </a:lvl5pPr>
              <a:lvl6pPr marL="2286000" algn="l" defTabSz="914400" rtl="0" eaLnBrk="1" latinLnBrk="1" hangingPunct="1">
                <a:defRPr kumimoji="1" sz="1900" kern="1200">
                  <a:solidFill>
                    <a:schemeClr val="lt1"/>
                  </a:solidFill>
                  <a:latin typeface="+mn-lt"/>
                  <a:ea typeface="+mn-ea"/>
                  <a:cs typeface="+mn-cs"/>
                </a:defRPr>
              </a:lvl6pPr>
              <a:lvl7pPr marL="2743200" algn="l" defTabSz="914400" rtl="0" eaLnBrk="1" latinLnBrk="1" hangingPunct="1">
                <a:defRPr kumimoji="1" sz="1900" kern="1200">
                  <a:solidFill>
                    <a:schemeClr val="lt1"/>
                  </a:solidFill>
                  <a:latin typeface="+mn-lt"/>
                  <a:ea typeface="+mn-ea"/>
                  <a:cs typeface="+mn-cs"/>
                </a:defRPr>
              </a:lvl7pPr>
              <a:lvl8pPr marL="3200400" algn="l" defTabSz="914400" rtl="0" eaLnBrk="1" latinLnBrk="1" hangingPunct="1">
                <a:defRPr kumimoji="1" sz="1900" kern="1200">
                  <a:solidFill>
                    <a:schemeClr val="lt1"/>
                  </a:solidFill>
                  <a:latin typeface="+mn-lt"/>
                  <a:ea typeface="+mn-ea"/>
                  <a:cs typeface="+mn-cs"/>
                </a:defRPr>
              </a:lvl8pPr>
              <a:lvl9pPr marL="3657600" algn="l" defTabSz="914400" rtl="0" eaLnBrk="1" latinLnBrk="1" hangingPunct="1">
                <a:defRPr kumimoji="1" sz="1900" kern="1200">
                  <a:solidFill>
                    <a:schemeClr val="lt1"/>
                  </a:solidFill>
                  <a:latin typeface="+mn-lt"/>
                  <a:ea typeface="+mn-ea"/>
                  <a:cs typeface="+mn-cs"/>
                </a:defRPr>
              </a:lvl9pPr>
            </a:lstStyle>
            <a:p>
              <a:pPr algn="ctr"/>
              <a:r>
                <a:rPr lang="en" altLang="ko-KR" sz="1000" b="1" dirty="0">
                  <a:solidFill>
                    <a:schemeClr val="tx1"/>
                  </a:solidFill>
                </a:rPr>
                <a:t>april </a:t>
              </a:r>
              <a:r>
                <a:rPr lang="en" altLang="en-US" sz="1000" b="1" dirty="0">
                  <a:solidFill>
                    <a:schemeClr val="tx1"/>
                  </a:solidFill>
                </a:rPr>
                <a:t>_</a:t>
              </a:r>
            </a:p>
          </p:txBody>
        </p:sp>
      </p:grpSp>
      <p:sp>
        <p:nvSpPr>
          <p:cNvPr id="112" name="직사각형 111"/>
          <p:cNvSpPr/>
          <p:nvPr/>
        </p:nvSpPr>
        <p:spPr>
          <a:xfrm>
            <a:off x="1291030" y="1699941"/>
            <a:ext cx="8131494" cy="320827"/>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algn="l" defTabSz="974725" rtl="0" eaLnBrk="0" fontAlgn="base" hangingPunct="0">
              <a:spcBef>
                <a:spcPct val="0"/>
              </a:spcBef>
              <a:spcAft>
                <a:spcPct val="0"/>
              </a:spcAft>
              <a:defRPr kumimoji="1" sz="1900" kern="1200">
                <a:solidFill>
                  <a:schemeClr val="lt1"/>
                </a:solidFill>
                <a:latin typeface="+mn-lt"/>
                <a:ea typeface="+mn-ea"/>
                <a:cs typeface="+mn-cs"/>
              </a:defRPr>
            </a:lvl1pPr>
            <a:lvl2pPr marL="487363" indent="-30163" algn="l" defTabSz="974725" rtl="0" eaLnBrk="0" fontAlgn="base" hangingPunct="0">
              <a:spcBef>
                <a:spcPct val="0"/>
              </a:spcBef>
              <a:spcAft>
                <a:spcPct val="0"/>
              </a:spcAft>
              <a:defRPr kumimoji="1" sz="1900" kern="1200">
                <a:solidFill>
                  <a:schemeClr val="lt1"/>
                </a:solidFill>
                <a:latin typeface="+mn-lt"/>
                <a:ea typeface="+mn-ea"/>
                <a:cs typeface="+mn-cs"/>
              </a:defRPr>
            </a:lvl2pPr>
            <a:lvl3pPr marL="974725" indent="-60325" algn="l" defTabSz="974725" rtl="0" eaLnBrk="0" fontAlgn="base" hangingPunct="0">
              <a:spcBef>
                <a:spcPct val="0"/>
              </a:spcBef>
              <a:spcAft>
                <a:spcPct val="0"/>
              </a:spcAft>
              <a:defRPr kumimoji="1" sz="1900" kern="1200">
                <a:solidFill>
                  <a:schemeClr val="lt1"/>
                </a:solidFill>
                <a:latin typeface="+mn-lt"/>
                <a:ea typeface="+mn-ea"/>
                <a:cs typeface="+mn-cs"/>
              </a:defRPr>
            </a:lvl3pPr>
            <a:lvl4pPr marL="1462088" indent="-90488" algn="l" defTabSz="974725" rtl="0" eaLnBrk="0" fontAlgn="base" hangingPunct="0">
              <a:spcBef>
                <a:spcPct val="0"/>
              </a:spcBef>
              <a:spcAft>
                <a:spcPct val="0"/>
              </a:spcAft>
              <a:defRPr kumimoji="1" sz="1900" kern="1200">
                <a:solidFill>
                  <a:schemeClr val="lt1"/>
                </a:solidFill>
                <a:latin typeface="+mn-lt"/>
                <a:ea typeface="+mn-ea"/>
                <a:cs typeface="+mn-cs"/>
              </a:defRPr>
            </a:lvl4pPr>
            <a:lvl5pPr marL="1949450" indent="-120650" algn="l" defTabSz="974725" rtl="0" eaLnBrk="0" fontAlgn="base" hangingPunct="0">
              <a:spcBef>
                <a:spcPct val="0"/>
              </a:spcBef>
              <a:spcAft>
                <a:spcPct val="0"/>
              </a:spcAft>
              <a:defRPr kumimoji="1" sz="1900" kern="1200">
                <a:solidFill>
                  <a:schemeClr val="lt1"/>
                </a:solidFill>
                <a:latin typeface="+mn-lt"/>
                <a:ea typeface="+mn-ea"/>
                <a:cs typeface="+mn-cs"/>
              </a:defRPr>
            </a:lvl5pPr>
            <a:lvl6pPr marL="2286000" algn="l" defTabSz="914400" rtl="0" eaLnBrk="1" latinLnBrk="1" hangingPunct="1">
              <a:defRPr kumimoji="1" sz="1900" kern="1200">
                <a:solidFill>
                  <a:schemeClr val="lt1"/>
                </a:solidFill>
                <a:latin typeface="+mn-lt"/>
                <a:ea typeface="+mn-ea"/>
                <a:cs typeface="+mn-cs"/>
              </a:defRPr>
            </a:lvl6pPr>
            <a:lvl7pPr marL="2743200" algn="l" defTabSz="914400" rtl="0" eaLnBrk="1" latinLnBrk="1" hangingPunct="1">
              <a:defRPr kumimoji="1" sz="1900" kern="1200">
                <a:solidFill>
                  <a:schemeClr val="lt1"/>
                </a:solidFill>
                <a:latin typeface="+mn-lt"/>
                <a:ea typeface="+mn-ea"/>
                <a:cs typeface="+mn-cs"/>
              </a:defRPr>
            </a:lvl7pPr>
            <a:lvl8pPr marL="3200400" algn="l" defTabSz="914400" rtl="0" eaLnBrk="1" latinLnBrk="1" hangingPunct="1">
              <a:defRPr kumimoji="1" sz="1900" kern="1200">
                <a:solidFill>
                  <a:schemeClr val="lt1"/>
                </a:solidFill>
                <a:latin typeface="+mn-lt"/>
                <a:ea typeface="+mn-ea"/>
                <a:cs typeface="+mn-cs"/>
              </a:defRPr>
            </a:lvl8pPr>
            <a:lvl9pPr marL="3657600" algn="l" defTabSz="914400" rtl="0" eaLnBrk="1" latinLnBrk="1" hangingPunct="1">
              <a:defRPr kumimoji="1" sz="1900" kern="1200">
                <a:solidFill>
                  <a:schemeClr val="lt1"/>
                </a:solidFill>
                <a:latin typeface="+mn-lt"/>
                <a:ea typeface="+mn-ea"/>
                <a:cs typeface="+mn-cs"/>
              </a:defRPr>
            </a:lvl9pPr>
          </a:lstStyle>
          <a:p>
            <a:pPr algn="ctr"/>
            <a:r>
              <a:rPr lang="en" altLang="en-US" sz="1000" b="1" dirty="0">
                <a:solidFill>
                  <a:schemeClr val="tx1"/>
                </a:solidFill>
              </a:rPr>
              <a:t>December </a:t>
            </a:r>
            <a:r>
              <a:rPr lang="en" altLang="ko-KR" sz="1000" b="1" dirty="0">
                <a:solidFill>
                  <a:schemeClr val="tx1"/>
                </a:solidFill>
              </a:rPr>
              <a:t>2020 to April </a:t>
            </a:r>
            <a:r>
              <a:rPr lang="en" altLang="en-US" sz="1000" b="1" dirty="0">
                <a:solidFill>
                  <a:schemeClr val="tx1"/>
                </a:solidFill>
              </a:rPr>
              <a:t>2021 </a:t>
            </a:r>
            <a:r>
              <a:rPr lang="en" altLang="ko-KR" sz="1000" b="1" dirty="0">
                <a:solidFill>
                  <a:schemeClr val="tx1"/>
                </a:solidFill>
              </a:rPr>
              <a:t>_ </a:t>
            </a:r>
            <a:r>
              <a:rPr lang="en" altLang="en-US" sz="1000" b="1" dirty="0">
                <a:solidFill>
                  <a:schemeClr val="tx1"/>
                </a:solidFill>
              </a:rPr>
              <a:t>_ _</a:t>
            </a:r>
          </a:p>
        </p:txBody>
      </p:sp>
      <p:sp>
        <p:nvSpPr>
          <p:cNvPr id="99" name="오각형 98"/>
          <p:cNvSpPr/>
          <p:nvPr/>
        </p:nvSpPr>
        <p:spPr bwMode="auto">
          <a:xfrm>
            <a:off x="1280088" y="2735117"/>
            <a:ext cx="2032872" cy="488950"/>
          </a:xfrm>
          <a:prstGeom prst="homePlate">
            <a:avLst>
              <a:gd name="adj" fmla="val 0"/>
            </a:avLst>
          </a:prstGeom>
          <a:noFill/>
          <a:ln w="9525" cap="flat" cmpd="sng" algn="ctr">
            <a:solidFill>
              <a:schemeClr val="bg1">
                <a:lumMod val="65000"/>
              </a:schemeClr>
            </a:solidFill>
            <a:prstDash val="solid"/>
            <a:round/>
            <a:headEnd type="none" w="med" len="med"/>
            <a:tailEnd type="none" w="med" len="med"/>
          </a:ln>
          <a:effectLst/>
        </p:spPr>
        <p:txBody>
          <a:bodyPr wrap="none" anchor="ctr"/>
          <a:lstStyle>
            <a:defPPr>
              <a:defRPr lang="ko-KR"/>
            </a:defPPr>
            <a:lvl1pPr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1pPr>
            <a:lvl2pPr marL="487363" indent="-30163"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2pPr>
            <a:lvl3pPr marL="974725" indent="-60325"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3pPr>
            <a:lvl4pPr marL="1462088" indent="-90488"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4pPr>
            <a:lvl5pPr marL="1949450" indent="-120650"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5pPr>
            <a:lvl6pPr marL="2286000" algn="l" defTabSz="914400" rtl="0" eaLnBrk="1" latinLnBrk="1" hangingPunct="1">
              <a:defRPr kumimoji="1" sz="1900" kern="1200">
                <a:solidFill>
                  <a:schemeClr val="tx1"/>
                </a:solidFill>
                <a:latin typeface="맑은 고딕" pitchFamily="50" charset="-127"/>
                <a:ea typeface="굴림" pitchFamily="50" charset="-127"/>
                <a:cs typeface="+mn-cs"/>
              </a:defRPr>
            </a:lvl6pPr>
            <a:lvl7pPr marL="2743200" algn="l" defTabSz="914400" rtl="0" eaLnBrk="1" latinLnBrk="1" hangingPunct="1">
              <a:defRPr kumimoji="1" sz="1900" kern="1200">
                <a:solidFill>
                  <a:schemeClr val="tx1"/>
                </a:solidFill>
                <a:latin typeface="맑은 고딕" pitchFamily="50" charset="-127"/>
                <a:ea typeface="굴림" pitchFamily="50" charset="-127"/>
                <a:cs typeface="+mn-cs"/>
              </a:defRPr>
            </a:lvl7pPr>
            <a:lvl8pPr marL="3200400" algn="l" defTabSz="914400" rtl="0" eaLnBrk="1" latinLnBrk="1" hangingPunct="1">
              <a:defRPr kumimoji="1" sz="1900" kern="1200">
                <a:solidFill>
                  <a:schemeClr val="tx1"/>
                </a:solidFill>
                <a:latin typeface="맑은 고딕" pitchFamily="50" charset="-127"/>
                <a:ea typeface="굴림" pitchFamily="50" charset="-127"/>
                <a:cs typeface="+mn-cs"/>
              </a:defRPr>
            </a:lvl8pPr>
            <a:lvl9pPr marL="3657600" algn="l" defTabSz="914400" rtl="0" eaLnBrk="1" latinLnBrk="1" hangingPunct="1">
              <a:defRPr kumimoji="1" sz="1900" kern="1200">
                <a:solidFill>
                  <a:schemeClr val="tx1"/>
                </a:solidFill>
                <a:latin typeface="맑은 고딕" pitchFamily="50" charset="-127"/>
                <a:ea typeface="굴림" pitchFamily="50" charset="-127"/>
                <a:cs typeface="+mn-cs"/>
              </a:defRPr>
            </a:lvl9pPr>
          </a:lstStyle>
          <a:p>
            <a:pPr algn="ctr" eaLnBrk="1" fontAlgn="auto" hangingPunct="1">
              <a:spcBef>
                <a:spcPts val="0"/>
              </a:spcBef>
              <a:spcAft>
                <a:spcPts val="0"/>
              </a:spcAft>
              <a:defRPr/>
            </a:pPr>
            <a:r>
              <a:rPr kumimoji="0" lang="en" altLang="en-US" sz="1000" b="1" kern="0" dirty="0">
                <a:solidFill>
                  <a:srgbClr val="000000"/>
                </a:solidFill>
                <a:ea typeface="맑은 고딕" pitchFamily="50" charset="-127"/>
              </a:rPr>
              <a:t>user testing</a:t>
            </a:r>
            <a:endParaRPr kumimoji="0" lang="en-US" altLang="ko-KR" sz="1000" b="1" kern="0" dirty="0">
              <a:solidFill>
                <a:srgbClr val="000000"/>
              </a:solidFill>
              <a:ea typeface="맑은 고딕" pitchFamily="50" charset="-127"/>
            </a:endParaRPr>
          </a:p>
          <a:p>
            <a:pPr algn="ctr" eaLnBrk="1" fontAlgn="auto" hangingPunct="1">
              <a:spcBef>
                <a:spcPts val="0"/>
              </a:spcBef>
              <a:spcAft>
                <a:spcPts val="0"/>
              </a:spcAft>
              <a:defRPr/>
            </a:pPr>
            <a:r>
              <a:rPr kumimoji="0" lang="en" altLang="en-US" sz="1000" b="1" kern="0" dirty="0">
                <a:solidFill>
                  <a:srgbClr val="000000"/>
                </a:solidFill>
                <a:ea typeface="맑은 고딕" pitchFamily="50" charset="-127"/>
              </a:rPr>
              <a:t>and rehearsal phase</a:t>
            </a:r>
            <a:endParaRPr kumimoji="0" lang="en-US" sz="1000" b="1" kern="0" dirty="0">
              <a:solidFill>
                <a:srgbClr val="000000"/>
              </a:solidFill>
              <a:ea typeface="맑은 고딕" pitchFamily="50" charset="-127"/>
            </a:endParaRPr>
          </a:p>
        </p:txBody>
      </p:sp>
      <p:sp>
        <p:nvSpPr>
          <p:cNvPr id="51" name="이등변 삼각형 50"/>
          <p:cNvSpPr/>
          <p:nvPr/>
        </p:nvSpPr>
        <p:spPr bwMode="auto">
          <a:xfrm flipV="1">
            <a:off x="3183702" y="2347093"/>
            <a:ext cx="280730" cy="172282"/>
          </a:xfrm>
          <a:prstGeom prst="triangle">
            <a:avLst/>
          </a:prstGeom>
          <a:solidFill>
            <a:srgbClr val="FF0000"/>
          </a:solidFill>
          <a:ln w="12700" cap="flat" cmpd="sng" algn="ctr">
            <a:solidFill>
              <a:sysClr val="windowText" lastClr="000000"/>
            </a:solidFill>
            <a:prstDash val="solid"/>
          </a:ln>
          <a:effectLst/>
        </p:spPr>
        <p:txBody>
          <a:bodyPr anchor="b"/>
          <a:lstStyle>
            <a:defPPr>
              <a:defRPr lang="ko-KR"/>
            </a:defPPr>
            <a:lvl1pPr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1pPr>
            <a:lvl2pPr marL="487363" indent="-30163"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2pPr>
            <a:lvl3pPr marL="974725" indent="-60325"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3pPr>
            <a:lvl4pPr marL="1462088" indent="-90488"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4pPr>
            <a:lvl5pPr marL="1949450" indent="-120650"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5pPr>
            <a:lvl6pPr marL="2286000" algn="l" defTabSz="914400" rtl="0" eaLnBrk="1" latinLnBrk="1" hangingPunct="1">
              <a:defRPr kumimoji="1" sz="1900" kern="1200">
                <a:solidFill>
                  <a:schemeClr val="tx1"/>
                </a:solidFill>
                <a:latin typeface="맑은 고딕" pitchFamily="50" charset="-127"/>
                <a:ea typeface="굴림" pitchFamily="50" charset="-127"/>
                <a:cs typeface="+mn-cs"/>
              </a:defRPr>
            </a:lvl6pPr>
            <a:lvl7pPr marL="2743200" algn="l" defTabSz="914400" rtl="0" eaLnBrk="1" latinLnBrk="1" hangingPunct="1">
              <a:defRPr kumimoji="1" sz="1900" kern="1200">
                <a:solidFill>
                  <a:schemeClr val="tx1"/>
                </a:solidFill>
                <a:latin typeface="맑은 고딕" pitchFamily="50" charset="-127"/>
                <a:ea typeface="굴림" pitchFamily="50" charset="-127"/>
                <a:cs typeface="+mn-cs"/>
              </a:defRPr>
            </a:lvl7pPr>
            <a:lvl8pPr marL="3200400" algn="l" defTabSz="914400" rtl="0" eaLnBrk="1" latinLnBrk="1" hangingPunct="1">
              <a:defRPr kumimoji="1" sz="1900" kern="1200">
                <a:solidFill>
                  <a:schemeClr val="tx1"/>
                </a:solidFill>
                <a:latin typeface="맑은 고딕" pitchFamily="50" charset="-127"/>
                <a:ea typeface="굴림" pitchFamily="50" charset="-127"/>
                <a:cs typeface="+mn-cs"/>
              </a:defRPr>
            </a:lvl8pPr>
            <a:lvl9pPr marL="3657600" algn="l" defTabSz="914400" rtl="0" eaLnBrk="1" latinLnBrk="1" hangingPunct="1">
              <a:defRPr kumimoji="1" sz="1900" kern="1200">
                <a:solidFill>
                  <a:schemeClr val="tx1"/>
                </a:solidFill>
                <a:latin typeface="맑은 고딕" pitchFamily="50" charset="-127"/>
                <a:ea typeface="굴림" pitchFamily="50" charset="-127"/>
                <a:cs typeface="+mn-cs"/>
              </a:defRPr>
            </a:lvl9pPr>
          </a:lstStyle>
          <a:p>
            <a:pPr eaLnBrk="1" fontAlgn="auto" hangingPunct="1">
              <a:spcBef>
                <a:spcPts val="0"/>
              </a:spcBef>
              <a:spcAft>
                <a:spcPts val="0"/>
              </a:spcAft>
              <a:defRPr/>
            </a:pPr>
            <a:endParaRPr kumimoji="0" lang="en-US" altLang="en-US" sz="1000" b="1" kern="0">
              <a:solidFill>
                <a:sysClr val="window" lastClr="FFFFFF"/>
              </a:solidFill>
              <a:ea typeface="맑은 고딕" pitchFamily="50" charset="-127"/>
            </a:endParaRPr>
          </a:p>
        </p:txBody>
      </p:sp>
      <p:sp>
        <p:nvSpPr>
          <p:cNvPr id="33" name="모서리가 둥근 직사각형 32"/>
          <p:cNvSpPr/>
          <p:nvPr/>
        </p:nvSpPr>
        <p:spPr bwMode="auto">
          <a:xfrm>
            <a:off x="1291686" y="1957555"/>
            <a:ext cx="6181593" cy="1328570"/>
          </a:xfrm>
          <a:prstGeom prst="roundRect">
            <a:avLst>
              <a:gd name="adj" fmla="val 3882"/>
            </a:avLst>
          </a:prstGeom>
          <a:noFill/>
          <a:ln w="9525">
            <a:solidFill>
              <a:schemeClr val="bg1">
                <a:lumMod val="85000"/>
              </a:schemeClr>
            </a:solidFill>
            <a:miter lim="800000"/>
            <a:headEnd/>
            <a:tailEnd/>
          </a:ln>
          <a:effectLst>
            <a:glow rad="63500">
              <a:schemeClr val="accent5">
                <a:satMod val="175000"/>
                <a:alpha val="40000"/>
              </a:schemeClr>
            </a:glow>
          </a:effectLst>
        </p:spPr>
        <p:txBody>
          <a:bodyPr lIns="82031" tIns="41015" rIns="82031" bIns="41015" rtlCol="0" anchor="ctr"/>
          <a:lstStyle/>
          <a:p>
            <a:pPr algn="ctr" latinLnBrk="0">
              <a:lnSpc>
                <a:spcPct val="115000"/>
              </a:lnSpc>
              <a:spcBef>
                <a:spcPct val="50000"/>
              </a:spcBef>
              <a:buSzPct val="120000"/>
            </a:pPr>
            <a:endParaRPr lang="ko-KR" altLang="en-US" sz="1000" b="1" dirty="0">
              <a:solidFill>
                <a:srgbClr val="292929"/>
              </a:solidFill>
              <a:ea typeface="맑은 고딕" panose="020B0503020000020004" pitchFamily="50" charset="-127"/>
            </a:endParaRPr>
          </a:p>
        </p:txBody>
      </p:sp>
      <p:sp>
        <p:nvSpPr>
          <p:cNvPr id="3" name="타원 2"/>
          <p:cNvSpPr/>
          <p:nvPr/>
        </p:nvSpPr>
        <p:spPr bwMode="auto">
          <a:xfrm>
            <a:off x="1253352" y="2717212"/>
            <a:ext cx="270504" cy="270504"/>
          </a:xfrm>
          <a:prstGeom prst="ellipse">
            <a:avLst/>
          </a:prstGeom>
          <a:solidFill>
            <a:schemeClr val="tx1">
              <a:lumMod val="65000"/>
              <a:lumOff val="35000"/>
            </a:schemeClr>
          </a:solidFill>
          <a:ln w="9525">
            <a:solidFill>
              <a:schemeClr val="bg1">
                <a:lumMod val="85000"/>
              </a:schemeClr>
            </a:solidFill>
            <a:miter lim="800000"/>
            <a:headEnd/>
            <a:tailEnd/>
          </a:ln>
        </p:spPr>
        <p:txBody>
          <a:bodyPr rtlCol="0" anchor="ctr"/>
          <a:lstStyle/>
          <a:p>
            <a:pPr algn="ctr" latinLnBrk="0">
              <a:lnSpc>
                <a:spcPct val="115000"/>
              </a:lnSpc>
              <a:spcBef>
                <a:spcPct val="50000"/>
              </a:spcBef>
              <a:buSzPct val="120000"/>
            </a:pPr>
            <a:r>
              <a:rPr lang="en" altLang="ko-KR" sz="1000" b="1" dirty="0">
                <a:solidFill>
                  <a:schemeClr val="bg1"/>
                </a:solidFill>
                <a:ea typeface="맑은 고딕" panose="020B0503020000020004" pitchFamily="50" charset="-127"/>
              </a:rPr>
              <a:t>One</a:t>
            </a:r>
            <a:endParaRPr lang="ko-KR" altLang="en-US" sz="1000" b="1" dirty="0">
              <a:solidFill>
                <a:schemeClr val="bg1"/>
              </a:solidFill>
              <a:ea typeface="맑은 고딕" panose="020B0503020000020004" pitchFamily="50" charset="-127"/>
            </a:endParaRPr>
          </a:p>
        </p:txBody>
      </p:sp>
      <p:sp>
        <p:nvSpPr>
          <p:cNvPr id="36" name="타원 35"/>
          <p:cNvSpPr/>
          <p:nvPr/>
        </p:nvSpPr>
        <p:spPr bwMode="auto">
          <a:xfrm>
            <a:off x="3200017" y="2737805"/>
            <a:ext cx="270504" cy="270504"/>
          </a:xfrm>
          <a:prstGeom prst="ellipse">
            <a:avLst/>
          </a:prstGeom>
          <a:solidFill>
            <a:schemeClr val="tx1">
              <a:lumMod val="65000"/>
              <a:lumOff val="35000"/>
            </a:schemeClr>
          </a:solidFill>
          <a:ln w="9525">
            <a:solidFill>
              <a:schemeClr val="bg1">
                <a:lumMod val="85000"/>
              </a:schemeClr>
            </a:solidFill>
            <a:miter lim="800000"/>
            <a:headEnd/>
            <a:tailEnd/>
          </a:ln>
        </p:spPr>
        <p:txBody>
          <a:bodyPr rtlCol="0" anchor="ctr"/>
          <a:lstStyle/>
          <a:p>
            <a:pPr algn="ctr" latinLnBrk="0">
              <a:lnSpc>
                <a:spcPct val="115000"/>
              </a:lnSpc>
              <a:spcBef>
                <a:spcPct val="50000"/>
              </a:spcBef>
              <a:buSzPct val="120000"/>
            </a:pPr>
            <a:r>
              <a:rPr lang="en" altLang="ko-KR" sz="1000" b="1" dirty="0">
                <a:solidFill>
                  <a:schemeClr val="bg1"/>
                </a:solidFill>
                <a:ea typeface="맑은 고딕" panose="020B0503020000020004" pitchFamily="50" charset="-127"/>
              </a:rPr>
              <a:t>2</a:t>
            </a:r>
            <a:endParaRPr lang="ko-KR" altLang="en-US" sz="1000" b="1" dirty="0">
              <a:solidFill>
                <a:schemeClr val="bg1"/>
              </a:solidFill>
              <a:ea typeface="맑은 고딕" panose="020B0503020000020004" pitchFamily="50" charset="-127"/>
            </a:endParaRPr>
          </a:p>
        </p:txBody>
      </p:sp>
      <p:sp>
        <p:nvSpPr>
          <p:cNvPr id="37" name="타원 36"/>
          <p:cNvSpPr/>
          <p:nvPr/>
        </p:nvSpPr>
        <p:spPr bwMode="auto">
          <a:xfrm>
            <a:off x="4987420" y="2717212"/>
            <a:ext cx="270504" cy="270504"/>
          </a:xfrm>
          <a:prstGeom prst="ellipse">
            <a:avLst/>
          </a:prstGeom>
          <a:solidFill>
            <a:schemeClr val="tx1">
              <a:lumMod val="65000"/>
              <a:lumOff val="35000"/>
            </a:schemeClr>
          </a:solidFill>
          <a:ln w="9525">
            <a:solidFill>
              <a:schemeClr val="bg1">
                <a:lumMod val="85000"/>
              </a:schemeClr>
            </a:solidFill>
            <a:miter lim="800000"/>
            <a:headEnd/>
            <a:tailEnd/>
          </a:ln>
        </p:spPr>
        <p:txBody>
          <a:bodyPr rtlCol="0" anchor="ctr"/>
          <a:lstStyle/>
          <a:p>
            <a:pPr algn="ctr" latinLnBrk="0">
              <a:lnSpc>
                <a:spcPct val="115000"/>
              </a:lnSpc>
              <a:spcBef>
                <a:spcPct val="50000"/>
              </a:spcBef>
              <a:buSzPct val="120000"/>
            </a:pPr>
            <a:r>
              <a:rPr lang="en" altLang="ko-KR" sz="1000" b="1" dirty="0">
                <a:solidFill>
                  <a:schemeClr val="bg1"/>
                </a:solidFill>
                <a:ea typeface="맑은 고딕" panose="020B0503020000020004" pitchFamily="50" charset="-127"/>
              </a:rPr>
              <a:t>3</a:t>
            </a:r>
            <a:endParaRPr lang="ko-KR" altLang="en-US" sz="1000" b="1" dirty="0">
              <a:solidFill>
                <a:schemeClr val="bg1"/>
              </a:solidFill>
              <a:ea typeface="맑은 고딕" panose="020B0503020000020004" pitchFamily="50" charset="-127"/>
            </a:endParaRPr>
          </a:p>
        </p:txBody>
      </p:sp>
      <p:sp>
        <p:nvSpPr>
          <p:cNvPr id="38" name="타원 37"/>
          <p:cNvSpPr/>
          <p:nvPr/>
        </p:nvSpPr>
        <p:spPr bwMode="auto">
          <a:xfrm>
            <a:off x="7515482" y="2831512"/>
            <a:ext cx="270504" cy="270504"/>
          </a:xfrm>
          <a:prstGeom prst="ellipse">
            <a:avLst/>
          </a:prstGeom>
          <a:solidFill>
            <a:schemeClr val="bg1">
              <a:lumMod val="75000"/>
            </a:schemeClr>
          </a:solidFill>
          <a:ln w="9525">
            <a:solidFill>
              <a:schemeClr val="bg1">
                <a:lumMod val="85000"/>
              </a:schemeClr>
            </a:solidFill>
            <a:miter lim="800000"/>
            <a:headEnd/>
            <a:tailEnd/>
          </a:ln>
        </p:spPr>
        <p:txBody>
          <a:bodyPr rtlCol="0" anchor="ctr"/>
          <a:lstStyle/>
          <a:p>
            <a:pPr algn="ctr" latinLnBrk="0">
              <a:lnSpc>
                <a:spcPct val="115000"/>
              </a:lnSpc>
              <a:spcBef>
                <a:spcPct val="50000"/>
              </a:spcBef>
              <a:buSzPct val="120000"/>
            </a:pPr>
            <a:r>
              <a:rPr lang="en" altLang="ko-KR" sz="1000" b="1" dirty="0">
                <a:solidFill>
                  <a:schemeClr val="bg1"/>
                </a:solidFill>
                <a:ea typeface="맑은 고딕" panose="020B0503020000020004" pitchFamily="50" charset="-127"/>
              </a:rPr>
              <a:t>4</a:t>
            </a:r>
            <a:endParaRPr lang="ko-KR" altLang="en-US" sz="1000" b="1" dirty="0">
              <a:solidFill>
                <a:schemeClr val="bg1"/>
              </a:solidFill>
              <a:ea typeface="맑은 고딕" panose="020B0503020000020004" pitchFamily="50" charset="-127"/>
            </a:endParaRPr>
          </a:p>
        </p:txBody>
      </p:sp>
      <p:sp>
        <p:nvSpPr>
          <p:cNvPr id="39" name="TextBox 38"/>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sp>
        <p:nvSpPr>
          <p:cNvPr id="41" name="직사각형 40">
            <a:extLst>
              <a:ext uri="{FF2B5EF4-FFF2-40B4-BE49-F238E27FC236}">
                <a16:creationId xmlns:a16="http://schemas.microsoft.com/office/drawing/2014/main" id="{7DA160C9-DC2C-479B-BEF0-2A4B6C9F5B1F}"/>
              </a:ext>
            </a:extLst>
          </p:cNvPr>
          <p:cNvSpPr>
            <a:spLocks noChangeArrowheads="1"/>
          </p:cNvSpPr>
          <p:nvPr/>
        </p:nvSpPr>
        <p:spPr bwMode="auto">
          <a:xfrm>
            <a:off x="7018853" y="2081539"/>
            <a:ext cx="7280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ko-KR"/>
            </a:defPPr>
            <a:lvl1pPr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1pPr>
            <a:lvl2pPr marL="487363" indent="-30163"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2pPr>
            <a:lvl3pPr marL="974725" indent="-60325"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3pPr>
            <a:lvl4pPr marL="1462088" indent="-90488"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4pPr>
            <a:lvl5pPr marL="1949450" indent="-120650"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5pPr>
            <a:lvl6pPr marL="2286000" algn="l" defTabSz="914400" rtl="0" eaLnBrk="1" latinLnBrk="1" hangingPunct="1">
              <a:defRPr kumimoji="1" sz="1900" kern="1200">
                <a:solidFill>
                  <a:schemeClr val="tx1"/>
                </a:solidFill>
                <a:latin typeface="맑은 고딕" pitchFamily="50" charset="-127"/>
                <a:ea typeface="굴림" pitchFamily="50" charset="-127"/>
                <a:cs typeface="+mn-cs"/>
              </a:defRPr>
            </a:lvl6pPr>
            <a:lvl7pPr marL="2743200" algn="l" defTabSz="914400" rtl="0" eaLnBrk="1" latinLnBrk="1" hangingPunct="1">
              <a:defRPr kumimoji="1" sz="1900" kern="1200">
                <a:solidFill>
                  <a:schemeClr val="tx1"/>
                </a:solidFill>
                <a:latin typeface="맑은 고딕" pitchFamily="50" charset="-127"/>
                <a:ea typeface="굴림" pitchFamily="50" charset="-127"/>
                <a:cs typeface="+mn-cs"/>
              </a:defRPr>
            </a:lvl7pPr>
            <a:lvl8pPr marL="3200400" algn="l" defTabSz="914400" rtl="0" eaLnBrk="1" latinLnBrk="1" hangingPunct="1">
              <a:defRPr kumimoji="1" sz="1900" kern="1200">
                <a:solidFill>
                  <a:schemeClr val="tx1"/>
                </a:solidFill>
                <a:latin typeface="맑은 고딕" pitchFamily="50" charset="-127"/>
                <a:ea typeface="굴림" pitchFamily="50" charset="-127"/>
                <a:cs typeface="+mn-cs"/>
              </a:defRPr>
            </a:lvl8pPr>
            <a:lvl9pPr marL="3657600" algn="l" defTabSz="914400" rtl="0" eaLnBrk="1" latinLnBrk="1" hangingPunct="1">
              <a:defRPr kumimoji="1" sz="1900" kern="1200">
                <a:solidFill>
                  <a:schemeClr val="tx1"/>
                </a:solidFill>
                <a:latin typeface="맑은 고딕" pitchFamily="50" charset="-127"/>
                <a:ea typeface="굴림" pitchFamily="50" charset="-127"/>
                <a:cs typeface="+mn-cs"/>
              </a:defRPr>
            </a:lvl9pPr>
          </a:lstStyle>
          <a:p>
            <a:pPr eaLnBrk="1" latinLnBrk="1" hangingPunct="1"/>
            <a:r>
              <a:rPr lang="en" altLang="en-US" sz="1000" b="1">
                <a:solidFill>
                  <a:srgbClr val="000000"/>
                </a:solidFill>
                <a:ea typeface="맑은 고딕" pitchFamily="50" charset="-127"/>
              </a:rPr>
              <a:t>diffusion</a:t>
            </a:r>
            <a:endParaRPr lang="en-US" altLang="ko-KR" sz="1000" b="1" dirty="0">
              <a:solidFill>
                <a:srgbClr val="000000"/>
              </a:solidFill>
              <a:ea typeface="맑은 고딕" pitchFamily="50" charset="-127"/>
            </a:endParaRPr>
          </a:p>
        </p:txBody>
      </p:sp>
      <p:sp>
        <p:nvSpPr>
          <p:cNvPr id="42" name="이등변 삼각형 41">
            <a:extLst>
              <a:ext uri="{FF2B5EF4-FFF2-40B4-BE49-F238E27FC236}">
                <a16:creationId xmlns:a16="http://schemas.microsoft.com/office/drawing/2014/main" id="{711CB718-DA47-4338-A07F-A9387C896177}"/>
              </a:ext>
            </a:extLst>
          </p:cNvPr>
          <p:cNvSpPr/>
          <p:nvPr/>
        </p:nvSpPr>
        <p:spPr bwMode="auto">
          <a:xfrm flipV="1">
            <a:off x="7124556" y="2340102"/>
            <a:ext cx="280730" cy="172282"/>
          </a:xfrm>
          <a:prstGeom prst="triangle">
            <a:avLst/>
          </a:prstGeom>
          <a:solidFill>
            <a:srgbClr val="FF0000"/>
          </a:solidFill>
          <a:ln w="12700" cap="flat" cmpd="sng" algn="ctr">
            <a:solidFill>
              <a:sysClr val="windowText" lastClr="000000"/>
            </a:solidFill>
            <a:prstDash val="solid"/>
          </a:ln>
          <a:effectLst/>
        </p:spPr>
        <p:txBody>
          <a:bodyPr anchor="b"/>
          <a:lstStyle>
            <a:defPPr>
              <a:defRPr lang="ko-KR"/>
            </a:defPPr>
            <a:lvl1pPr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1pPr>
            <a:lvl2pPr marL="487363" indent="-30163"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2pPr>
            <a:lvl3pPr marL="974725" indent="-60325"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3pPr>
            <a:lvl4pPr marL="1462088" indent="-90488"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4pPr>
            <a:lvl5pPr marL="1949450" indent="-120650" algn="l" defTabSz="974725" rtl="0" eaLnBrk="0" fontAlgn="base" hangingPunct="0">
              <a:spcBef>
                <a:spcPct val="0"/>
              </a:spcBef>
              <a:spcAft>
                <a:spcPct val="0"/>
              </a:spcAft>
              <a:defRPr kumimoji="1" sz="1900" kern="1200">
                <a:solidFill>
                  <a:schemeClr val="tx1"/>
                </a:solidFill>
                <a:latin typeface="맑은 고딕" pitchFamily="50" charset="-127"/>
                <a:ea typeface="굴림" pitchFamily="50" charset="-127"/>
                <a:cs typeface="+mn-cs"/>
              </a:defRPr>
            </a:lvl5pPr>
            <a:lvl6pPr marL="2286000" algn="l" defTabSz="914400" rtl="0" eaLnBrk="1" latinLnBrk="1" hangingPunct="1">
              <a:defRPr kumimoji="1" sz="1900" kern="1200">
                <a:solidFill>
                  <a:schemeClr val="tx1"/>
                </a:solidFill>
                <a:latin typeface="맑은 고딕" pitchFamily="50" charset="-127"/>
                <a:ea typeface="굴림" pitchFamily="50" charset="-127"/>
                <a:cs typeface="+mn-cs"/>
              </a:defRPr>
            </a:lvl6pPr>
            <a:lvl7pPr marL="2743200" algn="l" defTabSz="914400" rtl="0" eaLnBrk="1" latinLnBrk="1" hangingPunct="1">
              <a:defRPr kumimoji="1" sz="1900" kern="1200">
                <a:solidFill>
                  <a:schemeClr val="tx1"/>
                </a:solidFill>
                <a:latin typeface="맑은 고딕" pitchFamily="50" charset="-127"/>
                <a:ea typeface="굴림" pitchFamily="50" charset="-127"/>
                <a:cs typeface="+mn-cs"/>
              </a:defRPr>
            </a:lvl7pPr>
            <a:lvl8pPr marL="3200400" algn="l" defTabSz="914400" rtl="0" eaLnBrk="1" latinLnBrk="1" hangingPunct="1">
              <a:defRPr kumimoji="1" sz="1900" kern="1200">
                <a:solidFill>
                  <a:schemeClr val="tx1"/>
                </a:solidFill>
                <a:latin typeface="맑은 고딕" pitchFamily="50" charset="-127"/>
                <a:ea typeface="굴림" pitchFamily="50" charset="-127"/>
                <a:cs typeface="+mn-cs"/>
              </a:defRPr>
            </a:lvl8pPr>
            <a:lvl9pPr marL="3657600" algn="l" defTabSz="914400" rtl="0" eaLnBrk="1" latinLnBrk="1" hangingPunct="1">
              <a:defRPr kumimoji="1" sz="1900" kern="1200">
                <a:solidFill>
                  <a:schemeClr val="tx1"/>
                </a:solidFill>
                <a:latin typeface="맑은 고딕" pitchFamily="50" charset="-127"/>
                <a:ea typeface="굴림" pitchFamily="50" charset="-127"/>
                <a:cs typeface="+mn-cs"/>
              </a:defRPr>
            </a:lvl9pPr>
          </a:lstStyle>
          <a:p>
            <a:pPr eaLnBrk="1" fontAlgn="auto" hangingPunct="1">
              <a:spcBef>
                <a:spcPts val="0"/>
              </a:spcBef>
              <a:spcAft>
                <a:spcPts val="0"/>
              </a:spcAft>
              <a:defRPr/>
            </a:pPr>
            <a:endParaRPr kumimoji="0" lang="en-US" altLang="en-US" sz="1000" b="1" kern="0">
              <a:solidFill>
                <a:sysClr val="window" lastClr="FFFFFF"/>
              </a:solidFill>
              <a:ea typeface="맑은 고딕" pitchFamily="50" charset="-127"/>
            </a:endParaRPr>
          </a:p>
        </p:txBody>
      </p:sp>
    </p:spTree>
    <p:extLst>
      <p:ext uri="{BB962C8B-B14F-4D97-AF65-F5344CB8AC3E}">
        <p14:creationId xmlns:p14="http://schemas.microsoft.com/office/powerpoint/2010/main" val="150654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타원 3"/>
          <p:cNvSpPr/>
          <p:nvPr/>
        </p:nvSpPr>
        <p:spPr>
          <a:xfrm>
            <a:off x="5969587" y="5511813"/>
            <a:ext cx="90" cy="173117"/>
          </a:xfrm>
          <a:prstGeom prst="ellipse">
            <a:avLst/>
          </a:prstGeom>
          <a:solidFill>
            <a:schemeClr val="accent1">
              <a:lumMod val="20000"/>
              <a:lumOff val="80000"/>
            </a:schemeClr>
          </a:solidFill>
          <a:ln>
            <a:solidFill>
              <a:schemeClr val="accent1"/>
            </a:solidFill>
          </a:ln>
        </p:spPr>
        <p:txBody>
          <a:bodyPr wrap="none" lIns="0" tIns="0" rIns="0" bIns="0" rtlCol="0" anchor="ctr" anchorCtr="0">
            <a:spAutoFit/>
          </a:bodyPr>
          <a:lstStyle/>
          <a:p>
            <a:pPr algn="ctr" latinLnBrk="0"/>
            <a:endParaRPr lang="ko-KR" altLang="en-US" sz="800" spc="-60" dirty="0">
              <a:solidFill>
                <a:schemeClr val="tx1">
                  <a:lumMod val="65000"/>
                  <a:lumOff val="35000"/>
                </a:schemeClr>
              </a:solidFill>
              <a:latin typeface="+mn-ea"/>
            </a:endParaRPr>
          </a:p>
        </p:txBody>
      </p:sp>
      <p:sp>
        <p:nvSpPr>
          <p:cNvPr id="97" name="직사각형 96"/>
          <p:cNvSpPr/>
          <p:nvPr/>
        </p:nvSpPr>
        <p:spPr>
          <a:xfrm>
            <a:off x="6015086" y="6134837"/>
            <a:ext cx="64" cy="123111"/>
          </a:xfrm>
          <a:prstGeom prst="rect">
            <a:avLst/>
          </a:prstGeom>
          <a:solidFill>
            <a:schemeClr val="bg1">
              <a:lumMod val="95000"/>
            </a:schemeClr>
          </a:solidFill>
        </p:spPr>
        <p:txBody>
          <a:bodyPr wrap="none" lIns="0" tIns="0" rIns="0" bIns="0" rtlCol="0" anchor="ctr" anchorCtr="0">
            <a:spAutoFit/>
          </a:bodyPr>
          <a:lstStyle/>
          <a:p>
            <a:pPr algn="ctr" latinLnBrk="0"/>
            <a:endParaRPr lang="ko-KR" altLang="en-US" sz="800" spc="-60" dirty="0">
              <a:solidFill>
                <a:schemeClr val="tx1">
                  <a:lumMod val="65000"/>
                  <a:lumOff val="35000"/>
                </a:schemeClr>
              </a:solidFill>
              <a:latin typeface="+mn-ea"/>
            </a:endParaRPr>
          </a:p>
        </p:txBody>
      </p:sp>
      <p:sp>
        <p:nvSpPr>
          <p:cNvPr id="3" name="직사각형 2"/>
          <p:cNvSpPr/>
          <p:nvPr/>
        </p:nvSpPr>
        <p:spPr>
          <a:xfrm>
            <a:off x="6015086" y="4897744"/>
            <a:ext cx="64" cy="123111"/>
          </a:xfrm>
          <a:prstGeom prst="rect">
            <a:avLst/>
          </a:prstGeom>
          <a:solidFill>
            <a:schemeClr val="bg1">
              <a:lumMod val="95000"/>
            </a:schemeClr>
          </a:solidFill>
        </p:spPr>
        <p:txBody>
          <a:bodyPr wrap="none" lIns="0" tIns="0" rIns="0" bIns="0" rtlCol="0" anchor="ctr" anchorCtr="0">
            <a:spAutoFit/>
          </a:bodyPr>
          <a:lstStyle/>
          <a:p>
            <a:pPr algn="ctr" latinLnBrk="0"/>
            <a:endParaRPr lang="ko-KR" altLang="en-US" sz="800" spc="-60" dirty="0">
              <a:solidFill>
                <a:schemeClr val="tx1">
                  <a:lumMod val="65000"/>
                  <a:lumOff val="35000"/>
                </a:schemeClr>
              </a:solidFill>
              <a:latin typeface="+mn-ea"/>
            </a:endParaRPr>
          </a:p>
        </p:txBody>
      </p:sp>
      <p:sp>
        <p:nvSpPr>
          <p:cNvPr id="50" name="AutoShape 12"/>
          <p:cNvSpPr>
            <a:spLocks noChangeArrowheads="1"/>
          </p:cNvSpPr>
          <p:nvPr/>
        </p:nvSpPr>
        <p:spPr bwMode="auto">
          <a:xfrm>
            <a:off x="5751369" y="3933056"/>
            <a:ext cx="2827550" cy="561075"/>
          </a:xfrm>
          <a:prstGeom prst="roundRect">
            <a:avLst>
              <a:gd name="adj" fmla="val 10898"/>
            </a:avLst>
          </a:prstGeom>
          <a:solidFill>
            <a:sysClr val="window" lastClr="FFFFFF"/>
          </a:solidFill>
          <a:ln w="19050">
            <a:solidFill>
              <a:schemeClr val="tx1">
                <a:lumMod val="50000"/>
                <a:lumOff val="50000"/>
              </a:schemeClr>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Text" lastClr="000000"/>
              </a:solidFill>
              <a:effectLst/>
              <a:uLnTx/>
              <a:uFillTx/>
              <a:latin typeface="맑은 고딕" pitchFamily="50" charset="-127"/>
              <a:ea typeface="맑은 고딕" pitchFamily="50" charset="-127"/>
            </a:endParaRPr>
          </a:p>
        </p:txBody>
      </p:sp>
      <p:sp>
        <p:nvSpPr>
          <p:cNvPr id="63" name="Rectangle 60"/>
          <p:cNvSpPr>
            <a:spLocks noChangeArrowheads="1"/>
          </p:cNvSpPr>
          <p:nvPr/>
        </p:nvSpPr>
        <p:spPr bwMode="auto">
          <a:xfrm>
            <a:off x="5565893" y="2708920"/>
            <a:ext cx="3229607" cy="1900079"/>
          </a:xfrm>
          <a:prstGeom prst="rect">
            <a:avLst/>
          </a:prstGeom>
          <a:noFill/>
          <a:ln w="9525" algn="ctr">
            <a:solidFill>
              <a:schemeClr val="tx1">
                <a:lumMod val="50000"/>
                <a:lumOff val="50000"/>
              </a:schemeClr>
            </a:solidFill>
            <a:miter lim="800000"/>
            <a:headEnd type="none" w="sm" len="sm"/>
            <a:tailEnd type="none" w="sm" len="sm"/>
          </a:ln>
          <a:effectLst/>
        </p:spPr>
        <p:txBody>
          <a:bodyPr wrap="none" anchor="ctr"/>
          <a:lstStyle/>
          <a:p>
            <a:pPr marL="0" marR="0" lvl="0" indent="0" algn="l" defTabSz="914400" eaLnBrk="1" fontAlgn="auto" latinLnBrk="0" hangingPunct="1">
              <a:lnSpc>
                <a:spcPct val="100000"/>
              </a:lnSpc>
              <a:spcBef>
                <a:spcPct val="30000"/>
              </a:spcBef>
              <a:spcAft>
                <a:spcPts val="0"/>
              </a:spcAft>
              <a:buClrTx/>
              <a:buSzTx/>
              <a:buFont typeface="Wingdings" pitchFamily="2" charset="2"/>
              <a:buNone/>
              <a:tabLst/>
              <a:defRPr/>
            </a:pPr>
            <a:endParaRPr kumimoji="0" lang="ko-KR" altLang="en-US" sz="800" b="0" i="0" u="none" strike="noStrike" kern="0" cap="none" spc="0" normalizeH="0" baseline="0" noProof="0">
              <a:ln>
                <a:noFill/>
              </a:ln>
              <a:solidFill>
                <a:sysClr val="windowText" lastClr="000000"/>
              </a:solidFill>
              <a:effectLst/>
              <a:uLnTx/>
              <a:uFillTx/>
              <a:latin typeface="맑은 고딕" pitchFamily="50" charset="-127"/>
              <a:ea typeface="맑은 고딕" pitchFamily="50" charset="-127"/>
            </a:endParaRPr>
          </a:p>
        </p:txBody>
      </p:sp>
      <p:sp>
        <p:nvSpPr>
          <p:cNvPr id="42" name="한쪽 모서리가 잘린 사각형 41"/>
          <p:cNvSpPr/>
          <p:nvPr/>
        </p:nvSpPr>
        <p:spPr>
          <a:xfrm>
            <a:off x="415925" y="2057400"/>
            <a:ext cx="9145588" cy="4432300"/>
          </a:xfrm>
          <a:prstGeom prst="snip1Rect">
            <a:avLst>
              <a:gd name="adj" fmla="val 0"/>
            </a:avLst>
          </a:prstGeom>
          <a:noFill/>
          <a:ln w="9525" cap="flat" cmpd="sng" algn="ctr">
            <a:solidFill>
              <a:srgbClr val="FFFFFF">
                <a:lumMod val="75000"/>
              </a:srgbClr>
            </a:solidFill>
            <a:prstDash val="solid"/>
          </a:ln>
          <a:effectLst>
            <a:outerShdw blurRad="40000" dist="20000" dir="5400000" rotWithShape="0">
              <a:srgbClr val="000000">
                <a:alpha val="38000"/>
              </a:srgbClr>
            </a:outerShdw>
          </a:effectLst>
        </p:spPr>
        <p:txBody>
          <a:bodyPr anchor="ctr"/>
          <a:lstStyle/>
          <a:p>
            <a:pPr algn="ctr" defTabSz="914400" fontAlgn="auto" latinLnBrk="0">
              <a:spcBef>
                <a:spcPts val="0"/>
              </a:spcBef>
              <a:spcAft>
                <a:spcPts val="0"/>
              </a:spcAft>
              <a:defRPr/>
            </a:pPr>
            <a:endParaRPr kumimoji="0" lang="ko-KR" altLang="en-US" sz="800" kern="0" dirty="0">
              <a:ln>
                <a:solidFill>
                  <a:srgbClr val="FFFFFF">
                    <a:lumMod val="75000"/>
                  </a:srgbClr>
                </a:solidFill>
              </a:ln>
              <a:solidFill>
                <a:prstClr val="black"/>
              </a:solidFill>
              <a:latin typeface="맑은 고딕"/>
              <a:ea typeface="맑은 고딕"/>
            </a:endParaRPr>
          </a:p>
        </p:txBody>
      </p:sp>
      <p:grpSp>
        <p:nvGrpSpPr>
          <p:cNvPr id="43" name="그룹 55"/>
          <p:cNvGrpSpPr>
            <a:grpSpLocks/>
          </p:cNvGrpSpPr>
          <p:nvPr/>
        </p:nvGrpSpPr>
        <p:grpSpPr bwMode="auto">
          <a:xfrm>
            <a:off x="415925" y="1844675"/>
            <a:ext cx="2171700" cy="442913"/>
            <a:chOff x="560512" y="1574187"/>
            <a:chExt cx="2170654" cy="486661"/>
          </a:xfrm>
        </p:grpSpPr>
        <p:grpSp>
          <p:nvGrpSpPr>
            <p:cNvPr id="44" name="그룹 56"/>
            <p:cNvGrpSpPr>
              <a:grpSpLocks/>
            </p:cNvGrpSpPr>
            <p:nvPr/>
          </p:nvGrpSpPr>
          <p:grpSpPr bwMode="auto">
            <a:xfrm>
              <a:off x="560512" y="1574187"/>
              <a:ext cx="2170654" cy="486661"/>
              <a:chOff x="399932" y="3651538"/>
              <a:chExt cx="2170654" cy="486661"/>
            </a:xfrm>
          </p:grpSpPr>
          <p:grpSp>
            <p:nvGrpSpPr>
              <p:cNvPr id="46" name="그룹 45"/>
              <p:cNvGrpSpPr>
                <a:grpSpLocks/>
              </p:cNvGrpSpPr>
              <p:nvPr/>
            </p:nvGrpSpPr>
            <p:grpSpPr bwMode="auto">
              <a:xfrm>
                <a:off x="399932" y="3691162"/>
                <a:ext cx="2170654" cy="447037"/>
                <a:chOff x="-3852936" y="1581035"/>
                <a:chExt cx="1928826" cy="642942"/>
              </a:xfrm>
            </p:grpSpPr>
            <p:sp>
              <p:nvSpPr>
                <p:cNvPr id="48" name="모서리가 둥근 직사각형 4"/>
                <p:cNvSpPr/>
                <p:nvPr/>
              </p:nvSpPr>
              <p:spPr>
                <a:xfrm>
                  <a:off x="-3852936" y="1581748"/>
                  <a:ext cx="1928826" cy="642229"/>
                </a:xfrm>
                <a:prstGeom prst="roundRect">
                  <a:avLst/>
                </a:prstGeom>
                <a:solidFill>
                  <a:schemeClr val="tx1">
                    <a:lumMod val="75000"/>
                    <a:lumOff val="25000"/>
                  </a:schemeClr>
                </a:solidFill>
                <a:ln w="38100" cap="flat" cmpd="sng" algn="ctr">
                  <a:noFill/>
                  <a:prstDash val="solid"/>
                </a:ln>
                <a:effectLst/>
              </p:spPr>
              <p:txBody>
                <a:bodyPr anchor="ctr"/>
                <a:lstStyle/>
                <a:p>
                  <a:pPr algn="ctr" defTabSz="914400" fontAlgn="auto" latinLnBrk="0">
                    <a:spcBef>
                      <a:spcPct val="50000"/>
                    </a:spcBef>
                    <a:spcAft>
                      <a:spcPts val="0"/>
                    </a:spcAft>
                    <a:defRPr/>
                  </a:pPr>
                  <a:endParaRPr kumimoji="0" lang="ko-KR" altLang="en-US" sz="1200" kern="0">
                    <a:solidFill>
                      <a:srgbClr val="FFFFFF"/>
                    </a:solidFill>
                    <a:latin typeface="맑은 고딕"/>
                    <a:ea typeface="맑은 고딕"/>
                  </a:endParaRPr>
                </a:p>
              </p:txBody>
            </p:sp>
            <p:sp>
              <p:nvSpPr>
                <p:cNvPr id="49" name="모서리가 둥근 직사각형 6"/>
                <p:cNvSpPr/>
                <p:nvPr/>
              </p:nvSpPr>
              <p:spPr>
                <a:xfrm>
                  <a:off x="-3666565" y="1592407"/>
                  <a:ext cx="1476164" cy="45719"/>
                </a:xfrm>
                <a:prstGeom prst="ellipse">
                  <a:avLst/>
                </a:prstGeom>
                <a:gradFill flip="none" rotWithShape="1">
                  <a:gsLst>
                    <a:gs pos="0">
                      <a:sysClr val="window" lastClr="FFFFFF">
                        <a:lumMod val="0"/>
                        <a:lumOff val="100000"/>
                      </a:sysClr>
                    </a:gs>
                    <a:gs pos="94000">
                      <a:sysClr val="window" lastClr="FFFFFF">
                        <a:alpha val="0"/>
                      </a:sysClr>
                    </a:gs>
                  </a:gsLst>
                  <a:path path="shape">
                    <a:fillToRect l="50000" t="50000" r="50000" b="50000"/>
                  </a:path>
                  <a:tileRect/>
                </a:gradFill>
                <a:ln w="25400" cap="flat" cmpd="sng" algn="ctr">
                  <a:noFill/>
                  <a:prstDash val="solid"/>
                </a:ln>
                <a:effectLst/>
              </p:spPr>
              <p:txBody>
                <a:bodyPr anchor="ctr"/>
                <a:lstStyle/>
                <a:p>
                  <a:pPr algn="ctr" defTabSz="914400" fontAlgn="auto" latinLnBrk="0">
                    <a:spcBef>
                      <a:spcPts val="0"/>
                    </a:spcBef>
                    <a:spcAft>
                      <a:spcPts val="0"/>
                    </a:spcAft>
                    <a:defRPr/>
                  </a:pPr>
                  <a:endParaRPr kumimoji="0" lang="ko-KR" altLang="en-US" sz="1600" kern="0">
                    <a:solidFill>
                      <a:sysClr val="window" lastClr="FFFFFF"/>
                    </a:solidFill>
                    <a:latin typeface="맑은 고딕"/>
                    <a:ea typeface="맑은 고딕"/>
                  </a:endParaRPr>
                </a:p>
              </p:txBody>
            </p:sp>
          </p:grpSp>
          <p:pic>
            <p:nvPicPr>
              <p:cNvPr id="47" name="그림 5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958" y="3651538"/>
                <a:ext cx="2038664" cy="449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 name="TextBox 44"/>
            <p:cNvSpPr txBox="1"/>
            <p:nvPr/>
          </p:nvSpPr>
          <p:spPr>
            <a:xfrm>
              <a:off x="822076" y="1691056"/>
              <a:ext cx="1660232" cy="304359"/>
            </a:xfrm>
            <a:prstGeom prst="rect">
              <a:avLst/>
            </a:prstGeom>
            <a:noFill/>
          </p:spPr>
          <p:txBody>
            <a:bodyPr wrap="none">
              <a:spAutoFit/>
            </a:bodyPr>
            <a:lstStyle/>
            <a:p>
              <a:pPr algn="ctr" defTabSz="914400" fontAlgn="auto" latinLnBrk="0">
                <a:spcBef>
                  <a:spcPts val="0"/>
                </a:spcBef>
                <a:spcAft>
                  <a:spcPts val="0"/>
                </a:spcAft>
                <a:defRPr/>
              </a:pPr>
              <a:r>
                <a:rPr kumimoji="0" lang="en" altLang="ko-KR" sz="1200" b="1" kern="0" dirty="0">
                  <a:solidFill>
                    <a:srgbClr val="FFFFFF"/>
                  </a:solidFill>
                  <a:latin typeface="맑은 고딕"/>
                  <a:ea typeface="맑은 고딕"/>
                </a:rPr>
                <a:t>Help Desk </a:t>
              </a:r>
              <a:r>
                <a:rPr kumimoji="0" lang="en" altLang="en-US" sz="1200" b="1" kern="0" dirty="0">
                  <a:solidFill>
                    <a:srgbClr val="FFFFFF"/>
                  </a:solidFill>
                  <a:latin typeface="맑은 고딕"/>
                  <a:ea typeface="맑은 고딕"/>
                </a:rPr>
                <a:t>Operation Plan</a:t>
              </a:r>
            </a:p>
          </p:txBody>
        </p:sp>
      </p:grpSp>
      <p:sp>
        <p:nvSpPr>
          <p:cNvPr id="51" name="Rectangle 13"/>
          <p:cNvSpPr>
            <a:spLocks noChangeArrowheads="1"/>
          </p:cNvSpPr>
          <p:nvPr/>
        </p:nvSpPr>
        <p:spPr bwMode="auto">
          <a:xfrm>
            <a:off x="1001710" y="2708921"/>
            <a:ext cx="3123198" cy="1900078"/>
          </a:xfrm>
          <a:prstGeom prst="rect">
            <a:avLst/>
          </a:prstGeom>
          <a:noFill/>
          <a:ln w="9525" cap="flat" cmpd="sng" algn="ctr">
            <a:solidFill>
              <a:srgbClr val="00338D">
                <a:lumMod val="50000"/>
              </a:srgbClr>
            </a:solidFill>
            <a:prstDash val="solid"/>
            <a:round/>
            <a:headEnd type="none" w="med" len="med"/>
            <a:tailEnd type="none" w="med" len="med"/>
          </a:ln>
          <a:effectLst/>
        </p:spPr>
        <p:txBody>
          <a:bodyPr lIns="108000" tIns="144000" rIns="72000" bIns="144000" anchor="ctr"/>
          <a:lstStyle/>
          <a:p>
            <a:pPr marL="171450" indent="-171450" latinLnBrk="0">
              <a:spcBef>
                <a:spcPct val="50000"/>
              </a:spcBef>
              <a:buFont typeface="Wingdings" pitchFamily="2" charset="2"/>
              <a:buChar char="§"/>
            </a:pPr>
            <a:r>
              <a:rPr lang="en" altLang="en-US" sz="800" kern="0" dirty="0">
                <a:solidFill>
                  <a:sysClr val="windowText" lastClr="000000"/>
                </a:solidFill>
                <a:ea typeface="맑은 고딕" pitchFamily="50" charset="-127"/>
              </a:rPr>
              <a:t>Convenience for system users</a:t>
            </a:r>
            <a:br>
              <a:rPr lang="en-US" altLang="ko-KR" sz="800" kern="0" dirty="0">
                <a:solidFill>
                  <a:sysClr val="windowText" lastClr="000000"/>
                </a:solidFill>
                <a:ea typeface="맑은 고딕" pitchFamily="50" charset="-127"/>
              </a:rPr>
            </a:br>
            <a:r>
              <a:rPr lang="en" altLang="en-US" sz="800" kern="0" dirty="0">
                <a:solidFill>
                  <a:sysClr val="windowText" lastClr="000000"/>
                </a:solidFill>
                <a:ea typeface="맑은 고딕" pitchFamily="50" charset="-127"/>
              </a:rPr>
              <a:t> </a:t>
            </a:r>
            <a:r>
              <a:rPr lang="en" altLang="ko-KR" sz="800" kern="0" dirty="0">
                <a:solidFill>
                  <a:sysClr val="windowText" lastClr="000000"/>
                </a:solidFill>
                <a:ea typeface="맑은 고딕" pitchFamily="50" charset="-127"/>
              </a:rPr>
              <a:t>- Prompt solution in case of </a:t>
            </a:r>
            <a:r>
              <a:rPr lang="en" altLang="en-US" sz="800" kern="0" dirty="0">
                <a:solidFill>
                  <a:sysClr val="windowText" lastClr="000000"/>
                </a:solidFill>
                <a:ea typeface="맑은 고딕" pitchFamily="50" charset="-127"/>
              </a:rPr>
              <a:t>inexperienced usage </a:t>
            </a:r>
            <a:r>
              <a:rPr lang="en" altLang="ko-KR" sz="800" kern="0" dirty="0">
                <a:solidFill>
                  <a:sysClr val="windowText" lastClr="000000"/>
                </a:solidFill>
                <a:ea typeface="맑은 고딕" pitchFamily="50" charset="-127"/>
              </a:rPr>
              <a:t>or </a:t>
            </a:r>
            <a:r>
              <a:rPr lang="en" altLang="en-US" sz="800" kern="0" dirty="0">
                <a:solidFill>
                  <a:sysClr val="windowText" lastClr="000000"/>
                </a:solidFill>
                <a:ea typeface="맑은 고딕" pitchFamily="50" charset="-127"/>
              </a:rPr>
              <a:t>system failure</a:t>
            </a:r>
            <a:br>
              <a:rPr lang="en-US" altLang="ko-KR" sz="800" kern="0" dirty="0">
                <a:solidFill>
                  <a:sysClr val="windowText" lastClr="000000"/>
                </a:solidFill>
                <a:ea typeface="맑은 고딕" pitchFamily="50" charset="-127"/>
              </a:rPr>
            </a:br>
            <a:r>
              <a:rPr lang="en" altLang="en-US" sz="800" kern="0" dirty="0">
                <a:solidFill>
                  <a:sysClr val="windowText" lastClr="000000"/>
                </a:solidFill>
                <a:ea typeface="맑은 고딕" pitchFamily="50" charset="-127"/>
              </a:rPr>
              <a:t> </a:t>
            </a:r>
            <a:r>
              <a:rPr lang="en" altLang="ko-KR" sz="800" kern="0" dirty="0">
                <a:solidFill>
                  <a:sysClr val="windowText" lastClr="000000"/>
                </a:solidFill>
                <a:ea typeface="맑은 고딕" pitchFamily="50" charset="-127"/>
              </a:rPr>
              <a:t>- </a:t>
            </a:r>
            <a:r>
              <a:rPr lang="en" altLang="en-US" sz="800" kern="0" dirty="0">
                <a:solidFill>
                  <a:sysClr val="windowText" lastClr="000000"/>
                </a:solidFill>
                <a:ea typeface="맑은 고딕" pitchFamily="50" charset="-127"/>
              </a:rPr>
              <a:t>User inquiries and problem solving </a:t>
            </a:r>
            <a:br>
              <a:rPr lang="en-US" altLang="ko-KR" sz="800" kern="0" dirty="0">
                <a:solidFill>
                  <a:sysClr val="windowText" lastClr="000000"/>
                </a:solidFill>
                <a:ea typeface="맑은 고딕" pitchFamily="50" charset="-127"/>
              </a:rPr>
            </a:br>
            <a:r>
              <a:rPr lang="en" altLang="ko-KR" sz="800" kern="0" dirty="0">
                <a:solidFill>
                  <a:sysClr val="windowText" lastClr="000000"/>
                </a:solidFill>
                <a:ea typeface="맑은 고딕" pitchFamily="50" charset="-127"/>
              </a:rPr>
              <a:t>- </a:t>
            </a:r>
            <a:r>
              <a:rPr lang="en" altLang="en-US" sz="800" kern="0" dirty="0">
                <a:solidFill>
                  <a:sysClr val="windowText" lastClr="000000"/>
                </a:solidFill>
                <a:ea typeface="맑은 고딕" pitchFamily="50" charset="-127"/>
              </a:rPr>
              <a:t>Identification of user additional training requirements and training</a:t>
            </a:r>
            <a:endParaRPr lang="ko-KR" altLang="en-US" sz="800" dirty="0"/>
          </a:p>
          <a:p>
            <a:pPr marL="171450" indent="-171450" latinLnBrk="0">
              <a:spcBef>
                <a:spcPct val="50000"/>
              </a:spcBef>
              <a:buFont typeface="Wingdings" pitchFamily="2" charset="2"/>
              <a:buChar char="§"/>
            </a:pPr>
            <a:r>
              <a:rPr lang="en" altLang="en-US" sz="800" kern="0" dirty="0">
                <a:solidFill>
                  <a:sysClr val="windowText" lastClr="000000"/>
                </a:solidFill>
                <a:ea typeface="맑은 고딕" pitchFamily="50" charset="-127"/>
              </a:rPr>
              <a:t>System issues and troubleshooting</a:t>
            </a:r>
            <a:br>
              <a:rPr lang="en-US" altLang="ko-KR" sz="800" kern="0" dirty="0">
                <a:solidFill>
                  <a:sysClr val="windowText" lastClr="000000"/>
                </a:solidFill>
                <a:ea typeface="맑은 고딕" pitchFamily="50" charset="-127"/>
              </a:rPr>
            </a:br>
            <a:r>
              <a:rPr lang="en" altLang="en-US" sz="800" kern="0" dirty="0">
                <a:solidFill>
                  <a:sysClr val="windowText" lastClr="000000"/>
                </a:solidFill>
                <a:ea typeface="맑은 고딕" pitchFamily="50" charset="-127"/>
              </a:rPr>
              <a:t> </a:t>
            </a:r>
            <a:r>
              <a:rPr lang="en" altLang="ko-KR" sz="800" kern="0" dirty="0">
                <a:solidFill>
                  <a:sysClr val="windowText" lastClr="000000"/>
                </a:solidFill>
                <a:ea typeface="맑은 고딕" pitchFamily="50" charset="-127"/>
              </a:rPr>
              <a:t>- </a:t>
            </a:r>
            <a:r>
              <a:rPr lang="en" altLang="en-US" sz="800" kern="0" dirty="0">
                <a:solidFill>
                  <a:sysClr val="windowText" lastClr="000000"/>
                </a:solidFill>
                <a:ea typeface="맑은 고딕" pitchFamily="50" charset="-127"/>
              </a:rPr>
              <a:t>Prompt resolution of problems at the beginning of operation</a:t>
            </a:r>
            <a:br>
              <a:rPr lang="en-US" altLang="ko-KR" sz="800" kern="0" dirty="0">
                <a:solidFill>
                  <a:sysClr val="windowText" lastClr="000000"/>
                </a:solidFill>
                <a:ea typeface="맑은 고딕" pitchFamily="50" charset="-127"/>
              </a:rPr>
            </a:br>
            <a:r>
              <a:rPr lang="en" altLang="en-US" sz="800" kern="0" dirty="0">
                <a:solidFill>
                  <a:sysClr val="windowText" lastClr="000000"/>
                </a:solidFill>
                <a:ea typeface="맑은 고딕" pitchFamily="50" charset="-127"/>
              </a:rPr>
              <a:t> </a:t>
            </a:r>
            <a:r>
              <a:rPr lang="en" altLang="ko-KR" sz="800" kern="0" dirty="0">
                <a:solidFill>
                  <a:sysClr val="windowText" lastClr="000000"/>
                </a:solidFill>
                <a:ea typeface="맑은 고딕" pitchFamily="50" charset="-127"/>
              </a:rPr>
              <a:t>- </a:t>
            </a:r>
            <a:r>
              <a:rPr lang="en" altLang="en-US" sz="800" kern="0" dirty="0">
                <a:solidFill>
                  <a:sysClr val="windowText" lastClr="000000"/>
                </a:solidFill>
                <a:ea typeface="맑은 고딕" pitchFamily="50" charset="-127"/>
              </a:rPr>
              <a:t>Promote early stabilization of the system</a:t>
            </a:r>
            <a:endParaRPr lang="ko-KR" altLang="en-US" sz="800" dirty="0"/>
          </a:p>
          <a:p>
            <a:pPr marL="171450" indent="-171450" latinLnBrk="0">
              <a:spcBef>
                <a:spcPct val="50000"/>
              </a:spcBef>
              <a:buFont typeface="Wingdings" pitchFamily="2" charset="2"/>
              <a:buChar char="§"/>
            </a:pPr>
            <a:r>
              <a:rPr lang="en" altLang="en-US" sz="800" kern="0" dirty="0">
                <a:solidFill>
                  <a:sysClr val="windowText" lastClr="000000"/>
                </a:solidFill>
                <a:ea typeface="맑은 고딕" pitchFamily="50" charset="-127"/>
              </a:rPr>
              <a:t>System stabilization and improvement</a:t>
            </a:r>
            <a:br>
              <a:rPr lang="en-US" altLang="ko-KR" sz="800" kern="0" dirty="0">
                <a:solidFill>
                  <a:sysClr val="windowText" lastClr="000000"/>
                </a:solidFill>
                <a:ea typeface="맑은 고딕" pitchFamily="50" charset="-127"/>
              </a:rPr>
            </a:br>
            <a:r>
              <a:rPr lang="en" altLang="en-US" sz="800" kern="0" dirty="0">
                <a:solidFill>
                  <a:sysClr val="windowText" lastClr="000000"/>
                </a:solidFill>
                <a:ea typeface="맑은 고딕" pitchFamily="50" charset="-127"/>
              </a:rPr>
              <a:t> </a:t>
            </a:r>
            <a:r>
              <a:rPr lang="en" altLang="ko-KR" sz="800" kern="0" dirty="0">
                <a:solidFill>
                  <a:sysClr val="windowText" lastClr="000000"/>
                </a:solidFill>
                <a:ea typeface="맑은 고딕" pitchFamily="50" charset="-127"/>
              </a:rPr>
              <a:t>- </a:t>
            </a:r>
            <a:r>
              <a:rPr lang="en" altLang="en-US" sz="800" kern="0" dirty="0">
                <a:solidFill>
                  <a:sysClr val="windowText" lastClr="000000"/>
                </a:solidFill>
                <a:ea typeface="맑은 고딕" pitchFamily="50" charset="-127"/>
              </a:rPr>
              <a:t>Early settlement and stabilization of the system</a:t>
            </a:r>
            <a:br>
              <a:rPr lang="en-US" altLang="ko-KR" sz="800" kern="0" dirty="0">
                <a:solidFill>
                  <a:sysClr val="windowText" lastClr="000000"/>
                </a:solidFill>
                <a:ea typeface="맑은 고딕" pitchFamily="50" charset="-127"/>
              </a:rPr>
            </a:br>
            <a:r>
              <a:rPr lang="en" altLang="en-US" sz="800" kern="0" dirty="0">
                <a:solidFill>
                  <a:sysClr val="windowText" lastClr="000000"/>
                </a:solidFill>
                <a:ea typeface="맑은 고딕" pitchFamily="50" charset="-127"/>
              </a:rPr>
              <a:t> </a:t>
            </a:r>
            <a:r>
              <a:rPr lang="en" altLang="ko-KR" sz="800" kern="0" dirty="0">
                <a:solidFill>
                  <a:sysClr val="windowText" lastClr="000000"/>
                </a:solidFill>
                <a:ea typeface="맑은 고딕" pitchFamily="50" charset="-127"/>
              </a:rPr>
              <a:t>- </a:t>
            </a:r>
            <a:r>
              <a:rPr lang="en" altLang="en-US" sz="800" kern="0" dirty="0">
                <a:solidFill>
                  <a:sysClr val="windowText" lastClr="000000"/>
                </a:solidFill>
                <a:ea typeface="맑은 고딕" pitchFamily="50" charset="-127"/>
              </a:rPr>
              <a:t>Derivation of additional improvement requirements</a:t>
            </a:r>
          </a:p>
        </p:txBody>
      </p:sp>
      <p:sp>
        <p:nvSpPr>
          <p:cNvPr id="55" name="AutoShape 18"/>
          <p:cNvSpPr>
            <a:spLocks noChangeArrowheads="1"/>
          </p:cNvSpPr>
          <p:nvPr/>
        </p:nvSpPr>
        <p:spPr bwMode="auto">
          <a:xfrm>
            <a:off x="6466364" y="3592067"/>
            <a:ext cx="443472" cy="268394"/>
          </a:xfrm>
          <a:prstGeom prst="downArrow">
            <a:avLst>
              <a:gd name="adj1" fmla="val 59898"/>
              <a:gd name="adj2" fmla="val 51597"/>
            </a:avLst>
          </a:prstGeom>
          <a:gradFill rotWithShape="1">
            <a:gsLst>
              <a:gs pos="0">
                <a:schemeClr val="bg1">
                  <a:lumMod val="85000"/>
                </a:schemeClr>
              </a:gs>
              <a:gs pos="100000">
                <a:schemeClr val="tx1">
                  <a:lumMod val="75000"/>
                  <a:lumOff val="25000"/>
                </a:schemeClr>
              </a:gs>
            </a:gsLst>
            <a:lin ang="5400000" scaled="1"/>
          </a:gradFill>
          <a:ln w="9525">
            <a:noFill/>
            <a:miter lim="800000"/>
            <a:headEnd/>
            <a:tailEnd/>
          </a:ln>
          <a:effectLst/>
        </p:spPr>
        <p:txBody>
          <a:bodyPr wrap="none" anchor="ctr"/>
          <a:lstStyle/>
          <a:p>
            <a:endParaRPr lang="ko-KR" altLang="en-US" sz="800">
              <a:latin typeface="맑은 고딕" pitchFamily="50" charset="-127"/>
              <a:ea typeface="맑은 고딕" pitchFamily="50" charset="-127"/>
            </a:endParaRPr>
          </a:p>
        </p:txBody>
      </p:sp>
      <p:sp>
        <p:nvSpPr>
          <p:cNvPr id="56" name="AutoShape 21"/>
          <p:cNvSpPr>
            <a:spLocks noChangeArrowheads="1"/>
          </p:cNvSpPr>
          <p:nvPr/>
        </p:nvSpPr>
        <p:spPr bwMode="auto">
          <a:xfrm flipV="1">
            <a:off x="7474427" y="3573016"/>
            <a:ext cx="443473" cy="268394"/>
          </a:xfrm>
          <a:prstGeom prst="downArrow">
            <a:avLst>
              <a:gd name="adj1" fmla="val 59898"/>
              <a:gd name="adj2" fmla="val 51597"/>
            </a:avLst>
          </a:prstGeom>
          <a:gradFill rotWithShape="1">
            <a:gsLst>
              <a:gs pos="0">
                <a:schemeClr val="bg1">
                  <a:lumMod val="85000"/>
                </a:schemeClr>
              </a:gs>
              <a:gs pos="100000">
                <a:schemeClr val="tx1">
                  <a:lumMod val="75000"/>
                  <a:lumOff val="25000"/>
                </a:schemeClr>
              </a:gs>
            </a:gsLst>
            <a:lin ang="5400000" scaled="1"/>
          </a:gradFill>
          <a:ln w="9525">
            <a:noFill/>
            <a:miter lim="800000"/>
            <a:headEnd/>
            <a:tailEnd/>
          </a:ln>
          <a:effectLst/>
        </p:spPr>
        <p:txBody>
          <a:bodyPr wrap="none" anchor="ctr"/>
          <a:lstStyle/>
          <a:p>
            <a:endParaRPr lang="ko-KR" altLang="en-US" sz="800">
              <a:latin typeface="맑은 고딕" pitchFamily="50" charset="-127"/>
              <a:ea typeface="맑은 고딕" pitchFamily="50" charset="-127"/>
            </a:endParaRPr>
          </a:p>
        </p:txBody>
      </p:sp>
      <p:sp>
        <p:nvSpPr>
          <p:cNvPr id="57" name="Text Box 22"/>
          <p:cNvSpPr txBox="1">
            <a:spLocks noChangeArrowheads="1"/>
          </p:cNvSpPr>
          <p:nvPr/>
        </p:nvSpPr>
        <p:spPr bwMode="auto">
          <a:xfrm>
            <a:off x="5662693" y="3176972"/>
            <a:ext cx="3021982" cy="338554"/>
          </a:xfrm>
          <a:prstGeom prst="rect">
            <a:avLst/>
          </a:prstGeom>
          <a:noFill/>
          <a:ln w="9525">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800" b="1" i="0" u="none" strike="noStrike" kern="0" cap="none" spc="0" normalizeH="0" baseline="0" noProof="0" dirty="0">
                <a:ln>
                  <a:noFill/>
                </a:ln>
                <a:solidFill>
                  <a:sysClr val="windowText" lastClr="000000"/>
                </a:solidFill>
                <a:effectLst/>
                <a:uLnTx/>
                <a:uFillTx/>
                <a:latin typeface="맑은 고딕" pitchFamily="50" charset="-127"/>
                <a:ea typeface="맑은 고딕" pitchFamily="50" charset="-127"/>
              </a:rPr>
              <a:t>Unification of communication channels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800" b="1" i="0" u="none" strike="noStrike" kern="0" cap="none" spc="0" normalizeH="0" baseline="0" noProof="0" dirty="0">
                <a:ln>
                  <a:noFill/>
                </a:ln>
                <a:solidFill>
                  <a:sysClr val="windowText" lastClr="000000"/>
                </a:solidFill>
                <a:effectLst/>
                <a:uLnTx/>
                <a:uFillTx/>
                <a:latin typeface="맑은 고딕" pitchFamily="50" charset="-127"/>
                <a:ea typeface="맑은 고딕" pitchFamily="50" charset="-127"/>
              </a:rPr>
              <a:t>Rapid issue resolution and system operation stabilization</a:t>
            </a:r>
          </a:p>
        </p:txBody>
      </p:sp>
      <p:sp>
        <p:nvSpPr>
          <p:cNvPr id="58" name="AutoShape 32"/>
          <p:cNvSpPr>
            <a:spLocks noChangeArrowheads="1"/>
          </p:cNvSpPr>
          <p:nvPr/>
        </p:nvSpPr>
        <p:spPr bwMode="auto">
          <a:xfrm>
            <a:off x="5700457" y="2805400"/>
            <a:ext cx="542925" cy="335568"/>
          </a:xfrm>
          <a:prstGeom prst="homePlate">
            <a:avLst>
              <a:gd name="adj" fmla="val 25000"/>
            </a:avLst>
          </a:prstGeom>
          <a:noFill/>
          <a:ln w="9525" algn="ctr">
            <a:solidFill>
              <a:schemeClr val="tx1">
                <a:lumMod val="50000"/>
                <a:lumOff val="50000"/>
              </a:schemeClr>
            </a:solidFill>
            <a:miter lim="800000"/>
            <a:headEnd/>
            <a:tailEnd/>
          </a:ln>
          <a:effectLst/>
        </p:spPr>
        <p:txBody>
          <a:bodyPr wrap="none" anchor="ctr"/>
          <a:lstStyle/>
          <a:p>
            <a:pPr marL="0" marR="0" lvl="0" indent="0" algn="ctr" defTabSz="914400" eaLnBrk="1" fontAlgn="auto" latinLnBrk="0" hangingPunct="1">
              <a:lnSpc>
                <a:spcPct val="100000"/>
              </a:lnSpc>
              <a:spcBef>
                <a:spcPct val="30000"/>
              </a:spcBef>
              <a:spcAft>
                <a:spcPts val="0"/>
              </a:spcAft>
              <a:buClrTx/>
              <a:buSzTx/>
              <a:buFontTx/>
              <a:buNone/>
              <a:tabLst/>
              <a:defRPr/>
            </a:pPr>
            <a:r>
              <a:rPr kumimoji="0" lang="en" altLang="en-US" sz="600" b="0" i="0" u="none" strike="noStrike" kern="0" cap="none" spc="0" normalizeH="0" baseline="0" noProof="0" dirty="0">
                <a:ln>
                  <a:noFill/>
                </a:ln>
                <a:solidFill>
                  <a:sysClr val="windowText" lastClr="000000"/>
                </a:solidFill>
                <a:effectLst/>
                <a:uLnTx/>
                <a:uFillTx/>
                <a:latin typeface="맑은 고딕" pitchFamily="50" charset="-127"/>
                <a:ea typeface="맑은 고딕" pitchFamily="50" charset="-127"/>
              </a:rPr>
              <a:t>problem occurs </a:t>
            </a:r>
            <a:r>
              <a:rPr kumimoji="0" lang="en" altLang="en-US" sz="600" kern="0" dirty="0">
                <a:solidFill>
                  <a:sysClr val="windowText" lastClr="000000"/>
                </a:solidFill>
                <a:ea typeface="맑은 고딕" pitchFamily="50" charset="-127"/>
              </a:rPr>
              <a:t>_</a:t>
            </a:r>
            <a:br>
              <a:rPr kumimoji="0" lang="en-US" altLang="ko-KR" sz="600" kern="0" dirty="0">
                <a:solidFill>
                  <a:sysClr val="windowText" lastClr="000000"/>
                </a:solidFill>
                <a:ea typeface="맑은 고딕" pitchFamily="50" charset="-127"/>
              </a:rPr>
            </a:br>
            <a:endParaRPr kumimoji="0" lang="en-US" altLang="ko-KR" sz="600" kern="0" dirty="0">
              <a:solidFill>
                <a:sysClr val="windowText" lastClr="000000"/>
              </a:solidFill>
              <a:ea typeface="맑은 고딕" pitchFamily="50" charset="-127"/>
            </a:endParaRPr>
          </a:p>
        </p:txBody>
      </p:sp>
      <p:sp>
        <p:nvSpPr>
          <p:cNvPr id="59" name="AutoShape 33"/>
          <p:cNvSpPr>
            <a:spLocks noChangeArrowheads="1"/>
          </p:cNvSpPr>
          <p:nvPr/>
        </p:nvSpPr>
        <p:spPr bwMode="auto">
          <a:xfrm>
            <a:off x="6311644" y="2805400"/>
            <a:ext cx="542925" cy="335568"/>
          </a:xfrm>
          <a:prstGeom prst="homePlate">
            <a:avLst>
              <a:gd name="adj" fmla="val 25000"/>
            </a:avLst>
          </a:prstGeom>
          <a:noFill/>
          <a:ln w="9525" algn="ctr">
            <a:solidFill>
              <a:schemeClr val="tx1">
                <a:lumMod val="50000"/>
                <a:lumOff val="50000"/>
              </a:schemeClr>
            </a:solidFill>
            <a:miter lim="800000"/>
            <a:headEnd/>
            <a:tailEnd/>
          </a:ln>
          <a:effectLst/>
        </p:spPr>
        <p:txBody>
          <a:bodyPr wrap="none" anchor="ctr"/>
          <a:lstStyle/>
          <a:p>
            <a:pPr marL="0" marR="0" lvl="0" indent="0" algn="ctr" defTabSz="914400" eaLnBrk="1" fontAlgn="auto" latinLnBrk="0" hangingPunct="1">
              <a:lnSpc>
                <a:spcPct val="100000"/>
              </a:lnSpc>
              <a:spcBef>
                <a:spcPct val="30000"/>
              </a:spcBef>
              <a:spcAft>
                <a:spcPts val="0"/>
              </a:spcAft>
              <a:buClrTx/>
              <a:buSzTx/>
              <a:buFontTx/>
              <a:buNone/>
              <a:tabLst/>
              <a:defRPr/>
            </a:pPr>
            <a:r>
              <a:rPr kumimoji="0" lang="en" altLang="en-US" sz="600" b="0" i="0" u="none" strike="noStrike" kern="0" cap="none" spc="0" normalizeH="0" baseline="0" noProof="0" dirty="0">
                <a:ln>
                  <a:noFill/>
                </a:ln>
                <a:solidFill>
                  <a:sysClr val="windowText" lastClr="000000"/>
                </a:solidFill>
                <a:effectLst/>
                <a:uLnTx/>
                <a:uFillTx/>
                <a:latin typeface="맑은 고딕" pitchFamily="50" charset="-127"/>
                <a:ea typeface="맑은 고딕" pitchFamily="50" charset="-127"/>
              </a:rPr>
              <a:t>Receive a problem</a:t>
            </a:r>
            <a:br>
              <a:rPr kumimoji="0" lang="en-US" altLang="ko-KR" sz="600" kern="0" dirty="0">
                <a:solidFill>
                  <a:sysClr val="windowText" lastClr="000000"/>
                </a:solidFill>
                <a:ea typeface="맑은 고딕" pitchFamily="50" charset="-127"/>
              </a:rPr>
            </a:br>
            <a:endParaRPr kumimoji="0" lang="en-US" altLang="ko-KR" sz="600" kern="0" dirty="0">
              <a:solidFill>
                <a:sysClr val="windowText" lastClr="000000"/>
              </a:solidFill>
              <a:ea typeface="맑은 고딕" pitchFamily="50" charset="-127"/>
            </a:endParaRPr>
          </a:p>
        </p:txBody>
      </p:sp>
      <p:sp>
        <p:nvSpPr>
          <p:cNvPr id="60" name="AutoShape 34"/>
          <p:cNvSpPr>
            <a:spLocks noChangeArrowheads="1"/>
          </p:cNvSpPr>
          <p:nvPr/>
        </p:nvSpPr>
        <p:spPr bwMode="auto">
          <a:xfrm>
            <a:off x="6924419" y="2805400"/>
            <a:ext cx="542925" cy="335568"/>
          </a:xfrm>
          <a:prstGeom prst="homePlate">
            <a:avLst>
              <a:gd name="adj" fmla="val 25000"/>
            </a:avLst>
          </a:prstGeom>
          <a:noFill/>
          <a:ln w="9525" algn="ctr">
            <a:solidFill>
              <a:schemeClr val="tx1">
                <a:lumMod val="50000"/>
                <a:lumOff val="50000"/>
              </a:schemeClr>
            </a:solidFill>
            <a:miter lim="800000"/>
            <a:headEnd/>
            <a:tailEnd/>
          </a:ln>
          <a:effectLst/>
        </p:spPr>
        <p:txBody>
          <a:bodyPr wrap="none" anchor="ctr"/>
          <a:lstStyle/>
          <a:p>
            <a:pPr marL="0" marR="0" lvl="0" indent="0" algn="ctr" defTabSz="914400" eaLnBrk="1" fontAlgn="auto" latinLnBrk="0" hangingPunct="1">
              <a:lnSpc>
                <a:spcPct val="100000"/>
              </a:lnSpc>
              <a:spcBef>
                <a:spcPct val="30000"/>
              </a:spcBef>
              <a:spcAft>
                <a:spcPts val="0"/>
              </a:spcAft>
              <a:buClrTx/>
              <a:buSzTx/>
              <a:buFontTx/>
              <a:buNone/>
              <a:tabLst/>
              <a:defRPr/>
            </a:pPr>
            <a:r>
              <a:rPr kumimoji="0" lang="en" altLang="en-US" sz="600" b="0" i="0" u="none" strike="noStrike" kern="0" cap="none" spc="0" normalizeH="0" baseline="0" noProof="0" dirty="0">
                <a:ln>
                  <a:noFill/>
                </a:ln>
                <a:solidFill>
                  <a:sysClr val="windowText" lastClr="000000"/>
                </a:solidFill>
                <a:effectLst/>
                <a:uLnTx/>
                <a:uFillTx/>
                <a:latin typeface="맑은 고딕" pitchFamily="50" charset="-127"/>
                <a:ea typeface="맑은 고딕" pitchFamily="50" charset="-127"/>
              </a:rPr>
              <a:t>problem </a:t>
            </a:r>
            <a:br>
              <a:rPr kumimoji="0" lang="en-US" altLang="ko-KR" sz="600" kern="0" dirty="0">
                <a:solidFill>
                  <a:sysClr val="windowText" lastClr="000000"/>
                </a:solidFill>
                <a:ea typeface="맑은 고딕" pitchFamily="50" charset="-127"/>
              </a:rPr>
            </a:br>
            <a:r>
              <a:rPr kumimoji="0" lang="en" altLang="en-US" sz="600" b="0" i="0" u="none" strike="noStrike" kern="0" cap="none" spc="0" normalizeH="0" baseline="0" noProof="0" dirty="0">
                <a:ln>
                  <a:noFill/>
                </a:ln>
                <a:solidFill>
                  <a:sysClr val="windowText" lastClr="000000"/>
                </a:solidFill>
                <a:effectLst/>
                <a:uLnTx/>
                <a:uFillTx/>
                <a:latin typeface="맑은 고딕" pitchFamily="50" charset="-127"/>
                <a:ea typeface="맑은 고딕" pitchFamily="50" charset="-127"/>
              </a:rPr>
              <a:t>solving</a:t>
            </a:r>
          </a:p>
        </p:txBody>
      </p:sp>
      <p:sp>
        <p:nvSpPr>
          <p:cNvPr id="61" name="AutoShape 35"/>
          <p:cNvSpPr>
            <a:spLocks noChangeArrowheads="1"/>
          </p:cNvSpPr>
          <p:nvPr/>
        </p:nvSpPr>
        <p:spPr bwMode="auto">
          <a:xfrm>
            <a:off x="7537194" y="2805400"/>
            <a:ext cx="542925" cy="335568"/>
          </a:xfrm>
          <a:prstGeom prst="homePlate">
            <a:avLst>
              <a:gd name="adj" fmla="val 25000"/>
            </a:avLst>
          </a:prstGeom>
          <a:noFill/>
          <a:ln w="9525" algn="ctr">
            <a:solidFill>
              <a:schemeClr val="tx1">
                <a:lumMod val="50000"/>
                <a:lumOff val="50000"/>
              </a:schemeClr>
            </a:solidFill>
            <a:miter lim="800000"/>
            <a:headEnd/>
            <a:tailEnd/>
          </a:ln>
          <a:effectLst/>
        </p:spPr>
        <p:txBody>
          <a:bodyPr wrap="none" anchor="ctr"/>
          <a:lstStyle/>
          <a:p>
            <a:pPr marL="0" marR="0" lvl="0" indent="0" algn="ctr" defTabSz="914400" eaLnBrk="1" fontAlgn="auto" latinLnBrk="0" hangingPunct="1">
              <a:lnSpc>
                <a:spcPct val="100000"/>
              </a:lnSpc>
              <a:spcBef>
                <a:spcPct val="30000"/>
              </a:spcBef>
              <a:spcAft>
                <a:spcPts val="0"/>
              </a:spcAft>
              <a:buClrTx/>
              <a:buSzTx/>
              <a:buFontTx/>
              <a:buNone/>
              <a:tabLst/>
              <a:defRPr/>
            </a:pPr>
            <a:r>
              <a:rPr kumimoji="0" lang="en" altLang="en-US" sz="600" b="0" i="0" u="none" strike="noStrike" kern="0" cap="none" spc="0" normalizeH="0" baseline="0" noProof="0" dirty="0">
                <a:ln>
                  <a:noFill/>
                </a:ln>
                <a:solidFill>
                  <a:sysClr val="windowText" lastClr="000000"/>
                </a:solidFill>
                <a:effectLst/>
                <a:uLnTx/>
                <a:uFillTx/>
                <a:latin typeface="맑은 고딕" pitchFamily="50" charset="-127"/>
                <a:ea typeface="맑은 고딕" pitchFamily="50" charset="-127"/>
              </a:rPr>
              <a:t>notice of resolution</a:t>
            </a:r>
            <a:br>
              <a:rPr kumimoji="0" lang="en-US" altLang="ko-KR" sz="600" kern="0" dirty="0">
                <a:solidFill>
                  <a:sysClr val="windowText" lastClr="000000"/>
                </a:solidFill>
                <a:ea typeface="맑은 고딕" pitchFamily="50" charset="-127"/>
              </a:rPr>
            </a:br>
            <a:endParaRPr kumimoji="0" lang="en-US" altLang="ko-KR" sz="600" kern="0" dirty="0">
              <a:solidFill>
                <a:sysClr val="windowText" lastClr="000000"/>
              </a:solidFill>
              <a:ea typeface="맑은 고딕" pitchFamily="50" charset="-127"/>
            </a:endParaRPr>
          </a:p>
        </p:txBody>
      </p:sp>
      <p:sp>
        <p:nvSpPr>
          <p:cNvPr id="62" name="AutoShape 36"/>
          <p:cNvSpPr>
            <a:spLocks noChangeArrowheads="1"/>
          </p:cNvSpPr>
          <p:nvPr/>
        </p:nvSpPr>
        <p:spPr bwMode="auto">
          <a:xfrm>
            <a:off x="8149969" y="2805400"/>
            <a:ext cx="542925" cy="335568"/>
          </a:xfrm>
          <a:prstGeom prst="homePlate">
            <a:avLst>
              <a:gd name="adj" fmla="val 25000"/>
            </a:avLst>
          </a:prstGeom>
          <a:noFill/>
          <a:ln w="9525" algn="ctr">
            <a:solidFill>
              <a:schemeClr val="tx1">
                <a:lumMod val="50000"/>
                <a:lumOff val="50000"/>
              </a:schemeClr>
            </a:solidFill>
            <a:miter lim="800000"/>
            <a:headEnd/>
            <a:tailEnd/>
          </a:ln>
          <a:effectLst/>
        </p:spPr>
        <p:txBody>
          <a:bodyPr wrap="none" anchor="ctr"/>
          <a:lstStyle/>
          <a:p>
            <a:pPr marL="0" marR="0" lvl="0" indent="0" algn="ctr" defTabSz="914400" eaLnBrk="1" fontAlgn="auto" latinLnBrk="0" hangingPunct="1">
              <a:lnSpc>
                <a:spcPct val="100000"/>
              </a:lnSpc>
              <a:spcBef>
                <a:spcPct val="30000"/>
              </a:spcBef>
              <a:spcAft>
                <a:spcPts val="0"/>
              </a:spcAft>
              <a:buClrTx/>
              <a:buSzTx/>
              <a:buFontTx/>
              <a:buNone/>
              <a:tabLst/>
              <a:defRPr/>
            </a:pPr>
            <a:r>
              <a:rPr kumimoji="0" lang="en" altLang="en-US" sz="600" b="0" i="0" u="none" strike="noStrike" kern="0" cap="none" spc="0" normalizeH="0" baseline="0" noProof="0" dirty="0">
                <a:ln>
                  <a:noFill/>
                </a:ln>
                <a:solidFill>
                  <a:sysClr val="windowText" lastClr="000000"/>
                </a:solidFill>
                <a:effectLst/>
                <a:uLnTx/>
                <a:uFillTx/>
                <a:latin typeface="맑은 고딕" pitchFamily="50" charset="-127"/>
                <a:ea typeface="맑은 고딕" pitchFamily="50" charset="-127"/>
              </a:rPr>
              <a:t>problem </a:t>
            </a:r>
            <a:br>
              <a:rPr kumimoji="0" lang="en-US" altLang="ko-KR" sz="600" kern="0" dirty="0">
                <a:solidFill>
                  <a:sysClr val="windowText" lastClr="000000"/>
                </a:solidFill>
                <a:ea typeface="맑은 고딕" pitchFamily="50" charset="-127"/>
              </a:rPr>
            </a:br>
            <a:r>
              <a:rPr kumimoji="0" lang="en" altLang="en-US" sz="600" b="0" i="0" u="none" strike="noStrike" kern="0" cap="none" spc="0" normalizeH="0" baseline="0" noProof="0" dirty="0">
                <a:ln>
                  <a:noFill/>
                </a:ln>
                <a:solidFill>
                  <a:sysClr val="windowText" lastClr="000000"/>
                </a:solidFill>
                <a:effectLst/>
                <a:uLnTx/>
                <a:uFillTx/>
                <a:latin typeface="맑은 고딕" pitchFamily="50" charset="-127"/>
                <a:ea typeface="맑은 고딕" pitchFamily="50" charset="-127"/>
              </a:rPr>
              <a:t>analysis</a:t>
            </a:r>
          </a:p>
        </p:txBody>
      </p:sp>
      <p:grpSp>
        <p:nvGrpSpPr>
          <p:cNvPr id="64" name="그룹 86"/>
          <p:cNvGrpSpPr>
            <a:grpSpLocks/>
          </p:cNvGrpSpPr>
          <p:nvPr/>
        </p:nvGrpSpPr>
        <p:grpSpPr bwMode="auto">
          <a:xfrm>
            <a:off x="910927" y="2383336"/>
            <a:ext cx="3357997" cy="331138"/>
            <a:chOff x="1246783" y="4041068"/>
            <a:chExt cx="1800000" cy="690784"/>
          </a:xfrm>
        </p:grpSpPr>
        <p:grpSp>
          <p:nvGrpSpPr>
            <p:cNvPr id="65" name="그룹 87"/>
            <p:cNvGrpSpPr>
              <a:grpSpLocks/>
            </p:cNvGrpSpPr>
            <p:nvPr/>
          </p:nvGrpSpPr>
          <p:grpSpPr bwMode="auto">
            <a:xfrm>
              <a:off x="1295651" y="4041068"/>
              <a:ext cx="1677827" cy="690784"/>
              <a:chOff x="670302" y="1721322"/>
              <a:chExt cx="1677827" cy="690784"/>
            </a:xfrm>
          </p:grpSpPr>
          <p:sp>
            <p:nvSpPr>
              <p:cNvPr id="67" name="오각형 66"/>
              <p:cNvSpPr/>
              <p:nvPr/>
            </p:nvSpPr>
            <p:spPr>
              <a:xfrm>
                <a:off x="670302" y="1721322"/>
                <a:ext cx="1677827" cy="690784"/>
              </a:xfrm>
              <a:prstGeom prst="homePlate">
                <a:avLst>
                  <a:gd name="adj" fmla="val 0"/>
                </a:avLst>
              </a:prstGeom>
              <a:gradFill>
                <a:gsLst>
                  <a:gs pos="0">
                    <a:srgbClr val="AEAEAE"/>
                  </a:gs>
                  <a:gs pos="62000">
                    <a:srgbClr val="797979"/>
                  </a:gs>
                </a:gsLst>
                <a:lin ang="5400000" scaled="0"/>
              </a:gradFill>
              <a:ln w="38100" cap="flat" cmpd="sng" algn="ctr">
                <a:noFill/>
                <a:prstDash val="solid"/>
              </a:ln>
              <a:effectLst/>
            </p:spPr>
            <p:txBody>
              <a:bodyPr anchor="ctr"/>
              <a:lstStyle/>
              <a:p>
                <a:pPr algn="ctr" defTabSz="914400" fontAlgn="auto" latinLnBrk="0">
                  <a:spcBef>
                    <a:spcPct val="50000"/>
                  </a:spcBef>
                  <a:spcAft>
                    <a:spcPts val="0"/>
                  </a:spcAft>
                  <a:defRPr/>
                </a:pPr>
                <a:endParaRPr kumimoji="0" lang="ko-KR" altLang="en-US" sz="800" kern="0">
                  <a:solidFill>
                    <a:srgbClr val="FFFFFF"/>
                  </a:solidFill>
                  <a:latin typeface="굴림"/>
                  <a:ea typeface="굴림"/>
                </a:endParaRPr>
              </a:p>
            </p:txBody>
          </p:sp>
          <p:pic>
            <p:nvPicPr>
              <p:cNvPr id="68" name="그림 106"/>
              <p:cNvPicPr>
                <a:picLocks noChangeAspect="1"/>
              </p:cNvPicPr>
              <p:nvPr/>
            </p:nvPicPr>
            <p:blipFill>
              <a:blip r:embed="rId4">
                <a:extLst>
                  <a:ext uri="{28A0092B-C50C-407E-A947-70E740481C1C}">
                    <a14:useLocalDpi xmlns:a14="http://schemas.microsoft.com/office/drawing/2010/main" val="0"/>
                  </a:ext>
                </a:extLst>
              </a:blip>
              <a:srcRect t="33841"/>
              <a:stretch>
                <a:fillRect/>
              </a:stretch>
            </p:blipFill>
            <p:spPr bwMode="auto">
              <a:xfrm>
                <a:off x="670302" y="1721322"/>
                <a:ext cx="1677827" cy="690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6" name="타원 65"/>
            <p:cNvSpPr/>
            <p:nvPr/>
          </p:nvSpPr>
          <p:spPr>
            <a:xfrm>
              <a:off x="1246783" y="4043810"/>
              <a:ext cx="1800000" cy="46600"/>
            </a:xfrm>
            <a:prstGeom prst="ellipse">
              <a:avLst/>
            </a:prstGeom>
            <a:gradFill flip="none" rotWithShape="1">
              <a:gsLst>
                <a:gs pos="0">
                  <a:srgbClr val="FFFFFF">
                    <a:alpha val="69000"/>
                  </a:srgbClr>
                </a:gs>
                <a:gs pos="100000">
                  <a:srgbClr val="FFFFFF">
                    <a:alpha val="0"/>
                  </a:srgbClr>
                </a:gs>
              </a:gsLst>
              <a:path path="shape">
                <a:fillToRect l="50000" t="50000" r="50000" b="50000"/>
              </a:path>
              <a:tileRect/>
            </a:gradFill>
            <a:ln w="25400" cap="flat" cmpd="sng" algn="ctr">
              <a:noFill/>
              <a:prstDash val="solid"/>
            </a:ln>
            <a:effectLst/>
          </p:spPr>
          <p:txBody>
            <a:bodyPr anchor="ctr"/>
            <a:lstStyle/>
            <a:p>
              <a:pPr algn="ctr" defTabSz="914400" fontAlgn="auto" latinLnBrk="0">
                <a:spcBef>
                  <a:spcPct val="50000"/>
                </a:spcBef>
                <a:spcAft>
                  <a:spcPts val="0"/>
                </a:spcAft>
                <a:defRPr/>
              </a:pPr>
              <a:endParaRPr kumimoji="0" lang="ko-KR" altLang="en-US" sz="800" kern="0">
                <a:solidFill>
                  <a:srgbClr val="FFFFFF"/>
                </a:solidFill>
                <a:latin typeface="굴림"/>
                <a:ea typeface="굴림"/>
              </a:endParaRPr>
            </a:p>
          </p:txBody>
        </p:sp>
      </p:grpSp>
      <p:sp>
        <p:nvSpPr>
          <p:cNvPr id="69" name="AutoShape 119"/>
          <p:cNvSpPr>
            <a:spLocks noChangeArrowheads="1"/>
          </p:cNvSpPr>
          <p:nvPr/>
        </p:nvSpPr>
        <p:spPr bwMode="auto">
          <a:xfrm>
            <a:off x="989386" y="2387689"/>
            <a:ext cx="3130076" cy="327194"/>
          </a:xfrm>
          <a:prstGeom prst="rect">
            <a:avLst/>
          </a:prstGeom>
          <a:noFill/>
          <a:ln w="9525" cap="flat" cmpd="sng" algn="ctr">
            <a:noFill/>
            <a:prstDash val="solid"/>
            <a:round/>
            <a:headEnd type="none" w="med" len="med"/>
            <a:tailEnd type="none" w="med" len="med"/>
          </a:ln>
          <a:effectLst/>
        </p:spPr>
        <p:txBody>
          <a:bodyPr lIns="0" tIns="0" rIns="0" bIns="0" anchor="ctr"/>
          <a:lstStyle/>
          <a:p>
            <a:pPr algn="ctr" latinLnBrk="0">
              <a:spcBef>
                <a:spcPct val="50000"/>
              </a:spcBef>
              <a:defRPr/>
            </a:pPr>
            <a:r>
              <a:rPr kumimoji="0" lang="en" altLang="ko-KR" sz="800" b="1" kern="0" dirty="0">
                <a:solidFill>
                  <a:sysClr val="window" lastClr="FFFFFF"/>
                </a:solidFill>
                <a:ea typeface="맑은 고딕" pitchFamily="50" charset="-127"/>
              </a:rPr>
              <a:t>Help Desk </a:t>
            </a:r>
            <a:r>
              <a:rPr kumimoji="0" lang="en" altLang="en-US" sz="800" b="1" kern="0" dirty="0">
                <a:solidFill>
                  <a:sysClr val="window" lastClr="FFFFFF"/>
                </a:solidFill>
                <a:ea typeface="맑은 고딕" pitchFamily="50" charset="-127"/>
              </a:rPr>
              <a:t>Purpose</a:t>
            </a:r>
            <a:endParaRPr lang="en-US" altLang="ko-KR" sz="800" b="1" kern="0" dirty="0">
              <a:solidFill>
                <a:srgbClr val="FFFFFF"/>
              </a:solidFill>
              <a:ea typeface="맑은 고딕" pitchFamily="50" charset="-127"/>
            </a:endParaRPr>
          </a:p>
        </p:txBody>
      </p:sp>
      <p:pic>
        <p:nvPicPr>
          <p:cNvPr id="70" name="그림 69" descr="화살표.png"/>
          <p:cNvPicPr>
            <a:picLocks noChangeAspect="1"/>
          </p:cNvPicPr>
          <p:nvPr/>
        </p:nvPicPr>
        <p:blipFill>
          <a:blip r:embed="rId5" cstate="print">
            <a:grayscl/>
            <a:lum bright="7000"/>
          </a:blip>
          <a:stretch>
            <a:fillRect/>
          </a:stretch>
        </p:blipFill>
        <p:spPr>
          <a:xfrm>
            <a:off x="4484948" y="2791356"/>
            <a:ext cx="756084" cy="1897785"/>
          </a:xfrm>
          <a:prstGeom prst="rect">
            <a:avLst/>
          </a:prstGeom>
        </p:spPr>
      </p:pic>
      <p:grpSp>
        <p:nvGrpSpPr>
          <p:cNvPr id="71" name="그룹 86"/>
          <p:cNvGrpSpPr>
            <a:grpSpLocks/>
          </p:cNvGrpSpPr>
          <p:nvPr/>
        </p:nvGrpSpPr>
        <p:grpSpPr bwMode="auto">
          <a:xfrm>
            <a:off x="5450020" y="2383606"/>
            <a:ext cx="3499424" cy="333736"/>
            <a:chOff x="1246783" y="4035648"/>
            <a:chExt cx="1800000" cy="696204"/>
          </a:xfrm>
        </p:grpSpPr>
        <p:grpSp>
          <p:nvGrpSpPr>
            <p:cNvPr id="72" name="그룹 87"/>
            <p:cNvGrpSpPr>
              <a:grpSpLocks/>
            </p:cNvGrpSpPr>
            <p:nvPr/>
          </p:nvGrpSpPr>
          <p:grpSpPr bwMode="auto">
            <a:xfrm>
              <a:off x="1295651" y="4035648"/>
              <a:ext cx="1677827" cy="696204"/>
              <a:chOff x="670302" y="1715902"/>
              <a:chExt cx="1677827" cy="696204"/>
            </a:xfrm>
          </p:grpSpPr>
          <p:sp>
            <p:nvSpPr>
              <p:cNvPr id="74" name="오각형 73"/>
              <p:cNvSpPr/>
              <p:nvPr/>
            </p:nvSpPr>
            <p:spPr>
              <a:xfrm>
                <a:off x="670302" y="1721322"/>
                <a:ext cx="1677827" cy="690784"/>
              </a:xfrm>
              <a:prstGeom prst="homePlate">
                <a:avLst>
                  <a:gd name="adj" fmla="val 0"/>
                </a:avLst>
              </a:prstGeom>
              <a:gradFill>
                <a:gsLst>
                  <a:gs pos="0">
                    <a:srgbClr val="AEAEAE"/>
                  </a:gs>
                  <a:gs pos="62000">
                    <a:srgbClr val="797979"/>
                  </a:gs>
                </a:gsLst>
                <a:lin ang="5400000" scaled="0"/>
              </a:gradFill>
              <a:ln w="38100" cap="flat" cmpd="sng" algn="ctr">
                <a:noFill/>
                <a:prstDash val="solid"/>
              </a:ln>
              <a:effectLst/>
            </p:spPr>
            <p:txBody>
              <a:bodyPr anchor="ctr"/>
              <a:lstStyle/>
              <a:p>
                <a:pPr algn="ctr" defTabSz="914400" fontAlgn="auto" latinLnBrk="0">
                  <a:spcBef>
                    <a:spcPct val="50000"/>
                  </a:spcBef>
                  <a:spcAft>
                    <a:spcPts val="0"/>
                  </a:spcAft>
                  <a:defRPr/>
                </a:pPr>
                <a:endParaRPr kumimoji="0" lang="ko-KR" altLang="en-US" sz="800" kern="0">
                  <a:solidFill>
                    <a:srgbClr val="FFFFFF"/>
                  </a:solidFill>
                  <a:latin typeface="굴림"/>
                  <a:ea typeface="굴림"/>
                </a:endParaRPr>
              </a:p>
            </p:txBody>
          </p:sp>
          <p:pic>
            <p:nvPicPr>
              <p:cNvPr id="75" name="그림 106"/>
              <p:cNvPicPr>
                <a:picLocks noChangeAspect="1"/>
              </p:cNvPicPr>
              <p:nvPr/>
            </p:nvPicPr>
            <p:blipFill>
              <a:blip r:embed="rId4">
                <a:extLst>
                  <a:ext uri="{28A0092B-C50C-407E-A947-70E740481C1C}">
                    <a14:useLocalDpi xmlns:a14="http://schemas.microsoft.com/office/drawing/2010/main" val="0"/>
                  </a:ext>
                </a:extLst>
              </a:blip>
              <a:srcRect t="33841"/>
              <a:stretch>
                <a:fillRect/>
              </a:stretch>
            </p:blipFill>
            <p:spPr bwMode="auto">
              <a:xfrm>
                <a:off x="670302" y="1715902"/>
                <a:ext cx="1677827" cy="690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3" name="타원 72"/>
            <p:cNvSpPr/>
            <p:nvPr/>
          </p:nvSpPr>
          <p:spPr>
            <a:xfrm>
              <a:off x="1246783" y="4043810"/>
              <a:ext cx="1800000" cy="46600"/>
            </a:xfrm>
            <a:prstGeom prst="ellipse">
              <a:avLst/>
            </a:prstGeom>
            <a:gradFill flip="none" rotWithShape="1">
              <a:gsLst>
                <a:gs pos="0">
                  <a:srgbClr val="FFFFFF">
                    <a:alpha val="69000"/>
                  </a:srgbClr>
                </a:gs>
                <a:gs pos="100000">
                  <a:srgbClr val="FFFFFF">
                    <a:alpha val="0"/>
                  </a:srgbClr>
                </a:gs>
              </a:gsLst>
              <a:path path="shape">
                <a:fillToRect l="50000" t="50000" r="50000" b="50000"/>
              </a:path>
              <a:tileRect/>
            </a:gradFill>
            <a:ln w="25400" cap="flat" cmpd="sng" algn="ctr">
              <a:noFill/>
              <a:prstDash val="solid"/>
            </a:ln>
            <a:effectLst/>
          </p:spPr>
          <p:txBody>
            <a:bodyPr anchor="ctr"/>
            <a:lstStyle/>
            <a:p>
              <a:pPr algn="ctr" defTabSz="914400" fontAlgn="auto" latinLnBrk="0">
                <a:spcBef>
                  <a:spcPct val="50000"/>
                </a:spcBef>
                <a:spcAft>
                  <a:spcPts val="0"/>
                </a:spcAft>
                <a:defRPr/>
              </a:pPr>
              <a:endParaRPr kumimoji="0" lang="ko-KR" altLang="en-US" sz="800" kern="0">
                <a:solidFill>
                  <a:srgbClr val="FFFFFF"/>
                </a:solidFill>
                <a:latin typeface="굴림"/>
                <a:ea typeface="굴림"/>
              </a:endParaRPr>
            </a:p>
          </p:txBody>
        </p:sp>
      </p:grpSp>
      <p:sp>
        <p:nvSpPr>
          <p:cNvPr id="76" name="AutoShape 119"/>
          <p:cNvSpPr>
            <a:spLocks noChangeArrowheads="1"/>
          </p:cNvSpPr>
          <p:nvPr/>
        </p:nvSpPr>
        <p:spPr bwMode="auto">
          <a:xfrm>
            <a:off x="5565893" y="2384884"/>
            <a:ext cx="3229607" cy="327194"/>
          </a:xfrm>
          <a:prstGeom prst="rect">
            <a:avLst/>
          </a:prstGeom>
          <a:noFill/>
          <a:ln w="9525" cap="flat" cmpd="sng" algn="ctr">
            <a:noFill/>
            <a:prstDash val="solid"/>
            <a:round/>
            <a:headEnd type="none" w="med" len="med"/>
            <a:tailEnd type="none" w="med" len="med"/>
          </a:ln>
          <a:effectLst/>
        </p:spPr>
        <p:txBody>
          <a:bodyPr lIns="0" tIns="0" rIns="0" bIns="0" anchor="ctr"/>
          <a:lstStyle/>
          <a:p>
            <a:pPr algn="ctr" latinLnBrk="0">
              <a:spcBef>
                <a:spcPct val="50000"/>
              </a:spcBef>
              <a:defRPr/>
            </a:pPr>
            <a:r>
              <a:rPr kumimoji="0" lang="en" altLang="ko-KR" sz="800" b="1" kern="0" dirty="0">
                <a:solidFill>
                  <a:sysClr val="window" lastClr="FFFFFF"/>
                </a:solidFill>
                <a:ea typeface="맑은 고딕" pitchFamily="50" charset="-127"/>
              </a:rPr>
              <a:t>HelpDesk </a:t>
            </a:r>
            <a:r>
              <a:rPr kumimoji="0" lang="en" altLang="en-US" sz="800" b="1" kern="0" dirty="0">
                <a:solidFill>
                  <a:sysClr val="window" lastClr="FFFFFF"/>
                </a:solidFill>
                <a:ea typeface="맑은 고딕" pitchFamily="50" charset="-127"/>
              </a:rPr>
              <a:t>operating system</a:t>
            </a:r>
            <a:endParaRPr lang="en-US" altLang="ko-KR" sz="800" b="1" kern="0" dirty="0">
              <a:solidFill>
                <a:srgbClr val="FFFFFF"/>
              </a:solidFill>
              <a:ea typeface="맑은 고딕" pitchFamily="50" charset="-127"/>
            </a:endParaRPr>
          </a:p>
        </p:txBody>
      </p:sp>
      <p:sp>
        <p:nvSpPr>
          <p:cNvPr id="79" name="Line 10"/>
          <p:cNvSpPr>
            <a:spLocks noChangeShapeType="1"/>
          </p:cNvSpPr>
          <p:nvPr/>
        </p:nvSpPr>
        <p:spPr bwMode="auto">
          <a:xfrm>
            <a:off x="4669229" y="6100532"/>
            <a:ext cx="0" cy="264035"/>
          </a:xfrm>
          <a:prstGeom prst="line">
            <a:avLst/>
          </a:prstGeom>
          <a:noFill/>
          <a:ln w="12700">
            <a:solidFill>
              <a:schemeClr val="folHlink"/>
            </a:solidFill>
            <a:round/>
            <a:headEnd/>
            <a:tailEnd type="triangle" w="med" len="med"/>
          </a:ln>
          <a:effectLst/>
        </p:spPr>
        <p:txBody>
          <a:bodyPr wrap="none" anchor="ctr"/>
          <a:lstStyle/>
          <a:p>
            <a:endParaRPr lang="ko-KR" altLang="en-US" sz="800">
              <a:ea typeface="맑은 고딕" pitchFamily="50" charset="-127"/>
            </a:endParaRPr>
          </a:p>
        </p:txBody>
      </p:sp>
      <p:sp>
        <p:nvSpPr>
          <p:cNvPr id="80" name="Line 11"/>
          <p:cNvSpPr>
            <a:spLocks noChangeShapeType="1"/>
          </p:cNvSpPr>
          <p:nvPr/>
        </p:nvSpPr>
        <p:spPr bwMode="auto">
          <a:xfrm>
            <a:off x="5051978" y="6100532"/>
            <a:ext cx="0" cy="264035"/>
          </a:xfrm>
          <a:prstGeom prst="line">
            <a:avLst/>
          </a:prstGeom>
          <a:noFill/>
          <a:ln w="12700">
            <a:solidFill>
              <a:schemeClr val="folHlink"/>
            </a:solidFill>
            <a:round/>
            <a:headEnd/>
            <a:tailEnd type="triangle" w="med" len="med"/>
          </a:ln>
          <a:effectLst/>
        </p:spPr>
        <p:txBody>
          <a:bodyPr wrap="none" anchor="ctr"/>
          <a:lstStyle/>
          <a:p>
            <a:endParaRPr lang="ko-KR" altLang="en-US" sz="800">
              <a:ea typeface="맑은 고딕" pitchFamily="50" charset="-127"/>
            </a:endParaRPr>
          </a:p>
        </p:txBody>
      </p:sp>
      <p:sp>
        <p:nvSpPr>
          <p:cNvPr id="81" name="Line 12"/>
          <p:cNvSpPr>
            <a:spLocks noChangeShapeType="1"/>
          </p:cNvSpPr>
          <p:nvPr/>
        </p:nvSpPr>
        <p:spPr bwMode="auto">
          <a:xfrm>
            <a:off x="6612105" y="6100532"/>
            <a:ext cx="0" cy="264035"/>
          </a:xfrm>
          <a:prstGeom prst="line">
            <a:avLst/>
          </a:prstGeom>
          <a:noFill/>
          <a:ln w="12700">
            <a:solidFill>
              <a:schemeClr val="folHlink"/>
            </a:solidFill>
            <a:round/>
            <a:headEnd/>
            <a:tailEnd type="triangle" w="med" len="med"/>
          </a:ln>
          <a:effectLst/>
        </p:spPr>
        <p:txBody>
          <a:bodyPr wrap="none" anchor="ctr"/>
          <a:lstStyle/>
          <a:p>
            <a:endParaRPr lang="ko-KR" altLang="en-US" sz="800">
              <a:ea typeface="맑은 고딕" pitchFamily="50" charset="-127"/>
            </a:endParaRPr>
          </a:p>
        </p:txBody>
      </p:sp>
      <p:sp>
        <p:nvSpPr>
          <p:cNvPr id="83" name="Rectangle 21"/>
          <p:cNvSpPr>
            <a:spLocks noChangeArrowheads="1"/>
          </p:cNvSpPr>
          <p:nvPr/>
        </p:nvSpPr>
        <p:spPr bwMode="auto">
          <a:xfrm>
            <a:off x="4953000" y="6052549"/>
            <a:ext cx="900000" cy="360000"/>
          </a:xfrm>
          <a:prstGeom prst="rect">
            <a:avLst/>
          </a:prstGeom>
          <a:noFill/>
          <a:ln w="25400">
            <a:noFill/>
            <a:miter lim="800000"/>
            <a:headEnd/>
            <a:tailEnd/>
          </a:ln>
          <a:effectLst/>
        </p:spPr>
        <p:txBody>
          <a:bodyPr wrap="none" anchor="ctr"/>
          <a:lstStyle/>
          <a:p>
            <a:pPr algn="l" defTabSz="762000" eaLnBrk="1" hangingPunct="1">
              <a:spcBef>
                <a:spcPct val="0"/>
              </a:spcBef>
              <a:buSzTx/>
              <a:buFontTx/>
              <a:buNone/>
            </a:pPr>
            <a:r>
              <a:rPr lang="en" altLang="en-US" sz="800" dirty="0" err="1">
                <a:ea typeface="맑은 고딕" pitchFamily="50" charset="-127"/>
              </a:rPr>
              <a:t>mobile</a:t>
            </a:r>
            <a:endParaRPr lang="ko-KR" altLang="en-US" sz="800" dirty="0">
              <a:ea typeface="맑은 고딕" pitchFamily="50" charset="-127"/>
            </a:endParaRPr>
          </a:p>
        </p:txBody>
      </p:sp>
      <p:sp>
        <p:nvSpPr>
          <p:cNvPr id="121" name="Rectangle 22"/>
          <p:cNvSpPr>
            <a:spLocks noChangeArrowheads="1"/>
          </p:cNvSpPr>
          <p:nvPr/>
        </p:nvSpPr>
        <p:spPr bwMode="auto">
          <a:xfrm>
            <a:off x="7453541" y="5778713"/>
            <a:ext cx="1639919" cy="746631"/>
          </a:xfrm>
          <a:prstGeom prst="rect">
            <a:avLst/>
          </a:prstGeom>
          <a:noFill/>
          <a:ln w="25400">
            <a:noFill/>
            <a:miter lim="800000"/>
            <a:headEnd/>
            <a:tailEnd/>
          </a:ln>
          <a:effectLst/>
        </p:spPr>
        <p:txBody>
          <a:bodyPr wrap="none" anchor="ctr"/>
          <a:lstStyle/>
          <a:p>
            <a:pPr algn="l" defTabSz="762000" eaLnBrk="1" hangingPunct="1">
              <a:spcBef>
                <a:spcPct val="0"/>
              </a:spcBef>
              <a:buSzTx/>
              <a:buFontTx/>
              <a:buNone/>
            </a:pPr>
            <a:endParaRPr lang="ko-KR" altLang="en-US" sz="800" dirty="0">
              <a:ea typeface="맑은 고딕" pitchFamily="50" charset="-127"/>
            </a:endParaRPr>
          </a:p>
        </p:txBody>
      </p:sp>
      <p:sp>
        <p:nvSpPr>
          <p:cNvPr id="122" name="Rectangle 48"/>
          <p:cNvSpPr>
            <a:spLocks noChangeArrowheads="1"/>
          </p:cNvSpPr>
          <p:nvPr/>
        </p:nvSpPr>
        <p:spPr bwMode="auto">
          <a:xfrm>
            <a:off x="3422369" y="6052549"/>
            <a:ext cx="900000" cy="360000"/>
          </a:xfrm>
          <a:prstGeom prst="rect">
            <a:avLst/>
          </a:prstGeom>
          <a:noFill/>
          <a:ln w="25400">
            <a:noFill/>
            <a:miter lim="800000"/>
            <a:headEnd/>
            <a:tailEnd/>
          </a:ln>
          <a:effectLst/>
        </p:spPr>
        <p:txBody>
          <a:bodyPr wrap="none" anchor="ctr"/>
          <a:lstStyle/>
          <a:p>
            <a:pPr algn="l" defTabSz="762000" eaLnBrk="1" hangingPunct="1">
              <a:spcBef>
                <a:spcPct val="0"/>
              </a:spcBef>
              <a:buSzTx/>
              <a:buFontTx/>
              <a:buNone/>
            </a:pPr>
            <a:r>
              <a:rPr lang="en" altLang="en-US" sz="800" dirty="0">
                <a:ea typeface="맑은 고딕" pitchFamily="50" charset="-127"/>
              </a:rPr>
              <a:t>integrated control</a:t>
            </a:r>
          </a:p>
        </p:txBody>
      </p:sp>
      <p:pic>
        <p:nvPicPr>
          <p:cNvPr id="123" name="Picture 22" descr="group policy user&amp;com_s"/>
          <p:cNvPicPr>
            <a:picLocks noChangeAspect="1" noChangeArrowheads="1"/>
          </p:cNvPicPr>
          <p:nvPr/>
        </p:nvPicPr>
        <p:blipFill>
          <a:blip r:embed="rId6" cstate="print"/>
          <a:srcRect/>
          <a:stretch>
            <a:fillRect/>
          </a:stretch>
        </p:blipFill>
        <p:spPr bwMode="auto">
          <a:xfrm>
            <a:off x="3047909" y="6095942"/>
            <a:ext cx="317560" cy="273214"/>
          </a:xfrm>
          <a:prstGeom prst="rect">
            <a:avLst/>
          </a:prstGeom>
          <a:noFill/>
        </p:spPr>
      </p:pic>
      <p:pic>
        <p:nvPicPr>
          <p:cNvPr id="124" name="Picture 22" descr="group policy user&amp;com_s"/>
          <p:cNvPicPr>
            <a:picLocks noChangeAspect="1" noChangeArrowheads="1"/>
          </p:cNvPicPr>
          <p:nvPr/>
        </p:nvPicPr>
        <p:blipFill>
          <a:blip r:embed="rId6" cstate="print"/>
          <a:srcRect/>
          <a:stretch>
            <a:fillRect/>
          </a:stretch>
        </p:blipFill>
        <p:spPr bwMode="auto">
          <a:xfrm>
            <a:off x="4563348" y="6095942"/>
            <a:ext cx="317560" cy="273214"/>
          </a:xfrm>
          <a:prstGeom prst="rect">
            <a:avLst/>
          </a:prstGeom>
          <a:noFill/>
        </p:spPr>
      </p:pic>
      <p:pic>
        <p:nvPicPr>
          <p:cNvPr id="125" name="Picture 22" descr="group policy user&amp;com_s"/>
          <p:cNvPicPr>
            <a:picLocks noChangeAspect="1" noChangeArrowheads="1"/>
          </p:cNvPicPr>
          <p:nvPr/>
        </p:nvPicPr>
        <p:blipFill>
          <a:blip r:embed="rId6" cstate="print"/>
          <a:srcRect/>
          <a:stretch>
            <a:fillRect/>
          </a:stretch>
        </p:blipFill>
        <p:spPr bwMode="auto">
          <a:xfrm>
            <a:off x="6142691" y="6095942"/>
            <a:ext cx="317560" cy="273214"/>
          </a:xfrm>
          <a:prstGeom prst="rect">
            <a:avLst/>
          </a:prstGeom>
          <a:noFill/>
        </p:spPr>
      </p:pic>
      <p:pic>
        <p:nvPicPr>
          <p:cNvPr id="126" name="Picture 5" descr="Bule User sm"/>
          <p:cNvPicPr preferRelativeResize="0">
            <a:picLocks noChangeAspect="1" noChangeArrowheads="1"/>
          </p:cNvPicPr>
          <p:nvPr/>
        </p:nvPicPr>
        <p:blipFill>
          <a:blip r:embed="rId7" cstate="print"/>
          <a:srcRect/>
          <a:stretch>
            <a:fillRect/>
          </a:stretch>
        </p:blipFill>
        <p:spPr bwMode="auto">
          <a:xfrm flipH="1">
            <a:off x="3661036" y="4843399"/>
            <a:ext cx="173761" cy="231802"/>
          </a:xfrm>
          <a:prstGeom prst="rect">
            <a:avLst/>
          </a:prstGeom>
          <a:noFill/>
          <a:ln>
            <a:miter lim="800000"/>
            <a:headEnd/>
            <a:tailEnd/>
          </a:ln>
        </p:spPr>
      </p:pic>
      <p:pic>
        <p:nvPicPr>
          <p:cNvPr id="127" name="Picture 7" descr="Green User sm"/>
          <p:cNvPicPr preferRelativeResize="0">
            <a:picLocks noChangeAspect="1" noChangeArrowheads="1"/>
          </p:cNvPicPr>
          <p:nvPr/>
        </p:nvPicPr>
        <p:blipFill>
          <a:blip r:embed="rId8" cstate="print"/>
          <a:srcRect/>
          <a:stretch>
            <a:fillRect/>
          </a:stretch>
        </p:blipFill>
        <p:spPr bwMode="auto">
          <a:xfrm flipH="1">
            <a:off x="4986925" y="4843399"/>
            <a:ext cx="172673" cy="231802"/>
          </a:xfrm>
          <a:prstGeom prst="rect">
            <a:avLst/>
          </a:prstGeom>
          <a:noFill/>
          <a:ln>
            <a:miter lim="800000"/>
            <a:headEnd/>
            <a:tailEnd/>
          </a:ln>
        </p:spPr>
      </p:pic>
      <p:pic>
        <p:nvPicPr>
          <p:cNvPr id="129" name="Picture 7" descr="Green User sm"/>
          <p:cNvPicPr preferRelativeResize="0">
            <a:picLocks noChangeAspect="1" noChangeArrowheads="1"/>
          </p:cNvPicPr>
          <p:nvPr/>
        </p:nvPicPr>
        <p:blipFill>
          <a:blip r:embed="rId8" cstate="print"/>
          <a:srcRect/>
          <a:stretch>
            <a:fillRect/>
          </a:stretch>
        </p:blipFill>
        <p:spPr bwMode="auto">
          <a:xfrm flipH="1">
            <a:off x="6290416" y="4843399"/>
            <a:ext cx="172673" cy="231802"/>
          </a:xfrm>
          <a:prstGeom prst="rect">
            <a:avLst/>
          </a:prstGeom>
          <a:noFill/>
          <a:ln>
            <a:miter lim="800000"/>
            <a:headEnd/>
            <a:tailEnd/>
          </a:ln>
        </p:spPr>
      </p:pic>
      <p:pic>
        <p:nvPicPr>
          <p:cNvPr id="130" name="Picture 53" descr="PC sm"/>
          <p:cNvPicPr preferRelativeResize="0">
            <a:picLocks noChangeAspect="1" noChangeArrowheads="1"/>
          </p:cNvPicPr>
          <p:nvPr/>
        </p:nvPicPr>
        <p:blipFill>
          <a:blip r:embed="rId9" cstate="print"/>
          <a:srcRect/>
          <a:stretch>
            <a:fillRect/>
          </a:stretch>
        </p:blipFill>
        <p:spPr bwMode="auto">
          <a:xfrm>
            <a:off x="3846986" y="4812312"/>
            <a:ext cx="295368" cy="293976"/>
          </a:xfrm>
          <a:prstGeom prst="rect">
            <a:avLst/>
          </a:prstGeom>
          <a:noFill/>
          <a:ln w="9525">
            <a:noFill/>
            <a:miter lim="800000"/>
            <a:headEnd/>
            <a:tailEnd/>
          </a:ln>
        </p:spPr>
      </p:pic>
      <p:pic>
        <p:nvPicPr>
          <p:cNvPr id="131" name="Picture 53" descr="PC sm"/>
          <p:cNvPicPr preferRelativeResize="0">
            <a:picLocks noChangeAspect="1" noChangeArrowheads="1"/>
          </p:cNvPicPr>
          <p:nvPr/>
        </p:nvPicPr>
        <p:blipFill>
          <a:blip r:embed="rId9" cstate="print"/>
          <a:srcRect/>
          <a:stretch>
            <a:fillRect/>
          </a:stretch>
        </p:blipFill>
        <p:spPr bwMode="auto">
          <a:xfrm>
            <a:off x="5198580" y="4812312"/>
            <a:ext cx="295368" cy="293976"/>
          </a:xfrm>
          <a:prstGeom prst="rect">
            <a:avLst/>
          </a:prstGeom>
          <a:noFill/>
          <a:ln w="9525">
            <a:noFill/>
            <a:miter lim="800000"/>
            <a:headEnd/>
            <a:tailEnd/>
          </a:ln>
        </p:spPr>
      </p:pic>
      <p:pic>
        <p:nvPicPr>
          <p:cNvPr id="132" name="Picture 53" descr="PC sm"/>
          <p:cNvPicPr preferRelativeResize="0">
            <a:picLocks noChangeAspect="1" noChangeArrowheads="1"/>
          </p:cNvPicPr>
          <p:nvPr/>
        </p:nvPicPr>
        <p:blipFill>
          <a:blip r:embed="rId9" cstate="print"/>
          <a:srcRect/>
          <a:stretch>
            <a:fillRect/>
          </a:stretch>
        </p:blipFill>
        <p:spPr bwMode="auto">
          <a:xfrm>
            <a:off x="6490488" y="4812312"/>
            <a:ext cx="295368" cy="293976"/>
          </a:xfrm>
          <a:prstGeom prst="rect">
            <a:avLst/>
          </a:prstGeom>
          <a:noFill/>
          <a:ln w="9525">
            <a:noFill/>
            <a:miter lim="800000"/>
            <a:headEnd/>
            <a:tailEnd/>
          </a:ln>
        </p:spPr>
      </p:pic>
      <p:grpSp>
        <p:nvGrpSpPr>
          <p:cNvPr id="134" name="그룹 86"/>
          <p:cNvGrpSpPr>
            <a:grpSpLocks/>
          </p:cNvGrpSpPr>
          <p:nvPr/>
        </p:nvGrpSpPr>
        <p:grpSpPr bwMode="auto">
          <a:xfrm>
            <a:off x="1100572" y="4761300"/>
            <a:ext cx="1188132" cy="396000"/>
            <a:chOff x="1246783" y="4041068"/>
            <a:chExt cx="1800000" cy="690784"/>
          </a:xfrm>
        </p:grpSpPr>
        <p:grpSp>
          <p:nvGrpSpPr>
            <p:cNvPr id="135" name="그룹 87"/>
            <p:cNvGrpSpPr>
              <a:grpSpLocks/>
            </p:cNvGrpSpPr>
            <p:nvPr/>
          </p:nvGrpSpPr>
          <p:grpSpPr bwMode="auto">
            <a:xfrm>
              <a:off x="1295245" y="4041068"/>
              <a:ext cx="1677368" cy="690784"/>
              <a:chOff x="669896" y="1721322"/>
              <a:chExt cx="1677368" cy="690784"/>
            </a:xfrm>
          </p:grpSpPr>
          <p:sp>
            <p:nvSpPr>
              <p:cNvPr id="137" name="오각형 136"/>
              <p:cNvSpPr/>
              <p:nvPr/>
            </p:nvSpPr>
            <p:spPr>
              <a:xfrm>
                <a:off x="672427" y="1721322"/>
                <a:ext cx="1672524" cy="690784"/>
              </a:xfrm>
              <a:prstGeom prst="homePlate">
                <a:avLst>
                  <a:gd name="adj" fmla="val 0"/>
                </a:avLst>
              </a:prstGeom>
              <a:gradFill>
                <a:gsLst>
                  <a:gs pos="0">
                    <a:srgbClr val="AEAEAE"/>
                  </a:gs>
                  <a:gs pos="62000">
                    <a:srgbClr val="797979"/>
                  </a:gs>
                </a:gsLst>
                <a:lin ang="5400000" scaled="0"/>
              </a:gradFill>
              <a:ln w="38100" cap="flat" cmpd="sng" algn="ctr">
                <a:noFill/>
                <a:prstDash val="solid"/>
              </a:ln>
              <a:effectLst/>
            </p:spPr>
            <p:txBody>
              <a:bodyPr anchor="ctr"/>
              <a:lstStyle/>
              <a:p>
                <a:pPr algn="ctr" defTabSz="914400" fontAlgn="auto" latinLnBrk="0">
                  <a:spcBef>
                    <a:spcPct val="50000"/>
                  </a:spcBef>
                  <a:spcAft>
                    <a:spcPts val="0"/>
                  </a:spcAft>
                  <a:defRPr/>
                </a:pPr>
                <a:endParaRPr kumimoji="0" lang="ko-KR" altLang="en-US" sz="800" kern="0">
                  <a:solidFill>
                    <a:srgbClr val="FFFFFF"/>
                  </a:solidFill>
                  <a:latin typeface="굴림"/>
                  <a:ea typeface="굴림"/>
                </a:endParaRPr>
              </a:p>
            </p:txBody>
          </p:sp>
          <p:pic>
            <p:nvPicPr>
              <p:cNvPr id="138" name="그림 106"/>
              <p:cNvPicPr>
                <a:picLocks noChangeAspect="1"/>
              </p:cNvPicPr>
              <p:nvPr/>
            </p:nvPicPr>
            <p:blipFill>
              <a:blip r:embed="rId10">
                <a:extLst>
                  <a:ext uri="{28A0092B-C50C-407E-A947-70E740481C1C}">
                    <a14:useLocalDpi xmlns:a14="http://schemas.microsoft.com/office/drawing/2010/main" val="0"/>
                  </a:ext>
                </a:extLst>
              </a:blip>
              <a:srcRect t="33841"/>
              <a:stretch>
                <a:fillRect/>
              </a:stretch>
            </p:blipFill>
            <p:spPr bwMode="auto">
              <a:xfrm>
                <a:off x="670287" y="1721322"/>
                <a:ext cx="1676977" cy="43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6" name="타원 135"/>
            <p:cNvSpPr/>
            <p:nvPr/>
          </p:nvSpPr>
          <p:spPr>
            <a:xfrm>
              <a:off x="1246783" y="4043417"/>
              <a:ext cx="1800000" cy="46992"/>
            </a:xfrm>
            <a:prstGeom prst="ellipse">
              <a:avLst/>
            </a:prstGeom>
            <a:gradFill flip="none" rotWithShape="1">
              <a:gsLst>
                <a:gs pos="0">
                  <a:srgbClr val="FFFFFF">
                    <a:alpha val="69000"/>
                  </a:srgbClr>
                </a:gs>
                <a:gs pos="100000">
                  <a:srgbClr val="FFFFFF">
                    <a:alpha val="0"/>
                  </a:srgbClr>
                </a:gs>
              </a:gsLst>
              <a:path path="shape">
                <a:fillToRect l="50000" t="50000" r="50000" b="50000"/>
              </a:path>
              <a:tileRect/>
            </a:gradFill>
            <a:ln w="25400" cap="flat" cmpd="sng" algn="ctr">
              <a:noFill/>
              <a:prstDash val="solid"/>
            </a:ln>
            <a:effectLst/>
          </p:spPr>
          <p:txBody>
            <a:bodyPr anchor="ctr"/>
            <a:lstStyle/>
            <a:p>
              <a:pPr algn="ctr" defTabSz="914400" fontAlgn="auto" latinLnBrk="0">
                <a:spcBef>
                  <a:spcPct val="50000"/>
                </a:spcBef>
                <a:spcAft>
                  <a:spcPts val="0"/>
                </a:spcAft>
                <a:defRPr/>
              </a:pPr>
              <a:endParaRPr kumimoji="0" lang="ko-KR" altLang="en-US" sz="800" kern="0">
                <a:solidFill>
                  <a:srgbClr val="FFFFFF"/>
                </a:solidFill>
                <a:latin typeface="굴림"/>
                <a:ea typeface="굴림"/>
              </a:endParaRPr>
            </a:p>
          </p:txBody>
        </p:sp>
      </p:grpSp>
      <p:sp>
        <p:nvSpPr>
          <p:cNvPr id="139" name="AutoShape 119"/>
          <p:cNvSpPr>
            <a:spLocks noChangeArrowheads="1"/>
          </p:cNvSpPr>
          <p:nvPr/>
        </p:nvSpPr>
        <p:spPr bwMode="auto">
          <a:xfrm>
            <a:off x="1082481" y="4725144"/>
            <a:ext cx="1228522" cy="468312"/>
          </a:xfrm>
          <a:prstGeom prst="rect">
            <a:avLst/>
          </a:prstGeom>
          <a:noFill/>
          <a:ln w="9525" cap="flat" cmpd="sng" algn="ctr">
            <a:noFill/>
            <a:prstDash val="solid"/>
            <a:round/>
            <a:headEnd type="none" w="med" len="med"/>
            <a:tailEnd type="none" w="med" len="med"/>
          </a:ln>
          <a:effectLst/>
        </p:spPr>
        <p:txBody>
          <a:bodyPr lIns="0" tIns="0" rIns="0" bIns="0" anchor="ctr"/>
          <a:lstStyle/>
          <a:p>
            <a:pPr algn="ctr" latinLnBrk="0">
              <a:spcBef>
                <a:spcPct val="50000"/>
              </a:spcBef>
              <a:defRPr/>
            </a:pPr>
            <a:r>
              <a:rPr lang="en" altLang="en-US" sz="800" b="1" kern="0" dirty="0">
                <a:solidFill>
                  <a:srgbClr val="FFFFFF"/>
                </a:solidFill>
                <a:ea typeface="맑은 고딕" pitchFamily="50" charset="-127"/>
              </a:rPr>
              <a:t>user</a:t>
            </a:r>
            <a:endParaRPr lang="en-US" altLang="ko-KR" sz="800" b="1" kern="0" dirty="0">
              <a:solidFill>
                <a:srgbClr val="FFFFFF"/>
              </a:solidFill>
              <a:ea typeface="맑은 고딕" pitchFamily="50" charset="-127"/>
            </a:endParaRPr>
          </a:p>
        </p:txBody>
      </p:sp>
      <p:grpSp>
        <p:nvGrpSpPr>
          <p:cNvPr id="140" name="그룹 86"/>
          <p:cNvGrpSpPr>
            <a:grpSpLocks/>
          </p:cNvGrpSpPr>
          <p:nvPr/>
        </p:nvGrpSpPr>
        <p:grpSpPr bwMode="auto">
          <a:xfrm>
            <a:off x="1100140" y="6034549"/>
            <a:ext cx="1188132" cy="396000"/>
            <a:chOff x="1246783" y="4041068"/>
            <a:chExt cx="1800000" cy="690784"/>
          </a:xfrm>
        </p:grpSpPr>
        <p:grpSp>
          <p:nvGrpSpPr>
            <p:cNvPr id="141" name="그룹 87"/>
            <p:cNvGrpSpPr>
              <a:grpSpLocks/>
            </p:cNvGrpSpPr>
            <p:nvPr/>
          </p:nvGrpSpPr>
          <p:grpSpPr bwMode="auto">
            <a:xfrm>
              <a:off x="1295245" y="4041068"/>
              <a:ext cx="1677368" cy="690784"/>
              <a:chOff x="669896" y="1721322"/>
              <a:chExt cx="1677368" cy="690784"/>
            </a:xfrm>
          </p:grpSpPr>
          <p:sp>
            <p:nvSpPr>
              <p:cNvPr id="143" name="오각형 142"/>
              <p:cNvSpPr/>
              <p:nvPr/>
            </p:nvSpPr>
            <p:spPr>
              <a:xfrm>
                <a:off x="672427" y="1721322"/>
                <a:ext cx="1672524" cy="690784"/>
              </a:xfrm>
              <a:prstGeom prst="homePlate">
                <a:avLst>
                  <a:gd name="adj" fmla="val 0"/>
                </a:avLst>
              </a:prstGeom>
              <a:gradFill>
                <a:gsLst>
                  <a:gs pos="0">
                    <a:srgbClr val="AEAEAE"/>
                  </a:gs>
                  <a:gs pos="62000">
                    <a:srgbClr val="797979"/>
                  </a:gs>
                </a:gsLst>
                <a:lin ang="5400000" scaled="0"/>
              </a:gradFill>
              <a:ln w="38100" cap="flat" cmpd="sng" algn="ctr">
                <a:noFill/>
                <a:prstDash val="solid"/>
              </a:ln>
              <a:effectLst/>
            </p:spPr>
            <p:txBody>
              <a:bodyPr anchor="ctr"/>
              <a:lstStyle/>
              <a:p>
                <a:pPr algn="ctr" defTabSz="914400" fontAlgn="auto" latinLnBrk="0">
                  <a:spcBef>
                    <a:spcPct val="50000"/>
                  </a:spcBef>
                  <a:spcAft>
                    <a:spcPts val="0"/>
                  </a:spcAft>
                  <a:defRPr/>
                </a:pPr>
                <a:endParaRPr kumimoji="0" lang="ko-KR" altLang="en-US" sz="800" kern="0">
                  <a:solidFill>
                    <a:srgbClr val="FFFFFF"/>
                  </a:solidFill>
                  <a:latin typeface="굴림"/>
                  <a:ea typeface="굴림"/>
                </a:endParaRPr>
              </a:p>
            </p:txBody>
          </p:sp>
          <p:pic>
            <p:nvPicPr>
              <p:cNvPr id="144" name="그림 106"/>
              <p:cNvPicPr>
                <a:picLocks noChangeAspect="1"/>
              </p:cNvPicPr>
              <p:nvPr/>
            </p:nvPicPr>
            <p:blipFill>
              <a:blip r:embed="rId10">
                <a:extLst>
                  <a:ext uri="{28A0092B-C50C-407E-A947-70E740481C1C}">
                    <a14:useLocalDpi xmlns:a14="http://schemas.microsoft.com/office/drawing/2010/main" val="0"/>
                  </a:ext>
                </a:extLst>
              </a:blip>
              <a:srcRect t="33841"/>
              <a:stretch>
                <a:fillRect/>
              </a:stretch>
            </p:blipFill>
            <p:spPr bwMode="auto">
              <a:xfrm>
                <a:off x="670287" y="1721322"/>
                <a:ext cx="1676977" cy="43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2" name="타원 141"/>
            <p:cNvSpPr/>
            <p:nvPr/>
          </p:nvSpPr>
          <p:spPr>
            <a:xfrm>
              <a:off x="1246783" y="4043417"/>
              <a:ext cx="1800000" cy="46992"/>
            </a:xfrm>
            <a:prstGeom prst="ellipse">
              <a:avLst/>
            </a:prstGeom>
            <a:gradFill flip="none" rotWithShape="1">
              <a:gsLst>
                <a:gs pos="0">
                  <a:srgbClr val="FFFFFF">
                    <a:alpha val="69000"/>
                  </a:srgbClr>
                </a:gs>
                <a:gs pos="100000">
                  <a:srgbClr val="FFFFFF">
                    <a:alpha val="0"/>
                  </a:srgbClr>
                </a:gs>
              </a:gsLst>
              <a:path path="shape">
                <a:fillToRect l="50000" t="50000" r="50000" b="50000"/>
              </a:path>
              <a:tileRect/>
            </a:gradFill>
            <a:ln w="25400" cap="flat" cmpd="sng" algn="ctr">
              <a:noFill/>
              <a:prstDash val="solid"/>
            </a:ln>
            <a:effectLst/>
          </p:spPr>
          <p:txBody>
            <a:bodyPr anchor="ctr"/>
            <a:lstStyle/>
            <a:p>
              <a:pPr algn="ctr" defTabSz="914400" fontAlgn="auto" latinLnBrk="0">
                <a:spcBef>
                  <a:spcPct val="50000"/>
                </a:spcBef>
                <a:spcAft>
                  <a:spcPts val="0"/>
                </a:spcAft>
                <a:defRPr/>
              </a:pPr>
              <a:endParaRPr kumimoji="0" lang="ko-KR" altLang="en-US" sz="800" kern="0">
                <a:solidFill>
                  <a:srgbClr val="FFFFFF"/>
                </a:solidFill>
                <a:latin typeface="굴림"/>
                <a:ea typeface="굴림"/>
              </a:endParaRPr>
            </a:p>
          </p:txBody>
        </p:sp>
      </p:grpSp>
      <p:sp>
        <p:nvSpPr>
          <p:cNvPr id="145" name="AutoShape 119"/>
          <p:cNvSpPr>
            <a:spLocks noChangeArrowheads="1"/>
          </p:cNvSpPr>
          <p:nvPr/>
        </p:nvSpPr>
        <p:spPr bwMode="auto">
          <a:xfrm>
            <a:off x="1092682" y="5998393"/>
            <a:ext cx="1228522" cy="468312"/>
          </a:xfrm>
          <a:prstGeom prst="rect">
            <a:avLst/>
          </a:prstGeom>
          <a:noFill/>
          <a:ln w="9525" cap="flat" cmpd="sng" algn="ctr">
            <a:noFill/>
            <a:prstDash val="solid"/>
            <a:round/>
            <a:headEnd type="none" w="med" len="med"/>
            <a:tailEnd type="none" w="med" len="med"/>
          </a:ln>
          <a:effectLst/>
        </p:spPr>
        <p:txBody>
          <a:bodyPr lIns="0" tIns="0" rIns="0" bIns="0" anchor="ctr"/>
          <a:lstStyle/>
          <a:p>
            <a:pPr algn="ctr" latinLnBrk="0">
              <a:spcBef>
                <a:spcPct val="50000"/>
              </a:spcBef>
              <a:defRPr/>
            </a:pPr>
            <a:r>
              <a:rPr lang="en" altLang="en-US" sz="800" b="1" kern="0" dirty="0">
                <a:solidFill>
                  <a:srgbClr val="FFFFFF"/>
                </a:solidFill>
                <a:ea typeface="맑은 고딕" pitchFamily="50" charset="-127"/>
              </a:rPr>
              <a:t>Developer </a:t>
            </a:r>
            <a:r>
              <a:rPr lang="en" altLang="ko-KR" sz="800" b="1" kern="0" dirty="0">
                <a:solidFill>
                  <a:srgbClr val="FFFFFF"/>
                </a:solidFill>
                <a:ea typeface="맑은 고딕" pitchFamily="50" charset="-127"/>
              </a:rPr>
              <a:t>/ </a:t>
            </a:r>
            <a:r>
              <a:rPr lang="en" altLang="en-US" sz="800" b="1" kern="0" dirty="0">
                <a:solidFill>
                  <a:srgbClr val="FFFFFF"/>
                </a:solidFill>
                <a:ea typeface="맑은 고딕" pitchFamily="50" charset="-127"/>
              </a:rPr>
              <a:t>Operator</a:t>
            </a:r>
            <a:endParaRPr lang="en-US" altLang="ko-KR" sz="800" b="1" kern="0" dirty="0">
              <a:solidFill>
                <a:srgbClr val="FFFFFF"/>
              </a:solidFill>
              <a:ea typeface="맑은 고딕" pitchFamily="50" charset="-127"/>
            </a:endParaRPr>
          </a:p>
        </p:txBody>
      </p:sp>
      <p:sp>
        <p:nvSpPr>
          <p:cNvPr id="146" name="Rectangle 21"/>
          <p:cNvSpPr>
            <a:spLocks noChangeArrowheads="1"/>
          </p:cNvSpPr>
          <p:nvPr/>
        </p:nvSpPr>
        <p:spPr bwMode="auto">
          <a:xfrm>
            <a:off x="6537176" y="6052549"/>
            <a:ext cx="900000" cy="360000"/>
          </a:xfrm>
          <a:prstGeom prst="rect">
            <a:avLst/>
          </a:prstGeom>
          <a:noFill/>
          <a:ln w="25400">
            <a:noFill/>
            <a:miter lim="800000"/>
            <a:headEnd/>
            <a:tailEnd/>
          </a:ln>
          <a:effectLst/>
        </p:spPr>
        <p:txBody>
          <a:bodyPr wrap="none" anchor="ctr"/>
          <a:lstStyle/>
          <a:p>
            <a:pPr algn="l" defTabSz="762000" eaLnBrk="1" hangingPunct="1">
              <a:spcBef>
                <a:spcPct val="0"/>
              </a:spcBef>
              <a:buSzTx/>
              <a:buFontTx/>
              <a:buNone/>
            </a:pPr>
            <a:r>
              <a:rPr lang="en" altLang="en-US" sz="800" dirty="0" err="1">
                <a:ea typeface="맑은 고딕" pitchFamily="50" charset="-127"/>
              </a:rPr>
              <a:t>control point management</a:t>
            </a:r>
            <a:endParaRPr lang="ko-KR" altLang="en-US" sz="800" dirty="0">
              <a:ea typeface="맑은 고딕" pitchFamily="50" charset="-127"/>
            </a:endParaRPr>
          </a:p>
        </p:txBody>
      </p:sp>
      <p:sp>
        <p:nvSpPr>
          <p:cNvPr id="147" name="Line 12"/>
          <p:cNvSpPr>
            <a:spLocks noChangeShapeType="1"/>
          </p:cNvSpPr>
          <p:nvPr/>
        </p:nvSpPr>
        <p:spPr bwMode="auto">
          <a:xfrm>
            <a:off x="8079074" y="6100532"/>
            <a:ext cx="0" cy="264035"/>
          </a:xfrm>
          <a:prstGeom prst="line">
            <a:avLst/>
          </a:prstGeom>
          <a:noFill/>
          <a:ln w="12700">
            <a:solidFill>
              <a:schemeClr val="folHlink"/>
            </a:solidFill>
            <a:round/>
            <a:headEnd/>
            <a:tailEnd type="triangle" w="med" len="med"/>
          </a:ln>
          <a:effectLst/>
        </p:spPr>
        <p:txBody>
          <a:bodyPr wrap="none" anchor="ctr"/>
          <a:lstStyle/>
          <a:p>
            <a:endParaRPr lang="ko-KR" altLang="en-US" sz="800">
              <a:ea typeface="맑은 고딕" pitchFamily="50" charset="-127"/>
            </a:endParaRPr>
          </a:p>
        </p:txBody>
      </p:sp>
      <p:pic>
        <p:nvPicPr>
          <p:cNvPr id="148" name="Picture 22" descr="group policy user&amp;com_s"/>
          <p:cNvPicPr>
            <a:picLocks noChangeAspect="1" noChangeArrowheads="1"/>
          </p:cNvPicPr>
          <p:nvPr/>
        </p:nvPicPr>
        <p:blipFill>
          <a:blip r:embed="rId6" cstate="print"/>
          <a:srcRect/>
          <a:stretch>
            <a:fillRect/>
          </a:stretch>
        </p:blipFill>
        <p:spPr bwMode="auto">
          <a:xfrm>
            <a:off x="7553098" y="6095942"/>
            <a:ext cx="317560" cy="273214"/>
          </a:xfrm>
          <a:prstGeom prst="rect">
            <a:avLst/>
          </a:prstGeom>
          <a:noFill/>
        </p:spPr>
      </p:pic>
      <p:sp>
        <p:nvSpPr>
          <p:cNvPr id="149" name="Rectangle 21"/>
          <p:cNvSpPr>
            <a:spLocks noChangeArrowheads="1"/>
          </p:cNvSpPr>
          <p:nvPr/>
        </p:nvSpPr>
        <p:spPr bwMode="auto">
          <a:xfrm>
            <a:off x="8001094" y="6052549"/>
            <a:ext cx="900000" cy="360000"/>
          </a:xfrm>
          <a:prstGeom prst="rect">
            <a:avLst/>
          </a:prstGeom>
          <a:noFill/>
          <a:ln w="25400">
            <a:noFill/>
            <a:miter lim="800000"/>
            <a:headEnd/>
            <a:tailEnd/>
          </a:ln>
          <a:effectLst/>
        </p:spPr>
        <p:txBody>
          <a:bodyPr wrap="none" anchor="ctr"/>
          <a:lstStyle/>
          <a:p>
            <a:pPr algn="l" defTabSz="762000" eaLnBrk="1" hangingPunct="1">
              <a:spcBef>
                <a:spcPct val="0"/>
              </a:spcBef>
              <a:buSzTx/>
              <a:buFontTx/>
              <a:buNone/>
            </a:pPr>
            <a:r>
              <a:rPr lang="en" altLang="en-US" sz="800" dirty="0" err="1">
                <a:ea typeface="맑은 고딕" pitchFamily="50" charset="-127"/>
              </a:rPr>
              <a:t>cloud</a:t>
            </a:r>
            <a:endParaRPr lang="ko-KR" altLang="en-US" sz="800" dirty="0">
              <a:ea typeface="맑은 고딕" pitchFamily="50" charset="-127"/>
            </a:endParaRPr>
          </a:p>
        </p:txBody>
      </p:sp>
      <p:pic>
        <p:nvPicPr>
          <p:cNvPr id="84" name="Picture 5" descr="Bule User sm"/>
          <p:cNvPicPr preferRelativeResize="0">
            <a:picLocks noChangeAspect="1" noChangeArrowheads="1"/>
          </p:cNvPicPr>
          <p:nvPr/>
        </p:nvPicPr>
        <p:blipFill>
          <a:blip r:embed="rId7" cstate="print"/>
          <a:srcRect/>
          <a:stretch>
            <a:fillRect/>
          </a:stretch>
        </p:blipFill>
        <p:spPr bwMode="auto">
          <a:xfrm flipH="1">
            <a:off x="7585472" y="4843399"/>
            <a:ext cx="173761" cy="231802"/>
          </a:xfrm>
          <a:prstGeom prst="rect">
            <a:avLst/>
          </a:prstGeom>
          <a:noFill/>
          <a:ln>
            <a:miter lim="800000"/>
            <a:headEnd/>
            <a:tailEnd/>
          </a:ln>
        </p:spPr>
      </p:pic>
      <p:pic>
        <p:nvPicPr>
          <p:cNvPr id="85" name="Picture 53" descr="PC sm"/>
          <p:cNvPicPr preferRelativeResize="0">
            <a:picLocks noChangeAspect="1" noChangeArrowheads="1"/>
          </p:cNvPicPr>
          <p:nvPr/>
        </p:nvPicPr>
        <p:blipFill>
          <a:blip r:embed="rId9" cstate="print"/>
          <a:srcRect/>
          <a:stretch>
            <a:fillRect/>
          </a:stretch>
        </p:blipFill>
        <p:spPr bwMode="auto">
          <a:xfrm>
            <a:off x="7789980" y="4812312"/>
            <a:ext cx="295368" cy="293976"/>
          </a:xfrm>
          <a:prstGeom prst="rect">
            <a:avLst/>
          </a:prstGeom>
          <a:noFill/>
          <a:ln w="9525">
            <a:noFill/>
            <a:miter lim="800000"/>
            <a:headEnd/>
            <a:tailEnd/>
          </a:ln>
        </p:spPr>
      </p:pic>
      <p:sp>
        <p:nvSpPr>
          <p:cNvPr id="52" name="Rectangle 15"/>
          <p:cNvSpPr>
            <a:spLocks noChangeArrowheads="1"/>
          </p:cNvSpPr>
          <p:nvPr/>
        </p:nvSpPr>
        <p:spPr bwMode="auto">
          <a:xfrm>
            <a:off x="5812115" y="4251473"/>
            <a:ext cx="1296000" cy="180000"/>
          </a:xfrm>
          <a:prstGeom prst="rect">
            <a:avLst/>
          </a:prstGeom>
          <a:noFill/>
          <a:ln w="9525">
            <a:solidFill>
              <a:schemeClr val="tx1">
                <a:lumMod val="50000"/>
                <a:lumOff val="50000"/>
              </a:schemeClr>
            </a:solidFill>
            <a:miter lim="800000"/>
            <a:headEnd/>
            <a:tailEnd/>
          </a:ln>
          <a:effectLst/>
        </p:spPr>
        <p:txBody>
          <a:bodyPr wrap="none" anchor="ctr"/>
          <a:lstStyle/>
          <a:p>
            <a:pPr marL="0" marR="0" lvl="0" indent="0" algn="ctr" defTabSz="914400" eaLnBrk="1" fontAlgn="auto" latinLnBrk="0" hangingPunct="1">
              <a:lnSpc>
                <a:spcPct val="100000"/>
              </a:lnSpc>
              <a:spcBef>
                <a:spcPct val="30000"/>
              </a:spcBef>
              <a:spcAft>
                <a:spcPts val="0"/>
              </a:spcAft>
              <a:buClrTx/>
              <a:buSzTx/>
              <a:buFontTx/>
              <a:buNone/>
              <a:tabLst/>
              <a:defRPr/>
            </a:pPr>
            <a:r>
              <a:rPr kumimoji="0" lang="en" altLang="en-US" sz="800" b="0" i="0" u="none" strike="noStrike" kern="0" cap="none" spc="0" normalizeH="0" baseline="0" noProof="0" dirty="0">
                <a:ln>
                  <a:noFill/>
                </a:ln>
                <a:solidFill>
                  <a:sysClr val="windowText" lastClr="000000"/>
                </a:solidFill>
                <a:effectLst/>
                <a:uLnTx/>
                <a:uFillTx/>
                <a:latin typeface="맑은 고딕" pitchFamily="50" charset="-127"/>
                <a:ea typeface="맑은 고딕" pitchFamily="50" charset="-127"/>
              </a:rPr>
              <a:t>infrastructure issues</a:t>
            </a:r>
          </a:p>
        </p:txBody>
      </p:sp>
      <p:sp>
        <p:nvSpPr>
          <p:cNvPr id="53" name="Rectangle 16"/>
          <p:cNvSpPr>
            <a:spLocks noChangeArrowheads="1"/>
          </p:cNvSpPr>
          <p:nvPr/>
        </p:nvSpPr>
        <p:spPr bwMode="auto">
          <a:xfrm>
            <a:off x="7217725" y="4251473"/>
            <a:ext cx="1296000" cy="180000"/>
          </a:xfrm>
          <a:prstGeom prst="rect">
            <a:avLst/>
          </a:prstGeom>
          <a:noFill/>
          <a:ln w="9525">
            <a:solidFill>
              <a:schemeClr val="tx1">
                <a:lumMod val="50000"/>
                <a:lumOff val="50000"/>
              </a:schemeClr>
            </a:solidFill>
            <a:miter lim="800000"/>
            <a:headEnd/>
            <a:tailEnd/>
          </a:ln>
          <a:effectLst/>
        </p:spPr>
        <p:txBody>
          <a:bodyPr wrap="none" anchor="ctr"/>
          <a:lstStyle/>
          <a:p>
            <a:pPr marL="0" marR="0" lvl="0" indent="0" algn="ctr" defTabSz="914400" eaLnBrk="1" fontAlgn="auto" latinLnBrk="0" hangingPunct="1">
              <a:lnSpc>
                <a:spcPct val="100000"/>
              </a:lnSpc>
              <a:spcBef>
                <a:spcPct val="30000"/>
              </a:spcBef>
              <a:spcAft>
                <a:spcPts val="0"/>
              </a:spcAft>
              <a:buClrTx/>
              <a:buSzTx/>
              <a:buFontTx/>
              <a:buNone/>
              <a:tabLst/>
              <a:defRPr/>
            </a:pPr>
            <a:r>
              <a:rPr kumimoji="0" lang="en" altLang="en-US" sz="800" b="0" i="0" u="none" strike="noStrike" kern="0" cap="none" spc="0" normalizeH="0" baseline="0" noProof="0" dirty="0">
                <a:ln>
                  <a:noFill/>
                </a:ln>
                <a:solidFill>
                  <a:sysClr val="windowText" lastClr="000000"/>
                </a:solidFill>
                <a:effectLst/>
                <a:uLnTx/>
                <a:uFillTx/>
                <a:latin typeface="맑은 고딕" pitchFamily="50" charset="-127"/>
                <a:ea typeface="맑은 고딕" pitchFamily="50" charset="-127"/>
              </a:rPr>
              <a:t>system</a:t>
            </a:r>
            <a:r>
              <a:rPr kumimoji="0" lang="en" altLang="en-US" sz="800" b="0" i="0" u="none" strike="noStrike" kern="0" cap="none" spc="0" normalizeH="0" noProof="0" dirty="0">
                <a:ln>
                  <a:noFill/>
                </a:ln>
                <a:solidFill>
                  <a:sysClr val="windowText" lastClr="000000"/>
                </a:solidFill>
                <a:effectLst/>
                <a:uLnTx/>
                <a:uFillTx/>
                <a:latin typeface="맑은 고딕" pitchFamily="50" charset="-127"/>
                <a:ea typeface="맑은 고딕" pitchFamily="50" charset="-127"/>
              </a:rPr>
              <a:t> </a:t>
            </a:r>
            <a:r>
              <a:rPr kumimoji="0" lang="en" altLang="en-US" sz="800" b="0" i="0" u="none" strike="noStrike" kern="0" cap="none" spc="0" normalizeH="0" baseline="0" noProof="0" dirty="0">
                <a:ln>
                  <a:noFill/>
                </a:ln>
                <a:solidFill>
                  <a:sysClr val="windowText" lastClr="000000"/>
                </a:solidFill>
                <a:effectLst/>
                <a:uLnTx/>
                <a:uFillTx/>
                <a:latin typeface="맑은 고딕" pitchFamily="50" charset="-127"/>
                <a:ea typeface="맑은 고딕" pitchFamily="50" charset="-127"/>
              </a:rPr>
              <a:t>issue</a:t>
            </a:r>
          </a:p>
        </p:txBody>
      </p:sp>
      <p:sp>
        <p:nvSpPr>
          <p:cNvPr id="54" name="Rectangle 17"/>
          <p:cNvSpPr>
            <a:spLocks noChangeArrowheads="1"/>
          </p:cNvSpPr>
          <p:nvPr/>
        </p:nvSpPr>
        <p:spPr bwMode="auto">
          <a:xfrm>
            <a:off x="5816563" y="3999426"/>
            <a:ext cx="2697162" cy="180000"/>
          </a:xfrm>
          <a:prstGeom prst="rect">
            <a:avLst/>
          </a:prstGeom>
          <a:noFill/>
          <a:ln w="9525">
            <a:solidFill>
              <a:schemeClr val="tx1">
                <a:lumMod val="50000"/>
                <a:lumOff val="50000"/>
              </a:schemeClr>
            </a:solidFill>
            <a:miter lim="800000"/>
            <a:headEnd/>
            <a:tailEnd/>
          </a:ln>
          <a:effectLst/>
        </p:spPr>
        <p:txBody>
          <a:bodyPr wrap="none" anchor="ctr"/>
          <a:lstStyle/>
          <a:p>
            <a:pPr marL="0" marR="0" lvl="0" indent="0" algn="ctr" defTabSz="914400" eaLnBrk="1" fontAlgn="auto" latinLnBrk="0" hangingPunct="1">
              <a:lnSpc>
                <a:spcPct val="100000"/>
              </a:lnSpc>
              <a:spcBef>
                <a:spcPct val="30000"/>
              </a:spcBef>
              <a:spcAft>
                <a:spcPts val="0"/>
              </a:spcAft>
              <a:buClrTx/>
              <a:buSzTx/>
              <a:buFontTx/>
              <a:buNone/>
              <a:tabLst/>
              <a:defRPr/>
            </a:pPr>
            <a:r>
              <a:rPr kumimoji="0" lang="en" altLang="en-US" sz="800" b="0" i="0" u="none" strike="noStrike" kern="0" cap="none" spc="0" normalizeH="0" baseline="0" noProof="0" dirty="0">
                <a:ln>
                  <a:noFill/>
                </a:ln>
                <a:solidFill>
                  <a:sysClr val="windowText" lastClr="000000"/>
                </a:solidFill>
                <a:effectLst/>
                <a:uLnTx/>
                <a:uFillTx/>
                <a:latin typeface="맑은 고딕" pitchFamily="50" charset="-127"/>
                <a:ea typeface="맑은 고딕" pitchFamily="50" charset="-127"/>
              </a:rPr>
              <a:t>business</a:t>
            </a:r>
            <a:r>
              <a:rPr kumimoji="0" lang="en" altLang="en-US" sz="800" b="0" i="0" u="none" strike="noStrike" kern="0" cap="none" spc="0" normalizeH="0" noProof="0" dirty="0">
                <a:ln>
                  <a:noFill/>
                </a:ln>
                <a:solidFill>
                  <a:sysClr val="windowText" lastClr="000000"/>
                </a:solidFill>
                <a:effectLst/>
                <a:uLnTx/>
                <a:uFillTx/>
                <a:latin typeface="맑은 고딕" pitchFamily="50" charset="-127"/>
                <a:ea typeface="맑은 고딕" pitchFamily="50" charset="-127"/>
              </a:rPr>
              <a:t> </a:t>
            </a:r>
            <a:r>
              <a:rPr kumimoji="0" lang="en" altLang="en-US" sz="800" b="0" i="0" u="none" strike="noStrike" kern="0" cap="none" spc="0" normalizeH="0" baseline="0" noProof="0" dirty="0">
                <a:ln>
                  <a:noFill/>
                </a:ln>
                <a:solidFill>
                  <a:sysClr val="windowText" lastClr="000000"/>
                </a:solidFill>
                <a:effectLst/>
                <a:uLnTx/>
                <a:uFillTx/>
                <a:latin typeface="맑은 고딕" pitchFamily="50" charset="-127"/>
                <a:ea typeface="맑은 고딕" pitchFamily="50" charset="-127"/>
              </a:rPr>
              <a:t>issue</a:t>
            </a:r>
          </a:p>
        </p:txBody>
      </p:sp>
      <p:pic>
        <p:nvPicPr>
          <p:cNvPr id="86" name="Picture 5" descr="Bule User sm"/>
          <p:cNvPicPr preferRelativeResize="0">
            <a:picLocks noChangeAspect="1" noChangeArrowheads="1"/>
          </p:cNvPicPr>
          <p:nvPr/>
        </p:nvPicPr>
        <p:blipFill>
          <a:blip r:embed="rId7" cstate="print">
            <a:duotone>
              <a:schemeClr val="bg2">
                <a:shade val="45000"/>
                <a:satMod val="135000"/>
              </a:schemeClr>
              <a:prstClr val="white"/>
            </a:duotone>
          </a:blip>
          <a:srcRect/>
          <a:stretch>
            <a:fillRect/>
          </a:stretch>
        </p:blipFill>
        <p:spPr bwMode="auto">
          <a:xfrm flipH="1">
            <a:off x="4707231" y="5491471"/>
            <a:ext cx="173761" cy="231802"/>
          </a:xfrm>
          <a:prstGeom prst="rect">
            <a:avLst/>
          </a:prstGeom>
          <a:noFill/>
          <a:ln>
            <a:miter lim="800000"/>
            <a:headEnd/>
            <a:tailEnd/>
          </a:ln>
        </p:spPr>
      </p:pic>
      <p:pic>
        <p:nvPicPr>
          <p:cNvPr id="87" name="Picture 5" descr="Bule User sm"/>
          <p:cNvPicPr preferRelativeResize="0">
            <a:picLocks noChangeAspect="1" noChangeArrowheads="1"/>
          </p:cNvPicPr>
          <p:nvPr/>
        </p:nvPicPr>
        <p:blipFill>
          <a:blip r:embed="rId7" cstate="print">
            <a:duotone>
              <a:schemeClr val="bg2">
                <a:shade val="45000"/>
                <a:satMod val="135000"/>
              </a:schemeClr>
              <a:prstClr val="white"/>
            </a:duotone>
          </a:blip>
          <a:srcRect/>
          <a:stretch>
            <a:fillRect/>
          </a:stretch>
        </p:blipFill>
        <p:spPr bwMode="auto">
          <a:xfrm flipH="1">
            <a:off x="6046626" y="5491471"/>
            <a:ext cx="173761" cy="231802"/>
          </a:xfrm>
          <a:prstGeom prst="rect">
            <a:avLst/>
          </a:prstGeom>
          <a:noFill/>
          <a:ln>
            <a:miter lim="800000"/>
            <a:headEnd/>
            <a:tailEnd/>
          </a:ln>
        </p:spPr>
      </p:pic>
      <p:grpSp>
        <p:nvGrpSpPr>
          <p:cNvPr id="88" name="그룹 86"/>
          <p:cNvGrpSpPr>
            <a:grpSpLocks/>
          </p:cNvGrpSpPr>
          <p:nvPr/>
        </p:nvGrpSpPr>
        <p:grpSpPr bwMode="auto">
          <a:xfrm>
            <a:off x="1100572" y="5409372"/>
            <a:ext cx="1188132" cy="396000"/>
            <a:chOff x="1246783" y="4041068"/>
            <a:chExt cx="1800000" cy="690784"/>
          </a:xfrm>
        </p:grpSpPr>
        <p:grpSp>
          <p:nvGrpSpPr>
            <p:cNvPr id="89" name="그룹 87"/>
            <p:cNvGrpSpPr>
              <a:grpSpLocks/>
            </p:cNvGrpSpPr>
            <p:nvPr/>
          </p:nvGrpSpPr>
          <p:grpSpPr bwMode="auto">
            <a:xfrm>
              <a:off x="1295245" y="4041068"/>
              <a:ext cx="1677368" cy="690784"/>
              <a:chOff x="669896" y="1721322"/>
              <a:chExt cx="1677368" cy="690784"/>
            </a:xfrm>
          </p:grpSpPr>
          <p:sp>
            <p:nvSpPr>
              <p:cNvPr id="91" name="오각형 90"/>
              <p:cNvSpPr/>
              <p:nvPr/>
            </p:nvSpPr>
            <p:spPr>
              <a:xfrm>
                <a:off x="672427" y="1721322"/>
                <a:ext cx="1672524" cy="690784"/>
              </a:xfrm>
              <a:prstGeom prst="homePlate">
                <a:avLst>
                  <a:gd name="adj" fmla="val 0"/>
                </a:avLst>
              </a:prstGeom>
              <a:gradFill>
                <a:gsLst>
                  <a:gs pos="0">
                    <a:srgbClr val="AEAEAE"/>
                  </a:gs>
                  <a:gs pos="62000">
                    <a:srgbClr val="797979"/>
                  </a:gs>
                </a:gsLst>
                <a:lin ang="5400000" scaled="0"/>
              </a:gradFill>
              <a:ln w="38100" cap="flat" cmpd="sng" algn="ctr">
                <a:noFill/>
                <a:prstDash val="solid"/>
              </a:ln>
              <a:effectLst/>
            </p:spPr>
            <p:txBody>
              <a:bodyPr anchor="ctr"/>
              <a:lstStyle/>
              <a:p>
                <a:pPr algn="ctr" defTabSz="914400" fontAlgn="auto" latinLnBrk="0">
                  <a:spcBef>
                    <a:spcPct val="50000"/>
                  </a:spcBef>
                  <a:spcAft>
                    <a:spcPts val="0"/>
                  </a:spcAft>
                  <a:defRPr/>
                </a:pPr>
                <a:endParaRPr kumimoji="0" lang="ko-KR" altLang="en-US" sz="800" kern="0">
                  <a:solidFill>
                    <a:srgbClr val="FFFFFF"/>
                  </a:solidFill>
                  <a:latin typeface="굴림"/>
                  <a:ea typeface="굴림"/>
                </a:endParaRPr>
              </a:p>
            </p:txBody>
          </p:sp>
          <p:pic>
            <p:nvPicPr>
              <p:cNvPr id="92" name="그림 106"/>
              <p:cNvPicPr>
                <a:picLocks noChangeAspect="1"/>
              </p:cNvPicPr>
              <p:nvPr/>
            </p:nvPicPr>
            <p:blipFill>
              <a:blip r:embed="rId10">
                <a:extLst>
                  <a:ext uri="{28A0092B-C50C-407E-A947-70E740481C1C}">
                    <a14:useLocalDpi xmlns:a14="http://schemas.microsoft.com/office/drawing/2010/main" val="0"/>
                  </a:ext>
                </a:extLst>
              </a:blip>
              <a:srcRect t="33841"/>
              <a:stretch>
                <a:fillRect/>
              </a:stretch>
            </p:blipFill>
            <p:spPr bwMode="auto">
              <a:xfrm>
                <a:off x="670287" y="1721322"/>
                <a:ext cx="1676977" cy="43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0" name="타원 89"/>
            <p:cNvSpPr/>
            <p:nvPr/>
          </p:nvSpPr>
          <p:spPr>
            <a:xfrm>
              <a:off x="1246783" y="4043417"/>
              <a:ext cx="1800000" cy="46992"/>
            </a:xfrm>
            <a:prstGeom prst="ellipse">
              <a:avLst/>
            </a:prstGeom>
            <a:gradFill flip="none" rotWithShape="1">
              <a:gsLst>
                <a:gs pos="0">
                  <a:srgbClr val="FFFFFF">
                    <a:alpha val="69000"/>
                  </a:srgbClr>
                </a:gs>
                <a:gs pos="100000">
                  <a:srgbClr val="FFFFFF">
                    <a:alpha val="0"/>
                  </a:srgbClr>
                </a:gs>
              </a:gsLst>
              <a:path path="shape">
                <a:fillToRect l="50000" t="50000" r="50000" b="50000"/>
              </a:path>
              <a:tileRect/>
            </a:gradFill>
            <a:ln w="25400" cap="flat" cmpd="sng" algn="ctr">
              <a:noFill/>
              <a:prstDash val="solid"/>
            </a:ln>
            <a:effectLst/>
          </p:spPr>
          <p:txBody>
            <a:bodyPr anchor="ctr"/>
            <a:lstStyle/>
            <a:p>
              <a:pPr algn="ctr" defTabSz="914400" fontAlgn="auto" latinLnBrk="0">
                <a:spcBef>
                  <a:spcPct val="50000"/>
                </a:spcBef>
                <a:spcAft>
                  <a:spcPts val="0"/>
                </a:spcAft>
                <a:defRPr/>
              </a:pPr>
              <a:endParaRPr kumimoji="0" lang="ko-KR" altLang="en-US" sz="800" kern="0">
                <a:solidFill>
                  <a:srgbClr val="FFFFFF"/>
                </a:solidFill>
                <a:latin typeface="굴림"/>
                <a:ea typeface="굴림"/>
              </a:endParaRPr>
            </a:p>
          </p:txBody>
        </p:sp>
      </p:grpSp>
      <p:sp>
        <p:nvSpPr>
          <p:cNvPr id="93" name="AutoShape 119"/>
          <p:cNvSpPr>
            <a:spLocks noChangeArrowheads="1"/>
          </p:cNvSpPr>
          <p:nvPr/>
        </p:nvSpPr>
        <p:spPr bwMode="auto">
          <a:xfrm>
            <a:off x="1082481" y="5373216"/>
            <a:ext cx="1228522" cy="468312"/>
          </a:xfrm>
          <a:prstGeom prst="rect">
            <a:avLst/>
          </a:prstGeom>
          <a:noFill/>
          <a:ln w="9525" cap="flat" cmpd="sng" algn="ctr">
            <a:noFill/>
            <a:prstDash val="solid"/>
            <a:round/>
            <a:headEnd type="none" w="med" len="med"/>
            <a:tailEnd type="none" w="med" len="med"/>
          </a:ln>
          <a:effectLst/>
        </p:spPr>
        <p:txBody>
          <a:bodyPr lIns="0" tIns="0" rIns="0" bIns="0" anchor="ctr"/>
          <a:lstStyle/>
          <a:p>
            <a:pPr algn="ctr" latinLnBrk="0">
              <a:spcBef>
                <a:spcPct val="50000"/>
              </a:spcBef>
              <a:defRPr/>
            </a:pPr>
            <a:r>
              <a:rPr lang="en" altLang="en-US" sz="800" b="1" kern="0" dirty="0">
                <a:solidFill>
                  <a:srgbClr val="FFFFFF"/>
                </a:solidFill>
                <a:ea typeface="맑은 고딕" pitchFamily="50" charset="-127"/>
              </a:rPr>
              <a:t>communication channel</a:t>
            </a:r>
            <a:endParaRPr lang="en-US" altLang="ko-KR" sz="800" b="1" kern="0" dirty="0">
              <a:solidFill>
                <a:srgbClr val="FFFFFF"/>
              </a:solidFill>
              <a:ea typeface="맑은 고딕" pitchFamily="50" charset="-127"/>
            </a:endParaRPr>
          </a:p>
        </p:txBody>
      </p:sp>
      <p:sp>
        <p:nvSpPr>
          <p:cNvPr id="94" name="Rectangle 21"/>
          <p:cNvSpPr>
            <a:spLocks noChangeArrowheads="1"/>
          </p:cNvSpPr>
          <p:nvPr/>
        </p:nvSpPr>
        <p:spPr bwMode="auto">
          <a:xfrm>
            <a:off x="4953000" y="5427372"/>
            <a:ext cx="1001210" cy="360000"/>
          </a:xfrm>
          <a:prstGeom prst="rect">
            <a:avLst/>
          </a:prstGeom>
          <a:noFill/>
          <a:ln w="25400">
            <a:noFill/>
            <a:miter lim="800000"/>
            <a:headEnd/>
            <a:tailEnd/>
          </a:ln>
          <a:effectLst/>
        </p:spPr>
        <p:txBody>
          <a:bodyPr wrap="square" anchor="ctr"/>
          <a:lstStyle/>
          <a:p>
            <a:pPr algn="l" defTabSz="762000" eaLnBrk="1" hangingPunct="1">
              <a:spcBef>
                <a:spcPct val="0"/>
              </a:spcBef>
              <a:buSzTx/>
              <a:buFontTx/>
              <a:buNone/>
            </a:pPr>
            <a:r>
              <a:rPr lang="en" altLang="en-US" sz="800" dirty="0">
                <a:ea typeface="맑은 고딕" pitchFamily="50" charset="-127"/>
              </a:rPr>
              <a:t>Communication channels operated by customers</a:t>
            </a:r>
          </a:p>
        </p:txBody>
      </p:sp>
      <p:sp>
        <p:nvSpPr>
          <p:cNvPr id="96" name="Rectangle 21"/>
          <p:cNvSpPr>
            <a:spLocks noChangeArrowheads="1"/>
          </p:cNvSpPr>
          <p:nvPr/>
        </p:nvSpPr>
        <p:spPr bwMode="auto">
          <a:xfrm>
            <a:off x="6275954" y="5427372"/>
            <a:ext cx="1224587" cy="360000"/>
          </a:xfrm>
          <a:prstGeom prst="rect">
            <a:avLst/>
          </a:prstGeom>
          <a:noFill/>
          <a:ln w="25400">
            <a:noFill/>
            <a:miter lim="800000"/>
            <a:headEnd/>
            <a:tailEnd/>
          </a:ln>
          <a:effectLst/>
        </p:spPr>
        <p:txBody>
          <a:bodyPr wrap="square" anchor="ctr"/>
          <a:lstStyle/>
          <a:p>
            <a:pPr algn="l" defTabSz="762000" eaLnBrk="1" hangingPunct="1">
              <a:spcBef>
                <a:spcPct val="0"/>
              </a:spcBef>
              <a:buSzTx/>
              <a:buFontTx/>
              <a:buNone/>
            </a:pPr>
            <a:r>
              <a:rPr lang="en" altLang="en-US" sz="800" dirty="0">
                <a:ea typeface="맑은 고딕" pitchFamily="50" charset="-127"/>
              </a:rPr>
              <a:t>project team</a:t>
            </a:r>
          </a:p>
        </p:txBody>
      </p:sp>
      <p:sp>
        <p:nvSpPr>
          <p:cNvPr id="99" name="아래쪽 화살표 98"/>
          <p:cNvSpPr/>
          <p:nvPr/>
        </p:nvSpPr>
        <p:spPr>
          <a:xfrm>
            <a:off x="5784672" y="5885913"/>
            <a:ext cx="128" cy="123111"/>
          </a:xfrm>
          <a:prstGeom prst="downArrow">
            <a:avLst/>
          </a:prstGeom>
          <a:solidFill>
            <a:schemeClr val="accent1">
              <a:lumMod val="60000"/>
              <a:lumOff val="40000"/>
            </a:schemeClr>
          </a:solidFill>
        </p:spPr>
        <p:txBody>
          <a:bodyPr wrap="none" lIns="0" tIns="0" rIns="0" bIns="0" rtlCol="0" anchor="ctr" anchorCtr="0">
            <a:spAutoFit/>
          </a:bodyPr>
          <a:lstStyle/>
          <a:p>
            <a:pPr algn="ctr" latinLnBrk="0"/>
            <a:endParaRPr lang="ko-KR" altLang="en-US" sz="800" spc="-60" dirty="0">
              <a:solidFill>
                <a:schemeClr val="tx1">
                  <a:lumMod val="65000"/>
                  <a:lumOff val="35000"/>
                </a:schemeClr>
              </a:solidFill>
              <a:latin typeface="+mn-ea"/>
            </a:endParaRPr>
          </a:p>
        </p:txBody>
      </p:sp>
      <p:sp>
        <p:nvSpPr>
          <p:cNvPr id="101" name="아래쪽 화살표 100"/>
          <p:cNvSpPr/>
          <p:nvPr/>
        </p:nvSpPr>
        <p:spPr>
          <a:xfrm rot="10800000">
            <a:off x="6079993" y="5885913"/>
            <a:ext cx="128" cy="123111"/>
          </a:xfrm>
          <a:prstGeom prst="downArrow">
            <a:avLst/>
          </a:prstGeom>
          <a:solidFill>
            <a:schemeClr val="accent1">
              <a:lumMod val="60000"/>
              <a:lumOff val="40000"/>
            </a:schemeClr>
          </a:solidFill>
        </p:spPr>
        <p:txBody>
          <a:bodyPr wrap="none" lIns="0" tIns="0" rIns="0" bIns="0" rtlCol="0" anchor="ctr" anchorCtr="0">
            <a:spAutoFit/>
          </a:bodyPr>
          <a:lstStyle/>
          <a:p>
            <a:pPr algn="ctr" latinLnBrk="0"/>
            <a:endParaRPr lang="ko-KR" altLang="en-US" sz="800" spc="-60" dirty="0">
              <a:solidFill>
                <a:schemeClr val="tx1">
                  <a:lumMod val="65000"/>
                  <a:lumOff val="35000"/>
                </a:schemeClr>
              </a:solidFill>
              <a:latin typeface="+mn-ea"/>
            </a:endParaRPr>
          </a:p>
        </p:txBody>
      </p:sp>
      <p:sp>
        <p:nvSpPr>
          <p:cNvPr id="102" name="아래쪽 화살표 101"/>
          <p:cNvSpPr/>
          <p:nvPr/>
        </p:nvSpPr>
        <p:spPr>
          <a:xfrm>
            <a:off x="5784672" y="5196293"/>
            <a:ext cx="128" cy="123111"/>
          </a:xfrm>
          <a:prstGeom prst="downArrow">
            <a:avLst/>
          </a:prstGeom>
          <a:solidFill>
            <a:schemeClr val="accent1">
              <a:lumMod val="60000"/>
              <a:lumOff val="40000"/>
            </a:schemeClr>
          </a:solidFill>
        </p:spPr>
        <p:txBody>
          <a:bodyPr wrap="none" lIns="0" tIns="0" rIns="0" bIns="0" rtlCol="0" anchor="ctr" anchorCtr="0">
            <a:spAutoFit/>
          </a:bodyPr>
          <a:lstStyle/>
          <a:p>
            <a:pPr algn="ctr" latinLnBrk="0"/>
            <a:endParaRPr lang="ko-KR" altLang="en-US" sz="800" spc="-60" dirty="0">
              <a:solidFill>
                <a:schemeClr val="tx1">
                  <a:lumMod val="65000"/>
                  <a:lumOff val="35000"/>
                </a:schemeClr>
              </a:solidFill>
              <a:latin typeface="+mn-ea"/>
            </a:endParaRPr>
          </a:p>
        </p:txBody>
      </p:sp>
      <p:sp>
        <p:nvSpPr>
          <p:cNvPr id="103" name="아래쪽 화살표 102"/>
          <p:cNvSpPr/>
          <p:nvPr/>
        </p:nvSpPr>
        <p:spPr>
          <a:xfrm rot="10800000">
            <a:off x="6079993" y="5196293"/>
            <a:ext cx="128" cy="123111"/>
          </a:xfrm>
          <a:prstGeom prst="downArrow">
            <a:avLst/>
          </a:prstGeom>
          <a:solidFill>
            <a:schemeClr val="accent1">
              <a:lumMod val="60000"/>
              <a:lumOff val="40000"/>
            </a:schemeClr>
          </a:solidFill>
        </p:spPr>
        <p:txBody>
          <a:bodyPr wrap="none" lIns="0" tIns="0" rIns="0" bIns="0" rtlCol="0" anchor="ctr" anchorCtr="0">
            <a:spAutoFit/>
          </a:bodyPr>
          <a:lstStyle/>
          <a:p>
            <a:pPr algn="ctr" latinLnBrk="0"/>
            <a:endParaRPr lang="ko-KR" altLang="en-US" sz="800" spc="-60" dirty="0">
              <a:solidFill>
                <a:schemeClr val="tx1">
                  <a:lumMod val="65000"/>
                  <a:lumOff val="35000"/>
                </a:schemeClr>
              </a:solidFill>
              <a:latin typeface="+mn-ea"/>
            </a:endParaRPr>
          </a:p>
        </p:txBody>
      </p:sp>
      <p:sp>
        <p:nvSpPr>
          <p:cNvPr id="98" name="TextBox 97"/>
          <p:cNvSpPr txBox="1"/>
          <p:nvPr/>
        </p:nvSpPr>
        <p:spPr>
          <a:xfrm>
            <a:off x="6142691" y="276907"/>
            <a:ext cx="3022777"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sp>
        <p:nvSpPr>
          <p:cNvPr id="100" name="제목 1"/>
          <p:cNvSpPr txBox="1">
            <a:spLocks/>
          </p:cNvSpPr>
          <p:nvPr/>
        </p:nvSpPr>
        <p:spPr>
          <a:xfrm>
            <a:off x="740534" y="635108"/>
            <a:ext cx="6904180"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4229" rtl="0" eaLnBrk="1" latinLnBrk="1" hangingPunct="1">
              <a:spcBef>
                <a:spcPct val="0"/>
              </a:spcBef>
              <a:buNone/>
              <a:defRPr lang="ko-KR" altLang="en-US" sz="2600" b="1" kern="1200" spc="-60" baseline="0" dirty="0">
                <a:ln>
                  <a:noFill/>
                </a:ln>
                <a:solidFill>
                  <a:schemeClr val="accent1"/>
                </a:solidFill>
                <a:latin typeface="+mn-ea"/>
                <a:ea typeface="+mn-ea"/>
                <a:cs typeface="+mj-cs"/>
              </a:defRPr>
            </a:lvl1pPr>
          </a:lstStyle>
          <a:p>
            <a:pPr>
              <a:defRPr/>
            </a:pPr>
            <a:r>
              <a:rPr lang="en" altLang="en-US" sz="2400" dirty="0">
                <a:solidFill>
                  <a:schemeClr val="tx1">
                    <a:lumMod val="75000"/>
                    <a:lumOff val="25000"/>
                  </a:schemeClr>
                </a:solidFill>
              </a:rPr>
              <a:t>Business Transition and Stabilization </a:t>
            </a:r>
            <a:r>
              <a:rPr lang="en" altLang="ko-KR" sz="2400" dirty="0">
                <a:solidFill>
                  <a:schemeClr val="tx1">
                    <a:lumMod val="75000"/>
                    <a:lumOff val="25000"/>
                  </a:schemeClr>
                </a:solidFill>
              </a:rPr>
              <a:t>_ </a:t>
            </a:r>
            <a:r>
              <a:rPr lang="en" altLang="ko-KR" sz="2000" dirty="0">
                <a:solidFill>
                  <a:schemeClr val="tx1">
                    <a:lumMod val="75000"/>
                    <a:lumOff val="25000"/>
                  </a:schemeClr>
                </a:solidFill>
              </a:rPr>
              <a:t>Help Desk</a:t>
            </a:r>
            <a:endParaRPr lang="en-US" sz="2400" dirty="0">
              <a:solidFill>
                <a:schemeClr val="tx1">
                  <a:lumMod val="75000"/>
                  <a:lumOff val="25000"/>
                </a:schemeClr>
              </a:solidFill>
            </a:endParaRPr>
          </a:p>
        </p:txBody>
      </p:sp>
      <p:sp>
        <p:nvSpPr>
          <p:cNvPr id="104" name="텍스트 개체 틀 2"/>
          <p:cNvSpPr txBox="1">
            <a:spLocks/>
          </p:cNvSpPr>
          <p:nvPr/>
        </p:nvSpPr>
        <p:spPr>
          <a:xfrm>
            <a:off x="271703" y="686212"/>
            <a:ext cx="468831" cy="276999"/>
          </a:xfrm>
          <a:prstGeom prst="rect">
            <a:avLst/>
          </a:prstGeom>
        </p:spPr>
        <p:txBody>
          <a:bodyPr wrap="square" lIns="0" tIns="0" rIns="0" bIns="0" anchor="ctr" anchorCtr="0">
            <a:spAutoFit/>
          </a:bodyPr>
          <a:lstStyle>
            <a:lvl1pPr marL="0" indent="0" algn="l" defTabSz="914229" rtl="0" eaLnBrk="1" latinLnBrk="1" hangingPunct="1">
              <a:spcBef>
                <a:spcPct val="20000"/>
              </a:spcBef>
              <a:buFont typeface="Arial" pitchFamily="34" charset="0"/>
              <a:buNone/>
              <a:defRPr sz="1800" b="1" kern="1200" spc="-60" baseline="0">
                <a:ln>
                  <a:noFill/>
                </a:ln>
                <a:solidFill>
                  <a:schemeClr val="accent1">
                    <a:lumMod val="60000"/>
                    <a:lumOff val="40000"/>
                  </a:schemeClr>
                </a:solidFill>
                <a:latin typeface="+mn-ea"/>
                <a:ea typeface="+mn-ea"/>
                <a:cs typeface="+mn-cs"/>
              </a:defRPr>
            </a:lvl1pPr>
            <a:lvl2pPr marL="742811" indent="-285697" algn="l" defTabSz="914229"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786" indent="-228556" algn="l" defTabSz="914229" rtl="0" eaLnBrk="1" latinLnBrk="1" hangingPunct="1">
              <a:spcBef>
                <a:spcPct val="20000"/>
              </a:spcBef>
              <a:buFont typeface="Arial" pitchFamily="34" charset="0"/>
              <a:buChar char="•"/>
              <a:defRPr sz="2500" kern="1200">
                <a:solidFill>
                  <a:schemeClr val="tx1"/>
                </a:solidFill>
                <a:latin typeface="+mn-lt"/>
                <a:ea typeface="+mn-ea"/>
                <a:cs typeface="+mn-cs"/>
              </a:defRPr>
            </a:lvl3pPr>
            <a:lvl4pPr marL="1599901"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016"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 altLang="ko-KR" dirty="0">
                <a:solidFill>
                  <a:schemeClr val="tx1">
                    <a:lumMod val="75000"/>
                    <a:lumOff val="25000"/>
                  </a:schemeClr>
                </a:solidFill>
              </a:rPr>
              <a:t>10.</a:t>
            </a:r>
            <a:endParaRPr lang="ko-KR" altLang="en-US" dirty="0">
              <a:solidFill>
                <a:schemeClr val="tx1">
                  <a:lumMod val="75000"/>
                  <a:lumOff val="25000"/>
                </a:schemeClr>
              </a:solidFill>
            </a:endParaRPr>
          </a:p>
        </p:txBody>
      </p:sp>
      <p:sp>
        <p:nvSpPr>
          <p:cNvPr id="95" name="TextBox 5"/>
          <p:cNvSpPr txBox="1">
            <a:spLocks noChangeArrowheads="1"/>
          </p:cNvSpPr>
          <p:nvPr/>
        </p:nvSpPr>
        <p:spPr bwMode="auto">
          <a:xfrm>
            <a:off x="524508" y="1088740"/>
            <a:ext cx="8737240" cy="576064"/>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82031" tIns="41015" rIns="82031" bIns="41015" rtlCol="0" anchor="t"/>
          <a:lstStyle>
            <a:defPPr>
              <a:defRPr lang="ko-KR"/>
            </a:defPPr>
            <a:lvl1pPr>
              <a:defRPr sz="1600" b="1" spc="-20">
                <a:solidFill>
                  <a:schemeClr val="tx1">
                    <a:lumMod val="65000"/>
                    <a:lumOff val="35000"/>
                  </a:schemeClr>
                </a:solidFill>
                <a:latin typeface="+mn-ea"/>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 altLang="en-US" dirty="0"/>
              <a:t>During the stabilization period, </a:t>
            </a:r>
            <a:r>
              <a:rPr lang="en" altLang="ko-KR" dirty="0"/>
              <a:t>a help desk </a:t>
            </a:r>
            <a:r>
              <a:rPr lang="en" altLang="en-US" dirty="0"/>
              <a:t>will be formed to promptly resolve issues that arise in the early stages of system operation </a:t>
            </a:r>
            <a:r>
              <a:rPr lang="en" altLang="ko-KR" dirty="0"/>
              <a:t>.</a:t>
            </a:r>
          </a:p>
        </p:txBody>
      </p:sp>
    </p:spTree>
    <p:extLst>
      <p:ext uri="{BB962C8B-B14F-4D97-AF65-F5344CB8AC3E}">
        <p14:creationId xmlns:p14="http://schemas.microsoft.com/office/powerpoint/2010/main" val="4094951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a:xfrm>
            <a:off x="740532" y="616622"/>
            <a:ext cx="8335614" cy="400110"/>
          </a:xfrm>
        </p:spPr>
        <p:txBody>
          <a:bodyPr>
            <a:normAutofit/>
          </a:bodyPr>
          <a:lstStyle/>
          <a:p>
            <a:pPr defTabSz="914229" eaLnBrk="1" fontAlgn="auto" latinLnBrk="0" hangingPunct="1">
              <a:spcAft>
                <a:spcPts val="0"/>
              </a:spcAft>
              <a:defRPr/>
            </a:pPr>
            <a:r>
              <a:rPr lang="en" altLang="en-US" sz="2400" dirty="0">
                <a:solidFill>
                  <a:schemeClr val="tx1">
                    <a:lumMod val="75000"/>
                    <a:lumOff val="25000"/>
                  </a:schemeClr>
                </a:solidFill>
              </a:rPr>
              <a:t>Project </a:t>
            </a:r>
            <a:r>
              <a:rPr sz="2400" dirty="0">
                <a:solidFill>
                  <a:schemeClr val="tx1">
                    <a:lumMod val="75000"/>
                    <a:lumOff val="25000"/>
                  </a:schemeClr>
                </a:solidFill>
              </a:rPr>
              <a:t>Management Approach Overview</a:t>
            </a:r>
          </a:p>
        </p:txBody>
      </p:sp>
      <p:sp>
        <p:nvSpPr>
          <p:cNvPr id="43" name="자유형 42"/>
          <p:cNvSpPr/>
          <p:nvPr/>
        </p:nvSpPr>
        <p:spPr>
          <a:xfrm>
            <a:off x="3886200" y="2082800"/>
            <a:ext cx="1092200" cy="4292600"/>
          </a:xfrm>
          <a:custGeom>
            <a:avLst/>
            <a:gdLst>
              <a:gd name="connsiteX0" fmla="*/ 0 w 1092200"/>
              <a:gd name="connsiteY0" fmla="*/ 419100 h 4292600"/>
              <a:gd name="connsiteX1" fmla="*/ 1092200 w 1092200"/>
              <a:gd name="connsiteY1" fmla="*/ 0 h 4292600"/>
              <a:gd name="connsiteX2" fmla="*/ 1066800 w 1092200"/>
              <a:gd name="connsiteY2" fmla="*/ 4292600 h 4292600"/>
              <a:gd name="connsiteX3" fmla="*/ 63500 w 1092200"/>
              <a:gd name="connsiteY3" fmla="*/ 3098800 h 4292600"/>
              <a:gd name="connsiteX4" fmla="*/ 0 w 1092200"/>
              <a:gd name="connsiteY4" fmla="*/ 419100 h 4292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2200" h="4292600">
                <a:moveTo>
                  <a:pt x="0" y="419100"/>
                </a:moveTo>
                <a:lnTo>
                  <a:pt x="1092200" y="0"/>
                </a:lnTo>
                <a:lnTo>
                  <a:pt x="1066800" y="4292600"/>
                </a:lnTo>
                <a:lnTo>
                  <a:pt x="63500" y="3098800"/>
                </a:lnTo>
                <a:lnTo>
                  <a:pt x="0" y="41910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spPr>
        <p:txBody>
          <a:bodyPr wrap="square" lIns="90000" tIns="46800" rIns="90000" bIns="46800" rtlCol="0" anchor="ctr" anchorCtr="0">
            <a:noAutofit/>
          </a:bodyPr>
          <a:lstStyle/>
          <a:p>
            <a:pPr algn="ctr" latinLnBrk="0"/>
            <a:endParaRPr lang="ko-KR" altLang="en-US" sz="1400" spc="-60" dirty="0">
              <a:solidFill>
                <a:schemeClr val="tx1">
                  <a:lumMod val="65000"/>
                  <a:lumOff val="35000"/>
                </a:schemeClr>
              </a:solidFill>
              <a:latin typeface="+mn-ea"/>
              <a:ea typeface="맑은 고딕" panose="020B0503020000020004" pitchFamily="50" charset="-127"/>
            </a:endParaRPr>
          </a:p>
        </p:txBody>
      </p:sp>
      <p:sp>
        <p:nvSpPr>
          <p:cNvPr id="44" name="텍스트 개체 틀 4"/>
          <p:cNvSpPr>
            <a:spLocks noGrp="1"/>
          </p:cNvSpPr>
          <p:nvPr>
            <p:ph type="body" idx="1"/>
          </p:nvPr>
        </p:nvSpPr>
        <p:spPr>
          <a:xfrm>
            <a:off x="524508" y="1089530"/>
            <a:ext cx="9197336" cy="415230"/>
          </a:xfrm>
          <a:noFill/>
          <a:ln w="6350" algn="ctr">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lIns="82031" tIns="41015" rIns="82031" bIns="41015" rtlCol="0" anchor="t"/>
          <a:lstStyle/>
          <a:p>
            <a:pPr defTabSz="974725" latinLnBrk="1">
              <a:spcBef>
                <a:spcPct val="0"/>
              </a:spcBef>
            </a:pPr>
            <a:r>
              <a:rPr kumimoji="1" lang="en" altLang="en-US" sz="1200" spc="-20" dirty="0">
                <a:solidFill>
                  <a:schemeClr val="tx1">
                    <a:lumMod val="65000"/>
                    <a:lumOff val="35000"/>
                  </a:schemeClr>
                </a:solidFill>
              </a:rPr>
              <a:t>In project progress, schedule management </a:t>
            </a:r>
            <a:r>
              <a:rPr kumimoji="1" lang="en" altLang="ko-KR" sz="1200" spc="-20" dirty="0">
                <a:solidFill>
                  <a:schemeClr val="tx1">
                    <a:lumMod val="65000"/>
                    <a:lumOff val="35000"/>
                  </a:schemeClr>
                </a:solidFill>
              </a:rPr>
              <a:t>, </a:t>
            </a:r>
            <a:r>
              <a:rPr kumimoji="1" lang="en" altLang="en-US" sz="1200" spc="-20" dirty="0">
                <a:solidFill>
                  <a:schemeClr val="tx1">
                    <a:lumMod val="65000"/>
                    <a:lumOff val="35000"/>
                  </a:schemeClr>
                </a:solidFill>
              </a:rPr>
              <a:t>quality management </a:t>
            </a:r>
            <a:r>
              <a:rPr kumimoji="1" lang="en" altLang="ko-KR" sz="1200" spc="-20" dirty="0">
                <a:solidFill>
                  <a:schemeClr val="tx1">
                    <a:lumMod val="65000"/>
                    <a:lumOff val="35000"/>
                  </a:schemeClr>
                </a:solidFill>
              </a:rPr>
              <a:t>, </a:t>
            </a:r>
            <a:r>
              <a:rPr kumimoji="1" lang="en" altLang="en-US" sz="1200" spc="-20" dirty="0">
                <a:solidFill>
                  <a:schemeClr val="tx1">
                    <a:lumMod val="65000"/>
                    <a:lumOff val="35000"/>
                  </a:schemeClr>
                </a:solidFill>
              </a:rPr>
              <a:t>scope management </a:t>
            </a:r>
            <a:r>
              <a:rPr kumimoji="1" lang="en" altLang="ko-KR" sz="1200" spc="-20" dirty="0">
                <a:solidFill>
                  <a:schemeClr val="tx1">
                    <a:lumMod val="65000"/>
                    <a:lumOff val="35000"/>
                  </a:schemeClr>
                </a:solidFill>
              </a:rPr>
              <a:t>, </a:t>
            </a:r>
            <a:r>
              <a:rPr kumimoji="1" lang="en" altLang="en-US" sz="1200" spc="-20" dirty="0">
                <a:solidFill>
                  <a:schemeClr val="tx1">
                    <a:lumMod val="65000"/>
                    <a:lumOff val="35000"/>
                  </a:schemeClr>
                </a:solidFill>
              </a:rPr>
              <a:t>issue and risk management </a:t>
            </a:r>
            <a:r>
              <a:rPr kumimoji="1" lang="en" altLang="ko-KR" sz="1200" spc="-20" dirty="0">
                <a:solidFill>
                  <a:schemeClr val="tx1">
                    <a:lumMod val="65000"/>
                    <a:lumOff val="35000"/>
                  </a:schemeClr>
                </a:solidFill>
              </a:rPr>
              <a:t>, </a:t>
            </a:r>
            <a:r>
              <a:rPr kumimoji="1" lang="en" altLang="en-US" sz="1200" spc="-20" dirty="0">
                <a:solidFill>
                  <a:schemeClr val="tx1">
                    <a:lumMod val="65000"/>
                    <a:lumOff val="35000"/>
                  </a:schemeClr>
                </a:solidFill>
              </a:rPr>
              <a:t>communication management </a:t>
            </a:r>
            <a:r>
              <a:rPr kumimoji="1" lang="en" altLang="ko-KR" sz="1200" spc="-20" dirty="0">
                <a:solidFill>
                  <a:schemeClr val="tx1">
                    <a:lumMod val="65000"/>
                    <a:lumOff val="35000"/>
                  </a:schemeClr>
                </a:solidFill>
              </a:rPr>
              <a:t>, and </a:t>
            </a:r>
            <a:r>
              <a:rPr kumimoji="1" lang="en" altLang="en-US" sz="1200" spc="-20" dirty="0">
                <a:solidFill>
                  <a:schemeClr val="tx1">
                    <a:lumMod val="65000"/>
                    <a:lumOff val="35000"/>
                  </a:schemeClr>
                </a:solidFill>
              </a:rPr>
              <a:t>manpower management processes are managed in an integrated manner </a:t>
            </a:r>
            <a:r>
              <a:rPr kumimoji="1" lang="en" altLang="ko-KR" sz="1200" spc="-20" dirty="0">
                <a:solidFill>
                  <a:schemeClr val="tx1">
                    <a:lumMod val="65000"/>
                    <a:lumOff val="35000"/>
                  </a:schemeClr>
                </a:solidFill>
              </a:rPr>
              <a:t>.</a:t>
            </a:r>
            <a:endParaRPr kumimoji="1" lang="ko-KR" altLang="en-US" sz="1200" spc="-20" dirty="0">
              <a:solidFill>
                <a:schemeClr val="tx1">
                  <a:lumMod val="65000"/>
                  <a:lumOff val="35000"/>
                </a:schemeClr>
              </a:solidFill>
            </a:endParaRPr>
          </a:p>
        </p:txBody>
      </p:sp>
      <p:sp>
        <p:nvSpPr>
          <p:cNvPr id="48" name="Text Box 50"/>
          <p:cNvSpPr txBox="1">
            <a:spLocks noChangeArrowheads="1"/>
          </p:cNvSpPr>
          <p:nvPr/>
        </p:nvSpPr>
        <p:spPr bwMode="auto">
          <a:xfrm>
            <a:off x="3872880" y="1696452"/>
            <a:ext cx="2029723" cy="292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53882" dir="2700000" algn="ctr" rotWithShape="0">
                    <a:srgbClr val="C0C0C0"/>
                  </a:outerShdw>
                </a:effectLst>
              </a14:hiddenEffects>
            </a:ext>
          </a:extLst>
        </p:spPr>
        <p:txBody>
          <a:bodyPr wrap="none">
            <a:spAutoFit/>
          </a:bodyPr>
          <a:lstStyle>
            <a:lvl1pPr marL="88900" indent="-88900">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a:r>
              <a:rPr lang="en" altLang="en-US" sz="1300" u="sng" dirty="0">
                <a:latin typeface="맑은 고딕"/>
                <a:ea typeface="맑은 고딕"/>
              </a:rPr>
              <a:t>Project progress management area</a:t>
            </a:r>
          </a:p>
        </p:txBody>
      </p:sp>
      <p:sp>
        <p:nvSpPr>
          <p:cNvPr id="49" name="직사각형 48"/>
          <p:cNvSpPr/>
          <p:nvPr/>
        </p:nvSpPr>
        <p:spPr>
          <a:xfrm>
            <a:off x="344488" y="2060848"/>
            <a:ext cx="3672408" cy="4320902"/>
          </a:xfrm>
          <a:prstGeom prst="rect">
            <a:avLst/>
          </a:prstGeom>
          <a:solidFill>
            <a:schemeClr val="bg1">
              <a:lumMod val="95000"/>
            </a:schemeClr>
          </a:solidFill>
        </p:spPr>
        <p:txBody>
          <a:bodyPr wrap="square" lIns="90000" tIns="108000" rIns="90000" bIns="46800" rtlCol="0" anchor="t" anchorCtr="0">
            <a:noAutofit/>
          </a:bodyPr>
          <a:lstStyle/>
          <a:p>
            <a:pPr algn="ctr" latinLnBrk="0"/>
            <a:r>
              <a:rPr lang="en" altLang="en-US" sz="1200" b="1" u="sng" spc="-60" dirty="0">
                <a:solidFill>
                  <a:srgbClr val="000000">
                    <a:lumMod val="65000"/>
                    <a:lumOff val="35000"/>
                  </a:srgbClr>
                </a:solidFill>
                <a:latin typeface="맑은 고딕"/>
                <a:ea typeface="맑은 고딕"/>
              </a:rPr>
              <a:t>project management area</a:t>
            </a:r>
          </a:p>
        </p:txBody>
      </p:sp>
      <p:sp>
        <p:nvSpPr>
          <p:cNvPr id="50" name="직사각형 49"/>
          <p:cNvSpPr/>
          <p:nvPr/>
        </p:nvSpPr>
        <p:spPr>
          <a:xfrm>
            <a:off x="423948" y="2503260"/>
            <a:ext cx="3505480" cy="2664296"/>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lIns="90000" tIns="180000" rIns="90000" bIns="46800" rtlCol="0" anchor="t" anchorCtr="0">
            <a:noAutofit/>
          </a:bodyPr>
          <a:lstStyle/>
          <a:p>
            <a:pPr algn="ctr" latinLnBrk="0"/>
            <a:r>
              <a:rPr lang="en" altLang="en-US" sz="1200" b="1" spc="-60" dirty="0">
                <a:solidFill>
                  <a:schemeClr val="tx1">
                    <a:lumMod val="85000"/>
                    <a:lumOff val="15000"/>
                  </a:schemeClr>
                </a:solidFill>
                <a:effectLst>
                  <a:outerShdw blurRad="38100" dist="38100" dir="2700000" algn="tl">
                    <a:srgbClr val="000000">
                      <a:alpha val="43137"/>
                    </a:srgbClr>
                  </a:outerShdw>
                </a:effectLst>
                <a:latin typeface="맑은 고딕"/>
                <a:ea typeface="맑은 고딕"/>
              </a:rPr>
              <a:t>project progress management</a:t>
            </a:r>
          </a:p>
        </p:txBody>
      </p:sp>
      <p:grpSp>
        <p:nvGrpSpPr>
          <p:cNvPr id="54" name="그룹 53"/>
          <p:cNvGrpSpPr/>
          <p:nvPr/>
        </p:nvGrpSpPr>
        <p:grpSpPr>
          <a:xfrm>
            <a:off x="423948" y="5342394"/>
            <a:ext cx="3505480" cy="828092"/>
            <a:chOff x="416496" y="5362942"/>
            <a:chExt cx="6127994" cy="828092"/>
          </a:xfrm>
          <a:solidFill>
            <a:schemeClr val="bg1">
              <a:lumMod val="75000"/>
            </a:schemeClr>
          </a:solidFill>
        </p:grpSpPr>
        <p:sp>
          <p:nvSpPr>
            <p:cNvPr id="55" name="직사각형 54"/>
            <p:cNvSpPr/>
            <p:nvPr/>
          </p:nvSpPr>
          <p:spPr>
            <a:xfrm>
              <a:off x="4600275" y="5362942"/>
              <a:ext cx="1944215" cy="828092"/>
            </a:xfrm>
            <a:prstGeom prst="rect">
              <a:avLst/>
            </a:prstGeom>
            <a:grpFill/>
            <a:effectLst>
              <a:outerShdw blurRad="50800" dist="38100" dir="2700000" algn="tl" rotWithShape="0">
                <a:prstClr val="black">
                  <a:alpha val="40000"/>
                </a:prstClr>
              </a:outerShdw>
            </a:effectLst>
          </p:spPr>
          <p:txBody>
            <a:bodyPr wrap="square" lIns="90000" tIns="46800" rIns="90000" bIns="46800" rtlCol="0" anchor="ctr" anchorCtr="0">
              <a:noAutofit/>
            </a:bodyPr>
            <a:lstStyle/>
            <a:p>
              <a:pPr algn="ctr" latinLnBrk="0"/>
              <a:r>
                <a:rPr lang="en" altLang="en-US" sz="1200" b="1" spc="-60" dirty="0">
                  <a:solidFill>
                    <a:schemeClr val="bg1">
                      <a:lumMod val="50000"/>
                    </a:schemeClr>
                  </a:solidFill>
                  <a:latin typeface="맑은 고딕"/>
                  <a:ea typeface="맑은 고딕"/>
                </a:rPr>
                <a:t>Development and production environment management</a:t>
              </a:r>
            </a:p>
          </p:txBody>
        </p:sp>
        <p:sp>
          <p:nvSpPr>
            <p:cNvPr id="56" name="직사각형 55"/>
            <p:cNvSpPr/>
            <p:nvPr/>
          </p:nvSpPr>
          <p:spPr>
            <a:xfrm>
              <a:off x="2504728" y="5362942"/>
              <a:ext cx="1944215" cy="828092"/>
            </a:xfrm>
            <a:prstGeom prst="rect">
              <a:avLst/>
            </a:prstGeom>
            <a:grpFill/>
            <a:effectLst>
              <a:outerShdw blurRad="50800" dist="38100" dir="2700000" algn="tl" rotWithShape="0">
                <a:prstClr val="black">
                  <a:alpha val="40000"/>
                </a:prstClr>
              </a:outerShdw>
            </a:effectLst>
          </p:spPr>
          <p:txBody>
            <a:bodyPr wrap="square" lIns="90000" tIns="46800" rIns="90000" bIns="46800" rtlCol="0" anchor="ctr" anchorCtr="0">
              <a:noAutofit/>
            </a:bodyPr>
            <a:lstStyle/>
            <a:p>
              <a:pPr algn="ctr" latinLnBrk="0"/>
              <a:r>
                <a:rPr lang="en" altLang="en-US" sz="1200" b="1" spc="-60" dirty="0">
                  <a:solidFill>
                    <a:schemeClr val="bg1">
                      <a:lumMod val="50000"/>
                    </a:schemeClr>
                  </a:solidFill>
                  <a:latin typeface="맑은 고딕"/>
                  <a:ea typeface="맑은 고딕"/>
                </a:rPr>
                <a:t>security management</a:t>
              </a:r>
            </a:p>
          </p:txBody>
        </p:sp>
        <p:sp>
          <p:nvSpPr>
            <p:cNvPr id="57" name="직사각형 56"/>
            <p:cNvSpPr/>
            <p:nvPr/>
          </p:nvSpPr>
          <p:spPr>
            <a:xfrm>
              <a:off x="416496" y="5362942"/>
              <a:ext cx="1944215" cy="828092"/>
            </a:xfrm>
            <a:prstGeom prst="rect">
              <a:avLst/>
            </a:prstGeom>
            <a:grpFill/>
            <a:effectLst>
              <a:outerShdw blurRad="50800" dist="38100" dir="2700000" algn="tl" rotWithShape="0">
                <a:prstClr val="black">
                  <a:alpha val="40000"/>
                </a:prstClr>
              </a:outerShdw>
            </a:effectLst>
          </p:spPr>
          <p:txBody>
            <a:bodyPr wrap="square" lIns="90000" tIns="46800" rIns="90000" bIns="46800" rtlCol="0" anchor="ctr" anchorCtr="0">
              <a:noAutofit/>
            </a:bodyPr>
            <a:lstStyle/>
            <a:p>
              <a:pPr algn="ctr" latinLnBrk="0"/>
              <a:r>
                <a:rPr lang="en" altLang="en-US" sz="1200" b="1" spc="-60" dirty="0">
                  <a:solidFill>
                    <a:schemeClr val="bg1">
                      <a:lumMod val="50000"/>
                    </a:schemeClr>
                  </a:solidFill>
                  <a:latin typeface="맑은 고딕"/>
                  <a:ea typeface="맑은 고딕"/>
                </a:rPr>
                <a:t>Change and training management</a:t>
              </a:r>
            </a:p>
          </p:txBody>
        </p:sp>
      </p:grpSp>
      <p:grpSp>
        <p:nvGrpSpPr>
          <p:cNvPr id="58" name="그룹 57"/>
          <p:cNvGrpSpPr/>
          <p:nvPr/>
        </p:nvGrpSpPr>
        <p:grpSpPr>
          <a:xfrm>
            <a:off x="497630" y="4159444"/>
            <a:ext cx="3360277" cy="828092"/>
            <a:chOff x="416496" y="5376217"/>
            <a:chExt cx="6127994" cy="828092"/>
          </a:xfrm>
          <a:solidFill>
            <a:schemeClr val="bg1">
              <a:lumMod val="75000"/>
            </a:schemeClr>
          </a:solidFill>
        </p:grpSpPr>
        <p:sp>
          <p:nvSpPr>
            <p:cNvPr id="59" name="모서리가 둥근 직사각형 58"/>
            <p:cNvSpPr/>
            <p:nvPr/>
          </p:nvSpPr>
          <p:spPr>
            <a:xfrm>
              <a:off x="4600274" y="5376217"/>
              <a:ext cx="1944216" cy="828092"/>
            </a:xfrm>
            <a:prstGeom prst="roundRect">
              <a:avLst/>
            </a:prstGeom>
            <a:grpFill/>
            <a:ln>
              <a:solidFill>
                <a:schemeClr val="bg1">
                  <a:lumMod val="65000"/>
                </a:schemeClr>
              </a:solidFill>
            </a:ln>
          </p:spPr>
          <p:style>
            <a:lnRef idx="1">
              <a:schemeClr val="accent6"/>
            </a:lnRef>
            <a:fillRef idx="2">
              <a:schemeClr val="accent6"/>
            </a:fillRef>
            <a:effectRef idx="1">
              <a:schemeClr val="accent6"/>
            </a:effectRef>
            <a:fontRef idx="minor">
              <a:schemeClr val="dk1"/>
            </a:fontRef>
          </p:style>
          <p:txBody>
            <a:bodyPr wrap="square" lIns="90000" tIns="46800" rIns="90000" bIns="46800" rtlCol="0" anchor="ctr" anchorCtr="0">
              <a:noAutofit/>
            </a:bodyPr>
            <a:lstStyle/>
            <a:p>
              <a:pPr algn="ctr" latinLnBrk="0"/>
              <a:r>
                <a:rPr lang="en" altLang="en-US" sz="1100" b="1" spc="-60" dirty="0">
                  <a:latin typeface="맑은 고딕"/>
                  <a:ea typeface="맑은 고딕"/>
                </a:rPr>
                <a:t>People and organization management</a:t>
              </a:r>
            </a:p>
          </p:txBody>
        </p:sp>
        <p:sp>
          <p:nvSpPr>
            <p:cNvPr id="60" name="모서리가 둥근 직사각형 59"/>
            <p:cNvSpPr/>
            <p:nvPr/>
          </p:nvSpPr>
          <p:spPr>
            <a:xfrm>
              <a:off x="2504728" y="5376217"/>
              <a:ext cx="1944216" cy="828092"/>
            </a:xfrm>
            <a:prstGeom prst="roundRect">
              <a:avLst/>
            </a:prstGeom>
            <a:grpFill/>
            <a:ln>
              <a:solidFill>
                <a:schemeClr val="bg1">
                  <a:lumMod val="65000"/>
                </a:schemeClr>
              </a:solidFill>
            </a:ln>
          </p:spPr>
          <p:style>
            <a:lnRef idx="1">
              <a:schemeClr val="accent6"/>
            </a:lnRef>
            <a:fillRef idx="2">
              <a:schemeClr val="accent6"/>
            </a:fillRef>
            <a:effectRef idx="1">
              <a:schemeClr val="accent6"/>
            </a:effectRef>
            <a:fontRef idx="minor">
              <a:schemeClr val="dk1"/>
            </a:fontRef>
          </p:style>
          <p:txBody>
            <a:bodyPr wrap="square" lIns="90000" tIns="46800" rIns="90000" bIns="46800" rtlCol="0" anchor="ctr" anchorCtr="0">
              <a:noAutofit/>
            </a:bodyPr>
            <a:lstStyle/>
            <a:p>
              <a:pPr algn="ctr" latinLnBrk="0"/>
              <a:r>
                <a:rPr lang="en" altLang="en-US" sz="1100" b="1" spc="-60" dirty="0">
                  <a:latin typeface="맑은 고딕"/>
                  <a:ea typeface="맑은 고딕"/>
                </a:rPr>
                <a:t>Communication and reporting management</a:t>
              </a:r>
            </a:p>
          </p:txBody>
        </p:sp>
        <p:sp>
          <p:nvSpPr>
            <p:cNvPr id="61" name="모서리가 둥근 직사각형 60"/>
            <p:cNvSpPr/>
            <p:nvPr/>
          </p:nvSpPr>
          <p:spPr>
            <a:xfrm>
              <a:off x="416496" y="5376217"/>
              <a:ext cx="1944216" cy="828092"/>
            </a:xfrm>
            <a:prstGeom prst="roundRect">
              <a:avLst/>
            </a:prstGeom>
            <a:grpFill/>
            <a:ln>
              <a:solidFill>
                <a:schemeClr val="bg1">
                  <a:lumMod val="65000"/>
                </a:schemeClr>
              </a:solidFill>
            </a:ln>
          </p:spPr>
          <p:style>
            <a:lnRef idx="1">
              <a:schemeClr val="accent6"/>
            </a:lnRef>
            <a:fillRef idx="2">
              <a:schemeClr val="accent6"/>
            </a:fillRef>
            <a:effectRef idx="1">
              <a:schemeClr val="accent6"/>
            </a:effectRef>
            <a:fontRef idx="minor">
              <a:schemeClr val="dk1"/>
            </a:fontRef>
          </p:style>
          <p:txBody>
            <a:bodyPr wrap="square" lIns="90000" tIns="46800" rIns="90000" bIns="46800" rtlCol="0" anchor="ctr" anchorCtr="0">
              <a:noAutofit/>
            </a:bodyPr>
            <a:lstStyle/>
            <a:p>
              <a:pPr algn="ctr" latinLnBrk="0"/>
              <a:r>
                <a:rPr lang="en" altLang="en-US" sz="1100" b="1" spc="-60" dirty="0">
                  <a:latin typeface="맑은 고딕"/>
                  <a:ea typeface="맑은 고딕"/>
                </a:rPr>
                <a:t>Issue and risk management</a:t>
              </a:r>
            </a:p>
          </p:txBody>
        </p:sp>
      </p:grpSp>
      <p:grpSp>
        <p:nvGrpSpPr>
          <p:cNvPr id="62" name="그룹 61"/>
          <p:cNvGrpSpPr/>
          <p:nvPr/>
        </p:nvGrpSpPr>
        <p:grpSpPr>
          <a:xfrm>
            <a:off x="495538" y="3079324"/>
            <a:ext cx="3360277" cy="828092"/>
            <a:chOff x="416496" y="5376217"/>
            <a:chExt cx="6127994" cy="828092"/>
          </a:xfrm>
          <a:solidFill>
            <a:schemeClr val="bg1">
              <a:lumMod val="75000"/>
            </a:schemeClr>
          </a:solidFill>
        </p:grpSpPr>
        <p:sp>
          <p:nvSpPr>
            <p:cNvPr id="63" name="모서리가 둥근 직사각형 62"/>
            <p:cNvSpPr/>
            <p:nvPr/>
          </p:nvSpPr>
          <p:spPr>
            <a:xfrm>
              <a:off x="4600274" y="5376217"/>
              <a:ext cx="1944216" cy="828092"/>
            </a:xfrm>
            <a:prstGeom prst="roundRect">
              <a:avLst/>
            </a:prstGeom>
            <a:grpFill/>
            <a:ln>
              <a:solidFill>
                <a:schemeClr val="bg1">
                  <a:lumMod val="65000"/>
                </a:schemeClr>
              </a:solidFill>
            </a:ln>
          </p:spPr>
          <p:style>
            <a:lnRef idx="1">
              <a:schemeClr val="accent6"/>
            </a:lnRef>
            <a:fillRef idx="2">
              <a:schemeClr val="accent6"/>
            </a:fillRef>
            <a:effectRef idx="1">
              <a:schemeClr val="accent6"/>
            </a:effectRef>
            <a:fontRef idx="minor">
              <a:schemeClr val="dk1"/>
            </a:fontRef>
          </p:style>
          <p:txBody>
            <a:bodyPr wrap="square" lIns="90000" tIns="46800" rIns="90000" bIns="46800" rtlCol="0" anchor="ctr" anchorCtr="0">
              <a:noAutofit/>
            </a:bodyPr>
            <a:lstStyle/>
            <a:p>
              <a:pPr algn="ctr" latinLnBrk="0"/>
              <a:r>
                <a:rPr lang="en" altLang="en-US" sz="1100" b="1" spc="-60" dirty="0">
                  <a:latin typeface="맑은 고딕"/>
                  <a:ea typeface="맑은 고딕"/>
                </a:rPr>
                <a:t>range</a:t>
              </a:r>
              <a:r>
                <a:rPr lang="en" altLang="ko-KR" sz="1100" b="1" spc="-60" dirty="0">
                  <a:latin typeface="맑은 고딕"/>
                  <a:ea typeface="맑은 고딕"/>
                </a:rPr>
                <a:t> </a:t>
              </a:r>
              <a:r>
                <a:rPr lang="en" altLang="en-US" sz="1100" b="1" spc="-60" dirty="0">
                  <a:latin typeface="맑은 고딕"/>
                  <a:ea typeface="맑은 고딕"/>
                </a:rPr>
                <a:t>and configuration </a:t>
              </a:r>
              <a:r>
                <a:rPr lang="en" altLang="ko-KR" sz="1100" b="1" spc="-60" dirty="0">
                  <a:latin typeface="맑은 고딕"/>
                  <a:ea typeface="맑은 고딕"/>
                </a:rPr>
                <a:t>( </a:t>
              </a:r>
              <a:r>
                <a:rPr lang="en" altLang="en-US" sz="1100" b="1" spc="-60" dirty="0">
                  <a:latin typeface="맑은 고딕"/>
                  <a:ea typeface="맑은 고딕"/>
                </a:rPr>
                <a:t>change </a:t>
              </a:r>
              <a:r>
                <a:rPr lang="en" altLang="ko-KR" sz="1100" b="1" spc="-60" dirty="0">
                  <a:latin typeface="맑은 고딕"/>
                  <a:ea typeface="맑은 고딕"/>
                </a:rPr>
                <a:t>) </a:t>
              </a:r>
              <a:r>
                <a:rPr lang="en" altLang="en-US" sz="1100" b="1" spc="-60" dirty="0">
                  <a:latin typeface="맑은 고딕"/>
                  <a:ea typeface="맑은 고딕"/>
                </a:rPr>
                <a:t>management</a:t>
              </a:r>
            </a:p>
          </p:txBody>
        </p:sp>
        <p:sp>
          <p:nvSpPr>
            <p:cNvPr id="64" name="모서리가 둥근 직사각형 63"/>
            <p:cNvSpPr/>
            <p:nvPr/>
          </p:nvSpPr>
          <p:spPr>
            <a:xfrm>
              <a:off x="2504728" y="5376217"/>
              <a:ext cx="1944216" cy="828092"/>
            </a:xfrm>
            <a:prstGeom prst="roundRect">
              <a:avLst/>
            </a:prstGeom>
            <a:grpFill/>
            <a:ln>
              <a:solidFill>
                <a:schemeClr val="bg1">
                  <a:lumMod val="65000"/>
                </a:schemeClr>
              </a:solidFill>
            </a:ln>
          </p:spPr>
          <p:style>
            <a:lnRef idx="1">
              <a:schemeClr val="accent6"/>
            </a:lnRef>
            <a:fillRef idx="2">
              <a:schemeClr val="accent6"/>
            </a:fillRef>
            <a:effectRef idx="1">
              <a:schemeClr val="accent6"/>
            </a:effectRef>
            <a:fontRef idx="minor">
              <a:schemeClr val="dk1"/>
            </a:fontRef>
          </p:style>
          <p:txBody>
            <a:bodyPr wrap="square" lIns="90000" tIns="46800" rIns="90000" bIns="46800" rtlCol="0" anchor="ctr" anchorCtr="0">
              <a:noAutofit/>
            </a:bodyPr>
            <a:lstStyle/>
            <a:p>
              <a:pPr algn="ctr" latinLnBrk="0"/>
              <a:r>
                <a:rPr lang="en" altLang="en-US" sz="1100" b="1" spc="-60" dirty="0">
                  <a:latin typeface="맑은 고딕"/>
                  <a:ea typeface="맑은 고딕"/>
                </a:rPr>
                <a:t>quality</a:t>
              </a:r>
              <a:r>
                <a:rPr lang="en" altLang="ko-KR" sz="1100" b="1" spc="-60" dirty="0">
                  <a:latin typeface="맑은 고딕"/>
                  <a:ea typeface="맑은 고딕"/>
                </a:rPr>
                <a:t> </a:t>
              </a:r>
              <a:r>
                <a:rPr lang="en" altLang="en-US" sz="1100" b="1" spc="-60" dirty="0">
                  <a:latin typeface="맑은 고딕"/>
                  <a:ea typeface="맑은 고딕"/>
                </a:rPr>
                <a:t>and output management</a:t>
              </a:r>
            </a:p>
          </p:txBody>
        </p:sp>
        <p:sp>
          <p:nvSpPr>
            <p:cNvPr id="65" name="모서리가 둥근 직사각형 64"/>
            <p:cNvSpPr/>
            <p:nvPr/>
          </p:nvSpPr>
          <p:spPr>
            <a:xfrm>
              <a:off x="416496" y="5376217"/>
              <a:ext cx="1944216" cy="828092"/>
            </a:xfrm>
            <a:prstGeom prst="roundRect">
              <a:avLst/>
            </a:prstGeom>
            <a:grpFill/>
            <a:ln>
              <a:solidFill>
                <a:schemeClr val="bg1">
                  <a:lumMod val="65000"/>
                </a:schemeClr>
              </a:solidFill>
            </a:ln>
          </p:spPr>
          <p:style>
            <a:lnRef idx="1">
              <a:schemeClr val="accent6"/>
            </a:lnRef>
            <a:fillRef idx="2">
              <a:schemeClr val="accent6"/>
            </a:fillRef>
            <a:effectRef idx="1">
              <a:schemeClr val="accent6"/>
            </a:effectRef>
            <a:fontRef idx="minor">
              <a:schemeClr val="dk1"/>
            </a:fontRef>
          </p:style>
          <p:txBody>
            <a:bodyPr wrap="square" lIns="90000" tIns="46800" rIns="90000" bIns="46800" rtlCol="0" anchor="ctr" anchorCtr="0">
              <a:noAutofit/>
            </a:bodyPr>
            <a:lstStyle/>
            <a:p>
              <a:pPr algn="ctr" latinLnBrk="0"/>
              <a:r>
                <a:rPr lang="en" altLang="en-US" sz="1100" b="1" spc="-60" dirty="0">
                  <a:latin typeface="맑은 고딕"/>
                  <a:ea typeface="맑은 고딕"/>
                </a:rPr>
                <a:t>schedule</a:t>
              </a:r>
              <a:r>
                <a:rPr lang="en" altLang="ko-KR" sz="1100" b="1" spc="-60" dirty="0">
                  <a:latin typeface="맑은 고딕"/>
                  <a:ea typeface="맑은 고딕"/>
                </a:rPr>
                <a:t> </a:t>
              </a:r>
              <a:r>
                <a:rPr lang="en" altLang="en-US" sz="1100" b="1" spc="-60" dirty="0">
                  <a:latin typeface="맑은 고딕"/>
                  <a:ea typeface="맑은 고딕"/>
                </a:rPr>
                <a:t>and progress management</a:t>
              </a:r>
            </a:p>
          </p:txBody>
        </p:sp>
      </p:grpSp>
      <p:sp>
        <p:nvSpPr>
          <p:cNvPr id="66" name="직사각형 65"/>
          <p:cNvSpPr/>
          <p:nvPr/>
        </p:nvSpPr>
        <p:spPr>
          <a:xfrm>
            <a:off x="4953000" y="2060848"/>
            <a:ext cx="4608513" cy="4320902"/>
          </a:xfrm>
          <a:prstGeom prst="rect">
            <a:avLst/>
          </a:prstGeom>
          <a:solidFill>
            <a:schemeClr val="bg1">
              <a:lumMod val="95000"/>
            </a:schemeClr>
          </a:solidFill>
        </p:spPr>
        <p:txBody>
          <a:bodyPr wrap="square" lIns="90000" tIns="46800" rIns="90000" bIns="46800" rtlCol="0" anchor="ctr" anchorCtr="0">
            <a:noAutofit/>
          </a:bodyPr>
          <a:lstStyle/>
          <a:p>
            <a:pPr algn="ctr" latinLnBrk="0"/>
            <a:endParaRPr lang="ko-KR" altLang="en-US" sz="1400" spc="-60" dirty="0">
              <a:solidFill>
                <a:schemeClr val="tx1">
                  <a:lumMod val="65000"/>
                  <a:lumOff val="35000"/>
                </a:schemeClr>
              </a:solidFill>
              <a:latin typeface="+mn-ea"/>
              <a:ea typeface="맑은 고딕" panose="020B0503020000020004" pitchFamily="50" charset="-127"/>
            </a:endParaRPr>
          </a:p>
        </p:txBody>
      </p:sp>
      <p:sp>
        <p:nvSpPr>
          <p:cNvPr id="67" name="직사각형 66"/>
          <p:cNvSpPr/>
          <p:nvPr/>
        </p:nvSpPr>
        <p:spPr>
          <a:xfrm>
            <a:off x="4956844" y="2060848"/>
            <a:ext cx="4604668" cy="288032"/>
          </a:xfrm>
          <a:prstGeom prst="rect">
            <a:avLst/>
          </a:prstGeom>
          <a:solidFill>
            <a:schemeClr val="tx1">
              <a:lumMod val="65000"/>
              <a:lumOff val="35000"/>
            </a:schemeClr>
          </a:solidFill>
        </p:spPr>
        <p:txBody>
          <a:bodyPr wrap="square" lIns="90000" tIns="46800" rIns="90000" bIns="46800" rtlCol="0" anchor="ctr" anchorCtr="0">
            <a:noAutofit/>
          </a:bodyPr>
          <a:lstStyle/>
          <a:p>
            <a:pPr algn="ctr" latinLnBrk="0"/>
            <a:r>
              <a:rPr lang="en" altLang="en-US" sz="1200" b="1" spc="-60" dirty="0">
                <a:solidFill>
                  <a:srgbClr val="FFFFFF"/>
                </a:solidFill>
                <a:latin typeface="맑은 고딕"/>
                <a:ea typeface="맑은 고딕"/>
              </a:rPr>
              <a:t>project progress management</a:t>
            </a:r>
          </a:p>
        </p:txBody>
      </p:sp>
      <p:sp>
        <p:nvSpPr>
          <p:cNvPr id="68" name="모서리가 둥근 직사각형 67"/>
          <p:cNvSpPr/>
          <p:nvPr/>
        </p:nvSpPr>
        <p:spPr>
          <a:xfrm>
            <a:off x="5028852" y="2420888"/>
            <a:ext cx="1004268" cy="576064"/>
          </a:xfrm>
          <a:prstGeom prst="roundRect">
            <a:avLst/>
          </a:prstGeom>
          <a:solidFill>
            <a:schemeClr val="bg1">
              <a:lumMod val="50000"/>
            </a:schemeClr>
          </a:solidFill>
        </p:spPr>
        <p:txBody>
          <a:bodyPr wrap="square" lIns="90000" tIns="46800" rIns="90000" bIns="46800" rtlCol="0" anchor="ctr" anchorCtr="0">
            <a:noAutofit/>
          </a:bodyPr>
          <a:lstStyle/>
          <a:p>
            <a:pPr algn="ctr" latinLnBrk="0"/>
            <a:r>
              <a:rPr lang="en" altLang="en-US" sz="1100" b="1" spc="-60" dirty="0">
                <a:solidFill>
                  <a:schemeClr val="bg1"/>
                </a:solidFill>
                <a:latin typeface="맑은 고딕"/>
                <a:ea typeface="맑은 고딕"/>
              </a:rPr>
              <a:t>Schedule and progress management</a:t>
            </a:r>
          </a:p>
        </p:txBody>
      </p:sp>
      <p:sp>
        <p:nvSpPr>
          <p:cNvPr id="69" name="모서리가 둥근 직사각형 68"/>
          <p:cNvSpPr/>
          <p:nvPr/>
        </p:nvSpPr>
        <p:spPr>
          <a:xfrm>
            <a:off x="5028851" y="3068960"/>
            <a:ext cx="1004268" cy="576064"/>
          </a:xfrm>
          <a:prstGeom prst="roundRect">
            <a:avLst/>
          </a:prstGeom>
          <a:solidFill>
            <a:schemeClr val="bg1">
              <a:lumMod val="50000"/>
            </a:schemeClr>
          </a:solidFill>
        </p:spPr>
        <p:txBody>
          <a:bodyPr wrap="square" lIns="90000" tIns="46800" rIns="90000" bIns="46800" rtlCol="0" anchor="ctr" anchorCtr="0">
            <a:noAutofit/>
          </a:bodyPr>
          <a:lstStyle/>
          <a:p>
            <a:pPr algn="ctr" latinLnBrk="0"/>
            <a:r>
              <a:rPr lang="en" altLang="en-US" sz="1100" b="1" spc="-60" dirty="0">
                <a:solidFill>
                  <a:schemeClr val="bg1"/>
                </a:solidFill>
                <a:latin typeface="맑은 고딕"/>
                <a:ea typeface="맑은 고딕"/>
              </a:rPr>
              <a:t>Quality and output management</a:t>
            </a:r>
          </a:p>
        </p:txBody>
      </p:sp>
      <p:sp>
        <p:nvSpPr>
          <p:cNvPr id="70" name="모서리가 둥근 직사각형 69"/>
          <p:cNvSpPr/>
          <p:nvPr/>
        </p:nvSpPr>
        <p:spPr>
          <a:xfrm>
            <a:off x="5028850" y="3717032"/>
            <a:ext cx="1004268" cy="576064"/>
          </a:xfrm>
          <a:prstGeom prst="roundRect">
            <a:avLst/>
          </a:prstGeom>
          <a:solidFill>
            <a:schemeClr val="bg1">
              <a:lumMod val="50000"/>
            </a:schemeClr>
          </a:solidFill>
        </p:spPr>
        <p:txBody>
          <a:bodyPr wrap="square" lIns="90000" tIns="46800" rIns="90000" bIns="46800" rtlCol="0" anchor="ctr" anchorCtr="0">
            <a:noAutofit/>
          </a:bodyPr>
          <a:lstStyle/>
          <a:p>
            <a:pPr algn="ctr" latinLnBrk="0"/>
            <a:r>
              <a:rPr lang="en" altLang="en-US" sz="1100" b="1" spc="-60" dirty="0">
                <a:solidFill>
                  <a:schemeClr val="bg1"/>
                </a:solidFill>
                <a:latin typeface="맑은 고딕"/>
                <a:ea typeface="맑은 고딕"/>
              </a:rPr>
              <a:t>Scope and change </a:t>
            </a:r>
            <a:r>
              <a:rPr lang="en" altLang="ko-KR" sz="1100" b="1" spc="-60" dirty="0">
                <a:solidFill>
                  <a:schemeClr val="bg1"/>
                </a:solidFill>
                <a:latin typeface="맑은 고딕"/>
                <a:ea typeface="맑은 고딕"/>
              </a:rPr>
              <a:t>( </a:t>
            </a:r>
            <a:r>
              <a:rPr lang="en" altLang="en-US" sz="1100" b="1" spc="-60" dirty="0">
                <a:solidFill>
                  <a:schemeClr val="bg1"/>
                </a:solidFill>
                <a:latin typeface="맑은 고딕"/>
                <a:ea typeface="맑은 고딕"/>
              </a:rPr>
              <a:t>geometry </a:t>
            </a:r>
            <a:r>
              <a:rPr lang="en" altLang="ko-KR" sz="1100" b="1" spc="-60" dirty="0">
                <a:solidFill>
                  <a:schemeClr val="bg1"/>
                </a:solidFill>
                <a:latin typeface="맑은 고딕"/>
                <a:ea typeface="맑은 고딕"/>
              </a:rPr>
              <a:t>) </a:t>
            </a:r>
            <a:r>
              <a:rPr lang="en" altLang="en-US" sz="1100" b="1" spc="-60" dirty="0">
                <a:solidFill>
                  <a:schemeClr val="bg1"/>
                </a:solidFill>
                <a:latin typeface="맑은 고딕"/>
                <a:ea typeface="맑은 고딕"/>
              </a:rPr>
              <a:t>management</a:t>
            </a:r>
          </a:p>
        </p:txBody>
      </p:sp>
      <p:sp>
        <p:nvSpPr>
          <p:cNvPr id="71" name="모서리가 둥근 직사각형 70"/>
          <p:cNvSpPr/>
          <p:nvPr/>
        </p:nvSpPr>
        <p:spPr>
          <a:xfrm>
            <a:off x="5026569" y="4411472"/>
            <a:ext cx="1004268" cy="576064"/>
          </a:xfrm>
          <a:prstGeom prst="roundRect">
            <a:avLst/>
          </a:prstGeom>
          <a:solidFill>
            <a:schemeClr val="bg1">
              <a:lumMod val="50000"/>
            </a:schemeClr>
          </a:solidFill>
        </p:spPr>
        <p:txBody>
          <a:bodyPr wrap="square" lIns="90000" tIns="46800" rIns="90000" bIns="46800" rtlCol="0" anchor="ctr" anchorCtr="0">
            <a:noAutofit/>
          </a:bodyPr>
          <a:lstStyle/>
          <a:p>
            <a:pPr algn="ctr" latinLnBrk="0"/>
            <a:r>
              <a:rPr lang="en" altLang="en-US" sz="1100" b="1" spc="-60" dirty="0">
                <a:solidFill>
                  <a:schemeClr val="bg1"/>
                </a:solidFill>
                <a:latin typeface="맑은 고딕"/>
                <a:ea typeface="맑은 고딕"/>
              </a:rPr>
              <a:t>Issue and risk management</a:t>
            </a:r>
          </a:p>
        </p:txBody>
      </p:sp>
      <p:sp>
        <p:nvSpPr>
          <p:cNvPr id="72" name="모서리가 둥근 직사각형 71"/>
          <p:cNvSpPr/>
          <p:nvPr/>
        </p:nvSpPr>
        <p:spPr>
          <a:xfrm>
            <a:off x="5026568" y="5059544"/>
            <a:ext cx="1004268" cy="576064"/>
          </a:xfrm>
          <a:prstGeom prst="roundRect">
            <a:avLst/>
          </a:prstGeom>
          <a:solidFill>
            <a:schemeClr val="bg1">
              <a:lumMod val="50000"/>
            </a:schemeClr>
          </a:solidFill>
        </p:spPr>
        <p:txBody>
          <a:bodyPr wrap="square" lIns="90000" tIns="46800" rIns="90000" bIns="46800" rtlCol="0" anchor="ctr" anchorCtr="0">
            <a:noAutofit/>
          </a:bodyPr>
          <a:lstStyle/>
          <a:p>
            <a:pPr algn="ctr" latinLnBrk="0"/>
            <a:r>
              <a:rPr lang="en" altLang="en-US" sz="1100" b="1" spc="-60" dirty="0">
                <a:solidFill>
                  <a:schemeClr val="bg1"/>
                </a:solidFill>
                <a:latin typeface="맑은 고딕"/>
                <a:ea typeface="맑은 고딕"/>
              </a:rPr>
              <a:t>Communication and reporting management</a:t>
            </a:r>
          </a:p>
        </p:txBody>
      </p:sp>
      <p:sp>
        <p:nvSpPr>
          <p:cNvPr id="73" name="모서리가 둥근 직사각형 72"/>
          <p:cNvSpPr/>
          <p:nvPr/>
        </p:nvSpPr>
        <p:spPr>
          <a:xfrm>
            <a:off x="5026567" y="5707616"/>
            <a:ext cx="1004268" cy="576064"/>
          </a:xfrm>
          <a:prstGeom prst="roundRect">
            <a:avLst/>
          </a:prstGeom>
          <a:solidFill>
            <a:schemeClr val="bg1">
              <a:lumMod val="50000"/>
            </a:schemeClr>
          </a:solidFill>
        </p:spPr>
        <p:txBody>
          <a:bodyPr wrap="square" lIns="90000" tIns="46800" rIns="90000" bIns="46800" rtlCol="0" anchor="ctr" anchorCtr="0">
            <a:noAutofit/>
          </a:bodyPr>
          <a:lstStyle/>
          <a:p>
            <a:pPr algn="ctr" latinLnBrk="0"/>
            <a:r>
              <a:rPr lang="en" altLang="en-US" sz="1100" b="1" spc="-60" dirty="0">
                <a:solidFill>
                  <a:schemeClr val="bg1"/>
                </a:solidFill>
                <a:latin typeface="맑은 고딕"/>
                <a:ea typeface="맑은 고딕"/>
              </a:rPr>
              <a:t>People and organization management</a:t>
            </a:r>
          </a:p>
        </p:txBody>
      </p:sp>
      <p:grpSp>
        <p:nvGrpSpPr>
          <p:cNvPr id="74" name="그룹 73"/>
          <p:cNvGrpSpPr/>
          <p:nvPr/>
        </p:nvGrpSpPr>
        <p:grpSpPr>
          <a:xfrm>
            <a:off x="6124815" y="2492896"/>
            <a:ext cx="3417009" cy="3609893"/>
            <a:chOff x="5736819" y="2420888"/>
            <a:chExt cx="3808066" cy="3609893"/>
          </a:xfrm>
        </p:grpSpPr>
        <p:sp>
          <p:nvSpPr>
            <p:cNvPr id="75" name="TextBox 74"/>
            <p:cNvSpPr txBox="1"/>
            <p:nvPr/>
          </p:nvSpPr>
          <p:spPr>
            <a:xfrm>
              <a:off x="5765579" y="2420888"/>
              <a:ext cx="3779306" cy="323165"/>
            </a:xfrm>
            <a:prstGeom prst="rect">
              <a:avLst/>
            </a:prstGeom>
            <a:noFill/>
            <a:ln w="3175">
              <a:noFill/>
            </a:ln>
            <a:effectLst/>
          </p:spPr>
          <p:txBody>
            <a:bodyPr wrap="square" lIns="0" tIns="0" rIns="0" bIns="0" rtlCol="0">
              <a:spAutoFit/>
            </a:bodyPr>
            <a:lstStyle/>
            <a:p>
              <a:pPr marL="171450" indent="-171450" defTabSz="975022" latinLnBrk="0">
                <a:spcBef>
                  <a:spcPts val="500"/>
                </a:spcBef>
                <a:buClr>
                  <a:srgbClr val="000000">
                    <a:lumMod val="65000"/>
                    <a:lumOff val="35000"/>
                  </a:srgbClr>
                </a:buClr>
                <a:buSzPct val="100000"/>
                <a:buFont typeface="Wingdings" panose="05000000000000000000" pitchFamily="2" charset="2"/>
                <a:buChar char="§"/>
              </a:pPr>
              <a:r>
                <a:rPr lang="en" altLang="en-US" sz="1050" spc="-60" dirty="0">
                  <a:solidFill>
                    <a:srgbClr val="000000">
                      <a:lumMod val="65000"/>
                      <a:lumOff val="35000"/>
                    </a:srgbClr>
                  </a:solidFill>
                  <a:latin typeface="맑은 고딕"/>
                  <a:ea typeface="맑은 고딕"/>
                </a:rPr>
                <a:t>project schedule </a:t>
              </a:r>
              <a:r>
                <a:rPr lang="en" altLang="ko-KR" sz="1050" spc="-60" dirty="0">
                  <a:solidFill>
                    <a:srgbClr val="000000">
                      <a:lumMod val="65000"/>
                      <a:lumOff val="35000"/>
                    </a:srgbClr>
                  </a:solidFill>
                  <a:latin typeface="맑은 고딕"/>
                  <a:ea typeface="맑은 고딕"/>
                </a:rPr>
                <a:t>, </a:t>
              </a:r>
              <a:r>
                <a:rPr lang="en" altLang="en-US" sz="1050" spc="-60" dirty="0">
                  <a:solidFill>
                    <a:srgbClr val="000000">
                      <a:lumMod val="65000"/>
                      <a:lumOff val="35000"/>
                    </a:srgbClr>
                  </a:solidFill>
                  <a:latin typeface="맑은 고딕"/>
                  <a:ea typeface="맑은 고딕"/>
                </a:rPr>
                <a:t>progress status </a:t>
              </a:r>
              <a:r>
                <a:rPr lang="en" altLang="ko-KR" sz="1050" spc="-60" dirty="0">
                  <a:solidFill>
                    <a:srgbClr val="000000">
                      <a:lumMod val="65000"/>
                      <a:lumOff val="35000"/>
                    </a:srgbClr>
                  </a:solidFill>
                  <a:latin typeface="맑은 고딕"/>
                  <a:ea typeface="맑은 고딕"/>
                </a:rPr>
                <a:t>, </a:t>
              </a:r>
              <a:r>
                <a:rPr lang="en" altLang="en-US" sz="1050" spc="-60" dirty="0">
                  <a:solidFill>
                    <a:srgbClr val="000000">
                      <a:lumMod val="65000"/>
                      <a:lumOff val="35000"/>
                    </a:srgbClr>
                  </a:solidFill>
                  <a:latin typeface="맑은 고딕"/>
                  <a:ea typeface="맑은 고딕"/>
                </a:rPr>
                <a:t>output progress </a:t>
              </a:r>
              <a:r>
                <a:rPr lang="en" altLang="ko-KR" sz="1050" spc="-60" dirty="0">
                  <a:solidFill>
                    <a:srgbClr val="000000">
                      <a:lumMod val="65000"/>
                      <a:lumOff val="35000"/>
                    </a:srgbClr>
                  </a:solidFill>
                  <a:latin typeface="맑은 고딕"/>
                  <a:ea typeface="맑은 고딕"/>
                </a:rPr>
                <a:t>, </a:t>
              </a:r>
              <a:r>
                <a:rPr lang="en" altLang="en-US" sz="1050" spc="-60" dirty="0">
                  <a:solidFill>
                    <a:srgbClr val="000000">
                      <a:lumMod val="65000"/>
                      <a:lumOff val="35000"/>
                    </a:srgbClr>
                  </a:solidFill>
                  <a:latin typeface="맑은 고딕"/>
                  <a:ea typeface="맑은 고딕"/>
                </a:rPr>
                <a:t>major routes and interrelated matters</a:t>
              </a:r>
            </a:p>
          </p:txBody>
        </p:sp>
        <p:sp>
          <p:nvSpPr>
            <p:cNvPr id="76" name="TextBox 75"/>
            <p:cNvSpPr txBox="1"/>
            <p:nvPr/>
          </p:nvSpPr>
          <p:spPr>
            <a:xfrm>
              <a:off x="5765579" y="3068960"/>
              <a:ext cx="3779306" cy="323165"/>
            </a:xfrm>
            <a:prstGeom prst="rect">
              <a:avLst/>
            </a:prstGeom>
            <a:noFill/>
            <a:ln w="3175">
              <a:noFill/>
            </a:ln>
            <a:effectLst/>
          </p:spPr>
          <p:txBody>
            <a:bodyPr wrap="square" lIns="0" tIns="0" rIns="0" bIns="0" rtlCol="0">
              <a:spAutoFit/>
            </a:bodyPr>
            <a:lstStyle/>
            <a:p>
              <a:pPr marL="171450" indent="-171450" defTabSz="975022" latinLnBrk="0">
                <a:spcBef>
                  <a:spcPts val="500"/>
                </a:spcBef>
                <a:buClr>
                  <a:srgbClr val="000000">
                    <a:lumMod val="65000"/>
                    <a:lumOff val="35000"/>
                  </a:srgbClr>
                </a:buClr>
                <a:buSzPct val="100000"/>
                <a:buFont typeface="Wingdings" panose="05000000000000000000" pitchFamily="2" charset="2"/>
                <a:buChar char="§"/>
              </a:pPr>
              <a:r>
                <a:rPr lang="en" altLang="en-US" sz="1050" spc="-60" dirty="0">
                  <a:solidFill>
                    <a:srgbClr val="000000">
                      <a:lumMod val="65000"/>
                      <a:lumOff val="35000"/>
                    </a:srgbClr>
                  </a:solidFill>
                  <a:latin typeface="맑은 고딕"/>
                  <a:ea typeface="맑은 고딕"/>
                </a:rPr>
                <a:t>Identify stakeholder expectations and needs </a:t>
              </a:r>
              <a:r>
                <a:rPr lang="en" altLang="ko-KR" sz="1050" spc="-60" dirty="0">
                  <a:solidFill>
                    <a:srgbClr val="000000">
                      <a:lumMod val="65000"/>
                      <a:lumOff val="35000"/>
                    </a:srgbClr>
                  </a:solidFill>
                  <a:latin typeface="맑은 고딕"/>
                  <a:ea typeface="맑은 고딕"/>
                </a:rPr>
                <a:t>. </a:t>
              </a:r>
              <a:r>
                <a:rPr lang="en" altLang="en-US" sz="1050" spc="-60" dirty="0">
                  <a:solidFill>
                    <a:srgbClr val="000000">
                      <a:lumMod val="65000"/>
                      <a:lumOff val="35000"/>
                    </a:srgbClr>
                  </a:solidFill>
                  <a:latin typeface="맑은 고딕"/>
                  <a:ea typeface="맑은 고딕"/>
                </a:rPr>
                <a:t>Establishment of plans accordingly and inspection of project progress including outputs</a:t>
              </a:r>
            </a:p>
          </p:txBody>
        </p:sp>
        <p:sp>
          <p:nvSpPr>
            <p:cNvPr id="77" name="TextBox 76"/>
            <p:cNvSpPr txBox="1"/>
            <p:nvPr/>
          </p:nvSpPr>
          <p:spPr>
            <a:xfrm>
              <a:off x="5736819" y="4411472"/>
              <a:ext cx="3709074" cy="323165"/>
            </a:xfrm>
            <a:prstGeom prst="rect">
              <a:avLst/>
            </a:prstGeom>
            <a:noFill/>
            <a:ln w="3175">
              <a:noFill/>
            </a:ln>
            <a:effectLst/>
          </p:spPr>
          <p:txBody>
            <a:bodyPr wrap="square" lIns="0" tIns="0" rIns="0" bIns="0" rtlCol="0">
              <a:spAutoFit/>
            </a:bodyPr>
            <a:lstStyle/>
            <a:p>
              <a:pPr marL="171450" indent="-171450" defTabSz="975022" latinLnBrk="0">
                <a:spcBef>
                  <a:spcPts val="500"/>
                </a:spcBef>
                <a:buClr>
                  <a:srgbClr val="000000">
                    <a:lumMod val="65000"/>
                    <a:lumOff val="35000"/>
                  </a:srgbClr>
                </a:buClr>
                <a:buSzPct val="100000"/>
                <a:buFont typeface="Wingdings" panose="05000000000000000000" pitchFamily="2" charset="2"/>
                <a:buChar char="§"/>
              </a:pPr>
              <a:r>
                <a:rPr lang="en" altLang="en-US" sz="1050" spc="-60" dirty="0">
                  <a:solidFill>
                    <a:srgbClr val="000000">
                      <a:lumMod val="65000"/>
                      <a:lumOff val="35000"/>
                    </a:srgbClr>
                  </a:solidFill>
                  <a:latin typeface="맑은 고딕"/>
                  <a:ea typeface="맑은 고딕"/>
                </a:rPr>
                <a:t>Periodically inspect the status of issues and risks that occur during project execution </a:t>
              </a:r>
              <a:r>
                <a:rPr lang="en" altLang="ko-KR" sz="1050" spc="-60" dirty="0">
                  <a:solidFill>
                    <a:srgbClr val="000000">
                      <a:lumMod val="65000"/>
                      <a:lumOff val="35000"/>
                    </a:srgbClr>
                  </a:solidFill>
                  <a:latin typeface="맑은 고딕"/>
                  <a:ea typeface="맑은 고딕"/>
                </a:rPr>
                <a:t>. </a:t>
              </a:r>
              <a:r>
                <a:rPr lang="en" altLang="en-US" sz="1050" spc="-60" dirty="0">
                  <a:solidFill>
                    <a:srgbClr val="000000">
                      <a:lumMod val="65000"/>
                      <a:lumOff val="35000"/>
                    </a:srgbClr>
                  </a:solidFill>
                  <a:latin typeface="맑은 고딕"/>
                  <a:ea typeface="맑은 고딕"/>
                </a:rPr>
                <a:t>Management by priority and utilization of appropriate techniques</a:t>
              </a:r>
            </a:p>
          </p:txBody>
        </p:sp>
        <p:sp>
          <p:nvSpPr>
            <p:cNvPr id="78" name="TextBox 77"/>
            <p:cNvSpPr txBox="1"/>
            <p:nvPr/>
          </p:nvSpPr>
          <p:spPr>
            <a:xfrm>
              <a:off x="5746357" y="5059544"/>
              <a:ext cx="3654422" cy="323165"/>
            </a:xfrm>
            <a:prstGeom prst="rect">
              <a:avLst/>
            </a:prstGeom>
            <a:noFill/>
            <a:ln w="3175">
              <a:noFill/>
            </a:ln>
            <a:effectLst/>
          </p:spPr>
          <p:txBody>
            <a:bodyPr wrap="square" lIns="0" tIns="0" rIns="0" bIns="0" rtlCol="0">
              <a:spAutoFit/>
            </a:bodyPr>
            <a:lstStyle/>
            <a:p>
              <a:pPr marL="171450" indent="-171450" defTabSz="975022" latinLnBrk="0">
                <a:spcBef>
                  <a:spcPts val="500"/>
                </a:spcBef>
                <a:buClr>
                  <a:srgbClr val="000000">
                    <a:lumMod val="65000"/>
                    <a:lumOff val="35000"/>
                  </a:srgbClr>
                </a:buClr>
                <a:buSzPct val="100000"/>
                <a:buFont typeface="Wingdings" panose="05000000000000000000" pitchFamily="2" charset="2"/>
                <a:buChar char="§"/>
              </a:pPr>
              <a:r>
                <a:rPr lang="en" altLang="en-US" sz="1050" spc="-60" dirty="0">
                  <a:solidFill>
                    <a:srgbClr val="000000">
                      <a:lumMod val="65000"/>
                      <a:lumOff val="35000"/>
                    </a:srgbClr>
                  </a:solidFill>
                  <a:latin typeface="맑은 고딕"/>
                  <a:ea typeface="맑은 고딕"/>
                </a:rPr>
                <a:t>Establishment of internal and inter-project communication channels, such as exchanging project progress and key information</a:t>
              </a:r>
            </a:p>
          </p:txBody>
        </p:sp>
        <p:sp>
          <p:nvSpPr>
            <p:cNvPr id="79" name="TextBox 78"/>
            <p:cNvSpPr txBox="1"/>
            <p:nvPr/>
          </p:nvSpPr>
          <p:spPr>
            <a:xfrm>
              <a:off x="5746357" y="5707616"/>
              <a:ext cx="3654422" cy="323165"/>
            </a:xfrm>
            <a:prstGeom prst="rect">
              <a:avLst/>
            </a:prstGeom>
            <a:noFill/>
            <a:ln w="3175">
              <a:noFill/>
            </a:ln>
            <a:effectLst/>
          </p:spPr>
          <p:txBody>
            <a:bodyPr wrap="square" lIns="0" tIns="0" rIns="0" bIns="0" rtlCol="0">
              <a:spAutoFit/>
            </a:bodyPr>
            <a:lstStyle/>
            <a:p>
              <a:pPr marL="171450" indent="-171450" defTabSz="975022" latinLnBrk="0">
                <a:spcBef>
                  <a:spcPts val="500"/>
                </a:spcBef>
                <a:buClr>
                  <a:srgbClr val="000000">
                    <a:lumMod val="65000"/>
                    <a:lumOff val="35000"/>
                  </a:srgbClr>
                </a:buClr>
                <a:buSzPct val="100000"/>
                <a:buFont typeface="Wingdings" panose="05000000000000000000" pitchFamily="2" charset="2"/>
                <a:buChar char="§"/>
              </a:pPr>
              <a:r>
                <a:rPr lang="en" altLang="en-US" sz="1050" spc="-60" dirty="0">
                  <a:solidFill>
                    <a:srgbClr val="000000">
                      <a:lumMod val="65000"/>
                      <a:lumOff val="35000"/>
                    </a:srgbClr>
                  </a:solidFill>
                  <a:latin typeface="맑은 고딕"/>
                  <a:ea typeface="맑은 고딕"/>
                </a:rPr>
                <a:t>Review the adequacy of the manpower input plan for all project participants and monitor actual manpower input based on the plan</a:t>
              </a:r>
            </a:p>
          </p:txBody>
        </p:sp>
        <p:sp>
          <p:nvSpPr>
            <p:cNvPr id="80" name="TextBox 79"/>
            <p:cNvSpPr txBox="1"/>
            <p:nvPr/>
          </p:nvSpPr>
          <p:spPr>
            <a:xfrm>
              <a:off x="5765579" y="3717032"/>
              <a:ext cx="3779306" cy="323165"/>
            </a:xfrm>
            <a:prstGeom prst="rect">
              <a:avLst/>
            </a:prstGeom>
            <a:noFill/>
            <a:ln w="3175">
              <a:noFill/>
            </a:ln>
            <a:effectLst/>
          </p:spPr>
          <p:txBody>
            <a:bodyPr wrap="square" lIns="0" tIns="0" rIns="0" bIns="0" rtlCol="0">
              <a:spAutoFit/>
            </a:bodyPr>
            <a:lstStyle/>
            <a:p>
              <a:pPr marL="171450" indent="-171450" defTabSz="975022" latinLnBrk="0">
                <a:spcBef>
                  <a:spcPts val="500"/>
                </a:spcBef>
                <a:buClr>
                  <a:srgbClr val="000000">
                    <a:lumMod val="65000"/>
                    <a:lumOff val="35000"/>
                  </a:srgbClr>
                </a:buClr>
                <a:buSzPct val="100000"/>
                <a:buFont typeface="Wingdings" panose="05000000000000000000" pitchFamily="2" charset="2"/>
                <a:buChar char="§"/>
              </a:pPr>
              <a:r>
                <a:rPr lang="en" altLang="en-US" sz="1050" spc="-60" dirty="0">
                  <a:solidFill>
                    <a:srgbClr val="000000">
                      <a:lumMod val="65000"/>
                      <a:lumOff val="35000"/>
                    </a:srgbClr>
                  </a:solidFill>
                  <a:latin typeface="맑은 고딕"/>
                  <a:ea typeface="맑은 고딕"/>
                </a:rPr>
                <a:t>Track major scope changes from initial scope definition </a:t>
              </a:r>
              <a:r>
                <a:rPr lang="en" altLang="ko-KR" sz="1050" spc="-60" dirty="0">
                  <a:solidFill>
                    <a:srgbClr val="000000">
                      <a:lumMod val="65000"/>
                      <a:lumOff val="35000"/>
                    </a:srgbClr>
                  </a:solidFill>
                  <a:latin typeface="맑은 고딕"/>
                  <a:ea typeface="맑은 고딕"/>
                </a:rPr>
                <a:t>. </a:t>
              </a:r>
              <a:r>
                <a:rPr lang="en" altLang="en-US" sz="1050" spc="-60" dirty="0">
                  <a:solidFill>
                    <a:srgbClr val="000000">
                      <a:lumMod val="65000"/>
                      <a:lumOff val="35000"/>
                    </a:srgbClr>
                  </a:solidFill>
                  <a:latin typeface="맑은 고딕"/>
                  <a:ea typeface="맑은 고딕"/>
                </a:rPr>
                <a:t>Continuous tracking and management of changes to </a:t>
              </a:r>
              <a:r>
                <a:rPr lang="en" altLang="ko-KR" sz="1050" spc="-60" dirty="0">
                  <a:solidFill>
                    <a:srgbClr val="000000">
                      <a:lumMod val="65000"/>
                      <a:lumOff val="35000"/>
                    </a:srgbClr>
                  </a:solidFill>
                  <a:latin typeface="맑은 고딕"/>
                  <a:ea typeface="맑은 고딕"/>
                </a:rPr>
                <a:t>baselines/ products </a:t>
              </a:r>
              <a:r>
                <a:rPr lang="en" altLang="en-US" sz="1050" spc="-60" dirty="0">
                  <a:solidFill>
                    <a:srgbClr val="000000">
                      <a:lumMod val="65000"/>
                      <a:lumOff val="35000"/>
                    </a:srgbClr>
                  </a:solidFill>
                  <a:latin typeface="맑은 고딕"/>
                  <a:ea typeface="맑은 고딕"/>
                </a:rPr>
                <a:t>that have a large impact</a:t>
              </a:r>
            </a:p>
          </p:txBody>
        </p:sp>
      </p:grpSp>
      <p:sp>
        <p:nvSpPr>
          <p:cNvPr id="38" name="TextBox 37"/>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4. </a:t>
            </a:r>
            <a:r>
              <a:rPr lang="en" altLang="en-US" sz="1400" b="1" dirty="0">
                <a:solidFill>
                  <a:schemeClr val="bg1">
                    <a:lumMod val="65000"/>
                  </a:schemeClr>
                </a:solidFill>
                <a:ea typeface="맑은 고딕" pitchFamily="50" charset="-127"/>
              </a:rPr>
              <a:t>Project management plan</a:t>
            </a:r>
          </a:p>
        </p:txBody>
      </p:sp>
      <p:sp>
        <p:nvSpPr>
          <p:cNvPr id="39" name="텍스트 개체 틀 5"/>
          <p:cNvSpPr>
            <a:spLocks noGrp="1"/>
          </p:cNvSpPr>
          <p:nvPr>
            <p:ph type="body" sz="quarter" idx="10"/>
          </p:nvPr>
        </p:nvSpPr>
        <p:spPr>
          <a:xfrm>
            <a:off x="271701" y="706546"/>
            <a:ext cx="468831" cy="249299"/>
          </a:xfrm>
        </p:spPr>
        <p:txBody>
          <a:bodyPr/>
          <a:lstStyle/>
          <a:p>
            <a:r>
              <a:rPr lang="en" altLang="ko-KR" dirty="0">
                <a:solidFill>
                  <a:schemeClr val="tx1">
                    <a:lumMod val="75000"/>
                    <a:lumOff val="25000"/>
                  </a:schemeClr>
                </a:solidFill>
              </a:rPr>
              <a:t>11.</a:t>
            </a:r>
            <a:endParaRPr lang="ko-KR" altLang="en-US" dirty="0">
              <a:solidFill>
                <a:schemeClr val="tx1">
                  <a:lumMod val="75000"/>
                  <a:lumOff val="25000"/>
                </a:schemeClr>
              </a:solidFill>
            </a:endParaRPr>
          </a:p>
        </p:txBody>
      </p:sp>
    </p:spTree>
    <p:extLst>
      <p:ext uri="{BB962C8B-B14F-4D97-AF65-F5344CB8AC3E}">
        <p14:creationId xmlns:p14="http://schemas.microsoft.com/office/powerpoint/2010/main" val="4247699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텍스트 개체 틀 4"/>
          <p:cNvSpPr>
            <a:spLocks noGrp="1"/>
          </p:cNvSpPr>
          <p:nvPr>
            <p:ph type="body" idx="1"/>
          </p:nvPr>
        </p:nvSpPr>
        <p:spPr>
          <a:xfrm>
            <a:off x="524509" y="1095099"/>
            <a:ext cx="8892542" cy="415230"/>
          </a:xfrm>
          <a:noFill/>
          <a:ln w="6350" algn="ctr">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2031" tIns="41015" rIns="82031" bIns="41015" rtlCol="0" anchor="t" anchorCtr="0">
            <a:spAutoFit/>
            <a:scene3d>
              <a:camera prst="orthographicFront"/>
              <a:lightRig rig="threePt" dir="t"/>
            </a:scene3d>
            <a:sp3d>
              <a:bevelT w="0" h="0"/>
              <a:bevelB w="0" h="0"/>
              <a:extrusionClr>
                <a:schemeClr val="tx1"/>
              </a:extrusionClr>
              <a:contourClr>
                <a:schemeClr val="tx1"/>
              </a:contourClr>
            </a:sp3d>
          </a:bodyPr>
          <a:lstStyle/>
          <a:p>
            <a:pPr defTabSz="974725" latinLnBrk="1">
              <a:spcBef>
                <a:spcPct val="0"/>
              </a:spcBef>
            </a:pPr>
            <a:r>
              <a:rPr kumimoji="1" lang="en" altLang="en-US" sz="1200" spc="-20" dirty="0">
                <a:solidFill>
                  <a:schemeClr val="tx1">
                    <a:lumMod val="65000"/>
                    <a:lumOff val="35000"/>
                  </a:schemeClr>
                </a:solidFill>
              </a:rPr>
              <a:t>schedule delays </a:t>
            </a:r>
            <a:r>
              <a:rPr kumimoji="1" lang="en" altLang="ko-KR" sz="1200" spc="-20" dirty="0">
                <a:solidFill>
                  <a:schemeClr val="tx1">
                    <a:lumMod val="65000"/>
                    <a:lumOff val="35000"/>
                  </a:schemeClr>
                </a:solidFill>
              </a:rPr>
              <a:t>/ changes </a:t>
            </a:r>
            <a:r>
              <a:rPr kumimoji="1" lang="en" altLang="en-US" sz="1200" spc="-20" dirty="0">
                <a:solidFill>
                  <a:schemeClr val="tx1">
                    <a:lumMod val="65000"/>
                    <a:lumOff val="35000"/>
                  </a:schemeClr>
                </a:solidFill>
              </a:rPr>
              <a:t>due to additional volume , etc., we establish management standards, </a:t>
            </a:r>
            <a:r>
              <a:rPr kumimoji="1" lang="en" altLang="ko-KR" sz="1200" spc="-20" dirty="0">
                <a:solidFill>
                  <a:schemeClr val="tx1">
                    <a:lumMod val="65000"/>
                    <a:lumOff val="35000"/>
                  </a:schemeClr>
                </a:solidFill>
              </a:rPr>
              <a:t>index progress management by stages , and </a:t>
            </a:r>
            <a:r>
              <a:rPr kumimoji="1" lang="en" altLang="en-US" sz="1200" spc="-20" dirty="0">
                <a:solidFill>
                  <a:schemeClr val="tx1">
                    <a:lumMod val="65000"/>
                    <a:lumOff val="35000"/>
                  </a:schemeClr>
                </a:solidFill>
              </a:rPr>
              <a:t>perform progress management based on linkage with the management system </a:t>
            </a:r>
            <a:r>
              <a:rPr kumimoji="1" lang="en" altLang="ko-KR" sz="1200" spc="-20" dirty="0">
                <a:solidFill>
                  <a:schemeClr val="tx1">
                    <a:lumMod val="65000"/>
                    <a:lumOff val="35000"/>
                  </a:schemeClr>
                </a:solidFill>
              </a:rPr>
              <a:t>.</a:t>
            </a:r>
            <a:endParaRPr kumimoji="1" lang="ko-KR" altLang="en-US" sz="1200" spc="-20" dirty="0">
              <a:solidFill>
                <a:schemeClr val="tx1">
                  <a:lumMod val="65000"/>
                  <a:lumOff val="35000"/>
                </a:schemeClr>
              </a:solidFill>
            </a:endParaRPr>
          </a:p>
        </p:txBody>
      </p:sp>
      <p:sp>
        <p:nvSpPr>
          <p:cNvPr id="67" name="제목 3"/>
          <p:cNvSpPr>
            <a:spLocks noGrp="1"/>
          </p:cNvSpPr>
          <p:nvPr>
            <p:ph type="title"/>
          </p:nvPr>
        </p:nvSpPr>
        <p:spPr>
          <a:xfrm>
            <a:off x="740532" y="647400"/>
            <a:ext cx="8335614" cy="369332"/>
          </a:xfrm>
        </p:spPr>
        <p:txBody>
          <a:bodyPr/>
          <a:lstStyle/>
          <a:p>
            <a:r>
              <a:rPr lang="en" altLang="en-US" sz="2400" dirty="0">
                <a:solidFill>
                  <a:schemeClr val="tx1">
                    <a:lumMod val="75000"/>
                    <a:lumOff val="25000"/>
                  </a:schemeClr>
                </a:solidFill>
              </a:rPr>
              <a:t>Schedule and progress management </a:t>
            </a:r>
            <a:r>
              <a:rPr lang="en" altLang="ko-KR" sz="2400" dirty="0">
                <a:solidFill>
                  <a:schemeClr val="tx1">
                    <a:lumMod val="75000"/>
                    <a:lumOff val="25000"/>
                  </a:schemeClr>
                </a:solidFill>
              </a:rPr>
              <a:t>(1/2)</a:t>
            </a:r>
            <a:endParaRPr lang="ko-KR" altLang="en-US" sz="2400" dirty="0">
              <a:solidFill>
                <a:schemeClr val="tx1">
                  <a:lumMod val="75000"/>
                  <a:lumOff val="25000"/>
                </a:schemeClr>
              </a:solidFill>
            </a:endParaRPr>
          </a:p>
        </p:txBody>
      </p:sp>
      <p:sp>
        <p:nvSpPr>
          <p:cNvPr id="71" name="텍스트 개체 틀 5"/>
          <p:cNvSpPr>
            <a:spLocks noGrp="1"/>
          </p:cNvSpPr>
          <p:nvPr>
            <p:ph type="body" sz="quarter" idx="10"/>
          </p:nvPr>
        </p:nvSpPr>
        <p:spPr>
          <a:xfrm>
            <a:off x="248259" y="706546"/>
            <a:ext cx="515714" cy="249299"/>
          </a:xfrm>
        </p:spPr>
        <p:txBody>
          <a:bodyPr/>
          <a:lstStyle/>
          <a:p>
            <a:r>
              <a:rPr lang="en" altLang="ko-KR" dirty="0">
                <a:solidFill>
                  <a:schemeClr val="tx1">
                    <a:lumMod val="75000"/>
                    <a:lumOff val="25000"/>
                  </a:schemeClr>
                </a:solidFill>
              </a:rPr>
              <a:t>12.</a:t>
            </a:r>
            <a:endParaRPr lang="ko-KR" altLang="en-US" dirty="0">
              <a:solidFill>
                <a:schemeClr val="tx1">
                  <a:lumMod val="75000"/>
                  <a:lumOff val="25000"/>
                </a:schemeClr>
              </a:solidFill>
            </a:endParaRPr>
          </a:p>
        </p:txBody>
      </p:sp>
      <p:sp>
        <p:nvSpPr>
          <p:cNvPr id="73" name="자유형 72"/>
          <p:cNvSpPr/>
          <p:nvPr/>
        </p:nvSpPr>
        <p:spPr>
          <a:xfrm rot="10800000">
            <a:off x="426125" y="1720415"/>
            <a:ext cx="1264283" cy="314327"/>
          </a:xfrm>
          <a:custGeom>
            <a:avLst/>
            <a:gdLst>
              <a:gd name="connsiteX0" fmla="*/ 0 w 1476375"/>
              <a:gd name="connsiteY0" fmla="*/ 688181 h 690563"/>
              <a:gd name="connsiteX1" fmla="*/ 1464469 w 1476375"/>
              <a:gd name="connsiteY1" fmla="*/ 690563 h 690563"/>
              <a:gd name="connsiteX2" fmla="*/ 1476375 w 1476375"/>
              <a:gd name="connsiteY2" fmla="*/ 0 h 690563"/>
              <a:gd name="connsiteX3" fmla="*/ 0 w 1476375"/>
              <a:gd name="connsiteY3" fmla="*/ 688181 h 690563"/>
              <a:gd name="connsiteX0" fmla="*/ 0 w 1476375"/>
              <a:gd name="connsiteY0" fmla="*/ 688181 h 690563"/>
              <a:gd name="connsiteX1" fmla="*/ 1464469 w 1476375"/>
              <a:gd name="connsiteY1" fmla="*/ 690563 h 690563"/>
              <a:gd name="connsiteX2" fmla="*/ 1476375 w 1476375"/>
              <a:gd name="connsiteY2" fmla="*/ 0 h 690563"/>
              <a:gd name="connsiteX3" fmla="*/ 0 w 1476375"/>
              <a:gd name="connsiteY3" fmla="*/ 688181 h 690563"/>
              <a:gd name="connsiteX0" fmla="*/ 0 w 1476375"/>
              <a:gd name="connsiteY0" fmla="*/ 688181 h 690563"/>
              <a:gd name="connsiteX1" fmla="*/ 1464469 w 1476375"/>
              <a:gd name="connsiteY1" fmla="*/ 690563 h 690563"/>
              <a:gd name="connsiteX2" fmla="*/ 1476375 w 1476375"/>
              <a:gd name="connsiteY2" fmla="*/ 0 h 690563"/>
              <a:gd name="connsiteX3" fmla="*/ 0 w 1476375"/>
              <a:gd name="connsiteY3" fmla="*/ 688181 h 690563"/>
            </a:gdLst>
            <a:ahLst/>
            <a:cxnLst>
              <a:cxn ang="0">
                <a:pos x="connsiteX0" y="connsiteY0"/>
              </a:cxn>
              <a:cxn ang="0">
                <a:pos x="connsiteX1" y="connsiteY1"/>
              </a:cxn>
              <a:cxn ang="0">
                <a:pos x="connsiteX2" y="connsiteY2"/>
              </a:cxn>
              <a:cxn ang="0">
                <a:pos x="connsiteX3" y="connsiteY3"/>
              </a:cxn>
            </a:cxnLst>
            <a:rect l="l" t="t" r="r" b="b"/>
            <a:pathLst>
              <a:path w="1476375" h="690563">
                <a:moveTo>
                  <a:pt x="0" y="688181"/>
                </a:moveTo>
                <a:lnTo>
                  <a:pt x="1464469" y="690563"/>
                </a:lnTo>
                <a:lnTo>
                  <a:pt x="1476375" y="0"/>
                </a:lnTo>
                <a:cubicBezTo>
                  <a:pt x="1215229" y="210339"/>
                  <a:pt x="765970" y="506405"/>
                  <a:pt x="0" y="688181"/>
                </a:cubicBezTo>
                <a:close/>
              </a:path>
            </a:pathLst>
          </a:custGeom>
          <a:gradFill>
            <a:gsLst>
              <a:gs pos="100000">
                <a:sysClr val="window" lastClr="FFFFFF">
                  <a:alpha val="0"/>
                </a:sysClr>
              </a:gs>
              <a:gs pos="50000">
                <a:sysClr val="window" lastClr="FFFFFF">
                  <a:alpha val="25000"/>
                </a:sysClr>
              </a:gs>
              <a:gs pos="92000">
                <a:sysClr val="window" lastClr="FFFFFF">
                  <a:lumMod val="95000"/>
                  <a:alpha val="10000"/>
                </a:sysClr>
              </a:gs>
            </a:gsLst>
            <a:path path="shape">
              <a:fillToRect l="50000" t="50000" r="50000" b="50000"/>
            </a:path>
          </a:gradFill>
          <a:ln w="25400" cap="flat" cmpd="sng" algn="ctr">
            <a:noFill/>
            <a:prstDash val="solid"/>
          </a:ln>
          <a:effectLst/>
        </p:spPr>
        <p:txBody>
          <a:bodyPr rtlCol="0" anchor="ctr"/>
          <a:lstStyle/>
          <a:p>
            <a:pPr algn="ctr" defTabSz="914400" fontAlgn="auto" latinLnBrk="0">
              <a:spcBef>
                <a:spcPts val="0"/>
              </a:spcBef>
              <a:spcAft>
                <a:spcPts val="0"/>
              </a:spcAft>
            </a:pPr>
            <a:endParaRPr kumimoji="0" lang="ko-KR" altLang="en-US" sz="1800" kern="0" dirty="0">
              <a:solidFill>
                <a:prstClr val="white"/>
              </a:solidFill>
              <a:latin typeface="맑은 고딕"/>
              <a:ea typeface="맑은 고딕"/>
            </a:endParaRPr>
          </a:p>
        </p:txBody>
      </p:sp>
      <p:sp>
        <p:nvSpPr>
          <p:cNvPr id="74" name="직사각형 73"/>
          <p:cNvSpPr/>
          <p:nvPr/>
        </p:nvSpPr>
        <p:spPr bwMode="auto">
          <a:xfrm>
            <a:off x="381000" y="2113379"/>
            <a:ext cx="1404451" cy="2417056"/>
          </a:xfrm>
          <a:prstGeom prst="rect">
            <a:avLst/>
          </a:prstGeom>
          <a:solidFill>
            <a:srgbClr val="000000">
              <a:lumMod val="50000"/>
              <a:lumOff val="50000"/>
            </a:srgbClr>
          </a:solidFill>
          <a:ln w="9525" algn="ctr">
            <a:noFill/>
            <a:round/>
            <a:headEnd/>
            <a:tailEnd/>
          </a:ln>
          <a:effectLst/>
        </p:spPr>
        <p:txBody>
          <a:bodyPr lIns="36000" tIns="46800" rIns="36000" bIns="46800" rtlCol="0" anchor="ctr"/>
          <a:lstStyle/>
          <a:p>
            <a:pPr marL="0" marR="0" lvl="0" indent="0" algn="ctr" defTabSz="914400" eaLnBrk="0" fontAlgn="ctr" latinLnBrk="0" hangingPunct="0">
              <a:lnSpc>
                <a:spcPct val="100000"/>
              </a:lnSpc>
              <a:spcBef>
                <a:spcPts val="0"/>
              </a:spcBef>
              <a:spcAft>
                <a:spcPts val="0"/>
              </a:spcAft>
              <a:buClrTx/>
              <a:buSzTx/>
              <a:buFont typeface="Wingdings" pitchFamily="2" charset="2"/>
              <a:buNone/>
              <a:tabLst/>
              <a:defRPr/>
            </a:pPr>
            <a:r>
              <a:rPr kumimoji="0" lang="en" altLang="en-US" sz="1200" b="1" i="0" u="none" strike="noStrike" kern="0" cap="none" spc="0" normalizeH="0" baseline="0" noProof="0" dirty="0">
                <a:ln>
                  <a:noFill/>
                </a:ln>
                <a:solidFill>
                  <a:srgbClr val="FFFFFF"/>
                </a:solidFill>
                <a:effectLst/>
                <a:uLnTx/>
                <a:uFillTx/>
                <a:ea typeface="맑은 고딕" panose="020B0503020000020004" pitchFamily="50" charset="-127"/>
              </a:rPr>
              <a:t>schedule </a:t>
            </a:r>
            <a:r>
              <a:rPr kumimoji="0" lang="en" altLang="ko-KR" sz="1200" b="1" i="0" u="none" strike="noStrike" kern="0" cap="none" spc="0" normalizeH="0" baseline="0" noProof="0" dirty="0">
                <a:ln>
                  <a:noFill/>
                </a:ln>
                <a:solidFill>
                  <a:srgbClr val="FFFFFF"/>
                </a:solidFill>
                <a:effectLst/>
                <a:uLnTx/>
                <a:uFillTx/>
                <a:ea typeface="맑은 고딕" panose="020B0503020000020004" pitchFamily="50" charset="-127"/>
              </a:rPr>
              <a:t>/ </a:t>
            </a:r>
            <a:r>
              <a:rPr kumimoji="0" lang="en" altLang="en-US" sz="1200" b="1" i="0" u="none" strike="noStrike" kern="0" cap="none" spc="0" normalizeH="0" baseline="0" noProof="0" dirty="0">
                <a:ln>
                  <a:noFill/>
                </a:ln>
                <a:solidFill>
                  <a:srgbClr val="FFFFFF"/>
                </a:solidFill>
                <a:effectLst/>
                <a:uLnTx/>
                <a:uFillTx/>
                <a:ea typeface="맑은 고딕" panose="020B0503020000020004" pitchFamily="50" charset="-127"/>
              </a:rPr>
              <a:t>progress </a:t>
            </a:r>
            <a:br>
              <a:rPr kumimoji="0" lang="en-US" altLang="ko-KR" sz="1200" b="1" i="0" u="none" strike="noStrike" kern="0" cap="none" spc="0" normalizeH="0" baseline="0" noProof="0" dirty="0">
                <a:ln>
                  <a:noFill/>
                </a:ln>
                <a:solidFill>
                  <a:srgbClr val="FFFFFF"/>
                </a:solidFill>
                <a:effectLst/>
                <a:uLnTx/>
                <a:uFillTx/>
                <a:ea typeface="맑은 고딕" panose="020B0503020000020004" pitchFamily="50" charset="-127"/>
              </a:rPr>
            </a:br>
            <a:r>
              <a:rPr kumimoji="0" lang="en" altLang="en-US" sz="1200" b="1" i="0" u="none" strike="noStrike" kern="0" cap="none" spc="0" normalizeH="0" baseline="0" noProof="0" dirty="0">
                <a:ln>
                  <a:noFill/>
                </a:ln>
                <a:solidFill>
                  <a:srgbClr val="FFFFFF"/>
                </a:solidFill>
                <a:effectLst/>
                <a:uLnTx/>
                <a:uFillTx/>
                <a:ea typeface="맑은 고딕" panose="020B0503020000020004" pitchFamily="50" charset="-127"/>
              </a:rPr>
              <a:t>management standards</a:t>
            </a:r>
          </a:p>
        </p:txBody>
      </p:sp>
      <p:sp>
        <p:nvSpPr>
          <p:cNvPr id="75" name="AutoShape 28"/>
          <p:cNvSpPr>
            <a:spLocks noChangeArrowheads="1"/>
          </p:cNvSpPr>
          <p:nvPr/>
        </p:nvSpPr>
        <p:spPr bwMode="gray">
          <a:xfrm>
            <a:off x="1842727" y="2113379"/>
            <a:ext cx="2695642" cy="1160460"/>
          </a:xfrm>
          <a:prstGeom prst="rect">
            <a:avLst/>
          </a:prstGeom>
          <a:solidFill>
            <a:srgbClr val="BFBFBF">
              <a:lumMod val="60000"/>
              <a:lumOff val="40000"/>
              <a:alpha val="43000"/>
            </a:srgbClr>
          </a:solidFill>
          <a:ln w="3175">
            <a:noFill/>
          </a:ln>
          <a:effectLst/>
        </p:spPr>
        <p:txBody>
          <a:bodyPr wrap="square" lIns="36000" tIns="0" rIns="36000" bIns="0" rtlCol="0" anchor="ctr">
            <a:noAutofit/>
          </a:bodyPr>
          <a:lstStyle/>
          <a:p>
            <a:pPr marL="273050" marR="0" lvl="1"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en-US" sz="1200" b="1" i="0" u="none" strike="noStrike" kern="0" cap="none" spc="0" normalizeH="0" baseline="0" noProof="0" dirty="0">
                <a:ln>
                  <a:noFill/>
                </a:ln>
                <a:solidFill>
                  <a:prstClr val="black"/>
                </a:solidFill>
                <a:effectLst/>
                <a:uLnTx/>
                <a:uFillTx/>
                <a:ea typeface="맑은 고딕" panose="020B0503020000020004" pitchFamily="50" charset="-127"/>
              </a:rPr>
              <a:t>schedule </a:t>
            </a:r>
            <a:r>
              <a:rPr kumimoji="0" lang="en" altLang="ko-KR" sz="1200" b="1" i="0" u="none" strike="noStrike" kern="0" cap="none" spc="0" normalizeH="0" baseline="0" noProof="0" dirty="0">
                <a:ln>
                  <a:noFill/>
                </a:ln>
                <a:solidFill>
                  <a:prstClr val="black"/>
                </a:solidFill>
                <a:effectLst/>
                <a:uLnTx/>
                <a:uFillTx/>
                <a:ea typeface="맑은 고딕" panose="020B0503020000020004" pitchFamily="50" charset="-127"/>
              </a:rPr>
              <a:t>/ </a:t>
            </a:r>
            <a:r>
              <a:rPr kumimoji="0" lang="en" altLang="en-US" sz="1200" b="1" i="0" u="none" strike="noStrike" kern="0" cap="none" spc="0" normalizeH="0" baseline="0" noProof="0" dirty="0">
                <a:ln>
                  <a:noFill/>
                </a:ln>
                <a:solidFill>
                  <a:prstClr val="black"/>
                </a:solidFill>
                <a:effectLst/>
                <a:uLnTx/>
                <a:uFillTx/>
                <a:ea typeface="맑은 고딕" panose="020B0503020000020004" pitchFamily="50" charset="-127"/>
              </a:rPr>
              <a:t>change and progress management procedures</a:t>
            </a:r>
            <a:endParaRPr kumimoji="0" lang="en-US" altLang="ko-KR" sz="1200" b="1" i="0" u="none" strike="noStrike" kern="0" cap="none" spc="0" normalizeH="0" baseline="0" noProof="0" dirty="0">
              <a:ln>
                <a:noFill/>
              </a:ln>
              <a:solidFill>
                <a:prstClr val="black"/>
              </a:solidFill>
              <a:effectLst/>
              <a:uLnTx/>
              <a:uFillTx/>
              <a:ea typeface="맑은 고딕" panose="020B0503020000020004" pitchFamily="50" charset="-127"/>
            </a:endParaRPr>
          </a:p>
        </p:txBody>
      </p:sp>
      <p:sp>
        <p:nvSpPr>
          <p:cNvPr id="76" name="AutoShape 28"/>
          <p:cNvSpPr>
            <a:spLocks noChangeArrowheads="1"/>
          </p:cNvSpPr>
          <p:nvPr/>
        </p:nvSpPr>
        <p:spPr bwMode="gray">
          <a:xfrm>
            <a:off x="1842727" y="3368656"/>
            <a:ext cx="2695641" cy="533481"/>
          </a:xfrm>
          <a:prstGeom prst="rect">
            <a:avLst/>
          </a:prstGeom>
          <a:solidFill>
            <a:srgbClr val="BFBFBF">
              <a:lumMod val="60000"/>
              <a:lumOff val="40000"/>
              <a:alpha val="43000"/>
            </a:srgbClr>
          </a:solidFill>
          <a:ln w="3175">
            <a:noFill/>
          </a:ln>
          <a:effectLst/>
        </p:spPr>
        <p:txBody>
          <a:bodyPr wrap="square" lIns="36000" tIns="0" rIns="36000" bIns="0" rtlCol="0" anchor="ctr">
            <a:noAutofit/>
          </a:bodyPr>
          <a:lstStyle/>
          <a:p>
            <a:pPr marL="273050" marR="0" lvl="1"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ko-KR" sz="1200" b="1" i="0" u="none" strike="noStrike" kern="0" cap="none" spc="0" normalizeH="0" baseline="0" noProof="0" dirty="0">
                <a:ln>
                  <a:noFill/>
                </a:ln>
                <a:solidFill>
                  <a:prstClr val="black"/>
                </a:solidFill>
                <a:effectLst/>
                <a:uLnTx/>
                <a:uFillTx/>
                <a:ea typeface="맑은 고딕" panose="020B0503020000020004" pitchFamily="50" charset="-127"/>
              </a:rPr>
              <a:t>WBS </a:t>
            </a:r>
            <a:r>
              <a:rPr kumimoji="0" lang="en" altLang="en-US" sz="1200" b="1" i="0" u="none" strike="noStrike" kern="0" cap="none" spc="0" normalizeH="0" baseline="0" noProof="0" dirty="0">
                <a:ln>
                  <a:noFill/>
                </a:ln>
                <a:solidFill>
                  <a:prstClr val="black"/>
                </a:solidFill>
                <a:effectLst/>
                <a:uLnTx/>
                <a:uFillTx/>
                <a:ea typeface="맑은 고딕" panose="020B0503020000020004" pitchFamily="50" charset="-127"/>
              </a:rPr>
              <a:t>writing criteria</a:t>
            </a:r>
          </a:p>
        </p:txBody>
      </p:sp>
      <p:sp>
        <p:nvSpPr>
          <p:cNvPr id="77" name="AutoShape 28"/>
          <p:cNvSpPr>
            <a:spLocks noChangeArrowheads="1"/>
          </p:cNvSpPr>
          <p:nvPr/>
        </p:nvSpPr>
        <p:spPr bwMode="gray">
          <a:xfrm>
            <a:off x="4673676" y="2113379"/>
            <a:ext cx="4895774" cy="1160460"/>
          </a:xfrm>
          <a:prstGeom prst="rect">
            <a:avLst/>
          </a:prstGeom>
          <a:solidFill>
            <a:srgbClr val="FFFFFF">
              <a:alpha val="43000"/>
            </a:srgbClr>
          </a:solidFill>
          <a:ln w="3175">
            <a:noFill/>
          </a:ln>
          <a:effectLst/>
        </p:spPr>
        <p:txBody>
          <a:bodyPr wrap="square" lIns="36000" tIns="0" rIns="36000" bIns="0" rtlCol="0" anchor="ctr">
            <a:noAutofit/>
          </a:bodyPr>
          <a:lstStyle/>
          <a:p>
            <a:pPr marL="177800" marR="0" lvl="1"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en-US" sz="1100" b="0" i="0" u="none" strike="noStrike" kern="0" cap="none" spc="0" normalizeH="0" baseline="0" noProof="0" dirty="0">
                <a:ln>
                  <a:noFill/>
                </a:ln>
                <a:solidFill>
                  <a:prstClr val="black"/>
                </a:solidFill>
                <a:effectLst/>
                <a:uLnTx/>
                <a:uFillTx/>
                <a:ea typeface="맑은 고딕" panose="020B0503020000020004" pitchFamily="50" charset="-127"/>
              </a:rPr>
              <a:t>task progress and output derivation </a:t>
            </a:r>
            <a:r>
              <a:rPr kumimoji="0" lang="en" altLang="ko-KR" sz="1100" b="0" i="0" u="none" strike="noStrike" kern="0" cap="none" spc="0" normalizeH="0" baseline="0" noProof="0" dirty="0">
                <a:ln>
                  <a:noFill/>
                </a:ln>
                <a:solidFill>
                  <a:prstClr val="black"/>
                </a:solidFill>
                <a:effectLst/>
                <a:uLnTx/>
                <a:uFillTx/>
                <a:ea typeface="맑은 고딕" panose="020B0503020000020004" pitchFamily="50" charset="-127"/>
              </a:rPr>
              <a:t>, but prevent situations in </a:t>
            </a:r>
            <a:r>
              <a:rPr kumimoji="0" lang="en" altLang="en-US" sz="1100" b="0" i="0" u="none" strike="noStrike" kern="0" cap="none" spc="0" normalizeH="0" baseline="0" noProof="0" dirty="0">
                <a:ln>
                  <a:noFill/>
                </a:ln>
                <a:solidFill>
                  <a:prstClr val="black"/>
                </a:solidFill>
                <a:effectLst/>
                <a:uLnTx/>
                <a:uFillTx/>
                <a:ea typeface="맑은 고딕" panose="020B0503020000020004" pitchFamily="50" charset="-127"/>
              </a:rPr>
              <a:t>which required outputs are omitted after the schedule has elapsed </a:t>
            </a:r>
            <a:endParaRPr kumimoji="0" lang="en-US" altLang="ko-KR" sz="1100" b="0" i="0" u="none" strike="noStrike" kern="0" cap="none" spc="0" normalizeH="0" baseline="0" noProof="0" dirty="0">
              <a:ln>
                <a:noFill/>
              </a:ln>
              <a:solidFill>
                <a:prstClr val="black"/>
              </a:solidFill>
              <a:effectLst/>
              <a:uLnTx/>
              <a:uFillTx/>
              <a:ea typeface="맑은 고딕" panose="020B0503020000020004" pitchFamily="50" charset="-127"/>
            </a:endParaRPr>
          </a:p>
          <a:p>
            <a:pPr marL="177800" marR="0" lvl="1"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ko-KR" sz="1100" b="0" i="0" u="none" strike="noStrike" kern="0" cap="none" spc="0" normalizeH="0" baseline="0" noProof="0" dirty="0">
                <a:ln>
                  <a:noFill/>
                </a:ln>
                <a:solidFill>
                  <a:prstClr val="black"/>
                </a:solidFill>
                <a:effectLst/>
                <a:uLnTx/>
                <a:uFillTx/>
                <a:ea typeface="맑은 고딕" panose="020B0503020000020004" pitchFamily="50" charset="-127"/>
              </a:rPr>
              <a:t>WBS </a:t>
            </a:r>
            <a:r>
              <a:rPr kumimoji="0" lang="en" altLang="en-US" sz="1100" b="0" i="0" u="none" strike="noStrike" kern="0" cap="none" spc="0" normalizeH="0" baseline="0" noProof="0" dirty="0">
                <a:ln>
                  <a:noFill/>
                </a:ln>
                <a:solidFill>
                  <a:prstClr val="black"/>
                </a:solidFill>
                <a:effectLst/>
                <a:uLnTx/>
                <a:uFillTx/>
                <a:ea typeface="맑은 고딕" panose="020B0503020000020004" pitchFamily="50" charset="-127"/>
              </a:rPr>
              <a:t>creation </a:t>
            </a:r>
            <a:r>
              <a:rPr kumimoji="0" lang="en" altLang="ko-KR" sz="1100" b="0" i="0" u="none" strike="noStrike" kern="0" cap="none" spc="0" normalizeH="0" baseline="0" noProof="0" dirty="0">
                <a:ln>
                  <a:noFill/>
                </a:ln>
                <a:solidFill>
                  <a:prstClr val="black"/>
                </a:solidFill>
                <a:effectLst/>
                <a:uLnTx/>
                <a:uFillTx/>
                <a:ea typeface="맑은 고딕" panose="020B0503020000020004" pitchFamily="50" charset="-127"/>
              </a:rPr>
              <a:t>/ </a:t>
            </a:r>
            <a:r>
              <a:rPr kumimoji="0" lang="en" altLang="en-US" sz="1100" b="0" i="0" u="none" strike="noStrike" kern="0" cap="none" spc="0" normalizeH="0" baseline="0" noProof="0" dirty="0">
                <a:ln>
                  <a:noFill/>
                </a:ln>
                <a:solidFill>
                  <a:prstClr val="black"/>
                </a:solidFill>
                <a:effectLst/>
                <a:uLnTx/>
                <a:uFillTx/>
                <a:ea typeface="맑은 고딕" panose="020B0503020000020004" pitchFamily="50" charset="-127"/>
              </a:rPr>
              <a:t>change </a:t>
            </a:r>
            <a:r>
              <a:rPr kumimoji="0" lang="en" altLang="ko-KR" sz="1100" b="0" i="0" u="none" strike="noStrike" kern="0" cap="none" spc="0" normalizeH="0" baseline="0" noProof="0" dirty="0">
                <a:ln>
                  <a:noFill/>
                </a:ln>
                <a:solidFill>
                  <a:prstClr val="black"/>
                </a:solidFill>
                <a:effectLst/>
                <a:uLnTx/>
                <a:uFillTx/>
                <a:ea typeface="맑은 고딕" panose="020B0503020000020004" pitchFamily="50" charset="-127"/>
              </a:rPr>
              <a:t>, </a:t>
            </a:r>
            <a:r>
              <a:rPr kumimoji="0" lang="en" altLang="en-US" sz="1100" b="0" i="0" u="none" strike="noStrike" kern="0" cap="none" spc="0" normalizeH="0" baseline="0" noProof="0" dirty="0">
                <a:ln>
                  <a:noFill/>
                </a:ln>
                <a:solidFill>
                  <a:prstClr val="black"/>
                </a:solidFill>
                <a:effectLst/>
                <a:uLnTx/>
                <a:uFillTx/>
                <a:ea typeface="맑은 고딕" panose="020B0503020000020004" pitchFamily="50" charset="-127"/>
              </a:rPr>
              <a:t>development </a:t>
            </a:r>
            <a:r>
              <a:rPr kumimoji="0" lang="en" altLang="ko-KR" sz="1100" b="0" i="0" u="none" strike="noStrike" kern="0" cap="none" spc="0" normalizeH="0" baseline="0" noProof="0" dirty="0">
                <a:ln>
                  <a:noFill/>
                </a:ln>
                <a:solidFill>
                  <a:prstClr val="black"/>
                </a:solidFill>
                <a:effectLst/>
                <a:uLnTx/>
                <a:uFillTx/>
                <a:ea typeface="맑은 고딕" panose="020B0503020000020004" pitchFamily="50" charset="-127"/>
              </a:rPr>
              <a:t>/ </a:t>
            </a:r>
            <a:r>
              <a:rPr kumimoji="0" lang="en" altLang="en-US" sz="1100" b="0" i="0" u="none" strike="noStrike" kern="0" cap="none" spc="0" normalizeH="0" baseline="0" noProof="0" dirty="0">
                <a:ln>
                  <a:noFill/>
                </a:ln>
                <a:solidFill>
                  <a:prstClr val="black"/>
                </a:solidFill>
                <a:effectLst/>
                <a:uLnTx/>
                <a:uFillTx/>
                <a:ea typeface="맑은 고딕" panose="020B0503020000020004" pitchFamily="50" charset="-127"/>
              </a:rPr>
              <a:t>test quantity registration </a:t>
            </a:r>
            <a:r>
              <a:rPr kumimoji="0" lang="en" altLang="ko-KR" sz="1100" b="0" i="0" u="none" strike="noStrike" kern="0" cap="none" spc="0" normalizeH="0" baseline="0" noProof="0" dirty="0">
                <a:ln>
                  <a:noFill/>
                </a:ln>
                <a:solidFill>
                  <a:prstClr val="black"/>
                </a:solidFill>
                <a:effectLst/>
                <a:uLnTx/>
                <a:uFillTx/>
                <a:ea typeface="맑은 고딕" panose="020B0503020000020004" pitchFamily="50" charset="-127"/>
              </a:rPr>
              <a:t>/ </a:t>
            </a:r>
            <a:r>
              <a:rPr kumimoji="0" lang="en" altLang="en-US" sz="1100" b="0" i="0" u="none" strike="noStrike" kern="0" cap="none" spc="0" normalizeH="0" baseline="0" noProof="0" dirty="0">
                <a:ln>
                  <a:noFill/>
                </a:ln>
                <a:solidFill>
                  <a:prstClr val="black"/>
                </a:solidFill>
                <a:effectLst/>
                <a:uLnTx/>
                <a:uFillTx/>
                <a:ea typeface="맑은 고딕" panose="020B0503020000020004" pitchFamily="50" charset="-127"/>
              </a:rPr>
              <a:t>change </a:t>
            </a:r>
            <a:r>
              <a:rPr kumimoji="0" lang="en" altLang="ko-KR" sz="1100" b="0" i="0" u="none" strike="noStrike" kern="0" cap="none" spc="0" normalizeH="0" baseline="0" noProof="0" dirty="0">
                <a:ln>
                  <a:noFill/>
                </a:ln>
                <a:solidFill>
                  <a:prstClr val="black"/>
                </a:solidFill>
                <a:effectLst/>
                <a:uLnTx/>
                <a:uFillTx/>
                <a:ea typeface="맑은 고딕" panose="020B0503020000020004" pitchFamily="50" charset="-127"/>
              </a:rPr>
              <a:t>, </a:t>
            </a:r>
            <a:r>
              <a:rPr kumimoji="0" lang="en" altLang="en-US" sz="1100" b="0" i="0" u="none" strike="noStrike" kern="0" cap="none" spc="0" normalizeH="0" baseline="0" noProof="0" dirty="0">
                <a:ln>
                  <a:noFill/>
                </a:ln>
                <a:solidFill>
                  <a:prstClr val="black"/>
                </a:solidFill>
                <a:effectLst/>
                <a:uLnTx/>
                <a:uFillTx/>
                <a:ea typeface="맑은 고딕" panose="020B0503020000020004" pitchFamily="50" charset="-127"/>
              </a:rPr>
              <a:t>progress monitoring, and establishment of delay action procedures</a:t>
            </a:r>
            <a:endParaRPr kumimoji="0" lang="en-US" altLang="ko-KR" sz="1100" b="0" i="0" u="none" strike="noStrike" kern="0" cap="none" spc="0" normalizeH="0" baseline="0" noProof="0" dirty="0">
              <a:ln>
                <a:noFill/>
              </a:ln>
              <a:solidFill>
                <a:prstClr val="black"/>
              </a:solidFill>
              <a:effectLst/>
              <a:uLnTx/>
              <a:uFillTx/>
              <a:ea typeface="맑은 고딕" panose="020B0503020000020004" pitchFamily="50" charset="-127"/>
            </a:endParaRPr>
          </a:p>
          <a:p>
            <a:pPr marL="177800" marR="0" lvl="1"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en-US" sz="1100" b="0" i="0" u="none" strike="noStrike" kern="0" cap="none" spc="0" normalizeH="0" baseline="0" noProof="0" dirty="0">
                <a:ln>
                  <a:noFill/>
                </a:ln>
                <a:solidFill>
                  <a:prstClr val="black"/>
                </a:solidFill>
                <a:effectLst/>
                <a:uLnTx/>
                <a:uFillTx/>
                <a:ea typeface="맑은 고딕" panose="020B0503020000020004" pitchFamily="50" charset="-127"/>
              </a:rPr>
              <a:t>Automatic monitoring and aggregation of progress rate against development </a:t>
            </a:r>
            <a:r>
              <a:rPr kumimoji="0" lang="en" altLang="ko-KR" sz="1100" b="0" i="0" u="none" strike="noStrike" kern="0" cap="none" spc="0" normalizeH="0" baseline="0" noProof="0" dirty="0">
                <a:ln>
                  <a:noFill/>
                </a:ln>
                <a:solidFill>
                  <a:prstClr val="black"/>
                </a:solidFill>
                <a:effectLst/>
                <a:uLnTx/>
                <a:uFillTx/>
                <a:ea typeface="맑은 고딕" panose="020B0503020000020004" pitchFamily="50" charset="-127"/>
              </a:rPr>
              <a:t>/ test target volume , </a:t>
            </a:r>
            <a:r>
              <a:rPr kumimoji="0" lang="en" altLang="en-US" sz="1100" b="0" i="0" u="none" strike="noStrike" kern="0" cap="none" spc="0" normalizeH="0" baseline="0" noProof="0" dirty="0">
                <a:ln>
                  <a:noFill/>
                </a:ln>
                <a:solidFill>
                  <a:prstClr val="black"/>
                </a:solidFill>
                <a:effectLst/>
                <a:uLnTx/>
                <a:uFillTx/>
                <a:ea typeface="맑은 고딕" panose="020B0503020000020004" pitchFamily="50" charset="-127"/>
              </a:rPr>
              <a:t>report data calculation</a:t>
            </a:r>
          </a:p>
        </p:txBody>
      </p:sp>
      <p:sp>
        <p:nvSpPr>
          <p:cNvPr id="82" name="AutoShape 28"/>
          <p:cNvSpPr>
            <a:spLocks noChangeArrowheads="1"/>
          </p:cNvSpPr>
          <p:nvPr/>
        </p:nvSpPr>
        <p:spPr bwMode="gray">
          <a:xfrm>
            <a:off x="4673676" y="3381512"/>
            <a:ext cx="4895774" cy="533481"/>
          </a:xfrm>
          <a:prstGeom prst="rect">
            <a:avLst/>
          </a:prstGeom>
          <a:solidFill>
            <a:srgbClr val="FFFFFF">
              <a:alpha val="43000"/>
            </a:srgbClr>
          </a:solidFill>
          <a:ln w="3175">
            <a:noFill/>
          </a:ln>
          <a:effectLst/>
        </p:spPr>
        <p:txBody>
          <a:bodyPr wrap="square" lIns="36000" tIns="0" rIns="36000" bIns="0" rtlCol="0" anchor="ctr">
            <a:noAutofit/>
          </a:bodyPr>
          <a:lstStyle/>
          <a:p>
            <a:pPr marL="177800" marR="0" lvl="1"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ko-KR" sz="1100" b="0" i="0" u="none" strike="noStrike" kern="0" cap="none" spc="0" normalizeH="0" baseline="0" noProof="0" dirty="0">
                <a:ln>
                  <a:noFill/>
                </a:ln>
                <a:solidFill>
                  <a:prstClr val="black"/>
                </a:solidFill>
                <a:effectLst/>
                <a:uLnTx/>
                <a:uFillTx/>
                <a:ea typeface="맑은 고딕" panose="020B0503020000020004" pitchFamily="50" charset="-127"/>
              </a:rPr>
              <a:t>a WBS </a:t>
            </a:r>
            <a:r>
              <a:rPr kumimoji="0" lang="en" altLang="en-US" sz="1100" b="0" i="0" u="none" strike="noStrike" kern="0" cap="none" spc="0" normalizeH="0" baseline="0" noProof="0" dirty="0">
                <a:ln>
                  <a:noFill/>
                </a:ln>
                <a:solidFill>
                  <a:prstClr val="black"/>
                </a:solidFill>
                <a:effectLst/>
                <a:uLnTx/>
                <a:uFillTx/>
                <a:ea typeface="맑은 고딕" panose="020B0503020000020004" pitchFamily="50" charset="-127"/>
              </a:rPr>
              <a:t>, concrete plans and guidelines are presented to divide work into units that can be realistically calculated by reflecting the characteristics of the work.</a:t>
            </a:r>
          </a:p>
        </p:txBody>
      </p:sp>
      <p:sp>
        <p:nvSpPr>
          <p:cNvPr id="83" name="직사각형 82"/>
          <p:cNvSpPr/>
          <p:nvPr/>
        </p:nvSpPr>
        <p:spPr bwMode="auto">
          <a:xfrm>
            <a:off x="381000" y="4703732"/>
            <a:ext cx="1404451" cy="533481"/>
          </a:xfrm>
          <a:prstGeom prst="rect">
            <a:avLst/>
          </a:prstGeom>
          <a:solidFill>
            <a:srgbClr val="000000">
              <a:lumMod val="50000"/>
              <a:lumOff val="50000"/>
            </a:srgbClr>
          </a:solidFill>
          <a:ln w="9525" algn="ctr">
            <a:noFill/>
            <a:round/>
            <a:headEnd/>
            <a:tailEnd/>
          </a:ln>
          <a:effectLst/>
        </p:spPr>
        <p:txBody>
          <a:bodyPr lIns="36000" tIns="46800" rIns="36000" bIns="46800" rtlCol="0" anchor="ctr"/>
          <a:lstStyle/>
          <a:p>
            <a:pPr marL="0" marR="0" lvl="0" indent="0" algn="ctr" defTabSz="914400" eaLnBrk="0" fontAlgn="ctr" latinLnBrk="0" hangingPunct="0">
              <a:lnSpc>
                <a:spcPct val="100000"/>
              </a:lnSpc>
              <a:spcBef>
                <a:spcPts val="0"/>
              </a:spcBef>
              <a:spcAft>
                <a:spcPts val="0"/>
              </a:spcAft>
              <a:buClrTx/>
              <a:buSzTx/>
              <a:buFont typeface="Wingdings" pitchFamily="2" charset="2"/>
              <a:buNone/>
              <a:tabLst/>
              <a:defRPr/>
            </a:pPr>
            <a:r>
              <a:rPr kumimoji="0" lang="en" altLang="en-US" sz="1200" b="1" i="0" u="none" strike="noStrike" kern="0" cap="none" spc="0" normalizeH="0" baseline="0" noProof="0" dirty="0">
                <a:ln>
                  <a:noFill/>
                </a:ln>
                <a:solidFill>
                  <a:srgbClr val="FFFFFF"/>
                </a:solidFill>
                <a:effectLst/>
                <a:uLnTx/>
                <a:uFillTx/>
                <a:ea typeface="맑은 고딕" panose="020B0503020000020004" pitchFamily="50" charset="-127"/>
              </a:rPr>
              <a:t>- step progress management </a:t>
            </a:r>
            <a:r>
              <a:rPr kumimoji="0" lang="en" altLang="ko-KR" sz="1200" b="1" i="0" u="none" strike="noStrike" kern="0" cap="none" spc="0" normalizeH="0" baseline="0" noProof="0" dirty="0">
                <a:ln>
                  <a:noFill/>
                </a:ln>
                <a:solidFill>
                  <a:srgbClr val="FFFFFF"/>
                </a:solidFill>
                <a:effectLst/>
                <a:uLnTx/>
                <a:uFillTx/>
                <a:ea typeface="맑은 고딕" panose="020B0503020000020004" pitchFamily="50" charset="-127"/>
              </a:rPr>
              <a:t>index</a:t>
            </a:r>
          </a:p>
        </p:txBody>
      </p:sp>
      <p:sp>
        <p:nvSpPr>
          <p:cNvPr id="84" name="AutoShape 28"/>
          <p:cNvSpPr>
            <a:spLocks noChangeArrowheads="1"/>
          </p:cNvSpPr>
          <p:nvPr/>
        </p:nvSpPr>
        <p:spPr bwMode="gray">
          <a:xfrm>
            <a:off x="1842727" y="4703732"/>
            <a:ext cx="2695642" cy="533481"/>
          </a:xfrm>
          <a:prstGeom prst="rect">
            <a:avLst/>
          </a:prstGeom>
          <a:solidFill>
            <a:srgbClr val="BFBFBF">
              <a:lumMod val="60000"/>
              <a:lumOff val="40000"/>
              <a:alpha val="43000"/>
            </a:srgbClr>
          </a:solidFill>
          <a:ln w="3175">
            <a:noFill/>
          </a:ln>
          <a:effectLst/>
        </p:spPr>
        <p:txBody>
          <a:bodyPr wrap="square" lIns="36000" tIns="0" rIns="36000" bIns="0" rtlCol="0" anchor="ctr">
            <a:noAutofit/>
          </a:bodyPr>
          <a:lstStyle/>
          <a:p>
            <a:pPr marL="273050" marR="0" lvl="1"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en-US" sz="1200" b="1" i="0" u="none" strike="noStrike" kern="0" cap="none" spc="0" normalizeH="0" baseline="0" noProof="0" dirty="0">
                <a:ln>
                  <a:noFill/>
                </a:ln>
                <a:solidFill>
                  <a:srgbClr val="000000"/>
                </a:solidFill>
                <a:effectLst/>
                <a:uLnTx/>
                <a:uFillTx/>
                <a:ea typeface="맑은 고딕" panose="020B0503020000020004" pitchFamily="50" charset="-127"/>
              </a:rPr>
              <a:t>Based on real-time linkage</a:t>
            </a:r>
            <a:r>
              <a:rPr kumimoji="0" lang="en" altLang="ko-KR" sz="1200" b="1" i="0" u="none" strike="noStrike" kern="0" cap="none" spc="0" normalizeH="0" baseline="0" noProof="0" dirty="0">
                <a:ln>
                  <a:noFill/>
                </a:ln>
                <a:solidFill>
                  <a:srgbClr val="000000"/>
                </a:solidFill>
                <a:effectLst/>
                <a:uLnTx/>
                <a:uFillTx/>
                <a:ea typeface="맑은 고딕" panose="020B0503020000020004" pitchFamily="50" charset="-127"/>
              </a:rPr>
              <a:t> </a:t>
            </a:r>
            <a:r>
              <a:rPr kumimoji="0" lang="en" altLang="en-US" sz="1200" b="1" i="0" u="none" strike="noStrike" kern="0" cap="none" spc="0" normalizeH="0" baseline="0" noProof="0" dirty="0">
                <a:ln>
                  <a:noFill/>
                </a:ln>
                <a:solidFill>
                  <a:srgbClr val="000000"/>
                </a:solidFill>
                <a:effectLst/>
                <a:uLnTx/>
                <a:uFillTx/>
                <a:ea typeface="맑은 고딕" panose="020B0503020000020004" pitchFamily="50" charset="-127"/>
              </a:rPr>
              <a:t>Automated progress management</a:t>
            </a:r>
          </a:p>
        </p:txBody>
      </p:sp>
      <p:sp>
        <p:nvSpPr>
          <p:cNvPr id="85" name="AutoShape 28"/>
          <p:cNvSpPr>
            <a:spLocks noChangeArrowheads="1"/>
          </p:cNvSpPr>
          <p:nvPr/>
        </p:nvSpPr>
        <p:spPr bwMode="gray">
          <a:xfrm>
            <a:off x="4673676" y="4703732"/>
            <a:ext cx="4895774" cy="533481"/>
          </a:xfrm>
          <a:prstGeom prst="rect">
            <a:avLst/>
          </a:prstGeom>
          <a:solidFill>
            <a:srgbClr val="FFFFFF">
              <a:alpha val="43000"/>
            </a:srgbClr>
          </a:solidFill>
          <a:ln w="3175">
            <a:noFill/>
          </a:ln>
          <a:effectLst/>
        </p:spPr>
        <p:txBody>
          <a:bodyPr wrap="square" lIns="36000" tIns="0" rIns="36000" bIns="0" rtlCol="0" anchor="ctr">
            <a:noAutofit/>
          </a:bodyPr>
          <a:lstStyle/>
          <a:p>
            <a:pPr marL="177800" marR="0" lvl="1"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en-US" sz="1100" b="0" i="0" u="none" strike="noStrike" kern="0" cap="none" spc="0" normalizeH="0" baseline="0" noProof="0" dirty="0">
                <a:ln>
                  <a:noFill/>
                </a:ln>
                <a:solidFill>
                  <a:prstClr val="black"/>
                </a:solidFill>
                <a:effectLst/>
                <a:uLnTx/>
                <a:uFillTx/>
                <a:ea typeface="맑은 고딕" panose="020B0503020000020004" pitchFamily="50" charset="-127"/>
              </a:rPr>
              <a:t>project management </a:t>
            </a:r>
            <a:r>
              <a:rPr kumimoji="0" lang="en" altLang="ko-KR" sz="1100" b="0" i="0" u="none" strike="noStrike" kern="0" cap="none" spc="0" normalizeH="0" baseline="0" noProof="0" dirty="0">
                <a:ln>
                  <a:noFill/>
                </a:ln>
                <a:solidFill>
                  <a:prstClr val="black"/>
                </a:solidFill>
                <a:effectLst/>
                <a:uLnTx/>
                <a:uFillTx/>
                <a:ea typeface="맑은 고딕" panose="020B0503020000020004" pitchFamily="50" charset="-127"/>
              </a:rPr>
              <a:t>tool </a:t>
            </a:r>
            <a:r>
              <a:rPr kumimoji="0" lang="en" altLang="en-US" sz="1100" b="0" i="0" u="none" strike="noStrike" kern="0" cap="none" spc="0" normalizeH="0" baseline="0" noProof="0" dirty="0">
                <a:ln>
                  <a:noFill/>
                </a:ln>
                <a:solidFill>
                  <a:prstClr val="black"/>
                </a:solidFill>
                <a:effectLst/>
                <a:uLnTx/>
                <a:uFillTx/>
                <a:ea typeface="맑은 고딕" panose="020B0503020000020004" pitchFamily="50" charset="-127"/>
              </a:rPr>
              <a:t>linkage</a:t>
            </a:r>
          </a:p>
        </p:txBody>
      </p:sp>
      <p:sp>
        <p:nvSpPr>
          <p:cNvPr id="86" name="직사각형 85"/>
          <p:cNvSpPr/>
          <p:nvPr/>
        </p:nvSpPr>
        <p:spPr bwMode="auto">
          <a:xfrm>
            <a:off x="381000" y="5423989"/>
            <a:ext cx="1404451" cy="1148923"/>
          </a:xfrm>
          <a:prstGeom prst="rect">
            <a:avLst/>
          </a:prstGeom>
          <a:solidFill>
            <a:srgbClr val="000000">
              <a:lumMod val="50000"/>
              <a:lumOff val="50000"/>
            </a:srgbClr>
          </a:solidFill>
          <a:ln w="9525" algn="ctr">
            <a:noFill/>
            <a:round/>
            <a:headEnd/>
            <a:tailEnd/>
          </a:ln>
          <a:effectLst/>
        </p:spPr>
        <p:txBody>
          <a:bodyPr lIns="36000" tIns="46800" rIns="36000" bIns="46800" rtlCol="0" anchor="ctr"/>
          <a:lstStyle/>
          <a:p>
            <a:pPr marL="0" marR="0" lvl="0" indent="0" algn="ctr" defTabSz="914400" eaLnBrk="0" fontAlgn="ctr" latinLnBrk="0" hangingPunct="0">
              <a:lnSpc>
                <a:spcPct val="100000"/>
              </a:lnSpc>
              <a:spcBef>
                <a:spcPts val="0"/>
              </a:spcBef>
              <a:spcAft>
                <a:spcPts val="0"/>
              </a:spcAft>
              <a:buClrTx/>
              <a:buSzTx/>
              <a:buFont typeface="Wingdings" pitchFamily="2" charset="2"/>
              <a:buNone/>
              <a:tabLst/>
              <a:defRPr/>
            </a:pPr>
            <a:r>
              <a:rPr kumimoji="0" lang="en" altLang="en-US" sz="1200" b="1" i="0" u="none" strike="noStrike" kern="0" cap="none" spc="0" normalizeH="0" baseline="0" noProof="0" dirty="0">
                <a:ln>
                  <a:noFill/>
                </a:ln>
                <a:solidFill>
                  <a:srgbClr val="FFFFFF"/>
                </a:solidFill>
                <a:effectLst/>
                <a:uLnTx/>
                <a:uFillTx/>
                <a:ea typeface="맑은 고딕" panose="020B0503020000020004" pitchFamily="50" charset="-127"/>
              </a:rPr>
              <a:t>Reinforcement of development output progress management reliability</a:t>
            </a:r>
          </a:p>
        </p:txBody>
      </p:sp>
      <p:sp>
        <p:nvSpPr>
          <p:cNvPr id="87" name="AutoShape 28"/>
          <p:cNvSpPr>
            <a:spLocks noChangeArrowheads="1"/>
          </p:cNvSpPr>
          <p:nvPr/>
        </p:nvSpPr>
        <p:spPr bwMode="gray">
          <a:xfrm>
            <a:off x="1842727" y="5423989"/>
            <a:ext cx="2695642" cy="533481"/>
          </a:xfrm>
          <a:prstGeom prst="rect">
            <a:avLst/>
          </a:prstGeom>
          <a:solidFill>
            <a:srgbClr val="BFBFBF">
              <a:lumMod val="60000"/>
              <a:lumOff val="40000"/>
              <a:alpha val="43000"/>
            </a:srgbClr>
          </a:solidFill>
          <a:ln w="3175">
            <a:noFill/>
          </a:ln>
          <a:effectLst/>
        </p:spPr>
        <p:txBody>
          <a:bodyPr wrap="square" lIns="36000" tIns="0" rIns="36000" bIns="0" rtlCol="0" anchor="ctr">
            <a:noAutofit/>
          </a:bodyPr>
          <a:lstStyle/>
          <a:p>
            <a:pPr marL="273050" marR="0" lvl="1"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en-US" sz="1200" b="1" i="0" u="none" strike="noStrike" kern="0" cap="none" spc="0" normalizeH="0" baseline="0" noProof="0" dirty="0">
                <a:ln>
                  <a:noFill/>
                </a:ln>
                <a:solidFill>
                  <a:srgbClr val="000000"/>
                </a:solidFill>
                <a:effectLst/>
                <a:uLnTx/>
                <a:uFillTx/>
                <a:ea typeface="맑은 고딕" panose="020B0503020000020004" pitchFamily="50" charset="-127"/>
              </a:rPr>
              <a:t>Development Performance Aggregation Method</a:t>
            </a:r>
            <a:r>
              <a:rPr kumimoji="0" lang="en" altLang="ko-KR" sz="1200" b="1" i="0" u="none" strike="noStrike" kern="0" cap="none" spc="0" normalizeH="0" baseline="0" noProof="0" dirty="0">
                <a:ln>
                  <a:noFill/>
                </a:ln>
                <a:solidFill>
                  <a:srgbClr val="000000"/>
                </a:solidFill>
                <a:effectLst/>
                <a:uLnTx/>
                <a:uFillTx/>
                <a:ea typeface="맑은 고딕" panose="020B0503020000020004" pitchFamily="50" charset="-127"/>
              </a:rPr>
              <a:t> </a:t>
            </a:r>
            <a:r>
              <a:rPr kumimoji="0" lang="en" altLang="en-US" sz="1200" b="1" kern="0" dirty="0">
                <a:solidFill>
                  <a:srgbClr val="000000"/>
                </a:solidFill>
                <a:ea typeface="맑은 고딕" panose="020B0503020000020004" pitchFamily="50" charset="-127"/>
              </a:rPr>
              <a:t>apply</a:t>
            </a:r>
            <a:endParaRPr kumimoji="0" lang="ko-KR" altLang="en-US" sz="1200" b="1" i="0" u="none" strike="noStrike" kern="0" cap="none" spc="0" normalizeH="0" baseline="0" noProof="0" dirty="0">
              <a:ln>
                <a:noFill/>
              </a:ln>
              <a:solidFill>
                <a:srgbClr val="000000"/>
              </a:solidFill>
              <a:effectLst/>
              <a:uLnTx/>
              <a:uFillTx/>
              <a:ea typeface="맑은 고딕" panose="020B0503020000020004" pitchFamily="50" charset="-127"/>
            </a:endParaRPr>
          </a:p>
        </p:txBody>
      </p:sp>
      <p:sp>
        <p:nvSpPr>
          <p:cNvPr id="88" name="AutoShape 28"/>
          <p:cNvSpPr>
            <a:spLocks noChangeArrowheads="1"/>
          </p:cNvSpPr>
          <p:nvPr/>
        </p:nvSpPr>
        <p:spPr bwMode="gray">
          <a:xfrm>
            <a:off x="1842727" y="6039431"/>
            <a:ext cx="2695641" cy="533481"/>
          </a:xfrm>
          <a:prstGeom prst="rect">
            <a:avLst/>
          </a:prstGeom>
          <a:solidFill>
            <a:srgbClr val="BFBFBF">
              <a:lumMod val="60000"/>
              <a:lumOff val="40000"/>
              <a:alpha val="43000"/>
            </a:srgbClr>
          </a:solidFill>
          <a:ln w="3175">
            <a:noFill/>
          </a:ln>
          <a:effectLst/>
        </p:spPr>
        <p:txBody>
          <a:bodyPr wrap="square" lIns="36000" tIns="0" rIns="36000" bIns="0" rtlCol="0" anchor="ctr">
            <a:noAutofit/>
          </a:bodyPr>
          <a:lstStyle/>
          <a:p>
            <a:pPr marL="273050" marR="0" lvl="1"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en-US" sz="1200" b="1" kern="0" dirty="0">
                <a:solidFill>
                  <a:srgbClr val="000000"/>
                </a:solidFill>
                <a:ea typeface="맑은 고딕" panose="020B0503020000020004" pitchFamily="50" charset="-127"/>
              </a:rPr>
              <a:t>Simultaneous use of </a:t>
            </a:r>
            <a:endParaRPr kumimoji="0" lang="ko-KR" altLang="en-US" sz="1200" b="1" i="0" u="none" strike="noStrike" kern="0" cap="none" spc="0" normalizeH="0" baseline="0" noProof="0" dirty="0">
              <a:ln>
                <a:noFill/>
              </a:ln>
              <a:solidFill>
                <a:srgbClr val="000000"/>
              </a:solidFill>
              <a:effectLst/>
              <a:uLnTx/>
              <a:uFillTx/>
              <a:ea typeface="맑은 고딕" panose="020B0503020000020004" pitchFamily="50" charset="-127"/>
            </a:endParaRPr>
          </a:p>
        </p:txBody>
      </p:sp>
      <p:sp>
        <p:nvSpPr>
          <p:cNvPr id="89" name="AutoShape 28"/>
          <p:cNvSpPr>
            <a:spLocks noChangeArrowheads="1"/>
          </p:cNvSpPr>
          <p:nvPr/>
        </p:nvSpPr>
        <p:spPr bwMode="gray">
          <a:xfrm>
            <a:off x="4673676" y="5423989"/>
            <a:ext cx="4895774" cy="533481"/>
          </a:xfrm>
          <a:prstGeom prst="rect">
            <a:avLst/>
          </a:prstGeom>
          <a:solidFill>
            <a:srgbClr val="FFFFFF">
              <a:alpha val="43000"/>
            </a:srgbClr>
          </a:solidFill>
          <a:ln w="3175">
            <a:noFill/>
          </a:ln>
          <a:effectLst/>
        </p:spPr>
        <p:txBody>
          <a:bodyPr wrap="square" lIns="36000" tIns="0" rIns="36000" bIns="0" rtlCol="0" anchor="ctr">
            <a:noAutofit/>
          </a:bodyPr>
          <a:lstStyle/>
          <a:p>
            <a:pPr marL="177800" marR="0" lvl="1"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en-US" sz="1100" b="0" i="0" u="none" strike="noStrike" kern="0" cap="none" spc="0" normalizeH="0" baseline="0" noProof="0" dirty="0">
                <a:ln>
                  <a:noFill/>
                </a:ln>
                <a:solidFill>
                  <a:prstClr val="black"/>
                </a:solidFill>
                <a:effectLst/>
                <a:uLnTx/>
                <a:uFillTx/>
                <a:ea typeface="맑은 고딕" panose="020B0503020000020004" pitchFamily="50" charset="-127"/>
              </a:rPr>
              <a:t>the development </a:t>
            </a:r>
            <a:r>
              <a:rPr kumimoji="0" lang="en" altLang="ko-KR" sz="1100" b="0" i="0" u="none" strike="noStrike" kern="0" cap="none" spc="0" normalizeH="0" baseline="0" noProof="0" dirty="0">
                <a:ln>
                  <a:noFill/>
                </a:ln>
                <a:solidFill>
                  <a:prstClr val="black"/>
                </a:solidFill>
                <a:effectLst/>
                <a:uLnTx/>
                <a:uFillTx/>
                <a:ea typeface="맑은 고딕" panose="020B0503020000020004" pitchFamily="50" charset="-127"/>
              </a:rPr>
              <a:t>/ </a:t>
            </a:r>
            <a:r>
              <a:rPr kumimoji="0" lang="en" altLang="en-US" sz="1100" b="0" i="0" u="none" strike="noStrike" kern="0" cap="none" spc="0" normalizeH="0" baseline="0" noProof="0" dirty="0">
                <a:ln>
                  <a:noFill/>
                </a:ln>
                <a:solidFill>
                  <a:prstClr val="black"/>
                </a:solidFill>
                <a:effectLst/>
                <a:uLnTx/>
                <a:uFillTx/>
                <a:ea typeface="맑은 고딕" panose="020B0503020000020004" pitchFamily="50" charset="-127"/>
              </a:rPr>
              <a:t>unit test phase</a:t>
            </a:r>
          </a:p>
        </p:txBody>
      </p:sp>
      <p:sp>
        <p:nvSpPr>
          <p:cNvPr id="90" name="AutoShape 28"/>
          <p:cNvSpPr>
            <a:spLocks noChangeArrowheads="1"/>
          </p:cNvSpPr>
          <p:nvPr/>
        </p:nvSpPr>
        <p:spPr bwMode="gray">
          <a:xfrm>
            <a:off x="4673676" y="6039431"/>
            <a:ext cx="4895774" cy="533481"/>
          </a:xfrm>
          <a:prstGeom prst="rect">
            <a:avLst/>
          </a:prstGeom>
          <a:solidFill>
            <a:srgbClr val="FFFFFF">
              <a:alpha val="43000"/>
            </a:srgbClr>
          </a:solidFill>
          <a:ln w="3175">
            <a:noFill/>
          </a:ln>
          <a:effectLst/>
        </p:spPr>
        <p:txBody>
          <a:bodyPr wrap="square" lIns="36000" tIns="0" rIns="36000" bIns="0" rtlCol="0" anchor="ctr">
            <a:noAutofit/>
          </a:bodyPr>
          <a:lstStyle/>
          <a:p>
            <a:pPr marL="177800" marR="0" lvl="1"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en-US" sz="1100" b="0" i="0" u="none" strike="noStrike" kern="0" cap="none" spc="0" normalizeH="0" baseline="0" noProof="0" dirty="0">
                <a:ln>
                  <a:noFill/>
                </a:ln>
                <a:solidFill>
                  <a:prstClr val="black"/>
                </a:solidFill>
                <a:effectLst/>
                <a:uLnTx/>
                <a:uFillTx/>
                <a:ea typeface="맑은 고딕" panose="020B0503020000020004" pitchFamily="50" charset="-127"/>
              </a:rPr>
              <a:t>Intensive management plan for development output and test progress and improvement of effectiveness </a:t>
            </a:r>
            <a:r>
              <a:rPr kumimoji="0" lang="en" altLang="ko-KR" sz="1100" b="0" i="0" u="none" strike="noStrike" kern="0" cap="none" spc="0" normalizeH="0" baseline="0" noProof="0" dirty="0">
                <a:ln>
                  <a:noFill/>
                </a:ln>
                <a:solidFill>
                  <a:prstClr val="black"/>
                </a:solidFill>
                <a:effectLst/>
                <a:uLnTx/>
                <a:uFillTx/>
                <a:ea typeface="맑은 고딕" panose="020B0503020000020004" pitchFamily="50" charset="-127"/>
              </a:rPr>
              <a:t>/ </a:t>
            </a:r>
            <a:r>
              <a:rPr kumimoji="0" lang="en" altLang="en-US" sz="1100" b="0" i="0" u="none" strike="noStrike" kern="0" cap="none" spc="0" normalizeH="0" baseline="0" noProof="0" dirty="0">
                <a:ln>
                  <a:noFill/>
                </a:ln>
                <a:solidFill>
                  <a:prstClr val="black"/>
                </a:solidFill>
                <a:effectLst/>
                <a:uLnTx/>
                <a:uFillTx/>
                <a:ea typeface="맑은 고딕" panose="020B0503020000020004" pitchFamily="50" charset="-127"/>
              </a:rPr>
              <a:t>efficiency</a:t>
            </a:r>
          </a:p>
        </p:txBody>
      </p:sp>
      <p:sp>
        <p:nvSpPr>
          <p:cNvPr id="91" name="AutoShape 28"/>
          <p:cNvSpPr>
            <a:spLocks noChangeArrowheads="1"/>
          </p:cNvSpPr>
          <p:nvPr/>
        </p:nvSpPr>
        <p:spPr bwMode="gray">
          <a:xfrm>
            <a:off x="1842727" y="3996955"/>
            <a:ext cx="2695641" cy="533481"/>
          </a:xfrm>
          <a:prstGeom prst="rect">
            <a:avLst/>
          </a:prstGeom>
          <a:solidFill>
            <a:srgbClr val="BFBFBF">
              <a:lumMod val="60000"/>
              <a:lumOff val="40000"/>
              <a:alpha val="43000"/>
            </a:srgbClr>
          </a:solidFill>
          <a:ln w="3175">
            <a:noFill/>
          </a:ln>
          <a:effectLst/>
        </p:spPr>
        <p:txBody>
          <a:bodyPr wrap="square" lIns="36000" tIns="0" rIns="36000" bIns="0" rtlCol="0" anchor="ctr">
            <a:noAutofit/>
          </a:bodyPr>
          <a:lstStyle/>
          <a:p>
            <a:pPr marL="273050" marR="0" lvl="1"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en-US" sz="1200" b="1" i="0" u="none" strike="noStrike" kern="0" cap="none" spc="-50" normalizeH="0" baseline="0" noProof="0" dirty="0">
                <a:ln>
                  <a:noFill/>
                </a:ln>
                <a:solidFill>
                  <a:prstClr val="black"/>
                </a:solidFill>
                <a:effectLst/>
                <a:uLnTx/>
                <a:uFillTx/>
                <a:ea typeface="맑은 고딕" panose="020B0503020000020004" pitchFamily="50" charset="-127"/>
              </a:rPr>
              <a:t>Establishment of criteria for calculating progress rate </a:t>
            </a:r>
            <a:r>
              <a:rPr kumimoji="0" lang="en" altLang="en-US" sz="1200" b="1" kern="0" dirty="0">
                <a:solidFill>
                  <a:prstClr val="black"/>
                </a:solidFill>
                <a:ea typeface="맑은 고딕" panose="020B0503020000020004" pitchFamily="50" charset="-127"/>
              </a:rPr>
              <a:t>by stage</a:t>
            </a:r>
          </a:p>
        </p:txBody>
      </p:sp>
      <p:sp>
        <p:nvSpPr>
          <p:cNvPr id="92" name="AutoShape 28"/>
          <p:cNvSpPr>
            <a:spLocks noChangeArrowheads="1"/>
          </p:cNvSpPr>
          <p:nvPr/>
        </p:nvSpPr>
        <p:spPr bwMode="gray">
          <a:xfrm>
            <a:off x="4673676" y="3996955"/>
            <a:ext cx="4895774" cy="533481"/>
          </a:xfrm>
          <a:prstGeom prst="rect">
            <a:avLst/>
          </a:prstGeom>
          <a:solidFill>
            <a:srgbClr val="FFFFFF">
              <a:alpha val="43000"/>
            </a:srgbClr>
          </a:solidFill>
          <a:ln w="3175">
            <a:noFill/>
          </a:ln>
          <a:effectLst/>
        </p:spPr>
        <p:txBody>
          <a:bodyPr wrap="square" lIns="36000" tIns="0" rIns="36000" bIns="0" rtlCol="0" anchor="ctr">
            <a:noAutofit/>
          </a:bodyPr>
          <a:lstStyle/>
          <a:p>
            <a:pPr marL="177800" marR="0" lvl="1"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en-US" sz="1100" b="0" i="0" u="none" strike="noStrike" kern="0" cap="none" spc="0" normalizeH="0" baseline="0" noProof="0" dirty="0">
                <a:ln>
                  <a:noFill/>
                </a:ln>
                <a:solidFill>
                  <a:prstClr val="black"/>
                </a:solidFill>
                <a:effectLst/>
                <a:uLnTx/>
                <a:uFillTx/>
                <a:ea typeface="맑은 고딕" panose="020B0503020000020004" pitchFamily="50" charset="-127"/>
              </a:rPr>
              <a:t>Considering the schedule difference by </a:t>
            </a:r>
            <a:r>
              <a:rPr kumimoji="0" lang="en" altLang="en-US" sz="1100" kern="0" dirty="0">
                <a:solidFill>
                  <a:prstClr val="black"/>
                </a:solidFill>
                <a:ea typeface="맑은 고딕" panose="020B0503020000020004" pitchFamily="50" charset="-127"/>
              </a:rPr>
              <a:t>project task stage</a:t>
            </a:r>
            <a:r>
              <a:rPr kumimoji="0" lang="en" altLang="ko-KR" sz="1100" b="0" i="0" u="none" strike="noStrike" kern="0" cap="none" spc="0" normalizeH="0" baseline="0" noProof="0" dirty="0">
                <a:ln>
                  <a:noFill/>
                </a:ln>
                <a:solidFill>
                  <a:prstClr val="black"/>
                </a:solidFill>
                <a:effectLst/>
                <a:uLnTx/>
                <a:uFillTx/>
                <a:ea typeface="맑은 고딕" panose="020B0503020000020004" pitchFamily="50" charset="-127"/>
              </a:rPr>
              <a:t> </a:t>
            </a:r>
            <a:r>
              <a:rPr kumimoji="0" lang="en" altLang="en-US" sz="1100" b="0" i="0" u="none" strike="noStrike" kern="0" cap="none" spc="0" normalizeH="0" baseline="0" noProof="0" dirty="0">
                <a:ln>
                  <a:noFill/>
                </a:ln>
                <a:solidFill>
                  <a:prstClr val="black"/>
                </a:solidFill>
                <a:effectLst/>
                <a:uLnTx/>
                <a:uFillTx/>
                <a:ea typeface="맑은 고딕" panose="020B0503020000020004" pitchFamily="50" charset="-127"/>
              </a:rPr>
              <a:t>progress rate</a:t>
            </a:r>
            <a:r>
              <a:rPr kumimoji="0" lang="en" altLang="ko-KR" sz="1100" b="0" i="0" u="none" strike="noStrike" kern="0" cap="none" spc="0" normalizeH="0" baseline="0" noProof="0" dirty="0">
                <a:ln>
                  <a:noFill/>
                </a:ln>
                <a:solidFill>
                  <a:prstClr val="black"/>
                </a:solidFill>
                <a:effectLst/>
                <a:uLnTx/>
                <a:uFillTx/>
                <a:ea typeface="맑은 고딕" panose="020B0503020000020004" pitchFamily="50" charset="-127"/>
              </a:rPr>
              <a:t> </a:t>
            </a:r>
            <a:r>
              <a:rPr kumimoji="0" lang="en" altLang="en-US" sz="1100" b="0" i="0" u="none" strike="noStrike" kern="0" cap="none" spc="0" normalizeH="0" baseline="0" noProof="0" dirty="0">
                <a:ln>
                  <a:noFill/>
                </a:ln>
                <a:solidFill>
                  <a:prstClr val="black"/>
                </a:solidFill>
                <a:effectLst/>
                <a:uLnTx/>
                <a:uFillTx/>
                <a:ea typeface="맑은 고딕" panose="020B0503020000020004" pitchFamily="50" charset="-127"/>
              </a:rPr>
              <a:t>Calculation standard presented</a:t>
            </a:r>
          </a:p>
        </p:txBody>
      </p:sp>
      <p:cxnSp>
        <p:nvCxnSpPr>
          <p:cNvPr id="93" name="직선 연결선 92"/>
          <p:cNvCxnSpPr/>
          <p:nvPr/>
        </p:nvCxnSpPr>
        <p:spPr>
          <a:xfrm>
            <a:off x="4953000" y="3340532"/>
            <a:ext cx="4356484" cy="0"/>
          </a:xfrm>
          <a:prstGeom prst="line">
            <a:avLst/>
          </a:prstGeom>
          <a:noFill/>
          <a:ln w="3175" cap="flat" cmpd="sng" algn="ctr">
            <a:solidFill>
              <a:srgbClr val="FFFFFF">
                <a:lumMod val="75000"/>
              </a:srgbClr>
            </a:solidFill>
            <a:prstDash val="dash"/>
          </a:ln>
          <a:effectLst/>
        </p:spPr>
      </p:cxnSp>
      <p:cxnSp>
        <p:nvCxnSpPr>
          <p:cNvPr id="94" name="직선 연결선 93"/>
          <p:cNvCxnSpPr/>
          <p:nvPr/>
        </p:nvCxnSpPr>
        <p:spPr>
          <a:xfrm>
            <a:off x="4953000" y="3955974"/>
            <a:ext cx="4356484" cy="0"/>
          </a:xfrm>
          <a:prstGeom prst="line">
            <a:avLst/>
          </a:prstGeom>
          <a:noFill/>
          <a:ln w="3175" cap="flat" cmpd="sng" algn="ctr">
            <a:solidFill>
              <a:srgbClr val="FFFFFF">
                <a:lumMod val="75000"/>
              </a:srgbClr>
            </a:solidFill>
            <a:prstDash val="dash"/>
          </a:ln>
          <a:effectLst/>
        </p:spPr>
      </p:cxnSp>
      <p:cxnSp>
        <p:nvCxnSpPr>
          <p:cNvPr id="95" name="직선 연결선 94"/>
          <p:cNvCxnSpPr/>
          <p:nvPr/>
        </p:nvCxnSpPr>
        <p:spPr>
          <a:xfrm>
            <a:off x="4953000" y="4617083"/>
            <a:ext cx="4356484" cy="0"/>
          </a:xfrm>
          <a:prstGeom prst="line">
            <a:avLst/>
          </a:prstGeom>
          <a:noFill/>
          <a:ln w="3175" cap="flat" cmpd="sng" algn="ctr">
            <a:solidFill>
              <a:srgbClr val="FFFFFF">
                <a:lumMod val="75000"/>
              </a:srgbClr>
            </a:solidFill>
            <a:prstDash val="dash"/>
          </a:ln>
          <a:effectLst/>
        </p:spPr>
      </p:cxnSp>
      <p:cxnSp>
        <p:nvCxnSpPr>
          <p:cNvPr id="96" name="직선 연결선 95"/>
          <p:cNvCxnSpPr/>
          <p:nvPr/>
        </p:nvCxnSpPr>
        <p:spPr>
          <a:xfrm>
            <a:off x="4953000" y="5330601"/>
            <a:ext cx="4356484" cy="0"/>
          </a:xfrm>
          <a:prstGeom prst="line">
            <a:avLst/>
          </a:prstGeom>
          <a:noFill/>
          <a:ln w="3175" cap="flat" cmpd="sng" algn="ctr">
            <a:solidFill>
              <a:srgbClr val="FFFFFF">
                <a:lumMod val="75000"/>
              </a:srgbClr>
            </a:solidFill>
            <a:prstDash val="dash"/>
          </a:ln>
          <a:effectLst/>
        </p:spPr>
      </p:cxnSp>
      <p:cxnSp>
        <p:nvCxnSpPr>
          <p:cNvPr id="97" name="직선 연결선 96"/>
          <p:cNvCxnSpPr/>
          <p:nvPr/>
        </p:nvCxnSpPr>
        <p:spPr>
          <a:xfrm>
            <a:off x="4953000" y="5998450"/>
            <a:ext cx="4356484" cy="0"/>
          </a:xfrm>
          <a:prstGeom prst="line">
            <a:avLst/>
          </a:prstGeom>
          <a:noFill/>
          <a:ln w="3175" cap="flat" cmpd="sng" algn="ctr">
            <a:solidFill>
              <a:srgbClr val="FFFFFF">
                <a:lumMod val="75000"/>
              </a:srgbClr>
            </a:solidFill>
            <a:prstDash val="dash"/>
          </a:ln>
          <a:effectLst/>
        </p:spPr>
      </p:cxnSp>
      <p:sp>
        <p:nvSpPr>
          <p:cNvPr id="99" name="AutoShape 56"/>
          <p:cNvSpPr>
            <a:spLocks noChangeArrowheads="1"/>
          </p:cNvSpPr>
          <p:nvPr/>
        </p:nvSpPr>
        <p:spPr bwMode="auto">
          <a:xfrm>
            <a:off x="381001" y="1733476"/>
            <a:ext cx="4157368" cy="327273"/>
          </a:xfrm>
          <a:prstGeom prst="rect">
            <a:avLst/>
          </a:prstGeom>
          <a:solidFill>
            <a:schemeClr val="tx1">
              <a:lumMod val="65000"/>
              <a:lumOff val="35000"/>
            </a:schemeClr>
          </a:solidFill>
          <a:ln w="9525" cap="flat" cmpd="sng" algn="ctr">
            <a:solidFill>
              <a:sysClr val="windowText" lastClr="000000">
                <a:lumMod val="50000"/>
                <a:lumOff val="50000"/>
              </a:sysClr>
            </a:solidFill>
            <a:prstDash val="solid"/>
          </a:ln>
          <a:effectLst/>
        </p:spPr>
        <p:txBody>
          <a:bodyPr lIns="144000" rIns="14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1400" b="1" kern="0" dirty="0">
                <a:solidFill>
                  <a:prstClr val="white"/>
                </a:solidFill>
                <a:effectLst>
                  <a:outerShdw blurRad="38100" dist="38100" dir="2700000" algn="tl">
                    <a:srgbClr val="000000">
                      <a:alpha val="43137"/>
                    </a:srgbClr>
                  </a:outerShdw>
                </a:effectLst>
                <a:latin typeface="맑은 고딕"/>
                <a:ea typeface="맑은 고딕"/>
              </a:rPr>
              <a:t>range of propulsion</a:t>
            </a:r>
          </a:p>
        </p:txBody>
      </p:sp>
      <p:grpSp>
        <p:nvGrpSpPr>
          <p:cNvPr id="101" name="그룹 100"/>
          <p:cNvGrpSpPr/>
          <p:nvPr/>
        </p:nvGrpSpPr>
        <p:grpSpPr>
          <a:xfrm>
            <a:off x="4673676" y="1733476"/>
            <a:ext cx="4851324" cy="327273"/>
            <a:chOff x="5018973" y="1733476"/>
            <a:chExt cx="4475696" cy="327273"/>
          </a:xfrm>
          <a:solidFill>
            <a:schemeClr val="tx1">
              <a:lumMod val="65000"/>
              <a:lumOff val="35000"/>
            </a:schemeClr>
          </a:solidFill>
        </p:grpSpPr>
        <p:sp>
          <p:nvSpPr>
            <p:cNvPr id="102" name="AutoShape 56"/>
            <p:cNvSpPr>
              <a:spLocks noChangeArrowheads="1"/>
            </p:cNvSpPr>
            <p:nvPr/>
          </p:nvSpPr>
          <p:spPr bwMode="auto">
            <a:xfrm>
              <a:off x="5019172" y="1733476"/>
              <a:ext cx="4475497" cy="327273"/>
            </a:xfrm>
            <a:prstGeom prst="rect">
              <a:avLst/>
            </a:prstGeom>
            <a:grpFill/>
            <a:ln w="9525" cap="flat" cmpd="sng" algn="ctr">
              <a:solidFill>
                <a:sysClr val="windowText" lastClr="000000">
                  <a:lumMod val="50000"/>
                  <a:lumOff val="50000"/>
                </a:sysClr>
              </a:solidFill>
              <a:prstDash val="solid"/>
            </a:ln>
            <a:effectLst/>
          </p:spPr>
          <p:txBody>
            <a:bodyPr lIns="144000" rIns="14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1400" b="1" kern="0" dirty="0">
                  <a:solidFill>
                    <a:prstClr val="white"/>
                  </a:solidFill>
                  <a:effectLst>
                    <a:outerShdw blurRad="38100" dist="38100" dir="2700000" algn="tl">
                      <a:srgbClr val="000000">
                        <a:alpha val="43137"/>
                      </a:srgbClr>
                    </a:outerShdw>
                  </a:effectLst>
                  <a:latin typeface="맑은 고딕"/>
                  <a:ea typeface="맑은 고딕"/>
                </a:rPr>
                <a:t>Main Content</a:t>
              </a:r>
            </a:p>
          </p:txBody>
        </p:sp>
        <p:sp>
          <p:nvSpPr>
            <p:cNvPr id="103" name="자유형 102"/>
            <p:cNvSpPr/>
            <p:nvPr/>
          </p:nvSpPr>
          <p:spPr>
            <a:xfrm rot="10800000">
              <a:off x="5018973" y="1733722"/>
              <a:ext cx="1264283" cy="314327"/>
            </a:xfrm>
            <a:custGeom>
              <a:avLst/>
              <a:gdLst>
                <a:gd name="connsiteX0" fmla="*/ 0 w 1476375"/>
                <a:gd name="connsiteY0" fmla="*/ 688181 h 690563"/>
                <a:gd name="connsiteX1" fmla="*/ 1464469 w 1476375"/>
                <a:gd name="connsiteY1" fmla="*/ 690563 h 690563"/>
                <a:gd name="connsiteX2" fmla="*/ 1476375 w 1476375"/>
                <a:gd name="connsiteY2" fmla="*/ 0 h 690563"/>
                <a:gd name="connsiteX3" fmla="*/ 0 w 1476375"/>
                <a:gd name="connsiteY3" fmla="*/ 688181 h 690563"/>
                <a:gd name="connsiteX0" fmla="*/ 0 w 1476375"/>
                <a:gd name="connsiteY0" fmla="*/ 688181 h 690563"/>
                <a:gd name="connsiteX1" fmla="*/ 1464469 w 1476375"/>
                <a:gd name="connsiteY1" fmla="*/ 690563 h 690563"/>
                <a:gd name="connsiteX2" fmla="*/ 1476375 w 1476375"/>
                <a:gd name="connsiteY2" fmla="*/ 0 h 690563"/>
                <a:gd name="connsiteX3" fmla="*/ 0 w 1476375"/>
                <a:gd name="connsiteY3" fmla="*/ 688181 h 690563"/>
                <a:gd name="connsiteX0" fmla="*/ 0 w 1476375"/>
                <a:gd name="connsiteY0" fmla="*/ 688181 h 690563"/>
                <a:gd name="connsiteX1" fmla="*/ 1464469 w 1476375"/>
                <a:gd name="connsiteY1" fmla="*/ 690563 h 690563"/>
                <a:gd name="connsiteX2" fmla="*/ 1476375 w 1476375"/>
                <a:gd name="connsiteY2" fmla="*/ 0 h 690563"/>
                <a:gd name="connsiteX3" fmla="*/ 0 w 1476375"/>
                <a:gd name="connsiteY3" fmla="*/ 688181 h 690563"/>
              </a:gdLst>
              <a:ahLst/>
              <a:cxnLst>
                <a:cxn ang="0">
                  <a:pos x="connsiteX0" y="connsiteY0"/>
                </a:cxn>
                <a:cxn ang="0">
                  <a:pos x="connsiteX1" y="connsiteY1"/>
                </a:cxn>
                <a:cxn ang="0">
                  <a:pos x="connsiteX2" y="connsiteY2"/>
                </a:cxn>
                <a:cxn ang="0">
                  <a:pos x="connsiteX3" y="connsiteY3"/>
                </a:cxn>
              </a:cxnLst>
              <a:rect l="l" t="t" r="r" b="b"/>
              <a:pathLst>
                <a:path w="1476375" h="690563">
                  <a:moveTo>
                    <a:pt x="0" y="688181"/>
                  </a:moveTo>
                  <a:lnTo>
                    <a:pt x="1464469" y="690563"/>
                  </a:lnTo>
                  <a:lnTo>
                    <a:pt x="1476375" y="0"/>
                  </a:lnTo>
                  <a:cubicBezTo>
                    <a:pt x="1215229" y="210339"/>
                    <a:pt x="765970" y="506405"/>
                    <a:pt x="0" y="688181"/>
                  </a:cubicBezTo>
                  <a:close/>
                </a:path>
              </a:pathLst>
            </a:cu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맑은 고딕"/>
                <a:ea typeface="맑은 고딕"/>
                <a:cs typeface="+mn-cs"/>
              </a:endParaRPr>
            </a:p>
          </p:txBody>
        </p:sp>
      </p:grpSp>
      <p:sp>
        <p:nvSpPr>
          <p:cNvPr id="34" name="TextBox 33"/>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4. </a:t>
            </a:r>
            <a:r>
              <a:rPr lang="en" altLang="en-US" sz="1400" b="1" dirty="0">
                <a:solidFill>
                  <a:schemeClr val="bg1">
                    <a:lumMod val="65000"/>
                  </a:schemeClr>
                </a:solidFill>
                <a:ea typeface="맑은 고딕" pitchFamily="50" charset="-127"/>
              </a:rPr>
              <a:t>Project management plan</a:t>
            </a:r>
          </a:p>
        </p:txBody>
      </p:sp>
    </p:spTree>
    <p:extLst>
      <p:ext uri="{BB962C8B-B14F-4D97-AF65-F5344CB8AC3E}">
        <p14:creationId xmlns:p14="http://schemas.microsoft.com/office/powerpoint/2010/main" val="2186831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idx="1"/>
          </p:nvPr>
        </p:nvSpPr>
        <p:spPr>
          <a:xfrm>
            <a:off x="524507" y="1095099"/>
            <a:ext cx="8605206" cy="575274"/>
          </a:xfrm>
          <a:noFill/>
          <a:ln w="6350" algn="ctr">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2031" tIns="41015" rIns="82031" bIns="41015" rtlCol="0" anchor="t" anchorCtr="0">
            <a:spAutoFit/>
            <a:scene3d>
              <a:camera prst="orthographicFront"/>
              <a:lightRig rig="threePt" dir="t"/>
            </a:scene3d>
            <a:sp3d>
              <a:bevelT w="0" h="0"/>
              <a:bevelB w="0" h="0"/>
              <a:extrusionClr>
                <a:schemeClr val="tx1"/>
              </a:extrusionClr>
              <a:contourClr>
                <a:schemeClr val="tx1"/>
              </a:contourClr>
            </a:sp3d>
          </a:bodyPr>
          <a:lstStyle/>
          <a:p>
            <a:pPr defTabSz="974725" latinLnBrk="1">
              <a:spcBef>
                <a:spcPct val="0"/>
              </a:spcBef>
            </a:pPr>
            <a:r>
              <a:rPr kumimoji="1" lang="en" altLang="ko-KR" sz="1600" spc="-20" dirty="0">
                <a:solidFill>
                  <a:schemeClr val="tx1">
                    <a:lumMod val="65000"/>
                    <a:lumOff val="35000"/>
                  </a:schemeClr>
                </a:solidFill>
              </a:rPr>
              <a:t>PMO- </a:t>
            </a:r>
            <a:r>
              <a:rPr kumimoji="1" lang="en" altLang="en-US" sz="1600" spc="-20" dirty="0">
                <a:solidFill>
                  <a:schemeClr val="tx1">
                    <a:lumMod val="65000"/>
                    <a:lumOff val="35000"/>
                  </a:schemeClr>
                </a:solidFill>
              </a:rPr>
              <a:t>centered systematic communication, various communication channels such as regular </a:t>
            </a:r>
            <a:r>
              <a:rPr kumimoji="1" lang="en" altLang="ko-KR" sz="1600" spc="-20" dirty="0">
                <a:solidFill>
                  <a:schemeClr val="tx1">
                    <a:lumMod val="65000"/>
                    <a:lumOff val="35000"/>
                  </a:schemeClr>
                </a:solidFill>
              </a:rPr>
              <a:t>and </a:t>
            </a:r>
            <a:r>
              <a:rPr kumimoji="1" lang="en" altLang="en-US" sz="1600" spc="-20" dirty="0">
                <a:solidFill>
                  <a:schemeClr val="tx1">
                    <a:lumMod val="65000"/>
                    <a:lumOff val="35000"/>
                  </a:schemeClr>
                </a:solidFill>
              </a:rPr>
              <a:t>irregular reports, meetings </a:t>
            </a:r>
            <a:r>
              <a:rPr kumimoji="1" lang="en" altLang="ko-KR" sz="1600" spc="-20" dirty="0">
                <a:solidFill>
                  <a:schemeClr val="tx1">
                    <a:lumMod val="65000"/>
                    <a:lumOff val="35000"/>
                  </a:schemeClr>
                </a:solidFill>
              </a:rPr>
              <a:t>, </a:t>
            </a:r>
            <a:r>
              <a:rPr kumimoji="1" lang="en" altLang="en-US" sz="1600" spc="-20" dirty="0">
                <a:solidFill>
                  <a:schemeClr val="tx1">
                    <a:lumMod val="65000"/>
                    <a:lumOff val="35000"/>
                  </a:schemeClr>
                </a:solidFill>
              </a:rPr>
              <a:t>workshops </a:t>
            </a:r>
            <a:r>
              <a:rPr kumimoji="1" lang="en" altLang="ko-KR" sz="1600" spc="-20" dirty="0">
                <a:solidFill>
                  <a:schemeClr val="tx1">
                    <a:lumMod val="65000"/>
                    <a:lumOff val="35000"/>
                  </a:schemeClr>
                </a:solidFill>
              </a:rPr>
              <a:t>, and briefings are utilized .</a:t>
            </a:r>
            <a:endParaRPr kumimoji="1" lang="ko-KR" altLang="en-US" sz="1600" spc="-20" dirty="0">
              <a:solidFill>
                <a:schemeClr val="tx1">
                  <a:lumMod val="65000"/>
                  <a:lumOff val="35000"/>
                </a:schemeClr>
              </a:solidFill>
            </a:endParaRPr>
          </a:p>
        </p:txBody>
      </p:sp>
      <p:grpSp>
        <p:nvGrpSpPr>
          <p:cNvPr id="8" name="그룹 7"/>
          <p:cNvGrpSpPr/>
          <p:nvPr/>
        </p:nvGrpSpPr>
        <p:grpSpPr>
          <a:xfrm>
            <a:off x="458502" y="2168234"/>
            <a:ext cx="8958994" cy="4186309"/>
            <a:chOff x="602519" y="2168234"/>
            <a:chExt cx="8958994" cy="4186309"/>
          </a:xfrm>
        </p:grpSpPr>
        <p:sp>
          <p:nvSpPr>
            <p:cNvPr id="9" name="Rectangle 36"/>
            <p:cNvSpPr>
              <a:spLocks noChangeArrowheads="1"/>
            </p:cNvSpPr>
            <p:nvPr/>
          </p:nvSpPr>
          <p:spPr bwMode="auto">
            <a:xfrm>
              <a:off x="602519" y="2191015"/>
              <a:ext cx="2619375" cy="303747"/>
            </a:xfrm>
            <a:prstGeom prst="rect">
              <a:avLst/>
            </a:prstGeom>
            <a:solidFill>
              <a:schemeClr val="bg1">
                <a:lumMod val="85000"/>
              </a:schemeClr>
            </a:solidFill>
            <a:ln w="9525" algn="ctr">
              <a:solidFill>
                <a:schemeClr val="tx1"/>
              </a:solidFill>
              <a:miter lim="800000"/>
              <a:headEnd/>
              <a:tailEnd/>
            </a:ln>
            <a:effectLst>
              <a:outerShdw dist="35921" dir="2700000" algn="ctr" rotWithShape="0">
                <a:schemeClr val="bg2"/>
              </a:outerShdw>
            </a:effectLst>
          </p:spPr>
          <p:txBody>
            <a:bodyPr wrap="none"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spcBef>
                  <a:spcPct val="20000"/>
                </a:spcBef>
              </a:pPr>
              <a:r>
                <a:rPr lang="en" altLang="en-US" sz="1000" dirty="0">
                  <a:solidFill>
                    <a:schemeClr val="tx1"/>
                  </a:solidFill>
                  <a:latin typeface="+mn-ea"/>
                  <a:ea typeface="+mn-ea"/>
                </a:rPr>
                <a:t>Establish project schedule</a:t>
              </a:r>
            </a:p>
          </p:txBody>
        </p:sp>
        <p:sp>
          <p:nvSpPr>
            <p:cNvPr id="10" name="Rectangle 37"/>
            <p:cNvSpPr>
              <a:spLocks noChangeArrowheads="1"/>
            </p:cNvSpPr>
            <p:nvPr/>
          </p:nvSpPr>
          <p:spPr bwMode="auto">
            <a:xfrm>
              <a:off x="602519" y="2494762"/>
              <a:ext cx="2619375" cy="1379009"/>
            </a:xfrm>
            <a:prstGeom prst="rect">
              <a:avLst/>
            </a:prstGeom>
            <a:solidFill>
              <a:schemeClr val="bg1"/>
            </a:solidFill>
            <a:ln w="9525" algn="ctr">
              <a:solidFill>
                <a:srgbClr val="000000"/>
              </a:solidFill>
              <a:miter lim="800000"/>
              <a:headEnd/>
              <a:tailEnd/>
            </a:ln>
            <a:effectLst>
              <a:outerShdw dist="35921" dir="2700000" algn="ctr" rotWithShape="0">
                <a:schemeClr val="bg2"/>
              </a:outerShdw>
            </a:effectLst>
          </p:spPr>
          <p:txBody>
            <a:bodyPr lIns="126000" tIns="126000" rIns="126000" bIns="126000"/>
            <a:lstStyle>
              <a:lvl1pPr marL="185738" indent="-185738">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latinLnBrk="0">
                <a:lnSpc>
                  <a:spcPct val="120000"/>
                </a:lnSpc>
                <a:spcBef>
                  <a:spcPts val="600"/>
                </a:spcBef>
                <a:buFont typeface="Wingdings" pitchFamily="2" charset="2"/>
                <a:buChar char="q"/>
              </a:pPr>
              <a:r>
                <a:rPr lang="en" altLang="en-US" sz="1000" b="0" dirty="0">
                  <a:solidFill>
                    <a:schemeClr val="tx1"/>
                  </a:solidFill>
                  <a:latin typeface="+mn-ea"/>
                  <a:ea typeface="+mn-ea"/>
                </a:rPr>
                <a:t>Establishing a schedule considering the nature of work by area and interrelationships</a:t>
              </a:r>
            </a:p>
            <a:p>
              <a:pPr latinLnBrk="0">
                <a:lnSpc>
                  <a:spcPct val="120000"/>
                </a:lnSpc>
                <a:spcBef>
                  <a:spcPts val="600"/>
                </a:spcBef>
                <a:buFont typeface="Wingdings" pitchFamily="2" charset="2"/>
                <a:buChar char="q"/>
              </a:pPr>
              <a:r>
                <a:rPr lang="en" altLang="en-US" sz="1000" b="0" dirty="0">
                  <a:solidFill>
                    <a:schemeClr val="tx1"/>
                  </a:solidFill>
                  <a:latin typeface="+mn-ea"/>
                  <a:ea typeface="+mn-ea"/>
                </a:rPr>
                <a:t>Reflect changes to plans </a:t>
              </a:r>
              <a:r>
                <a:rPr lang="en" altLang="ko-KR" sz="1000" b="0" dirty="0">
                  <a:solidFill>
                    <a:schemeClr val="tx1"/>
                  </a:solidFill>
                  <a:latin typeface="+mn-ea"/>
                  <a:ea typeface="+mn-ea"/>
                </a:rPr>
                <a:t>/ schedules and </a:t>
              </a:r>
              <a:r>
                <a:rPr lang="en" altLang="en-US" sz="1000" b="0" dirty="0">
                  <a:solidFill>
                    <a:schemeClr val="tx1"/>
                  </a:solidFill>
                  <a:latin typeface="+mn-ea"/>
                  <a:ea typeface="+mn-ea"/>
                </a:rPr>
                <a:t>manage </a:t>
              </a:r>
              <a:r>
                <a:rPr lang="en" altLang="ko-KR" sz="1000" b="0" dirty="0">
                  <a:solidFill>
                    <a:schemeClr val="tx1"/>
                  </a:solidFill>
                  <a:latin typeface="+mn-ea"/>
                  <a:ea typeface="+mn-ea"/>
                </a:rPr>
                <a:t>baselines at the same time</a:t>
              </a:r>
            </a:p>
          </p:txBody>
        </p:sp>
        <p:sp>
          <p:nvSpPr>
            <p:cNvPr id="11" name="Rectangle 38"/>
            <p:cNvSpPr>
              <a:spLocks noChangeArrowheads="1"/>
            </p:cNvSpPr>
            <p:nvPr/>
          </p:nvSpPr>
          <p:spPr bwMode="auto">
            <a:xfrm>
              <a:off x="602519" y="4005064"/>
              <a:ext cx="2619375" cy="303747"/>
            </a:xfrm>
            <a:prstGeom prst="rect">
              <a:avLst/>
            </a:prstGeom>
            <a:solidFill>
              <a:schemeClr val="bg1">
                <a:lumMod val="85000"/>
              </a:schemeClr>
            </a:solidFill>
            <a:ln w="9525" algn="ctr">
              <a:solidFill>
                <a:schemeClr val="tx1"/>
              </a:solidFill>
              <a:miter lim="800000"/>
              <a:headEnd/>
              <a:tailEnd/>
            </a:ln>
            <a:effectLst>
              <a:outerShdw dist="35921" dir="2700000" algn="ctr" rotWithShape="0">
                <a:schemeClr val="bg2"/>
              </a:outerShdw>
            </a:effectLst>
          </p:spPr>
          <p:txBody>
            <a:bodyPr wrap="none"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spcBef>
                  <a:spcPct val="20000"/>
                </a:spcBef>
              </a:pPr>
              <a:r>
                <a:rPr lang="en" altLang="en-US" sz="1000" dirty="0">
                  <a:solidFill>
                    <a:schemeClr val="tx1"/>
                  </a:solidFill>
                  <a:latin typeface="+mn-ea"/>
                  <a:ea typeface="+mn-ea"/>
                </a:rPr>
                <a:t>progress check</a:t>
              </a:r>
            </a:p>
          </p:txBody>
        </p:sp>
        <p:sp>
          <p:nvSpPr>
            <p:cNvPr id="12" name="Rectangle 39"/>
            <p:cNvSpPr>
              <a:spLocks noChangeArrowheads="1"/>
            </p:cNvSpPr>
            <p:nvPr/>
          </p:nvSpPr>
          <p:spPr bwMode="auto">
            <a:xfrm>
              <a:off x="602519" y="4308810"/>
              <a:ext cx="2619375" cy="2045733"/>
            </a:xfrm>
            <a:prstGeom prst="rect">
              <a:avLst/>
            </a:prstGeom>
            <a:solidFill>
              <a:schemeClr val="bg1"/>
            </a:solidFill>
            <a:ln w="9525" algn="ctr">
              <a:solidFill>
                <a:srgbClr val="000000"/>
              </a:solidFill>
              <a:miter lim="800000"/>
              <a:headEnd/>
              <a:tailEnd/>
            </a:ln>
            <a:effectLst>
              <a:outerShdw dist="35921" dir="2700000" algn="ctr" rotWithShape="0">
                <a:schemeClr val="bg2"/>
              </a:outerShdw>
            </a:effectLst>
          </p:spPr>
          <p:txBody>
            <a:bodyPr lIns="126000" tIns="126000" rIns="126000" bIns="126000"/>
            <a:lstStyle>
              <a:lvl1pPr marL="185738" indent="-185738">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latinLnBrk="0">
                <a:lnSpc>
                  <a:spcPct val="105000"/>
                </a:lnSpc>
                <a:spcBef>
                  <a:spcPct val="40000"/>
                </a:spcBef>
                <a:buFont typeface="Wingdings" pitchFamily="2" charset="2"/>
                <a:buChar char="q"/>
              </a:pPr>
              <a:r>
                <a:rPr lang="en" altLang="ko-KR" sz="1000" b="0" dirty="0">
                  <a:solidFill>
                    <a:schemeClr val="tx1"/>
                  </a:solidFill>
                  <a:latin typeface="+mn-ea"/>
                  <a:ea typeface="+mn-ea"/>
                </a:rPr>
                <a:t>Critical path </a:t>
              </a:r>
              <a:r>
                <a:rPr lang="en" altLang="en-US" sz="1000" b="0" dirty="0">
                  <a:solidFill>
                    <a:schemeClr val="tx1"/>
                  </a:solidFill>
                  <a:latin typeface="+mn-ea"/>
                  <a:ea typeface="+mn-ea"/>
                </a:rPr>
                <a:t>in job performance is inspected on a daily basis to sensitively monitor progress</a:t>
              </a:r>
              <a:endParaRPr lang="en-US" altLang="ko-KR" sz="1000" b="0" dirty="0">
                <a:solidFill>
                  <a:schemeClr val="tx1"/>
                </a:solidFill>
                <a:latin typeface="+mn-ea"/>
                <a:ea typeface="+mn-ea"/>
              </a:endParaRPr>
            </a:p>
          </p:txBody>
        </p:sp>
        <p:grpSp>
          <p:nvGrpSpPr>
            <p:cNvPr id="13" name="Group 56"/>
            <p:cNvGrpSpPr>
              <a:grpSpLocks/>
            </p:cNvGrpSpPr>
            <p:nvPr/>
          </p:nvGrpSpPr>
          <p:grpSpPr bwMode="auto">
            <a:xfrm>
              <a:off x="969232" y="5027173"/>
              <a:ext cx="1881187" cy="1263587"/>
              <a:chOff x="669" y="3008"/>
              <a:chExt cx="1185" cy="832"/>
            </a:xfrm>
          </p:grpSpPr>
          <p:pic>
            <p:nvPicPr>
              <p:cNvPr id="33" name="Picture 57"/>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69" y="3008"/>
                <a:ext cx="1185" cy="666"/>
              </a:xfrm>
              <a:prstGeom prst="rect">
                <a:avLst/>
              </a:prstGeom>
              <a:noFill/>
              <a:ln>
                <a:noFill/>
              </a:ln>
              <a:effectLst>
                <a:outerShdw dist="71842" dir="2700000" algn="ctr" rotWithShape="0">
                  <a:srgbClr val="969696"/>
                </a:outerShdw>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777777"/>
                    </a:solidFill>
                    <a:miter lim="800000"/>
                    <a:headEnd/>
                    <a:tailEnd/>
                  </a14:hiddenLine>
                </a:ext>
              </a:extLst>
            </p:spPr>
          </p:pic>
          <p:sp>
            <p:nvSpPr>
              <p:cNvPr id="34" name="Line 58"/>
              <p:cNvSpPr>
                <a:spLocks noChangeShapeType="1"/>
              </p:cNvSpPr>
              <p:nvPr/>
            </p:nvSpPr>
            <p:spPr bwMode="gray">
              <a:xfrm>
                <a:off x="1199" y="3012"/>
                <a:ext cx="0" cy="678"/>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latinLnBrk="0"/>
                <a:endParaRPr lang="ko-KR" altLang="en-US" sz="1000" dirty="0">
                  <a:latin typeface="+mn-ea"/>
                  <a:ea typeface="+mn-ea"/>
                </a:endParaRPr>
              </a:p>
            </p:txBody>
          </p:sp>
          <p:sp>
            <p:nvSpPr>
              <p:cNvPr id="35" name="Text Box 59"/>
              <p:cNvSpPr txBox="1">
                <a:spLocks noChangeArrowheads="1"/>
              </p:cNvSpPr>
              <p:nvPr/>
            </p:nvSpPr>
            <p:spPr bwMode="gray">
              <a:xfrm>
                <a:off x="1079" y="3739"/>
                <a:ext cx="222" cy="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93663" indent="-93663">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spcBef>
                    <a:spcPct val="20000"/>
                  </a:spcBef>
                </a:pPr>
                <a:r>
                  <a:rPr lang="en" altLang="ko-KR" sz="1000" b="0" dirty="0">
                    <a:solidFill>
                      <a:schemeClr val="tx1"/>
                    </a:solidFill>
                    <a:latin typeface="+mn-ea"/>
                    <a:ea typeface="+mn-ea"/>
                  </a:rPr>
                  <a:t>Today</a:t>
                </a:r>
              </a:p>
            </p:txBody>
          </p:sp>
        </p:grpSp>
        <p:grpSp>
          <p:nvGrpSpPr>
            <p:cNvPr id="14" name="그룹 13"/>
            <p:cNvGrpSpPr/>
            <p:nvPr/>
          </p:nvGrpSpPr>
          <p:grpSpPr>
            <a:xfrm>
              <a:off x="3440832" y="2168234"/>
              <a:ext cx="6120681" cy="4178035"/>
              <a:chOff x="3440832" y="2168234"/>
              <a:chExt cx="5780225" cy="4178035"/>
            </a:xfrm>
          </p:grpSpPr>
          <p:sp>
            <p:nvSpPr>
              <p:cNvPr id="15" name="Rectangle 40"/>
              <p:cNvSpPr>
                <a:spLocks noChangeArrowheads="1"/>
              </p:cNvSpPr>
              <p:nvPr/>
            </p:nvSpPr>
            <p:spPr bwMode="auto">
              <a:xfrm>
                <a:off x="3440832" y="2168234"/>
                <a:ext cx="5780225" cy="329566"/>
              </a:xfrm>
              <a:prstGeom prst="rect">
                <a:avLst/>
              </a:prstGeom>
              <a:solidFill>
                <a:schemeClr val="bg1"/>
              </a:solidFill>
              <a:ln w="9525" algn="ctr">
                <a:noFill/>
                <a:miter lim="800000"/>
                <a:headEnd/>
                <a:tailEnd/>
              </a:ln>
              <a:effectLst/>
            </p:spPr>
            <p:txBody>
              <a:bodyPr wrap="none"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spcBef>
                    <a:spcPct val="20000"/>
                  </a:spcBef>
                </a:pPr>
                <a:r>
                  <a:rPr lang="en" altLang="ko-KR" sz="1000" u="sng" dirty="0">
                    <a:solidFill>
                      <a:schemeClr val="tx1"/>
                    </a:solidFill>
                    <a:latin typeface="+mn-ea"/>
                    <a:ea typeface="+mn-ea"/>
                  </a:rPr>
                  <a:t>Weekly </a:t>
                </a:r>
                <a:r>
                  <a:rPr lang="en" altLang="en-US" sz="1000" u="sng" dirty="0">
                    <a:solidFill>
                      <a:schemeClr val="tx1"/>
                    </a:solidFill>
                    <a:latin typeface="+mn-ea"/>
                    <a:ea typeface="+mn-ea"/>
                  </a:rPr>
                  <a:t>progress management</a:t>
                </a:r>
              </a:p>
            </p:txBody>
          </p:sp>
          <p:sp>
            <p:nvSpPr>
              <p:cNvPr id="16" name="Rectangle 41"/>
              <p:cNvSpPr>
                <a:spLocks noChangeArrowheads="1"/>
              </p:cNvSpPr>
              <p:nvPr/>
            </p:nvSpPr>
            <p:spPr bwMode="auto">
              <a:xfrm>
                <a:off x="3440832" y="2487168"/>
                <a:ext cx="5780225" cy="3859101"/>
              </a:xfrm>
              <a:prstGeom prst="rect">
                <a:avLst/>
              </a:prstGeom>
              <a:solidFill>
                <a:schemeClr val="bg1"/>
              </a:solidFill>
              <a:ln w="9525" algn="ctr">
                <a:solidFill>
                  <a:srgbClr val="000000"/>
                </a:solidFill>
                <a:miter lim="800000"/>
                <a:headEnd/>
                <a:tailEnd/>
              </a:ln>
              <a:effectLst>
                <a:outerShdw dist="35921" dir="2700000" algn="ctr" rotWithShape="0">
                  <a:schemeClr val="bg2"/>
                </a:outerShdw>
              </a:effectLst>
            </p:spPr>
            <p:txBody>
              <a:bodyPr lIns="126000" tIns="126000" rIns="126000" bIns="126000"/>
              <a:lstStyle>
                <a:lvl1pPr marL="185738" indent="-185738">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latinLnBrk="0">
                  <a:lnSpc>
                    <a:spcPct val="105000"/>
                  </a:lnSpc>
                  <a:spcBef>
                    <a:spcPct val="40000"/>
                  </a:spcBef>
                  <a:buFont typeface="Wingdings" pitchFamily="2" charset="2"/>
                  <a:buChar char="q"/>
                </a:pPr>
                <a:r>
                  <a:rPr lang="en" altLang="en-US" sz="1000" b="0" dirty="0">
                    <a:solidFill>
                      <a:schemeClr val="tx1"/>
                    </a:solidFill>
                    <a:latin typeface="+mn-ea"/>
                    <a:ea typeface="+mn-ea"/>
                  </a:rPr>
                  <a:t>Identify the weekly progress of each part on </a:t>
                </a:r>
                <a:r>
                  <a:rPr lang="en" altLang="ko-KR" sz="1000" b="0" dirty="0">
                    <a:solidFill>
                      <a:schemeClr val="tx1"/>
                    </a:solidFill>
                    <a:latin typeface="+mn-ea"/>
                    <a:ea typeface="+mn-ea"/>
                  </a:rPr>
                  <a:t>the Project Plan and identify the integrated progress rate</a:t>
                </a:r>
              </a:p>
              <a:p>
                <a:pPr latinLnBrk="0">
                  <a:lnSpc>
                    <a:spcPct val="105000"/>
                  </a:lnSpc>
                  <a:spcBef>
                    <a:spcPct val="40000"/>
                  </a:spcBef>
                  <a:buFont typeface="Wingdings" pitchFamily="2" charset="2"/>
                  <a:buChar char="q"/>
                </a:pPr>
                <a:r>
                  <a:rPr lang="en" altLang="en-US" sz="1000" b="0" dirty="0">
                    <a:solidFill>
                      <a:schemeClr val="tx1"/>
                    </a:solidFill>
                    <a:latin typeface="+mn-ea"/>
                    <a:ea typeface="+mn-ea"/>
                  </a:rPr>
                  <a:t>Identification of issues through impact analysis of related projects due to inconsistency between plan and progress</a:t>
                </a:r>
              </a:p>
              <a:p>
                <a:pPr latinLnBrk="0">
                  <a:lnSpc>
                    <a:spcPct val="105000"/>
                  </a:lnSpc>
                  <a:spcBef>
                    <a:spcPct val="40000"/>
                  </a:spcBef>
                  <a:buFont typeface="Wingdings" pitchFamily="2" charset="2"/>
                  <a:buChar char="q"/>
                </a:pPr>
                <a:r>
                  <a:rPr lang="en" altLang="en-US" sz="1000" b="0" dirty="0">
                    <a:solidFill>
                      <a:schemeClr val="tx1"/>
                    </a:solidFill>
                    <a:latin typeface="+mn-ea"/>
                    <a:ea typeface="+mn-ea"/>
                  </a:rPr>
                  <a:t>Since the completion or initiation of a task is the same as the completion or </a:t>
                </a:r>
                <a:r>
                  <a:rPr lang="en" altLang="ko-KR" sz="1000" b="0" dirty="0">
                    <a:solidFill>
                      <a:schemeClr val="tx1"/>
                    </a:solidFill>
                    <a:latin typeface="+mn-ea"/>
                    <a:ea typeface="+mn-ea"/>
                  </a:rPr>
                  <a:t>drafting of the corresponding output, it is performed by linking the output creation and </a:t>
                </a:r>
                <a:r>
                  <a:rPr lang="en" altLang="en-US" sz="1000" b="0" dirty="0">
                    <a:solidFill>
                      <a:schemeClr val="tx1"/>
                    </a:solidFill>
                    <a:latin typeface="+mn-ea"/>
                    <a:ea typeface="+mn-ea"/>
                  </a:rPr>
                  <a:t>management with progress management</a:t>
                </a:r>
              </a:p>
              <a:p>
                <a:pPr latinLnBrk="0">
                  <a:lnSpc>
                    <a:spcPct val="105000"/>
                  </a:lnSpc>
                  <a:spcBef>
                    <a:spcPct val="40000"/>
                  </a:spcBef>
                  <a:buFont typeface="Wingdings" pitchFamily="2" charset="2"/>
                  <a:buChar char="q"/>
                </a:pPr>
                <a:r>
                  <a:rPr lang="en" altLang="en-US" sz="1000" b="0" dirty="0">
                    <a:solidFill>
                      <a:schemeClr val="tx1"/>
                    </a:solidFill>
                    <a:latin typeface="+mn-ea"/>
                    <a:ea typeface="+mn-ea"/>
                  </a:rPr>
                  <a:t>Active progress management in the form of intensive management of tasks that are expected to be delayed in advance</a:t>
                </a:r>
              </a:p>
            </p:txBody>
          </p:sp>
          <p:grpSp>
            <p:nvGrpSpPr>
              <p:cNvPr id="17" name="그룹 16"/>
              <p:cNvGrpSpPr/>
              <p:nvPr/>
            </p:nvGrpSpPr>
            <p:grpSpPr>
              <a:xfrm>
                <a:off x="3523753" y="3920543"/>
                <a:ext cx="5588397" cy="2229130"/>
                <a:chOff x="3523753" y="3920543"/>
                <a:chExt cx="5173663" cy="2229130"/>
              </a:xfrm>
            </p:grpSpPr>
            <p:sp>
              <p:nvSpPr>
                <p:cNvPr id="19" name="Rectangle 42"/>
                <p:cNvSpPr>
                  <a:spLocks noChangeArrowheads="1"/>
                </p:cNvSpPr>
                <p:nvPr/>
              </p:nvSpPr>
              <p:spPr bwMode="gray">
                <a:xfrm>
                  <a:off x="3625353" y="4210621"/>
                  <a:ext cx="906463" cy="728992"/>
                </a:xfrm>
                <a:prstGeom prst="rect">
                  <a:avLst/>
                </a:prstGeom>
                <a:solidFill>
                  <a:srgbClr val="EAEAEA"/>
                </a:solidFill>
                <a:ln w="127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latinLnBrk="0"/>
                  <a:endParaRPr lang="ko-KR" altLang="en-US" sz="1000" dirty="0">
                    <a:latin typeface="+mn-ea"/>
                    <a:ea typeface="+mn-ea"/>
                  </a:endParaRPr>
                </a:p>
              </p:txBody>
            </p:sp>
            <p:sp>
              <p:nvSpPr>
                <p:cNvPr id="20" name="Rectangle 43"/>
                <p:cNvSpPr>
                  <a:spLocks noChangeArrowheads="1"/>
                </p:cNvSpPr>
                <p:nvPr/>
              </p:nvSpPr>
              <p:spPr bwMode="gray">
                <a:xfrm>
                  <a:off x="3671391" y="4278963"/>
                  <a:ext cx="906462" cy="728992"/>
                </a:xfrm>
                <a:prstGeom prst="rect">
                  <a:avLst/>
                </a:prstGeom>
                <a:solidFill>
                  <a:srgbClr val="EAEAEA"/>
                </a:solidFill>
                <a:ln w="127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latinLnBrk="0"/>
                  <a:endParaRPr lang="ko-KR" altLang="en-US" sz="1000" dirty="0">
                    <a:latin typeface="+mn-ea"/>
                    <a:ea typeface="+mn-ea"/>
                  </a:endParaRPr>
                </a:p>
              </p:txBody>
            </p:sp>
            <p:sp>
              <p:nvSpPr>
                <p:cNvPr id="21" name="Rectangle 44"/>
                <p:cNvSpPr>
                  <a:spLocks noChangeArrowheads="1"/>
                </p:cNvSpPr>
                <p:nvPr/>
              </p:nvSpPr>
              <p:spPr bwMode="gray">
                <a:xfrm>
                  <a:off x="3657103" y="4364012"/>
                  <a:ext cx="1031875" cy="728992"/>
                </a:xfrm>
                <a:prstGeom prst="rect">
                  <a:avLst/>
                </a:prstGeom>
                <a:solidFill>
                  <a:schemeClr val="bg1">
                    <a:lumMod val="95000"/>
                  </a:schemeClr>
                </a:solidFill>
                <a:ln w="127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latinLnBrk="0">
                    <a:spcBef>
                      <a:spcPct val="0"/>
                    </a:spcBef>
                  </a:pPr>
                  <a:r>
                    <a:rPr kumimoji="0" lang="en" altLang="en-US" sz="1000" b="0" dirty="0">
                      <a:solidFill>
                        <a:schemeClr val="tx1"/>
                      </a:solidFill>
                      <a:latin typeface="+mn-ea"/>
                      <a:ea typeface="+mn-ea"/>
                    </a:rPr>
                    <a:t>Aggregation of weekly progress rate and output status by team</a:t>
                  </a:r>
                </a:p>
              </p:txBody>
            </p:sp>
            <p:sp>
              <p:nvSpPr>
                <p:cNvPr id="22" name="Rectangle 45"/>
                <p:cNvSpPr>
                  <a:spLocks noChangeArrowheads="1"/>
                </p:cNvSpPr>
                <p:nvPr/>
              </p:nvSpPr>
              <p:spPr bwMode="gray">
                <a:xfrm>
                  <a:off x="5031878" y="4364012"/>
                  <a:ext cx="1031875" cy="728992"/>
                </a:xfrm>
                <a:prstGeom prst="rect">
                  <a:avLst/>
                </a:prstGeom>
                <a:solidFill>
                  <a:schemeClr val="bg1">
                    <a:lumMod val="95000"/>
                  </a:schemeClr>
                </a:solidFill>
                <a:ln w="127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latinLnBrk="0">
                    <a:spcBef>
                      <a:spcPct val="0"/>
                    </a:spcBef>
                  </a:pPr>
                  <a:r>
                    <a:rPr kumimoji="0" lang="en" altLang="en-US" sz="1000" b="0" dirty="0">
                      <a:solidFill>
                        <a:schemeClr val="tx1"/>
                      </a:solidFill>
                      <a:latin typeface="+mn-ea"/>
                      <a:ea typeface="+mn-ea"/>
                    </a:rPr>
                    <a:t>Progress tracking and integration</a:t>
                  </a:r>
                </a:p>
              </p:txBody>
            </p:sp>
            <p:sp>
              <p:nvSpPr>
                <p:cNvPr id="23" name="Rectangle 46"/>
                <p:cNvSpPr>
                  <a:spLocks noChangeArrowheads="1"/>
                </p:cNvSpPr>
                <p:nvPr/>
              </p:nvSpPr>
              <p:spPr bwMode="gray">
                <a:xfrm>
                  <a:off x="6366966" y="4364012"/>
                  <a:ext cx="1031875" cy="728992"/>
                </a:xfrm>
                <a:prstGeom prst="rect">
                  <a:avLst/>
                </a:prstGeom>
                <a:solidFill>
                  <a:schemeClr val="bg1">
                    <a:lumMod val="95000"/>
                  </a:schemeClr>
                </a:solidFill>
                <a:ln w="127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latinLnBrk="0">
                    <a:spcBef>
                      <a:spcPct val="0"/>
                    </a:spcBef>
                  </a:pPr>
                  <a:r>
                    <a:rPr kumimoji="0" lang="en" altLang="en-US" sz="1000" b="0" dirty="0">
                      <a:solidFill>
                        <a:schemeClr val="tx1"/>
                      </a:solidFill>
                      <a:latin typeface="+mn-ea"/>
                      <a:ea typeface="+mn-ea"/>
                    </a:rPr>
                    <a:t>Identification of issues and analysis of impact on overall schedule</a:t>
                  </a:r>
                </a:p>
              </p:txBody>
            </p:sp>
            <p:sp>
              <p:nvSpPr>
                <p:cNvPr id="24" name="Rectangle 47"/>
                <p:cNvSpPr>
                  <a:spLocks noChangeArrowheads="1"/>
                </p:cNvSpPr>
                <p:nvPr/>
              </p:nvSpPr>
              <p:spPr bwMode="gray">
                <a:xfrm>
                  <a:off x="4734471" y="5134010"/>
                  <a:ext cx="1845725" cy="101566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93663" indent="-93663">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latinLnBrk="0">
                    <a:spcBef>
                      <a:spcPct val="0"/>
                    </a:spcBef>
                    <a:buFontTx/>
                    <a:buChar char="•"/>
                  </a:pPr>
                  <a:r>
                    <a:rPr kumimoji="0" lang="en" altLang="en-US" sz="1000" b="0" dirty="0">
                      <a:solidFill>
                        <a:schemeClr val="tx1"/>
                      </a:solidFill>
                      <a:latin typeface="+mn-ea"/>
                      <a:ea typeface="+mn-ea"/>
                    </a:rPr>
                    <a:t>Overall project performance management status chart ( </a:t>
                  </a:r>
                  <a:br>
                    <a:rPr kumimoji="0" lang="en-US" altLang="ko-KR" sz="1000" b="0" dirty="0">
                      <a:solidFill>
                        <a:schemeClr val="tx1"/>
                      </a:solidFill>
                      <a:latin typeface="+mn-ea"/>
                      <a:ea typeface="+mn-ea"/>
                    </a:rPr>
                  </a:br>
                  <a:r>
                    <a:rPr kumimoji="0" lang="en" altLang="en-US" sz="1000" b="0" dirty="0">
                      <a:solidFill>
                        <a:schemeClr val="tx1"/>
                      </a:solidFill>
                      <a:latin typeface="+mn-ea"/>
                      <a:ea typeface="+mn-ea"/>
                    </a:rPr>
                    <a:t>cumulative performance against plan)</a:t>
                  </a:r>
                </a:p>
                <a:p>
                  <a:pPr latinLnBrk="0">
                    <a:spcBef>
                      <a:spcPct val="0"/>
                    </a:spcBef>
                    <a:buFontTx/>
                    <a:buChar char="•"/>
                  </a:pPr>
                  <a:r>
                    <a:rPr kumimoji="0" lang="en" altLang="en-US" sz="1000" b="0" dirty="0">
                      <a:solidFill>
                        <a:schemeClr val="tx1"/>
                      </a:solidFill>
                      <a:latin typeface="+mn-ea"/>
                      <a:ea typeface="+mn-ea"/>
                    </a:rPr>
                    <a:t>Current status of project deliverables</a:t>
                  </a:r>
                </a:p>
              </p:txBody>
            </p:sp>
            <p:cxnSp>
              <p:nvCxnSpPr>
                <p:cNvPr id="25" name="AutoShape 48"/>
                <p:cNvCxnSpPr>
                  <a:cxnSpLocks noChangeShapeType="1"/>
                  <a:stCxn id="21" idx="3"/>
                  <a:endCxn id="22" idx="1"/>
                </p:cNvCxnSpPr>
                <p:nvPr/>
              </p:nvCxnSpPr>
              <p:spPr bwMode="gray">
                <a:xfrm>
                  <a:off x="4688978" y="4728508"/>
                  <a:ext cx="342900" cy="0"/>
                </a:xfrm>
                <a:prstGeom prst="straightConnector1">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9"/>
                <p:cNvCxnSpPr>
                  <a:cxnSpLocks noChangeShapeType="1"/>
                  <a:stCxn id="22" idx="3"/>
                  <a:endCxn id="23" idx="1"/>
                </p:cNvCxnSpPr>
                <p:nvPr/>
              </p:nvCxnSpPr>
              <p:spPr bwMode="gray">
                <a:xfrm>
                  <a:off x="6063753" y="4728508"/>
                  <a:ext cx="303213" cy="0"/>
                </a:xfrm>
                <a:prstGeom prst="straightConnector1">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50"/>
                <p:cNvCxnSpPr>
                  <a:cxnSpLocks noChangeShapeType="1"/>
                  <a:stCxn id="23" idx="3"/>
                  <a:endCxn id="30" idx="1"/>
                </p:cNvCxnSpPr>
                <p:nvPr/>
              </p:nvCxnSpPr>
              <p:spPr bwMode="gray">
                <a:xfrm>
                  <a:off x="7398841" y="4728508"/>
                  <a:ext cx="266700" cy="0"/>
                </a:xfrm>
                <a:prstGeom prst="straightConnector1">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Rectangle 51"/>
                <p:cNvSpPr>
                  <a:spLocks noChangeArrowheads="1"/>
                </p:cNvSpPr>
                <p:nvPr/>
              </p:nvSpPr>
              <p:spPr bwMode="gray">
                <a:xfrm>
                  <a:off x="3523753" y="5134010"/>
                  <a:ext cx="1352550" cy="553998"/>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3663" indent="-93663">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latinLnBrk="0">
                    <a:spcBef>
                      <a:spcPct val="0"/>
                    </a:spcBef>
                    <a:buFontTx/>
                    <a:buChar char="•"/>
                  </a:pPr>
                  <a:r>
                    <a:rPr kumimoji="0" lang="en" altLang="en-US" sz="1000" b="0" dirty="0">
                      <a:solidFill>
                        <a:schemeClr val="tx1"/>
                      </a:solidFill>
                      <a:latin typeface="+mn-ea"/>
                      <a:ea typeface="+mn-ea"/>
                    </a:rPr>
                    <a:t>Team progress chart</a:t>
                  </a:r>
                </a:p>
                <a:p>
                  <a:pPr latinLnBrk="0">
                    <a:spcBef>
                      <a:spcPct val="0"/>
                    </a:spcBef>
                    <a:buFontTx/>
                    <a:buChar char="•"/>
                  </a:pPr>
                  <a:r>
                    <a:rPr kumimoji="0" lang="en" altLang="en-US" sz="1000" b="0" dirty="0">
                      <a:solidFill>
                        <a:schemeClr val="tx1"/>
                      </a:solidFill>
                      <a:latin typeface="+mn-ea"/>
                      <a:ea typeface="+mn-ea"/>
                    </a:rPr>
                    <a:t>Output completion status table by team</a:t>
                  </a:r>
                </a:p>
              </p:txBody>
            </p:sp>
            <p:sp>
              <p:nvSpPr>
                <p:cNvPr id="29" name="Rectangle 52"/>
                <p:cNvSpPr>
                  <a:spLocks noChangeArrowheads="1"/>
                </p:cNvSpPr>
                <p:nvPr/>
              </p:nvSpPr>
              <p:spPr bwMode="gray">
                <a:xfrm>
                  <a:off x="6370917" y="5134010"/>
                  <a:ext cx="1734809" cy="553998"/>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93663" indent="-93663">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latinLnBrk="0">
                    <a:spcBef>
                      <a:spcPct val="0"/>
                    </a:spcBef>
                    <a:buFontTx/>
                    <a:buChar char="•"/>
                  </a:pPr>
                  <a:r>
                    <a:rPr kumimoji="0" lang="en" altLang="ko-KR" sz="1000" b="0" dirty="0">
                      <a:solidFill>
                        <a:schemeClr val="tx1"/>
                      </a:solidFill>
                      <a:latin typeface="+mn-ea"/>
                      <a:ea typeface="+mn-ea"/>
                    </a:rPr>
                    <a:t>Issue Log (Update) </a:t>
                  </a:r>
                  <a:br>
                    <a:rPr kumimoji="0" lang="en-US" altLang="ko-KR" sz="1000" b="0" dirty="0">
                      <a:solidFill>
                        <a:schemeClr val="tx1"/>
                      </a:solidFill>
                      <a:latin typeface="+mn-ea"/>
                      <a:ea typeface="+mn-ea"/>
                    </a:rPr>
                  </a:br>
                  <a:r>
                    <a:rPr kumimoji="0" lang="en" altLang="ko-KR" sz="1000" b="0" dirty="0">
                      <a:solidFill>
                        <a:schemeClr val="tx1"/>
                      </a:solidFill>
                      <a:latin typeface="+mn-ea"/>
                      <a:ea typeface="+mn-ea"/>
                      <a:sym typeface="Wingdings" pitchFamily="2" charset="2"/>
                    </a:rPr>
                    <a:t> </a:t>
                  </a:r>
                  <a:r>
                    <a:rPr kumimoji="0" lang="en" altLang="en-US" sz="1000" b="0" dirty="0">
                      <a:solidFill>
                        <a:schemeClr val="tx1"/>
                      </a:solidFill>
                      <a:latin typeface="+mn-ea"/>
                      <a:ea typeface="+mn-ea"/>
                      <a:sym typeface="Wingdings" pitchFamily="2" charset="2"/>
                    </a:rPr>
                    <a:t>Plan adjustments </a:t>
                  </a:r>
                  <a:r>
                    <a:rPr kumimoji="0" lang="en" altLang="ko-KR" sz="1000" b="0" dirty="0">
                      <a:solidFill>
                        <a:schemeClr val="tx1"/>
                      </a:solidFill>
                      <a:latin typeface="+mn-ea"/>
                      <a:ea typeface="+mn-ea"/>
                      <a:sym typeface="Wingdings" pitchFamily="2" charset="2"/>
                    </a:rPr>
                    <a:t>and </a:t>
                  </a:r>
                  <a:r>
                    <a:rPr kumimoji="0" lang="en" altLang="en-US" sz="1000" b="0" dirty="0">
                      <a:solidFill>
                        <a:schemeClr val="tx1"/>
                      </a:solidFill>
                      <a:latin typeface="+mn-ea"/>
                      <a:ea typeface="+mn-ea"/>
                      <a:sym typeface="Wingdings" pitchFamily="2" charset="2"/>
                    </a:rPr>
                    <a:t>changes if necessary</a:t>
                  </a:r>
                  <a:endParaRPr kumimoji="0" lang="ko-KR" altLang="en-US" sz="1000" b="0" dirty="0">
                    <a:solidFill>
                      <a:schemeClr val="tx1"/>
                    </a:solidFill>
                    <a:latin typeface="+mn-ea"/>
                    <a:ea typeface="+mn-ea"/>
                  </a:endParaRPr>
                </a:p>
              </p:txBody>
            </p:sp>
            <p:sp>
              <p:nvSpPr>
                <p:cNvPr id="30" name="Rectangle 53"/>
                <p:cNvSpPr>
                  <a:spLocks noChangeArrowheads="1"/>
                </p:cNvSpPr>
                <p:nvPr/>
              </p:nvSpPr>
              <p:spPr bwMode="gray">
                <a:xfrm>
                  <a:off x="7665541" y="4364012"/>
                  <a:ext cx="1031875" cy="728992"/>
                </a:xfrm>
                <a:prstGeom prst="rect">
                  <a:avLst/>
                </a:prstGeom>
                <a:solidFill>
                  <a:schemeClr val="bg1">
                    <a:lumMod val="95000"/>
                  </a:schemeClr>
                </a:solidFill>
                <a:ln w="127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latinLnBrk="0">
                    <a:spcBef>
                      <a:spcPct val="0"/>
                    </a:spcBef>
                  </a:pPr>
                  <a:r>
                    <a:rPr kumimoji="0" lang="en" altLang="en-US" sz="1000" b="0" dirty="0">
                      <a:solidFill>
                        <a:schemeClr val="tx1"/>
                      </a:solidFill>
                      <a:latin typeface="+mn-ea"/>
                      <a:ea typeface="+mn-ea"/>
                    </a:rPr>
                    <a:t>Coordination among relevant stakeholders</a:t>
                  </a:r>
                </a:p>
              </p:txBody>
            </p:sp>
            <p:sp>
              <p:nvSpPr>
                <p:cNvPr id="31" name="Rectangle 54"/>
                <p:cNvSpPr>
                  <a:spLocks noChangeArrowheads="1"/>
                </p:cNvSpPr>
                <p:nvPr/>
              </p:nvSpPr>
              <p:spPr bwMode="gray">
                <a:xfrm>
                  <a:off x="4975522" y="3920543"/>
                  <a:ext cx="2292350" cy="580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latinLnBrk="0">
                    <a:spcBef>
                      <a:spcPct val="0"/>
                    </a:spcBef>
                  </a:pPr>
                  <a:r>
                    <a:rPr kumimoji="0" lang="en" altLang="en-US" sz="1000" dirty="0">
                      <a:solidFill>
                        <a:schemeClr val="tx1"/>
                      </a:solidFill>
                      <a:latin typeface="+mn-ea"/>
                      <a:ea typeface="+mn-ea"/>
                    </a:rPr>
                    <a:t>Progress management process</a:t>
                  </a:r>
                </a:p>
              </p:txBody>
            </p:sp>
            <p:sp>
              <p:nvSpPr>
                <p:cNvPr id="32" name="Line 55"/>
                <p:cNvSpPr>
                  <a:spLocks noChangeShapeType="1"/>
                </p:cNvSpPr>
                <p:nvPr/>
              </p:nvSpPr>
              <p:spPr bwMode="gray">
                <a:xfrm>
                  <a:off x="3634878" y="4122534"/>
                  <a:ext cx="50498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latinLnBrk="0"/>
                  <a:endParaRPr lang="ko-KR" altLang="en-US" sz="1000" dirty="0">
                    <a:latin typeface="+mn-ea"/>
                    <a:ea typeface="+mn-ea"/>
                  </a:endParaRPr>
                </a:p>
              </p:txBody>
            </p:sp>
          </p:grpSp>
        </p:grpSp>
      </p:grpSp>
      <p:sp>
        <p:nvSpPr>
          <p:cNvPr id="37" name="AutoShape 56"/>
          <p:cNvSpPr>
            <a:spLocks noChangeArrowheads="1"/>
          </p:cNvSpPr>
          <p:nvPr/>
        </p:nvSpPr>
        <p:spPr bwMode="auto">
          <a:xfrm>
            <a:off x="381001" y="1733476"/>
            <a:ext cx="9144000" cy="327273"/>
          </a:xfrm>
          <a:prstGeom prst="rect">
            <a:avLst/>
          </a:prstGeom>
          <a:solidFill>
            <a:schemeClr val="tx1">
              <a:lumMod val="65000"/>
              <a:lumOff val="35000"/>
            </a:schemeClr>
          </a:solidFill>
          <a:ln w="9525" cap="flat" cmpd="sng" algn="ctr">
            <a:solidFill>
              <a:sysClr val="windowText" lastClr="000000">
                <a:lumMod val="50000"/>
                <a:lumOff val="50000"/>
              </a:sysClr>
            </a:solidFill>
            <a:prstDash val="solid"/>
          </a:ln>
          <a:effectLst/>
        </p:spPr>
        <p:txBody>
          <a:bodyPr lIns="144000" rIns="14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1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맑은 고딕"/>
                <a:ea typeface="맑은 고딕"/>
                <a:cs typeface="+mn-cs"/>
              </a:rPr>
              <a:t>Schedule and progress management plan</a:t>
            </a:r>
            <a:endParaRPr kumimoji="0" lang="en-US" altLang="ko-KR" sz="1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맑은 고딕"/>
              <a:ea typeface="맑은 고딕"/>
              <a:cs typeface="+mn-cs"/>
            </a:endParaRPr>
          </a:p>
        </p:txBody>
      </p:sp>
      <p:sp>
        <p:nvSpPr>
          <p:cNvPr id="44" name="제목 3"/>
          <p:cNvSpPr txBox="1">
            <a:spLocks/>
          </p:cNvSpPr>
          <p:nvPr/>
        </p:nvSpPr>
        <p:spPr>
          <a:xfrm>
            <a:off x="740532" y="647400"/>
            <a:ext cx="8335614"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2813" rtl="0" eaLnBrk="0" fontAlgn="base" latinLnBrk="1" hangingPunct="0">
              <a:spcBef>
                <a:spcPct val="0"/>
              </a:spcBef>
              <a:spcAft>
                <a:spcPct val="0"/>
              </a:spcAft>
              <a:defRPr lang="ko-KR" altLang="en-US" sz="2600" b="1" kern="1200" spc="-60" baseline="0" dirty="0">
                <a:ln>
                  <a:noFill/>
                </a:ln>
                <a:solidFill>
                  <a:schemeClr val="accent1"/>
                </a:solidFill>
                <a:latin typeface="+mn-ea"/>
                <a:ea typeface="+mn-ea"/>
                <a:cs typeface="+mj-cs"/>
              </a:defRPr>
            </a:lvl1pPr>
            <a:lvl2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kumimoji="0" lang="en" altLang="en-US" sz="2400" dirty="0">
                <a:solidFill>
                  <a:schemeClr val="tx1">
                    <a:lumMod val="75000"/>
                    <a:lumOff val="25000"/>
                  </a:schemeClr>
                </a:solidFill>
              </a:rPr>
              <a:t>Schedule and progress management </a:t>
            </a:r>
            <a:r>
              <a:rPr kumimoji="0" lang="en" altLang="ko-KR" sz="2400" dirty="0">
                <a:solidFill>
                  <a:schemeClr val="tx1">
                    <a:lumMod val="75000"/>
                    <a:lumOff val="25000"/>
                  </a:schemeClr>
                </a:solidFill>
              </a:rPr>
              <a:t>(2/2)</a:t>
            </a:r>
            <a:endParaRPr kumimoji="0" lang="ko-KR" altLang="en-US" sz="2400" dirty="0">
              <a:solidFill>
                <a:schemeClr val="tx1">
                  <a:lumMod val="75000"/>
                  <a:lumOff val="25000"/>
                </a:schemeClr>
              </a:solidFill>
            </a:endParaRPr>
          </a:p>
        </p:txBody>
      </p:sp>
      <p:sp>
        <p:nvSpPr>
          <p:cNvPr id="45" name="텍스트 개체 틀 5"/>
          <p:cNvSpPr txBox="1">
            <a:spLocks/>
          </p:cNvSpPr>
          <p:nvPr/>
        </p:nvSpPr>
        <p:spPr>
          <a:xfrm>
            <a:off x="271701" y="692696"/>
            <a:ext cx="468831" cy="276999"/>
          </a:xfrm>
          <a:prstGeom prst="rect">
            <a:avLst/>
          </a:prstGeom>
        </p:spPr>
        <p:txBody>
          <a:bodyPr wrap="square" lIns="0" tIns="0" rIns="0" bIns="0" anchor="ctr" anchorCtr="0">
            <a:spAutoFit/>
          </a:bodyPr>
          <a:lstStyle>
            <a:lvl1pPr marL="0" indent="0" algn="l" defTabSz="912813" rtl="0" eaLnBrk="0" fontAlgn="base" latinLnBrk="1" hangingPunct="0">
              <a:spcBef>
                <a:spcPct val="20000"/>
              </a:spcBef>
              <a:spcAft>
                <a:spcPct val="0"/>
              </a:spcAft>
              <a:buFont typeface="Arial" pitchFamily="34" charset="0"/>
              <a:buNone/>
              <a:defRPr sz="1800" b="1" kern="1200" spc="-60" baseline="0">
                <a:ln>
                  <a:noFill/>
                </a:ln>
                <a:solidFill>
                  <a:schemeClr val="accent6"/>
                </a:solidFill>
                <a:latin typeface="+mn-ea"/>
                <a:ea typeface="+mn-ea"/>
                <a:cs typeface="+mn-cs"/>
              </a:defRPr>
            </a:lvl1pPr>
            <a:lvl2pPr marL="741363" indent="-284163" algn="l" defTabSz="912813"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1413" indent="-227013" algn="l" defTabSz="912813" rtl="0" eaLnBrk="0" fontAlgn="base" latinLnBrk="1" hangingPunct="0">
              <a:spcBef>
                <a:spcPct val="20000"/>
              </a:spcBef>
              <a:spcAft>
                <a:spcPct val="0"/>
              </a:spcAft>
              <a:buFont typeface="Arial" pitchFamily="34" charset="0"/>
              <a:buChar char="•"/>
              <a:defRPr sz="2500" kern="1200">
                <a:solidFill>
                  <a:schemeClr val="tx1"/>
                </a:solidFill>
                <a:latin typeface="+mn-lt"/>
                <a:ea typeface="+mn-ea"/>
                <a:cs typeface="+mn-cs"/>
              </a:defRPr>
            </a:lvl3pPr>
            <a:lvl4pPr marL="15986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58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kumimoji="0" lang="en" altLang="ko-KR" dirty="0">
                <a:solidFill>
                  <a:schemeClr val="tx1">
                    <a:lumMod val="75000"/>
                    <a:lumOff val="25000"/>
                  </a:schemeClr>
                </a:solidFill>
              </a:rPr>
              <a:t>12.</a:t>
            </a:r>
            <a:endParaRPr kumimoji="0" lang="ko-KR" altLang="en-US" dirty="0">
              <a:solidFill>
                <a:schemeClr val="tx1">
                  <a:lumMod val="75000"/>
                  <a:lumOff val="25000"/>
                </a:schemeClr>
              </a:solidFill>
            </a:endParaRPr>
          </a:p>
        </p:txBody>
      </p:sp>
      <p:sp>
        <p:nvSpPr>
          <p:cNvPr id="39" name="TextBox 38"/>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4. </a:t>
            </a:r>
            <a:r>
              <a:rPr lang="en" altLang="en-US" sz="1400" b="1" dirty="0">
                <a:solidFill>
                  <a:schemeClr val="bg1">
                    <a:lumMod val="65000"/>
                  </a:schemeClr>
                </a:solidFill>
                <a:ea typeface="맑은 고딕" pitchFamily="50" charset="-127"/>
              </a:rPr>
              <a:t>Project management plan</a:t>
            </a:r>
          </a:p>
        </p:txBody>
      </p:sp>
    </p:spTree>
    <p:extLst>
      <p:ext uri="{BB962C8B-B14F-4D97-AF65-F5344CB8AC3E}">
        <p14:creationId xmlns:p14="http://schemas.microsoft.com/office/powerpoint/2010/main" val="3386828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idx="1"/>
          </p:nvPr>
        </p:nvSpPr>
        <p:spPr>
          <a:xfrm>
            <a:off x="524508" y="1095099"/>
            <a:ext cx="8878029" cy="415230"/>
          </a:xfrm>
          <a:noFill/>
          <a:ln w="6350" algn="ctr">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2031" tIns="41015" rIns="82031" bIns="41015" rtlCol="0" anchor="t" anchorCtr="0">
            <a:spAutoFit/>
            <a:scene3d>
              <a:camera prst="orthographicFront"/>
              <a:lightRig rig="threePt" dir="t"/>
            </a:scene3d>
            <a:sp3d>
              <a:bevelT w="0" h="0"/>
              <a:bevelB w="0" h="0"/>
              <a:extrusionClr>
                <a:schemeClr val="tx1"/>
              </a:extrusionClr>
              <a:contourClr>
                <a:schemeClr val="tx1"/>
              </a:contourClr>
            </a:sp3d>
          </a:bodyPr>
          <a:lstStyle/>
          <a:p>
            <a:pPr defTabSz="974725" latinLnBrk="1">
              <a:spcBef>
                <a:spcPct val="0"/>
              </a:spcBef>
            </a:pPr>
            <a:r>
              <a:rPr kumimoji="1" lang="en" altLang="en-US" sz="1200" spc="-20" dirty="0">
                <a:solidFill>
                  <a:schemeClr val="tx1">
                    <a:lumMod val="65000"/>
                    <a:lumOff val="35000"/>
                  </a:schemeClr>
                </a:solidFill>
              </a:rPr>
              <a:t>business</a:t>
            </a:r>
            <a:r>
              <a:rPr kumimoji="1" lang="en" altLang="ko-KR" sz="1200" spc="-20" dirty="0">
                <a:solidFill>
                  <a:schemeClr val="tx1">
                    <a:lumMod val="65000"/>
                    <a:lumOff val="35000"/>
                  </a:schemeClr>
                </a:solidFill>
              </a:rPr>
              <a:t> In order to secure </a:t>
            </a:r>
            <a:r>
              <a:rPr kumimoji="1" lang="en" altLang="en-US" sz="1200" spc="-20" dirty="0">
                <a:solidFill>
                  <a:schemeClr val="tx1">
                    <a:lumMod val="65000"/>
                    <a:lumOff val="35000"/>
                  </a:schemeClr>
                </a:solidFill>
              </a:rPr>
              <a:t>requirements </a:t>
            </a:r>
            <a:r>
              <a:rPr kumimoji="1" lang="en" altLang="ko-KR" sz="1200" spc="-20" dirty="0">
                <a:solidFill>
                  <a:schemeClr val="tx1">
                    <a:lumMod val="65000"/>
                    <a:lumOff val="35000"/>
                  </a:schemeClr>
                </a:solidFill>
              </a:rPr>
              <a:t>, </a:t>
            </a:r>
            <a:r>
              <a:rPr kumimoji="1" lang="en" altLang="en-US" sz="1200" spc="-20" dirty="0">
                <a:solidFill>
                  <a:schemeClr val="tx1">
                    <a:lumMod val="65000"/>
                    <a:lumOff val="35000"/>
                  </a:schemeClr>
                </a:solidFill>
              </a:rPr>
              <a:t>development quality </a:t>
            </a:r>
            <a:r>
              <a:rPr kumimoji="1" lang="en" altLang="ko-KR" sz="1200" spc="-20" dirty="0">
                <a:solidFill>
                  <a:schemeClr val="tx1">
                    <a:lumMod val="65000"/>
                    <a:lumOff val="35000"/>
                  </a:schemeClr>
                </a:solidFill>
              </a:rPr>
              <a:t>, and </a:t>
            </a:r>
            <a:r>
              <a:rPr kumimoji="1" lang="en" altLang="en-US" sz="1200" spc="-20" dirty="0">
                <a:solidFill>
                  <a:schemeClr val="tx1">
                    <a:lumMod val="65000"/>
                    <a:lumOff val="35000"/>
                  </a:schemeClr>
                </a:solidFill>
              </a:rPr>
              <a:t>test quality, we establish a quality plan that meets project goals </a:t>
            </a:r>
            <a:r>
              <a:rPr kumimoji="1" lang="en" altLang="ko-KR" sz="1200" spc="-20" dirty="0">
                <a:solidFill>
                  <a:schemeClr val="tx1">
                    <a:lumMod val="65000"/>
                    <a:lumOff val="35000"/>
                  </a:schemeClr>
                </a:solidFill>
              </a:rPr>
              <a:t>, </a:t>
            </a:r>
            <a:r>
              <a:rPr kumimoji="1" lang="en" altLang="en-US" sz="1200" spc="-20" dirty="0">
                <a:solidFill>
                  <a:schemeClr val="tx1">
                    <a:lumMod val="65000"/>
                    <a:lumOff val="35000"/>
                  </a:schemeClr>
                </a:solidFill>
              </a:rPr>
              <a:t>conduct quality control </a:t>
            </a:r>
            <a:r>
              <a:rPr kumimoji="1" lang="en" altLang="ko-KR" sz="1200" spc="-20" dirty="0">
                <a:solidFill>
                  <a:schemeClr val="tx1">
                    <a:lumMod val="65000"/>
                    <a:lumOff val="35000"/>
                  </a:schemeClr>
                </a:solidFill>
              </a:rPr>
              <a:t>, and </a:t>
            </a:r>
            <a:r>
              <a:rPr kumimoji="1" lang="en" altLang="en-US" sz="1200" spc="-20" dirty="0">
                <a:solidFill>
                  <a:schemeClr val="tx1">
                    <a:lumMod val="65000"/>
                    <a:lumOff val="35000"/>
                  </a:schemeClr>
                </a:solidFill>
              </a:rPr>
              <a:t>implement a monitoring system for activities </a:t>
            </a:r>
            <a:r>
              <a:rPr kumimoji="1" lang="en" altLang="ko-KR" sz="1200" spc="-20" dirty="0">
                <a:solidFill>
                  <a:schemeClr val="tx1">
                    <a:lumMod val="65000"/>
                    <a:lumOff val="35000"/>
                  </a:schemeClr>
                </a:solidFill>
              </a:rPr>
              <a:t>.</a:t>
            </a:r>
            <a:r>
              <a:rPr kumimoji="1" lang="en" altLang="en-US" sz="1200" spc="-20" dirty="0">
                <a:solidFill>
                  <a:schemeClr val="tx1">
                    <a:lumMod val="65000"/>
                    <a:lumOff val="35000"/>
                  </a:schemeClr>
                </a:solidFill>
              </a:rPr>
              <a:t> </a:t>
            </a:r>
          </a:p>
        </p:txBody>
      </p:sp>
      <p:sp>
        <p:nvSpPr>
          <p:cNvPr id="6" name="BodyText"/>
          <p:cNvSpPr txBox="1">
            <a:spLocks noChangeArrowheads="1"/>
          </p:cNvSpPr>
          <p:nvPr/>
        </p:nvSpPr>
        <p:spPr bwMode="auto">
          <a:xfrm>
            <a:off x="344487" y="1988840"/>
            <a:ext cx="4904275" cy="1132361"/>
          </a:xfrm>
          <a:prstGeom prst="rect">
            <a:avLst/>
          </a:prstGeom>
          <a:noFill/>
          <a:ln>
            <a:no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noAutofit/>
          </a:bodyPr>
          <a:lstStyle/>
          <a:p>
            <a:pPr marL="227013" indent="-227013" defTabSz="914400" eaLnBrk="0" latinLnBrk="0" hangingPunct="0">
              <a:lnSpc>
                <a:spcPct val="120000"/>
              </a:lnSpc>
              <a:spcBef>
                <a:spcPts val="0"/>
              </a:spcBef>
              <a:buFont typeface="Wingdings" pitchFamily="2" charset="2"/>
              <a:buChar char=""/>
              <a:defRPr/>
            </a:pPr>
            <a:r>
              <a:rPr kumimoji="0" lang="en" altLang="en-US" sz="900" kern="0" dirty="0">
                <a:solidFill>
                  <a:prstClr val="black">
                    <a:lumMod val="75000"/>
                    <a:lumOff val="25000"/>
                  </a:prstClr>
                </a:solidFill>
                <a:latin typeface="맑은 고딕"/>
                <a:ea typeface="맑은 고딕"/>
                <a:sym typeface="Monotype Sorts" pitchFamily="-84" charset="2"/>
              </a:rPr>
              <a:t>Definition of quality standards and quality levels that align with project objectives</a:t>
            </a:r>
          </a:p>
          <a:p>
            <a:pPr marL="227013" indent="-227013" defTabSz="914400" eaLnBrk="0" latinLnBrk="0" hangingPunct="0">
              <a:lnSpc>
                <a:spcPct val="120000"/>
              </a:lnSpc>
              <a:spcBef>
                <a:spcPts val="0"/>
              </a:spcBef>
              <a:buFont typeface="Wingdings" pitchFamily="2" charset="2"/>
              <a:buChar char=""/>
              <a:defRPr/>
            </a:pPr>
            <a:r>
              <a:rPr kumimoji="0" lang="en" altLang="en-US" sz="900" kern="0" dirty="0">
                <a:solidFill>
                  <a:prstClr val="black">
                    <a:lumMod val="75000"/>
                    <a:lumOff val="25000"/>
                  </a:prstClr>
                </a:solidFill>
                <a:latin typeface="맑은 고딕"/>
                <a:ea typeface="맑은 고딕"/>
                <a:sym typeface="Monotype Sorts" pitchFamily="-84" charset="2"/>
              </a:rPr>
              <a:t>Establish a reasonable system for project quality control</a:t>
            </a:r>
          </a:p>
          <a:p>
            <a:pPr marL="227013" indent="-227013" defTabSz="914400" eaLnBrk="0" latinLnBrk="0" hangingPunct="0">
              <a:lnSpc>
                <a:spcPct val="120000"/>
              </a:lnSpc>
              <a:spcBef>
                <a:spcPts val="0"/>
              </a:spcBef>
              <a:buFont typeface="Wingdings" pitchFamily="2" charset="2"/>
              <a:buChar char=""/>
              <a:defRPr/>
            </a:pPr>
            <a:r>
              <a:rPr kumimoji="0" lang="en" altLang="en-US" sz="900" kern="0" dirty="0">
                <a:solidFill>
                  <a:prstClr val="black">
                    <a:lumMod val="75000"/>
                    <a:lumOff val="25000"/>
                  </a:prstClr>
                </a:solidFill>
                <a:latin typeface="맑은 고딕"/>
                <a:ea typeface="맑은 고딕"/>
                <a:sym typeface="Monotype Sorts" pitchFamily="-84" charset="2"/>
              </a:rPr>
              <a:t>Provision of procedures and criteria for quality verification</a:t>
            </a:r>
          </a:p>
        </p:txBody>
      </p:sp>
      <p:sp>
        <p:nvSpPr>
          <p:cNvPr id="7" name="AutoShape 68"/>
          <p:cNvSpPr>
            <a:spLocks noChangeArrowheads="1"/>
          </p:cNvSpPr>
          <p:nvPr/>
        </p:nvSpPr>
        <p:spPr bwMode="auto">
          <a:xfrm>
            <a:off x="434484" y="3454779"/>
            <a:ext cx="1548002" cy="803153"/>
          </a:xfrm>
          <a:prstGeom prst="roundRect">
            <a:avLst>
              <a:gd name="adj" fmla="val 16667"/>
            </a:avLst>
          </a:prstGeom>
          <a:solidFill>
            <a:srgbClr val="DDDDDD">
              <a:alpha val="49804"/>
            </a:srgbClr>
          </a:solidFill>
          <a:ln w="19050" algn="ctr">
            <a:solidFill>
              <a:schemeClr val="tx1">
                <a:lumMod val="85000"/>
                <a:lumOff val="15000"/>
              </a:schemeClr>
            </a:solidFill>
            <a:prstDash val="sysDot"/>
            <a:round/>
            <a:headEnd/>
            <a:tailEnd/>
          </a:ln>
        </p:spPr>
        <p:txBody>
          <a:bodyPr wrap="none" tIns="10800" anchor="ctr"/>
          <a:lstStyle/>
          <a:p>
            <a:pPr algn="ctr" defTabSz="914400" fontAlgn="auto" latinLnBrk="0">
              <a:spcBef>
                <a:spcPts val="0"/>
              </a:spcBef>
              <a:spcAft>
                <a:spcPts val="0"/>
              </a:spcAft>
              <a:defRPr/>
            </a:pPr>
            <a:r>
              <a:rPr kumimoji="0" lang="en" altLang="en-US" sz="900" b="1" kern="0" dirty="0">
                <a:solidFill>
                  <a:srgbClr val="000000"/>
                </a:solidFill>
                <a:latin typeface="맑은 고딕"/>
                <a:ea typeface="맑은 고딕"/>
              </a:rPr>
              <a:t>based on customer needs</a:t>
            </a:r>
          </a:p>
          <a:p>
            <a:pPr algn="ctr" defTabSz="914400" fontAlgn="auto" latinLnBrk="0">
              <a:spcBef>
                <a:spcPts val="0"/>
              </a:spcBef>
              <a:spcAft>
                <a:spcPts val="0"/>
              </a:spcAft>
              <a:defRPr/>
            </a:pPr>
            <a:r>
              <a:rPr kumimoji="0" lang="en" altLang="en-US" sz="900" b="1" kern="0" dirty="0">
                <a:solidFill>
                  <a:srgbClr val="000000"/>
                </a:solidFill>
                <a:latin typeface="맑은 고딕"/>
                <a:ea typeface="맑은 고딕"/>
              </a:rPr>
              <a:t>Establishment of quality plan</a:t>
            </a:r>
          </a:p>
        </p:txBody>
      </p:sp>
      <p:sp>
        <p:nvSpPr>
          <p:cNvPr id="8" name="AutoShape 69"/>
          <p:cNvSpPr>
            <a:spLocks noChangeArrowheads="1"/>
          </p:cNvSpPr>
          <p:nvPr/>
        </p:nvSpPr>
        <p:spPr bwMode="auto">
          <a:xfrm>
            <a:off x="434485" y="4516477"/>
            <a:ext cx="1546846" cy="803153"/>
          </a:xfrm>
          <a:prstGeom prst="roundRect">
            <a:avLst>
              <a:gd name="adj" fmla="val 16667"/>
            </a:avLst>
          </a:prstGeom>
          <a:solidFill>
            <a:srgbClr val="DDDDDD">
              <a:alpha val="49804"/>
            </a:srgbClr>
          </a:solidFill>
          <a:ln w="19050" algn="ctr">
            <a:solidFill>
              <a:schemeClr val="tx1">
                <a:lumMod val="85000"/>
                <a:lumOff val="15000"/>
              </a:schemeClr>
            </a:solidFill>
            <a:prstDash val="sysDot"/>
            <a:round/>
            <a:headEnd/>
            <a:tailEnd/>
          </a:ln>
        </p:spPr>
        <p:txBody>
          <a:bodyPr wrap="none" tIns="10800" anchor="ctr"/>
          <a:lstStyle/>
          <a:p>
            <a:pPr algn="ctr" defTabSz="914400" fontAlgn="auto" latinLnBrk="0">
              <a:spcBef>
                <a:spcPts val="0"/>
              </a:spcBef>
              <a:spcAft>
                <a:spcPts val="0"/>
              </a:spcAft>
              <a:defRPr/>
            </a:pPr>
            <a:r>
              <a:rPr kumimoji="0" lang="en" altLang="en-US" sz="900" b="1" kern="0" dirty="0">
                <a:solidFill>
                  <a:srgbClr val="000000"/>
                </a:solidFill>
                <a:latin typeface="맑은 고딕"/>
                <a:ea typeface="맑은 고딕"/>
              </a:rPr>
              <a:t>quality assurance and</a:t>
            </a:r>
          </a:p>
          <a:p>
            <a:pPr algn="ctr" defTabSz="914400" fontAlgn="auto" latinLnBrk="0">
              <a:spcBef>
                <a:spcPts val="0"/>
              </a:spcBef>
              <a:spcAft>
                <a:spcPts val="0"/>
              </a:spcAft>
              <a:defRPr/>
            </a:pPr>
            <a:r>
              <a:rPr kumimoji="0" lang="en" altLang="en-US" sz="900" b="1" kern="0" dirty="0">
                <a:solidFill>
                  <a:srgbClr val="000000"/>
                </a:solidFill>
                <a:latin typeface="맑은 고딕"/>
                <a:ea typeface="맑은 고딕"/>
              </a:rPr>
              <a:t>Perform quality control</a:t>
            </a:r>
          </a:p>
        </p:txBody>
      </p:sp>
      <p:sp>
        <p:nvSpPr>
          <p:cNvPr id="9" name="Text Box 35"/>
          <p:cNvSpPr txBox="1">
            <a:spLocks noChangeArrowheads="1"/>
          </p:cNvSpPr>
          <p:nvPr/>
        </p:nvSpPr>
        <p:spPr bwMode="auto">
          <a:xfrm>
            <a:off x="2072681" y="3645024"/>
            <a:ext cx="2736303" cy="340221"/>
          </a:xfrm>
          <a:prstGeom prst="rect">
            <a:avLst/>
          </a:prstGeom>
          <a:noFill/>
          <a:ln w="12700" algn="ctr">
            <a:noFill/>
            <a:miter lim="800000"/>
            <a:headEnd/>
            <a:tailEnd/>
          </a:ln>
          <a:effectLst/>
        </p:spPr>
        <p:txBody>
          <a:bodyPr wrap="square" lIns="0" tIns="0" rIns="0" bIns="0">
            <a:spAutoFit/>
          </a:bodyPr>
          <a:lstStyle/>
          <a:p>
            <a:pPr marL="171450" indent="-171450" defTabSz="914400" latinLnBrk="0">
              <a:lnSpc>
                <a:spcPct val="130000"/>
              </a:lnSpc>
              <a:spcBef>
                <a:spcPts val="0"/>
              </a:spcBef>
              <a:spcAft>
                <a:spcPts val="600"/>
              </a:spcAft>
              <a:buClr>
                <a:prstClr val="black"/>
              </a:buClr>
              <a:buFont typeface="Wingdings" panose="05000000000000000000" pitchFamily="2" charset="2"/>
              <a:buChar char="§"/>
              <a:defRPr/>
            </a:pPr>
            <a:r>
              <a:rPr lang="en" altLang="en-US" sz="900" kern="0" dirty="0">
                <a:solidFill>
                  <a:prstClr val="black"/>
                </a:solidFill>
                <a:latin typeface="맑은 고딕"/>
                <a:ea typeface="맑은 고딕"/>
              </a:rPr>
              <a:t>of quality requirements and various standards </a:t>
            </a:r>
            <a:r>
              <a:rPr lang="en" altLang="ko-KR" sz="900" kern="0" dirty="0">
                <a:solidFill>
                  <a:prstClr val="black"/>
                </a:solidFill>
                <a:latin typeface="맑은 고딕"/>
                <a:ea typeface="맑은 고딕"/>
              </a:rPr>
              <a:t>, </a:t>
            </a:r>
            <a:r>
              <a:rPr lang="en" altLang="en-US" sz="900" kern="0" dirty="0">
                <a:solidFill>
                  <a:prstClr val="black"/>
                </a:solidFill>
                <a:latin typeface="맑은 고딕"/>
                <a:ea typeface="맑은 고딕"/>
              </a:rPr>
              <a:t>rules </a:t>
            </a:r>
            <a:r>
              <a:rPr lang="en" altLang="ko-KR" sz="900" kern="0" dirty="0">
                <a:solidFill>
                  <a:prstClr val="black"/>
                </a:solidFill>
                <a:latin typeface="맑은 고딕"/>
                <a:ea typeface="맑은 고딕"/>
              </a:rPr>
              <a:t>, </a:t>
            </a:r>
            <a:r>
              <a:rPr lang="en" altLang="en-US" sz="900" kern="0" dirty="0">
                <a:solidFill>
                  <a:prstClr val="black"/>
                </a:solidFill>
                <a:latin typeface="맑은 고딕"/>
                <a:ea typeface="맑은 고딕"/>
              </a:rPr>
              <a:t>guidelines </a:t>
            </a:r>
            <a:r>
              <a:rPr lang="en" altLang="ko-KR" sz="900" kern="0" dirty="0">
                <a:solidFill>
                  <a:prstClr val="black"/>
                </a:solidFill>
                <a:latin typeface="맑은 고딕"/>
                <a:ea typeface="맑은 고딕"/>
              </a:rPr>
              <a:t>, </a:t>
            </a:r>
            <a:r>
              <a:rPr lang="en" altLang="en-US" sz="900" kern="0" dirty="0">
                <a:solidFill>
                  <a:prstClr val="black"/>
                </a:solidFill>
                <a:latin typeface="맑은 고딕"/>
                <a:ea typeface="맑은 고딕"/>
              </a:rPr>
              <a:t>policies </a:t>
            </a:r>
            <a:r>
              <a:rPr lang="en" altLang="ko-KR" sz="900" kern="0" dirty="0">
                <a:solidFill>
                  <a:prstClr val="black"/>
                </a:solidFill>
                <a:latin typeface="맑은 고딕"/>
                <a:ea typeface="맑은 고딕"/>
              </a:rPr>
              <a:t>, and </a:t>
            </a:r>
            <a:r>
              <a:rPr lang="en" altLang="en-US" sz="900" kern="0" dirty="0">
                <a:solidFill>
                  <a:prstClr val="black"/>
                </a:solidFill>
                <a:latin typeface="맑은 고딕"/>
                <a:ea typeface="맑은 고딕"/>
              </a:rPr>
              <a:t>procedures</a:t>
            </a:r>
          </a:p>
        </p:txBody>
      </p:sp>
      <p:sp>
        <p:nvSpPr>
          <p:cNvPr id="10" name="Text Box 36"/>
          <p:cNvSpPr txBox="1">
            <a:spLocks noChangeArrowheads="1"/>
          </p:cNvSpPr>
          <p:nvPr/>
        </p:nvSpPr>
        <p:spPr bwMode="auto">
          <a:xfrm>
            <a:off x="2072681" y="4653136"/>
            <a:ext cx="2880319" cy="777264"/>
          </a:xfrm>
          <a:prstGeom prst="rect">
            <a:avLst/>
          </a:prstGeom>
          <a:noFill/>
          <a:ln w="12700" algn="ctr">
            <a:noFill/>
            <a:miter lim="800000"/>
            <a:headEnd/>
            <a:tailEnd/>
          </a:ln>
          <a:effectLst/>
        </p:spPr>
        <p:txBody>
          <a:bodyPr wrap="square" lIns="0" tIns="0" rIns="0" bIns="0">
            <a:spAutoFit/>
          </a:bodyPr>
          <a:lstStyle>
            <a:defPPr>
              <a:defRPr lang="ko-KR"/>
            </a:defPPr>
            <a:lvl1pPr marL="171450" indent="-171450" latinLnBrk="0">
              <a:spcBef>
                <a:spcPct val="50000"/>
              </a:spcBef>
              <a:buClr>
                <a:prstClr val="black"/>
              </a:buClr>
              <a:buFont typeface="Arial" panose="020B0604020202020204" pitchFamily="34" charset="0"/>
              <a:buChar char="•"/>
              <a:defRPr sz="1200" b="1">
                <a:solidFill>
                  <a:prstClr val="black"/>
                </a:solidFill>
                <a:latin typeface="맑은 고딕" panose="020B0503020000020004" pitchFamily="50" charset="-127"/>
                <a:ea typeface="맑은 고딕" panose="020B0503020000020004" pitchFamily="50" charset="-127"/>
              </a:defRPr>
            </a:lvl1pPr>
          </a:lstStyle>
          <a:p>
            <a:pPr defTabSz="914400">
              <a:lnSpc>
                <a:spcPct val="130000"/>
              </a:lnSpc>
              <a:spcBef>
                <a:spcPts val="0"/>
              </a:spcBef>
              <a:spcAft>
                <a:spcPts val="600"/>
              </a:spcAft>
              <a:buFont typeface="Wingdings" panose="05000000000000000000" pitchFamily="2" charset="2"/>
              <a:buChar char="§"/>
              <a:defRPr/>
            </a:pPr>
            <a:r>
              <a:rPr lang="en" altLang="en-US" sz="900" b="0" kern="0" dirty="0">
                <a:latin typeface="맑은 고딕"/>
                <a:ea typeface="맑은 고딕"/>
              </a:rPr>
              <a:t>Support for various resources necessary for the implementation of the quality plan</a:t>
            </a:r>
          </a:p>
          <a:p>
            <a:pPr defTabSz="914400">
              <a:lnSpc>
                <a:spcPct val="130000"/>
              </a:lnSpc>
              <a:spcBef>
                <a:spcPts val="0"/>
              </a:spcBef>
              <a:spcAft>
                <a:spcPts val="600"/>
              </a:spcAft>
              <a:buFont typeface="Wingdings" panose="05000000000000000000" pitchFamily="2" charset="2"/>
              <a:buChar char="§"/>
              <a:defRPr/>
            </a:pPr>
            <a:r>
              <a:rPr lang="en" altLang="en-US" sz="900" b="0" kern="0" dirty="0">
                <a:latin typeface="맑은 고딕"/>
                <a:ea typeface="맑은 고딕"/>
              </a:rPr>
              <a:t>Identification of quality complaints and cooperation with resolution activities</a:t>
            </a:r>
          </a:p>
        </p:txBody>
      </p:sp>
      <p:sp>
        <p:nvSpPr>
          <p:cNvPr id="11" name="Text Box 36"/>
          <p:cNvSpPr txBox="1">
            <a:spLocks noChangeArrowheads="1"/>
          </p:cNvSpPr>
          <p:nvPr/>
        </p:nvSpPr>
        <p:spPr bwMode="auto">
          <a:xfrm>
            <a:off x="2083830" y="5601940"/>
            <a:ext cx="2869170" cy="777264"/>
          </a:xfrm>
          <a:prstGeom prst="rect">
            <a:avLst/>
          </a:prstGeom>
          <a:noFill/>
          <a:ln w="12700" algn="ctr">
            <a:noFill/>
            <a:miter lim="800000"/>
            <a:headEnd/>
            <a:tailEnd/>
          </a:ln>
          <a:effectLst/>
        </p:spPr>
        <p:txBody>
          <a:bodyPr wrap="square" lIns="0" tIns="0" rIns="0" bIns="0">
            <a:spAutoFit/>
          </a:bodyPr>
          <a:lstStyle>
            <a:defPPr>
              <a:defRPr lang="ko-KR"/>
            </a:defPPr>
            <a:lvl1pPr marL="171450" indent="-171450" latinLnBrk="0">
              <a:spcBef>
                <a:spcPct val="50000"/>
              </a:spcBef>
              <a:buClr>
                <a:prstClr val="black"/>
              </a:buClr>
              <a:buFont typeface="Arial" panose="020B0604020202020204" pitchFamily="34" charset="0"/>
              <a:buChar char="•"/>
              <a:defRPr sz="1200" b="1">
                <a:solidFill>
                  <a:prstClr val="black"/>
                </a:solidFill>
                <a:latin typeface="맑은 고딕" panose="020B0503020000020004" pitchFamily="50" charset="-127"/>
                <a:ea typeface="맑은 고딕" panose="020B0503020000020004" pitchFamily="50" charset="-127"/>
              </a:defRPr>
            </a:lvl1pPr>
          </a:lstStyle>
          <a:p>
            <a:pPr defTabSz="914400">
              <a:lnSpc>
                <a:spcPct val="130000"/>
              </a:lnSpc>
              <a:spcBef>
                <a:spcPts val="0"/>
              </a:spcBef>
              <a:spcAft>
                <a:spcPts val="600"/>
              </a:spcAft>
              <a:buFont typeface="Wingdings" panose="05000000000000000000" pitchFamily="2" charset="2"/>
              <a:buChar char="§"/>
              <a:defRPr/>
            </a:pPr>
            <a:r>
              <a:rPr lang="en" altLang="en-US" sz="900" b="0" kern="0" dirty="0">
                <a:latin typeface="맑은 고딕"/>
                <a:ea typeface="맑은 고딕"/>
              </a:rPr>
              <a:t>Confirmation of achievement of quality requirements and suggestions for improvement</a:t>
            </a:r>
          </a:p>
          <a:p>
            <a:pPr defTabSz="914400">
              <a:lnSpc>
                <a:spcPct val="130000"/>
              </a:lnSpc>
              <a:spcBef>
                <a:spcPts val="0"/>
              </a:spcBef>
              <a:spcAft>
                <a:spcPts val="600"/>
              </a:spcAft>
              <a:buFont typeface="Wingdings" panose="05000000000000000000" pitchFamily="2" charset="2"/>
              <a:buChar char="§"/>
              <a:defRPr/>
            </a:pPr>
            <a:r>
              <a:rPr lang="en" altLang="en-US" sz="900" b="0" kern="0" dirty="0">
                <a:latin typeface="맑은 고딕"/>
                <a:ea typeface="맑은 고딕"/>
              </a:rPr>
              <a:t>Clarification of </a:t>
            </a:r>
            <a:r>
              <a:rPr lang="en" altLang="ko-KR" sz="900" b="0" kern="0" dirty="0">
                <a:latin typeface="맑은 고딕"/>
                <a:ea typeface="맑은 고딕"/>
              </a:rPr>
              <a:t>feedback system </a:t>
            </a:r>
            <a:r>
              <a:rPr lang="en" altLang="en-US" sz="900" b="0" kern="0" dirty="0">
                <a:latin typeface="맑은 고딕"/>
                <a:ea typeface="맑은 고딕"/>
              </a:rPr>
              <a:t>for quality activity results</a:t>
            </a:r>
          </a:p>
        </p:txBody>
      </p:sp>
      <p:sp>
        <p:nvSpPr>
          <p:cNvPr id="12" name="AutoShape 69"/>
          <p:cNvSpPr>
            <a:spLocks noChangeArrowheads="1"/>
          </p:cNvSpPr>
          <p:nvPr/>
        </p:nvSpPr>
        <p:spPr bwMode="auto">
          <a:xfrm>
            <a:off x="435910" y="5578175"/>
            <a:ext cx="1546846" cy="803153"/>
          </a:xfrm>
          <a:prstGeom prst="roundRect">
            <a:avLst>
              <a:gd name="adj" fmla="val 16667"/>
            </a:avLst>
          </a:prstGeom>
          <a:solidFill>
            <a:srgbClr val="DDDDDD">
              <a:alpha val="49804"/>
            </a:srgbClr>
          </a:solidFill>
          <a:ln w="19050" algn="ctr">
            <a:solidFill>
              <a:schemeClr val="tx1">
                <a:lumMod val="85000"/>
                <a:lumOff val="15000"/>
              </a:schemeClr>
            </a:solidFill>
            <a:prstDash val="sysDot"/>
            <a:round/>
            <a:headEnd/>
            <a:tailEnd/>
          </a:ln>
        </p:spPr>
        <p:txBody>
          <a:bodyPr wrap="none" tIns="10800" anchor="ctr"/>
          <a:lstStyle/>
          <a:p>
            <a:pPr algn="ctr" defTabSz="914400" fontAlgn="auto" latinLnBrk="0">
              <a:spcBef>
                <a:spcPts val="0"/>
              </a:spcBef>
              <a:spcAft>
                <a:spcPts val="0"/>
              </a:spcAft>
              <a:defRPr/>
            </a:pPr>
            <a:r>
              <a:rPr kumimoji="0" lang="en" altLang="en-US" sz="900" b="1" kern="0" dirty="0">
                <a:solidFill>
                  <a:srgbClr val="000000"/>
                </a:solidFill>
                <a:latin typeface="맑은 고딕"/>
                <a:ea typeface="맑은 고딕"/>
              </a:rPr>
              <a:t>of the results of quality control activities</a:t>
            </a:r>
          </a:p>
          <a:p>
            <a:pPr algn="ctr" defTabSz="914400" fontAlgn="auto" latinLnBrk="0">
              <a:spcBef>
                <a:spcPts val="0"/>
              </a:spcBef>
              <a:spcAft>
                <a:spcPts val="0"/>
              </a:spcAft>
              <a:defRPr/>
            </a:pPr>
            <a:r>
              <a:rPr kumimoji="0" lang="en" altLang="en-US" sz="900" b="1" kern="0" dirty="0">
                <a:solidFill>
                  <a:srgbClr val="000000"/>
                </a:solidFill>
                <a:latin typeface="맑은 고딕"/>
                <a:ea typeface="맑은 고딕"/>
              </a:rPr>
              <a:t>Establish </a:t>
            </a:r>
            <a:r>
              <a:rPr kumimoji="0" lang="en" altLang="ko-KR" sz="900" b="1" kern="0" dirty="0">
                <a:solidFill>
                  <a:srgbClr val="000000"/>
                </a:solidFill>
                <a:latin typeface="맑은 고딕"/>
                <a:ea typeface="맑은 고딕"/>
              </a:rPr>
              <a:t>feedback system</a:t>
            </a:r>
          </a:p>
        </p:txBody>
      </p:sp>
      <p:sp>
        <p:nvSpPr>
          <p:cNvPr id="14" name="AutoShape 56"/>
          <p:cNvSpPr>
            <a:spLocks noChangeArrowheads="1"/>
          </p:cNvSpPr>
          <p:nvPr/>
        </p:nvSpPr>
        <p:spPr bwMode="auto">
          <a:xfrm>
            <a:off x="381001" y="1733476"/>
            <a:ext cx="4572000" cy="327273"/>
          </a:xfrm>
          <a:prstGeom prst="rect">
            <a:avLst/>
          </a:prstGeom>
          <a:solidFill>
            <a:schemeClr val="tx1">
              <a:lumMod val="65000"/>
              <a:lumOff val="35000"/>
            </a:schemeClr>
          </a:solidFill>
          <a:ln w="9525" cap="flat" cmpd="sng" algn="ctr">
            <a:solidFill>
              <a:sysClr val="windowText" lastClr="000000">
                <a:lumMod val="50000"/>
                <a:lumOff val="50000"/>
              </a:sysClr>
            </a:solidFill>
            <a:prstDash val="solid"/>
          </a:ln>
          <a:effectLst/>
        </p:spPr>
        <p:txBody>
          <a:bodyPr lIns="144000" rIns="144000" anchor="ctr"/>
          <a:lstStyle/>
          <a:p>
            <a:pPr algn="ctr" defTabSz="914400" fontAlgn="auto" latinLnBrk="0">
              <a:spcBef>
                <a:spcPts val="0"/>
              </a:spcBef>
              <a:spcAft>
                <a:spcPts val="0"/>
              </a:spcAft>
            </a:pPr>
            <a:r>
              <a:rPr kumimoji="0" lang="en" altLang="en-US" sz="900" b="1" kern="0" dirty="0">
                <a:solidFill>
                  <a:prstClr val="white"/>
                </a:solidFill>
                <a:effectLst>
                  <a:outerShdw blurRad="38100" dist="38100" dir="2700000" algn="tl">
                    <a:srgbClr val="000000">
                      <a:alpha val="43137"/>
                    </a:srgbClr>
                  </a:outerShdw>
                </a:effectLst>
                <a:latin typeface="맑은 고딕"/>
                <a:ea typeface="맑은 고딕"/>
              </a:rPr>
              <a:t>Quality and deliverables management overview</a:t>
            </a:r>
            <a:endParaRPr kumimoji="0" lang="en-US" altLang="ko-KR" sz="900" b="1" kern="0" dirty="0">
              <a:solidFill>
                <a:prstClr val="white"/>
              </a:solidFill>
              <a:effectLst>
                <a:outerShdw blurRad="38100" dist="38100" dir="2700000" algn="tl">
                  <a:srgbClr val="000000">
                    <a:alpha val="43137"/>
                  </a:srgbClr>
                </a:outerShdw>
              </a:effectLst>
              <a:latin typeface="맑은 고딕"/>
              <a:ea typeface="맑은 고딕"/>
            </a:endParaRPr>
          </a:p>
        </p:txBody>
      </p:sp>
      <p:sp>
        <p:nvSpPr>
          <p:cNvPr id="16" name="TextBox 15"/>
          <p:cNvSpPr txBox="1"/>
          <p:nvPr/>
        </p:nvSpPr>
        <p:spPr>
          <a:xfrm>
            <a:off x="453829" y="3121201"/>
            <a:ext cx="1354538" cy="138499"/>
          </a:xfrm>
          <a:prstGeom prst="rect">
            <a:avLst/>
          </a:prstGeom>
          <a:noFill/>
          <a:ln w="3175">
            <a:noFill/>
          </a:ln>
          <a:effectLst/>
        </p:spPr>
        <p:txBody>
          <a:bodyPr wrap="none" lIns="0" tIns="0" rIns="0" bIns="0" rtlCol="0">
            <a:spAutoFit/>
          </a:bodyPr>
          <a:lstStyle/>
          <a:p>
            <a:pPr defTabSz="975022" latinLnBrk="0">
              <a:spcBef>
                <a:spcPts val="500"/>
              </a:spcBef>
              <a:buClr>
                <a:srgbClr val="000000">
                  <a:lumMod val="65000"/>
                  <a:lumOff val="35000"/>
                </a:srgbClr>
              </a:buClr>
              <a:buSzPct val="60000"/>
            </a:pPr>
            <a:r>
              <a:rPr lang="en" altLang="en-US" sz="900" b="1" u="sng" spc="-60" dirty="0">
                <a:solidFill>
                  <a:srgbClr val="000000">
                    <a:lumMod val="65000"/>
                    <a:lumOff val="35000"/>
                  </a:srgbClr>
                </a:solidFill>
                <a:latin typeface="맑은 고딕"/>
                <a:ea typeface="맑은 고딕"/>
              </a:rPr>
              <a:t>Core management direction</a:t>
            </a:r>
          </a:p>
        </p:txBody>
      </p:sp>
      <p:grpSp>
        <p:nvGrpSpPr>
          <p:cNvPr id="17" name="그룹 16"/>
          <p:cNvGrpSpPr/>
          <p:nvPr/>
        </p:nvGrpSpPr>
        <p:grpSpPr>
          <a:xfrm>
            <a:off x="5012665" y="1733476"/>
            <a:ext cx="4512335" cy="327273"/>
            <a:chOff x="5018973" y="1733476"/>
            <a:chExt cx="4475696" cy="327273"/>
          </a:xfrm>
          <a:solidFill>
            <a:schemeClr val="tx1">
              <a:lumMod val="65000"/>
              <a:lumOff val="35000"/>
            </a:schemeClr>
          </a:solidFill>
        </p:grpSpPr>
        <p:sp>
          <p:nvSpPr>
            <p:cNvPr id="18" name="AutoShape 56"/>
            <p:cNvSpPr>
              <a:spLocks noChangeArrowheads="1"/>
            </p:cNvSpPr>
            <p:nvPr/>
          </p:nvSpPr>
          <p:spPr bwMode="auto">
            <a:xfrm>
              <a:off x="5019172" y="1733476"/>
              <a:ext cx="4475497" cy="327273"/>
            </a:xfrm>
            <a:prstGeom prst="rect">
              <a:avLst/>
            </a:prstGeom>
            <a:grpFill/>
            <a:ln w="9525" cap="flat" cmpd="sng" algn="ctr">
              <a:solidFill>
                <a:sysClr val="windowText" lastClr="000000">
                  <a:lumMod val="50000"/>
                  <a:lumOff val="50000"/>
                </a:sysClr>
              </a:solidFill>
              <a:prstDash val="solid"/>
            </a:ln>
            <a:effectLst/>
          </p:spPr>
          <p:txBody>
            <a:bodyPr lIns="144000" rIns="144000" anchor="ctr"/>
            <a:lstStyle/>
            <a:p>
              <a:pPr algn="ctr" defTabSz="914400" fontAlgn="auto" latinLnBrk="0">
                <a:spcBef>
                  <a:spcPts val="0"/>
                </a:spcBef>
                <a:spcAft>
                  <a:spcPts val="0"/>
                </a:spcAft>
              </a:pPr>
              <a:r>
                <a:rPr kumimoji="0" lang="en" altLang="en-US" sz="900" b="1" kern="0" dirty="0">
                  <a:solidFill>
                    <a:prstClr val="white"/>
                  </a:solidFill>
                  <a:effectLst>
                    <a:outerShdw blurRad="38100" dist="38100" dir="2700000" algn="tl">
                      <a:srgbClr val="000000">
                        <a:alpha val="43137"/>
                      </a:srgbClr>
                    </a:outerShdw>
                  </a:effectLst>
                  <a:latin typeface="맑은 고딕"/>
                  <a:ea typeface="맑은 고딕"/>
                </a:rPr>
                <a:t>promotion goal</a:t>
              </a:r>
              <a:endParaRPr kumimoji="0" lang="en-US" altLang="ko-KR" sz="900" b="1" kern="0" dirty="0">
                <a:solidFill>
                  <a:prstClr val="white"/>
                </a:solidFill>
                <a:effectLst>
                  <a:outerShdw blurRad="38100" dist="38100" dir="2700000" algn="tl">
                    <a:srgbClr val="000000">
                      <a:alpha val="43137"/>
                    </a:srgbClr>
                  </a:outerShdw>
                </a:effectLst>
                <a:latin typeface="맑은 고딕"/>
                <a:ea typeface="맑은 고딕"/>
              </a:endParaRPr>
            </a:p>
          </p:txBody>
        </p:sp>
        <p:sp>
          <p:nvSpPr>
            <p:cNvPr id="19" name="자유형 18"/>
            <p:cNvSpPr/>
            <p:nvPr/>
          </p:nvSpPr>
          <p:spPr>
            <a:xfrm rot="10800000">
              <a:off x="5018973" y="1733722"/>
              <a:ext cx="1264283" cy="314327"/>
            </a:xfrm>
            <a:custGeom>
              <a:avLst/>
              <a:gdLst>
                <a:gd name="connsiteX0" fmla="*/ 0 w 1476375"/>
                <a:gd name="connsiteY0" fmla="*/ 688181 h 690563"/>
                <a:gd name="connsiteX1" fmla="*/ 1464469 w 1476375"/>
                <a:gd name="connsiteY1" fmla="*/ 690563 h 690563"/>
                <a:gd name="connsiteX2" fmla="*/ 1476375 w 1476375"/>
                <a:gd name="connsiteY2" fmla="*/ 0 h 690563"/>
                <a:gd name="connsiteX3" fmla="*/ 0 w 1476375"/>
                <a:gd name="connsiteY3" fmla="*/ 688181 h 690563"/>
                <a:gd name="connsiteX0" fmla="*/ 0 w 1476375"/>
                <a:gd name="connsiteY0" fmla="*/ 688181 h 690563"/>
                <a:gd name="connsiteX1" fmla="*/ 1464469 w 1476375"/>
                <a:gd name="connsiteY1" fmla="*/ 690563 h 690563"/>
                <a:gd name="connsiteX2" fmla="*/ 1476375 w 1476375"/>
                <a:gd name="connsiteY2" fmla="*/ 0 h 690563"/>
                <a:gd name="connsiteX3" fmla="*/ 0 w 1476375"/>
                <a:gd name="connsiteY3" fmla="*/ 688181 h 690563"/>
                <a:gd name="connsiteX0" fmla="*/ 0 w 1476375"/>
                <a:gd name="connsiteY0" fmla="*/ 688181 h 690563"/>
                <a:gd name="connsiteX1" fmla="*/ 1464469 w 1476375"/>
                <a:gd name="connsiteY1" fmla="*/ 690563 h 690563"/>
                <a:gd name="connsiteX2" fmla="*/ 1476375 w 1476375"/>
                <a:gd name="connsiteY2" fmla="*/ 0 h 690563"/>
                <a:gd name="connsiteX3" fmla="*/ 0 w 1476375"/>
                <a:gd name="connsiteY3" fmla="*/ 688181 h 690563"/>
              </a:gdLst>
              <a:ahLst/>
              <a:cxnLst>
                <a:cxn ang="0">
                  <a:pos x="connsiteX0" y="connsiteY0"/>
                </a:cxn>
                <a:cxn ang="0">
                  <a:pos x="connsiteX1" y="connsiteY1"/>
                </a:cxn>
                <a:cxn ang="0">
                  <a:pos x="connsiteX2" y="connsiteY2"/>
                </a:cxn>
                <a:cxn ang="0">
                  <a:pos x="connsiteX3" y="connsiteY3"/>
                </a:cxn>
              </a:cxnLst>
              <a:rect l="l" t="t" r="r" b="b"/>
              <a:pathLst>
                <a:path w="1476375" h="690563">
                  <a:moveTo>
                    <a:pt x="0" y="688181"/>
                  </a:moveTo>
                  <a:lnTo>
                    <a:pt x="1464469" y="690563"/>
                  </a:lnTo>
                  <a:lnTo>
                    <a:pt x="1476375" y="0"/>
                  </a:lnTo>
                  <a:cubicBezTo>
                    <a:pt x="1215229" y="210339"/>
                    <a:pt x="765970" y="506405"/>
                    <a:pt x="0" y="688181"/>
                  </a:cubicBezTo>
                  <a:close/>
                </a:path>
              </a:pathLst>
            </a:custGeom>
            <a:grpFill/>
            <a:ln w="25400" cap="flat" cmpd="sng" algn="ctr">
              <a:noFill/>
              <a:prstDash val="solid"/>
            </a:ln>
            <a:effectLst/>
          </p:spPr>
          <p:txBody>
            <a:bodyPr rtlCol="0" anchor="ctr"/>
            <a:lstStyle/>
            <a:p>
              <a:pPr algn="ctr" defTabSz="914400" fontAlgn="auto" latinLnBrk="0">
                <a:spcBef>
                  <a:spcPts val="0"/>
                </a:spcBef>
                <a:spcAft>
                  <a:spcPts val="0"/>
                </a:spcAft>
              </a:pPr>
              <a:endParaRPr kumimoji="0" lang="ko-KR" altLang="en-US" sz="900" kern="0" dirty="0">
                <a:solidFill>
                  <a:prstClr val="white"/>
                </a:solidFill>
                <a:latin typeface="맑은 고딕"/>
                <a:ea typeface="맑은 고딕"/>
              </a:endParaRPr>
            </a:p>
          </p:txBody>
        </p:sp>
      </p:grpSp>
      <p:grpSp>
        <p:nvGrpSpPr>
          <p:cNvPr id="20" name="Group 4"/>
          <p:cNvGrpSpPr>
            <a:grpSpLocks/>
          </p:cNvGrpSpPr>
          <p:nvPr/>
        </p:nvGrpSpPr>
        <p:grpSpPr bwMode="auto">
          <a:xfrm>
            <a:off x="4953000" y="4985733"/>
            <a:ext cx="4369283" cy="694599"/>
            <a:chOff x="922" y="679"/>
            <a:chExt cx="2287" cy="354"/>
          </a:xfrm>
        </p:grpSpPr>
        <p:sp>
          <p:nvSpPr>
            <p:cNvPr id="21" name="AutoShape 5"/>
            <p:cNvSpPr>
              <a:spLocks noChangeArrowheads="1"/>
            </p:cNvSpPr>
            <p:nvPr/>
          </p:nvSpPr>
          <p:spPr bwMode="auto">
            <a:xfrm>
              <a:off x="1179" y="693"/>
              <a:ext cx="1779" cy="275"/>
            </a:xfrm>
            <a:prstGeom prst="triangle">
              <a:avLst>
                <a:gd name="adj" fmla="val 50000"/>
              </a:avLst>
            </a:prstGeom>
            <a:gradFill rotWithShape="1">
              <a:gsLst>
                <a:gs pos="0">
                  <a:srgbClr val="DDDDDD"/>
                </a:gs>
                <a:gs pos="100000">
                  <a:srgbClr val="FFFFFF">
                    <a:alpha val="0"/>
                  </a:srgbClr>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400"/>
              <a:endParaRPr lang="ko-KR" altLang="en-US" sz="900" b="1" dirty="0">
                <a:solidFill>
                  <a:srgbClr val="000000"/>
                </a:solidFill>
                <a:latin typeface="맑은 고딕" panose="020B0503020000020004" pitchFamily="50" charset="-127"/>
                <a:ea typeface="맑은 고딕" panose="020B0503020000020004" pitchFamily="50" charset="-127"/>
              </a:endParaRPr>
            </a:p>
          </p:txBody>
        </p:sp>
        <p:sp>
          <p:nvSpPr>
            <p:cNvPr id="22" name="Freeform 6"/>
            <p:cNvSpPr>
              <a:spLocks/>
            </p:cNvSpPr>
            <p:nvPr/>
          </p:nvSpPr>
          <p:spPr bwMode="auto">
            <a:xfrm>
              <a:off x="922" y="679"/>
              <a:ext cx="1147" cy="354"/>
            </a:xfrm>
            <a:custGeom>
              <a:avLst/>
              <a:gdLst>
                <a:gd name="T0" fmla="*/ 0 w 2676"/>
                <a:gd name="T1" fmla="*/ 109 h 499"/>
                <a:gd name="T2" fmla="*/ 90 w 2676"/>
                <a:gd name="T3" fmla="*/ 0 h 499"/>
                <a:gd name="T4" fmla="*/ 0 w 2676"/>
                <a:gd name="T5" fmla="*/ 126 h 499"/>
                <a:gd name="T6" fmla="*/ 0 w 2676"/>
                <a:gd name="T7" fmla="*/ 109 h 499"/>
                <a:gd name="T8" fmla="*/ 0 60000 65536"/>
                <a:gd name="T9" fmla="*/ 0 60000 65536"/>
                <a:gd name="T10" fmla="*/ 0 60000 65536"/>
                <a:gd name="T11" fmla="*/ 0 60000 65536"/>
                <a:gd name="T12" fmla="*/ 0 w 2676"/>
                <a:gd name="T13" fmla="*/ 0 h 499"/>
                <a:gd name="T14" fmla="*/ 2676 w 2676"/>
                <a:gd name="T15" fmla="*/ 499 h 499"/>
              </a:gdLst>
              <a:ahLst/>
              <a:cxnLst>
                <a:cxn ang="T8">
                  <a:pos x="T0" y="T1"/>
                </a:cxn>
                <a:cxn ang="T9">
                  <a:pos x="T2" y="T3"/>
                </a:cxn>
                <a:cxn ang="T10">
                  <a:pos x="T4" y="T5"/>
                </a:cxn>
                <a:cxn ang="T11">
                  <a:pos x="T6" y="T7"/>
                </a:cxn>
              </a:cxnLst>
              <a:rect l="T12" t="T13" r="T14" b="T15"/>
              <a:pathLst>
                <a:path w="2676" h="499">
                  <a:moveTo>
                    <a:pt x="0" y="431"/>
                  </a:moveTo>
                  <a:lnTo>
                    <a:pt x="2676" y="0"/>
                  </a:lnTo>
                  <a:lnTo>
                    <a:pt x="0" y="499"/>
                  </a:lnTo>
                  <a:lnTo>
                    <a:pt x="0" y="431"/>
                  </a:lnTo>
                  <a:close/>
                </a:path>
              </a:pathLst>
            </a:custGeom>
            <a:gradFill rotWithShape="1">
              <a:gsLst>
                <a:gs pos="0">
                  <a:srgbClr val="C0C0C0"/>
                </a:gs>
                <a:gs pos="100000">
                  <a:srgbClr val="FFFFFF">
                    <a:alpha val="0"/>
                  </a:srgbClr>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algn="ctr" defTabSz="914400" eaLnBrk="0" latinLnBrk="0" hangingPunct="0"/>
              <a:endParaRPr kumimoji="0" lang="ko-KR" altLang="en-US" sz="900" dirty="0">
                <a:solidFill>
                  <a:srgbClr val="000000"/>
                </a:solidFill>
                <a:ea typeface="맑은 고딕" panose="020B0503020000020004" pitchFamily="50" charset="-127"/>
              </a:endParaRPr>
            </a:p>
          </p:txBody>
        </p:sp>
        <p:sp>
          <p:nvSpPr>
            <p:cNvPr id="23" name="Freeform 7"/>
            <p:cNvSpPr>
              <a:spLocks/>
            </p:cNvSpPr>
            <p:nvPr/>
          </p:nvSpPr>
          <p:spPr bwMode="auto">
            <a:xfrm flipH="1">
              <a:off x="2062" y="679"/>
              <a:ext cx="1147" cy="354"/>
            </a:xfrm>
            <a:custGeom>
              <a:avLst/>
              <a:gdLst>
                <a:gd name="T0" fmla="*/ 0 w 2676"/>
                <a:gd name="T1" fmla="*/ 109 h 499"/>
                <a:gd name="T2" fmla="*/ 90 w 2676"/>
                <a:gd name="T3" fmla="*/ 0 h 499"/>
                <a:gd name="T4" fmla="*/ 0 w 2676"/>
                <a:gd name="T5" fmla="*/ 126 h 499"/>
                <a:gd name="T6" fmla="*/ 0 w 2676"/>
                <a:gd name="T7" fmla="*/ 109 h 499"/>
                <a:gd name="T8" fmla="*/ 0 60000 65536"/>
                <a:gd name="T9" fmla="*/ 0 60000 65536"/>
                <a:gd name="T10" fmla="*/ 0 60000 65536"/>
                <a:gd name="T11" fmla="*/ 0 60000 65536"/>
                <a:gd name="T12" fmla="*/ 0 w 2676"/>
                <a:gd name="T13" fmla="*/ 0 h 499"/>
                <a:gd name="T14" fmla="*/ 2676 w 2676"/>
                <a:gd name="T15" fmla="*/ 499 h 499"/>
              </a:gdLst>
              <a:ahLst/>
              <a:cxnLst>
                <a:cxn ang="T8">
                  <a:pos x="T0" y="T1"/>
                </a:cxn>
                <a:cxn ang="T9">
                  <a:pos x="T2" y="T3"/>
                </a:cxn>
                <a:cxn ang="T10">
                  <a:pos x="T4" y="T5"/>
                </a:cxn>
                <a:cxn ang="T11">
                  <a:pos x="T6" y="T7"/>
                </a:cxn>
              </a:cxnLst>
              <a:rect l="T12" t="T13" r="T14" b="T15"/>
              <a:pathLst>
                <a:path w="2676" h="499">
                  <a:moveTo>
                    <a:pt x="0" y="431"/>
                  </a:moveTo>
                  <a:lnTo>
                    <a:pt x="2676" y="0"/>
                  </a:lnTo>
                  <a:lnTo>
                    <a:pt x="0" y="499"/>
                  </a:lnTo>
                  <a:lnTo>
                    <a:pt x="0" y="431"/>
                  </a:lnTo>
                  <a:close/>
                </a:path>
              </a:pathLst>
            </a:custGeom>
            <a:gradFill rotWithShape="1">
              <a:gsLst>
                <a:gs pos="0">
                  <a:srgbClr val="B2B2B2"/>
                </a:gs>
                <a:gs pos="100000">
                  <a:srgbClr val="FFFFFF">
                    <a:alpha val="0"/>
                  </a:srgbClr>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algn="ctr" defTabSz="914400" eaLnBrk="0" latinLnBrk="0" hangingPunct="0"/>
              <a:endParaRPr kumimoji="0" lang="ko-KR" altLang="en-US" sz="900" dirty="0">
                <a:solidFill>
                  <a:srgbClr val="000000"/>
                </a:solidFill>
                <a:ea typeface="맑은 고딕" panose="020B0503020000020004" pitchFamily="50" charset="-127"/>
              </a:endParaRPr>
            </a:p>
          </p:txBody>
        </p:sp>
      </p:grpSp>
      <p:sp>
        <p:nvSpPr>
          <p:cNvPr id="24" name="Text Box 28"/>
          <p:cNvSpPr txBox="1">
            <a:spLocks noChangeArrowheads="1"/>
          </p:cNvSpPr>
          <p:nvPr/>
        </p:nvSpPr>
        <p:spPr bwMode="auto">
          <a:xfrm>
            <a:off x="6735563" y="2345742"/>
            <a:ext cx="2825949"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marL="104775" indent="-104775" algn="l">
              <a:tabLst>
                <a:tab pos="1438275" algn="l"/>
              </a:tabLst>
              <a:defRPr>
                <a:solidFill>
                  <a:schemeClr val="tx1"/>
                </a:solidFill>
                <a:latin typeface="Arial" pitchFamily="34" charset="0"/>
              </a:defRPr>
            </a:lvl1pPr>
            <a:lvl2pPr marL="247650" indent="-96838" algn="l">
              <a:tabLst>
                <a:tab pos="1438275" algn="l"/>
              </a:tabLst>
              <a:defRPr>
                <a:solidFill>
                  <a:schemeClr val="tx1"/>
                </a:solidFill>
                <a:latin typeface="Arial" pitchFamily="34" charset="0"/>
              </a:defRPr>
            </a:lvl2pPr>
            <a:lvl3pPr marL="361950" indent="-87313" algn="l">
              <a:tabLst>
                <a:tab pos="1438275" algn="l"/>
              </a:tabLst>
              <a:defRPr>
                <a:solidFill>
                  <a:schemeClr val="tx1"/>
                </a:solidFill>
                <a:latin typeface="Arial" pitchFamily="34" charset="0"/>
              </a:defRPr>
            </a:lvl3pPr>
            <a:lvl4pPr marL="485775" indent="-87313" algn="l">
              <a:tabLst>
                <a:tab pos="1438275" algn="l"/>
              </a:tabLst>
              <a:defRPr>
                <a:solidFill>
                  <a:schemeClr val="tx1"/>
                </a:solidFill>
                <a:latin typeface="Arial" pitchFamily="34" charset="0"/>
              </a:defRPr>
            </a:lvl4pPr>
            <a:lvl5pPr marL="1668463" indent="-146050" algn="l">
              <a:tabLst>
                <a:tab pos="1438275" algn="l"/>
              </a:tabLst>
              <a:defRPr>
                <a:solidFill>
                  <a:schemeClr val="tx1"/>
                </a:solidFill>
                <a:latin typeface="Arial" pitchFamily="34" charset="0"/>
              </a:defRPr>
            </a:lvl5pPr>
            <a:lvl6pPr marL="2125663" indent="-146050" fontAlgn="base">
              <a:spcBef>
                <a:spcPct val="0"/>
              </a:spcBef>
              <a:spcAft>
                <a:spcPct val="0"/>
              </a:spcAft>
              <a:tabLst>
                <a:tab pos="1438275" algn="l"/>
              </a:tabLst>
              <a:defRPr>
                <a:solidFill>
                  <a:schemeClr val="tx1"/>
                </a:solidFill>
                <a:latin typeface="Arial" pitchFamily="34" charset="0"/>
              </a:defRPr>
            </a:lvl6pPr>
            <a:lvl7pPr marL="2582863" indent="-146050" fontAlgn="base">
              <a:spcBef>
                <a:spcPct val="0"/>
              </a:spcBef>
              <a:spcAft>
                <a:spcPct val="0"/>
              </a:spcAft>
              <a:tabLst>
                <a:tab pos="1438275" algn="l"/>
              </a:tabLst>
              <a:defRPr>
                <a:solidFill>
                  <a:schemeClr val="tx1"/>
                </a:solidFill>
                <a:latin typeface="Arial" pitchFamily="34" charset="0"/>
              </a:defRPr>
            </a:lvl7pPr>
            <a:lvl8pPr marL="3040063" indent="-146050" fontAlgn="base">
              <a:spcBef>
                <a:spcPct val="0"/>
              </a:spcBef>
              <a:spcAft>
                <a:spcPct val="0"/>
              </a:spcAft>
              <a:tabLst>
                <a:tab pos="1438275" algn="l"/>
              </a:tabLst>
              <a:defRPr>
                <a:solidFill>
                  <a:schemeClr val="tx1"/>
                </a:solidFill>
                <a:latin typeface="Arial" pitchFamily="34" charset="0"/>
              </a:defRPr>
            </a:lvl8pPr>
            <a:lvl9pPr marL="3497263" indent="-146050" fontAlgn="base">
              <a:spcBef>
                <a:spcPct val="0"/>
              </a:spcBef>
              <a:spcAft>
                <a:spcPct val="0"/>
              </a:spcAft>
              <a:tabLst>
                <a:tab pos="1438275" algn="l"/>
              </a:tabLst>
              <a:defRPr>
                <a:solidFill>
                  <a:schemeClr val="tx1"/>
                </a:solidFill>
                <a:latin typeface="Arial" pitchFamily="34" charset="0"/>
              </a:defRPr>
            </a:lvl9pPr>
          </a:lstStyle>
          <a:p>
            <a:pPr defTabSz="914400" latinLnBrk="0">
              <a:spcBef>
                <a:spcPct val="20000"/>
              </a:spcBef>
              <a:buClr>
                <a:srgbClr val="4D4D4D"/>
              </a:buClr>
              <a:buFont typeface="Wingdings 2" pitchFamily="18" charset="2"/>
              <a:buChar char="¡"/>
            </a:pPr>
            <a:r>
              <a:rPr lang="en" altLang="en-US" sz="900" dirty="0">
                <a:solidFill>
                  <a:srgbClr val="000000"/>
                </a:solidFill>
                <a:latin typeface="맑은 고딕" panose="020B0503020000020004" pitchFamily="50" charset="-127"/>
                <a:ea typeface="맑은 고딕" panose="020B0503020000020004" pitchFamily="50" charset="-127"/>
              </a:rPr>
              <a:t>Analysis of business department requirements from an integrated perspective </a:t>
            </a:r>
            <a:r>
              <a:rPr lang="en" altLang="ko-KR" sz="900" dirty="0">
                <a:solidFill>
                  <a:srgbClr val="000000"/>
                </a:solidFill>
                <a:latin typeface="맑은 고딕" panose="020B0503020000020004" pitchFamily="50" charset="-127"/>
                <a:ea typeface="맑은 고딕" panose="020B0503020000020004" pitchFamily="50" charset="-127"/>
              </a:rPr>
              <a:t>, reflection of </a:t>
            </a:r>
            <a:r>
              <a:rPr lang="en" altLang="en-US" sz="900" dirty="0">
                <a:solidFill>
                  <a:srgbClr val="000000"/>
                </a:solidFill>
                <a:latin typeface="맑은 고딕" panose="020B0503020000020004" pitchFamily="50" charset="-127"/>
                <a:ea typeface="맑은 고딕" panose="020B0503020000020004" pitchFamily="50" charset="-127"/>
              </a:rPr>
              <a:t>design </a:t>
            </a:r>
            <a:r>
              <a:rPr lang="en" altLang="ko-KR" sz="900" dirty="0">
                <a:solidFill>
                  <a:srgbClr val="000000"/>
                </a:solidFill>
                <a:latin typeface="맑은 고딕" panose="020B0503020000020004" pitchFamily="50" charset="-127"/>
                <a:ea typeface="맑은 고딕" panose="020B0503020000020004" pitchFamily="50" charset="-127"/>
              </a:rPr>
              <a:t>, </a:t>
            </a:r>
            <a:r>
              <a:rPr lang="en" altLang="en-US" sz="900" dirty="0">
                <a:solidFill>
                  <a:srgbClr val="000000"/>
                </a:solidFill>
                <a:latin typeface="맑은 고딕" panose="020B0503020000020004" pitchFamily="50" charset="-127"/>
                <a:ea typeface="맑은 고딕" panose="020B0503020000020004" pitchFamily="50" charset="-127"/>
              </a:rPr>
              <a:t>development </a:t>
            </a:r>
            <a:r>
              <a:rPr lang="en" altLang="ko-KR" sz="900" dirty="0">
                <a:solidFill>
                  <a:srgbClr val="000000"/>
                </a:solidFill>
                <a:latin typeface="맑은 고딕" panose="020B0503020000020004" pitchFamily="50" charset="-127"/>
                <a:ea typeface="맑은 고딕" panose="020B0503020000020004" pitchFamily="50" charset="-127"/>
              </a:rPr>
              <a:t>, and </a:t>
            </a:r>
            <a:r>
              <a:rPr lang="en" altLang="en-US" sz="900" dirty="0">
                <a:solidFill>
                  <a:srgbClr val="000000"/>
                </a:solidFill>
                <a:latin typeface="맑은 고딕" panose="020B0503020000020004" pitchFamily="50" charset="-127"/>
                <a:ea typeface="맑은 고딕" panose="020B0503020000020004" pitchFamily="50" charset="-127"/>
              </a:rPr>
              <a:t>testing, and quality assurance</a:t>
            </a:r>
            <a:endParaRPr lang="en-US" altLang="ko-KR" sz="900" dirty="0">
              <a:solidFill>
                <a:srgbClr val="000000"/>
              </a:solidFill>
              <a:latin typeface="맑은 고딕" panose="020B0503020000020004" pitchFamily="50" charset="-127"/>
              <a:ea typeface="맑은 고딕" panose="020B0503020000020004" pitchFamily="50" charset="-127"/>
            </a:endParaRPr>
          </a:p>
        </p:txBody>
      </p:sp>
      <p:sp>
        <p:nvSpPr>
          <p:cNvPr id="25" name="AutoShape 43"/>
          <p:cNvSpPr>
            <a:spLocks noChangeArrowheads="1"/>
          </p:cNvSpPr>
          <p:nvPr/>
        </p:nvSpPr>
        <p:spPr bwMode="auto">
          <a:xfrm>
            <a:off x="5012665" y="2140545"/>
            <a:ext cx="1596519" cy="780488"/>
          </a:xfrm>
          <a:prstGeom prst="roundRect">
            <a:avLst>
              <a:gd name="adj" fmla="val 2093"/>
            </a:avLst>
          </a:prstGeom>
          <a:gradFill rotWithShape="1">
            <a:gsLst>
              <a:gs pos="0">
                <a:srgbClr val="EAEAEA">
                  <a:gamma/>
                  <a:tint val="0"/>
                  <a:invGamma/>
                </a:srgbClr>
              </a:gs>
              <a:gs pos="100000">
                <a:srgbClr val="EAEAEA"/>
              </a:gs>
            </a:gsLst>
            <a:lin ang="5400000" scaled="1"/>
          </a:gradFill>
          <a:ln w="25400" algn="ctr">
            <a:solidFill>
              <a:srgbClr val="69696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defTabSz="793750">
              <a:defRPr>
                <a:solidFill>
                  <a:schemeClr val="tx1"/>
                </a:solidFill>
                <a:latin typeface="Arial" pitchFamily="34" charset="0"/>
              </a:defRPr>
            </a:lvl1pPr>
            <a:lvl2pPr marL="742950" indent="-285750" algn="l" defTabSz="793750">
              <a:defRPr>
                <a:solidFill>
                  <a:schemeClr val="tx1"/>
                </a:solidFill>
                <a:latin typeface="Arial" pitchFamily="34" charset="0"/>
              </a:defRPr>
            </a:lvl2pPr>
            <a:lvl3pPr marL="1143000" indent="-228600" algn="l" defTabSz="793750">
              <a:defRPr>
                <a:solidFill>
                  <a:schemeClr val="tx1"/>
                </a:solidFill>
                <a:latin typeface="Arial" pitchFamily="34" charset="0"/>
              </a:defRPr>
            </a:lvl3pPr>
            <a:lvl4pPr marL="1600200" indent="-228600" algn="l" defTabSz="793750">
              <a:defRPr>
                <a:solidFill>
                  <a:schemeClr val="tx1"/>
                </a:solidFill>
                <a:latin typeface="Arial" pitchFamily="34" charset="0"/>
              </a:defRPr>
            </a:lvl4pPr>
            <a:lvl5pPr marL="2057400" indent="-228600" algn="l" defTabSz="793750">
              <a:defRPr>
                <a:solidFill>
                  <a:schemeClr val="tx1"/>
                </a:solidFill>
                <a:latin typeface="Arial" pitchFamily="34" charset="0"/>
              </a:defRPr>
            </a:lvl5pPr>
            <a:lvl6pPr marL="2514600" indent="-228600" defTabSz="793750" fontAlgn="base">
              <a:spcBef>
                <a:spcPct val="0"/>
              </a:spcBef>
              <a:spcAft>
                <a:spcPct val="0"/>
              </a:spcAft>
              <a:defRPr>
                <a:solidFill>
                  <a:schemeClr val="tx1"/>
                </a:solidFill>
                <a:latin typeface="Arial" pitchFamily="34" charset="0"/>
              </a:defRPr>
            </a:lvl6pPr>
            <a:lvl7pPr marL="2971800" indent="-228600" defTabSz="793750" fontAlgn="base">
              <a:spcBef>
                <a:spcPct val="0"/>
              </a:spcBef>
              <a:spcAft>
                <a:spcPct val="0"/>
              </a:spcAft>
              <a:defRPr>
                <a:solidFill>
                  <a:schemeClr val="tx1"/>
                </a:solidFill>
                <a:latin typeface="Arial" pitchFamily="34" charset="0"/>
              </a:defRPr>
            </a:lvl7pPr>
            <a:lvl8pPr marL="3429000" indent="-228600" defTabSz="793750" fontAlgn="base">
              <a:spcBef>
                <a:spcPct val="0"/>
              </a:spcBef>
              <a:spcAft>
                <a:spcPct val="0"/>
              </a:spcAft>
              <a:defRPr>
                <a:solidFill>
                  <a:schemeClr val="tx1"/>
                </a:solidFill>
                <a:latin typeface="Arial" pitchFamily="34" charset="0"/>
              </a:defRPr>
            </a:lvl8pPr>
            <a:lvl9pPr marL="3886200" indent="-228600" defTabSz="793750" fontAlgn="base">
              <a:spcBef>
                <a:spcPct val="0"/>
              </a:spcBef>
              <a:spcAft>
                <a:spcPct val="0"/>
              </a:spcAft>
              <a:defRPr>
                <a:solidFill>
                  <a:schemeClr val="tx1"/>
                </a:solidFill>
                <a:latin typeface="Arial" pitchFamily="34" charset="0"/>
              </a:defRPr>
            </a:lvl9pPr>
          </a:lstStyle>
          <a:p>
            <a:pPr algn="ctr" latinLnBrk="0"/>
            <a:r>
              <a:rPr lang="en" altLang="ko-KR" sz="900" b="1" dirty="0">
                <a:solidFill>
                  <a:srgbClr val="000000"/>
                </a:solidFill>
                <a:latin typeface="맑은 고딕" panose="020B0503020000020004" pitchFamily="50" charset="-127"/>
                <a:ea typeface="맑은 고딕" panose="020B0503020000020004" pitchFamily="50" charset="-127"/>
              </a:rPr>
              <a:t>Biz Requirement </a:t>
            </a:r>
            <a:r>
              <a:rPr lang="en" altLang="en-US" sz="900" b="1" dirty="0">
                <a:solidFill>
                  <a:srgbClr val="000000"/>
                </a:solidFill>
                <a:latin typeface="맑은 고딕" panose="020B0503020000020004" pitchFamily="50" charset="-127"/>
                <a:ea typeface="맑은 고딕" panose="020B0503020000020004" pitchFamily="50" charset="-127"/>
              </a:rPr>
              <a:t>Traceability Quality</a:t>
            </a:r>
          </a:p>
        </p:txBody>
      </p:sp>
      <p:sp>
        <p:nvSpPr>
          <p:cNvPr id="26" name="Text Box 60"/>
          <p:cNvSpPr txBox="1">
            <a:spLocks noChangeArrowheads="1"/>
          </p:cNvSpPr>
          <p:nvPr/>
        </p:nvSpPr>
        <p:spPr bwMode="auto">
          <a:xfrm>
            <a:off x="6735564" y="3294591"/>
            <a:ext cx="2791646"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marL="104775" indent="-104775" algn="l">
              <a:tabLst>
                <a:tab pos="1438275" algn="l"/>
              </a:tabLst>
              <a:defRPr>
                <a:solidFill>
                  <a:schemeClr val="tx1"/>
                </a:solidFill>
                <a:latin typeface="Arial" pitchFamily="34" charset="0"/>
              </a:defRPr>
            </a:lvl1pPr>
            <a:lvl2pPr marL="247650" indent="-96838" algn="l">
              <a:tabLst>
                <a:tab pos="1438275" algn="l"/>
              </a:tabLst>
              <a:defRPr>
                <a:solidFill>
                  <a:schemeClr val="tx1"/>
                </a:solidFill>
                <a:latin typeface="Arial" pitchFamily="34" charset="0"/>
              </a:defRPr>
            </a:lvl2pPr>
            <a:lvl3pPr marL="361950" indent="-87313" algn="l">
              <a:tabLst>
                <a:tab pos="1438275" algn="l"/>
              </a:tabLst>
              <a:defRPr>
                <a:solidFill>
                  <a:schemeClr val="tx1"/>
                </a:solidFill>
                <a:latin typeface="Arial" pitchFamily="34" charset="0"/>
              </a:defRPr>
            </a:lvl3pPr>
            <a:lvl4pPr marL="485775" indent="-87313" algn="l">
              <a:tabLst>
                <a:tab pos="1438275" algn="l"/>
              </a:tabLst>
              <a:defRPr>
                <a:solidFill>
                  <a:schemeClr val="tx1"/>
                </a:solidFill>
                <a:latin typeface="Arial" pitchFamily="34" charset="0"/>
              </a:defRPr>
            </a:lvl4pPr>
            <a:lvl5pPr marL="1668463" indent="-146050" algn="l">
              <a:tabLst>
                <a:tab pos="1438275" algn="l"/>
              </a:tabLst>
              <a:defRPr>
                <a:solidFill>
                  <a:schemeClr val="tx1"/>
                </a:solidFill>
                <a:latin typeface="Arial" pitchFamily="34" charset="0"/>
              </a:defRPr>
            </a:lvl5pPr>
            <a:lvl6pPr marL="2125663" indent="-146050" fontAlgn="base">
              <a:spcBef>
                <a:spcPct val="0"/>
              </a:spcBef>
              <a:spcAft>
                <a:spcPct val="0"/>
              </a:spcAft>
              <a:tabLst>
                <a:tab pos="1438275" algn="l"/>
              </a:tabLst>
              <a:defRPr>
                <a:solidFill>
                  <a:schemeClr val="tx1"/>
                </a:solidFill>
                <a:latin typeface="Arial" pitchFamily="34" charset="0"/>
              </a:defRPr>
            </a:lvl6pPr>
            <a:lvl7pPr marL="2582863" indent="-146050" fontAlgn="base">
              <a:spcBef>
                <a:spcPct val="0"/>
              </a:spcBef>
              <a:spcAft>
                <a:spcPct val="0"/>
              </a:spcAft>
              <a:tabLst>
                <a:tab pos="1438275" algn="l"/>
              </a:tabLst>
              <a:defRPr>
                <a:solidFill>
                  <a:schemeClr val="tx1"/>
                </a:solidFill>
                <a:latin typeface="Arial" pitchFamily="34" charset="0"/>
              </a:defRPr>
            </a:lvl7pPr>
            <a:lvl8pPr marL="3040063" indent="-146050" fontAlgn="base">
              <a:spcBef>
                <a:spcPct val="0"/>
              </a:spcBef>
              <a:spcAft>
                <a:spcPct val="0"/>
              </a:spcAft>
              <a:tabLst>
                <a:tab pos="1438275" algn="l"/>
              </a:tabLst>
              <a:defRPr>
                <a:solidFill>
                  <a:schemeClr val="tx1"/>
                </a:solidFill>
                <a:latin typeface="Arial" pitchFamily="34" charset="0"/>
              </a:defRPr>
            </a:lvl8pPr>
            <a:lvl9pPr marL="3497263" indent="-146050" fontAlgn="base">
              <a:spcBef>
                <a:spcPct val="0"/>
              </a:spcBef>
              <a:spcAft>
                <a:spcPct val="0"/>
              </a:spcAft>
              <a:tabLst>
                <a:tab pos="1438275" algn="l"/>
              </a:tabLst>
              <a:defRPr>
                <a:solidFill>
                  <a:schemeClr val="tx1"/>
                </a:solidFill>
                <a:latin typeface="Arial" pitchFamily="34" charset="0"/>
              </a:defRPr>
            </a:lvl9pPr>
          </a:lstStyle>
          <a:p>
            <a:pPr defTabSz="914400" latinLnBrk="0">
              <a:spcBef>
                <a:spcPct val="20000"/>
              </a:spcBef>
              <a:buClr>
                <a:srgbClr val="4D4D4D"/>
              </a:buClr>
              <a:buFont typeface="Wingdings 2" pitchFamily="18" charset="2"/>
              <a:buChar char="¡"/>
            </a:pPr>
            <a:r>
              <a:rPr lang="en" altLang="ko-KR" sz="900" dirty="0">
                <a:solidFill>
                  <a:srgbClr val="000000"/>
                </a:solidFill>
                <a:latin typeface="맑은 고딕" panose="020B0503020000020004" pitchFamily="50" charset="-127"/>
                <a:ea typeface="맑은 고딕" panose="020B0503020000020004" pitchFamily="50" charset="-127"/>
              </a:rPr>
              <a:t>/ </a:t>
            </a:r>
            <a:r>
              <a:rPr lang="en" altLang="en-US" sz="900" dirty="0">
                <a:solidFill>
                  <a:srgbClr val="000000"/>
                </a:solidFill>
                <a:latin typeface="맑은 고딕" panose="020B0503020000020004" pitchFamily="50" charset="-127"/>
                <a:ea typeface="맑은 고딕" panose="020B0503020000020004" pitchFamily="50" charset="-127"/>
              </a:rPr>
              <a:t>progress management utilization plan </a:t>
            </a:r>
            <a:endParaRPr lang="en-US" altLang="ko-KR" sz="900" dirty="0">
              <a:solidFill>
                <a:srgbClr val="000000"/>
              </a:solidFill>
              <a:latin typeface="맑은 고딕" panose="020B0503020000020004" pitchFamily="50" charset="-127"/>
              <a:ea typeface="맑은 고딕" panose="020B0503020000020004" pitchFamily="50" charset="-127"/>
            </a:endParaRPr>
          </a:p>
          <a:p>
            <a:pPr defTabSz="914400" latinLnBrk="0">
              <a:spcBef>
                <a:spcPct val="20000"/>
              </a:spcBef>
              <a:buClr>
                <a:srgbClr val="4D4D4D"/>
              </a:buClr>
              <a:buFont typeface="Wingdings 2" pitchFamily="18" charset="2"/>
              <a:buChar char="¡"/>
            </a:pPr>
            <a:r>
              <a:rPr lang="en" altLang="ko-KR" sz="900" dirty="0">
                <a:solidFill>
                  <a:srgbClr val="000000"/>
                </a:solidFill>
                <a:latin typeface="맑은 고딕" panose="020B0503020000020004" pitchFamily="50" charset="-127"/>
                <a:ea typeface="맑은 고딕" panose="020B0503020000020004" pitchFamily="50" charset="-127"/>
              </a:rPr>
              <a:t>Code smell </a:t>
            </a:r>
            <a:r>
              <a:rPr lang="en" altLang="en-US" sz="900" dirty="0">
                <a:solidFill>
                  <a:srgbClr val="000000"/>
                </a:solidFill>
                <a:latin typeface="맑은 고딕" panose="020B0503020000020004" pitchFamily="50" charset="-127"/>
                <a:ea typeface="맑은 고딕" panose="020B0503020000020004" pitchFamily="50" charset="-127"/>
              </a:rPr>
              <a:t>removal through </a:t>
            </a:r>
            <a:endParaRPr lang="en-US" altLang="ko-KR" sz="900" dirty="0">
              <a:solidFill>
                <a:srgbClr val="000000"/>
              </a:solidFill>
              <a:latin typeface="맑은 고딕" panose="020B0503020000020004" pitchFamily="50" charset="-127"/>
              <a:ea typeface="맑은 고딕" panose="020B0503020000020004" pitchFamily="50" charset="-127"/>
            </a:endParaRPr>
          </a:p>
          <a:p>
            <a:pPr defTabSz="914400" latinLnBrk="0">
              <a:spcBef>
                <a:spcPct val="20000"/>
              </a:spcBef>
              <a:buClr>
                <a:srgbClr val="4D4D4D"/>
              </a:buClr>
              <a:buFont typeface="Wingdings 2" pitchFamily="18" charset="2"/>
              <a:buChar char="¡"/>
            </a:pPr>
            <a:r>
              <a:rPr lang="en" altLang="en-US" sz="900" dirty="0">
                <a:solidFill>
                  <a:srgbClr val="000000"/>
                </a:solidFill>
                <a:latin typeface="맑은 고딕" panose="020B0503020000020004" pitchFamily="50" charset="-127"/>
                <a:ea typeface="맑은 고딕" panose="020B0503020000020004" pitchFamily="50" charset="-127"/>
              </a:rPr>
              <a:t>Securing quality that can pass company-wide security standards and standardization standards</a:t>
            </a:r>
            <a:endParaRPr lang="en-US" altLang="ko-KR" sz="900" dirty="0">
              <a:solidFill>
                <a:srgbClr val="000000"/>
              </a:solidFill>
              <a:latin typeface="맑은 고딕" panose="020B0503020000020004" pitchFamily="50" charset="-127"/>
              <a:ea typeface="맑은 고딕" panose="020B0503020000020004" pitchFamily="50" charset="-127"/>
            </a:endParaRPr>
          </a:p>
        </p:txBody>
      </p:sp>
      <p:sp>
        <p:nvSpPr>
          <p:cNvPr id="27" name="AutoShape 61"/>
          <p:cNvSpPr>
            <a:spLocks noChangeArrowheads="1"/>
          </p:cNvSpPr>
          <p:nvPr/>
        </p:nvSpPr>
        <p:spPr bwMode="auto">
          <a:xfrm>
            <a:off x="5012665" y="3063279"/>
            <a:ext cx="1596519" cy="1029346"/>
          </a:xfrm>
          <a:prstGeom prst="roundRect">
            <a:avLst>
              <a:gd name="adj" fmla="val 2093"/>
            </a:avLst>
          </a:prstGeom>
          <a:gradFill rotWithShape="1">
            <a:gsLst>
              <a:gs pos="0">
                <a:srgbClr val="EAEAEA">
                  <a:gamma/>
                  <a:tint val="0"/>
                  <a:invGamma/>
                </a:srgbClr>
              </a:gs>
              <a:gs pos="100000">
                <a:srgbClr val="EAEAEA"/>
              </a:gs>
            </a:gsLst>
            <a:lin ang="5400000" scaled="1"/>
          </a:gradFill>
          <a:ln w="25400" algn="ctr">
            <a:solidFill>
              <a:srgbClr val="69696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defTabSz="793750">
              <a:defRPr>
                <a:solidFill>
                  <a:schemeClr val="tx1"/>
                </a:solidFill>
                <a:latin typeface="Arial" pitchFamily="34" charset="0"/>
              </a:defRPr>
            </a:lvl1pPr>
            <a:lvl2pPr marL="742950" indent="-285750" algn="l" defTabSz="793750">
              <a:defRPr>
                <a:solidFill>
                  <a:schemeClr val="tx1"/>
                </a:solidFill>
                <a:latin typeface="Arial" pitchFamily="34" charset="0"/>
              </a:defRPr>
            </a:lvl2pPr>
            <a:lvl3pPr marL="1143000" indent="-228600" algn="l" defTabSz="793750">
              <a:defRPr>
                <a:solidFill>
                  <a:schemeClr val="tx1"/>
                </a:solidFill>
                <a:latin typeface="Arial" pitchFamily="34" charset="0"/>
              </a:defRPr>
            </a:lvl3pPr>
            <a:lvl4pPr marL="1600200" indent="-228600" algn="l" defTabSz="793750">
              <a:defRPr>
                <a:solidFill>
                  <a:schemeClr val="tx1"/>
                </a:solidFill>
                <a:latin typeface="Arial" pitchFamily="34" charset="0"/>
              </a:defRPr>
            </a:lvl4pPr>
            <a:lvl5pPr marL="2057400" indent="-228600" algn="l" defTabSz="793750">
              <a:defRPr>
                <a:solidFill>
                  <a:schemeClr val="tx1"/>
                </a:solidFill>
                <a:latin typeface="Arial" pitchFamily="34" charset="0"/>
              </a:defRPr>
            </a:lvl5pPr>
            <a:lvl6pPr marL="2514600" indent="-228600" defTabSz="793750" fontAlgn="base">
              <a:spcBef>
                <a:spcPct val="0"/>
              </a:spcBef>
              <a:spcAft>
                <a:spcPct val="0"/>
              </a:spcAft>
              <a:defRPr>
                <a:solidFill>
                  <a:schemeClr val="tx1"/>
                </a:solidFill>
                <a:latin typeface="Arial" pitchFamily="34" charset="0"/>
              </a:defRPr>
            </a:lvl6pPr>
            <a:lvl7pPr marL="2971800" indent="-228600" defTabSz="793750" fontAlgn="base">
              <a:spcBef>
                <a:spcPct val="0"/>
              </a:spcBef>
              <a:spcAft>
                <a:spcPct val="0"/>
              </a:spcAft>
              <a:defRPr>
                <a:solidFill>
                  <a:schemeClr val="tx1"/>
                </a:solidFill>
                <a:latin typeface="Arial" pitchFamily="34" charset="0"/>
              </a:defRPr>
            </a:lvl7pPr>
            <a:lvl8pPr marL="3429000" indent="-228600" defTabSz="793750" fontAlgn="base">
              <a:spcBef>
                <a:spcPct val="0"/>
              </a:spcBef>
              <a:spcAft>
                <a:spcPct val="0"/>
              </a:spcAft>
              <a:defRPr>
                <a:solidFill>
                  <a:schemeClr val="tx1"/>
                </a:solidFill>
                <a:latin typeface="Arial" pitchFamily="34" charset="0"/>
              </a:defRPr>
            </a:lvl8pPr>
            <a:lvl9pPr marL="3886200" indent="-228600" defTabSz="793750" fontAlgn="base">
              <a:spcBef>
                <a:spcPct val="0"/>
              </a:spcBef>
              <a:spcAft>
                <a:spcPct val="0"/>
              </a:spcAft>
              <a:defRPr>
                <a:solidFill>
                  <a:schemeClr val="tx1"/>
                </a:solidFill>
                <a:latin typeface="Arial" pitchFamily="34" charset="0"/>
              </a:defRPr>
            </a:lvl9pPr>
          </a:lstStyle>
          <a:p>
            <a:pPr algn="ctr" defTabSz="974725" latinLnBrk="0"/>
            <a:r>
              <a:rPr lang="en" altLang="en-US" sz="900" b="1" dirty="0">
                <a:solidFill>
                  <a:srgbClr val="000000"/>
                </a:solidFill>
                <a:latin typeface="맑은 고딕" panose="020B0503020000020004" pitchFamily="50" charset="-127"/>
                <a:ea typeface="맑은 고딕" panose="020B0503020000020004" pitchFamily="50" charset="-127"/>
              </a:rPr>
              <a:t>step by step</a:t>
            </a:r>
            <a:r>
              <a:rPr lang="en" altLang="ko-KR" sz="900" b="1" dirty="0">
                <a:solidFill>
                  <a:srgbClr val="000000"/>
                </a:solidFill>
                <a:latin typeface="맑은 고딕" panose="020B0503020000020004" pitchFamily="50" charset="-127"/>
                <a:ea typeface="맑은 고딕" panose="020B0503020000020004" pitchFamily="50" charset="-127"/>
              </a:rPr>
              <a:t> </a:t>
            </a:r>
            <a:r>
              <a:rPr lang="en" altLang="en-US" sz="900" b="1" dirty="0">
                <a:solidFill>
                  <a:srgbClr val="000000"/>
                </a:solidFill>
                <a:latin typeface="맑은 고딕" panose="020B0503020000020004" pitchFamily="50" charset="-127"/>
                <a:ea typeface="맑은 고딕" panose="020B0503020000020004" pitchFamily="50" charset="-127"/>
              </a:rPr>
              <a:t>Securing development quality</a:t>
            </a:r>
            <a:r>
              <a:rPr lang="en" altLang="ko-KR" sz="900" b="1" dirty="0">
                <a:solidFill>
                  <a:srgbClr val="000000"/>
                </a:solidFill>
                <a:latin typeface="맑은 고딕" panose="020B0503020000020004" pitchFamily="50" charset="-127"/>
                <a:ea typeface="맑은 고딕" panose="020B0503020000020004" pitchFamily="50" charset="-127"/>
              </a:rPr>
              <a:t> </a:t>
            </a:r>
            <a:r>
              <a:rPr lang="en" altLang="en-US" sz="900" b="1" dirty="0">
                <a:solidFill>
                  <a:srgbClr val="000000"/>
                </a:solidFill>
                <a:latin typeface="맑은 고딕" panose="020B0503020000020004" pitchFamily="50" charset="-127"/>
                <a:ea typeface="맑은 고딕" panose="020B0503020000020004" pitchFamily="50" charset="-127"/>
              </a:rPr>
              <a:t> </a:t>
            </a:r>
            <a:r>
              <a:rPr lang="en" altLang="ko-KR" sz="900" b="1" dirty="0">
                <a:solidFill>
                  <a:srgbClr val="000000"/>
                </a:solidFill>
                <a:latin typeface="맑은 고딕" panose="020B0503020000020004" pitchFamily="50" charset="-127"/>
                <a:ea typeface="맑은 고딕" panose="020B0503020000020004" pitchFamily="50" charset="-127"/>
              </a:rPr>
              <a:t> </a:t>
            </a:r>
            <a:endParaRPr lang="ko-KR" altLang="en-US" sz="900" b="1" dirty="0">
              <a:solidFill>
                <a:srgbClr val="000000"/>
              </a:solidFill>
              <a:latin typeface="맑은 고딕" panose="020B0503020000020004" pitchFamily="50" charset="-127"/>
              <a:ea typeface="맑은 고딕" panose="020B0503020000020004" pitchFamily="50" charset="-127"/>
            </a:endParaRPr>
          </a:p>
        </p:txBody>
      </p:sp>
      <p:sp>
        <p:nvSpPr>
          <p:cNvPr id="28" name="Text Box 63"/>
          <p:cNvSpPr txBox="1">
            <a:spLocks noChangeArrowheads="1"/>
          </p:cNvSpPr>
          <p:nvPr/>
        </p:nvSpPr>
        <p:spPr bwMode="auto">
          <a:xfrm>
            <a:off x="6735564" y="4387288"/>
            <a:ext cx="2807775" cy="44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marL="104775" indent="-104775" algn="l">
              <a:tabLst>
                <a:tab pos="1438275" algn="l"/>
              </a:tabLst>
              <a:defRPr>
                <a:solidFill>
                  <a:schemeClr val="tx1"/>
                </a:solidFill>
                <a:latin typeface="Arial" pitchFamily="34" charset="0"/>
              </a:defRPr>
            </a:lvl1pPr>
            <a:lvl2pPr marL="247650" indent="-96838" algn="l">
              <a:tabLst>
                <a:tab pos="1438275" algn="l"/>
              </a:tabLst>
              <a:defRPr>
                <a:solidFill>
                  <a:schemeClr val="tx1"/>
                </a:solidFill>
                <a:latin typeface="Arial" pitchFamily="34" charset="0"/>
              </a:defRPr>
            </a:lvl2pPr>
            <a:lvl3pPr marL="361950" indent="-87313" algn="l">
              <a:tabLst>
                <a:tab pos="1438275" algn="l"/>
              </a:tabLst>
              <a:defRPr>
                <a:solidFill>
                  <a:schemeClr val="tx1"/>
                </a:solidFill>
                <a:latin typeface="Arial" pitchFamily="34" charset="0"/>
              </a:defRPr>
            </a:lvl3pPr>
            <a:lvl4pPr marL="485775" indent="-87313" algn="l">
              <a:tabLst>
                <a:tab pos="1438275" algn="l"/>
              </a:tabLst>
              <a:defRPr>
                <a:solidFill>
                  <a:schemeClr val="tx1"/>
                </a:solidFill>
                <a:latin typeface="Arial" pitchFamily="34" charset="0"/>
              </a:defRPr>
            </a:lvl4pPr>
            <a:lvl5pPr marL="1668463" indent="-146050" algn="l">
              <a:tabLst>
                <a:tab pos="1438275" algn="l"/>
              </a:tabLst>
              <a:defRPr>
                <a:solidFill>
                  <a:schemeClr val="tx1"/>
                </a:solidFill>
                <a:latin typeface="Arial" pitchFamily="34" charset="0"/>
              </a:defRPr>
            </a:lvl5pPr>
            <a:lvl6pPr marL="2125663" indent="-146050" fontAlgn="base">
              <a:spcBef>
                <a:spcPct val="0"/>
              </a:spcBef>
              <a:spcAft>
                <a:spcPct val="0"/>
              </a:spcAft>
              <a:tabLst>
                <a:tab pos="1438275" algn="l"/>
              </a:tabLst>
              <a:defRPr>
                <a:solidFill>
                  <a:schemeClr val="tx1"/>
                </a:solidFill>
                <a:latin typeface="Arial" pitchFamily="34" charset="0"/>
              </a:defRPr>
            </a:lvl6pPr>
            <a:lvl7pPr marL="2582863" indent="-146050" fontAlgn="base">
              <a:spcBef>
                <a:spcPct val="0"/>
              </a:spcBef>
              <a:spcAft>
                <a:spcPct val="0"/>
              </a:spcAft>
              <a:tabLst>
                <a:tab pos="1438275" algn="l"/>
              </a:tabLst>
              <a:defRPr>
                <a:solidFill>
                  <a:schemeClr val="tx1"/>
                </a:solidFill>
                <a:latin typeface="Arial" pitchFamily="34" charset="0"/>
              </a:defRPr>
            </a:lvl7pPr>
            <a:lvl8pPr marL="3040063" indent="-146050" fontAlgn="base">
              <a:spcBef>
                <a:spcPct val="0"/>
              </a:spcBef>
              <a:spcAft>
                <a:spcPct val="0"/>
              </a:spcAft>
              <a:tabLst>
                <a:tab pos="1438275" algn="l"/>
              </a:tabLst>
              <a:defRPr>
                <a:solidFill>
                  <a:schemeClr val="tx1"/>
                </a:solidFill>
                <a:latin typeface="Arial" pitchFamily="34" charset="0"/>
              </a:defRPr>
            </a:lvl8pPr>
            <a:lvl9pPr marL="3497263" indent="-146050" fontAlgn="base">
              <a:spcBef>
                <a:spcPct val="0"/>
              </a:spcBef>
              <a:spcAft>
                <a:spcPct val="0"/>
              </a:spcAft>
              <a:tabLst>
                <a:tab pos="1438275" algn="l"/>
              </a:tabLst>
              <a:defRPr>
                <a:solidFill>
                  <a:schemeClr val="tx1"/>
                </a:solidFill>
                <a:latin typeface="Arial" pitchFamily="34" charset="0"/>
              </a:defRPr>
            </a:lvl9pPr>
          </a:lstStyle>
          <a:p>
            <a:pPr defTabSz="914400" latinLnBrk="0">
              <a:spcBef>
                <a:spcPct val="20000"/>
              </a:spcBef>
              <a:buClr>
                <a:srgbClr val="4D4D4D"/>
              </a:buClr>
              <a:buFont typeface="Wingdings 2" pitchFamily="18" charset="2"/>
              <a:buChar char="¡"/>
            </a:pPr>
            <a:r>
              <a:rPr lang="en" altLang="ko-KR" sz="900" dirty="0">
                <a:solidFill>
                  <a:srgbClr val="000000"/>
                </a:solidFill>
                <a:latin typeface="맑은 고딕" panose="020B0503020000020004" pitchFamily="50" charset="-127"/>
                <a:ea typeface="맑은 고딕" panose="020B0503020000020004" pitchFamily="50" charset="-127"/>
              </a:rPr>
              <a:t>User Acceptance </a:t>
            </a:r>
            <a:r>
              <a:rPr lang="en" altLang="en-US" sz="900" dirty="0">
                <a:solidFill>
                  <a:srgbClr val="000000"/>
                </a:solidFill>
                <a:latin typeface="맑은 고딕" panose="020B0503020000020004" pitchFamily="50" charset="-127"/>
                <a:ea typeface="맑은 고딕" panose="020B0503020000020004" pitchFamily="50" charset="-127"/>
              </a:rPr>
              <a:t>level</a:t>
            </a:r>
            <a:r>
              <a:rPr lang="en" altLang="ko-KR" sz="900" dirty="0">
                <a:solidFill>
                  <a:srgbClr val="000000"/>
                </a:solidFill>
                <a:latin typeface="맑은 고딕" panose="020B0503020000020004" pitchFamily="50" charset="-127"/>
                <a:ea typeface="맑은 고딕" panose="020B0503020000020004" pitchFamily="50" charset="-127"/>
              </a:rPr>
              <a:t> </a:t>
            </a:r>
            <a:r>
              <a:rPr lang="en" altLang="en-US" sz="900" dirty="0">
                <a:solidFill>
                  <a:srgbClr val="000000"/>
                </a:solidFill>
                <a:latin typeface="맑은 고딕" panose="020B0503020000020004" pitchFamily="50" charset="-127"/>
                <a:ea typeface="맑은 고딕" panose="020B0503020000020004" pitchFamily="50" charset="-127"/>
              </a:rPr>
              <a:t>For quality, test scenario </a:t>
            </a:r>
            <a:r>
              <a:rPr lang="en" altLang="ko-KR" sz="900" dirty="0">
                <a:solidFill>
                  <a:srgbClr val="000000"/>
                </a:solidFill>
                <a:latin typeface="맑은 고딕" panose="020B0503020000020004" pitchFamily="50" charset="-127"/>
                <a:ea typeface="맑은 고딕" panose="020B0503020000020004" pitchFamily="50" charset="-127"/>
              </a:rPr>
              <a:t>/ </a:t>
            </a:r>
            <a:r>
              <a:rPr lang="en" altLang="en-US" sz="900" dirty="0">
                <a:solidFill>
                  <a:srgbClr val="000000"/>
                </a:solidFill>
                <a:latin typeface="맑은 고딕" panose="020B0503020000020004" pitchFamily="50" charset="-127"/>
                <a:ea typeface="맑은 고딕" panose="020B0503020000020004" pitchFamily="50" charset="-127"/>
              </a:rPr>
              <a:t>case </a:t>
            </a:r>
            <a:r>
              <a:rPr lang="en" altLang="ko-KR" sz="900" dirty="0">
                <a:solidFill>
                  <a:srgbClr val="000000"/>
                </a:solidFill>
                <a:latin typeface="맑은 고딕" panose="020B0503020000020004" pitchFamily="50" charset="-127"/>
                <a:ea typeface="맑은 고딕" panose="020B0503020000020004" pitchFamily="50" charset="-127"/>
              </a:rPr>
              <a:t>coverage, </a:t>
            </a:r>
            <a:r>
              <a:rPr lang="en" altLang="en-US" sz="900" dirty="0">
                <a:solidFill>
                  <a:srgbClr val="000000"/>
                </a:solidFill>
                <a:latin typeface="맑은 고딕" panose="020B0503020000020004" pitchFamily="50" charset="-127"/>
                <a:ea typeface="맑은 고딕" panose="020B0503020000020004" pitchFamily="50" charset="-127"/>
              </a:rPr>
              <a:t>interface</a:t>
            </a:r>
            <a:r>
              <a:rPr lang="en" altLang="ko-KR" sz="900" dirty="0">
                <a:solidFill>
                  <a:srgbClr val="000000"/>
                </a:solidFill>
                <a:latin typeface="맑은 고딕" panose="020B0503020000020004" pitchFamily="50" charset="-127"/>
                <a:ea typeface="맑은 고딕" panose="020B0503020000020004" pitchFamily="50" charset="-127"/>
              </a:rPr>
              <a:t> </a:t>
            </a:r>
            <a:r>
              <a:rPr lang="en" altLang="en-US" sz="900" dirty="0">
                <a:solidFill>
                  <a:srgbClr val="000000"/>
                </a:solidFill>
                <a:latin typeface="맑은 고딕" panose="020B0503020000020004" pitchFamily="50" charset="-127"/>
                <a:ea typeface="맑은 고딕" panose="020B0503020000020004" pitchFamily="50" charset="-127"/>
              </a:rPr>
              <a:t>consistency</a:t>
            </a:r>
            <a:r>
              <a:rPr lang="en" altLang="ko-KR" sz="900" dirty="0">
                <a:solidFill>
                  <a:srgbClr val="000000"/>
                </a:solidFill>
                <a:latin typeface="맑은 고딕" panose="020B0503020000020004" pitchFamily="50" charset="-127"/>
                <a:ea typeface="맑은 고딕" panose="020B0503020000020004" pitchFamily="50" charset="-127"/>
              </a:rPr>
              <a:t> </a:t>
            </a:r>
            <a:r>
              <a:rPr lang="en" altLang="en-US" sz="900" dirty="0">
                <a:solidFill>
                  <a:srgbClr val="000000"/>
                </a:solidFill>
                <a:latin typeface="맑은 고딕" panose="020B0503020000020004" pitchFamily="50" charset="-127"/>
                <a:ea typeface="맑은 고딕" panose="020B0503020000020004" pitchFamily="50" charset="-127"/>
              </a:rPr>
              <a:t>secure</a:t>
            </a:r>
            <a:endParaRPr lang="en-US" altLang="ko-KR" sz="900" dirty="0">
              <a:solidFill>
                <a:srgbClr val="000000"/>
              </a:solidFill>
              <a:latin typeface="맑은 고딕" panose="020B0503020000020004" pitchFamily="50" charset="-127"/>
              <a:ea typeface="맑은 고딕" panose="020B0503020000020004" pitchFamily="50" charset="-127"/>
            </a:endParaRPr>
          </a:p>
          <a:p>
            <a:pPr defTabSz="914400" latinLnBrk="0">
              <a:spcBef>
                <a:spcPct val="20000"/>
              </a:spcBef>
              <a:buClr>
                <a:srgbClr val="4D4D4D"/>
              </a:buClr>
              <a:buFont typeface="Wingdings 2" pitchFamily="18" charset="2"/>
              <a:buChar char="¡"/>
            </a:pPr>
            <a:r>
              <a:rPr lang="en" altLang="en-US" sz="900" dirty="0">
                <a:solidFill>
                  <a:srgbClr val="000000"/>
                </a:solidFill>
                <a:latin typeface="맑은 고딕" panose="020B0503020000020004" pitchFamily="50" charset="-127"/>
                <a:ea typeface="맑은 고딕" panose="020B0503020000020004" pitchFamily="50" charset="-127"/>
              </a:rPr>
              <a:t>Securing </a:t>
            </a:r>
            <a:endParaRPr lang="en-US" altLang="ko-KR" sz="900" dirty="0">
              <a:solidFill>
                <a:srgbClr val="000000"/>
              </a:solidFill>
              <a:latin typeface="맑은 고딕" panose="020B0503020000020004" pitchFamily="50" charset="-127"/>
              <a:ea typeface="맑은 고딕" panose="020B0503020000020004" pitchFamily="50" charset="-127"/>
            </a:endParaRPr>
          </a:p>
        </p:txBody>
      </p:sp>
      <p:sp>
        <p:nvSpPr>
          <p:cNvPr id="29" name="AutoShape 64"/>
          <p:cNvSpPr>
            <a:spLocks noChangeArrowheads="1"/>
          </p:cNvSpPr>
          <p:nvPr/>
        </p:nvSpPr>
        <p:spPr bwMode="auto">
          <a:xfrm>
            <a:off x="5012665" y="4227750"/>
            <a:ext cx="1596519" cy="780488"/>
          </a:xfrm>
          <a:prstGeom prst="roundRect">
            <a:avLst>
              <a:gd name="adj" fmla="val 2093"/>
            </a:avLst>
          </a:prstGeom>
          <a:gradFill rotWithShape="1">
            <a:gsLst>
              <a:gs pos="0">
                <a:srgbClr val="EAEAEA">
                  <a:gamma/>
                  <a:tint val="0"/>
                  <a:invGamma/>
                </a:srgbClr>
              </a:gs>
              <a:gs pos="100000">
                <a:srgbClr val="EAEAEA"/>
              </a:gs>
            </a:gsLst>
            <a:lin ang="5400000" scaled="1"/>
          </a:gradFill>
          <a:ln w="25400" algn="ctr">
            <a:solidFill>
              <a:srgbClr val="69696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defTabSz="793750">
              <a:defRPr>
                <a:solidFill>
                  <a:schemeClr val="tx1"/>
                </a:solidFill>
                <a:latin typeface="Arial" pitchFamily="34" charset="0"/>
              </a:defRPr>
            </a:lvl1pPr>
            <a:lvl2pPr marL="742950" indent="-285750" algn="l" defTabSz="793750">
              <a:defRPr>
                <a:solidFill>
                  <a:schemeClr val="tx1"/>
                </a:solidFill>
                <a:latin typeface="Arial" pitchFamily="34" charset="0"/>
              </a:defRPr>
            </a:lvl2pPr>
            <a:lvl3pPr marL="1143000" indent="-228600" algn="l" defTabSz="793750">
              <a:defRPr>
                <a:solidFill>
                  <a:schemeClr val="tx1"/>
                </a:solidFill>
                <a:latin typeface="Arial" pitchFamily="34" charset="0"/>
              </a:defRPr>
            </a:lvl3pPr>
            <a:lvl4pPr marL="1600200" indent="-228600" algn="l" defTabSz="793750">
              <a:defRPr>
                <a:solidFill>
                  <a:schemeClr val="tx1"/>
                </a:solidFill>
                <a:latin typeface="Arial" pitchFamily="34" charset="0"/>
              </a:defRPr>
            </a:lvl4pPr>
            <a:lvl5pPr marL="2057400" indent="-228600" algn="l" defTabSz="793750">
              <a:defRPr>
                <a:solidFill>
                  <a:schemeClr val="tx1"/>
                </a:solidFill>
                <a:latin typeface="Arial" pitchFamily="34" charset="0"/>
              </a:defRPr>
            </a:lvl5pPr>
            <a:lvl6pPr marL="2514600" indent="-228600" defTabSz="793750" fontAlgn="base">
              <a:spcBef>
                <a:spcPct val="0"/>
              </a:spcBef>
              <a:spcAft>
                <a:spcPct val="0"/>
              </a:spcAft>
              <a:defRPr>
                <a:solidFill>
                  <a:schemeClr val="tx1"/>
                </a:solidFill>
                <a:latin typeface="Arial" pitchFamily="34" charset="0"/>
              </a:defRPr>
            </a:lvl6pPr>
            <a:lvl7pPr marL="2971800" indent="-228600" defTabSz="793750" fontAlgn="base">
              <a:spcBef>
                <a:spcPct val="0"/>
              </a:spcBef>
              <a:spcAft>
                <a:spcPct val="0"/>
              </a:spcAft>
              <a:defRPr>
                <a:solidFill>
                  <a:schemeClr val="tx1"/>
                </a:solidFill>
                <a:latin typeface="Arial" pitchFamily="34" charset="0"/>
              </a:defRPr>
            </a:lvl7pPr>
            <a:lvl8pPr marL="3429000" indent="-228600" defTabSz="793750" fontAlgn="base">
              <a:spcBef>
                <a:spcPct val="0"/>
              </a:spcBef>
              <a:spcAft>
                <a:spcPct val="0"/>
              </a:spcAft>
              <a:defRPr>
                <a:solidFill>
                  <a:schemeClr val="tx1"/>
                </a:solidFill>
                <a:latin typeface="Arial" pitchFamily="34" charset="0"/>
              </a:defRPr>
            </a:lvl8pPr>
            <a:lvl9pPr marL="3886200" indent="-228600" defTabSz="793750" fontAlgn="base">
              <a:spcBef>
                <a:spcPct val="0"/>
              </a:spcBef>
              <a:spcAft>
                <a:spcPct val="0"/>
              </a:spcAft>
              <a:defRPr>
                <a:solidFill>
                  <a:schemeClr val="tx1"/>
                </a:solidFill>
                <a:latin typeface="Arial" pitchFamily="34" charset="0"/>
              </a:defRPr>
            </a:lvl9pPr>
          </a:lstStyle>
          <a:p>
            <a:pPr algn="ctr" defTabSz="974725" latinLnBrk="0"/>
            <a:r>
              <a:rPr lang="en" altLang="en-US" sz="900" b="1" dirty="0">
                <a:solidFill>
                  <a:srgbClr val="000000"/>
                </a:solidFill>
                <a:latin typeface="맑은 고딕" panose="020B0503020000020004" pitchFamily="50" charset="-127"/>
                <a:ea typeface="맑은 고딕" panose="020B0503020000020004" pitchFamily="50" charset="-127"/>
              </a:rPr>
              <a:t>Securing </a:t>
            </a:r>
            <a:r>
              <a:rPr lang="en" altLang="ko-KR" sz="900" b="1" dirty="0">
                <a:solidFill>
                  <a:srgbClr val="000000"/>
                </a:solidFill>
                <a:latin typeface="맑은 고딕" panose="020B0503020000020004" pitchFamily="50" charset="-127"/>
                <a:ea typeface="맑은 고딕" panose="020B0503020000020004" pitchFamily="50" charset="-127"/>
              </a:rPr>
              <a:t>TEST- </a:t>
            </a:r>
            <a:r>
              <a:rPr lang="en" altLang="en-US" sz="900" b="1" dirty="0">
                <a:solidFill>
                  <a:srgbClr val="000000"/>
                </a:solidFill>
                <a:latin typeface="맑은 고딕" panose="020B0503020000020004" pitchFamily="50" charset="-127"/>
                <a:ea typeface="맑은 고딕" panose="020B0503020000020004" pitchFamily="50" charset="-127"/>
              </a:rPr>
              <a:t>based execution </a:t>
            </a:r>
            <a:r>
              <a:rPr lang="en" altLang="ko-KR" sz="900" b="1" dirty="0">
                <a:solidFill>
                  <a:srgbClr val="000000"/>
                </a:solidFill>
                <a:latin typeface="맑은 고딕" panose="020B0503020000020004" pitchFamily="50" charset="-127"/>
                <a:ea typeface="맑은 고딕" panose="020B0503020000020004" pitchFamily="50" charset="-127"/>
              </a:rPr>
              <a:t>coverage quality</a:t>
            </a:r>
          </a:p>
        </p:txBody>
      </p:sp>
      <p:grpSp>
        <p:nvGrpSpPr>
          <p:cNvPr id="30" name="그룹 29"/>
          <p:cNvGrpSpPr/>
          <p:nvPr/>
        </p:nvGrpSpPr>
        <p:grpSpPr>
          <a:xfrm>
            <a:off x="5180527" y="5589240"/>
            <a:ext cx="4236969" cy="775007"/>
            <a:chOff x="4975088" y="5589240"/>
            <a:chExt cx="4568251" cy="775007"/>
          </a:xfrm>
        </p:grpSpPr>
        <p:sp>
          <p:nvSpPr>
            <p:cNvPr id="31" name="AutoShape 76"/>
            <p:cNvSpPr>
              <a:spLocks noChangeArrowheads="1"/>
            </p:cNvSpPr>
            <p:nvPr/>
          </p:nvSpPr>
          <p:spPr bwMode="auto">
            <a:xfrm>
              <a:off x="7024845" y="5823785"/>
              <a:ext cx="324000" cy="303995"/>
            </a:xfrm>
            <a:prstGeom prst="plus">
              <a:avLst>
                <a:gd name="adj" fmla="val 34944"/>
              </a:avLst>
            </a:prstGeom>
            <a:solidFill>
              <a:srgbClr val="999999"/>
            </a:solidFill>
            <a:ln>
              <a:noFill/>
            </a:ln>
            <a:effectLst/>
            <a:extLs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914400" eaLnBrk="0" latinLnBrk="0" hangingPunct="0"/>
              <a:endParaRPr kumimoji="0" lang="ko-KR" altLang="en-US" sz="900" dirty="0">
                <a:solidFill>
                  <a:srgbClr val="000000"/>
                </a:solidFill>
                <a:ea typeface="맑은 고딕" panose="020B0503020000020004" pitchFamily="50" charset="-127"/>
              </a:endParaRPr>
            </a:p>
          </p:txBody>
        </p:sp>
        <p:grpSp>
          <p:nvGrpSpPr>
            <p:cNvPr id="32" name="그룹 31"/>
            <p:cNvGrpSpPr/>
            <p:nvPr/>
          </p:nvGrpSpPr>
          <p:grpSpPr>
            <a:xfrm>
              <a:off x="4975088" y="5590717"/>
              <a:ext cx="1908000" cy="773530"/>
              <a:chOff x="560512" y="5409220"/>
              <a:chExt cx="1687388" cy="950204"/>
            </a:xfrm>
          </p:grpSpPr>
          <p:sp>
            <p:nvSpPr>
              <p:cNvPr id="43" name="Line 259"/>
              <p:cNvSpPr>
                <a:spLocks noChangeShapeType="1"/>
              </p:cNvSpPr>
              <p:nvPr/>
            </p:nvSpPr>
            <p:spPr bwMode="gray">
              <a:xfrm rot="5400000">
                <a:off x="2031900" y="5625220"/>
                <a:ext cx="432000" cy="0"/>
              </a:xfrm>
              <a:prstGeom prst="line">
                <a:avLst/>
              </a:prstGeom>
              <a:noFill/>
              <a:ln w="114300">
                <a:solidFill>
                  <a:srgbClr val="696969"/>
                </a:solidFill>
                <a:round/>
                <a:headEnd/>
                <a:tailEnd/>
              </a:ln>
              <a:extLst>
                <a:ext uri="{909E8E84-426E-40DD-AFC4-6F175D3DCCD1}">
                  <a14:hiddenFill xmlns:a14="http://schemas.microsoft.com/office/drawing/2010/main">
                    <a:noFill/>
                  </a14:hiddenFill>
                </a:ext>
              </a:extLst>
            </p:spPr>
            <p:txBody>
              <a:bodyPr lIns="36000" tIns="36000" rIns="36000" bIns="36000" anchor="ctr"/>
              <a:lstStyle/>
              <a:p>
                <a:pPr algn="ctr" defTabSz="914400" eaLnBrk="0" latinLnBrk="0" hangingPunct="0"/>
                <a:endParaRPr kumimoji="0" lang="ko-KR" altLang="en-US" sz="900" dirty="0">
                  <a:solidFill>
                    <a:srgbClr val="000000"/>
                  </a:solidFill>
                  <a:ea typeface="맑은 고딕" panose="020B0503020000020004" pitchFamily="50" charset="-127"/>
                </a:endParaRPr>
              </a:p>
            </p:txBody>
          </p:sp>
          <p:sp>
            <p:nvSpPr>
              <p:cNvPr id="44" name="Line 260"/>
              <p:cNvSpPr>
                <a:spLocks noChangeShapeType="1"/>
              </p:cNvSpPr>
              <p:nvPr/>
            </p:nvSpPr>
            <p:spPr bwMode="gray">
              <a:xfrm rot="5400000">
                <a:off x="351771" y="5625220"/>
                <a:ext cx="432000" cy="0"/>
              </a:xfrm>
              <a:prstGeom prst="line">
                <a:avLst/>
              </a:prstGeom>
              <a:noFill/>
              <a:ln w="114300">
                <a:solidFill>
                  <a:srgbClr val="696969"/>
                </a:solidFill>
                <a:round/>
                <a:headEnd/>
                <a:tailEnd/>
              </a:ln>
              <a:extLst>
                <a:ext uri="{909E8E84-426E-40DD-AFC4-6F175D3DCCD1}">
                  <a14:hiddenFill xmlns:a14="http://schemas.microsoft.com/office/drawing/2010/main">
                    <a:noFill/>
                  </a14:hiddenFill>
                </a:ext>
              </a:extLst>
            </p:spPr>
            <p:txBody>
              <a:bodyPr lIns="36000" tIns="36000" rIns="36000" bIns="36000" anchor="ctr"/>
              <a:lstStyle/>
              <a:p>
                <a:pPr algn="ctr" defTabSz="914400" eaLnBrk="0" latinLnBrk="0" hangingPunct="0"/>
                <a:endParaRPr kumimoji="0" lang="ko-KR" altLang="en-US" sz="900" dirty="0">
                  <a:solidFill>
                    <a:srgbClr val="000000"/>
                  </a:solidFill>
                  <a:ea typeface="맑은 고딕" panose="020B0503020000020004" pitchFamily="50" charset="-127"/>
                </a:endParaRPr>
              </a:p>
            </p:txBody>
          </p:sp>
          <p:sp>
            <p:nvSpPr>
              <p:cNvPr id="45" name="Rectangle 261"/>
              <p:cNvSpPr>
                <a:spLocks noChangeArrowheads="1"/>
              </p:cNvSpPr>
              <p:nvPr/>
            </p:nvSpPr>
            <p:spPr bwMode="gray">
              <a:xfrm>
                <a:off x="565150" y="5457750"/>
                <a:ext cx="1682750" cy="342744"/>
              </a:xfrm>
              <a:prstGeom prst="rect">
                <a:avLst/>
              </a:prstGeom>
              <a:gradFill rotWithShape="1">
                <a:gsLst>
                  <a:gs pos="0">
                    <a:srgbClr val="E0E0E0"/>
                  </a:gs>
                  <a:gs pos="100000">
                    <a:srgbClr val="FBFBFB"/>
                  </a:gs>
                </a:gsLst>
                <a:lin ang="2700000" scaled="1"/>
              </a:gradFill>
              <a:ln w="3175" algn="ctr">
                <a:solidFill>
                  <a:srgbClr val="C9C9C9"/>
                </a:solidFill>
                <a:miter lim="800000"/>
                <a:headEnd/>
                <a:tailEnd type="none" w="sm" len="sm"/>
              </a:ln>
            </p:spPr>
            <p:txBody>
              <a:bodyPr wrap="none" lIns="36000" tIns="36000" rIns="36000" bIns="36000" anchor="ctr"/>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4400" latinLnBrk="0"/>
                <a:endParaRPr lang="ko-KR" altLang="ko-KR" sz="900" dirty="0">
                  <a:solidFill>
                    <a:srgbClr val="000000"/>
                  </a:solidFill>
                  <a:latin typeface="맑은 고딕" panose="020B0503020000020004" pitchFamily="50" charset="-127"/>
                  <a:ea typeface="맑은 고딕" panose="020B0503020000020004" pitchFamily="50" charset="-127"/>
                </a:endParaRPr>
              </a:p>
            </p:txBody>
          </p:sp>
          <p:sp>
            <p:nvSpPr>
              <p:cNvPr id="46" name="Line 259"/>
              <p:cNvSpPr>
                <a:spLocks noChangeShapeType="1"/>
              </p:cNvSpPr>
              <p:nvPr/>
            </p:nvSpPr>
            <p:spPr bwMode="gray">
              <a:xfrm rot="5400000">
                <a:off x="2027262" y="6143424"/>
                <a:ext cx="432000" cy="0"/>
              </a:xfrm>
              <a:prstGeom prst="line">
                <a:avLst/>
              </a:prstGeom>
              <a:noFill/>
              <a:ln w="114300">
                <a:solidFill>
                  <a:srgbClr val="696969"/>
                </a:solidFill>
                <a:round/>
                <a:headEnd/>
                <a:tailEnd/>
              </a:ln>
              <a:extLst>
                <a:ext uri="{909E8E84-426E-40DD-AFC4-6F175D3DCCD1}">
                  <a14:hiddenFill xmlns:a14="http://schemas.microsoft.com/office/drawing/2010/main">
                    <a:noFill/>
                  </a14:hiddenFill>
                </a:ext>
              </a:extLst>
            </p:spPr>
            <p:txBody>
              <a:bodyPr lIns="36000" tIns="36000" rIns="36000" bIns="36000" anchor="ctr"/>
              <a:lstStyle/>
              <a:p>
                <a:pPr algn="ctr" defTabSz="914400" eaLnBrk="0" latinLnBrk="0" hangingPunct="0"/>
                <a:endParaRPr kumimoji="0" lang="ko-KR" altLang="en-US" sz="900" dirty="0">
                  <a:solidFill>
                    <a:srgbClr val="000000"/>
                  </a:solidFill>
                  <a:ea typeface="맑은 고딕" panose="020B0503020000020004" pitchFamily="50" charset="-127"/>
                </a:endParaRPr>
              </a:p>
            </p:txBody>
          </p:sp>
          <p:sp>
            <p:nvSpPr>
              <p:cNvPr id="47" name="Line 260"/>
              <p:cNvSpPr>
                <a:spLocks noChangeShapeType="1"/>
              </p:cNvSpPr>
              <p:nvPr/>
            </p:nvSpPr>
            <p:spPr bwMode="gray">
              <a:xfrm rot="5400000">
                <a:off x="347133" y="6143424"/>
                <a:ext cx="432000" cy="0"/>
              </a:xfrm>
              <a:prstGeom prst="line">
                <a:avLst/>
              </a:prstGeom>
              <a:noFill/>
              <a:ln w="114300">
                <a:solidFill>
                  <a:srgbClr val="696969"/>
                </a:solidFill>
                <a:round/>
                <a:headEnd/>
                <a:tailEnd/>
              </a:ln>
              <a:extLst>
                <a:ext uri="{909E8E84-426E-40DD-AFC4-6F175D3DCCD1}">
                  <a14:hiddenFill xmlns:a14="http://schemas.microsoft.com/office/drawing/2010/main">
                    <a:noFill/>
                  </a14:hiddenFill>
                </a:ext>
              </a:extLst>
            </p:spPr>
            <p:txBody>
              <a:bodyPr lIns="36000" tIns="36000" rIns="36000" bIns="36000" anchor="ctr"/>
              <a:lstStyle/>
              <a:p>
                <a:pPr algn="ctr" defTabSz="914400" eaLnBrk="0" latinLnBrk="0" hangingPunct="0"/>
                <a:endParaRPr kumimoji="0" lang="ko-KR" altLang="en-US" sz="900" dirty="0">
                  <a:solidFill>
                    <a:srgbClr val="000000"/>
                  </a:solidFill>
                  <a:ea typeface="맑은 고딕" panose="020B0503020000020004" pitchFamily="50" charset="-127"/>
                </a:endParaRPr>
              </a:p>
            </p:txBody>
          </p:sp>
          <p:sp>
            <p:nvSpPr>
              <p:cNvPr id="48" name="Rectangle 261"/>
              <p:cNvSpPr>
                <a:spLocks noChangeArrowheads="1"/>
              </p:cNvSpPr>
              <p:nvPr/>
            </p:nvSpPr>
            <p:spPr bwMode="gray">
              <a:xfrm>
                <a:off x="560512" y="5972052"/>
                <a:ext cx="1682750" cy="342744"/>
              </a:xfrm>
              <a:prstGeom prst="rect">
                <a:avLst/>
              </a:prstGeom>
              <a:gradFill rotWithShape="1">
                <a:gsLst>
                  <a:gs pos="0">
                    <a:srgbClr val="E0E0E0"/>
                  </a:gs>
                  <a:gs pos="100000">
                    <a:srgbClr val="FBFBFB"/>
                  </a:gs>
                </a:gsLst>
                <a:lin ang="2700000" scaled="1"/>
              </a:gradFill>
              <a:ln w="3175" algn="ctr">
                <a:solidFill>
                  <a:srgbClr val="C9C9C9"/>
                </a:solidFill>
                <a:miter lim="800000"/>
                <a:headEnd/>
                <a:tailEnd type="none" w="sm" len="sm"/>
              </a:ln>
            </p:spPr>
            <p:txBody>
              <a:bodyPr wrap="none" lIns="36000" tIns="36000" rIns="36000" bIns="36000" anchor="ctr"/>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4400" latinLnBrk="0"/>
                <a:r>
                  <a:rPr lang="en" altLang="ko-KR" sz="900" b="1" dirty="0">
                    <a:solidFill>
                      <a:srgbClr val="FF0000"/>
                    </a:solidFill>
                    <a:latin typeface="맑은 고딕" panose="020B0503020000020004" pitchFamily="50" charset="-127"/>
                    <a:ea typeface="맑은 고딕" panose="020B0503020000020004" pitchFamily="50" charset="-127"/>
                  </a:rPr>
                  <a:t>Visibility </a:t>
                </a:r>
                <a:r>
                  <a:rPr lang="en" altLang="ko-KR" sz="900" b="1" dirty="0">
                    <a:solidFill>
                      <a:srgbClr val="000000"/>
                    </a:solidFill>
                    <a:latin typeface="맑은 고딕" panose="020B0503020000020004" pitchFamily="50" charset="-127"/>
                    <a:ea typeface="맑은 고딕" panose="020B0503020000020004" pitchFamily="50" charset="-127"/>
                  </a:rPr>
                  <a:t>_</a:t>
                </a:r>
                <a:endParaRPr lang="ko-KR" altLang="en-US" sz="900" b="1" dirty="0">
                  <a:solidFill>
                    <a:srgbClr val="000000"/>
                  </a:solidFill>
                  <a:latin typeface="맑은 고딕" panose="020B0503020000020004" pitchFamily="50" charset="-127"/>
                  <a:ea typeface="맑은 고딕" panose="020B0503020000020004" pitchFamily="50" charset="-127"/>
                </a:endParaRPr>
              </a:p>
            </p:txBody>
          </p:sp>
        </p:grpSp>
        <p:grpSp>
          <p:nvGrpSpPr>
            <p:cNvPr id="33" name="그룹 32"/>
            <p:cNvGrpSpPr/>
            <p:nvPr/>
          </p:nvGrpSpPr>
          <p:grpSpPr>
            <a:xfrm>
              <a:off x="7455319" y="5589240"/>
              <a:ext cx="2077602" cy="773530"/>
              <a:chOff x="560512" y="5409220"/>
              <a:chExt cx="1687388" cy="950204"/>
            </a:xfrm>
          </p:grpSpPr>
          <p:sp>
            <p:nvSpPr>
              <p:cNvPr id="37" name="Line 259"/>
              <p:cNvSpPr>
                <a:spLocks noChangeShapeType="1"/>
              </p:cNvSpPr>
              <p:nvPr/>
            </p:nvSpPr>
            <p:spPr bwMode="gray">
              <a:xfrm rot="5400000">
                <a:off x="2031900" y="5625220"/>
                <a:ext cx="432000" cy="0"/>
              </a:xfrm>
              <a:prstGeom prst="line">
                <a:avLst/>
              </a:prstGeom>
              <a:noFill/>
              <a:ln w="114300">
                <a:solidFill>
                  <a:srgbClr val="696969"/>
                </a:solidFill>
                <a:round/>
                <a:headEnd/>
                <a:tailEnd/>
              </a:ln>
              <a:extLst>
                <a:ext uri="{909E8E84-426E-40DD-AFC4-6F175D3DCCD1}">
                  <a14:hiddenFill xmlns:a14="http://schemas.microsoft.com/office/drawing/2010/main">
                    <a:noFill/>
                  </a14:hiddenFill>
                </a:ext>
              </a:extLst>
            </p:spPr>
            <p:txBody>
              <a:bodyPr lIns="36000" tIns="36000" rIns="36000" bIns="36000" anchor="ctr"/>
              <a:lstStyle/>
              <a:p>
                <a:pPr algn="ctr" defTabSz="914400" eaLnBrk="0" latinLnBrk="0" hangingPunct="0"/>
                <a:endParaRPr kumimoji="0" lang="ko-KR" altLang="en-US" sz="900" dirty="0">
                  <a:solidFill>
                    <a:srgbClr val="000000"/>
                  </a:solidFill>
                  <a:ea typeface="맑은 고딕" panose="020B0503020000020004" pitchFamily="50" charset="-127"/>
                </a:endParaRPr>
              </a:p>
            </p:txBody>
          </p:sp>
          <p:sp>
            <p:nvSpPr>
              <p:cNvPr id="38" name="Line 260"/>
              <p:cNvSpPr>
                <a:spLocks noChangeShapeType="1"/>
              </p:cNvSpPr>
              <p:nvPr/>
            </p:nvSpPr>
            <p:spPr bwMode="gray">
              <a:xfrm rot="5400000">
                <a:off x="351771" y="5625220"/>
                <a:ext cx="432000" cy="0"/>
              </a:xfrm>
              <a:prstGeom prst="line">
                <a:avLst/>
              </a:prstGeom>
              <a:noFill/>
              <a:ln w="114300">
                <a:solidFill>
                  <a:srgbClr val="696969"/>
                </a:solidFill>
                <a:round/>
                <a:headEnd/>
                <a:tailEnd/>
              </a:ln>
              <a:extLst>
                <a:ext uri="{909E8E84-426E-40DD-AFC4-6F175D3DCCD1}">
                  <a14:hiddenFill xmlns:a14="http://schemas.microsoft.com/office/drawing/2010/main">
                    <a:noFill/>
                  </a14:hiddenFill>
                </a:ext>
              </a:extLst>
            </p:spPr>
            <p:txBody>
              <a:bodyPr lIns="36000" tIns="36000" rIns="36000" bIns="36000" anchor="ctr"/>
              <a:lstStyle/>
              <a:p>
                <a:pPr algn="ctr" defTabSz="914400" eaLnBrk="0" latinLnBrk="0" hangingPunct="0"/>
                <a:endParaRPr kumimoji="0" lang="ko-KR" altLang="en-US" sz="900" dirty="0">
                  <a:solidFill>
                    <a:srgbClr val="000000"/>
                  </a:solidFill>
                  <a:ea typeface="맑은 고딕" panose="020B0503020000020004" pitchFamily="50" charset="-127"/>
                </a:endParaRPr>
              </a:p>
            </p:txBody>
          </p:sp>
          <p:sp>
            <p:nvSpPr>
              <p:cNvPr id="39" name="Rectangle 261"/>
              <p:cNvSpPr>
                <a:spLocks noChangeArrowheads="1"/>
              </p:cNvSpPr>
              <p:nvPr/>
            </p:nvSpPr>
            <p:spPr bwMode="gray">
              <a:xfrm>
                <a:off x="565150" y="5457750"/>
                <a:ext cx="1682750" cy="342744"/>
              </a:xfrm>
              <a:prstGeom prst="rect">
                <a:avLst/>
              </a:prstGeom>
              <a:gradFill rotWithShape="1">
                <a:gsLst>
                  <a:gs pos="0">
                    <a:srgbClr val="E0E0E0"/>
                  </a:gs>
                  <a:gs pos="100000">
                    <a:srgbClr val="FBFBFB"/>
                  </a:gs>
                </a:gsLst>
                <a:lin ang="2700000" scaled="1"/>
              </a:gradFill>
              <a:ln w="3175" algn="ctr">
                <a:solidFill>
                  <a:srgbClr val="C9C9C9"/>
                </a:solidFill>
                <a:miter lim="800000"/>
                <a:headEnd/>
                <a:tailEnd type="none" w="sm" len="sm"/>
              </a:ln>
            </p:spPr>
            <p:txBody>
              <a:bodyPr wrap="none" lIns="36000" tIns="36000" rIns="36000" bIns="36000" anchor="ctr"/>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4400" latinLnBrk="0"/>
                <a:endParaRPr lang="ko-KR" altLang="ko-KR" sz="900" dirty="0">
                  <a:solidFill>
                    <a:srgbClr val="000000"/>
                  </a:solidFill>
                  <a:latin typeface="맑은 고딕" panose="020B0503020000020004" pitchFamily="50" charset="-127"/>
                  <a:ea typeface="맑은 고딕" panose="020B0503020000020004" pitchFamily="50" charset="-127"/>
                </a:endParaRPr>
              </a:p>
            </p:txBody>
          </p:sp>
          <p:sp>
            <p:nvSpPr>
              <p:cNvPr id="40" name="Line 259"/>
              <p:cNvSpPr>
                <a:spLocks noChangeShapeType="1"/>
              </p:cNvSpPr>
              <p:nvPr/>
            </p:nvSpPr>
            <p:spPr bwMode="gray">
              <a:xfrm rot="5400000">
                <a:off x="2027262" y="6143424"/>
                <a:ext cx="432000" cy="0"/>
              </a:xfrm>
              <a:prstGeom prst="line">
                <a:avLst/>
              </a:prstGeom>
              <a:noFill/>
              <a:ln w="114300">
                <a:solidFill>
                  <a:srgbClr val="696969"/>
                </a:solidFill>
                <a:round/>
                <a:headEnd/>
                <a:tailEnd/>
              </a:ln>
              <a:extLst>
                <a:ext uri="{909E8E84-426E-40DD-AFC4-6F175D3DCCD1}">
                  <a14:hiddenFill xmlns:a14="http://schemas.microsoft.com/office/drawing/2010/main">
                    <a:noFill/>
                  </a14:hiddenFill>
                </a:ext>
              </a:extLst>
            </p:spPr>
            <p:txBody>
              <a:bodyPr lIns="36000" tIns="36000" rIns="36000" bIns="36000" anchor="ctr"/>
              <a:lstStyle/>
              <a:p>
                <a:pPr algn="ctr" defTabSz="914400" eaLnBrk="0" latinLnBrk="0" hangingPunct="0"/>
                <a:endParaRPr kumimoji="0" lang="ko-KR" altLang="en-US" sz="900" dirty="0">
                  <a:solidFill>
                    <a:srgbClr val="000000"/>
                  </a:solidFill>
                  <a:ea typeface="맑은 고딕" panose="020B0503020000020004" pitchFamily="50" charset="-127"/>
                </a:endParaRPr>
              </a:p>
            </p:txBody>
          </p:sp>
          <p:sp>
            <p:nvSpPr>
              <p:cNvPr id="41" name="Line 260"/>
              <p:cNvSpPr>
                <a:spLocks noChangeShapeType="1"/>
              </p:cNvSpPr>
              <p:nvPr/>
            </p:nvSpPr>
            <p:spPr bwMode="gray">
              <a:xfrm rot="5400000">
                <a:off x="347133" y="6143424"/>
                <a:ext cx="432000" cy="0"/>
              </a:xfrm>
              <a:prstGeom prst="line">
                <a:avLst/>
              </a:prstGeom>
              <a:noFill/>
              <a:ln w="114300">
                <a:solidFill>
                  <a:srgbClr val="696969"/>
                </a:solidFill>
                <a:round/>
                <a:headEnd/>
                <a:tailEnd/>
              </a:ln>
              <a:extLst>
                <a:ext uri="{909E8E84-426E-40DD-AFC4-6F175D3DCCD1}">
                  <a14:hiddenFill xmlns:a14="http://schemas.microsoft.com/office/drawing/2010/main">
                    <a:noFill/>
                  </a14:hiddenFill>
                </a:ext>
              </a:extLst>
            </p:spPr>
            <p:txBody>
              <a:bodyPr lIns="36000" tIns="36000" rIns="36000" bIns="36000" anchor="ctr"/>
              <a:lstStyle/>
              <a:p>
                <a:pPr algn="ctr" defTabSz="914400" eaLnBrk="0" latinLnBrk="0" hangingPunct="0"/>
                <a:endParaRPr kumimoji="0" lang="ko-KR" altLang="en-US" sz="900" dirty="0">
                  <a:solidFill>
                    <a:srgbClr val="000000"/>
                  </a:solidFill>
                  <a:ea typeface="맑은 고딕" panose="020B0503020000020004" pitchFamily="50" charset="-127"/>
                </a:endParaRPr>
              </a:p>
            </p:txBody>
          </p:sp>
          <p:sp>
            <p:nvSpPr>
              <p:cNvPr id="42" name="Rectangle 261"/>
              <p:cNvSpPr>
                <a:spLocks noChangeArrowheads="1"/>
              </p:cNvSpPr>
              <p:nvPr/>
            </p:nvSpPr>
            <p:spPr bwMode="gray">
              <a:xfrm>
                <a:off x="560512" y="5972052"/>
                <a:ext cx="1682750" cy="342744"/>
              </a:xfrm>
              <a:prstGeom prst="rect">
                <a:avLst/>
              </a:prstGeom>
              <a:gradFill rotWithShape="1">
                <a:gsLst>
                  <a:gs pos="0">
                    <a:srgbClr val="E0E0E0"/>
                  </a:gs>
                  <a:gs pos="100000">
                    <a:srgbClr val="FBFBFB"/>
                  </a:gs>
                </a:gsLst>
                <a:lin ang="2700000" scaled="1"/>
              </a:gradFill>
              <a:ln w="3175" algn="ctr">
                <a:solidFill>
                  <a:srgbClr val="C9C9C9"/>
                </a:solidFill>
                <a:miter lim="800000"/>
                <a:headEnd/>
                <a:tailEnd type="none" w="sm" len="sm"/>
              </a:ln>
            </p:spPr>
            <p:txBody>
              <a:bodyPr wrap="none" lIns="36000" tIns="36000" rIns="36000" bIns="36000" anchor="ctr"/>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4400" latinLnBrk="0"/>
                <a:endParaRPr lang="ko-KR" altLang="ko-KR" sz="900" dirty="0">
                  <a:solidFill>
                    <a:srgbClr val="000000"/>
                  </a:solidFill>
                  <a:latin typeface="맑은 고딕" panose="020B0503020000020004" pitchFamily="50" charset="-127"/>
                  <a:ea typeface="맑은 고딕" panose="020B0503020000020004" pitchFamily="50" charset="-127"/>
                </a:endParaRPr>
              </a:p>
            </p:txBody>
          </p:sp>
        </p:grpSp>
        <p:sp>
          <p:nvSpPr>
            <p:cNvPr id="34" name="Rectangle 549"/>
            <p:cNvSpPr>
              <a:spLocks noChangeArrowheads="1"/>
            </p:cNvSpPr>
            <p:nvPr/>
          </p:nvSpPr>
          <p:spPr bwMode="gray">
            <a:xfrm>
              <a:off x="5224645" y="5714674"/>
              <a:ext cx="1532503" cy="11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gn="l" defTabSz="793750">
                <a:defRPr>
                  <a:solidFill>
                    <a:schemeClr val="tx1"/>
                  </a:solidFill>
                  <a:latin typeface="Arial" pitchFamily="34" charset="0"/>
                </a:defRPr>
              </a:lvl1pPr>
              <a:lvl2pPr marL="742950" indent="-285750" algn="l" defTabSz="793750">
                <a:defRPr>
                  <a:solidFill>
                    <a:schemeClr val="tx1"/>
                  </a:solidFill>
                  <a:latin typeface="Arial" pitchFamily="34" charset="0"/>
                </a:defRPr>
              </a:lvl2pPr>
              <a:lvl3pPr marL="1143000" indent="-228600" algn="l" defTabSz="793750">
                <a:defRPr>
                  <a:solidFill>
                    <a:schemeClr val="tx1"/>
                  </a:solidFill>
                  <a:latin typeface="Arial" pitchFamily="34" charset="0"/>
                </a:defRPr>
              </a:lvl3pPr>
              <a:lvl4pPr marL="1600200" indent="-228600" algn="l" defTabSz="793750">
                <a:defRPr>
                  <a:solidFill>
                    <a:schemeClr val="tx1"/>
                  </a:solidFill>
                  <a:latin typeface="Arial" pitchFamily="34" charset="0"/>
                </a:defRPr>
              </a:lvl4pPr>
              <a:lvl5pPr marL="2057400" indent="-228600" algn="l" defTabSz="793750">
                <a:defRPr>
                  <a:solidFill>
                    <a:schemeClr val="tx1"/>
                  </a:solidFill>
                  <a:latin typeface="Arial" pitchFamily="34" charset="0"/>
                </a:defRPr>
              </a:lvl5pPr>
              <a:lvl6pPr marL="2514600" indent="-228600" defTabSz="793750" fontAlgn="base">
                <a:spcBef>
                  <a:spcPct val="0"/>
                </a:spcBef>
                <a:spcAft>
                  <a:spcPct val="0"/>
                </a:spcAft>
                <a:defRPr>
                  <a:solidFill>
                    <a:schemeClr val="tx1"/>
                  </a:solidFill>
                  <a:latin typeface="Arial" pitchFamily="34" charset="0"/>
                </a:defRPr>
              </a:lvl6pPr>
              <a:lvl7pPr marL="2971800" indent="-228600" defTabSz="793750" fontAlgn="base">
                <a:spcBef>
                  <a:spcPct val="0"/>
                </a:spcBef>
                <a:spcAft>
                  <a:spcPct val="0"/>
                </a:spcAft>
                <a:defRPr>
                  <a:solidFill>
                    <a:schemeClr val="tx1"/>
                  </a:solidFill>
                  <a:latin typeface="Arial" pitchFamily="34" charset="0"/>
                </a:defRPr>
              </a:lvl7pPr>
              <a:lvl8pPr marL="3429000" indent="-228600" defTabSz="793750" fontAlgn="base">
                <a:spcBef>
                  <a:spcPct val="0"/>
                </a:spcBef>
                <a:spcAft>
                  <a:spcPct val="0"/>
                </a:spcAft>
                <a:defRPr>
                  <a:solidFill>
                    <a:schemeClr val="tx1"/>
                  </a:solidFill>
                  <a:latin typeface="Arial" pitchFamily="34" charset="0"/>
                </a:defRPr>
              </a:lvl8pPr>
              <a:lvl9pPr marL="3886200" indent="-228600" defTabSz="793750" fontAlgn="base">
                <a:spcBef>
                  <a:spcPct val="0"/>
                </a:spcBef>
                <a:spcAft>
                  <a:spcPct val="0"/>
                </a:spcAft>
                <a:defRPr>
                  <a:solidFill>
                    <a:schemeClr val="tx1"/>
                  </a:solidFill>
                  <a:latin typeface="Arial" pitchFamily="34" charset="0"/>
                </a:defRPr>
              </a:lvl9pPr>
            </a:lstStyle>
            <a:p>
              <a:pPr algn="ctr" latinLnBrk="0">
                <a:lnSpc>
                  <a:spcPct val="80000"/>
                </a:lnSpc>
              </a:pPr>
              <a:r>
                <a:rPr lang="en" altLang="ko-KR" sz="900" b="1" dirty="0">
                  <a:solidFill>
                    <a:srgbClr val="FF5555">
                      <a:lumMod val="50000"/>
                    </a:srgbClr>
                  </a:solidFill>
                  <a:latin typeface="맑은 고딕" panose="020B0503020000020004" pitchFamily="50" charset="-127"/>
                  <a:ea typeface="맑은 고딕" panose="020B0503020000020004" pitchFamily="50" charset="-127"/>
                </a:rPr>
                <a:t>T </a:t>
              </a:r>
              <a:r>
                <a:rPr lang="en" altLang="ko-KR" sz="900" b="1" dirty="0">
                  <a:solidFill>
                    <a:srgbClr val="000000"/>
                  </a:solidFill>
                  <a:latin typeface="맑은 고딕" panose="020B0503020000020004" pitchFamily="50" charset="-127"/>
                  <a:ea typeface="맑은 고딕" panose="020B0503020000020004" pitchFamily="50" charset="-127"/>
                </a:rPr>
                <a:t>raceability</a:t>
              </a:r>
              <a:endParaRPr lang="ko-KR" altLang="en-US" sz="900" b="1" dirty="0">
                <a:solidFill>
                  <a:srgbClr val="000000"/>
                </a:solidFill>
                <a:latin typeface="맑은 고딕" panose="020B0503020000020004" pitchFamily="50" charset="-127"/>
                <a:ea typeface="맑은 고딕" panose="020B0503020000020004" pitchFamily="50" charset="-127"/>
              </a:endParaRPr>
            </a:p>
          </p:txBody>
        </p:sp>
        <p:sp>
          <p:nvSpPr>
            <p:cNvPr id="35" name="Rectangle 549"/>
            <p:cNvSpPr>
              <a:spLocks noChangeArrowheads="1"/>
            </p:cNvSpPr>
            <p:nvPr/>
          </p:nvSpPr>
          <p:spPr bwMode="gray">
            <a:xfrm>
              <a:off x="7740210" y="5729716"/>
              <a:ext cx="1532503" cy="11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gn="l" defTabSz="793750">
                <a:defRPr>
                  <a:solidFill>
                    <a:schemeClr val="tx1"/>
                  </a:solidFill>
                  <a:latin typeface="Arial" pitchFamily="34" charset="0"/>
                </a:defRPr>
              </a:lvl1pPr>
              <a:lvl2pPr marL="742950" indent="-285750" algn="l" defTabSz="793750">
                <a:defRPr>
                  <a:solidFill>
                    <a:schemeClr val="tx1"/>
                  </a:solidFill>
                  <a:latin typeface="Arial" pitchFamily="34" charset="0"/>
                </a:defRPr>
              </a:lvl2pPr>
              <a:lvl3pPr marL="1143000" indent="-228600" algn="l" defTabSz="793750">
                <a:defRPr>
                  <a:solidFill>
                    <a:schemeClr val="tx1"/>
                  </a:solidFill>
                  <a:latin typeface="Arial" pitchFamily="34" charset="0"/>
                </a:defRPr>
              </a:lvl3pPr>
              <a:lvl4pPr marL="1600200" indent="-228600" algn="l" defTabSz="793750">
                <a:defRPr>
                  <a:solidFill>
                    <a:schemeClr val="tx1"/>
                  </a:solidFill>
                  <a:latin typeface="Arial" pitchFamily="34" charset="0"/>
                </a:defRPr>
              </a:lvl4pPr>
              <a:lvl5pPr marL="2057400" indent="-228600" algn="l" defTabSz="793750">
                <a:defRPr>
                  <a:solidFill>
                    <a:schemeClr val="tx1"/>
                  </a:solidFill>
                  <a:latin typeface="Arial" pitchFamily="34" charset="0"/>
                </a:defRPr>
              </a:lvl5pPr>
              <a:lvl6pPr marL="2514600" indent="-228600" defTabSz="793750" fontAlgn="base">
                <a:spcBef>
                  <a:spcPct val="0"/>
                </a:spcBef>
                <a:spcAft>
                  <a:spcPct val="0"/>
                </a:spcAft>
                <a:defRPr>
                  <a:solidFill>
                    <a:schemeClr val="tx1"/>
                  </a:solidFill>
                  <a:latin typeface="Arial" pitchFamily="34" charset="0"/>
                </a:defRPr>
              </a:lvl6pPr>
              <a:lvl7pPr marL="2971800" indent="-228600" defTabSz="793750" fontAlgn="base">
                <a:spcBef>
                  <a:spcPct val="0"/>
                </a:spcBef>
                <a:spcAft>
                  <a:spcPct val="0"/>
                </a:spcAft>
                <a:defRPr>
                  <a:solidFill>
                    <a:schemeClr val="tx1"/>
                  </a:solidFill>
                  <a:latin typeface="Arial" pitchFamily="34" charset="0"/>
                </a:defRPr>
              </a:lvl7pPr>
              <a:lvl8pPr marL="3429000" indent="-228600" defTabSz="793750" fontAlgn="base">
                <a:spcBef>
                  <a:spcPct val="0"/>
                </a:spcBef>
                <a:spcAft>
                  <a:spcPct val="0"/>
                </a:spcAft>
                <a:defRPr>
                  <a:solidFill>
                    <a:schemeClr val="tx1"/>
                  </a:solidFill>
                  <a:latin typeface="Arial" pitchFamily="34" charset="0"/>
                </a:defRPr>
              </a:lvl8pPr>
              <a:lvl9pPr marL="3886200" indent="-228600" defTabSz="793750" fontAlgn="base">
                <a:spcBef>
                  <a:spcPct val="0"/>
                </a:spcBef>
                <a:spcAft>
                  <a:spcPct val="0"/>
                </a:spcAft>
                <a:defRPr>
                  <a:solidFill>
                    <a:schemeClr val="tx1"/>
                  </a:solidFill>
                  <a:latin typeface="Arial" pitchFamily="34" charset="0"/>
                </a:defRPr>
              </a:lvl9pPr>
            </a:lstStyle>
            <a:p>
              <a:pPr algn="ctr" latinLnBrk="0">
                <a:lnSpc>
                  <a:spcPct val="80000"/>
                </a:lnSpc>
              </a:pPr>
              <a:r>
                <a:rPr lang="en" altLang="ko-KR" sz="900" b="1" dirty="0">
                  <a:solidFill>
                    <a:srgbClr val="FF0000"/>
                  </a:solidFill>
                  <a:latin typeface="맑은 고딕" panose="020B0503020000020004" pitchFamily="50" charset="-127"/>
                  <a:ea typeface="맑은 고딕" panose="020B0503020000020004" pitchFamily="50" charset="-127"/>
                </a:rPr>
                <a:t>C </a:t>
              </a:r>
              <a:r>
                <a:rPr lang="en" altLang="ko-KR" sz="900" b="1" dirty="0">
                  <a:solidFill>
                    <a:srgbClr val="000000"/>
                  </a:solidFill>
                  <a:latin typeface="맑은 고딕" panose="020B0503020000020004" pitchFamily="50" charset="-127"/>
                  <a:ea typeface="맑은 고딕" panose="020B0503020000020004" pitchFamily="50" charset="-127"/>
                </a:rPr>
                <a:t>overage</a:t>
              </a:r>
              <a:endParaRPr lang="ko-KR" altLang="en-US" sz="900" b="1" dirty="0">
                <a:solidFill>
                  <a:srgbClr val="000000"/>
                </a:solidFill>
                <a:latin typeface="맑은 고딕" panose="020B0503020000020004" pitchFamily="50" charset="-127"/>
                <a:ea typeface="맑은 고딕" panose="020B0503020000020004" pitchFamily="50" charset="-127"/>
              </a:endParaRPr>
            </a:p>
          </p:txBody>
        </p:sp>
        <p:sp>
          <p:nvSpPr>
            <p:cNvPr id="36" name="Rectangle 549"/>
            <p:cNvSpPr>
              <a:spLocks noChangeArrowheads="1"/>
            </p:cNvSpPr>
            <p:nvPr/>
          </p:nvSpPr>
          <p:spPr bwMode="gray">
            <a:xfrm>
              <a:off x="7469585" y="6130548"/>
              <a:ext cx="2073754" cy="11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gn="l" defTabSz="793750">
                <a:defRPr>
                  <a:solidFill>
                    <a:schemeClr val="tx1"/>
                  </a:solidFill>
                  <a:latin typeface="Arial" pitchFamily="34" charset="0"/>
                </a:defRPr>
              </a:lvl1pPr>
              <a:lvl2pPr marL="742950" indent="-285750" algn="l" defTabSz="793750">
                <a:defRPr>
                  <a:solidFill>
                    <a:schemeClr val="tx1"/>
                  </a:solidFill>
                  <a:latin typeface="Arial" pitchFamily="34" charset="0"/>
                </a:defRPr>
              </a:lvl2pPr>
              <a:lvl3pPr marL="1143000" indent="-228600" algn="l" defTabSz="793750">
                <a:defRPr>
                  <a:solidFill>
                    <a:schemeClr val="tx1"/>
                  </a:solidFill>
                  <a:latin typeface="Arial" pitchFamily="34" charset="0"/>
                </a:defRPr>
              </a:lvl3pPr>
              <a:lvl4pPr marL="1600200" indent="-228600" algn="l" defTabSz="793750">
                <a:defRPr>
                  <a:solidFill>
                    <a:schemeClr val="tx1"/>
                  </a:solidFill>
                  <a:latin typeface="Arial" pitchFamily="34" charset="0"/>
                </a:defRPr>
              </a:lvl4pPr>
              <a:lvl5pPr marL="2057400" indent="-228600" algn="l" defTabSz="793750">
                <a:defRPr>
                  <a:solidFill>
                    <a:schemeClr val="tx1"/>
                  </a:solidFill>
                  <a:latin typeface="Arial" pitchFamily="34" charset="0"/>
                </a:defRPr>
              </a:lvl5pPr>
              <a:lvl6pPr marL="2514600" indent="-228600" defTabSz="793750" fontAlgn="base">
                <a:spcBef>
                  <a:spcPct val="0"/>
                </a:spcBef>
                <a:spcAft>
                  <a:spcPct val="0"/>
                </a:spcAft>
                <a:defRPr>
                  <a:solidFill>
                    <a:schemeClr val="tx1"/>
                  </a:solidFill>
                  <a:latin typeface="Arial" pitchFamily="34" charset="0"/>
                </a:defRPr>
              </a:lvl6pPr>
              <a:lvl7pPr marL="2971800" indent="-228600" defTabSz="793750" fontAlgn="base">
                <a:spcBef>
                  <a:spcPct val="0"/>
                </a:spcBef>
                <a:spcAft>
                  <a:spcPct val="0"/>
                </a:spcAft>
                <a:defRPr>
                  <a:solidFill>
                    <a:schemeClr val="tx1"/>
                  </a:solidFill>
                  <a:latin typeface="Arial" pitchFamily="34" charset="0"/>
                </a:defRPr>
              </a:lvl7pPr>
              <a:lvl8pPr marL="3429000" indent="-228600" defTabSz="793750" fontAlgn="base">
                <a:spcBef>
                  <a:spcPct val="0"/>
                </a:spcBef>
                <a:spcAft>
                  <a:spcPct val="0"/>
                </a:spcAft>
                <a:defRPr>
                  <a:solidFill>
                    <a:schemeClr val="tx1"/>
                  </a:solidFill>
                  <a:latin typeface="Arial" pitchFamily="34" charset="0"/>
                </a:defRPr>
              </a:lvl8pPr>
              <a:lvl9pPr marL="3886200" indent="-228600" defTabSz="793750" fontAlgn="base">
                <a:spcBef>
                  <a:spcPct val="0"/>
                </a:spcBef>
                <a:spcAft>
                  <a:spcPct val="0"/>
                </a:spcAft>
                <a:defRPr>
                  <a:solidFill>
                    <a:schemeClr val="tx1"/>
                  </a:solidFill>
                  <a:latin typeface="Arial" pitchFamily="34" charset="0"/>
                </a:defRPr>
              </a:lvl9pPr>
            </a:lstStyle>
            <a:p>
              <a:pPr algn="ctr" latinLnBrk="0">
                <a:lnSpc>
                  <a:spcPct val="80000"/>
                </a:lnSpc>
              </a:pPr>
              <a:r>
                <a:rPr lang="en" altLang="ko-KR" sz="900" b="1" dirty="0">
                  <a:solidFill>
                    <a:srgbClr val="FF0000"/>
                  </a:solidFill>
                  <a:latin typeface="맑은 고딕" panose="020B0503020000020004" pitchFamily="50" charset="-127"/>
                  <a:ea typeface="맑은 고딕" panose="020B0503020000020004" pitchFamily="50" charset="-127"/>
                </a:rPr>
                <a:t>Security </a:t>
              </a:r>
              <a:r>
                <a:rPr lang="en" altLang="ko-KR" sz="900" b="1" dirty="0">
                  <a:solidFill>
                    <a:srgbClr val="000000"/>
                  </a:solidFill>
                  <a:latin typeface="맑은 고딕" panose="020B0503020000020004" pitchFamily="50" charset="-127"/>
                  <a:ea typeface="맑은 고딕" panose="020B0503020000020004" pitchFamily="50" charset="-127"/>
                </a:rPr>
                <a:t>&amp; </a:t>
              </a:r>
              <a:r>
                <a:rPr lang="en" altLang="ko-KR" sz="900" b="1" dirty="0">
                  <a:solidFill>
                    <a:srgbClr val="FF5555">
                      <a:lumMod val="50000"/>
                    </a:srgbClr>
                  </a:solidFill>
                  <a:latin typeface="맑은 고딕" panose="020B0503020000020004" pitchFamily="50" charset="-127"/>
                  <a:ea typeface="맑은 고딕" panose="020B0503020000020004" pitchFamily="50" charset="-127"/>
                </a:rPr>
                <a:t>standard </a:t>
              </a:r>
              <a:r>
                <a:rPr lang="en" altLang="ko-KR" sz="900" b="1" dirty="0">
                  <a:solidFill>
                    <a:srgbClr val="000000"/>
                  </a:solidFill>
                  <a:latin typeface="맑은 고딕" panose="020B0503020000020004" pitchFamily="50" charset="-127"/>
                  <a:ea typeface="맑은 고딕" panose="020B0503020000020004" pitchFamily="50" charset="-127"/>
                </a:rPr>
                <a:t>_</a:t>
              </a:r>
              <a:endParaRPr lang="ko-KR" altLang="en-US" sz="900" b="1" dirty="0">
                <a:solidFill>
                  <a:srgbClr val="000000"/>
                </a:solidFill>
                <a:latin typeface="맑은 고딕" panose="020B0503020000020004" pitchFamily="50" charset="-127"/>
                <a:ea typeface="맑은 고딕" panose="020B0503020000020004" pitchFamily="50" charset="-127"/>
              </a:endParaRPr>
            </a:p>
          </p:txBody>
        </p:sp>
      </p:grpSp>
      <p:sp>
        <p:nvSpPr>
          <p:cNvPr id="49" name="TextBox 48"/>
          <p:cNvSpPr txBox="1"/>
          <p:nvPr/>
        </p:nvSpPr>
        <p:spPr bwMode="auto">
          <a:xfrm>
            <a:off x="6195179" y="5301208"/>
            <a:ext cx="2086755" cy="214485"/>
          </a:xfrm>
          <a:prstGeom prst="rect">
            <a:avLst/>
          </a:prstGeom>
          <a:noFill/>
          <a:ln>
            <a:noFill/>
          </a:ln>
        </p:spPr>
        <p:txBody>
          <a:bodyPr wrap="none" lIns="36000" tIns="36000" rIns="36000" bIns="36000" rtlCol="0" anchor="ctr">
            <a:noAutofit/>
          </a:bodyPr>
          <a:lstStyle/>
          <a:p>
            <a:pPr algn="ctr"/>
            <a:r>
              <a:rPr lang="en" altLang="en-US" sz="900" b="1" u="sng" dirty="0">
                <a:solidFill>
                  <a:srgbClr val="000000"/>
                </a:solidFill>
                <a:ea typeface="맑은 고딕" panose="020B0503020000020004" pitchFamily="50" charset="-127"/>
              </a:rPr>
              <a:t>Quality Management </a:t>
            </a:r>
            <a:r>
              <a:rPr lang="en" altLang="ko-KR" sz="900" b="1" u="sng" dirty="0">
                <a:solidFill>
                  <a:srgbClr val="000000"/>
                </a:solidFill>
                <a:ea typeface="맑은 고딕" panose="020B0503020000020004" pitchFamily="50" charset="-127"/>
              </a:rPr>
              <a:t>Theme</a:t>
            </a:r>
            <a:endParaRPr lang="ko-KR" altLang="en-US" sz="900" b="1" u="sng" dirty="0">
              <a:solidFill>
                <a:srgbClr val="000000"/>
              </a:solidFill>
              <a:ea typeface="맑은 고딕" panose="020B0503020000020004" pitchFamily="50" charset="-127"/>
            </a:endParaRPr>
          </a:p>
        </p:txBody>
      </p:sp>
      <p:sp>
        <p:nvSpPr>
          <p:cNvPr id="50" name="제목 3"/>
          <p:cNvSpPr txBox="1">
            <a:spLocks/>
          </p:cNvSpPr>
          <p:nvPr/>
        </p:nvSpPr>
        <p:spPr>
          <a:xfrm>
            <a:off x="740532" y="647400"/>
            <a:ext cx="8335614"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2813" rtl="0" eaLnBrk="0" fontAlgn="base" latinLnBrk="1" hangingPunct="0">
              <a:spcBef>
                <a:spcPct val="0"/>
              </a:spcBef>
              <a:spcAft>
                <a:spcPct val="0"/>
              </a:spcAft>
              <a:defRPr lang="ko-KR" altLang="en-US" sz="2600" b="1" kern="1200" spc="-60" baseline="0" dirty="0">
                <a:ln>
                  <a:noFill/>
                </a:ln>
                <a:solidFill>
                  <a:schemeClr val="accent1"/>
                </a:solidFill>
                <a:latin typeface="+mn-ea"/>
                <a:ea typeface="+mn-ea"/>
                <a:cs typeface="+mj-cs"/>
              </a:defRPr>
            </a:lvl1pPr>
            <a:lvl2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kumimoji="0" lang="en" altLang="en-US" sz="2400" dirty="0">
                <a:solidFill>
                  <a:schemeClr val="tx1">
                    <a:lumMod val="75000"/>
                    <a:lumOff val="25000"/>
                  </a:schemeClr>
                </a:solidFill>
              </a:rPr>
              <a:t>Quality and Output Management </a:t>
            </a:r>
            <a:r>
              <a:rPr kumimoji="0" lang="en" altLang="ko-KR" sz="2400" dirty="0">
                <a:solidFill>
                  <a:schemeClr val="tx1">
                    <a:lumMod val="75000"/>
                    <a:lumOff val="25000"/>
                  </a:schemeClr>
                </a:solidFill>
              </a:rPr>
              <a:t>(1/2)</a:t>
            </a:r>
            <a:endParaRPr kumimoji="0" lang="ko-KR" altLang="en-US" sz="2400" dirty="0">
              <a:solidFill>
                <a:schemeClr val="tx1">
                  <a:lumMod val="75000"/>
                  <a:lumOff val="25000"/>
                </a:schemeClr>
              </a:solidFill>
            </a:endParaRPr>
          </a:p>
        </p:txBody>
      </p:sp>
      <p:sp>
        <p:nvSpPr>
          <p:cNvPr id="51" name="텍스트 개체 틀 5"/>
          <p:cNvSpPr txBox="1">
            <a:spLocks/>
          </p:cNvSpPr>
          <p:nvPr/>
        </p:nvSpPr>
        <p:spPr>
          <a:xfrm>
            <a:off x="271701" y="692696"/>
            <a:ext cx="468831" cy="276999"/>
          </a:xfrm>
          <a:prstGeom prst="rect">
            <a:avLst/>
          </a:prstGeom>
        </p:spPr>
        <p:txBody>
          <a:bodyPr wrap="square" lIns="0" tIns="0" rIns="0" bIns="0" anchor="ctr" anchorCtr="0">
            <a:spAutoFit/>
          </a:bodyPr>
          <a:lstStyle>
            <a:lvl1pPr marL="0" indent="0" algn="l" defTabSz="912813" rtl="0" eaLnBrk="0" fontAlgn="base" latinLnBrk="1" hangingPunct="0">
              <a:spcBef>
                <a:spcPct val="20000"/>
              </a:spcBef>
              <a:spcAft>
                <a:spcPct val="0"/>
              </a:spcAft>
              <a:buFont typeface="Arial" pitchFamily="34" charset="0"/>
              <a:buNone/>
              <a:defRPr sz="1800" b="1" kern="1200" spc="-60" baseline="0">
                <a:ln>
                  <a:noFill/>
                </a:ln>
                <a:solidFill>
                  <a:schemeClr val="accent6"/>
                </a:solidFill>
                <a:latin typeface="+mn-ea"/>
                <a:ea typeface="+mn-ea"/>
                <a:cs typeface="+mn-cs"/>
              </a:defRPr>
            </a:lvl1pPr>
            <a:lvl2pPr marL="741363" indent="-284163" algn="l" defTabSz="912813"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1413" indent="-227013" algn="l" defTabSz="912813" rtl="0" eaLnBrk="0" fontAlgn="base" latinLnBrk="1" hangingPunct="0">
              <a:spcBef>
                <a:spcPct val="20000"/>
              </a:spcBef>
              <a:spcAft>
                <a:spcPct val="0"/>
              </a:spcAft>
              <a:buFont typeface="Arial" pitchFamily="34" charset="0"/>
              <a:buChar char="•"/>
              <a:defRPr sz="2500" kern="1200">
                <a:solidFill>
                  <a:schemeClr val="tx1"/>
                </a:solidFill>
                <a:latin typeface="+mn-lt"/>
                <a:ea typeface="+mn-ea"/>
                <a:cs typeface="+mn-cs"/>
              </a:defRPr>
            </a:lvl3pPr>
            <a:lvl4pPr marL="15986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58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kumimoji="0" lang="en" altLang="ko-KR" dirty="0">
                <a:solidFill>
                  <a:schemeClr val="tx1">
                    <a:lumMod val="75000"/>
                    <a:lumOff val="25000"/>
                  </a:schemeClr>
                </a:solidFill>
              </a:rPr>
              <a:t>13.</a:t>
            </a:r>
            <a:endParaRPr kumimoji="0" lang="ko-KR" altLang="en-US" dirty="0">
              <a:solidFill>
                <a:schemeClr val="tx1">
                  <a:lumMod val="75000"/>
                  <a:lumOff val="25000"/>
                </a:schemeClr>
              </a:solidFill>
            </a:endParaRPr>
          </a:p>
        </p:txBody>
      </p:sp>
      <p:sp>
        <p:nvSpPr>
          <p:cNvPr id="53" name="TextBox 52"/>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4. </a:t>
            </a:r>
            <a:r>
              <a:rPr lang="en" altLang="en-US" sz="1400" b="1" dirty="0">
                <a:solidFill>
                  <a:schemeClr val="bg1">
                    <a:lumMod val="65000"/>
                  </a:schemeClr>
                </a:solidFill>
                <a:ea typeface="맑은 고딕" pitchFamily="50" charset="-127"/>
              </a:rPr>
              <a:t>Project management plan</a:t>
            </a:r>
          </a:p>
        </p:txBody>
      </p:sp>
    </p:spTree>
    <p:extLst>
      <p:ext uri="{BB962C8B-B14F-4D97-AF65-F5344CB8AC3E}">
        <p14:creationId xmlns:p14="http://schemas.microsoft.com/office/powerpoint/2010/main" val="31024058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bwMode="gray">
          <a:xfrm>
            <a:off x="469663" y="3706196"/>
            <a:ext cx="4264540" cy="1696880"/>
          </a:xfrm>
          <a:prstGeom prst="rect">
            <a:avLst/>
          </a:prstGeom>
          <a:solidFill>
            <a:schemeClr val="bg1">
              <a:lumMod val="85000"/>
            </a:schemeClr>
          </a:solidFill>
          <a:ln w="12700" algn="ctr">
            <a:solidFill>
              <a:srgbClr val="FFFFFF">
                <a:lumMod val="50000"/>
              </a:srgbClr>
            </a:solidFill>
            <a:miter lim="800000"/>
            <a:headEnd/>
            <a:tailEnd/>
          </a:ln>
          <a:effectLst>
            <a:outerShdw blurRad="50800" dist="38100" dir="2700000" algn="tl" rotWithShape="0">
              <a:prstClr val="black">
                <a:alpha val="40000"/>
              </a:prstClr>
            </a:outerShdw>
          </a:effectLst>
        </p:spPr>
        <p:txBody>
          <a:bodyPr wrap="none" rtlCol="0" anchor="ctr"/>
          <a:lstStyle/>
          <a:p>
            <a:pPr marL="0" marR="0" lvl="0" indent="0" algn="ctr" defTabSz="914400" eaLnBrk="1" fontAlgn="auto" latinLnBrk="0" hangingPunct="1">
              <a:lnSpc>
                <a:spcPct val="100000"/>
              </a:lnSpc>
              <a:spcBef>
                <a:spcPts val="200"/>
              </a:spcBef>
              <a:spcAft>
                <a:spcPts val="0"/>
              </a:spcAft>
              <a:buClrTx/>
              <a:buSzTx/>
              <a:buFontTx/>
              <a:buNone/>
              <a:tabLst/>
              <a:defRPr/>
            </a:pPr>
            <a:endParaRPr kumimoji="0" lang="ko-KR" altLang="en-US" sz="800" b="1" i="0" u="none" strike="noStrike" kern="0" cap="none" spc="0" normalizeH="0" baseline="0" noProof="0" dirty="0">
              <a:ln>
                <a:noFill/>
              </a:ln>
              <a:effectLst/>
              <a:uLnTx/>
              <a:uFillTx/>
              <a:ea typeface="맑은 고딕" panose="020B0503020000020004" pitchFamily="50" charset="-127"/>
            </a:endParaRPr>
          </a:p>
        </p:txBody>
      </p:sp>
      <p:sp>
        <p:nvSpPr>
          <p:cNvPr id="7" name="모서리가 둥근 직사각형 6"/>
          <p:cNvSpPr/>
          <p:nvPr/>
        </p:nvSpPr>
        <p:spPr>
          <a:xfrm>
            <a:off x="861042" y="4056151"/>
            <a:ext cx="1422400" cy="1266136"/>
          </a:xfrm>
          <a:prstGeom prst="roundRect">
            <a:avLst>
              <a:gd name="adj" fmla="val 6441"/>
            </a:avLst>
          </a:prstGeom>
          <a:solidFill>
            <a:schemeClr val="bg1"/>
          </a:solidFill>
          <a:ln>
            <a:solidFill>
              <a:srgbClr val="000000">
                <a:lumMod val="50000"/>
                <a:lumOff val="50000"/>
              </a:srgbClr>
            </a:solidFill>
          </a:ln>
        </p:spPr>
        <p:txBody>
          <a:bodyPr wrap="square" lIns="0" tIns="36000" rIns="0" bIns="36000" rtlCol="0" anchor="t">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800" b="1" i="0" u="none" strike="noStrike" kern="0" cap="none" spc="0" normalizeH="0" baseline="0" noProof="0" dirty="0">
                <a:ln>
                  <a:noFill/>
                </a:ln>
                <a:solidFill>
                  <a:srgbClr val="000000"/>
                </a:solidFill>
                <a:effectLst/>
                <a:uLnTx/>
                <a:uFillTx/>
                <a:ea typeface="맑은 고딕" panose="020B0503020000020004" pitchFamily="50" charset="-127"/>
              </a:rPr>
              <a:t>Definition of quality control procedures</a:t>
            </a:r>
          </a:p>
        </p:txBody>
      </p:sp>
      <p:sp>
        <p:nvSpPr>
          <p:cNvPr id="8" name="직사각형 7"/>
          <p:cNvSpPr/>
          <p:nvPr/>
        </p:nvSpPr>
        <p:spPr bwMode="gray">
          <a:xfrm>
            <a:off x="459645" y="5523571"/>
            <a:ext cx="4286616" cy="929765"/>
          </a:xfrm>
          <a:prstGeom prst="rect">
            <a:avLst/>
          </a:prstGeom>
          <a:solidFill>
            <a:schemeClr val="bg1">
              <a:lumMod val="85000"/>
            </a:schemeClr>
          </a:solidFill>
          <a:ln w="12700" algn="ctr">
            <a:solidFill>
              <a:srgbClr val="FFFFFF">
                <a:lumMod val="50000"/>
              </a:srgbClr>
            </a:solidFill>
            <a:miter lim="800000"/>
            <a:headEnd/>
            <a:tailEnd/>
          </a:ln>
          <a:effectLst>
            <a:outerShdw blurRad="50800" dist="38100" dir="2700000" algn="tl" rotWithShape="0">
              <a:prstClr val="black">
                <a:alpha val="40000"/>
              </a:prstClr>
            </a:outerShdw>
          </a:effectLst>
        </p:spPr>
        <p:txBody>
          <a:bodyPr wrap="none" rtlCol="0" anchor="ctr"/>
          <a:lstStyle/>
          <a:p>
            <a:pPr marL="0" marR="0" lvl="0" indent="0" algn="ctr" defTabSz="914400" eaLnBrk="1" fontAlgn="auto" latinLnBrk="0" hangingPunct="1">
              <a:lnSpc>
                <a:spcPct val="100000"/>
              </a:lnSpc>
              <a:spcBef>
                <a:spcPts val="200"/>
              </a:spcBef>
              <a:spcAft>
                <a:spcPts val="0"/>
              </a:spcAft>
              <a:buClrTx/>
              <a:buSzTx/>
              <a:buFontTx/>
              <a:buNone/>
              <a:tabLst/>
              <a:defRPr/>
            </a:pPr>
            <a:endParaRPr kumimoji="0" lang="ko-KR" altLang="en-US" sz="800" b="1" i="0" u="none" strike="noStrike" kern="0" cap="none" spc="0" normalizeH="0" baseline="0" noProof="0" dirty="0">
              <a:ln>
                <a:noFill/>
              </a:ln>
              <a:effectLst/>
              <a:uLnTx/>
              <a:uFillTx/>
              <a:ea typeface="맑은 고딕" panose="020B0503020000020004" pitchFamily="50" charset="-127"/>
            </a:endParaRPr>
          </a:p>
        </p:txBody>
      </p:sp>
      <p:sp>
        <p:nvSpPr>
          <p:cNvPr id="9" name="직사각형 8"/>
          <p:cNvSpPr/>
          <p:nvPr/>
        </p:nvSpPr>
        <p:spPr>
          <a:xfrm>
            <a:off x="469663" y="5504924"/>
            <a:ext cx="1952275" cy="215444"/>
          </a:xfrm>
          <a:prstGeom prst="rect">
            <a:avLst/>
          </a:prstGeom>
        </p:spPr>
        <p:txBody>
          <a:bodyPr wrap="square">
            <a:spAutoFit/>
          </a:bodyPr>
          <a:lstStyle/>
          <a:p>
            <a:r>
              <a:rPr lang="en" altLang="en-US" sz="800" b="1" dirty="0">
                <a:ea typeface="맑은 고딕" panose="020B0503020000020004" pitchFamily="50" charset="-127"/>
              </a:rPr>
              <a:t>Definition of Quality Activity Criteria</a:t>
            </a:r>
          </a:p>
        </p:txBody>
      </p:sp>
      <p:sp>
        <p:nvSpPr>
          <p:cNvPr id="10" name="오각형 9"/>
          <p:cNvSpPr/>
          <p:nvPr/>
        </p:nvSpPr>
        <p:spPr>
          <a:xfrm>
            <a:off x="792473" y="5858596"/>
            <a:ext cx="1056585" cy="473556"/>
          </a:xfrm>
          <a:prstGeom prst="homePlate">
            <a:avLst>
              <a:gd name="adj" fmla="val 27126"/>
            </a:avLst>
          </a:prstGeom>
          <a:solidFill>
            <a:srgbClr val="FFFFFF"/>
          </a:solidFill>
          <a:ln>
            <a:solidFill>
              <a:srgbClr val="000000">
                <a:lumMod val="50000"/>
                <a:lumOff val="50000"/>
              </a:srgbClr>
            </a:solidFill>
          </a:ln>
        </p:spPr>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800" b="0" i="0" u="none" strike="noStrike" kern="0" cap="none" spc="0" normalizeH="0" baseline="0" noProof="0" dirty="0">
                <a:ln>
                  <a:noFill/>
                </a:ln>
                <a:solidFill>
                  <a:srgbClr val="000000"/>
                </a:solidFill>
                <a:effectLst/>
                <a:uLnTx/>
                <a:uFillTx/>
                <a:ea typeface="맑은 고딕" pitchFamily="50" charset="-127"/>
              </a:rPr>
              <a:t>Derivation of quality index </a:t>
            </a:r>
            <a:br>
              <a:rPr kumimoji="0" lang="en-US" altLang="ko-KR" sz="800" b="0" i="0" u="none" strike="noStrike" kern="0" cap="none" spc="0" normalizeH="0" baseline="0" noProof="0" dirty="0">
                <a:ln>
                  <a:noFill/>
                </a:ln>
                <a:solidFill>
                  <a:srgbClr val="000000"/>
                </a:solidFill>
                <a:effectLst/>
                <a:uLnTx/>
                <a:uFillTx/>
                <a:ea typeface="맑은 고딕" pitchFamily="50" charset="-127"/>
              </a:rPr>
            </a:br>
            <a:r>
              <a:rPr kumimoji="0" lang="en" altLang="ko-KR" sz="800" b="0" i="0" u="none" strike="noStrike" kern="0" cap="none" spc="0" normalizeH="0" baseline="0" noProof="0" dirty="0">
                <a:ln>
                  <a:noFill/>
                </a:ln>
                <a:solidFill>
                  <a:srgbClr val="000000"/>
                </a:solidFill>
                <a:effectLst/>
                <a:uLnTx/>
                <a:uFillTx/>
                <a:ea typeface="맑은 고딕" pitchFamily="50" charset="-127"/>
              </a:rPr>
              <a:t>(Quality Index)</a:t>
            </a:r>
            <a:endParaRPr kumimoji="0" lang="ko-KR" altLang="en-US" sz="800" b="0" i="0" u="none" strike="noStrike" kern="0" cap="none" spc="0" normalizeH="0" baseline="0" noProof="0" dirty="0">
              <a:ln>
                <a:noFill/>
              </a:ln>
              <a:solidFill>
                <a:srgbClr val="000000"/>
              </a:solidFill>
              <a:effectLst/>
              <a:uLnTx/>
              <a:uFillTx/>
              <a:ea typeface="맑은 고딕" pitchFamily="50" charset="-127"/>
            </a:endParaRPr>
          </a:p>
        </p:txBody>
      </p:sp>
      <p:sp>
        <p:nvSpPr>
          <p:cNvPr id="11" name="오각형 10"/>
          <p:cNvSpPr/>
          <p:nvPr/>
        </p:nvSpPr>
        <p:spPr>
          <a:xfrm>
            <a:off x="2088617" y="5858596"/>
            <a:ext cx="1056585" cy="473556"/>
          </a:xfrm>
          <a:prstGeom prst="homePlate">
            <a:avLst>
              <a:gd name="adj" fmla="val 27126"/>
            </a:avLst>
          </a:prstGeom>
          <a:solidFill>
            <a:srgbClr val="FFFFFF"/>
          </a:solidFill>
          <a:ln>
            <a:solidFill>
              <a:srgbClr val="000000">
                <a:lumMod val="50000"/>
                <a:lumOff val="50000"/>
              </a:srgbClr>
            </a:solidFill>
          </a:ln>
        </p:spPr>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800" b="0" i="0" u="none" strike="noStrike" kern="0" cap="none" spc="0" normalizeH="0" baseline="0" noProof="0" dirty="0">
                <a:ln>
                  <a:noFill/>
                </a:ln>
                <a:solidFill>
                  <a:srgbClr val="000000"/>
                </a:solidFill>
                <a:effectLst/>
                <a:uLnTx/>
                <a:uFillTx/>
                <a:ea typeface="맑은 고딕" pitchFamily="50" charset="-127"/>
              </a:rPr>
              <a:t>Definition of Quality Criteria </a:t>
            </a:r>
            <a:br>
              <a:rPr kumimoji="0" lang="en-US" altLang="ko-KR" sz="800" b="0" i="0" u="none" strike="noStrike" kern="0" cap="none" spc="0" normalizeH="0" baseline="0" noProof="0" dirty="0">
                <a:ln>
                  <a:noFill/>
                </a:ln>
                <a:solidFill>
                  <a:srgbClr val="000000"/>
                </a:solidFill>
                <a:effectLst/>
                <a:uLnTx/>
                <a:uFillTx/>
                <a:ea typeface="맑은 고딕" pitchFamily="50" charset="-127"/>
              </a:rPr>
            </a:br>
            <a:r>
              <a:rPr kumimoji="0" lang="en" altLang="ko-KR" sz="800" b="0" i="0" u="none" strike="noStrike" kern="0" cap="none" spc="0" normalizeH="0" baseline="0" noProof="0" dirty="0">
                <a:ln>
                  <a:noFill/>
                </a:ln>
                <a:solidFill>
                  <a:srgbClr val="000000"/>
                </a:solidFill>
                <a:effectLst/>
                <a:uLnTx/>
                <a:uFillTx/>
                <a:ea typeface="맑은 고딕" pitchFamily="50" charset="-127"/>
              </a:rPr>
              <a:t>(Check Point &amp; Check List)</a:t>
            </a:r>
            <a:endParaRPr kumimoji="0" lang="ko-KR" altLang="en-US" sz="800" b="0" i="0" u="none" strike="noStrike" kern="0" cap="none" spc="0" normalizeH="0" baseline="0" noProof="0" dirty="0">
              <a:ln>
                <a:noFill/>
              </a:ln>
              <a:solidFill>
                <a:srgbClr val="000000"/>
              </a:solidFill>
              <a:effectLst/>
              <a:uLnTx/>
              <a:uFillTx/>
              <a:ea typeface="맑은 고딕" pitchFamily="50" charset="-127"/>
            </a:endParaRPr>
          </a:p>
        </p:txBody>
      </p:sp>
      <p:sp>
        <p:nvSpPr>
          <p:cNvPr id="12" name="오각형 11"/>
          <p:cNvSpPr/>
          <p:nvPr/>
        </p:nvSpPr>
        <p:spPr>
          <a:xfrm>
            <a:off x="3346976" y="5858596"/>
            <a:ext cx="1056585" cy="473556"/>
          </a:xfrm>
          <a:prstGeom prst="homePlate">
            <a:avLst>
              <a:gd name="adj" fmla="val 27126"/>
            </a:avLst>
          </a:prstGeom>
          <a:solidFill>
            <a:srgbClr val="FFFFFF"/>
          </a:solidFill>
          <a:ln>
            <a:solidFill>
              <a:srgbClr val="000000">
                <a:lumMod val="50000"/>
                <a:lumOff val="50000"/>
              </a:srgbClr>
            </a:solidFill>
          </a:ln>
        </p:spPr>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800" b="0" i="0" u="none" strike="noStrike" kern="0" cap="none" spc="0" normalizeH="0" baseline="0" noProof="0" dirty="0">
                <a:ln>
                  <a:noFill/>
                </a:ln>
                <a:solidFill>
                  <a:srgbClr val="000000"/>
                </a:solidFill>
                <a:effectLst/>
                <a:uLnTx/>
                <a:uFillTx/>
                <a:ea typeface="맑은 고딕" pitchFamily="50" charset="-127"/>
              </a:rPr>
              <a:t>Measurement and Feedback </a:t>
            </a:r>
            <a:br>
              <a:rPr kumimoji="0" lang="en-US" altLang="ko-KR" sz="800" b="0" i="0" u="none" strike="noStrike" kern="0" cap="none" spc="0" normalizeH="0" baseline="0" noProof="0" dirty="0">
                <a:ln>
                  <a:noFill/>
                </a:ln>
                <a:solidFill>
                  <a:srgbClr val="000000"/>
                </a:solidFill>
                <a:effectLst/>
                <a:uLnTx/>
                <a:uFillTx/>
                <a:ea typeface="맑은 고딕" pitchFamily="50" charset="-127"/>
              </a:rPr>
            </a:br>
            <a:r>
              <a:rPr kumimoji="0" lang="en" altLang="ko-KR" sz="800" b="0" i="0" u="none" strike="noStrike" kern="0" cap="none" spc="0" normalizeH="0" baseline="0" noProof="0" dirty="0">
                <a:ln>
                  <a:noFill/>
                </a:ln>
                <a:solidFill>
                  <a:srgbClr val="000000"/>
                </a:solidFill>
                <a:effectLst/>
                <a:uLnTx/>
                <a:uFillTx/>
                <a:ea typeface="맑은 고딕" pitchFamily="50" charset="-127"/>
              </a:rPr>
              <a:t>(Quality Feedback)</a:t>
            </a:r>
            <a:endParaRPr kumimoji="0" lang="ko-KR" altLang="en-US" sz="800" b="0" i="0" u="none" strike="noStrike" kern="0" cap="none" spc="0" normalizeH="0" baseline="0" noProof="0" dirty="0">
              <a:ln>
                <a:noFill/>
              </a:ln>
              <a:solidFill>
                <a:srgbClr val="000000"/>
              </a:solidFill>
              <a:effectLst/>
              <a:uLnTx/>
              <a:uFillTx/>
              <a:ea typeface="맑은 고딕" pitchFamily="50" charset="-127"/>
            </a:endParaRPr>
          </a:p>
        </p:txBody>
      </p:sp>
      <p:sp>
        <p:nvSpPr>
          <p:cNvPr id="13" name="직사각형 12"/>
          <p:cNvSpPr/>
          <p:nvPr/>
        </p:nvSpPr>
        <p:spPr bwMode="gray">
          <a:xfrm>
            <a:off x="469663" y="2292689"/>
            <a:ext cx="4276598" cy="1287513"/>
          </a:xfrm>
          <a:prstGeom prst="rect">
            <a:avLst/>
          </a:prstGeom>
          <a:solidFill>
            <a:schemeClr val="bg1">
              <a:lumMod val="85000"/>
            </a:schemeClr>
          </a:solidFill>
          <a:ln w="12700" algn="ctr">
            <a:solidFill>
              <a:srgbClr val="FFFFFF">
                <a:lumMod val="50000"/>
              </a:srgbClr>
            </a:solidFill>
            <a:miter lim="800000"/>
            <a:headEnd/>
            <a:tailEnd/>
          </a:ln>
          <a:effectLst>
            <a:outerShdw blurRad="50800" dist="38100" dir="2700000" algn="tl" rotWithShape="0">
              <a:prstClr val="black">
                <a:alpha val="40000"/>
              </a:prstClr>
            </a:outerShdw>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effectLst/>
              <a:uLnTx/>
              <a:uFillTx/>
              <a:ea typeface="맑은 고딕" panose="020B0503020000020004" pitchFamily="50" charset="-127"/>
            </a:endParaRPr>
          </a:p>
        </p:txBody>
      </p:sp>
      <p:sp>
        <p:nvSpPr>
          <p:cNvPr id="14" name="직사각형 13"/>
          <p:cNvSpPr/>
          <p:nvPr/>
        </p:nvSpPr>
        <p:spPr>
          <a:xfrm>
            <a:off x="593080" y="2276872"/>
            <a:ext cx="1648208" cy="215444"/>
          </a:xfrm>
          <a:prstGeom prst="rect">
            <a:avLst/>
          </a:prstGeom>
        </p:spPr>
        <p:txBody>
          <a:bodyPr wrap="none">
            <a:spAutoFit/>
          </a:bodyPr>
          <a:lstStyle/>
          <a:p>
            <a:pPr algn="ctr"/>
            <a:r>
              <a:rPr lang="en" altLang="en-US" sz="800" b="1" dirty="0">
                <a:ea typeface="맑은 고딕" panose="020B0503020000020004" pitchFamily="50" charset="-127"/>
              </a:rPr>
              <a:t>Define the scope of quality control</a:t>
            </a:r>
          </a:p>
        </p:txBody>
      </p:sp>
      <p:sp>
        <p:nvSpPr>
          <p:cNvPr id="15" name="직사각형 14"/>
          <p:cNvSpPr/>
          <p:nvPr/>
        </p:nvSpPr>
        <p:spPr>
          <a:xfrm>
            <a:off x="533769" y="3674716"/>
            <a:ext cx="1766829" cy="215444"/>
          </a:xfrm>
          <a:prstGeom prst="rect">
            <a:avLst/>
          </a:prstGeom>
        </p:spPr>
        <p:txBody>
          <a:bodyPr wrap="none">
            <a:spAutoFit/>
          </a:bodyPr>
          <a:lstStyle/>
          <a:p>
            <a:pPr algn="ctr"/>
            <a:r>
              <a:rPr lang="en" altLang="en-US" sz="800" b="1" dirty="0">
                <a:ea typeface="맑은 고딕" panose="020B0503020000020004" pitchFamily="50" charset="-127"/>
              </a:rPr>
              <a:t>Definition of quality control practices</a:t>
            </a:r>
          </a:p>
        </p:txBody>
      </p:sp>
      <p:grpSp>
        <p:nvGrpSpPr>
          <p:cNvPr id="16" name="그룹 15"/>
          <p:cNvGrpSpPr/>
          <p:nvPr/>
        </p:nvGrpSpPr>
        <p:grpSpPr>
          <a:xfrm>
            <a:off x="1138959" y="4368187"/>
            <a:ext cx="933721" cy="832915"/>
            <a:chOff x="1052916" y="4469040"/>
            <a:chExt cx="933721" cy="742383"/>
          </a:xfrm>
        </p:grpSpPr>
        <p:sp>
          <p:nvSpPr>
            <p:cNvPr id="25" name="오각형 24"/>
            <p:cNvSpPr/>
            <p:nvPr/>
          </p:nvSpPr>
          <p:spPr>
            <a:xfrm rot="5400000">
              <a:off x="1402652" y="4119304"/>
              <a:ext cx="234250" cy="933721"/>
            </a:xfrm>
            <a:prstGeom prst="homePlate">
              <a:avLst>
                <a:gd name="adj" fmla="val 29026"/>
              </a:avLst>
            </a:prstGeom>
            <a:solidFill>
              <a:srgbClr val="FFFFFF">
                <a:lumMod val="95000"/>
              </a:srgbClr>
            </a:solidFill>
            <a:ln w="3175" cap="flat" cmpd="sng" algn="ctr">
              <a:solidFill>
                <a:srgbClr val="FFFFFF">
                  <a:lumMod val="85000"/>
                </a:srgbClr>
              </a:solidFill>
              <a:prstDash val="solid"/>
            </a:ln>
            <a:effectLst/>
          </p:spPr>
          <p:txBody>
            <a:bodyPr vert="vert270"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800" b="0" i="0" u="none" strike="noStrike" kern="0" cap="none" spc="0" normalizeH="0" baseline="0" noProof="0" dirty="0">
                  <a:ln>
                    <a:noFill/>
                  </a:ln>
                  <a:solidFill>
                    <a:srgbClr val="000000">
                      <a:lumMod val="95000"/>
                      <a:lumOff val="5000"/>
                    </a:srgbClr>
                  </a:solidFill>
                  <a:effectLst/>
                  <a:uLnTx/>
                  <a:uFillTx/>
                  <a:latin typeface="맑은 고딕"/>
                  <a:ea typeface="맑은 고딕"/>
                  <a:cs typeface="+mn-cs"/>
                </a:rPr>
                <a:t>Plan </a:t>
              </a:r>
              <a:r>
                <a:rPr kumimoji="0" lang="en" altLang="ko-KR" sz="800" b="0" i="0" u="none" strike="noStrike" kern="0" cap="none" spc="0" normalizeH="0" baseline="0" noProof="0" dirty="0">
                  <a:ln>
                    <a:noFill/>
                  </a:ln>
                  <a:solidFill>
                    <a:srgbClr val="000000">
                      <a:lumMod val="95000"/>
                      <a:lumOff val="5000"/>
                    </a:srgbClr>
                  </a:solidFill>
                  <a:effectLst/>
                  <a:uLnTx/>
                  <a:uFillTx/>
                  <a:latin typeface="맑은 고딕"/>
                  <a:ea typeface="맑은 고딕"/>
                  <a:cs typeface="+mn-cs"/>
                </a:rPr>
                <a:t>_</a:t>
              </a:r>
              <a:endParaRPr kumimoji="0" lang="ko-KR" altLang="en-US" sz="800" b="0" i="0" u="none" strike="noStrike" kern="0" cap="none" spc="0" normalizeH="0" baseline="0" noProof="0" dirty="0">
                <a:ln>
                  <a:noFill/>
                </a:ln>
                <a:solidFill>
                  <a:srgbClr val="000000">
                    <a:lumMod val="95000"/>
                    <a:lumOff val="5000"/>
                  </a:srgbClr>
                </a:solidFill>
                <a:effectLst/>
                <a:uLnTx/>
                <a:uFillTx/>
                <a:latin typeface="맑은 고딕"/>
                <a:ea typeface="맑은 고딕"/>
                <a:cs typeface="+mn-cs"/>
              </a:endParaRPr>
            </a:p>
          </p:txBody>
        </p:sp>
        <p:sp>
          <p:nvSpPr>
            <p:cNvPr id="26" name="오각형 25"/>
            <p:cNvSpPr/>
            <p:nvPr/>
          </p:nvSpPr>
          <p:spPr>
            <a:xfrm rot="5400000">
              <a:off x="1402652" y="4390722"/>
              <a:ext cx="234250" cy="933721"/>
            </a:xfrm>
            <a:prstGeom prst="homePlate">
              <a:avLst>
                <a:gd name="adj" fmla="val 29026"/>
              </a:avLst>
            </a:prstGeom>
            <a:solidFill>
              <a:srgbClr val="FFFFFF">
                <a:lumMod val="75000"/>
              </a:srgbClr>
            </a:solidFill>
            <a:ln w="3175" cap="flat" cmpd="sng" algn="ctr">
              <a:solidFill>
                <a:srgbClr val="FFFFFF">
                  <a:lumMod val="85000"/>
                </a:srgbClr>
              </a:solidFill>
              <a:prstDash val="solid"/>
            </a:ln>
            <a:effectLst/>
          </p:spPr>
          <p:txBody>
            <a:bodyPr vert="vert270"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800" b="0" i="0" u="none" strike="noStrike" kern="0" cap="none" spc="0" normalizeH="0" baseline="0" noProof="0" dirty="0">
                  <a:ln>
                    <a:noFill/>
                  </a:ln>
                  <a:solidFill>
                    <a:srgbClr val="000000">
                      <a:lumMod val="95000"/>
                      <a:lumOff val="5000"/>
                    </a:srgbClr>
                  </a:solidFill>
                  <a:effectLst/>
                  <a:uLnTx/>
                  <a:uFillTx/>
                  <a:latin typeface="맑은 고딕"/>
                  <a:ea typeface="맑은 고딕"/>
                  <a:cs typeface="+mn-cs"/>
                </a:rPr>
                <a:t>Review </a:t>
              </a:r>
              <a:r>
                <a:rPr kumimoji="0" lang="en" altLang="ko-KR" sz="800" b="0" i="0" u="none" strike="noStrike" kern="0" cap="none" spc="0" normalizeH="0" baseline="0" noProof="0" dirty="0">
                  <a:ln>
                    <a:noFill/>
                  </a:ln>
                  <a:solidFill>
                    <a:srgbClr val="000000">
                      <a:lumMod val="95000"/>
                      <a:lumOff val="5000"/>
                    </a:srgbClr>
                  </a:solidFill>
                  <a:effectLst/>
                  <a:uLnTx/>
                  <a:uFillTx/>
                  <a:latin typeface="맑은 고딕"/>
                  <a:ea typeface="맑은 고딕"/>
                  <a:cs typeface="+mn-cs"/>
                </a:rPr>
                <a:t>(Do)</a:t>
              </a:r>
              <a:endParaRPr kumimoji="0" lang="ko-KR" altLang="en-US" sz="800" b="0" i="0" u="none" strike="noStrike" kern="0" cap="none" spc="0" normalizeH="0" baseline="0" noProof="0" dirty="0">
                <a:ln>
                  <a:noFill/>
                </a:ln>
                <a:solidFill>
                  <a:srgbClr val="000000">
                    <a:lumMod val="95000"/>
                    <a:lumOff val="5000"/>
                  </a:srgbClr>
                </a:solidFill>
                <a:effectLst/>
                <a:uLnTx/>
                <a:uFillTx/>
                <a:latin typeface="맑은 고딕"/>
                <a:ea typeface="맑은 고딕"/>
                <a:cs typeface="+mn-cs"/>
              </a:endParaRPr>
            </a:p>
          </p:txBody>
        </p:sp>
        <p:sp>
          <p:nvSpPr>
            <p:cNvPr id="27" name="오각형 26"/>
            <p:cNvSpPr/>
            <p:nvPr/>
          </p:nvSpPr>
          <p:spPr>
            <a:xfrm rot="5400000">
              <a:off x="1402652" y="4627437"/>
              <a:ext cx="234250" cy="933721"/>
            </a:xfrm>
            <a:prstGeom prst="homePlate">
              <a:avLst>
                <a:gd name="adj" fmla="val 29026"/>
              </a:avLst>
            </a:prstGeom>
            <a:solidFill>
              <a:srgbClr val="FFFFFF">
                <a:lumMod val="50000"/>
              </a:srgbClr>
            </a:solidFill>
            <a:ln w="3175" cap="flat" cmpd="sng" algn="ctr">
              <a:solidFill>
                <a:srgbClr val="FFFFFF">
                  <a:lumMod val="85000"/>
                </a:srgbClr>
              </a:solidFill>
              <a:prstDash val="solid"/>
            </a:ln>
            <a:effectLst/>
          </p:spPr>
          <p:txBody>
            <a:bodyPr vert="vert270"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800" b="1" i="0" u="none" strike="noStrike" kern="0" cap="none" spc="0" normalizeH="0" baseline="0" noProof="0" dirty="0">
                  <a:ln>
                    <a:noFill/>
                  </a:ln>
                  <a:solidFill>
                    <a:srgbClr val="FFFFFF"/>
                  </a:solidFill>
                  <a:effectLst/>
                  <a:uLnTx/>
                  <a:uFillTx/>
                  <a:latin typeface="맑은 고딕"/>
                  <a:ea typeface="맑은 고딕"/>
                  <a:cs typeface="+mn-cs"/>
                </a:rPr>
                <a:t>Action </a:t>
              </a:r>
              <a:r>
                <a:rPr kumimoji="0" lang="en" altLang="ko-KR" sz="800" b="1" i="0" u="none" strike="noStrike" kern="0" cap="none" spc="0" normalizeH="0" baseline="0" noProof="0" dirty="0">
                  <a:ln>
                    <a:noFill/>
                  </a:ln>
                  <a:solidFill>
                    <a:srgbClr val="FFFFFF"/>
                  </a:solidFill>
                  <a:effectLst/>
                  <a:uLnTx/>
                  <a:uFillTx/>
                  <a:latin typeface="맑은 고딕"/>
                  <a:ea typeface="맑은 고딕"/>
                  <a:cs typeface="+mn-cs"/>
                </a:rPr>
                <a:t>/ </a:t>
              </a:r>
              <a:r>
                <a:rPr kumimoji="0" lang="en" altLang="en-US" sz="800" b="1" i="0" u="none" strike="noStrike" kern="0" cap="none" spc="0" normalizeH="0" baseline="0" noProof="0" dirty="0">
                  <a:ln>
                    <a:noFill/>
                  </a:ln>
                  <a:solidFill>
                    <a:srgbClr val="FFFFFF"/>
                  </a:solidFill>
                  <a:effectLst/>
                  <a:uLnTx/>
                  <a:uFillTx/>
                  <a:latin typeface="맑은 고딕"/>
                  <a:ea typeface="맑은 고딕"/>
                  <a:cs typeface="+mn-cs"/>
                </a:rPr>
                <a:t>Report </a:t>
              </a:r>
              <a:r>
                <a:rPr kumimoji="0" lang="en" altLang="ko-KR" sz="800" b="1" i="0" u="none" strike="noStrike" kern="0" cap="none" spc="0" normalizeH="0" baseline="0" noProof="0" dirty="0">
                  <a:ln>
                    <a:noFill/>
                  </a:ln>
                  <a:solidFill>
                    <a:srgbClr val="FFFFFF"/>
                  </a:solidFill>
                  <a:effectLst/>
                  <a:uLnTx/>
                  <a:uFillTx/>
                  <a:latin typeface="맑은 고딕"/>
                  <a:ea typeface="맑은 고딕"/>
                  <a:cs typeface="+mn-cs"/>
                </a:rPr>
                <a:t>(See)</a:t>
              </a:r>
              <a:endParaRPr kumimoji="0" lang="ko-KR" altLang="en-US" sz="800" b="1" i="0" u="none" strike="noStrike" kern="0" cap="none" spc="0" normalizeH="0" baseline="0" noProof="0" dirty="0">
                <a:ln>
                  <a:noFill/>
                </a:ln>
                <a:solidFill>
                  <a:srgbClr val="FFFFFF"/>
                </a:solidFill>
                <a:effectLst/>
                <a:uLnTx/>
                <a:uFillTx/>
                <a:latin typeface="맑은 고딕"/>
                <a:ea typeface="맑은 고딕"/>
                <a:cs typeface="+mn-cs"/>
              </a:endParaRPr>
            </a:p>
          </p:txBody>
        </p:sp>
      </p:grpSp>
      <p:sp>
        <p:nvSpPr>
          <p:cNvPr id="17" name="모서리가 둥근 직사각형 16"/>
          <p:cNvSpPr/>
          <p:nvPr/>
        </p:nvSpPr>
        <p:spPr>
          <a:xfrm>
            <a:off x="2804414" y="4056152"/>
            <a:ext cx="1552455" cy="1266134"/>
          </a:xfrm>
          <a:prstGeom prst="roundRect">
            <a:avLst>
              <a:gd name="adj" fmla="val 6441"/>
            </a:avLst>
          </a:prstGeom>
          <a:solidFill>
            <a:schemeClr val="bg1"/>
          </a:solidFill>
          <a:ln>
            <a:solidFill>
              <a:srgbClr val="000000">
                <a:lumMod val="50000"/>
                <a:lumOff val="50000"/>
              </a:srgbClr>
            </a:solidFill>
          </a:ln>
        </p:spPr>
        <p:txBody>
          <a:bodyPr wrap="square" lIns="0" tIns="36000" rIns="0" bIns="36000" rtlCol="0" anchor="t">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800" b="1" i="0" u="none" strike="noStrike" kern="0" cap="none" spc="0" normalizeH="0" baseline="0" noProof="0" dirty="0">
                <a:ln>
                  <a:noFill/>
                </a:ln>
                <a:solidFill>
                  <a:srgbClr val="000000"/>
                </a:solidFill>
                <a:effectLst/>
                <a:uLnTx/>
                <a:uFillTx/>
                <a:ea typeface="맑은 고딕" panose="020B0503020000020004" pitchFamily="50" charset="-127"/>
              </a:rPr>
              <a:t>Define quality control roles</a:t>
            </a:r>
          </a:p>
        </p:txBody>
      </p:sp>
      <p:grpSp>
        <p:nvGrpSpPr>
          <p:cNvPr id="18" name="그룹 17"/>
          <p:cNvGrpSpPr/>
          <p:nvPr/>
        </p:nvGrpSpPr>
        <p:grpSpPr>
          <a:xfrm>
            <a:off x="2451787" y="4473999"/>
            <a:ext cx="212894" cy="230281"/>
            <a:chOff x="2934519" y="4428663"/>
            <a:chExt cx="212894" cy="205251"/>
          </a:xfrm>
        </p:grpSpPr>
        <p:sp>
          <p:nvSpPr>
            <p:cNvPr id="23" name="타원 22"/>
            <p:cNvSpPr/>
            <p:nvPr/>
          </p:nvSpPr>
          <p:spPr>
            <a:xfrm>
              <a:off x="2934519" y="4428663"/>
              <a:ext cx="212894" cy="205251"/>
            </a:xfrm>
            <a:prstGeom prst="ellipse">
              <a:avLst/>
            </a:prstGeom>
            <a:solidFill>
              <a:srgbClr val="FFFFFF"/>
            </a:solidFill>
            <a:ln w="3175" cap="flat" cmpd="sng" algn="ctr">
              <a:solidFill>
                <a:srgbClr val="000000">
                  <a:lumMod val="95000"/>
                  <a:lumOff val="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rgbClr val="000000">
                    <a:lumMod val="95000"/>
                    <a:lumOff val="5000"/>
                  </a:srgbClr>
                </a:solidFill>
                <a:effectLst/>
                <a:uLnTx/>
                <a:uFillTx/>
                <a:latin typeface="맑은 고딕"/>
                <a:ea typeface="맑은 고딕"/>
                <a:cs typeface="+mn-cs"/>
              </a:endParaRPr>
            </a:p>
          </p:txBody>
        </p:sp>
        <p:sp>
          <p:nvSpPr>
            <p:cNvPr id="24" name="십자형 23"/>
            <p:cNvSpPr/>
            <p:nvPr/>
          </p:nvSpPr>
          <p:spPr>
            <a:xfrm>
              <a:off x="2955859" y="4458330"/>
              <a:ext cx="159612" cy="152359"/>
            </a:xfrm>
            <a:prstGeom prst="plus">
              <a:avLst>
                <a:gd name="adj" fmla="val 35582"/>
              </a:avLst>
            </a:prstGeom>
            <a:solidFill>
              <a:srgbClr val="FFFFFF">
                <a:lumMod val="50000"/>
              </a:srgbClr>
            </a:solidFill>
            <a:ln w="3175" cap="flat" cmpd="sng" algn="ctr">
              <a:solidFill>
                <a:srgbClr val="FFFFF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rgbClr val="000000">
                    <a:lumMod val="95000"/>
                    <a:lumOff val="5000"/>
                  </a:srgbClr>
                </a:solidFill>
                <a:effectLst/>
                <a:uLnTx/>
                <a:uFillTx/>
                <a:latin typeface="맑은 고딕"/>
                <a:ea typeface="맑은 고딕"/>
                <a:cs typeface="+mn-cs"/>
              </a:endParaRPr>
            </a:p>
          </p:txBody>
        </p:sp>
      </p:grpSp>
      <p:sp>
        <p:nvSpPr>
          <p:cNvPr id="19" name="모서리가 둥근 직사각형 18"/>
          <p:cNvSpPr/>
          <p:nvPr/>
        </p:nvSpPr>
        <p:spPr>
          <a:xfrm>
            <a:off x="714516" y="2852936"/>
            <a:ext cx="1214148" cy="400626"/>
          </a:xfrm>
          <a:prstGeom prst="roundRect">
            <a:avLst>
              <a:gd name="adj" fmla="val 15370"/>
            </a:avLst>
          </a:prstGeom>
          <a:solidFill>
            <a:schemeClr val="bg1">
              <a:lumMod val="95000"/>
            </a:schemeClr>
          </a:solidFill>
          <a:ln>
            <a:solidFill>
              <a:srgbClr val="000000">
                <a:lumMod val="50000"/>
                <a:lumOff val="50000"/>
              </a:srgbClr>
            </a:solidFill>
          </a:ln>
        </p:spPr>
        <p:txBody>
          <a:bodyPr wrap="square" lIns="0" tIns="36000" rIns="0" bIns="360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800" b="1" i="0" u="none" strike="noStrike" kern="0" cap="none" spc="0" normalizeH="0" baseline="0" noProof="0" dirty="0">
                <a:ln>
                  <a:noFill/>
                </a:ln>
                <a:solidFill>
                  <a:srgbClr val="000000"/>
                </a:solidFill>
                <a:effectLst/>
                <a:uLnTx/>
                <a:uFillTx/>
                <a:ea typeface="맑은 고딕" panose="020B0503020000020004" pitchFamily="50" charset="-127"/>
              </a:rPr>
              <a:t>output quality</a:t>
            </a:r>
          </a:p>
        </p:txBody>
      </p:sp>
      <p:sp>
        <p:nvSpPr>
          <p:cNvPr id="20" name="모서리가 둥근 직사각형 19"/>
          <p:cNvSpPr/>
          <p:nvPr/>
        </p:nvSpPr>
        <p:spPr>
          <a:xfrm>
            <a:off x="2036676" y="2852936"/>
            <a:ext cx="1214148" cy="400628"/>
          </a:xfrm>
          <a:prstGeom prst="roundRect">
            <a:avLst>
              <a:gd name="adj" fmla="val 15370"/>
            </a:avLst>
          </a:prstGeom>
          <a:solidFill>
            <a:schemeClr val="bg1">
              <a:lumMod val="95000"/>
            </a:schemeClr>
          </a:solidFill>
          <a:ln>
            <a:solidFill>
              <a:srgbClr val="000000">
                <a:lumMod val="50000"/>
                <a:lumOff val="50000"/>
              </a:srgbClr>
            </a:solidFill>
          </a:ln>
        </p:spPr>
        <p:txBody>
          <a:bodyPr wrap="square" lIns="0" tIns="36000" rIns="0" bIns="360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ko-KR" sz="800" b="1" i="0" u="none" strike="noStrike" kern="0" cap="none" spc="0" normalizeH="0" baseline="0" noProof="0" dirty="0">
                <a:ln>
                  <a:noFill/>
                </a:ln>
                <a:solidFill>
                  <a:srgbClr val="000000"/>
                </a:solidFill>
                <a:effectLst/>
                <a:uLnTx/>
                <a:uFillTx/>
                <a:ea typeface="맑은 고딕" pitchFamily="50" charset="-127"/>
              </a:rPr>
              <a:t>Code </a:t>
            </a:r>
            <a:r>
              <a:rPr kumimoji="0" lang="en" altLang="en-US" sz="800" b="1" i="0" u="none" strike="noStrike" kern="0" cap="none" spc="0" normalizeH="0" baseline="0" noProof="0" dirty="0">
                <a:ln>
                  <a:noFill/>
                </a:ln>
                <a:solidFill>
                  <a:srgbClr val="000000"/>
                </a:solidFill>
                <a:effectLst/>
                <a:uLnTx/>
                <a:uFillTx/>
                <a:ea typeface="맑은 고딕" pitchFamily="50" charset="-127"/>
              </a:rPr>
              <a:t>quality</a:t>
            </a:r>
            <a:endParaRPr kumimoji="0" lang="en-US" altLang="ko-KR" sz="800" b="1" i="0" u="none" strike="noStrike" kern="0" cap="none" spc="0" normalizeH="0" baseline="0" noProof="0" dirty="0">
              <a:ln>
                <a:noFill/>
              </a:ln>
              <a:solidFill>
                <a:srgbClr val="000000"/>
              </a:solidFill>
              <a:effectLst/>
              <a:uLnTx/>
              <a:uFillTx/>
              <a:ea typeface="맑은 고딕" pitchFamily="50" charset="-127"/>
            </a:endParaRPr>
          </a:p>
        </p:txBody>
      </p:sp>
      <p:sp>
        <p:nvSpPr>
          <p:cNvPr id="21" name="모서리가 둥근 직사각형 20"/>
          <p:cNvSpPr/>
          <p:nvPr/>
        </p:nvSpPr>
        <p:spPr>
          <a:xfrm>
            <a:off x="3342808" y="2852936"/>
            <a:ext cx="1214148" cy="400628"/>
          </a:xfrm>
          <a:prstGeom prst="roundRect">
            <a:avLst>
              <a:gd name="adj" fmla="val 15370"/>
            </a:avLst>
          </a:prstGeom>
          <a:solidFill>
            <a:schemeClr val="bg1">
              <a:lumMod val="95000"/>
            </a:schemeClr>
          </a:solidFill>
          <a:ln>
            <a:solidFill>
              <a:srgbClr val="000000">
                <a:lumMod val="50000"/>
                <a:lumOff val="50000"/>
              </a:srgbClr>
            </a:solidFill>
          </a:ln>
        </p:spPr>
        <p:txBody>
          <a:bodyPr wrap="square" lIns="0" tIns="36000" rIns="0" bIns="360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ko-KR" sz="800" b="1" i="0" u="none" strike="noStrike" kern="0" cap="none" spc="0" normalizeH="0" baseline="0" noProof="0" dirty="0">
                <a:ln>
                  <a:noFill/>
                </a:ln>
                <a:solidFill>
                  <a:srgbClr val="000000"/>
                </a:solidFill>
                <a:effectLst/>
                <a:uLnTx/>
                <a:uFillTx/>
                <a:ea typeface="맑은 고딕" pitchFamily="50" charset="-127"/>
              </a:rPr>
              <a:t>Test </a:t>
            </a:r>
            <a:r>
              <a:rPr kumimoji="0" lang="en" altLang="en-US" sz="800" b="1" i="0" u="none" strike="noStrike" kern="0" cap="none" spc="0" normalizeH="0" baseline="0" noProof="0" dirty="0">
                <a:ln>
                  <a:noFill/>
                </a:ln>
                <a:solidFill>
                  <a:srgbClr val="000000"/>
                </a:solidFill>
                <a:effectLst/>
                <a:uLnTx/>
                <a:uFillTx/>
                <a:ea typeface="맑은 고딕" pitchFamily="50" charset="-127"/>
              </a:rPr>
              <a:t>quality</a:t>
            </a:r>
          </a:p>
        </p:txBody>
      </p:sp>
      <p:sp>
        <p:nvSpPr>
          <p:cNvPr id="28" name="텍스트 개체 틀 4"/>
          <p:cNvSpPr>
            <a:spLocks noGrp="1"/>
          </p:cNvSpPr>
          <p:nvPr>
            <p:ph type="body" idx="1"/>
          </p:nvPr>
        </p:nvSpPr>
        <p:spPr>
          <a:xfrm>
            <a:off x="524508" y="1095099"/>
            <a:ext cx="9037004" cy="575274"/>
          </a:xfrm>
          <a:noFill/>
          <a:ln w="6350" algn="ctr">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2031" tIns="41015" rIns="82031" bIns="41015" rtlCol="0" anchor="t" anchorCtr="0">
            <a:spAutoFit/>
            <a:scene3d>
              <a:camera prst="orthographicFront"/>
              <a:lightRig rig="threePt" dir="t"/>
            </a:scene3d>
            <a:sp3d>
              <a:bevelT w="0" h="0"/>
              <a:bevelB w="0" h="0"/>
              <a:extrusionClr>
                <a:schemeClr val="tx1"/>
              </a:extrusionClr>
              <a:contourClr>
                <a:schemeClr val="tx1"/>
              </a:contourClr>
            </a:sp3d>
          </a:bodyPr>
          <a:lstStyle/>
          <a:p>
            <a:pPr defTabSz="974725" latinLnBrk="1">
              <a:spcBef>
                <a:spcPct val="0"/>
              </a:spcBef>
            </a:pPr>
            <a:r>
              <a:rPr kumimoji="1" lang="en" altLang="en-US" sz="1600" spc="-20" dirty="0">
                <a:solidFill>
                  <a:schemeClr val="tx1">
                    <a:lumMod val="65000"/>
                    <a:lumOff val="35000"/>
                  </a:schemeClr>
                </a:solidFill>
              </a:rPr>
              <a:t>In order to secure project quality, we operate quality management priority goals </a:t>
            </a:r>
            <a:r>
              <a:rPr kumimoji="1" lang="en" altLang="ko-KR" sz="1600" spc="-20" dirty="0">
                <a:solidFill>
                  <a:schemeClr val="tx1">
                    <a:lumMod val="65000"/>
                    <a:lumOff val="35000"/>
                  </a:schemeClr>
                </a:solidFill>
              </a:rPr>
              <a:t>, </a:t>
            </a:r>
            <a:r>
              <a:rPr kumimoji="1" lang="en" altLang="en-US" sz="1600" spc="-20" dirty="0">
                <a:solidFill>
                  <a:schemeClr val="tx1">
                    <a:lumMod val="65000"/>
                    <a:lumOff val="35000"/>
                  </a:schemeClr>
                </a:solidFill>
              </a:rPr>
              <a:t>activities and target scopes </a:t>
            </a:r>
            <a:r>
              <a:rPr kumimoji="1" lang="en" altLang="ko-KR" sz="1600" spc="-20" dirty="0">
                <a:solidFill>
                  <a:schemeClr val="tx1">
                    <a:lumMod val="65000"/>
                    <a:lumOff val="35000"/>
                  </a:schemeClr>
                </a:solidFill>
              </a:rPr>
              <a:t>, implementation plans and management system for each stage and project .</a:t>
            </a:r>
          </a:p>
        </p:txBody>
      </p:sp>
      <p:sp>
        <p:nvSpPr>
          <p:cNvPr id="29" name="자유형 28"/>
          <p:cNvSpPr/>
          <p:nvPr/>
        </p:nvSpPr>
        <p:spPr>
          <a:xfrm rot="10800000">
            <a:off x="426125" y="1720415"/>
            <a:ext cx="1264283" cy="314327"/>
          </a:xfrm>
          <a:custGeom>
            <a:avLst/>
            <a:gdLst>
              <a:gd name="connsiteX0" fmla="*/ 0 w 1476375"/>
              <a:gd name="connsiteY0" fmla="*/ 688181 h 690563"/>
              <a:gd name="connsiteX1" fmla="*/ 1464469 w 1476375"/>
              <a:gd name="connsiteY1" fmla="*/ 690563 h 690563"/>
              <a:gd name="connsiteX2" fmla="*/ 1476375 w 1476375"/>
              <a:gd name="connsiteY2" fmla="*/ 0 h 690563"/>
              <a:gd name="connsiteX3" fmla="*/ 0 w 1476375"/>
              <a:gd name="connsiteY3" fmla="*/ 688181 h 690563"/>
              <a:gd name="connsiteX0" fmla="*/ 0 w 1476375"/>
              <a:gd name="connsiteY0" fmla="*/ 688181 h 690563"/>
              <a:gd name="connsiteX1" fmla="*/ 1464469 w 1476375"/>
              <a:gd name="connsiteY1" fmla="*/ 690563 h 690563"/>
              <a:gd name="connsiteX2" fmla="*/ 1476375 w 1476375"/>
              <a:gd name="connsiteY2" fmla="*/ 0 h 690563"/>
              <a:gd name="connsiteX3" fmla="*/ 0 w 1476375"/>
              <a:gd name="connsiteY3" fmla="*/ 688181 h 690563"/>
              <a:gd name="connsiteX0" fmla="*/ 0 w 1476375"/>
              <a:gd name="connsiteY0" fmla="*/ 688181 h 690563"/>
              <a:gd name="connsiteX1" fmla="*/ 1464469 w 1476375"/>
              <a:gd name="connsiteY1" fmla="*/ 690563 h 690563"/>
              <a:gd name="connsiteX2" fmla="*/ 1476375 w 1476375"/>
              <a:gd name="connsiteY2" fmla="*/ 0 h 690563"/>
              <a:gd name="connsiteX3" fmla="*/ 0 w 1476375"/>
              <a:gd name="connsiteY3" fmla="*/ 688181 h 690563"/>
            </a:gdLst>
            <a:ahLst/>
            <a:cxnLst>
              <a:cxn ang="0">
                <a:pos x="connsiteX0" y="connsiteY0"/>
              </a:cxn>
              <a:cxn ang="0">
                <a:pos x="connsiteX1" y="connsiteY1"/>
              </a:cxn>
              <a:cxn ang="0">
                <a:pos x="connsiteX2" y="connsiteY2"/>
              </a:cxn>
              <a:cxn ang="0">
                <a:pos x="connsiteX3" y="connsiteY3"/>
              </a:cxn>
            </a:cxnLst>
            <a:rect l="l" t="t" r="r" b="b"/>
            <a:pathLst>
              <a:path w="1476375" h="690563">
                <a:moveTo>
                  <a:pt x="0" y="688181"/>
                </a:moveTo>
                <a:lnTo>
                  <a:pt x="1464469" y="690563"/>
                </a:lnTo>
                <a:lnTo>
                  <a:pt x="1476375" y="0"/>
                </a:lnTo>
                <a:cubicBezTo>
                  <a:pt x="1215229" y="210339"/>
                  <a:pt x="765970" y="506405"/>
                  <a:pt x="0" y="688181"/>
                </a:cubicBezTo>
                <a:close/>
              </a:path>
            </a:pathLst>
          </a:custGeom>
          <a:gradFill>
            <a:gsLst>
              <a:gs pos="100000">
                <a:sysClr val="window" lastClr="FFFFFF">
                  <a:alpha val="0"/>
                </a:sysClr>
              </a:gs>
              <a:gs pos="50000">
                <a:sysClr val="window" lastClr="FFFFFF">
                  <a:alpha val="25000"/>
                </a:sysClr>
              </a:gs>
              <a:gs pos="92000">
                <a:sysClr val="window" lastClr="FFFFFF">
                  <a:lumMod val="95000"/>
                  <a:alpha val="10000"/>
                </a:sysClr>
              </a:gs>
            </a:gsLst>
            <a:path path="shape">
              <a:fillToRect l="50000" t="50000" r="50000" b="50000"/>
            </a:path>
          </a:gradFill>
          <a:ln w="25400" cap="flat" cmpd="sng" algn="ctr">
            <a:noFill/>
            <a:prstDash val="solid"/>
          </a:ln>
          <a:effectLst/>
        </p:spPr>
        <p:txBody>
          <a:bodyPr rtlCol="0" anchor="ctr"/>
          <a:lstStyle/>
          <a:p>
            <a:pPr algn="ctr" defTabSz="914400" fontAlgn="auto" latinLnBrk="0">
              <a:spcBef>
                <a:spcPts val="0"/>
              </a:spcBef>
              <a:spcAft>
                <a:spcPts val="0"/>
              </a:spcAft>
            </a:pPr>
            <a:endParaRPr kumimoji="0" lang="ko-KR" altLang="en-US" sz="800" kern="0" dirty="0">
              <a:solidFill>
                <a:prstClr val="white"/>
              </a:solidFill>
              <a:latin typeface="맑은 고딕"/>
              <a:ea typeface="맑은 고딕"/>
            </a:endParaRPr>
          </a:p>
        </p:txBody>
      </p:sp>
      <p:sp>
        <p:nvSpPr>
          <p:cNvPr id="31" name="AutoShape 56"/>
          <p:cNvSpPr>
            <a:spLocks noChangeArrowheads="1"/>
          </p:cNvSpPr>
          <p:nvPr/>
        </p:nvSpPr>
        <p:spPr bwMode="auto">
          <a:xfrm>
            <a:off x="381001" y="1733476"/>
            <a:ext cx="4572000" cy="327273"/>
          </a:xfrm>
          <a:prstGeom prst="rect">
            <a:avLst/>
          </a:prstGeom>
          <a:solidFill>
            <a:schemeClr val="tx1">
              <a:lumMod val="65000"/>
              <a:lumOff val="35000"/>
            </a:schemeClr>
          </a:solidFill>
          <a:ln w="9525" cap="flat" cmpd="sng" algn="ctr">
            <a:solidFill>
              <a:sysClr val="windowText" lastClr="000000">
                <a:lumMod val="50000"/>
                <a:lumOff val="50000"/>
              </a:sysClr>
            </a:solidFill>
            <a:prstDash val="solid"/>
          </a:ln>
          <a:effectLst/>
        </p:spPr>
        <p:txBody>
          <a:bodyPr lIns="144000" rIns="144000" anchor="ctr"/>
          <a:lstStyle/>
          <a:p>
            <a:pPr algn="ctr" defTabSz="914400" fontAlgn="auto" latinLnBrk="0">
              <a:spcBef>
                <a:spcPts val="0"/>
              </a:spcBef>
              <a:spcAft>
                <a:spcPts val="0"/>
              </a:spcAft>
            </a:pPr>
            <a:r>
              <a:rPr kumimoji="0" lang="en" altLang="en-US" sz="800" b="1" kern="0" dirty="0">
                <a:solidFill>
                  <a:prstClr val="white"/>
                </a:solidFill>
                <a:effectLst>
                  <a:outerShdw blurRad="38100" dist="38100" dir="2700000" algn="tl">
                    <a:srgbClr val="000000">
                      <a:alpha val="43137"/>
                    </a:srgbClr>
                  </a:outerShdw>
                </a:effectLst>
                <a:latin typeface="맑은 고딕"/>
                <a:ea typeface="맑은 고딕"/>
              </a:rPr>
              <a:t>range of propulsion</a:t>
            </a:r>
          </a:p>
        </p:txBody>
      </p:sp>
      <p:grpSp>
        <p:nvGrpSpPr>
          <p:cNvPr id="33" name="그룹 32"/>
          <p:cNvGrpSpPr/>
          <p:nvPr/>
        </p:nvGrpSpPr>
        <p:grpSpPr>
          <a:xfrm>
            <a:off x="5004940" y="1733476"/>
            <a:ext cx="4520059" cy="327273"/>
            <a:chOff x="5018973" y="1733476"/>
            <a:chExt cx="4475696" cy="327273"/>
          </a:xfrm>
          <a:solidFill>
            <a:schemeClr val="tx1">
              <a:lumMod val="65000"/>
              <a:lumOff val="35000"/>
            </a:schemeClr>
          </a:solidFill>
        </p:grpSpPr>
        <p:sp>
          <p:nvSpPr>
            <p:cNvPr id="34" name="AutoShape 56"/>
            <p:cNvSpPr>
              <a:spLocks noChangeArrowheads="1"/>
            </p:cNvSpPr>
            <p:nvPr/>
          </p:nvSpPr>
          <p:spPr bwMode="auto">
            <a:xfrm>
              <a:off x="5019172" y="1733476"/>
              <a:ext cx="4475497" cy="327273"/>
            </a:xfrm>
            <a:prstGeom prst="rect">
              <a:avLst/>
            </a:prstGeom>
            <a:grpFill/>
            <a:ln w="9525" cap="flat" cmpd="sng" algn="ctr">
              <a:solidFill>
                <a:sysClr val="windowText" lastClr="000000">
                  <a:lumMod val="50000"/>
                  <a:lumOff val="50000"/>
                </a:sysClr>
              </a:solidFill>
              <a:prstDash val="solid"/>
            </a:ln>
            <a:effectLst/>
          </p:spPr>
          <p:txBody>
            <a:bodyPr lIns="144000" rIns="144000" anchor="ctr"/>
            <a:lstStyle/>
            <a:p>
              <a:pPr algn="ctr" defTabSz="914400" fontAlgn="auto" latinLnBrk="0">
                <a:spcBef>
                  <a:spcPts val="0"/>
                </a:spcBef>
                <a:spcAft>
                  <a:spcPts val="0"/>
                </a:spcAft>
              </a:pPr>
              <a:r>
                <a:rPr kumimoji="0" lang="en" altLang="en-US" sz="800" b="1" kern="0" dirty="0">
                  <a:solidFill>
                    <a:prstClr val="white"/>
                  </a:solidFill>
                  <a:effectLst>
                    <a:outerShdw blurRad="38100" dist="38100" dir="2700000" algn="tl">
                      <a:srgbClr val="000000">
                        <a:alpha val="43137"/>
                      </a:srgbClr>
                    </a:outerShdw>
                  </a:effectLst>
                  <a:latin typeface="맑은 고딕"/>
                  <a:ea typeface="맑은 고딕"/>
                </a:rPr>
                <a:t>Main Content</a:t>
              </a:r>
            </a:p>
          </p:txBody>
        </p:sp>
        <p:sp>
          <p:nvSpPr>
            <p:cNvPr id="35" name="자유형 34"/>
            <p:cNvSpPr/>
            <p:nvPr/>
          </p:nvSpPr>
          <p:spPr>
            <a:xfrm rot="10800000">
              <a:off x="5018973" y="1733722"/>
              <a:ext cx="1264283" cy="314327"/>
            </a:xfrm>
            <a:custGeom>
              <a:avLst/>
              <a:gdLst>
                <a:gd name="connsiteX0" fmla="*/ 0 w 1476375"/>
                <a:gd name="connsiteY0" fmla="*/ 688181 h 690563"/>
                <a:gd name="connsiteX1" fmla="*/ 1464469 w 1476375"/>
                <a:gd name="connsiteY1" fmla="*/ 690563 h 690563"/>
                <a:gd name="connsiteX2" fmla="*/ 1476375 w 1476375"/>
                <a:gd name="connsiteY2" fmla="*/ 0 h 690563"/>
                <a:gd name="connsiteX3" fmla="*/ 0 w 1476375"/>
                <a:gd name="connsiteY3" fmla="*/ 688181 h 690563"/>
                <a:gd name="connsiteX0" fmla="*/ 0 w 1476375"/>
                <a:gd name="connsiteY0" fmla="*/ 688181 h 690563"/>
                <a:gd name="connsiteX1" fmla="*/ 1464469 w 1476375"/>
                <a:gd name="connsiteY1" fmla="*/ 690563 h 690563"/>
                <a:gd name="connsiteX2" fmla="*/ 1476375 w 1476375"/>
                <a:gd name="connsiteY2" fmla="*/ 0 h 690563"/>
                <a:gd name="connsiteX3" fmla="*/ 0 w 1476375"/>
                <a:gd name="connsiteY3" fmla="*/ 688181 h 690563"/>
                <a:gd name="connsiteX0" fmla="*/ 0 w 1476375"/>
                <a:gd name="connsiteY0" fmla="*/ 688181 h 690563"/>
                <a:gd name="connsiteX1" fmla="*/ 1464469 w 1476375"/>
                <a:gd name="connsiteY1" fmla="*/ 690563 h 690563"/>
                <a:gd name="connsiteX2" fmla="*/ 1476375 w 1476375"/>
                <a:gd name="connsiteY2" fmla="*/ 0 h 690563"/>
                <a:gd name="connsiteX3" fmla="*/ 0 w 1476375"/>
                <a:gd name="connsiteY3" fmla="*/ 688181 h 690563"/>
              </a:gdLst>
              <a:ahLst/>
              <a:cxnLst>
                <a:cxn ang="0">
                  <a:pos x="connsiteX0" y="connsiteY0"/>
                </a:cxn>
                <a:cxn ang="0">
                  <a:pos x="connsiteX1" y="connsiteY1"/>
                </a:cxn>
                <a:cxn ang="0">
                  <a:pos x="connsiteX2" y="connsiteY2"/>
                </a:cxn>
                <a:cxn ang="0">
                  <a:pos x="connsiteX3" y="connsiteY3"/>
                </a:cxn>
              </a:cxnLst>
              <a:rect l="l" t="t" r="r" b="b"/>
              <a:pathLst>
                <a:path w="1476375" h="690563">
                  <a:moveTo>
                    <a:pt x="0" y="688181"/>
                  </a:moveTo>
                  <a:lnTo>
                    <a:pt x="1464469" y="690563"/>
                  </a:lnTo>
                  <a:lnTo>
                    <a:pt x="1476375" y="0"/>
                  </a:lnTo>
                  <a:cubicBezTo>
                    <a:pt x="1215229" y="210339"/>
                    <a:pt x="765970" y="506405"/>
                    <a:pt x="0" y="688181"/>
                  </a:cubicBezTo>
                  <a:close/>
                </a:path>
              </a:pathLst>
            </a:custGeom>
            <a:grpFill/>
            <a:ln w="25400" cap="flat" cmpd="sng" algn="ctr">
              <a:noFill/>
              <a:prstDash val="solid"/>
            </a:ln>
            <a:effectLst/>
          </p:spPr>
          <p:txBody>
            <a:bodyPr rtlCol="0" anchor="ctr"/>
            <a:lstStyle/>
            <a:p>
              <a:pPr algn="ctr" defTabSz="914400" fontAlgn="auto" latinLnBrk="0">
                <a:spcBef>
                  <a:spcPts val="0"/>
                </a:spcBef>
                <a:spcAft>
                  <a:spcPts val="0"/>
                </a:spcAft>
              </a:pPr>
              <a:endParaRPr kumimoji="0" lang="ko-KR" altLang="en-US" sz="800" kern="0" dirty="0">
                <a:solidFill>
                  <a:prstClr val="white"/>
                </a:solidFill>
                <a:latin typeface="맑은 고딕"/>
                <a:ea typeface="맑은 고딕"/>
              </a:endParaRPr>
            </a:p>
          </p:txBody>
        </p:sp>
      </p:grpSp>
      <p:sp>
        <p:nvSpPr>
          <p:cNvPr id="36" name="이등변 삼각형 35"/>
          <p:cNvSpPr/>
          <p:nvPr/>
        </p:nvSpPr>
        <p:spPr>
          <a:xfrm rot="5400000">
            <a:off x="3461060" y="4177939"/>
            <a:ext cx="3191272" cy="351409"/>
          </a:xfrm>
          <a:prstGeom prst="triangle">
            <a:avLst/>
          </a:prstGeom>
          <a:gradFill rotWithShape="1">
            <a:gsLst>
              <a:gs pos="0">
                <a:srgbClr val="FFFFFF">
                  <a:lumMod val="50000"/>
                </a:srgbClr>
              </a:gs>
              <a:gs pos="100000">
                <a:srgbClr val="000000">
                  <a:gamma/>
                  <a:tint val="0"/>
                  <a:invGamma/>
                </a:srgbClr>
              </a:gs>
            </a:gsLst>
            <a:lin ang="5400000" scaled="1"/>
          </a:gradFill>
          <a:ln w="9525" algn="ctr">
            <a:noFill/>
            <a:miter lim="800000"/>
            <a:headEnd/>
            <a:tailEn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ea typeface="맑은 고딕" panose="020B0503020000020004" pitchFamily="50" charset="-127"/>
            </a:endParaRPr>
          </a:p>
        </p:txBody>
      </p:sp>
      <p:graphicFrame>
        <p:nvGraphicFramePr>
          <p:cNvPr id="37" name="표 36"/>
          <p:cNvGraphicFramePr>
            <a:graphicFrameLocks noGrp="1"/>
          </p:cNvGraphicFramePr>
          <p:nvPr>
            <p:extLst>
              <p:ext uri="{D42A27DB-BD31-4B8C-83A1-F6EECF244321}">
                <p14:modId xmlns:p14="http://schemas.microsoft.com/office/powerpoint/2010/main" val="1417885109"/>
              </p:ext>
            </p:extLst>
          </p:nvPr>
        </p:nvGraphicFramePr>
        <p:xfrm>
          <a:off x="2916710" y="4244200"/>
          <a:ext cx="1352213" cy="1016354"/>
        </p:xfrm>
        <a:graphic>
          <a:graphicData uri="http://schemas.openxmlformats.org/drawingml/2006/table">
            <a:tbl>
              <a:tblPr/>
              <a:tblGrid>
                <a:gridCol w="345180">
                  <a:extLst>
                    <a:ext uri="{9D8B030D-6E8A-4147-A177-3AD203B41FA5}">
                      <a16:colId xmlns:a16="http://schemas.microsoft.com/office/drawing/2014/main" val="20000"/>
                    </a:ext>
                  </a:extLst>
                </a:gridCol>
                <a:gridCol w="220375">
                  <a:extLst>
                    <a:ext uri="{9D8B030D-6E8A-4147-A177-3AD203B41FA5}">
                      <a16:colId xmlns:a16="http://schemas.microsoft.com/office/drawing/2014/main" val="20001"/>
                    </a:ext>
                  </a:extLst>
                </a:gridCol>
                <a:gridCol w="250300">
                  <a:extLst>
                    <a:ext uri="{9D8B030D-6E8A-4147-A177-3AD203B41FA5}">
                      <a16:colId xmlns:a16="http://schemas.microsoft.com/office/drawing/2014/main" val="20002"/>
                    </a:ext>
                  </a:extLst>
                </a:gridCol>
                <a:gridCol w="268179">
                  <a:extLst>
                    <a:ext uri="{9D8B030D-6E8A-4147-A177-3AD203B41FA5}">
                      <a16:colId xmlns:a16="http://schemas.microsoft.com/office/drawing/2014/main" val="20003"/>
                    </a:ext>
                  </a:extLst>
                </a:gridCol>
                <a:gridCol w="268179">
                  <a:extLst>
                    <a:ext uri="{9D8B030D-6E8A-4147-A177-3AD203B41FA5}">
                      <a16:colId xmlns:a16="http://schemas.microsoft.com/office/drawing/2014/main" val="20004"/>
                    </a:ext>
                  </a:extLst>
                </a:gridCol>
              </a:tblGrid>
              <a:tr h="195758">
                <a:tc rowSpan="2">
                  <a:txBody>
                    <a:bodyPr/>
                    <a:lstStyle>
                      <a:lvl1pPr marL="0" algn="l" defTabSz="914229" rtl="0" eaLnBrk="1" latinLnBrk="1" hangingPunct="1">
                        <a:defRPr sz="1800" kern="1200">
                          <a:solidFill>
                            <a:schemeClr val="tx1"/>
                          </a:solidFill>
                          <a:latin typeface="맑은 고딕"/>
                        </a:defRPr>
                      </a:lvl1pPr>
                      <a:lvl2pPr marL="457115" algn="l" defTabSz="914229" rtl="0" eaLnBrk="1" latinLnBrk="1" hangingPunct="1">
                        <a:defRPr sz="1800" kern="1200">
                          <a:solidFill>
                            <a:schemeClr val="tx1"/>
                          </a:solidFill>
                          <a:latin typeface="맑은 고딕"/>
                        </a:defRPr>
                      </a:lvl2pPr>
                      <a:lvl3pPr marL="914229" algn="l" defTabSz="914229" rtl="0" eaLnBrk="1" latinLnBrk="1" hangingPunct="1">
                        <a:defRPr sz="1800" kern="1200">
                          <a:solidFill>
                            <a:schemeClr val="tx1"/>
                          </a:solidFill>
                          <a:latin typeface="맑은 고딕"/>
                        </a:defRPr>
                      </a:lvl3pPr>
                      <a:lvl4pPr marL="1371343" algn="l" defTabSz="914229" rtl="0" eaLnBrk="1" latinLnBrk="1" hangingPunct="1">
                        <a:defRPr sz="1800" kern="1200">
                          <a:solidFill>
                            <a:schemeClr val="tx1"/>
                          </a:solidFill>
                          <a:latin typeface="맑은 고딕"/>
                        </a:defRPr>
                      </a:lvl4pPr>
                      <a:lvl5pPr marL="1828457" algn="l" defTabSz="914229" rtl="0" eaLnBrk="1" latinLnBrk="1" hangingPunct="1">
                        <a:defRPr sz="1800" kern="1200">
                          <a:solidFill>
                            <a:schemeClr val="tx1"/>
                          </a:solidFill>
                          <a:latin typeface="맑은 고딕"/>
                        </a:defRPr>
                      </a:lvl5pPr>
                      <a:lvl6pPr marL="2285571" algn="l" defTabSz="914229" rtl="0" eaLnBrk="1" latinLnBrk="1" hangingPunct="1">
                        <a:defRPr sz="1800" kern="1200">
                          <a:solidFill>
                            <a:schemeClr val="tx1"/>
                          </a:solidFill>
                          <a:latin typeface="맑은 고딕"/>
                        </a:defRPr>
                      </a:lvl6pPr>
                      <a:lvl7pPr marL="2742686" algn="l" defTabSz="914229" rtl="0" eaLnBrk="1" latinLnBrk="1" hangingPunct="1">
                        <a:defRPr sz="1800" kern="1200">
                          <a:solidFill>
                            <a:schemeClr val="tx1"/>
                          </a:solidFill>
                          <a:latin typeface="맑은 고딕"/>
                        </a:defRPr>
                      </a:lvl7pPr>
                      <a:lvl8pPr marL="3199801" algn="l" defTabSz="914229" rtl="0" eaLnBrk="1" latinLnBrk="1" hangingPunct="1">
                        <a:defRPr sz="1800" kern="1200">
                          <a:solidFill>
                            <a:schemeClr val="tx1"/>
                          </a:solidFill>
                          <a:latin typeface="맑은 고딕"/>
                        </a:defRPr>
                      </a:lvl8pPr>
                      <a:lvl9pPr marL="3656914" algn="l" defTabSz="914229" rtl="0" eaLnBrk="1" latinLnBrk="1" hangingPunct="1">
                        <a:defRPr sz="1800" kern="1200">
                          <a:solidFill>
                            <a:schemeClr val="tx1"/>
                          </a:solidFill>
                          <a:latin typeface="맑은 고딕"/>
                        </a:defRPr>
                      </a:lvl9pPr>
                    </a:lstStyle>
                    <a:p>
                      <a:pPr marL="0" marR="0" lvl="0" indent="0" algn="l" defTabSz="914400" rtl="0" eaLnBrk="0" fontAlgn="base" latinLnBrk="0" hangingPunct="0">
                        <a:lnSpc>
                          <a:spcPct val="100000"/>
                        </a:lnSpc>
                        <a:spcBef>
                          <a:spcPct val="45000"/>
                        </a:spcBef>
                        <a:spcAft>
                          <a:spcPct val="0"/>
                        </a:spcAft>
                        <a:buClr>
                          <a:srgbClr val="990000"/>
                        </a:buClr>
                        <a:buSzPct val="100000"/>
                        <a:buFont typeface="Arial" pitchFamily="34" charset="0"/>
                        <a:buNone/>
                        <a:tabLst/>
                      </a:pPr>
                      <a:endParaRPr kumimoji="0" lang="ko-KR" altLang="en-US" sz="1000" b="0" i="0" u="none" strike="noStrike" cap="none" normalizeH="0" baseline="0" dirty="0">
                        <a:ln>
                          <a:noFill/>
                        </a:ln>
                        <a:solidFill>
                          <a:schemeClr val="tx1">
                            <a:lumMod val="95000"/>
                            <a:lumOff val="5000"/>
                          </a:schemeClr>
                        </a:solidFill>
                        <a:effectLst/>
                        <a:latin typeface="맑은 고딕" pitchFamily="50" charset="-127"/>
                        <a:ea typeface="맑은 고딕" pitchFamily="50" charset="-127"/>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0000">
                          <a:lumMod val="50000"/>
                          <a:lumOff val="50000"/>
                        </a:srgb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229" rtl="0" eaLnBrk="1" latinLnBrk="1" hangingPunct="1">
                        <a:defRPr sz="1800" kern="1200">
                          <a:solidFill>
                            <a:schemeClr val="tx1"/>
                          </a:solidFill>
                          <a:latin typeface="맑은 고딕"/>
                        </a:defRPr>
                      </a:lvl1pPr>
                      <a:lvl2pPr marL="457115" algn="l" defTabSz="914229" rtl="0" eaLnBrk="1" latinLnBrk="1" hangingPunct="1">
                        <a:defRPr sz="1800" kern="1200">
                          <a:solidFill>
                            <a:schemeClr val="tx1"/>
                          </a:solidFill>
                          <a:latin typeface="맑은 고딕"/>
                        </a:defRPr>
                      </a:lvl2pPr>
                      <a:lvl3pPr marL="914229" algn="l" defTabSz="914229" rtl="0" eaLnBrk="1" latinLnBrk="1" hangingPunct="1">
                        <a:defRPr sz="1800" kern="1200">
                          <a:solidFill>
                            <a:schemeClr val="tx1"/>
                          </a:solidFill>
                          <a:latin typeface="맑은 고딕"/>
                        </a:defRPr>
                      </a:lvl3pPr>
                      <a:lvl4pPr marL="1371343" algn="l" defTabSz="914229" rtl="0" eaLnBrk="1" latinLnBrk="1" hangingPunct="1">
                        <a:defRPr sz="1800" kern="1200">
                          <a:solidFill>
                            <a:schemeClr val="tx1"/>
                          </a:solidFill>
                          <a:latin typeface="맑은 고딕"/>
                        </a:defRPr>
                      </a:lvl4pPr>
                      <a:lvl5pPr marL="1828457" algn="l" defTabSz="914229" rtl="0" eaLnBrk="1" latinLnBrk="1" hangingPunct="1">
                        <a:defRPr sz="1800" kern="1200">
                          <a:solidFill>
                            <a:schemeClr val="tx1"/>
                          </a:solidFill>
                          <a:latin typeface="맑은 고딕"/>
                        </a:defRPr>
                      </a:lvl5pPr>
                      <a:lvl6pPr marL="2285571" algn="l" defTabSz="914229" rtl="0" eaLnBrk="1" latinLnBrk="1" hangingPunct="1">
                        <a:defRPr sz="1800" kern="1200">
                          <a:solidFill>
                            <a:schemeClr val="tx1"/>
                          </a:solidFill>
                          <a:latin typeface="맑은 고딕"/>
                        </a:defRPr>
                      </a:lvl6pPr>
                      <a:lvl7pPr marL="2742686" algn="l" defTabSz="914229" rtl="0" eaLnBrk="1" latinLnBrk="1" hangingPunct="1">
                        <a:defRPr sz="1800" kern="1200">
                          <a:solidFill>
                            <a:schemeClr val="tx1"/>
                          </a:solidFill>
                          <a:latin typeface="맑은 고딕"/>
                        </a:defRPr>
                      </a:lvl7pPr>
                      <a:lvl8pPr marL="3199801" algn="l" defTabSz="914229" rtl="0" eaLnBrk="1" latinLnBrk="1" hangingPunct="1">
                        <a:defRPr sz="1800" kern="1200">
                          <a:solidFill>
                            <a:schemeClr val="tx1"/>
                          </a:solidFill>
                          <a:latin typeface="맑은 고딕"/>
                        </a:defRPr>
                      </a:lvl8pPr>
                      <a:lvl9pPr marL="3656914" algn="l" defTabSz="914229" rtl="0" eaLnBrk="1" latinLnBrk="1" hangingPunct="1">
                        <a:defRPr sz="1800" kern="1200">
                          <a:solidFill>
                            <a:schemeClr val="tx1"/>
                          </a:solidFill>
                          <a:latin typeface="맑은 고딕"/>
                        </a:defRPr>
                      </a:lvl9pPr>
                    </a:lstStyle>
                    <a:p>
                      <a:pPr marL="0" marR="0" lvl="0" indent="0" algn="ctr" defTabSz="914400" rtl="0" eaLnBrk="0" fontAlgn="base" latinLnBrk="0" hangingPunct="0">
                        <a:lnSpc>
                          <a:spcPct val="100000"/>
                        </a:lnSpc>
                        <a:spcBef>
                          <a:spcPct val="45000"/>
                        </a:spcBef>
                        <a:spcAft>
                          <a:spcPct val="0"/>
                        </a:spcAft>
                        <a:buClr>
                          <a:srgbClr val="990000"/>
                        </a:buClr>
                        <a:buSzPct val="100000"/>
                        <a:buFont typeface="Arial" pitchFamily="34" charset="0"/>
                        <a:buNone/>
                        <a:tabLst/>
                      </a:pPr>
                      <a:r>
                        <a:rPr kumimoji="0" lang="en" altLang="ko-KR" sz="800" b="1" i="0" u="none" strike="noStrike" cap="none" normalizeH="0" baseline="0" dirty="0">
                          <a:ln>
                            <a:noFill/>
                          </a:ln>
                          <a:solidFill>
                            <a:schemeClr val="tx1">
                              <a:lumMod val="95000"/>
                              <a:lumOff val="5000"/>
                            </a:schemeClr>
                          </a:solidFill>
                          <a:effectLst/>
                          <a:latin typeface="맑은 고딕" pitchFamily="50" charset="-127"/>
                          <a:ea typeface="맑은 고딕" pitchFamily="50" charset="-127"/>
                        </a:rPr>
                        <a:t>QA</a:t>
                      </a:r>
                      <a:endParaRPr kumimoji="0" lang="ko-KR" altLang="en-US" sz="800" b="1" i="0" u="none" strike="noStrike" cap="none" normalizeH="0" baseline="0" dirty="0">
                        <a:ln>
                          <a:noFill/>
                        </a:ln>
                        <a:solidFill>
                          <a:schemeClr val="tx1">
                            <a:lumMod val="95000"/>
                            <a:lumOff val="5000"/>
                          </a:schemeClr>
                        </a:solidFill>
                        <a:effectLst/>
                        <a:latin typeface="맑은 고딕" pitchFamily="50" charset="-127"/>
                        <a:ea typeface="맑은 고딕" pitchFamily="50" charset="-127"/>
                      </a:endParaRPr>
                    </a:p>
                  </a:txBody>
                  <a:tcPr marL="36000" marR="36000" marT="0" marB="0" anchor="ctr" horzOverflow="overflow">
                    <a:lnL w="3175" cap="flat" cmpd="sng" algn="ctr">
                      <a:noFill/>
                      <a:prstDash val="solid"/>
                      <a:round/>
                      <a:headEnd type="none" w="med" len="med"/>
                      <a:tailEnd type="none" w="med" len="med"/>
                    </a:lnL>
                    <a:lnR w="3175" cap="flat" cmpd="sng" algn="ctr">
                      <a:solidFill>
                        <a:srgbClr val="000000">
                          <a:lumMod val="50000"/>
                          <a:lumOff val="50000"/>
                        </a:srgbClr>
                      </a:solidFill>
                      <a:prstDash val="solid"/>
                      <a:round/>
                      <a:headEnd type="none" w="med" len="med"/>
                      <a:tailEnd type="none" w="med" len="med"/>
                    </a:lnR>
                    <a:lnT w="3175" cap="flat" cmpd="sng" algn="ctr">
                      <a:solidFill>
                        <a:srgbClr val="000000">
                          <a:lumMod val="50000"/>
                          <a:lumOff val="50000"/>
                        </a:srgbClr>
                      </a:solidFill>
                      <a:prstDash val="solid"/>
                      <a:round/>
                      <a:headEnd type="none" w="med" len="med"/>
                      <a:tailEnd type="none" w="med" len="med"/>
                    </a:lnT>
                    <a:lnB w="3175" cap="flat" cmpd="sng" algn="ctr">
                      <a:solidFill>
                        <a:srgbClr val="000000">
                          <a:lumMod val="50000"/>
                          <a:lumOff val="50000"/>
                        </a:srgbClr>
                      </a:solidFill>
                      <a:prstDash val="solid"/>
                      <a:round/>
                      <a:headEnd type="none" w="med" len="med"/>
                      <a:tailEnd type="none" w="med" len="med"/>
                    </a:lnB>
                    <a:lnTlToBr>
                      <a:noFill/>
                    </a:lnTlToBr>
                    <a:lnBlToTr>
                      <a:noFill/>
                    </a:lnBlToTr>
                    <a:solidFill>
                      <a:srgbClr val="BFBFBF">
                        <a:lumMod val="20000"/>
                        <a:lumOff val="80000"/>
                      </a:srgbClr>
                    </a:solidFill>
                  </a:tcPr>
                </a:tc>
                <a:tc hMerge="1">
                  <a:txBody>
                    <a:bodyPr/>
                    <a:lstStyle/>
                    <a:p>
                      <a:pPr marL="0" marR="0" lvl="0" indent="0" algn="ctr" defTabSz="914400" rtl="0" eaLnBrk="0" fontAlgn="base" latinLnBrk="0" hangingPunct="0">
                        <a:lnSpc>
                          <a:spcPct val="100000"/>
                        </a:lnSpc>
                        <a:spcBef>
                          <a:spcPct val="45000"/>
                        </a:spcBef>
                        <a:spcAft>
                          <a:spcPct val="0"/>
                        </a:spcAft>
                        <a:buClr>
                          <a:srgbClr val="990000"/>
                        </a:buClr>
                        <a:buSzPct val="100000"/>
                        <a:buFont typeface="Arial" pitchFamily="34" charset="0"/>
                        <a:buNone/>
                        <a:tabLst/>
                      </a:pPr>
                      <a:endParaRPr kumimoji="0" lang="ko-KR" altLang="en-US" sz="1000" b="1" i="0" u="none" strike="noStrike" cap="none" normalizeH="0" baseline="0" dirty="0">
                        <a:ln>
                          <a:noFill/>
                        </a:ln>
                        <a:solidFill>
                          <a:schemeClr val="tx1">
                            <a:lumMod val="95000"/>
                            <a:lumOff val="5000"/>
                          </a:schemeClr>
                        </a:solidFill>
                        <a:effectLst/>
                        <a:latin typeface="맑은 고딕" pitchFamily="50" charset="-127"/>
                        <a:ea typeface="맑은 고딕" pitchFamily="50" charset="-127"/>
                      </a:endParaRPr>
                    </a:p>
                  </a:txBody>
                  <a:tcPr marL="36000" marR="36000" marT="0" marB="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2">
                        <a:lumMod val="20000"/>
                        <a:lumOff val="80000"/>
                      </a:schemeClr>
                    </a:solidFill>
                  </a:tcPr>
                </a:tc>
                <a:tc rowSpan="2">
                  <a:txBody>
                    <a:bodyPr/>
                    <a:lstStyle>
                      <a:lvl1pPr marL="0" algn="l" defTabSz="914229" rtl="0" eaLnBrk="1" latinLnBrk="1" hangingPunct="1">
                        <a:defRPr sz="1800" kern="1200">
                          <a:solidFill>
                            <a:schemeClr val="tx1"/>
                          </a:solidFill>
                          <a:latin typeface="맑은 고딕"/>
                        </a:defRPr>
                      </a:lvl1pPr>
                      <a:lvl2pPr marL="457115" algn="l" defTabSz="914229" rtl="0" eaLnBrk="1" latinLnBrk="1" hangingPunct="1">
                        <a:defRPr sz="1800" kern="1200">
                          <a:solidFill>
                            <a:schemeClr val="tx1"/>
                          </a:solidFill>
                          <a:latin typeface="맑은 고딕"/>
                        </a:defRPr>
                      </a:lvl2pPr>
                      <a:lvl3pPr marL="914229" algn="l" defTabSz="914229" rtl="0" eaLnBrk="1" latinLnBrk="1" hangingPunct="1">
                        <a:defRPr sz="1800" kern="1200">
                          <a:solidFill>
                            <a:schemeClr val="tx1"/>
                          </a:solidFill>
                          <a:latin typeface="맑은 고딕"/>
                        </a:defRPr>
                      </a:lvl3pPr>
                      <a:lvl4pPr marL="1371343" algn="l" defTabSz="914229" rtl="0" eaLnBrk="1" latinLnBrk="1" hangingPunct="1">
                        <a:defRPr sz="1800" kern="1200">
                          <a:solidFill>
                            <a:schemeClr val="tx1"/>
                          </a:solidFill>
                          <a:latin typeface="맑은 고딕"/>
                        </a:defRPr>
                      </a:lvl4pPr>
                      <a:lvl5pPr marL="1828457" algn="l" defTabSz="914229" rtl="0" eaLnBrk="1" latinLnBrk="1" hangingPunct="1">
                        <a:defRPr sz="1800" kern="1200">
                          <a:solidFill>
                            <a:schemeClr val="tx1"/>
                          </a:solidFill>
                          <a:latin typeface="맑은 고딕"/>
                        </a:defRPr>
                      </a:lvl5pPr>
                      <a:lvl6pPr marL="2285571" algn="l" defTabSz="914229" rtl="0" eaLnBrk="1" latinLnBrk="1" hangingPunct="1">
                        <a:defRPr sz="1800" kern="1200">
                          <a:solidFill>
                            <a:schemeClr val="tx1"/>
                          </a:solidFill>
                          <a:latin typeface="맑은 고딕"/>
                        </a:defRPr>
                      </a:lvl6pPr>
                      <a:lvl7pPr marL="2742686" algn="l" defTabSz="914229" rtl="0" eaLnBrk="1" latinLnBrk="1" hangingPunct="1">
                        <a:defRPr sz="1800" kern="1200">
                          <a:solidFill>
                            <a:schemeClr val="tx1"/>
                          </a:solidFill>
                          <a:latin typeface="맑은 고딕"/>
                        </a:defRPr>
                      </a:lvl7pPr>
                      <a:lvl8pPr marL="3199801" algn="l" defTabSz="914229" rtl="0" eaLnBrk="1" latinLnBrk="1" hangingPunct="1">
                        <a:defRPr sz="1800" kern="1200">
                          <a:solidFill>
                            <a:schemeClr val="tx1"/>
                          </a:solidFill>
                          <a:latin typeface="맑은 고딕"/>
                        </a:defRPr>
                      </a:lvl8pPr>
                      <a:lvl9pPr marL="3656914" algn="l" defTabSz="914229" rtl="0" eaLnBrk="1" latinLnBrk="1" hangingPunct="1">
                        <a:defRPr sz="1800" kern="1200">
                          <a:solidFill>
                            <a:schemeClr val="tx1"/>
                          </a:solidFill>
                          <a:latin typeface="맑은 고딕"/>
                        </a:defRPr>
                      </a:lvl9pPr>
                    </a:lstStyle>
                    <a:p>
                      <a:pPr marL="0" marR="0" lvl="0" indent="0" algn="ctr" defTabSz="914400" rtl="0" eaLnBrk="0" fontAlgn="base" latinLnBrk="0" hangingPunct="0">
                        <a:lnSpc>
                          <a:spcPct val="100000"/>
                        </a:lnSpc>
                        <a:spcBef>
                          <a:spcPct val="45000"/>
                        </a:spcBef>
                        <a:spcAft>
                          <a:spcPct val="0"/>
                        </a:spcAft>
                        <a:buClr>
                          <a:srgbClr val="990000"/>
                        </a:buClr>
                        <a:buSzPct val="100000"/>
                        <a:buFont typeface="Arial" pitchFamily="34" charset="0"/>
                        <a:buNone/>
                        <a:tabLst/>
                      </a:pPr>
                      <a:r>
                        <a:rPr kumimoji="0" lang="en" altLang="en-US" sz="800" b="1" i="0" u="none" strike="noStrike" cap="none" normalizeH="0" baseline="0" dirty="0">
                          <a:ln>
                            <a:noFill/>
                          </a:ln>
                          <a:solidFill>
                            <a:schemeClr val="tx1">
                              <a:lumMod val="95000"/>
                              <a:lumOff val="5000"/>
                            </a:schemeClr>
                          </a:solidFill>
                          <a:effectLst/>
                          <a:latin typeface="맑은 고딕" pitchFamily="50" charset="-127"/>
                          <a:ea typeface="맑은 고딕" pitchFamily="50" charset="-127"/>
                        </a:rPr>
                        <a:t>work</a:t>
                      </a:r>
                    </a:p>
                  </a:txBody>
                  <a:tcPr marL="36000" marR="36000" marT="0" marB="0" anchor="ctr" horzOverflow="overflow">
                    <a:lnL w="3175" cap="flat" cmpd="sng" algn="ctr">
                      <a:solidFill>
                        <a:srgbClr val="000000">
                          <a:lumMod val="50000"/>
                          <a:lumOff val="50000"/>
                        </a:srgbClr>
                      </a:solidFill>
                      <a:prstDash val="solid"/>
                      <a:round/>
                      <a:headEnd type="none" w="med" len="med"/>
                      <a:tailEnd type="none" w="med" len="med"/>
                    </a:lnL>
                    <a:lnR w="3175" cap="flat" cmpd="sng" algn="ctr">
                      <a:solidFill>
                        <a:srgbClr val="000000">
                          <a:lumMod val="50000"/>
                          <a:lumOff val="50000"/>
                        </a:srgbClr>
                      </a:solidFill>
                      <a:prstDash val="solid"/>
                      <a:round/>
                      <a:headEnd type="none" w="med" len="med"/>
                      <a:tailEnd type="none" w="med" len="med"/>
                    </a:lnR>
                    <a:lnT w="3175" cap="flat" cmpd="sng" algn="ctr">
                      <a:solidFill>
                        <a:srgbClr val="000000">
                          <a:lumMod val="50000"/>
                          <a:lumOff val="50000"/>
                        </a:srgbClr>
                      </a:solidFill>
                      <a:prstDash val="solid"/>
                      <a:round/>
                      <a:headEnd type="none" w="med" len="med"/>
                      <a:tailEnd type="none" w="med" len="med"/>
                    </a:lnT>
                    <a:lnB w="3175" cap="flat" cmpd="sng" algn="ctr">
                      <a:solidFill>
                        <a:srgbClr val="000000">
                          <a:lumMod val="50000"/>
                          <a:lumOff val="50000"/>
                        </a:srgbClr>
                      </a:solidFill>
                      <a:prstDash val="solid"/>
                      <a:round/>
                      <a:headEnd type="none" w="med" len="med"/>
                      <a:tailEnd type="none" w="med" len="med"/>
                    </a:lnB>
                    <a:lnTlToBr>
                      <a:noFill/>
                    </a:lnTlToBr>
                    <a:lnBlToTr>
                      <a:noFill/>
                    </a:lnBlToTr>
                    <a:solidFill>
                      <a:srgbClr val="BFBFBF">
                        <a:lumMod val="20000"/>
                        <a:lumOff val="80000"/>
                      </a:srgbClr>
                    </a:solidFill>
                  </a:tcPr>
                </a:tc>
                <a:tc rowSpan="2">
                  <a:txBody>
                    <a:bodyPr/>
                    <a:lstStyle>
                      <a:lvl1pPr marL="0" algn="l" defTabSz="914229" rtl="0" eaLnBrk="1" latinLnBrk="1" hangingPunct="1">
                        <a:defRPr sz="1800" kern="1200">
                          <a:solidFill>
                            <a:schemeClr val="tx1"/>
                          </a:solidFill>
                          <a:latin typeface="맑은 고딕"/>
                        </a:defRPr>
                      </a:lvl1pPr>
                      <a:lvl2pPr marL="457115" algn="l" defTabSz="914229" rtl="0" eaLnBrk="1" latinLnBrk="1" hangingPunct="1">
                        <a:defRPr sz="1800" kern="1200">
                          <a:solidFill>
                            <a:schemeClr val="tx1"/>
                          </a:solidFill>
                          <a:latin typeface="맑은 고딕"/>
                        </a:defRPr>
                      </a:lvl2pPr>
                      <a:lvl3pPr marL="914229" algn="l" defTabSz="914229" rtl="0" eaLnBrk="1" latinLnBrk="1" hangingPunct="1">
                        <a:defRPr sz="1800" kern="1200">
                          <a:solidFill>
                            <a:schemeClr val="tx1"/>
                          </a:solidFill>
                          <a:latin typeface="맑은 고딕"/>
                        </a:defRPr>
                      </a:lvl3pPr>
                      <a:lvl4pPr marL="1371343" algn="l" defTabSz="914229" rtl="0" eaLnBrk="1" latinLnBrk="1" hangingPunct="1">
                        <a:defRPr sz="1800" kern="1200">
                          <a:solidFill>
                            <a:schemeClr val="tx1"/>
                          </a:solidFill>
                          <a:latin typeface="맑은 고딕"/>
                        </a:defRPr>
                      </a:lvl4pPr>
                      <a:lvl5pPr marL="1828457" algn="l" defTabSz="914229" rtl="0" eaLnBrk="1" latinLnBrk="1" hangingPunct="1">
                        <a:defRPr sz="1800" kern="1200">
                          <a:solidFill>
                            <a:schemeClr val="tx1"/>
                          </a:solidFill>
                          <a:latin typeface="맑은 고딕"/>
                        </a:defRPr>
                      </a:lvl5pPr>
                      <a:lvl6pPr marL="2285571" algn="l" defTabSz="914229" rtl="0" eaLnBrk="1" latinLnBrk="1" hangingPunct="1">
                        <a:defRPr sz="1800" kern="1200">
                          <a:solidFill>
                            <a:schemeClr val="tx1"/>
                          </a:solidFill>
                          <a:latin typeface="맑은 고딕"/>
                        </a:defRPr>
                      </a:lvl6pPr>
                      <a:lvl7pPr marL="2742686" algn="l" defTabSz="914229" rtl="0" eaLnBrk="1" latinLnBrk="1" hangingPunct="1">
                        <a:defRPr sz="1800" kern="1200">
                          <a:solidFill>
                            <a:schemeClr val="tx1"/>
                          </a:solidFill>
                          <a:latin typeface="맑은 고딕"/>
                        </a:defRPr>
                      </a:lvl7pPr>
                      <a:lvl8pPr marL="3199801" algn="l" defTabSz="914229" rtl="0" eaLnBrk="1" latinLnBrk="1" hangingPunct="1">
                        <a:defRPr sz="1800" kern="1200">
                          <a:solidFill>
                            <a:schemeClr val="tx1"/>
                          </a:solidFill>
                          <a:latin typeface="맑은 고딕"/>
                        </a:defRPr>
                      </a:lvl8pPr>
                      <a:lvl9pPr marL="3656914" algn="l" defTabSz="914229" rtl="0" eaLnBrk="1" latinLnBrk="1" hangingPunct="1">
                        <a:defRPr sz="1800" kern="1200">
                          <a:solidFill>
                            <a:schemeClr val="tx1"/>
                          </a:solidFill>
                          <a:latin typeface="맑은 고딕"/>
                        </a:defRPr>
                      </a:lvl9pPr>
                    </a:lstStyle>
                    <a:p>
                      <a:pPr marL="0" marR="0" lvl="0" indent="0" algn="ctr" defTabSz="914400" rtl="0" eaLnBrk="0" fontAlgn="base" latinLnBrk="0" hangingPunct="0">
                        <a:lnSpc>
                          <a:spcPct val="100000"/>
                        </a:lnSpc>
                        <a:spcBef>
                          <a:spcPct val="45000"/>
                        </a:spcBef>
                        <a:spcAft>
                          <a:spcPct val="0"/>
                        </a:spcAft>
                        <a:buClr>
                          <a:srgbClr val="990000"/>
                        </a:buClr>
                        <a:buSzPct val="100000"/>
                        <a:buFont typeface="Arial" pitchFamily="34" charset="0"/>
                        <a:buNone/>
                        <a:tabLst/>
                      </a:pPr>
                      <a:r>
                        <a:rPr kumimoji="0" lang="en" altLang="en-US" sz="800" b="1" i="0" u="none" strike="noStrike" cap="none" normalizeH="0" baseline="0" dirty="0">
                          <a:ln>
                            <a:noFill/>
                          </a:ln>
                          <a:solidFill>
                            <a:schemeClr val="tx1">
                              <a:lumMod val="95000"/>
                              <a:lumOff val="5000"/>
                            </a:schemeClr>
                          </a:solidFill>
                          <a:effectLst/>
                          <a:latin typeface="맑은 고딕" pitchFamily="50" charset="-127"/>
                          <a:ea typeface="맑은 고딕" pitchFamily="50" charset="-127"/>
                        </a:rPr>
                        <a:t>support</a:t>
                      </a:r>
                    </a:p>
                  </a:txBody>
                  <a:tcPr marL="36000" marR="36000" marT="0" marB="0" anchor="ctr" horzOverflow="overflow">
                    <a:lnL w="3175" cap="flat" cmpd="sng" algn="ctr">
                      <a:solidFill>
                        <a:srgbClr val="000000">
                          <a:lumMod val="50000"/>
                          <a:lumOff val="50000"/>
                        </a:srgbClr>
                      </a:solidFill>
                      <a:prstDash val="solid"/>
                      <a:round/>
                      <a:headEnd type="none" w="med" len="med"/>
                      <a:tailEnd type="none" w="med" len="med"/>
                    </a:lnL>
                    <a:lnR w="3175" cap="flat" cmpd="sng" algn="ctr">
                      <a:solidFill>
                        <a:srgbClr val="000000">
                          <a:lumMod val="50000"/>
                          <a:lumOff val="50000"/>
                        </a:srgbClr>
                      </a:solidFill>
                      <a:prstDash val="solid"/>
                      <a:round/>
                      <a:headEnd type="none" w="med" len="med"/>
                      <a:tailEnd type="none" w="med" len="med"/>
                    </a:lnR>
                    <a:lnT w="3175" cap="flat" cmpd="sng" algn="ctr">
                      <a:solidFill>
                        <a:srgbClr val="000000">
                          <a:lumMod val="50000"/>
                          <a:lumOff val="50000"/>
                        </a:srgbClr>
                      </a:solidFill>
                      <a:prstDash val="solid"/>
                      <a:round/>
                      <a:headEnd type="none" w="med" len="med"/>
                      <a:tailEnd type="none" w="med" len="med"/>
                    </a:lnT>
                    <a:lnB w="3175" cap="flat" cmpd="sng" algn="ctr">
                      <a:solidFill>
                        <a:srgbClr val="000000">
                          <a:lumMod val="50000"/>
                          <a:lumOff val="50000"/>
                        </a:srgbClr>
                      </a:solidFill>
                      <a:prstDash val="solid"/>
                      <a:round/>
                      <a:headEnd type="none" w="med" len="med"/>
                      <a:tailEnd type="none" w="med" len="med"/>
                    </a:lnB>
                    <a:lnTlToBr>
                      <a:noFill/>
                    </a:lnTlToBr>
                    <a:lnBlToTr>
                      <a:noFill/>
                    </a:lnBlToTr>
                    <a:solidFill>
                      <a:srgbClr val="BFBFBF">
                        <a:lumMod val="20000"/>
                        <a:lumOff val="80000"/>
                      </a:srgbClr>
                    </a:solidFill>
                  </a:tcPr>
                </a:tc>
                <a:extLst>
                  <a:ext uri="{0D108BD9-81ED-4DB2-BD59-A6C34878D82A}">
                    <a16:rowId xmlns:a16="http://schemas.microsoft.com/office/drawing/2014/main" val="10000"/>
                  </a:ext>
                </a:extLst>
              </a:tr>
              <a:tr h="155402">
                <a:tc vMerge="1">
                  <a:txBody>
                    <a:bodyPr/>
                    <a:lstStyle/>
                    <a:p>
                      <a:pPr marL="0" marR="0" lvl="0" indent="0" algn="l" defTabSz="914400" rtl="0" eaLnBrk="0" fontAlgn="base" latinLnBrk="0" hangingPunct="0">
                        <a:lnSpc>
                          <a:spcPct val="100000"/>
                        </a:lnSpc>
                        <a:spcBef>
                          <a:spcPct val="45000"/>
                        </a:spcBef>
                        <a:spcAft>
                          <a:spcPct val="0"/>
                        </a:spcAft>
                        <a:buClr>
                          <a:srgbClr val="990000"/>
                        </a:buClr>
                        <a:buSzPct val="100000"/>
                        <a:buFont typeface="Arial" pitchFamily="34" charset="0"/>
                        <a:buNone/>
                        <a:tabLst/>
                      </a:pPr>
                      <a:endParaRPr kumimoji="0" lang="ko-KR" altLang="en-US" sz="1000" b="0" i="0" u="none" strike="noStrike" cap="none" normalizeH="0" baseline="0" dirty="0">
                        <a:ln>
                          <a:noFill/>
                        </a:ln>
                        <a:solidFill>
                          <a:schemeClr val="tx1">
                            <a:lumMod val="95000"/>
                            <a:lumOff val="5000"/>
                          </a:schemeClr>
                        </a:solidFill>
                        <a:effectLst/>
                        <a:latin typeface="맑은 고딕" pitchFamily="50" charset="-127"/>
                        <a:ea typeface="맑은 고딕" pitchFamily="50" charset="-127"/>
                      </a:endParaRPr>
                    </a:p>
                  </a:txBody>
                  <a:tcPr marL="72000" marR="72000" marT="0" marB="0" anchor="ctr" horzOverflow="overflow">
                    <a:lnL w="3175" cap="flat" cmpd="sng" algn="ctr">
                      <a:no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lvl1pPr marL="0" algn="l" defTabSz="914229" rtl="0" eaLnBrk="1" latinLnBrk="1" hangingPunct="1">
                        <a:defRPr sz="1800" kern="1200">
                          <a:solidFill>
                            <a:schemeClr val="tx1"/>
                          </a:solidFill>
                          <a:latin typeface="맑은 고딕"/>
                        </a:defRPr>
                      </a:lvl1pPr>
                      <a:lvl2pPr marL="457115" algn="l" defTabSz="914229" rtl="0" eaLnBrk="1" latinLnBrk="1" hangingPunct="1">
                        <a:defRPr sz="1800" kern="1200">
                          <a:solidFill>
                            <a:schemeClr val="tx1"/>
                          </a:solidFill>
                          <a:latin typeface="맑은 고딕"/>
                        </a:defRPr>
                      </a:lvl2pPr>
                      <a:lvl3pPr marL="914229" algn="l" defTabSz="914229" rtl="0" eaLnBrk="1" latinLnBrk="1" hangingPunct="1">
                        <a:defRPr sz="1800" kern="1200">
                          <a:solidFill>
                            <a:schemeClr val="tx1"/>
                          </a:solidFill>
                          <a:latin typeface="맑은 고딕"/>
                        </a:defRPr>
                      </a:lvl3pPr>
                      <a:lvl4pPr marL="1371343" algn="l" defTabSz="914229" rtl="0" eaLnBrk="1" latinLnBrk="1" hangingPunct="1">
                        <a:defRPr sz="1800" kern="1200">
                          <a:solidFill>
                            <a:schemeClr val="tx1"/>
                          </a:solidFill>
                          <a:latin typeface="맑은 고딕"/>
                        </a:defRPr>
                      </a:lvl4pPr>
                      <a:lvl5pPr marL="1828457" algn="l" defTabSz="914229" rtl="0" eaLnBrk="1" latinLnBrk="1" hangingPunct="1">
                        <a:defRPr sz="1800" kern="1200">
                          <a:solidFill>
                            <a:schemeClr val="tx1"/>
                          </a:solidFill>
                          <a:latin typeface="맑은 고딕"/>
                        </a:defRPr>
                      </a:lvl5pPr>
                      <a:lvl6pPr marL="2285571" algn="l" defTabSz="914229" rtl="0" eaLnBrk="1" latinLnBrk="1" hangingPunct="1">
                        <a:defRPr sz="1800" kern="1200">
                          <a:solidFill>
                            <a:schemeClr val="tx1"/>
                          </a:solidFill>
                          <a:latin typeface="맑은 고딕"/>
                        </a:defRPr>
                      </a:lvl6pPr>
                      <a:lvl7pPr marL="2742686" algn="l" defTabSz="914229" rtl="0" eaLnBrk="1" latinLnBrk="1" hangingPunct="1">
                        <a:defRPr sz="1800" kern="1200">
                          <a:solidFill>
                            <a:schemeClr val="tx1"/>
                          </a:solidFill>
                          <a:latin typeface="맑은 고딕"/>
                        </a:defRPr>
                      </a:lvl7pPr>
                      <a:lvl8pPr marL="3199801" algn="l" defTabSz="914229" rtl="0" eaLnBrk="1" latinLnBrk="1" hangingPunct="1">
                        <a:defRPr sz="1800" kern="1200">
                          <a:solidFill>
                            <a:schemeClr val="tx1"/>
                          </a:solidFill>
                          <a:latin typeface="맑은 고딕"/>
                        </a:defRPr>
                      </a:lvl8pPr>
                      <a:lvl9pPr marL="3656914" algn="l" defTabSz="914229" rtl="0" eaLnBrk="1" latinLnBrk="1" hangingPunct="1">
                        <a:defRPr sz="1800" kern="1200">
                          <a:solidFill>
                            <a:schemeClr val="tx1"/>
                          </a:solidFill>
                          <a:latin typeface="맑은 고딕"/>
                        </a:defRPr>
                      </a:lvl9pPr>
                    </a:lstStyle>
                    <a:p>
                      <a:pPr marL="0" marR="0" lvl="0" indent="0" algn="ctr" defTabSz="914400" rtl="0" eaLnBrk="0" fontAlgn="base" latinLnBrk="0" hangingPunct="0">
                        <a:lnSpc>
                          <a:spcPct val="100000"/>
                        </a:lnSpc>
                        <a:spcBef>
                          <a:spcPct val="45000"/>
                        </a:spcBef>
                        <a:spcAft>
                          <a:spcPct val="0"/>
                        </a:spcAft>
                        <a:buClr>
                          <a:srgbClr val="990000"/>
                        </a:buClr>
                        <a:buSzPct val="100000"/>
                        <a:buFont typeface="Arial" pitchFamily="34" charset="0"/>
                        <a:buNone/>
                        <a:tabLst/>
                      </a:pPr>
                      <a:r>
                        <a:rPr kumimoji="0" lang="en" altLang="en-US" sz="800" b="1" i="0" u="none" strike="noStrike" cap="none" normalizeH="0" baseline="0" dirty="0">
                          <a:ln>
                            <a:noFill/>
                          </a:ln>
                          <a:solidFill>
                            <a:schemeClr val="tx1">
                              <a:lumMod val="95000"/>
                              <a:lumOff val="5000"/>
                            </a:schemeClr>
                          </a:solidFill>
                          <a:effectLst/>
                          <a:latin typeface="맑은 고딕" pitchFamily="50" charset="-127"/>
                          <a:ea typeface="맑은 고딕" pitchFamily="50" charset="-127"/>
                        </a:rPr>
                        <a:t>affection</a:t>
                      </a:r>
                    </a:p>
                  </a:txBody>
                  <a:tcPr marL="36000" marR="36000" marT="0" marB="0" anchor="ctr" horzOverflow="overflow">
                    <a:lnL w="3175" cap="flat" cmpd="sng" algn="ctr">
                      <a:noFill/>
                      <a:prstDash val="solid"/>
                      <a:round/>
                      <a:headEnd type="none" w="med" len="med"/>
                      <a:tailEnd type="none" w="med" len="med"/>
                    </a:lnL>
                    <a:lnR w="3175" cap="flat" cmpd="sng" algn="ctr">
                      <a:solidFill>
                        <a:srgbClr val="000000">
                          <a:lumMod val="50000"/>
                          <a:lumOff val="50000"/>
                        </a:srgbClr>
                      </a:solidFill>
                      <a:prstDash val="solid"/>
                      <a:round/>
                      <a:headEnd type="none" w="med" len="med"/>
                      <a:tailEnd type="none" w="med" len="med"/>
                    </a:lnR>
                    <a:lnT w="3175" cap="flat" cmpd="sng" algn="ctr">
                      <a:solidFill>
                        <a:srgbClr val="000000">
                          <a:lumMod val="50000"/>
                          <a:lumOff val="50000"/>
                        </a:srgbClr>
                      </a:solidFill>
                      <a:prstDash val="solid"/>
                      <a:round/>
                      <a:headEnd type="none" w="med" len="med"/>
                      <a:tailEnd type="none" w="med" len="med"/>
                    </a:lnT>
                    <a:lnB w="3175" cap="flat" cmpd="sng" algn="ctr">
                      <a:solidFill>
                        <a:srgbClr val="000000">
                          <a:lumMod val="50000"/>
                          <a:lumOff val="50000"/>
                        </a:srgbClr>
                      </a:solidFill>
                      <a:prstDash val="solid"/>
                      <a:round/>
                      <a:headEnd type="none" w="med" len="med"/>
                      <a:tailEnd type="none" w="med" len="med"/>
                    </a:lnB>
                    <a:lnTlToBr>
                      <a:noFill/>
                    </a:lnTlToBr>
                    <a:lnBlToTr>
                      <a:noFill/>
                    </a:lnBlToTr>
                    <a:solidFill>
                      <a:srgbClr val="BFBFBF">
                        <a:lumMod val="20000"/>
                        <a:lumOff val="80000"/>
                      </a:srgbClr>
                    </a:solidFill>
                  </a:tcPr>
                </a:tc>
                <a:tc>
                  <a:txBody>
                    <a:bodyPr/>
                    <a:lstStyle>
                      <a:lvl1pPr marL="0" algn="l" defTabSz="914229" rtl="0" eaLnBrk="1" latinLnBrk="1" hangingPunct="1">
                        <a:defRPr sz="1800" kern="1200">
                          <a:solidFill>
                            <a:schemeClr val="tx1"/>
                          </a:solidFill>
                          <a:latin typeface="맑은 고딕"/>
                        </a:defRPr>
                      </a:lvl1pPr>
                      <a:lvl2pPr marL="457115" algn="l" defTabSz="914229" rtl="0" eaLnBrk="1" latinLnBrk="1" hangingPunct="1">
                        <a:defRPr sz="1800" kern="1200">
                          <a:solidFill>
                            <a:schemeClr val="tx1"/>
                          </a:solidFill>
                          <a:latin typeface="맑은 고딕"/>
                        </a:defRPr>
                      </a:lvl2pPr>
                      <a:lvl3pPr marL="914229" algn="l" defTabSz="914229" rtl="0" eaLnBrk="1" latinLnBrk="1" hangingPunct="1">
                        <a:defRPr sz="1800" kern="1200">
                          <a:solidFill>
                            <a:schemeClr val="tx1"/>
                          </a:solidFill>
                          <a:latin typeface="맑은 고딕"/>
                        </a:defRPr>
                      </a:lvl3pPr>
                      <a:lvl4pPr marL="1371343" algn="l" defTabSz="914229" rtl="0" eaLnBrk="1" latinLnBrk="1" hangingPunct="1">
                        <a:defRPr sz="1800" kern="1200">
                          <a:solidFill>
                            <a:schemeClr val="tx1"/>
                          </a:solidFill>
                          <a:latin typeface="맑은 고딕"/>
                        </a:defRPr>
                      </a:lvl4pPr>
                      <a:lvl5pPr marL="1828457" algn="l" defTabSz="914229" rtl="0" eaLnBrk="1" latinLnBrk="1" hangingPunct="1">
                        <a:defRPr sz="1800" kern="1200">
                          <a:solidFill>
                            <a:schemeClr val="tx1"/>
                          </a:solidFill>
                          <a:latin typeface="맑은 고딕"/>
                        </a:defRPr>
                      </a:lvl5pPr>
                      <a:lvl6pPr marL="2285571" algn="l" defTabSz="914229" rtl="0" eaLnBrk="1" latinLnBrk="1" hangingPunct="1">
                        <a:defRPr sz="1800" kern="1200">
                          <a:solidFill>
                            <a:schemeClr val="tx1"/>
                          </a:solidFill>
                          <a:latin typeface="맑은 고딕"/>
                        </a:defRPr>
                      </a:lvl6pPr>
                      <a:lvl7pPr marL="2742686" algn="l" defTabSz="914229" rtl="0" eaLnBrk="1" latinLnBrk="1" hangingPunct="1">
                        <a:defRPr sz="1800" kern="1200">
                          <a:solidFill>
                            <a:schemeClr val="tx1"/>
                          </a:solidFill>
                          <a:latin typeface="맑은 고딕"/>
                        </a:defRPr>
                      </a:lvl7pPr>
                      <a:lvl8pPr marL="3199801" algn="l" defTabSz="914229" rtl="0" eaLnBrk="1" latinLnBrk="1" hangingPunct="1">
                        <a:defRPr sz="1800" kern="1200">
                          <a:solidFill>
                            <a:schemeClr val="tx1"/>
                          </a:solidFill>
                          <a:latin typeface="맑은 고딕"/>
                        </a:defRPr>
                      </a:lvl8pPr>
                      <a:lvl9pPr marL="3656914" algn="l" defTabSz="914229" rtl="0" eaLnBrk="1" latinLnBrk="1" hangingPunct="1">
                        <a:defRPr sz="1800" kern="1200">
                          <a:solidFill>
                            <a:schemeClr val="tx1"/>
                          </a:solidFill>
                          <a:latin typeface="맑은 고딕"/>
                        </a:defRPr>
                      </a:lvl9pPr>
                    </a:lstStyle>
                    <a:p>
                      <a:pPr marL="0" marR="0" lvl="0" indent="0" algn="ctr" defTabSz="914400" rtl="0" eaLnBrk="0" fontAlgn="base" latinLnBrk="0" hangingPunct="0">
                        <a:lnSpc>
                          <a:spcPct val="100000"/>
                        </a:lnSpc>
                        <a:spcBef>
                          <a:spcPct val="45000"/>
                        </a:spcBef>
                        <a:spcAft>
                          <a:spcPct val="0"/>
                        </a:spcAft>
                        <a:buClr>
                          <a:srgbClr val="990000"/>
                        </a:buClr>
                        <a:buSzPct val="100000"/>
                        <a:buFont typeface="Arial" pitchFamily="34" charset="0"/>
                        <a:buNone/>
                        <a:tabLst/>
                      </a:pPr>
                      <a:r>
                        <a:rPr kumimoji="0" lang="en" altLang="en-US" sz="800" b="1" i="0" u="none" strike="noStrike" cap="none" normalizeH="0" baseline="0" dirty="0">
                          <a:ln>
                            <a:noFill/>
                          </a:ln>
                          <a:solidFill>
                            <a:schemeClr val="tx1">
                              <a:lumMod val="95000"/>
                              <a:lumOff val="5000"/>
                            </a:schemeClr>
                          </a:solidFill>
                          <a:effectLst/>
                          <a:latin typeface="맑은 고딕" pitchFamily="50" charset="-127"/>
                          <a:ea typeface="맑은 고딕" pitchFamily="50" charset="-127"/>
                        </a:rPr>
                        <a:t>wealth</a:t>
                      </a:r>
                    </a:p>
                  </a:txBody>
                  <a:tcPr marL="36000" marR="36000" marT="0" marB="0" anchor="ctr" horzOverflow="overflow">
                    <a:lnL w="3175" cap="flat" cmpd="sng" algn="ctr">
                      <a:solidFill>
                        <a:srgbClr val="000000">
                          <a:lumMod val="50000"/>
                          <a:lumOff val="50000"/>
                        </a:srgbClr>
                      </a:solidFill>
                      <a:prstDash val="solid"/>
                      <a:round/>
                      <a:headEnd type="none" w="med" len="med"/>
                      <a:tailEnd type="none" w="med" len="med"/>
                    </a:lnL>
                    <a:lnR w="3175" cap="flat" cmpd="sng" algn="ctr">
                      <a:solidFill>
                        <a:srgbClr val="000000">
                          <a:lumMod val="50000"/>
                          <a:lumOff val="50000"/>
                        </a:srgbClr>
                      </a:solidFill>
                      <a:prstDash val="solid"/>
                      <a:round/>
                      <a:headEnd type="none" w="med" len="med"/>
                      <a:tailEnd type="none" w="med" len="med"/>
                    </a:lnR>
                    <a:lnT w="3175" cap="flat" cmpd="sng" algn="ctr">
                      <a:solidFill>
                        <a:srgbClr val="000000">
                          <a:lumMod val="50000"/>
                          <a:lumOff val="50000"/>
                        </a:srgbClr>
                      </a:solidFill>
                      <a:prstDash val="solid"/>
                      <a:round/>
                      <a:headEnd type="none" w="med" len="med"/>
                      <a:tailEnd type="none" w="med" len="med"/>
                    </a:lnT>
                    <a:lnB w="3175" cap="flat" cmpd="sng" algn="ctr">
                      <a:solidFill>
                        <a:srgbClr val="000000">
                          <a:lumMod val="50000"/>
                          <a:lumOff val="50000"/>
                        </a:srgbClr>
                      </a:solidFill>
                      <a:prstDash val="solid"/>
                      <a:round/>
                      <a:headEnd type="none" w="med" len="med"/>
                      <a:tailEnd type="none" w="med" len="med"/>
                    </a:lnB>
                    <a:lnTlToBr>
                      <a:noFill/>
                    </a:lnTlToBr>
                    <a:lnBlToTr>
                      <a:noFill/>
                    </a:lnBlToTr>
                    <a:solidFill>
                      <a:srgbClr val="BFBFBF">
                        <a:lumMod val="20000"/>
                        <a:lumOff val="80000"/>
                      </a:srgbClr>
                    </a:solidFill>
                  </a:tcPr>
                </a:tc>
                <a:tc vMerge="1">
                  <a:txBody>
                    <a:bodyPr/>
                    <a:lstStyle/>
                    <a:p>
                      <a:pPr latinLnBrk="1"/>
                      <a:endParaRPr lang="ko-KR" altLang="en-US"/>
                    </a:p>
                  </a:txBody>
                  <a:tcPr/>
                </a:tc>
                <a:tc vMerge="1">
                  <a:txBody>
                    <a:bodyPr/>
                    <a:lstStyle/>
                    <a:p>
                      <a:pPr marL="0" marR="0" lvl="0" indent="0" algn="ctr" defTabSz="914400" rtl="0" eaLnBrk="0" fontAlgn="base" latinLnBrk="0" hangingPunct="0">
                        <a:lnSpc>
                          <a:spcPct val="100000"/>
                        </a:lnSpc>
                        <a:spcBef>
                          <a:spcPct val="45000"/>
                        </a:spcBef>
                        <a:spcAft>
                          <a:spcPct val="0"/>
                        </a:spcAft>
                        <a:buClr>
                          <a:srgbClr val="990000"/>
                        </a:buClr>
                        <a:buSzPct val="100000"/>
                        <a:buFont typeface="Arial" pitchFamily="34" charset="0"/>
                        <a:buNone/>
                        <a:tabLst/>
                      </a:pPr>
                      <a:endParaRPr kumimoji="0" lang="ko-KR" altLang="en-US" sz="1100" b="1" i="0" u="none" strike="noStrike" cap="none" normalizeH="0" baseline="0" dirty="0">
                        <a:ln>
                          <a:noFill/>
                        </a:ln>
                        <a:solidFill>
                          <a:schemeClr val="tx1">
                            <a:lumMod val="95000"/>
                            <a:lumOff val="5000"/>
                          </a:schemeClr>
                        </a:solidFill>
                        <a:effectLst/>
                        <a:latin typeface="맑은 고딕" pitchFamily="50" charset="-127"/>
                        <a:ea typeface="맑은 고딕" pitchFamily="50" charset="-127"/>
                      </a:endParaRPr>
                    </a:p>
                  </a:txBody>
                  <a:tcPr marL="36000" marR="36000" marT="0" marB="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155402">
                <a:tc>
                  <a:txBody>
                    <a:bodyPr/>
                    <a:lstStyle>
                      <a:lvl1pPr marL="0" algn="l" defTabSz="914229" rtl="0" eaLnBrk="1" latinLnBrk="1" hangingPunct="1">
                        <a:defRPr sz="1800" kern="1200">
                          <a:solidFill>
                            <a:schemeClr val="tx1"/>
                          </a:solidFill>
                          <a:latin typeface="맑은 고딕"/>
                        </a:defRPr>
                      </a:lvl1pPr>
                      <a:lvl2pPr marL="457115" algn="l" defTabSz="914229" rtl="0" eaLnBrk="1" latinLnBrk="1" hangingPunct="1">
                        <a:defRPr sz="1800" kern="1200">
                          <a:solidFill>
                            <a:schemeClr val="tx1"/>
                          </a:solidFill>
                          <a:latin typeface="맑은 고딕"/>
                        </a:defRPr>
                      </a:lvl2pPr>
                      <a:lvl3pPr marL="914229" algn="l" defTabSz="914229" rtl="0" eaLnBrk="1" latinLnBrk="1" hangingPunct="1">
                        <a:defRPr sz="1800" kern="1200">
                          <a:solidFill>
                            <a:schemeClr val="tx1"/>
                          </a:solidFill>
                          <a:latin typeface="맑은 고딕"/>
                        </a:defRPr>
                      </a:lvl3pPr>
                      <a:lvl4pPr marL="1371343" algn="l" defTabSz="914229" rtl="0" eaLnBrk="1" latinLnBrk="1" hangingPunct="1">
                        <a:defRPr sz="1800" kern="1200">
                          <a:solidFill>
                            <a:schemeClr val="tx1"/>
                          </a:solidFill>
                          <a:latin typeface="맑은 고딕"/>
                        </a:defRPr>
                      </a:lvl4pPr>
                      <a:lvl5pPr marL="1828457" algn="l" defTabSz="914229" rtl="0" eaLnBrk="1" latinLnBrk="1" hangingPunct="1">
                        <a:defRPr sz="1800" kern="1200">
                          <a:solidFill>
                            <a:schemeClr val="tx1"/>
                          </a:solidFill>
                          <a:latin typeface="맑은 고딕"/>
                        </a:defRPr>
                      </a:lvl5pPr>
                      <a:lvl6pPr marL="2285571" algn="l" defTabSz="914229" rtl="0" eaLnBrk="1" latinLnBrk="1" hangingPunct="1">
                        <a:defRPr sz="1800" kern="1200">
                          <a:solidFill>
                            <a:schemeClr val="tx1"/>
                          </a:solidFill>
                          <a:latin typeface="맑은 고딕"/>
                        </a:defRPr>
                      </a:lvl6pPr>
                      <a:lvl7pPr marL="2742686" algn="l" defTabSz="914229" rtl="0" eaLnBrk="1" latinLnBrk="1" hangingPunct="1">
                        <a:defRPr sz="1800" kern="1200">
                          <a:solidFill>
                            <a:schemeClr val="tx1"/>
                          </a:solidFill>
                          <a:latin typeface="맑은 고딕"/>
                        </a:defRPr>
                      </a:lvl7pPr>
                      <a:lvl8pPr marL="3199801" algn="l" defTabSz="914229" rtl="0" eaLnBrk="1" latinLnBrk="1" hangingPunct="1">
                        <a:defRPr sz="1800" kern="1200">
                          <a:solidFill>
                            <a:schemeClr val="tx1"/>
                          </a:solidFill>
                          <a:latin typeface="맑은 고딕"/>
                        </a:defRPr>
                      </a:lvl8pPr>
                      <a:lvl9pPr marL="3656914" algn="l" defTabSz="914229" rtl="0" eaLnBrk="1" latinLnBrk="1" hangingPunct="1">
                        <a:defRPr sz="1800" kern="1200">
                          <a:solidFill>
                            <a:schemeClr val="tx1"/>
                          </a:solidFill>
                          <a:latin typeface="맑은 고딕"/>
                        </a:defRPr>
                      </a:lvl9pPr>
                    </a:lstStyle>
                    <a:p>
                      <a:pPr marL="0" marR="0" lvl="0" indent="0" algn="l" defTabSz="914400" rtl="0" eaLnBrk="0" fontAlgn="base" latinLnBrk="0" hangingPunct="0">
                        <a:lnSpc>
                          <a:spcPct val="100000"/>
                        </a:lnSpc>
                        <a:spcBef>
                          <a:spcPct val="45000"/>
                        </a:spcBef>
                        <a:spcAft>
                          <a:spcPct val="0"/>
                        </a:spcAft>
                        <a:buClr>
                          <a:srgbClr val="990000"/>
                        </a:buClr>
                        <a:buSzPct val="100000"/>
                        <a:buFont typeface="Arial" pitchFamily="34" charset="0"/>
                        <a:buNone/>
                        <a:tabLst/>
                      </a:pPr>
                      <a:r>
                        <a:rPr kumimoji="0" lang="en" altLang="en-US" sz="800" b="1" i="0" u="none" strike="noStrike" cap="none" normalizeH="0" baseline="0" dirty="0">
                          <a:ln>
                            <a:noFill/>
                          </a:ln>
                          <a:solidFill>
                            <a:schemeClr val="tx1">
                              <a:lumMod val="95000"/>
                              <a:lumOff val="5000"/>
                            </a:schemeClr>
                          </a:solidFill>
                          <a:effectLst/>
                          <a:latin typeface="맑은 고딕" pitchFamily="50" charset="-127"/>
                          <a:ea typeface="맑은 고딕" pitchFamily="50" charset="-127"/>
                        </a:rPr>
                        <a:t>part</a:t>
                      </a:r>
                    </a:p>
                  </a:txBody>
                  <a:tcPr marL="36000" marR="36000" marT="0" marB="0" anchor="ctr" horzOverflow="overflow">
                    <a:lnL w="3175" cap="flat" cmpd="sng" algn="ctr">
                      <a:noFill/>
                      <a:prstDash val="solid"/>
                      <a:round/>
                      <a:headEnd type="none" w="med" len="med"/>
                      <a:tailEnd type="none" w="med" len="med"/>
                    </a:lnL>
                    <a:lnR w="3175" cap="flat" cmpd="sng" algn="ctr">
                      <a:solidFill>
                        <a:srgbClr val="000000">
                          <a:lumMod val="50000"/>
                          <a:lumOff val="50000"/>
                        </a:srgbClr>
                      </a:solidFill>
                      <a:prstDash val="solid"/>
                      <a:round/>
                      <a:headEnd type="none" w="med" len="med"/>
                      <a:tailEnd type="none" w="med" len="med"/>
                    </a:lnR>
                    <a:lnT w="3175" cap="flat" cmpd="sng" algn="ctr">
                      <a:solidFill>
                        <a:srgbClr val="000000">
                          <a:lumMod val="50000"/>
                          <a:lumOff val="50000"/>
                        </a:srgbClr>
                      </a:solidFill>
                      <a:prstDash val="solid"/>
                      <a:round/>
                      <a:headEnd type="none" w="med" len="med"/>
                      <a:tailEnd type="none" w="med" len="med"/>
                    </a:lnT>
                    <a:lnB w="3175" cap="flat" cmpd="sng" algn="ctr">
                      <a:solidFill>
                        <a:srgbClr val="000000">
                          <a:lumMod val="50000"/>
                          <a:lumOff val="50000"/>
                        </a:srgbClr>
                      </a:solidFill>
                      <a:prstDash val="solid"/>
                      <a:round/>
                      <a:headEnd type="none" w="med" len="med"/>
                      <a:tailEnd type="none" w="med" len="med"/>
                    </a:lnB>
                    <a:lnTlToBr w="12700" cmpd="sng">
                      <a:noFill/>
                      <a:prstDash val="solid"/>
                    </a:lnTlToBr>
                    <a:lnBlToTr w="12700" cmpd="sng">
                      <a:noFill/>
                      <a:prstDash val="solid"/>
                    </a:lnBlToTr>
                    <a:solidFill>
                      <a:srgbClr val="BFBFBF">
                        <a:lumMod val="20000"/>
                        <a:lumOff val="80000"/>
                      </a:srgbClr>
                    </a:solidFill>
                  </a:tcPr>
                </a:tc>
                <a:tc>
                  <a:txBody>
                    <a:bodyPr/>
                    <a:lstStyle>
                      <a:lvl1pPr marL="0" algn="l" defTabSz="914229" rtl="0" eaLnBrk="1" latinLnBrk="1" hangingPunct="1">
                        <a:defRPr sz="1800" kern="1200">
                          <a:solidFill>
                            <a:schemeClr val="tx1"/>
                          </a:solidFill>
                          <a:latin typeface="맑은 고딕"/>
                        </a:defRPr>
                      </a:lvl1pPr>
                      <a:lvl2pPr marL="457115" algn="l" defTabSz="914229" rtl="0" eaLnBrk="1" latinLnBrk="1" hangingPunct="1">
                        <a:defRPr sz="1800" kern="1200">
                          <a:solidFill>
                            <a:schemeClr val="tx1"/>
                          </a:solidFill>
                          <a:latin typeface="맑은 고딕"/>
                        </a:defRPr>
                      </a:lvl2pPr>
                      <a:lvl3pPr marL="914229" algn="l" defTabSz="914229" rtl="0" eaLnBrk="1" latinLnBrk="1" hangingPunct="1">
                        <a:defRPr sz="1800" kern="1200">
                          <a:solidFill>
                            <a:schemeClr val="tx1"/>
                          </a:solidFill>
                          <a:latin typeface="맑은 고딕"/>
                        </a:defRPr>
                      </a:lvl3pPr>
                      <a:lvl4pPr marL="1371343" algn="l" defTabSz="914229" rtl="0" eaLnBrk="1" latinLnBrk="1" hangingPunct="1">
                        <a:defRPr sz="1800" kern="1200">
                          <a:solidFill>
                            <a:schemeClr val="tx1"/>
                          </a:solidFill>
                          <a:latin typeface="맑은 고딕"/>
                        </a:defRPr>
                      </a:lvl4pPr>
                      <a:lvl5pPr marL="1828457" algn="l" defTabSz="914229" rtl="0" eaLnBrk="1" latinLnBrk="1" hangingPunct="1">
                        <a:defRPr sz="1800" kern="1200">
                          <a:solidFill>
                            <a:schemeClr val="tx1"/>
                          </a:solidFill>
                          <a:latin typeface="맑은 고딕"/>
                        </a:defRPr>
                      </a:lvl5pPr>
                      <a:lvl6pPr marL="2285571" algn="l" defTabSz="914229" rtl="0" eaLnBrk="1" latinLnBrk="1" hangingPunct="1">
                        <a:defRPr sz="1800" kern="1200">
                          <a:solidFill>
                            <a:schemeClr val="tx1"/>
                          </a:solidFill>
                          <a:latin typeface="맑은 고딕"/>
                        </a:defRPr>
                      </a:lvl6pPr>
                      <a:lvl7pPr marL="2742686" algn="l" defTabSz="914229" rtl="0" eaLnBrk="1" latinLnBrk="1" hangingPunct="1">
                        <a:defRPr sz="1800" kern="1200">
                          <a:solidFill>
                            <a:schemeClr val="tx1"/>
                          </a:solidFill>
                          <a:latin typeface="맑은 고딕"/>
                        </a:defRPr>
                      </a:lvl7pPr>
                      <a:lvl8pPr marL="3199801" algn="l" defTabSz="914229" rtl="0" eaLnBrk="1" latinLnBrk="1" hangingPunct="1">
                        <a:defRPr sz="1800" kern="1200">
                          <a:solidFill>
                            <a:schemeClr val="tx1"/>
                          </a:solidFill>
                          <a:latin typeface="맑은 고딕"/>
                        </a:defRPr>
                      </a:lvl8pPr>
                      <a:lvl9pPr marL="3656914" algn="l" defTabSz="914229" rtl="0" eaLnBrk="1" latinLnBrk="1" hangingPunct="1">
                        <a:defRPr sz="1800" kern="1200">
                          <a:solidFill>
                            <a:schemeClr val="tx1"/>
                          </a:solidFill>
                          <a:latin typeface="맑은 고딕"/>
                        </a:defRPr>
                      </a:lvl9pPr>
                    </a:lstStyle>
                    <a:p>
                      <a:pPr marL="0" marR="0" lvl="0" indent="0" algn="ctr" defTabSz="914400" rtl="0" eaLnBrk="0" fontAlgn="base" latinLnBrk="0" hangingPunct="0">
                        <a:lnSpc>
                          <a:spcPct val="100000"/>
                        </a:lnSpc>
                        <a:spcBef>
                          <a:spcPct val="45000"/>
                        </a:spcBef>
                        <a:spcAft>
                          <a:spcPct val="0"/>
                        </a:spcAft>
                        <a:buClr>
                          <a:srgbClr val="990000"/>
                        </a:buClr>
                        <a:buSzPct val="100000"/>
                        <a:buFont typeface="Arial" pitchFamily="34" charset="0"/>
                        <a:buNone/>
                        <a:tabLst/>
                      </a:pPr>
                      <a:r>
                        <a:rPr kumimoji="0" lang="en" altLang="ko-KR" sz="800" b="0" i="0" u="none" strike="noStrike" cap="none" normalizeH="0" baseline="0" dirty="0">
                          <a:ln>
                            <a:noFill/>
                          </a:ln>
                          <a:solidFill>
                            <a:schemeClr val="tx1">
                              <a:lumMod val="95000"/>
                              <a:lumOff val="5000"/>
                            </a:schemeClr>
                          </a:solidFill>
                          <a:effectLst/>
                          <a:latin typeface="맑은 고딕" pitchFamily="50" charset="-127"/>
                          <a:ea typeface="맑은 고딕" pitchFamily="50" charset="-127"/>
                        </a:rPr>
                        <a:t>-</a:t>
                      </a:r>
                      <a:endParaRPr kumimoji="0" lang="ko-KR" altLang="en-US" sz="800" b="0" i="0" u="none" strike="noStrike" cap="none" normalizeH="0" baseline="0" dirty="0">
                        <a:ln>
                          <a:noFill/>
                        </a:ln>
                        <a:solidFill>
                          <a:schemeClr val="tx1">
                            <a:lumMod val="95000"/>
                            <a:lumOff val="5000"/>
                          </a:schemeClr>
                        </a:solidFill>
                        <a:effectLst/>
                        <a:latin typeface="맑은 고딕" pitchFamily="50" charset="-127"/>
                        <a:ea typeface="맑은 고딕" pitchFamily="50" charset="-127"/>
                      </a:endParaRPr>
                    </a:p>
                  </a:txBody>
                  <a:tcPr marL="36000" marR="36000" marT="0" marB="0" anchor="ctr" horzOverflow="overflow">
                    <a:lnL w="3175" cap="flat" cmpd="sng" algn="ctr">
                      <a:solidFill>
                        <a:srgbClr val="000000">
                          <a:lumMod val="50000"/>
                          <a:lumOff val="50000"/>
                        </a:srgbClr>
                      </a:solidFill>
                      <a:prstDash val="solid"/>
                      <a:round/>
                      <a:headEnd type="none" w="med" len="med"/>
                      <a:tailEnd type="none" w="med" len="med"/>
                    </a:lnL>
                    <a:lnR w="3175" cap="flat" cmpd="sng" algn="ctr">
                      <a:solidFill>
                        <a:srgbClr val="000000">
                          <a:lumMod val="50000"/>
                          <a:lumOff val="50000"/>
                        </a:srgbClr>
                      </a:solidFill>
                      <a:prstDash val="solid"/>
                      <a:round/>
                      <a:headEnd type="none" w="med" len="med"/>
                      <a:tailEnd type="none" w="med" len="med"/>
                    </a:lnR>
                    <a:lnT w="3175" cap="flat" cmpd="sng" algn="ctr">
                      <a:solidFill>
                        <a:srgbClr val="000000">
                          <a:lumMod val="50000"/>
                          <a:lumOff val="50000"/>
                        </a:srgbClr>
                      </a:solidFill>
                      <a:prstDash val="solid"/>
                      <a:round/>
                      <a:headEnd type="none" w="med" len="med"/>
                      <a:tailEnd type="none" w="med" len="med"/>
                    </a:lnT>
                    <a:lnB w="3175" cap="flat" cmpd="sng" algn="ctr">
                      <a:solidFill>
                        <a:srgbClr val="000000">
                          <a:lumMod val="50000"/>
                          <a:lumOff val="50000"/>
                        </a:srgbClr>
                      </a:solidFill>
                      <a:prstDash val="solid"/>
                      <a:round/>
                      <a:headEnd type="none" w="med" len="med"/>
                      <a:tailEnd type="none" w="med" len="med"/>
                    </a:lnB>
                    <a:lnTlToBr>
                      <a:noFill/>
                    </a:lnTlToBr>
                    <a:lnBlToTr>
                      <a:noFill/>
                    </a:lnBlToTr>
                    <a:solidFill>
                      <a:srgbClr val="FFFFFF"/>
                    </a:solidFill>
                  </a:tcPr>
                </a:tc>
                <a:tc>
                  <a:txBody>
                    <a:bodyPr/>
                    <a:lstStyle>
                      <a:lvl1pPr marL="0" algn="l" defTabSz="914229" rtl="0" eaLnBrk="1" latinLnBrk="1" hangingPunct="1">
                        <a:defRPr sz="1800" kern="1200">
                          <a:solidFill>
                            <a:schemeClr val="tx1"/>
                          </a:solidFill>
                          <a:latin typeface="맑은 고딕"/>
                        </a:defRPr>
                      </a:lvl1pPr>
                      <a:lvl2pPr marL="457115" algn="l" defTabSz="914229" rtl="0" eaLnBrk="1" latinLnBrk="1" hangingPunct="1">
                        <a:defRPr sz="1800" kern="1200">
                          <a:solidFill>
                            <a:schemeClr val="tx1"/>
                          </a:solidFill>
                          <a:latin typeface="맑은 고딕"/>
                        </a:defRPr>
                      </a:lvl2pPr>
                      <a:lvl3pPr marL="914229" algn="l" defTabSz="914229" rtl="0" eaLnBrk="1" latinLnBrk="1" hangingPunct="1">
                        <a:defRPr sz="1800" kern="1200">
                          <a:solidFill>
                            <a:schemeClr val="tx1"/>
                          </a:solidFill>
                          <a:latin typeface="맑은 고딕"/>
                        </a:defRPr>
                      </a:lvl3pPr>
                      <a:lvl4pPr marL="1371343" algn="l" defTabSz="914229" rtl="0" eaLnBrk="1" latinLnBrk="1" hangingPunct="1">
                        <a:defRPr sz="1800" kern="1200">
                          <a:solidFill>
                            <a:schemeClr val="tx1"/>
                          </a:solidFill>
                          <a:latin typeface="맑은 고딕"/>
                        </a:defRPr>
                      </a:lvl4pPr>
                      <a:lvl5pPr marL="1828457" algn="l" defTabSz="914229" rtl="0" eaLnBrk="1" latinLnBrk="1" hangingPunct="1">
                        <a:defRPr sz="1800" kern="1200">
                          <a:solidFill>
                            <a:schemeClr val="tx1"/>
                          </a:solidFill>
                          <a:latin typeface="맑은 고딕"/>
                        </a:defRPr>
                      </a:lvl5pPr>
                      <a:lvl6pPr marL="2285571" algn="l" defTabSz="914229" rtl="0" eaLnBrk="1" latinLnBrk="1" hangingPunct="1">
                        <a:defRPr sz="1800" kern="1200">
                          <a:solidFill>
                            <a:schemeClr val="tx1"/>
                          </a:solidFill>
                          <a:latin typeface="맑은 고딕"/>
                        </a:defRPr>
                      </a:lvl6pPr>
                      <a:lvl7pPr marL="2742686" algn="l" defTabSz="914229" rtl="0" eaLnBrk="1" latinLnBrk="1" hangingPunct="1">
                        <a:defRPr sz="1800" kern="1200">
                          <a:solidFill>
                            <a:schemeClr val="tx1"/>
                          </a:solidFill>
                          <a:latin typeface="맑은 고딕"/>
                        </a:defRPr>
                      </a:lvl7pPr>
                      <a:lvl8pPr marL="3199801" algn="l" defTabSz="914229" rtl="0" eaLnBrk="1" latinLnBrk="1" hangingPunct="1">
                        <a:defRPr sz="1800" kern="1200">
                          <a:solidFill>
                            <a:schemeClr val="tx1"/>
                          </a:solidFill>
                          <a:latin typeface="맑은 고딕"/>
                        </a:defRPr>
                      </a:lvl8pPr>
                      <a:lvl9pPr marL="3656914" algn="l" defTabSz="914229" rtl="0" eaLnBrk="1" latinLnBrk="1" hangingPunct="1">
                        <a:defRPr sz="1800" kern="1200">
                          <a:solidFill>
                            <a:schemeClr val="tx1"/>
                          </a:solidFill>
                          <a:latin typeface="맑은 고딕"/>
                        </a:defRPr>
                      </a:lvl9pPr>
                    </a:lstStyle>
                    <a:p>
                      <a:pPr marL="0" marR="0" lvl="0" indent="0" algn="ctr" defTabSz="914400" rtl="0" eaLnBrk="0" fontAlgn="base" latinLnBrk="0" hangingPunct="0">
                        <a:lnSpc>
                          <a:spcPct val="100000"/>
                        </a:lnSpc>
                        <a:spcBef>
                          <a:spcPct val="45000"/>
                        </a:spcBef>
                        <a:spcAft>
                          <a:spcPct val="0"/>
                        </a:spcAft>
                        <a:buClr>
                          <a:srgbClr val="990000"/>
                        </a:buClr>
                        <a:buSzPct val="100000"/>
                        <a:buFont typeface="Arial" pitchFamily="34" charset="0"/>
                        <a:buNone/>
                        <a:tabLst/>
                      </a:pPr>
                      <a:r>
                        <a:rPr kumimoji="0" lang="en" altLang="ko-KR" sz="800" b="0" i="0" u="none" strike="noStrike" cap="none" normalizeH="0" baseline="0" dirty="0">
                          <a:ln>
                            <a:noFill/>
                          </a:ln>
                          <a:solidFill>
                            <a:schemeClr val="tx1">
                              <a:lumMod val="95000"/>
                              <a:lumOff val="5000"/>
                            </a:schemeClr>
                          </a:solidFill>
                          <a:effectLst/>
                          <a:latin typeface="맑은 고딕" pitchFamily="50" charset="-127"/>
                          <a:ea typeface="맑은 고딕" pitchFamily="50" charset="-127"/>
                        </a:rPr>
                        <a:t>-</a:t>
                      </a:r>
                      <a:endParaRPr kumimoji="0" lang="ko-KR" altLang="en-US" sz="800" b="0" i="0" u="none" strike="noStrike" cap="none" normalizeH="0" baseline="0" dirty="0">
                        <a:ln>
                          <a:noFill/>
                        </a:ln>
                        <a:solidFill>
                          <a:schemeClr val="tx1">
                            <a:lumMod val="95000"/>
                            <a:lumOff val="5000"/>
                          </a:schemeClr>
                        </a:solidFill>
                        <a:effectLst/>
                        <a:latin typeface="맑은 고딕" pitchFamily="50" charset="-127"/>
                        <a:ea typeface="맑은 고딕" pitchFamily="50" charset="-127"/>
                      </a:endParaRPr>
                    </a:p>
                  </a:txBody>
                  <a:tcPr marL="36000" marR="36000" marT="0" marB="0" anchor="ctr" horzOverflow="overflow">
                    <a:lnL w="3175" cap="flat" cmpd="sng" algn="ctr">
                      <a:solidFill>
                        <a:srgbClr val="000000">
                          <a:lumMod val="50000"/>
                          <a:lumOff val="50000"/>
                        </a:srgbClr>
                      </a:solidFill>
                      <a:prstDash val="solid"/>
                      <a:round/>
                      <a:headEnd type="none" w="med" len="med"/>
                      <a:tailEnd type="none" w="med" len="med"/>
                    </a:lnL>
                    <a:lnR w="3175" cap="flat" cmpd="sng" algn="ctr">
                      <a:solidFill>
                        <a:srgbClr val="000000">
                          <a:lumMod val="50000"/>
                          <a:lumOff val="50000"/>
                        </a:srgbClr>
                      </a:solidFill>
                      <a:prstDash val="solid"/>
                      <a:round/>
                      <a:headEnd type="none" w="med" len="med"/>
                      <a:tailEnd type="none" w="med" len="med"/>
                    </a:lnR>
                    <a:lnT w="3175" cap="flat" cmpd="sng" algn="ctr">
                      <a:solidFill>
                        <a:srgbClr val="000000">
                          <a:lumMod val="50000"/>
                          <a:lumOff val="50000"/>
                        </a:srgbClr>
                      </a:solidFill>
                      <a:prstDash val="solid"/>
                      <a:round/>
                      <a:headEnd type="none" w="med" len="med"/>
                      <a:tailEnd type="none" w="med" len="med"/>
                    </a:lnT>
                    <a:lnB w="3175" cap="flat" cmpd="sng" algn="ctr">
                      <a:solidFill>
                        <a:srgbClr val="000000">
                          <a:lumMod val="50000"/>
                          <a:lumOff val="50000"/>
                        </a:srgbClr>
                      </a:solidFill>
                      <a:prstDash val="solid"/>
                      <a:round/>
                      <a:headEnd type="none" w="med" len="med"/>
                      <a:tailEnd type="none" w="med" len="med"/>
                    </a:lnB>
                    <a:lnTlToBr>
                      <a:noFill/>
                    </a:lnTlToBr>
                    <a:lnBlToTr>
                      <a:noFill/>
                    </a:lnBlToTr>
                    <a:solidFill>
                      <a:srgbClr val="FFFFFF"/>
                    </a:solidFill>
                  </a:tcPr>
                </a:tc>
                <a:tc>
                  <a:txBody>
                    <a:bodyPr/>
                    <a:lstStyle>
                      <a:lvl1pPr marL="0" algn="l" defTabSz="914229" rtl="0" eaLnBrk="1" latinLnBrk="1" hangingPunct="1">
                        <a:defRPr sz="1800" kern="1200">
                          <a:solidFill>
                            <a:schemeClr val="tx1"/>
                          </a:solidFill>
                          <a:latin typeface="맑은 고딕"/>
                        </a:defRPr>
                      </a:lvl1pPr>
                      <a:lvl2pPr marL="457115" algn="l" defTabSz="914229" rtl="0" eaLnBrk="1" latinLnBrk="1" hangingPunct="1">
                        <a:defRPr sz="1800" kern="1200">
                          <a:solidFill>
                            <a:schemeClr val="tx1"/>
                          </a:solidFill>
                          <a:latin typeface="맑은 고딕"/>
                        </a:defRPr>
                      </a:lvl2pPr>
                      <a:lvl3pPr marL="914229" algn="l" defTabSz="914229" rtl="0" eaLnBrk="1" latinLnBrk="1" hangingPunct="1">
                        <a:defRPr sz="1800" kern="1200">
                          <a:solidFill>
                            <a:schemeClr val="tx1"/>
                          </a:solidFill>
                          <a:latin typeface="맑은 고딕"/>
                        </a:defRPr>
                      </a:lvl3pPr>
                      <a:lvl4pPr marL="1371343" algn="l" defTabSz="914229" rtl="0" eaLnBrk="1" latinLnBrk="1" hangingPunct="1">
                        <a:defRPr sz="1800" kern="1200">
                          <a:solidFill>
                            <a:schemeClr val="tx1"/>
                          </a:solidFill>
                          <a:latin typeface="맑은 고딕"/>
                        </a:defRPr>
                      </a:lvl4pPr>
                      <a:lvl5pPr marL="1828457" algn="l" defTabSz="914229" rtl="0" eaLnBrk="1" latinLnBrk="1" hangingPunct="1">
                        <a:defRPr sz="1800" kern="1200">
                          <a:solidFill>
                            <a:schemeClr val="tx1"/>
                          </a:solidFill>
                          <a:latin typeface="맑은 고딕"/>
                        </a:defRPr>
                      </a:lvl5pPr>
                      <a:lvl6pPr marL="2285571" algn="l" defTabSz="914229" rtl="0" eaLnBrk="1" latinLnBrk="1" hangingPunct="1">
                        <a:defRPr sz="1800" kern="1200">
                          <a:solidFill>
                            <a:schemeClr val="tx1"/>
                          </a:solidFill>
                          <a:latin typeface="맑은 고딕"/>
                        </a:defRPr>
                      </a:lvl6pPr>
                      <a:lvl7pPr marL="2742686" algn="l" defTabSz="914229" rtl="0" eaLnBrk="1" latinLnBrk="1" hangingPunct="1">
                        <a:defRPr sz="1800" kern="1200">
                          <a:solidFill>
                            <a:schemeClr val="tx1"/>
                          </a:solidFill>
                          <a:latin typeface="맑은 고딕"/>
                        </a:defRPr>
                      </a:lvl7pPr>
                      <a:lvl8pPr marL="3199801" algn="l" defTabSz="914229" rtl="0" eaLnBrk="1" latinLnBrk="1" hangingPunct="1">
                        <a:defRPr sz="1800" kern="1200">
                          <a:solidFill>
                            <a:schemeClr val="tx1"/>
                          </a:solidFill>
                          <a:latin typeface="맑은 고딕"/>
                        </a:defRPr>
                      </a:lvl8pPr>
                      <a:lvl9pPr marL="3656914" algn="l" defTabSz="914229" rtl="0" eaLnBrk="1" latinLnBrk="1" hangingPunct="1">
                        <a:defRPr sz="1800" kern="1200">
                          <a:solidFill>
                            <a:schemeClr val="tx1"/>
                          </a:solidFill>
                          <a:latin typeface="맑은 고딕"/>
                        </a:defRPr>
                      </a:lvl9pPr>
                    </a:lstStyle>
                    <a:p>
                      <a:pPr marL="0" marR="0" lvl="0" indent="0" algn="ctr" defTabSz="914400" rtl="0" eaLnBrk="0" fontAlgn="base" latinLnBrk="0" hangingPunct="0">
                        <a:lnSpc>
                          <a:spcPct val="100000"/>
                        </a:lnSpc>
                        <a:spcBef>
                          <a:spcPct val="45000"/>
                        </a:spcBef>
                        <a:spcAft>
                          <a:spcPct val="0"/>
                        </a:spcAft>
                        <a:buClr>
                          <a:srgbClr val="990000"/>
                        </a:buClr>
                        <a:buSzPct val="100000"/>
                        <a:buFont typeface="Arial" pitchFamily="34" charset="0"/>
                        <a:buNone/>
                        <a:tabLst/>
                      </a:pPr>
                      <a:r>
                        <a:rPr kumimoji="0" lang="en" altLang="ko-KR" sz="800" b="0" i="0" u="none" strike="noStrike" cap="none" normalizeH="0" baseline="0" dirty="0">
                          <a:ln>
                            <a:noFill/>
                          </a:ln>
                          <a:solidFill>
                            <a:schemeClr val="tx1">
                              <a:lumMod val="95000"/>
                              <a:lumOff val="5000"/>
                            </a:schemeClr>
                          </a:solidFill>
                          <a:effectLst/>
                          <a:latin typeface="맑은 고딕" pitchFamily="50" charset="-127"/>
                          <a:ea typeface="맑은 고딕" pitchFamily="50" charset="-127"/>
                        </a:rPr>
                        <a:t>-</a:t>
                      </a:r>
                      <a:endParaRPr kumimoji="0" lang="ko-KR" altLang="en-US" sz="800" b="0" i="0" u="none" strike="noStrike" cap="none" normalizeH="0" baseline="0" dirty="0">
                        <a:ln>
                          <a:noFill/>
                        </a:ln>
                        <a:solidFill>
                          <a:schemeClr val="tx1">
                            <a:lumMod val="95000"/>
                            <a:lumOff val="5000"/>
                          </a:schemeClr>
                        </a:solidFill>
                        <a:effectLst/>
                        <a:latin typeface="맑은 고딕" pitchFamily="50" charset="-127"/>
                        <a:ea typeface="맑은 고딕" pitchFamily="50" charset="-127"/>
                      </a:endParaRPr>
                    </a:p>
                  </a:txBody>
                  <a:tcPr marL="36000" marR="36000" marT="0" marB="0" anchor="ctr" horzOverflow="overflow">
                    <a:lnL w="3175" cap="flat" cmpd="sng" algn="ctr">
                      <a:solidFill>
                        <a:srgbClr val="000000">
                          <a:lumMod val="50000"/>
                          <a:lumOff val="50000"/>
                        </a:srgbClr>
                      </a:solidFill>
                      <a:prstDash val="solid"/>
                      <a:round/>
                      <a:headEnd type="none" w="med" len="med"/>
                      <a:tailEnd type="none" w="med" len="med"/>
                    </a:lnL>
                    <a:lnR w="3175" cap="flat" cmpd="sng" algn="ctr">
                      <a:solidFill>
                        <a:srgbClr val="000000">
                          <a:lumMod val="50000"/>
                          <a:lumOff val="50000"/>
                        </a:srgbClr>
                      </a:solidFill>
                      <a:prstDash val="solid"/>
                      <a:round/>
                      <a:headEnd type="none" w="med" len="med"/>
                      <a:tailEnd type="none" w="med" len="med"/>
                    </a:lnR>
                    <a:lnT w="3175" cap="flat" cmpd="sng" algn="ctr">
                      <a:solidFill>
                        <a:srgbClr val="000000">
                          <a:lumMod val="50000"/>
                          <a:lumOff val="50000"/>
                        </a:srgbClr>
                      </a:solidFill>
                      <a:prstDash val="solid"/>
                      <a:round/>
                      <a:headEnd type="none" w="med" len="med"/>
                      <a:tailEnd type="none" w="med" len="med"/>
                    </a:lnT>
                    <a:lnB w="3175" cap="flat" cmpd="sng" algn="ctr">
                      <a:solidFill>
                        <a:srgbClr val="000000">
                          <a:lumMod val="50000"/>
                          <a:lumOff val="50000"/>
                        </a:srgbClr>
                      </a:solidFill>
                      <a:prstDash val="solid"/>
                      <a:round/>
                      <a:headEnd type="none" w="med" len="med"/>
                      <a:tailEnd type="none" w="med" len="med"/>
                    </a:lnB>
                    <a:lnTlToBr>
                      <a:noFill/>
                    </a:lnTlToBr>
                    <a:lnBlToTr>
                      <a:noFill/>
                    </a:lnBlToTr>
                    <a:solidFill>
                      <a:srgbClr val="FFFFFF"/>
                    </a:solidFill>
                  </a:tcPr>
                </a:tc>
                <a:tc>
                  <a:txBody>
                    <a:bodyPr/>
                    <a:lstStyle>
                      <a:lvl1pPr marL="0" algn="l" defTabSz="914229" rtl="0" eaLnBrk="1" latinLnBrk="1" hangingPunct="1">
                        <a:defRPr sz="1800" kern="1200">
                          <a:solidFill>
                            <a:schemeClr val="tx1"/>
                          </a:solidFill>
                          <a:latin typeface="맑은 고딕"/>
                        </a:defRPr>
                      </a:lvl1pPr>
                      <a:lvl2pPr marL="457115" algn="l" defTabSz="914229" rtl="0" eaLnBrk="1" latinLnBrk="1" hangingPunct="1">
                        <a:defRPr sz="1800" kern="1200">
                          <a:solidFill>
                            <a:schemeClr val="tx1"/>
                          </a:solidFill>
                          <a:latin typeface="맑은 고딕"/>
                        </a:defRPr>
                      </a:lvl2pPr>
                      <a:lvl3pPr marL="914229" algn="l" defTabSz="914229" rtl="0" eaLnBrk="1" latinLnBrk="1" hangingPunct="1">
                        <a:defRPr sz="1800" kern="1200">
                          <a:solidFill>
                            <a:schemeClr val="tx1"/>
                          </a:solidFill>
                          <a:latin typeface="맑은 고딕"/>
                        </a:defRPr>
                      </a:lvl3pPr>
                      <a:lvl4pPr marL="1371343" algn="l" defTabSz="914229" rtl="0" eaLnBrk="1" latinLnBrk="1" hangingPunct="1">
                        <a:defRPr sz="1800" kern="1200">
                          <a:solidFill>
                            <a:schemeClr val="tx1"/>
                          </a:solidFill>
                          <a:latin typeface="맑은 고딕"/>
                        </a:defRPr>
                      </a:lvl4pPr>
                      <a:lvl5pPr marL="1828457" algn="l" defTabSz="914229" rtl="0" eaLnBrk="1" latinLnBrk="1" hangingPunct="1">
                        <a:defRPr sz="1800" kern="1200">
                          <a:solidFill>
                            <a:schemeClr val="tx1"/>
                          </a:solidFill>
                          <a:latin typeface="맑은 고딕"/>
                        </a:defRPr>
                      </a:lvl5pPr>
                      <a:lvl6pPr marL="2285571" algn="l" defTabSz="914229" rtl="0" eaLnBrk="1" latinLnBrk="1" hangingPunct="1">
                        <a:defRPr sz="1800" kern="1200">
                          <a:solidFill>
                            <a:schemeClr val="tx1"/>
                          </a:solidFill>
                          <a:latin typeface="맑은 고딕"/>
                        </a:defRPr>
                      </a:lvl6pPr>
                      <a:lvl7pPr marL="2742686" algn="l" defTabSz="914229" rtl="0" eaLnBrk="1" latinLnBrk="1" hangingPunct="1">
                        <a:defRPr sz="1800" kern="1200">
                          <a:solidFill>
                            <a:schemeClr val="tx1"/>
                          </a:solidFill>
                          <a:latin typeface="맑은 고딕"/>
                        </a:defRPr>
                      </a:lvl7pPr>
                      <a:lvl8pPr marL="3199801" algn="l" defTabSz="914229" rtl="0" eaLnBrk="1" latinLnBrk="1" hangingPunct="1">
                        <a:defRPr sz="1800" kern="1200">
                          <a:solidFill>
                            <a:schemeClr val="tx1"/>
                          </a:solidFill>
                          <a:latin typeface="맑은 고딕"/>
                        </a:defRPr>
                      </a:lvl8pPr>
                      <a:lvl9pPr marL="3656914" algn="l" defTabSz="914229" rtl="0" eaLnBrk="1" latinLnBrk="1" hangingPunct="1">
                        <a:defRPr sz="1800" kern="1200">
                          <a:solidFill>
                            <a:schemeClr val="tx1"/>
                          </a:solidFill>
                          <a:latin typeface="맑은 고딕"/>
                        </a:defRPr>
                      </a:lvl9pPr>
                    </a:lstStyle>
                    <a:p>
                      <a:pPr marL="0" marR="0" lvl="0" indent="0" algn="ctr" defTabSz="914400" rtl="0" eaLnBrk="0" fontAlgn="base" latinLnBrk="0" hangingPunct="0">
                        <a:lnSpc>
                          <a:spcPct val="100000"/>
                        </a:lnSpc>
                        <a:spcBef>
                          <a:spcPct val="45000"/>
                        </a:spcBef>
                        <a:spcAft>
                          <a:spcPct val="0"/>
                        </a:spcAft>
                        <a:buClr>
                          <a:srgbClr val="990000"/>
                        </a:buClr>
                        <a:buSzPct val="100000"/>
                        <a:buFont typeface="Arial" pitchFamily="34" charset="0"/>
                        <a:buNone/>
                        <a:tabLst/>
                      </a:pPr>
                      <a:r>
                        <a:rPr kumimoji="0" lang="en" altLang="ko-KR" sz="800" b="0" i="0" u="none" strike="noStrike" cap="none" normalizeH="0" baseline="0" dirty="0">
                          <a:ln>
                            <a:noFill/>
                          </a:ln>
                          <a:solidFill>
                            <a:schemeClr val="tx1">
                              <a:lumMod val="95000"/>
                              <a:lumOff val="5000"/>
                            </a:schemeClr>
                          </a:solidFill>
                          <a:effectLst/>
                          <a:latin typeface="맑은 고딕" pitchFamily="50" charset="-127"/>
                          <a:ea typeface="맑은 고딕" pitchFamily="50" charset="-127"/>
                        </a:rPr>
                        <a:t>-</a:t>
                      </a:r>
                      <a:endParaRPr kumimoji="0" lang="ko-KR" altLang="en-US" sz="800" b="0" i="0" u="none" strike="noStrike" cap="none" normalizeH="0" baseline="0" dirty="0">
                        <a:ln>
                          <a:noFill/>
                        </a:ln>
                        <a:solidFill>
                          <a:schemeClr val="tx1">
                            <a:lumMod val="95000"/>
                            <a:lumOff val="5000"/>
                          </a:schemeClr>
                        </a:solidFill>
                        <a:effectLst/>
                        <a:latin typeface="맑은 고딕" pitchFamily="50" charset="-127"/>
                        <a:ea typeface="맑은 고딕" pitchFamily="50" charset="-127"/>
                      </a:endParaRPr>
                    </a:p>
                  </a:txBody>
                  <a:tcPr marL="36000" marR="36000" marT="0" marB="0" anchor="ctr" horzOverflow="overflow">
                    <a:lnL w="3175" cap="flat" cmpd="sng" algn="ctr">
                      <a:solidFill>
                        <a:srgbClr val="000000">
                          <a:lumMod val="50000"/>
                          <a:lumOff val="50000"/>
                        </a:srgbClr>
                      </a:solidFill>
                      <a:prstDash val="solid"/>
                      <a:round/>
                      <a:headEnd type="none" w="med" len="med"/>
                      <a:tailEnd type="none" w="med" len="med"/>
                    </a:lnL>
                    <a:lnR w="3175" cap="flat" cmpd="sng" algn="ctr">
                      <a:solidFill>
                        <a:srgbClr val="000000">
                          <a:lumMod val="50000"/>
                          <a:lumOff val="50000"/>
                        </a:srgbClr>
                      </a:solidFill>
                      <a:prstDash val="solid"/>
                      <a:round/>
                      <a:headEnd type="none" w="med" len="med"/>
                      <a:tailEnd type="none" w="med" len="med"/>
                    </a:lnR>
                    <a:lnT w="3175" cap="flat" cmpd="sng" algn="ctr">
                      <a:solidFill>
                        <a:srgbClr val="000000">
                          <a:lumMod val="50000"/>
                          <a:lumOff val="50000"/>
                        </a:srgbClr>
                      </a:solidFill>
                      <a:prstDash val="solid"/>
                      <a:round/>
                      <a:headEnd type="none" w="med" len="med"/>
                      <a:tailEnd type="none" w="med" len="med"/>
                    </a:lnT>
                    <a:lnB w="3175" cap="flat" cmpd="sng" algn="ctr">
                      <a:solidFill>
                        <a:srgbClr val="000000">
                          <a:lumMod val="50000"/>
                          <a:lumOff val="50000"/>
                        </a:srgbClr>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177514">
                <a:tc>
                  <a:txBody>
                    <a:bodyPr/>
                    <a:lstStyle>
                      <a:lvl1pPr marL="0" algn="l" defTabSz="914229" rtl="0" eaLnBrk="1" latinLnBrk="1" hangingPunct="1">
                        <a:defRPr sz="1800" kern="1200">
                          <a:solidFill>
                            <a:schemeClr val="tx1"/>
                          </a:solidFill>
                          <a:latin typeface="맑은 고딕"/>
                        </a:defRPr>
                      </a:lvl1pPr>
                      <a:lvl2pPr marL="457115" algn="l" defTabSz="914229" rtl="0" eaLnBrk="1" latinLnBrk="1" hangingPunct="1">
                        <a:defRPr sz="1800" kern="1200">
                          <a:solidFill>
                            <a:schemeClr val="tx1"/>
                          </a:solidFill>
                          <a:latin typeface="맑은 고딕"/>
                        </a:defRPr>
                      </a:lvl2pPr>
                      <a:lvl3pPr marL="914229" algn="l" defTabSz="914229" rtl="0" eaLnBrk="1" latinLnBrk="1" hangingPunct="1">
                        <a:defRPr sz="1800" kern="1200">
                          <a:solidFill>
                            <a:schemeClr val="tx1"/>
                          </a:solidFill>
                          <a:latin typeface="맑은 고딕"/>
                        </a:defRPr>
                      </a:lvl3pPr>
                      <a:lvl4pPr marL="1371343" algn="l" defTabSz="914229" rtl="0" eaLnBrk="1" latinLnBrk="1" hangingPunct="1">
                        <a:defRPr sz="1800" kern="1200">
                          <a:solidFill>
                            <a:schemeClr val="tx1"/>
                          </a:solidFill>
                          <a:latin typeface="맑은 고딕"/>
                        </a:defRPr>
                      </a:lvl4pPr>
                      <a:lvl5pPr marL="1828457" algn="l" defTabSz="914229" rtl="0" eaLnBrk="1" latinLnBrk="1" hangingPunct="1">
                        <a:defRPr sz="1800" kern="1200">
                          <a:solidFill>
                            <a:schemeClr val="tx1"/>
                          </a:solidFill>
                          <a:latin typeface="맑은 고딕"/>
                        </a:defRPr>
                      </a:lvl5pPr>
                      <a:lvl6pPr marL="2285571" algn="l" defTabSz="914229" rtl="0" eaLnBrk="1" latinLnBrk="1" hangingPunct="1">
                        <a:defRPr sz="1800" kern="1200">
                          <a:solidFill>
                            <a:schemeClr val="tx1"/>
                          </a:solidFill>
                          <a:latin typeface="맑은 고딕"/>
                        </a:defRPr>
                      </a:lvl6pPr>
                      <a:lvl7pPr marL="2742686" algn="l" defTabSz="914229" rtl="0" eaLnBrk="1" latinLnBrk="1" hangingPunct="1">
                        <a:defRPr sz="1800" kern="1200">
                          <a:solidFill>
                            <a:schemeClr val="tx1"/>
                          </a:solidFill>
                          <a:latin typeface="맑은 고딕"/>
                        </a:defRPr>
                      </a:lvl7pPr>
                      <a:lvl8pPr marL="3199801" algn="l" defTabSz="914229" rtl="0" eaLnBrk="1" latinLnBrk="1" hangingPunct="1">
                        <a:defRPr sz="1800" kern="1200">
                          <a:solidFill>
                            <a:schemeClr val="tx1"/>
                          </a:solidFill>
                          <a:latin typeface="맑은 고딕"/>
                        </a:defRPr>
                      </a:lvl8pPr>
                      <a:lvl9pPr marL="3656914" algn="l" defTabSz="914229" rtl="0" eaLnBrk="1" latinLnBrk="1" hangingPunct="1">
                        <a:defRPr sz="1800" kern="1200">
                          <a:solidFill>
                            <a:schemeClr val="tx1"/>
                          </a:solidFill>
                          <a:latin typeface="맑은 고딕"/>
                        </a:defRPr>
                      </a:lvl9pPr>
                    </a:lstStyle>
                    <a:p>
                      <a:pPr marL="0" marR="0" lvl="0" indent="0" algn="l" defTabSz="914400" rtl="0" eaLnBrk="0" fontAlgn="base" latinLnBrk="0" hangingPunct="0">
                        <a:lnSpc>
                          <a:spcPct val="100000"/>
                        </a:lnSpc>
                        <a:spcBef>
                          <a:spcPct val="45000"/>
                        </a:spcBef>
                        <a:spcAft>
                          <a:spcPct val="0"/>
                        </a:spcAft>
                        <a:buClr>
                          <a:srgbClr val="990000"/>
                        </a:buClr>
                        <a:buSzPct val="100000"/>
                        <a:buFont typeface="Arial" pitchFamily="34" charset="0"/>
                        <a:buNone/>
                        <a:tabLst/>
                      </a:pPr>
                      <a:r>
                        <a:rPr kumimoji="0" lang="en" altLang="en-US" sz="800" b="1" i="0" u="none" strike="noStrike" cap="none" normalizeH="0" baseline="0" dirty="0">
                          <a:ln>
                            <a:noFill/>
                          </a:ln>
                          <a:solidFill>
                            <a:schemeClr val="tx1">
                              <a:lumMod val="95000"/>
                              <a:lumOff val="5000"/>
                            </a:schemeClr>
                          </a:solidFill>
                          <a:effectLst/>
                          <a:latin typeface="맑은 고딕" pitchFamily="50" charset="-127"/>
                          <a:ea typeface="맑은 고딕" pitchFamily="50" charset="-127"/>
                        </a:rPr>
                        <a:t>part</a:t>
                      </a:r>
                    </a:p>
                  </a:txBody>
                  <a:tcPr marL="36000" marR="36000" marT="0" marB="0" anchor="ctr" horzOverflow="overflow">
                    <a:lnL w="3175" cap="flat" cmpd="sng" algn="ctr">
                      <a:noFill/>
                      <a:prstDash val="solid"/>
                      <a:round/>
                      <a:headEnd type="none" w="med" len="med"/>
                      <a:tailEnd type="none" w="med" len="med"/>
                    </a:lnL>
                    <a:lnR w="3175" cap="flat" cmpd="sng" algn="ctr">
                      <a:solidFill>
                        <a:srgbClr val="000000">
                          <a:lumMod val="50000"/>
                          <a:lumOff val="50000"/>
                        </a:srgbClr>
                      </a:solidFill>
                      <a:prstDash val="solid"/>
                      <a:round/>
                      <a:headEnd type="none" w="med" len="med"/>
                      <a:tailEnd type="none" w="med" len="med"/>
                    </a:lnR>
                    <a:lnT w="3175" cap="flat" cmpd="sng" algn="ctr">
                      <a:solidFill>
                        <a:srgbClr val="000000">
                          <a:lumMod val="50000"/>
                          <a:lumOff val="50000"/>
                        </a:srgbClr>
                      </a:solidFill>
                      <a:prstDash val="solid"/>
                      <a:round/>
                      <a:headEnd type="none" w="med" len="med"/>
                      <a:tailEnd type="none" w="med" len="med"/>
                    </a:lnT>
                    <a:lnB w="3175" cap="flat" cmpd="sng" algn="ctr">
                      <a:solidFill>
                        <a:srgbClr val="000000">
                          <a:lumMod val="50000"/>
                          <a:lumOff val="50000"/>
                        </a:srgbClr>
                      </a:solidFill>
                      <a:prstDash val="solid"/>
                      <a:round/>
                      <a:headEnd type="none" w="med" len="med"/>
                      <a:tailEnd type="none" w="med" len="med"/>
                    </a:lnB>
                    <a:lnTlToBr w="12700" cmpd="sng">
                      <a:noFill/>
                      <a:prstDash val="solid"/>
                    </a:lnTlToBr>
                    <a:lnBlToTr w="12700" cmpd="sng">
                      <a:noFill/>
                      <a:prstDash val="solid"/>
                    </a:lnBlToTr>
                    <a:solidFill>
                      <a:srgbClr val="BFBFBF">
                        <a:lumMod val="20000"/>
                        <a:lumOff val="80000"/>
                      </a:srgbClr>
                    </a:solidFill>
                  </a:tcPr>
                </a:tc>
                <a:tc>
                  <a:txBody>
                    <a:bodyPr/>
                    <a:lstStyle>
                      <a:lvl1pPr marL="0" algn="l" defTabSz="914229" rtl="0" eaLnBrk="1" latinLnBrk="1" hangingPunct="1">
                        <a:defRPr sz="1800" kern="1200">
                          <a:solidFill>
                            <a:schemeClr val="tx1"/>
                          </a:solidFill>
                          <a:latin typeface="맑은 고딕"/>
                        </a:defRPr>
                      </a:lvl1pPr>
                      <a:lvl2pPr marL="457115" algn="l" defTabSz="914229" rtl="0" eaLnBrk="1" latinLnBrk="1" hangingPunct="1">
                        <a:defRPr sz="1800" kern="1200">
                          <a:solidFill>
                            <a:schemeClr val="tx1"/>
                          </a:solidFill>
                          <a:latin typeface="맑은 고딕"/>
                        </a:defRPr>
                      </a:lvl2pPr>
                      <a:lvl3pPr marL="914229" algn="l" defTabSz="914229" rtl="0" eaLnBrk="1" latinLnBrk="1" hangingPunct="1">
                        <a:defRPr sz="1800" kern="1200">
                          <a:solidFill>
                            <a:schemeClr val="tx1"/>
                          </a:solidFill>
                          <a:latin typeface="맑은 고딕"/>
                        </a:defRPr>
                      </a:lvl3pPr>
                      <a:lvl4pPr marL="1371343" algn="l" defTabSz="914229" rtl="0" eaLnBrk="1" latinLnBrk="1" hangingPunct="1">
                        <a:defRPr sz="1800" kern="1200">
                          <a:solidFill>
                            <a:schemeClr val="tx1"/>
                          </a:solidFill>
                          <a:latin typeface="맑은 고딕"/>
                        </a:defRPr>
                      </a:lvl4pPr>
                      <a:lvl5pPr marL="1828457" algn="l" defTabSz="914229" rtl="0" eaLnBrk="1" latinLnBrk="1" hangingPunct="1">
                        <a:defRPr sz="1800" kern="1200">
                          <a:solidFill>
                            <a:schemeClr val="tx1"/>
                          </a:solidFill>
                          <a:latin typeface="맑은 고딕"/>
                        </a:defRPr>
                      </a:lvl5pPr>
                      <a:lvl6pPr marL="2285571" algn="l" defTabSz="914229" rtl="0" eaLnBrk="1" latinLnBrk="1" hangingPunct="1">
                        <a:defRPr sz="1800" kern="1200">
                          <a:solidFill>
                            <a:schemeClr val="tx1"/>
                          </a:solidFill>
                          <a:latin typeface="맑은 고딕"/>
                        </a:defRPr>
                      </a:lvl6pPr>
                      <a:lvl7pPr marL="2742686" algn="l" defTabSz="914229" rtl="0" eaLnBrk="1" latinLnBrk="1" hangingPunct="1">
                        <a:defRPr sz="1800" kern="1200">
                          <a:solidFill>
                            <a:schemeClr val="tx1"/>
                          </a:solidFill>
                          <a:latin typeface="맑은 고딕"/>
                        </a:defRPr>
                      </a:lvl7pPr>
                      <a:lvl8pPr marL="3199801" algn="l" defTabSz="914229" rtl="0" eaLnBrk="1" latinLnBrk="1" hangingPunct="1">
                        <a:defRPr sz="1800" kern="1200">
                          <a:solidFill>
                            <a:schemeClr val="tx1"/>
                          </a:solidFill>
                          <a:latin typeface="맑은 고딕"/>
                        </a:defRPr>
                      </a:lvl8pPr>
                      <a:lvl9pPr marL="3656914" algn="l" defTabSz="914229" rtl="0" eaLnBrk="1" latinLnBrk="1" hangingPunct="1">
                        <a:defRPr sz="1800" kern="1200">
                          <a:solidFill>
                            <a:schemeClr val="tx1"/>
                          </a:solidFill>
                          <a:latin typeface="맑은 고딕"/>
                        </a:defRPr>
                      </a:lvl9pPr>
                    </a:lstStyle>
                    <a:p>
                      <a:pPr marL="0" algn="ctr" defTabSz="914400" rtl="0" eaLnBrk="1" fontAlgn="ctr" latinLnBrk="0" hangingPunct="1"/>
                      <a:r>
                        <a:rPr lang="en" altLang="ko-KR" sz="800" u="none" strike="noStrike" kern="1200" dirty="0">
                          <a:solidFill>
                            <a:schemeClr val="dk1"/>
                          </a:solidFill>
                          <a:effectLst/>
                          <a:latin typeface="맑은 고딕" pitchFamily="50" charset="-127"/>
                          <a:ea typeface="맑은 고딕" pitchFamily="50" charset="-127"/>
                          <a:cs typeface="+mn-cs"/>
                        </a:rPr>
                        <a:t>-</a:t>
                      </a:r>
                    </a:p>
                  </a:txBody>
                  <a:tcPr marL="36000" marR="36000" marT="0" marB="0" anchor="ctr" horzOverflow="overflow">
                    <a:lnL w="3175" cap="flat" cmpd="sng" algn="ctr">
                      <a:solidFill>
                        <a:srgbClr val="000000">
                          <a:lumMod val="50000"/>
                          <a:lumOff val="50000"/>
                        </a:srgbClr>
                      </a:solidFill>
                      <a:prstDash val="solid"/>
                      <a:round/>
                      <a:headEnd type="none" w="med" len="med"/>
                      <a:tailEnd type="none" w="med" len="med"/>
                    </a:lnL>
                    <a:lnR w="3175" cap="flat" cmpd="sng" algn="ctr">
                      <a:solidFill>
                        <a:srgbClr val="000000">
                          <a:lumMod val="50000"/>
                          <a:lumOff val="50000"/>
                        </a:srgbClr>
                      </a:solidFill>
                      <a:prstDash val="solid"/>
                      <a:round/>
                      <a:headEnd type="none" w="med" len="med"/>
                      <a:tailEnd type="none" w="med" len="med"/>
                    </a:lnR>
                    <a:lnT w="3175" cap="flat" cmpd="sng" algn="ctr">
                      <a:solidFill>
                        <a:srgbClr val="000000">
                          <a:lumMod val="50000"/>
                          <a:lumOff val="50000"/>
                        </a:srgbClr>
                      </a:solidFill>
                      <a:prstDash val="solid"/>
                      <a:round/>
                      <a:headEnd type="none" w="med" len="med"/>
                      <a:tailEnd type="none" w="med" len="med"/>
                    </a:lnT>
                    <a:lnB w="3175" cap="flat" cmpd="sng" algn="ctr">
                      <a:solidFill>
                        <a:srgbClr val="000000">
                          <a:lumMod val="50000"/>
                          <a:lumOff val="50000"/>
                        </a:srgbClr>
                      </a:solidFill>
                      <a:prstDash val="solid"/>
                      <a:round/>
                      <a:headEnd type="none" w="med" len="med"/>
                      <a:tailEnd type="none" w="med" len="med"/>
                    </a:lnB>
                    <a:lnTlToBr>
                      <a:noFill/>
                    </a:lnTlToBr>
                    <a:lnBlToTr>
                      <a:noFill/>
                    </a:lnBlToTr>
                    <a:solidFill>
                      <a:srgbClr val="FFFFFF"/>
                    </a:solidFill>
                  </a:tcPr>
                </a:tc>
                <a:tc>
                  <a:txBody>
                    <a:bodyPr/>
                    <a:lstStyle>
                      <a:lvl1pPr marL="0" algn="l" defTabSz="914229" rtl="0" eaLnBrk="1" latinLnBrk="1" hangingPunct="1">
                        <a:defRPr sz="1800" kern="1200">
                          <a:solidFill>
                            <a:schemeClr val="tx1"/>
                          </a:solidFill>
                          <a:latin typeface="맑은 고딕"/>
                        </a:defRPr>
                      </a:lvl1pPr>
                      <a:lvl2pPr marL="457115" algn="l" defTabSz="914229" rtl="0" eaLnBrk="1" latinLnBrk="1" hangingPunct="1">
                        <a:defRPr sz="1800" kern="1200">
                          <a:solidFill>
                            <a:schemeClr val="tx1"/>
                          </a:solidFill>
                          <a:latin typeface="맑은 고딕"/>
                        </a:defRPr>
                      </a:lvl2pPr>
                      <a:lvl3pPr marL="914229" algn="l" defTabSz="914229" rtl="0" eaLnBrk="1" latinLnBrk="1" hangingPunct="1">
                        <a:defRPr sz="1800" kern="1200">
                          <a:solidFill>
                            <a:schemeClr val="tx1"/>
                          </a:solidFill>
                          <a:latin typeface="맑은 고딕"/>
                        </a:defRPr>
                      </a:lvl3pPr>
                      <a:lvl4pPr marL="1371343" algn="l" defTabSz="914229" rtl="0" eaLnBrk="1" latinLnBrk="1" hangingPunct="1">
                        <a:defRPr sz="1800" kern="1200">
                          <a:solidFill>
                            <a:schemeClr val="tx1"/>
                          </a:solidFill>
                          <a:latin typeface="맑은 고딕"/>
                        </a:defRPr>
                      </a:lvl4pPr>
                      <a:lvl5pPr marL="1828457" algn="l" defTabSz="914229" rtl="0" eaLnBrk="1" latinLnBrk="1" hangingPunct="1">
                        <a:defRPr sz="1800" kern="1200">
                          <a:solidFill>
                            <a:schemeClr val="tx1"/>
                          </a:solidFill>
                          <a:latin typeface="맑은 고딕"/>
                        </a:defRPr>
                      </a:lvl5pPr>
                      <a:lvl6pPr marL="2285571" algn="l" defTabSz="914229" rtl="0" eaLnBrk="1" latinLnBrk="1" hangingPunct="1">
                        <a:defRPr sz="1800" kern="1200">
                          <a:solidFill>
                            <a:schemeClr val="tx1"/>
                          </a:solidFill>
                          <a:latin typeface="맑은 고딕"/>
                        </a:defRPr>
                      </a:lvl6pPr>
                      <a:lvl7pPr marL="2742686" algn="l" defTabSz="914229" rtl="0" eaLnBrk="1" latinLnBrk="1" hangingPunct="1">
                        <a:defRPr sz="1800" kern="1200">
                          <a:solidFill>
                            <a:schemeClr val="tx1"/>
                          </a:solidFill>
                          <a:latin typeface="맑은 고딕"/>
                        </a:defRPr>
                      </a:lvl7pPr>
                      <a:lvl8pPr marL="3199801" algn="l" defTabSz="914229" rtl="0" eaLnBrk="1" latinLnBrk="1" hangingPunct="1">
                        <a:defRPr sz="1800" kern="1200">
                          <a:solidFill>
                            <a:schemeClr val="tx1"/>
                          </a:solidFill>
                          <a:latin typeface="맑은 고딕"/>
                        </a:defRPr>
                      </a:lvl8pPr>
                      <a:lvl9pPr marL="3656914" algn="l" defTabSz="914229" rtl="0" eaLnBrk="1" latinLnBrk="1" hangingPunct="1">
                        <a:defRPr sz="1800" kern="1200">
                          <a:solidFill>
                            <a:schemeClr val="tx1"/>
                          </a:solidFill>
                          <a:latin typeface="맑은 고딕"/>
                        </a:defRPr>
                      </a:lvl9pPr>
                    </a:lstStyle>
                    <a:p>
                      <a:pPr marL="0" marR="0" lvl="0" indent="0" algn="ctr" defTabSz="914400" rtl="0" eaLnBrk="0" fontAlgn="base" latinLnBrk="0" hangingPunct="0">
                        <a:lnSpc>
                          <a:spcPct val="100000"/>
                        </a:lnSpc>
                        <a:spcBef>
                          <a:spcPct val="45000"/>
                        </a:spcBef>
                        <a:spcAft>
                          <a:spcPct val="0"/>
                        </a:spcAft>
                        <a:buClr>
                          <a:srgbClr val="990000"/>
                        </a:buClr>
                        <a:buSzPct val="100000"/>
                        <a:buFont typeface="Arial" pitchFamily="34" charset="0"/>
                        <a:buNone/>
                        <a:tabLst/>
                      </a:pPr>
                      <a:r>
                        <a:rPr kumimoji="0" lang="en" altLang="ko-KR" sz="800" b="0" i="0" u="none" strike="noStrike" cap="none" normalizeH="0" baseline="0" dirty="0">
                          <a:ln>
                            <a:noFill/>
                          </a:ln>
                          <a:solidFill>
                            <a:schemeClr val="tx1">
                              <a:lumMod val="95000"/>
                              <a:lumOff val="5000"/>
                            </a:schemeClr>
                          </a:solidFill>
                          <a:effectLst/>
                          <a:latin typeface="맑은 고딕" pitchFamily="50" charset="-127"/>
                          <a:ea typeface="맑은 고딕" pitchFamily="50" charset="-127"/>
                        </a:rPr>
                        <a:t>-</a:t>
                      </a:r>
                      <a:endParaRPr kumimoji="0" lang="ko-KR" altLang="en-US" sz="800" b="0" i="0" u="none" strike="noStrike" cap="none" normalizeH="0" baseline="0" dirty="0">
                        <a:ln>
                          <a:noFill/>
                        </a:ln>
                        <a:solidFill>
                          <a:schemeClr val="tx1">
                            <a:lumMod val="95000"/>
                            <a:lumOff val="5000"/>
                          </a:schemeClr>
                        </a:solidFill>
                        <a:effectLst/>
                        <a:latin typeface="맑은 고딕" pitchFamily="50" charset="-127"/>
                        <a:ea typeface="맑은 고딕" pitchFamily="50" charset="-127"/>
                      </a:endParaRPr>
                    </a:p>
                  </a:txBody>
                  <a:tcPr marL="36000" marR="36000" marT="0" marB="0" anchor="ctr" horzOverflow="overflow">
                    <a:lnL w="3175" cap="flat" cmpd="sng" algn="ctr">
                      <a:solidFill>
                        <a:srgbClr val="000000">
                          <a:lumMod val="50000"/>
                          <a:lumOff val="50000"/>
                        </a:srgbClr>
                      </a:solidFill>
                      <a:prstDash val="solid"/>
                      <a:round/>
                      <a:headEnd type="none" w="med" len="med"/>
                      <a:tailEnd type="none" w="med" len="med"/>
                    </a:lnL>
                    <a:lnR w="3175" cap="flat" cmpd="sng" algn="ctr">
                      <a:solidFill>
                        <a:srgbClr val="000000">
                          <a:lumMod val="50000"/>
                          <a:lumOff val="50000"/>
                        </a:srgbClr>
                      </a:solidFill>
                      <a:prstDash val="solid"/>
                      <a:round/>
                      <a:headEnd type="none" w="med" len="med"/>
                      <a:tailEnd type="none" w="med" len="med"/>
                    </a:lnR>
                    <a:lnT w="3175" cap="flat" cmpd="sng" algn="ctr">
                      <a:solidFill>
                        <a:srgbClr val="000000">
                          <a:lumMod val="50000"/>
                          <a:lumOff val="50000"/>
                        </a:srgbClr>
                      </a:solidFill>
                      <a:prstDash val="solid"/>
                      <a:round/>
                      <a:headEnd type="none" w="med" len="med"/>
                      <a:tailEnd type="none" w="med" len="med"/>
                    </a:lnT>
                    <a:lnB w="3175" cap="flat" cmpd="sng" algn="ctr">
                      <a:solidFill>
                        <a:srgbClr val="000000">
                          <a:lumMod val="50000"/>
                          <a:lumOff val="50000"/>
                        </a:srgbClr>
                      </a:solidFill>
                      <a:prstDash val="solid"/>
                      <a:round/>
                      <a:headEnd type="none" w="med" len="med"/>
                      <a:tailEnd type="none" w="med" len="med"/>
                    </a:lnB>
                    <a:lnTlToBr>
                      <a:noFill/>
                    </a:lnTlToBr>
                    <a:lnBlToTr>
                      <a:noFill/>
                    </a:lnBlToTr>
                    <a:solidFill>
                      <a:srgbClr val="FFFFFF"/>
                    </a:solidFill>
                  </a:tcPr>
                </a:tc>
                <a:tc>
                  <a:txBody>
                    <a:bodyPr/>
                    <a:lstStyle>
                      <a:lvl1pPr marL="0" algn="l" defTabSz="914229" rtl="0" eaLnBrk="1" latinLnBrk="1" hangingPunct="1">
                        <a:defRPr sz="1800" kern="1200">
                          <a:solidFill>
                            <a:schemeClr val="tx1"/>
                          </a:solidFill>
                          <a:latin typeface="맑은 고딕"/>
                        </a:defRPr>
                      </a:lvl1pPr>
                      <a:lvl2pPr marL="457115" algn="l" defTabSz="914229" rtl="0" eaLnBrk="1" latinLnBrk="1" hangingPunct="1">
                        <a:defRPr sz="1800" kern="1200">
                          <a:solidFill>
                            <a:schemeClr val="tx1"/>
                          </a:solidFill>
                          <a:latin typeface="맑은 고딕"/>
                        </a:defRPr>
                      </a:lvl2pPr>
                      <a:lvl3pPr marL="914229" algn="l" defTabSz="914229" rtl="0" eaLnBrk="1" latinLnBrk="1" hangingPunct="1">
                        <a:defRPr sz="1800" kern="1200">
                          <a:solidFill>
                            <a:schemeClr val="tx1"/>
                          </a:solidFill>
                          <a:latin typeface="맑은 고딕"/>
                        </a:defRPr>
                      </a:lvl3pPr>
                      <a:lvl4pPr marL="1371343" algn="l" defTabSz="914229" rtl="0" eaLnBrk="1" latinLnBrk="1" hangingPunct="1">
                        <a:defRPr sz="1800" kern="1200">
                          <a:solidFill>
                            <a:schemeClr val="tx1"/>
                          </a:solidFill>
                          <a:latin typeface="맑은 고딕"/>
                        </a:defRPr>
                      </a:lvl4pPr>
                      <a:lvl5pPr marL="1828457" algn="l" defTabSz="914229" rtl="0" eaLnBrk="1" latinLnBrk="1" hangingPunct="1">
                        <a:defRPr sz="1800" kern="1200">
                          <a:solidFill>
                            <a:schemeClr val="tx1"/>
                          </a:solidFill>
                          <a:latin typeface="맑은 고딕"/>
                        </a:defRPr>
                      </a:lvl5pPr>
                      <a:lvl6pPr marL="2285571" algn="l" defTabSz="914229" rtl="0" eaLnBrk="1" latinLnBrk="1" hangingPunct="1">
                        <a:defRPr sz="1800" kern="1200">
                          <a:solidFill>
                            <a:schemeClr val="tx1"/>
                          </a:solidFill>
                          <a:latin typeface="맑은 고딕"/>
                        </a:defRPr>
                      </a:lvl6pPr>
                      <a:lvl7pPr marL="2742686" algn="l" defTabSz="914229" rtl="0" eaLnBrk="1" latinLnBrk="1" hangingPunct="1">
                        <a:defRPr sz="1800" kern="1200">
                          <a:solidFill>
                            <a:schemeClr val="tx1"/>
                          </a:solidFill>
                          <a:latin typeface="맑은 고딕"/>
                        </a:defRPr>
                      </a:lvl7pPr>
                      <a:lvl8pPr marL="3199801" algn="l" defTabSz="914229" rtl="0" eaLnBrk="1" latinLnBrk="1" hangingPunct="1">
                        <a:defRPr sz="1800" kern="1200">
                          <a:solidFill>
                            <a:schemeClr val="tx1"/>
                          </a:solidFill>
                          <a:latin typeface="맑은 고딕"/>
                        </a:defRPr>
                      </a:lvl8pPr>
                      <a:lvl9pPr marL="3656914" algn="l" defTabSz="914229" rtl="0" eaLnBrk="1" latinLnBrk="1" hangingPunct="1">
                        <a:defRPr sz="1800" kern="1200">
                          <a:solidFill>
                            <a:schemeClr val="tx1"/>
                          </a:solidFill>
                          <a:latin typeface="맑은 고딕"/>
                        </a:defRPr>
                      </a:lvl9pPr>
                    </a:lstStyle>
                    <a:p>
                      <a:pPr marL="0" marR="0" lvl="0" indent="0" algn="ctr" defTabSz="914400" rtl="0" eaLnBrk="0" fontAlgn="base" latinLnBrk="0" hangingPunct="0">
                        <a:lnSpc>
                          <a:spcPct val="100000"/>
                        </a:lnSpc>
                        <a:spcBef>
                          <a:spcPct val="45000"/>
                        </a:spcBef>
                        <a:spcAft>
                          <a:spcPct val="0"/>
                        </a:spcAft>
                        <a:buClr>
                          <a:srgbClr val="990000"/>
                        </a:buClr>
                        <a:buSzPct val="100000"/>
                        <a:buFont typeface="Arial" pitchFamily="34" charset="0"/>
                        <a:buNone/>
                        <a:tabLst/>
                      </a:pPr>
                      <a:r>
                        <a:rPr kumimoji="0" lang="en" altLang="ko-KR" sz="800" b="0" i="0" u="none" strike="noStrike" cap="none" normalizeH="0" baseline="0" dirty="0">
                          <a:ln>
                            <a:noFill/>
                          </a:ln>
                          <a:solidFill>
                            <a:schemeClr val="tx1">
                              <a:lumMod val="95000"/>
                              <a:lumOff val="5000"/>
                            </a:schemeClr>
                          </a:solidFill>
                          <a:effectLst/>
                          <a:latin typeface="맑은 고딕" pitchFamily="50" charset="-127"/>
                          <a:ea typeface="맑은 고딕" pitchFamily="50" charset="-127"/>
                        </a:rPr>
                        <a:t>-</a:t>
                      </a:r>
                      <a:endParaRPr kumimoji="0" lang="ko-KR" altLang="en-US" sz="800" b="0" i="0" u="none" strike="noStrike" cap="none" normalizeH="0" baseline="0" dirty="0">
                        <a:ln>
                          <a:noFill/>
                        </a:ln>
                        <a:solidFill>
                          <a:schemeClr val="tx1">
                            <a:lumMod val="95000"/>
                            <a:lumOff val="5000"/>
                          </a:schemeClr>
                        </a:solidFill>
                        <a:effectLst/>
                        <a:latin typeface="맑은 고딕" pitchFamily="50" charset="-127"/>
                        <a:ea typeface="맑은 고딕" pitchFamily="50" charset="-127"/>
                      </a:endParaRPr>
                    </a:p>
                  </a:txBody>
                  <a:tcPr marL="36000" marR="36000" marT="0" marB="0" anchor="ctr" horzOverflow="overflow">
                    <a:lnL w="3175" cap="flat" cmpd="sng" algn="ctr">
                      <a:solidFill>
                        <a:srgbClr val="000000">
                          <a:lumMod val="50000"/>
                          <a:lumOff val="50000"/>
                        </a:srgbClr>
                      </a:solidFill>
                      <a:prstDash val="solid"/>
                      <a:round/>
                      <a:headEnd type="none" w="med" len="med"/>
                      <a:tailEnd type="none" w="med" len="med"/>
                    </a:lnL>
                    <a:lnR w="3175" cap="flat" cmpd="sng" algn="ctr">
                      <a:solidFill>
                        <a:srgbClr val="000000">
                          <a:lumMod val="50000"/>
                          <a:lumOff val="50000"/>
                        </a:srgbClr>
                      </a:solidFill>
                      <a:prstDash val="solid"/>
                      <a:round/>
                      <a:headEnd type="none" w="med" len="med"/>
                      <a:tailEnd type="none" w="med" len="med"/>
                    </a:lnR>
                    <a:lnT w="3175" cap="flat" cmpd="sng" algn="ctr">
                      <a:solidFill>
                        <a:srgbClr val="000000">
                          <a:lumMod val="50000"/>
                          <a:lumOff val="50000"/>
                        </a:srgbClr>
                      </a:solidFill>
                      <a:prstDash val="solid"/>
                      <a:round/>
                      <a:headEnd type="none" w="med" len="med"/>
                      <a:tailEnd type="none" w="med" len="med"/>
                    </a:lnT>
                    <a:lnB w="3175" cap="flat" cmpd="sng" algn="ctr">
                      <a:solidFill>
                        <a:srgbClr val="000000">
                          <a:lumMod val="50000"/>
                          <a:lumOff val="50000"/>
                        </a:srgbClr>
                      </a:solidFill>
                      <a:prstDash val="solid"/>
                      <a:round/>
                      <a:headEnd type="none" w="med" len="med"/>
                      <a:tailEnd type="none" w="med" len="med"/>
                    </a:lnB>
                    <a:lnTlToBr>
                      <a:noFill/>
                    </a:lnTlToBr>
                    <a:lnBlToTr>
                      <a:noFill/>
                    </a:lnBlToTr>
                    <a:solidFill>
                      <a:srgbClr val="FFFFFF"/>
                    </a:solidFill>
                  </a:tcPr>
                </a:tc>
                <a:tc>
                  <a:txBody>
                    <a:bodyPr/>
                    <a:lstStyle>
                      <a:lvl1pPr marL="0" algn="l" defTabSz="914229" rtl="0" eaLnBrk="1" latinLnBrk="1" hangingPunct="1">
                        <a:defRPr sz="1800" kern="1200">
                          <a:solidFill>
                            <a:schemeClr val="tx1"/>
                          </a:solidFill>
                          <a:latin typeface="맑은 고딕"/>
                        </a:defRPr>
                      </a:lvl1pPr>
                      <a:lvl2pPr marL="457115" algn="l" defTabSz="914229" rtl="0" eaLnBrk="1" latinLnBrk="1" hangingPunct="1">
                        <a:defRPr sz="1800" kern="1200">
                          <a:solidFill>
                            <a:schemeClr val="tx1"/>
                          </a:solidFill>
                          <a:latin typeface="맑은 고딕"/>
                        </a:defRPr>
                      </a:lvl2pPr>
                      <a:lvl3pPr marL="914229" algn="l" defTabSz="914229" rtl="0" eaLnBrk="1" latinLnBrk="1" hangingPunct="1">
                        <a:defRPr sz="1800" kern="1200">
                          <a:solidFill>
                            <a:schemeClr val="tx1"/>
                          </a:solidFill>
                          <a:latin typeface="맑은 고딕"/>
                        </a:defRPr>
                      </a:lvl3pPr>
                      <a:lvl4pPr marL="1371343" algn="l" defTabSz="914229" rtl="0" eaLnBrk="1" latinLnBrk="1" hangingPunct="1">
                        <a:defRPr sz="1800" kern="1200">
                          <a:solidFill>
                            <a:schemeClr val="tx1"/>
                          </a:solidFill>
                          <a:latin typeface="맑은 고딕"/>
                        </a:defRPr>
                      </a:lvl4pPr>
                      <a:lvl5pPr marL="1828457" algn="l" defTabSz="914229" rtl="0" eaLnBrk="1" latinLnBrk="1" hangingPunct="1">
                        <a:defRPr sz="1800" kern="1200">
                          <a:solidFill>
                            <a:schemeClr val="tx1"/>
                          </a:solidFill>
                          <a:latin typeface="맑은 고딕"/>
                        </a:defRPr>
                      </a:lvl5pPr>
                      <a:lvl6pPr marL="2285571" algn="l" defTabSz="914229" rtl="0" eaLnBrk="1" latinLnBrk="1" hangingPunct="1">
                        <a:defRPr sz="1800" kern="1200">
                          <a:solidFill>
                            <a:schemeClr val="tx1"/>
                          </a:solidFill>
                          <a:latin typeface="맑은 고딕"/>
                        </a:defRPr>
                      </a:lvl6pPr>
                      <a:lvl7pPr marL="2742686" algn="l" defTabSz="914229" rtl="0" eaLnBrk="1" latinLnBrk="1" hangingPunct="1">
                        <a:defRPr sz="1800" kern="1200">
                          <a:solidFill>
                            <a:schemeClr val="tx1"/>
                          </a:solidFill>
                          <a:latin typeface="맑은 고딕"/>
                        </a:defRPr>
                      </a:lvl7pPr>
                      <a:lvl8pPr marL="3199801" algn="l" defTabSz="914229" rtl="0" eaLnBrk="1" latinLnBrk="1" hangingPunct="1">
                        <a:defRPr sz="1800" kern="1200">
                          <a:solidFill>
                            <a:schemeClr val="tx1"/>
                          </a:solidFill>
                          <a:latin typeface="맑은 고딕"/>
                        </a:defRPr>
                      </a:lvl8pPr>
                      <a:lvl9pPr marL="3656914" algn="l" defTabSz="914229" rtl="0" eaLnBrk="1" latinLnBrk="1" hangingPunct="1">
                        <a:defRPr sz="1800" kern="1200">
                          <a:solidFill>
                            <a:schemeClr val="tx1"/>
                          </a:solidFill>
                          <a:latin typeface="맑은 고딕"/>
                        </a:defRPr>
                      </a:lvl9pPr>
                    </a:lstStyle>
                    <a:p>
                      <a:pPr marL="0" marR="0" lvl="0" indent="0" algn="ctr" defTabSz="914400" rtl="0" eaLnBrk="0" fontAlgn="base" latinLnBrk="0" hangingPunct="0">
                        <a:lnSpc>
                          <a:spcPct val="100000"/>
                        </a:lnSpc>
                        <a:spcBef>
                          <a:spcPct val="45000"/>
                        </a:spcBef>
                        <a:spcAft>
                          <a:spcPct val="0"/>
                        </a:spcAft>
                        <a:buClr>
                          <a:srgbClr val="990000"/>
                        </a:buClr>
                        <a:buSzPct val="100000"/>
                        <a:buFont typeface="Arial" pitchFamily="34" charset="0"/>
                        <a:buNone/>
                        <a:tabLst/>
                      </a:pPr>
                      <a:r>
                        <a:rPr kumimoji="0" lang="en" altLang="ko-KR" sz="800" b="0" i="0" u="none" strike="noStrike" cap="none" normalizeH="0" baseline="0" dirty="0">
                          <a:ln>
                            <a:noFill/>
                          </a:ln>
                          <a:solidFill>
                            <a:schemeClr val="tx1">
                              <a:lumMod val="95000"/>
                              <a:lumOff val="5000"/>
                            </a:schemeClr>
                          </a:solidFill>
                          <a:effectLst/>
                          <a:latin typeface="맑은 고딕" pitchFamily="50" charset="-127"/>
                          <a:ea typeface="맑은 고딕" pitchFamily="50" charset="-127"/>
                        </a:rPr>
                        <a:t>-</a:t>
                      </a:r>
                      <a:endParaRPr kumimoji="0" lang="ko-KR" altLang="en-US" sz="800" b="0" i="0" u="none" strike="noStrike" cap="none" normalizeH="0" baseline="0" dirty="0">
                        <a:ln>
                          <a:noFill/>
                        </a:ln>
                        <a:solidFill>
                          <a:schemeClr val="tx1">
                            <a:lumMod val="95000"/>
                            <a:lumOff val="5000"/>
                          </a:schemeClr>
                        </a:solidFill>
                        <a:effectLst/>
                        <a:latin typeface="맑은 고딕" pitchFamily="50" charset="-127"/>
                        <a:ea typeface="맑은 고딕" pitchFamily="50" charset="-127"/>
                      </a:endParaRPr>
                    </a:p>
                  </a:txBody>
                  <a:tcPr marL="36000" marR="36000" marT="0" marB="0" anchor="ctr" horzOverflow="overflow">
                    <a:lnL w="3175" cap="flat" cmpd="sng" algn="ctr">
                      <a:solidFill>
                        <a:srgbClr val="000000">
                          <a:lumMod val="50000"/>
                          <a:lumOff val="50000"/>
                        </a:srgbClr>
                      </a:solidFill>
                      <a:prstDash val="solid"/>
                      <a:round/>
                      <a:headEnd type="none" w="med" len="med"/>
                      <a:tailEnd type="none" w="med" len="med"/>
                    </a:lnL>
                    <a:lnR w="3175" cap="flat" cmpd="sng" algn="ctr">
                      <a:solidFill>
                        <a:srgbClr val="000000">
                          <a:lumMod val="50000"/>
                          <a:lumOff val="50000"/>
                        </a:srgbClr>
                      </a:solidFill>
                      <a:prstDash val="solid"/>
                      <a:round/>
                      <a:headEnd type="none" w="med" len="med"/>
                      <a:tailEnd type="none" w="med" len="med"/>
                    </a:lnR>
                    <a:lnT w="3175" cap="flat" cmpd="sng" algn="ctr">
                      <a:solidFill>
                        <a:srgbClr val="000000">
                          <a:lumMod val="50000"/>
                          <a:lumOff val="50000"/>
                        </a:srgbClr>
                      </a:solidFill>
                      <a:prstDash val="solid"/>
                      <a:round/>
                      <a:headEnd type="none" w="med" len="med"/>
                      <a:tailEnd type="none" w="med" len="med"/>
                    </a:lnT>
                    <a:lnB w="3175" cap="flat" cmpd="sng" algn="ctr">
                      <a:solidFill>
                        <a:srgbClr val="000000">
                          <a:lumMod val="50000"/>
                          <a:lumOff val="50000"/>
                        </a:srgbClr>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
        <p:nvSpPr>
          <p:cNvPr id="38" name="직사각형 37"/>
          <p:cNvSpPr/>
          <p:nvPr/>
        </p:nvSpPr>
        <p:spPr>
          <a:xfrm>
            <a:off x="5241032" y="2348880"/>
            <a:ext cx="4064864" cy="879664"/>
          </a:xfrm>
          <a:prstGeom prst="rect">
            <a:avLst/>
          </a:prstGeom>
        </p:spPr>
        <p:txBody>
          <a:bodyPr wrap="square">
            <a:spAutoFit/>
          </a:bodyPr>
          <a:lstStyle/>
          <a:p>
            <a:pPr marL="177800" indent="-177800">
              <a:lnSpc>
                <a:spcPct val="130000"/>
              </a:lnSpc>
              <a:spcAft>
                <a:spcPts val="600"/>
              </a:spcAft>
              <a:buFont typeface="Arial" pitchFamily="34" charset="0"/>
              <a:buChar char="•"/>
            </a:pPr>
            <a:r>
              <a:rPr lang="en" altLang="en-US" sz="800" b="1" u="sng" dirty="0">
                <a:solidFill>
                  <a:srgbClr val="000000"/>
                </a:solidFill>
                <a:ea typeface="맑은 고딕" pitchFamily="50" charset="-127"/>
              </a:rPr>
              <a:t>Define the scope of activities and targets </a:t>
            </a:r>
            <a:br>
              <a:rPr lang="en-US" altLang="ko-KR" sz="800" b="1" u="sng" dirty="0">
                <a:solidFill>
                  <a:srgbClr val="FF0000"/>
                </a:solidFill>
                <a:ea typeface="맑은 고딕" pitchFamily="50" charset="-127"/>
              </a:rPr>
            </a:br>
            <a:r>
              <a:rPr lang="en" altLang="ko-KR" sz="800" dirty="0">
                <a:solidFill>
                  <a:srgbClr val="000000"/>
                </a:solidFill>
                <a:ea typeface="맑은 고딕" pitchFamily="50" charset="-127"/>
              </a:rPr>
              <a:t>- </a:t>
            </a:r>
            <a:r>
              <a:rPr lang="en" altLang="en-US" sz="800" dirty="0">
                <a:solidFill>
                  <a:srgbClr val="000000"/>
                </a:solidFill>
                <a:ea typeface="맑은 고딕" pitchFamily="50" charset="-127"/>
              </a:rPr>
              <a:t>the main design for each stage of implementation</a:t>
            </a:r>
            <a:r>
              <a:rPr lang="en" altLang="ko-KR" sz="800" dirty="0">
                <a:solidFill>
                  <a:srgbClr val="000000"/>
                </a:solidFill>
                <a:ea typeface="맑은 고딕" panose="020B0503020000020004" pitchFamily="50" charset="-127"/>
              </a:rPr>
              <a:t> </a:t>
            </a:r>
            <a:r>
              <a:rPr lang="en" altLang="en-US" sz="800" dirty="0">
                <a:solidFill>
                  <a:srgbClr val="000000"/>
                </a:solidFill>
                <a:ea typeface="맑은 고딕" pitchFamily="50" charset="-127"/>
              </a:rPr>
              <a:t>Deliverables </a:t>
            </a:r>
            <a:r>
              <a:rPr lang="en" altLang="ko-KR" sz="800" dirty="0">
                <a:solidFill>
                  <a:srgbClr val="000000"/>
                </a:solidFill>
                <a:ea typeface="맑은 고딕" pitchFamily="50" charset="-127"/>
              </a:rPr>
              <a:t>Log </a:t>
            </a:r>
            <a:br>
              <a:rPr lang="en-US" altLang="ko-KR" sz="800" dirty="0">
                <a:solidFill>
                  <a:srgbClr val="000000"/>
                </a:solidFill>
                <a:ea typeface="맑은 고딕" pitchFamily="50" charset="-127"/>
              </a:rPr>
            </a:br>
            <a:r>
              <a:rPr lang="en" altLang="ko-KR" sz="800" dirty="0">
                <a:solidFill>
                  <a:srgbClr val="000000"/>
                </a:solidFill>
                <a:ea typeface="맑은 고딕" pitchFamily="50" charset="-127"/>
              </a:rPr>
              <a:t>- Source Code </a:t>
            </a:r>
            <a:r>
              <a:rPr lang="en" altLang="en-US" sz="800" dirty="0">
                <a:solidFill>
                  <a:srgbClr val="000000"/>
                </a:solidFill>
                <a:ea typeface="맑은 고딕" pitchFamily="50" charset="-127"/>
              </a:rPr>
              <a:t>Quality Activities </a:t>
            </a:r>
            <a:r>
              <a:rPr lang="en" altLang="ko-KR" sz="800" dirty="0">
                <a:solidFill>
                  <a:srgbClr val="000000"/>
                </a:solidFill>
                <a:ea typeface="맑은 고딕" pitchFamily="50" charset="-127"/>
              </a:rPr>
              <a:t>(Code</a:t>
            </a:r>
            <a:r>
              <a:rPr lang="en" altLang="en-US" sz="800" dirty="0">
                <a:solidFill>
                  <a:srgbClr val="000000"/>
                </a:solidFill>
                <a:ea typeface="맑은 고딕" pitchFamily="50" charset="-127"/>
              </a:rPr>
              <a:t> </a:t>
            </a:r>
            <a:r>
              <a:rPr lang="en" altLang="ko-KR" sz="800" dirty="0">
                <a:solidFill>
                  <a:srgbClr val="000000"/>
                </a:solidFill>
                <a:ea typeface="맑은 고딕" pitchFamily="50" charset="-127"/>
              </a:rPr>
              <a:t>Inspection </a:t>
            </a:r>
            <a:r>
              <a:rPr lang="en" altLang="en-US" sz="800" dirty="0">
                <a:solidFill>
                  <a:srgbClr val="000000"/>
                </a:solidFill>
                <a:ea typeface="맑은 고딕" pitchFamily="50" charset="-127"/>
              </a:rPr>
              <a:t>, etc. </a:t>
            </a:r>
            <a:r>
              <a:rPr lang="en" altLang="ko-KR" sz="800" dirty="0">
                <a:solidFill>
                  <a:srgbClr val="000000"/>
                </a:solidFill>
                <a:ea typeface="맑은 고딕" pitchFamily="50" charset="-127"/>
              </a:rPr>
              <a:t>) </a:t>
            </a:r>
            <a:br>
              <a:rPr lang="en-US" altLang="ko-KR" sz="800" dirty="0">
                <a:solidFill>
                  <a:srgbClr val="000000"/>
                </a:solidFill>
                <a:ea typeface="맑은 고딕" pitchFamily="50" charset="-127"/>
              </a:rPr>
            </a:br>
            <a:r>
              <a:rPr lang="en" altLang="ko-KR" sz="800" dirty="0">
                <a:solidFill>
                  <a:srgbClr val="000000"/>
                </a:solidFill>
                <a:ea typeface="맑은 고딕" pitchFamily="50" charset="-127"/>
              </a:rPr>
              <a:t>- Biz </a:t>
            </a:r>
            <a:r>
              <a:rPr lang="en" altLang="en-US" sz="800" dirty="0">
                <a:solidFill>
                  <a:srgbClr val="000000"/>
                </a:solidFill>
                <a:ea typeface="맑은 고딕" pitchFamily="50" charset="-127"/>
              </a:rPr>
              <a:t>perspective</a:t>
            </a:r>
            <a:r>
              <a:rPr lang="en" altLang="ko-KR" sz="800" dirty="0">
                <a:solidFill>
                  <a:srgbClr val="000000"/>
                </a:solidFill>
                <a:ea typeface="맑은 고딕" pitchFamily="50" charset="-127"/>
              </a:rPr>
              <a:t> </a:t>
            </a:r>
            <a:r>
              <a:rPr lang="en" altLang="en-US" sz="800" dirty="0">
                <a:solidFill>
                  <a:srgbClr val="000000"/>
                </a:solidFill>
                <a:ea typeface="맑은 고딕" pitchFamily="50" charset="-127"/>
              </a:rPr>
              <a:t>Scenario </a:t>
            </a:r>
            <a:r>
              <a:rPr lang="en" altLang="ko-KR" sz="800" dirty="0">
                <a:solidFill>
                  <a:srgbClr val="000000"/>
                </a:solidFill>
                <a:ea typeface="맑은 고딕" pitchFamily="50" charset="-127"/>
              </a:rPr>
              <a:t>/ </a:t>
            </a:r>
            <a:r>
              <a:rPr lang="en" altLang="en-US" sz="800" dirty="0">
                <a:solidFill>
                  <a:srgbClr val="000000"/>
                </a:solidFill>
                <a:ea typeface="맑은 고딕" pitchFamily="50" charset="-127"/>
              </a:rPr>
              <a:t>Case Quality Check </a:t>
            </a:r>
            <a:r>
              <a:rPr lang="en" altLang="ko-KR" sz="800" dirty="0">
                <a:solidFill>
                  <a:srgbClr val="000000"/>
                </a:solidFill>
                <a:ea typeface="맑은 고딕" pitchFamily="50" charset="-127"/>
              </a:rPr>
              <a:t>,</a:t>
            </a:r>
            <a:r>
              <a:rPr lang="en" altLang="en-US" sz="800" dirty="0">
                <a:solidFill>
                  <a:srgbClr val="000000"/>
                </a:solidFill>
                <a:ea typeface="맑은 고딕" pitchFamily="50" charset="-127"/>
              </a:rPr>
              <a:t> </a:t>
            </a:r>
            <a:r>
              <a:rPr lang="en" altLang="ko-KR" sz="800" dirty="0">
                <a:solidFill>
                  <a:srgbClr val="000000"/>
                </a:solidFill>
                <a:ea typeface="맑은 고딕" pitchFamily="50" charset="-127"/>
              </a:rPr>
              <a:t>test </a:t>
            </a:r>
            <a:r>
              <a:rPr lang="en" altLang="en-US" sz="800" dirty="0">
                <a:solidFill>
                  <a:srgbClr val="000000"/>
                </a:solidFill>
                <a:ea typeface="맑은 고딕" pitchFamily="50" charset="-127"/>
              </a:rPr>
              <a:t>plan </a:t>
            </a:r>
            <a:r>
              <a:rPr lang="en" altLang="ko-KR" sz="800" dirty="0">
                <a:solidFill>
                  <a:srgbClr val="000000"/>
                </a:solidFill>
                <a:ea typeface="맑은 고딕" pitchFamily="50" charset="-127"/>
              </a:rPr>
              <a:t>, </a:t>
            </a:r>
            <a:r>
              <a:rPr lang="en" altLang="en-US" sz="800" dirty="0">
                <a:solidFill>
                  <a:srgbClr val="000000"/>
                </a:solidFill>
                <a:ea typeface="맑은 고딕" pitchFamily="50" charset="-127"/>
              </a:rPr>
              <a:t>test</a:t>
            </a:r>
            <a:br>
              <a:rPr lang="en-US" altLang="ko-KR" sz="800" dirty="0">
                <a:solidFill>
                  <a:srgbClr val="000000"/>
                </a:solidFill>
                <a:ea typeface="맑은 고딕" pitchFamily="50" charset="-127"/>
              </a:rPr>
            </a:br>
            <a:r>
              <a:rPr lang="en" altLang="ko-KR" sz="800" dirty="0">
                <a:solidFill>
                  <a:srgbClr val="000000"/>
                </a:solidFill>
                <a:ea typeface="맑은 고딕" pitchFamily="50" charset="-127"/>
              </a:rPr>
              <a:t>  </a:t>
            </a:r>
            <a:r>
              <a:rPr lang="en" altLang="en-US" sz="800" dirty="0">
                <a:solidFill>
                  <a:srgbClr val="000000"/>
                </a:solidFill>
                <a:ea typeface="맑은 고딕" pitchFamily="50" charset="-127"/>
              </a:rPr>
              <a:t>Defects </a:t>
            </a:r>
            <a:r>
              <a:rPr lang="en" altLang="ko-KR" sz="800" dirty="0">
                <a:solidFill>
                  <a:srgbClr val="000000"/>
                </a:solidFill>
                <a:ea typeface="맑은 고딕" pitchFamily="50" charset="-127"/>
              </a:rPr>
              <a:t>, test </a:t>
            </a:r>
            <a:r>
              <a:rPr lang="en" altLang="en-US" sz="800" dirty="0">
                <a:solidFill>
                  <a:srgbClr val="000000"/>
                </a:solidFill>
                <a:ea typeface="맑은 고딕" pitchFamily="50" charset="-127"/>
              </a:rPr>
              <a:t>results</a:t>
            </a:r>
            <a:r>
              <a:rPr lang="en" altLang="ko-KR" sz="800" dirty="0">
                <a:solidFill>
                  <a:srgbClr val="000000"/>
                </a:solidFill>
                <a:ea typeface="맑은 고딕" pitchFamily="50" charset="-127"/>
              </a:rPr>
              <a:t> </a:t>
            </a:r>
            <a:r>
              <a:rPr lang="en" altLang="en-US" sz="800" dirty="0">
                <a:solidFill>
                  <a:srgbClr val="000000"/>
                </a:solidFill>
                <a:ea typeface="맑은 고딕" pitchFamily="50" charset="-127"/>
              </a:rPr>
              <a:t>quality activities</a:t>
            </a:r>
            <a:endParaRPr lang="en-US" altLang="ko-KR" sz="800" dirty="0">
              <a:solidFill>
                <a:srgbClr val="000000"/>
              </a:solidFill>
              <a:ea typeface="맑은 고딕" pitchFamily="50" charset="-127"/>
            </a:endParaRPr>
          </a:p>
        </p:txBody>
      </p:sp>
      <p:sp>
        <p:nvSpPr>
          <p:cNvPr id="39" name="직사각형 38"/>
          <p:cNvSpPr/>
          <p:nvPr/>
        </p:nvSpPr>
        <p:spPr>
          <a:xfrm>
            <a:off x="5241032" y="3902809"/>
            <a:ext cx="4241200" cy="1039708"/>
          </a:xfrm>
          <a:prstGeom prst="rect">
            <a:avLst/>
          </a:prstGeom>
        </p:spPr>
        <p:txBody>
          <a:bodyPr wrap="square">
            <a:spAutoFit/>
          </a:bodyPr>
          <a:lstStyle/>
          <a:p>
            <a:pPr marL="177800" indent="-177800">
              <a:lnSpc>
                <a:spcPct val="130000"/>
              </a:lnSpc>
              <a:spcAft>
                <a:spcPts val="600"/>
              </a:spcAft>
              <a:buFont typeface="Arial" pitchFamily="34" charset="0"/>
              <a:buChar char="•"/>
            </a:pPr>
            <a:r>
              <a:rPr lang="en" altLang="en-US" sz="800" b="1" u="sng" dirty="0">
                <a:solidFill>
                  <a:srgbClr val="000000"/>
                </a:solidFill>
                <a:ea typeface="맑은 고딕" pitchFamily="50" charset="-127"/>
              </a:rPr>
              <a:t>Definition of action plans </a:t>
            </a:r>
            <a:br>
              <a:rPr lang="en-US" altLang="ko-KR" sz="800" b="1" u="sng" dirty="0">
                <a:solidFill>
                  <a:srgbClr val="000000"/>
                </a:solidFill>
                <a:ea typeface="맑은 고딕" pitchFamily="50" charset="-127"/>
              </a:rPr>
            </a:br>
            <a:r>
              <a:rPr lang="en" altLang="ko-KR" sz="800" dirty="0">
                <a:solidFill>
                  <a:srgbClr val="000000"/>
                </a:solidFill>
                <a:ea typeface="맑은 고딕" pitchFamily="50" charset="-127"/>
              </a:rPr>
              <a:t>- </a:t>
            </a:r>
            <a:r>
              <a:rPr lang="en" altLang="en-US" sz="800" b="1" dirty="0">
                <a:solidFill>
                  <a:srgbClr val="000000"/>
                </a:solidFill>
                <a:ea typeface="맑은 고딕" pitchFamily="50" charset="-127"/>
              </a:rPr>
              <a:t>Definition of quality control procedures </a:t>
            </a:r>
            <a:r>
              <a:rPr lang="en" altLang="ko-KR" sz="800" dirty="0">
                <a:solidFill>
                  <a:srgbClr val="000000"/>
                </a:solidFill>
                <a:ea typeface="맑은 고딕" pitchFamily="50" charset="-127"/>
              </a:rPr>
              <a:t>: </a:t>
            </a:r>
            <a:r>
              <a:rPr lang="en" altLang="en-US" sz="800" dirty="0">
                <a:solidFill>
                  <a:srgbClr val="000000"/>
                </a:solidFill>
                <a:ea typeface="맑은 고딕" pitchFamily="50" charset="-127"/>
              </a:rPr>
              <a:t>Plan </a:t>
            </a:r>
            <a:r>
              <a:rPr lang="en" altLang="ko-KR" sz="800" dirty="0">
                <a:solidFill>
                  <a:srgbClr val="000000"/>
                </a:solidFill>
                <a:ea typeface="맑은 고딕" pitchFamily="50" charset="-127"/>
              </a:rPr>
              <a:t>(Plan) </a:t>
            </a:r>
            <a:r>
              <a:rPr lang="en" altLang="ko-KR" sz="800" dirty="0">
                <a:solidFill>
                  <a:srgbClr val="000000"/>
                </a:solidFill>
                <a:ea typeface="맑은 고딕" pitchFamily="50" charset="-127"/>
                <a:sym typeface="Wingdings" panose="05000000000000000000" pitchFamily="2" charset="2"/>
              </a:rPr>
              <a:t> </a:t>
            </a:r>
            <a:r>
              <a:rPr lang="en" altLang="en-US" sz="800" dirty="0">
                <a:solidFill>
                  <a:srgbClr val="000000"/>
                </a:solidFill>
                <a:ea typeface="맑은 고딕" pitchFamily="50" charset="-127"/>
              </a:rPr>
              <a:t>Review </a:t>
            </a:r>
            <a:r>
              <a:rPr lang="en" altLang="ko-KR" sz="800" dirty="0">
                <a:solidFill>
                  <a:srgbClr val="000000"/>
                </a:solidFill>
                <a:ea typeface="맑은 고딕" pitchFamily="50" charset="-127"/>
              </a:rPr>
              <a:t>(Do) </a:t>
            </a:r>
            <a:r>
              <a:rPr lang="en" altLang="ko-KR" sz="800" dirty="0">
                <a:solidFill>
                  <a:srgbClr val="000000"/>
                </a:solidFill>
                <a:ea typeface="맑은 고딕" pitchFamily="50" charset="-127"/>
                <a:sym typeface="Wingdings" panose="05000000000000000000" pitchFamily="2" charset="2"/>
              </a:rPr>
              <a:t> </a:t>
            </a:r>
            <a:r>
              <a:rPr lang="en" altLang="en-US" sz="800" dirty="0">
                <a:solidFill>
                  <a:srgbClr val="000000"/>
                </a:solidFill>
                <a:ea typeface="맑은 고딕" pitchFamily="50" charset="-127"/>
              </a:rPr>
              <a:t>Action </a:t>
            </a:r>
            <a:r>
              <a:rPr lang="en" altLang="ko-KR" sz="800" dirty="0">
                <a:solidFill>
                  <a:srgbClr val="000000"/>
                </a:solidFill>
                <a:ea typeface="맑은 고딕" pitchFamily="50" charset="-127"/>
              </a:rPr>
              <a:t>/ </a:t>
            </a:r>
            <a:r>
              <a:rPr lang="en" altLang="en-US" sz="800" dirty="0">
                <a:solidFill>
                  <a:srgbClr val="000000"/>
                </a:solidFill>
                <a:ea typeface="맑은 고딕" pitchFamily="50" charset="-127"/>
              </a:rPr>
              <a:t>Report </a:t>
            </a:r>
            <a:r>
              <a:rPr lang="en" altLang="ko-KR" sz="800" dirty="0">
                <a:solidFill>
                  <a:srgbClr val="000000"/>
                </a:solidFill>
                <a:ea typeface="맑은 고딕" pitchFamily="50" charset="-127"/>
              </a:rPr>
              <a:t>(See)</a:t>
            </a:r>
            <a:r>
              <a:rPr lang="en" altLang="en-US" sz="800" dirty="0">
                <a:solidFill>
                  <a:srgbClr val="000000"/>
                </a:solidFill>
                <a:ea typeface="맑은 고딕" pitchFamily="50" charset="-127"/>
              </a:rPr>
              <a:t> </a:t>
            </a:r>
            <a:br>
              <a:rPr lang="en-US" altLang="ko-KR" sz="800" dirty="0">
                <a:solidFill>
                  <a:srgbClr val="000000"/>
                </a:solidFill>
                <a:ea typeface="맑은 고딕" pitchFamily="50" charset="-127"/>
              </a:rPr>
            </a:br>
            <a:r>
              <a:rPr lang="en" altLang="ko-KR" sz="800" dirty="0">
                <a:solidFill>
                  <a:srgbClr val="000000"/>
                </a:solidFill>
                <a:ea typeface="맑은 고딕" pitchFamily="50" charset="-127"/>
              </a:rPr>
              <a:t>  </a:t>
            </a:r>
            <a:r>
              <a:rPr lang="en" altLang="en-US" sz="800" dirty="0">
                <a:solidFill>
                  <a:srgbClr val="000000"/>
                </a:solidFill>
                <a:ea typeface="맑은 고딕" pitchFamily="50" charset="-127"/>
              </a:rPr>
              <a:t>can be</a:t>
            </a:r>
            <a:r>
              <a:rPr lang="en" altLang="ko-KR" sz="800" dirty="0">
                <a:solidFill>
                  <a:srgbClr val="000000"/>
                </a:solidFill>
                <a:ea typeface="맑은 고딕" pitchFamily="50" charset="-127"/>
              </a:rPr>
              <a:t> - </a:t>
            </a:r>
            <a:r>
              <a:rPr lang="en" altLang="en-US" sz="800" dirty="0">
                <a:solidFill>
                  <a:srgbClr val="000000"/>
                </a:solidFill>
                <a:ea typeface="맑은 고딕" pitchFamily="50" charset="-127"/>
              </a:rPr>
              <a:t>Define </a:t>
            </a:r>
            <a:br>
              <a:rPr lang="en-US" altLang="ko-KR" sz="800" dirty="0">
                <a:solidFill>
                  <a:srgbClr val="000000"/>
                </a:solidFill>
                <a:ea typeface="맑은 고딕" pitchFamily="50" charset="-127"/>
              </a:rPr>
            </a:br>
            <a:r>
              <a:rPr lang="en" altLang="en-US" sz="800" b="1" dirty="0">
                <a:solidFill>
                  <a:srgbClr val="000000"/>
                </a:solidFill>
                <a:ea typeface="맑은 고딕" pitchFamily="50" charset="-127"/>
              </a:rPr>
              <a:t>quality management roles </a:t>
            </a:r>
            <a:r>
              <a:rPr lang="en" altLang="ko-KR" sz="800" dirty="0">
                <a:solidFill>
                  <a:srgbClr val="000000"/>
                </a:solidFill>
                <a:ea typeface="맑은 고딕" pitchFamily="50" charset="-127"/>
              </a:rPr>
              <a:t>: </a:t>
            </a:r>
            <a:r>
              <a:rPr lang="en" altLang="en-US" sz="800" dirty="0">
                <a:solidFill>
                  <a:srgbClr val="000000"/>
                </a:solidFill>
                <a:ea typeface="맑은 고딕" pitchFamily="50" charset="-127"/>
              </a:rPr>
              <a:t>Designate government </a:t>
            </a:r>
            <a:r>
              <a:rPr lang="en" altLang="ko-KR" sz="800" dirty="0">
                <a:solidFill>
                  <a:srgbClr val="000000"/>
                </a:solidFill>
                <a:ea typeface="맑은 고딕" pitchFamily="50" charset="-127"/>
              </a:rPr>
              <a:t>/ </a:t>
            </a:r>
            <a:r>
              <a:rPr lang="en" altLang="en-US" sz="800" dirty="0">
                <a:solidFill>
                  <a:srgbClr val="000000"/>
                </a:solidFill>
                <a:ea typeface="맑은 고딕" pitchFamily="50" charset="-127"/>
              </a:rPr>
              <a:t>governmental </a:t>
            </a:r>
            <a:r>
              <a:rPr lang="en" altLang="ko-KR" sz="800" dirty="0">
                <a:solidFill>
                  <a:srgbClr val="000000"/>
                </a:solidFill>
                <a:ea typeface="맑은 고딕" pitchFamily="50" charset="-127"/>
              </a:rPr>
              <a:t>QA </a:t>
            </a:r>
            <a:r>
              <a:rPr lang="en" altLang="en-US" sz="800" dirty="0">
                <a:solidFill>
                  <a:srgbClr val="000000"/>
                </a:solidFill>
                <a:ea typeface="맑은 고딕" pitchFamily="50" charset="-127"/>
              </a:rPr>
              <a:t>personnel for each performing team</a:t>
            </a:r>
            <a:br>
              <a:rPr lang="en-US" altLang="ko-KR" sz="800" dirty="0">
                <a:solidFill>
                  <a:srgbClr val="000000"/>
                </a:solidFill>
                <a:ea typeface="맑은 고딕" pitchFamily="50" charset="-127"/>
              </a:rPr>
            </a:br>
            <a:r>
              <a:rPr lang="en" altLang="ko-KR" sz="800" dirty="0">
                <a:solidFill>
                  <a:srgbClr val="000000"/>
                </a:solidFill>
                <a:ea typeface="맑은 고딕" pitchFamily="50" charset="-127"/>
              </a:rPr>
              <a:t>  </a:t>
            </a:r>
            <a:r>
              <a:rPr lang="en" altLang="en-US" sz="800" dirty="0">
                <a:solidFill>
                  <a:srgbClr val="000000"/>
                </a:solidFill>
                <a:ea typeface="맑은 고딕" pitchFamily="50" charset="-127"/>
              </a:rPr>
              <a:t>and additionally define the roles of supporting organizations </a:t>
            </a:r>
            <a:r>
              <a:rPr lang="en" altLang="ko-KR" sz="800" dirty="0">
                <a:solidFill>
                  <a:srgbClr val="000000"/>
                </a:solidFill>
                <a:ea typeface="맑은 고딕" pitchFamily="50" charset="-127"/>
              </a:rPr>
              <a:t>(CM, TA , </a:t>
            </a:r>
            <a:r>
              <a:rPr lang="en" altLang="en-US" sz="800" dirty="0">
                <a:solidFill>
                  <a:srgbClr val="000000"/>
                </a:solidFill>
                <a:ea typeface="맑은 고딕" pitchFamily="50" charset="-127"/>
              </a:rPr>
              <a:t>etc. </a:t>
            </a:r>
            <a:r>
              <a:rPr lang="en" altLang="ko-KR" sz="800" dirty="0">
                <a:solidFill>
                  <a:srgbClr val="000000"/>
                </a:solidFill>
                <a:ea typeface="맑은 고딕" pitchFamily="50" charset="-127"/>
              </a:rPr>
              <a:t>)</a:t>
            </a:r>
          </a:p>
        </p:txBody>
      </p:sp>
      <p:sp>
        <p:nvSpPr>
          <p:cNvPr id="40" name="직사각형 39"/>
          <p:cNvSpPr/>
          <p:nvPr/>
        </p:nvSpPr>
        <p:spPr>
          <a:xfrm>
            <a:off x="5241032" y="5562962"/>
            <a:ext cx="4028696" cy="559577"/>
          </a:xfrm>
          <a:prstGeom prst="rect">
            <a:avLst/>
          </a:prstGeom>
        </p:spPr>
        <p:txBody>
          <a:bodyPr wrap="square">
            <a:spAutoFit/>
          </a:bodyPr>
          <a:lstStyle/>
          <a:p>
            <a:pPr marL="177800" indent="-177800">
              <a:lnSpc>
                <a:spcPct val="130000"/>
              </a:lnSpc>
              <a:spcAft>
                <a:spcPts val="600"/>
              </a:spcAft>
              <a:buFont typeface="Arial" pitchFamily="34" charset="0"/>
              <a:buChar char="•"/>
            </a:pPr>
            <a:r>
              <a:rPr lang="en" altLang="en-US" sz="800" b="1" u="sng" dirty="0">
                <a:solidFill>
                  <a:srgbClr val="000000"/>
                </a:solidFill>
                <a:ea typeface="맑은 고딕" pitchFamily="50" charset="-127"/>
              </a:rPr>
              <a:t>Define management activities </a:t>
            </a:r>
            <a:br>
              <a:rPr lang="en-US" altLang="ko-KR" sz="800" b="1" u="sng" dirty="0">
                <a:solidFill>
                  <a:srgbClr val="000000"/>
                </a:solidFill>
                <a:ea typeface="맑은 고딕" pitchFamily="50" charset="-127"/>
              </a:rPr>
            </a:br>
            <a:r>
              <a:rPr lang="en" altLang="ko-KR" sz="800" dirty="0">
                <a:solidFill>
                  <a:srgbClr val="000000"/>
                </a:solidFill>
                <a:ea typeface="맑은 고딕" pitchFamily="50" charset="-127"/>
              </a:rPr>
              <a:t>- </a:t>
            </a:r>
            <a:r>
              <a:rPr lang="en" altLang="en-US" sz="800" dirty="0">
                <a:solidFill>
                  <a:srgbClr val="000000"/>
                </a:solidFill>
                <a:ea typeface="맑은 고딕" pitchFamily="50" charset="-127"/>
              </a:rPr>
              <a:t>Define evaluation indicators for detailed quality management at each stage </a:t>
            </a:r>
            <a:br>
              <a:rPr lang="en-US" altLang="ko-KR" sz="800" dirty="0">
                <a:solidFill>
                  <a:srgbClr val="000000"/>
                </a:solidFill>
                <a:ea typeface="맑은 고딕" pitchFamily="50" charset="-127"/>
              </a:rPr>
            </a:br>
            <a:r>
              <a:rPr lang="en" altLang="ko-KR" sz="800" dirty="0">
                <a:solidFill>
                  <a:srgbClr val="000000"/>
                </a:solidFill>
                <a:ea typeface="맑은 고딕" pitchFamily="50" charset="-127"/>
              </a:rPr>
              <a:t>- </a:t>
            </a:r>
            <a:r>
              <a:rPr lang="en" altLang="en-US" sz="800" dirty="0">
                <a:solidFill>
                  <a:srgbClr val="000000"/>
                </a:solidFill>
                <a:ea typeface="맑은 고딕" pitchFamily="50" charset="-127"/>
              </a:rPr>
              <a:t>Measure evaluation and </a:t>
            </a:r>
            <a:r>
              <a:rPr lang="en" altLang="ko-KR" sz="800" dirty="0">
                <a:solidFill>
                  <a:srgbClr val="000000"/>
                </a:solidFill>
                <a:ea typeface="맑은 고딕" pitchFamily="50" charset="-127"/>
              </a:rPr>
              <a:t>feedback </a:t>
            </a:r>
            <a:r>
              <a:rPr lang="en" altLang="en-US" sz="800" dirty="0">
                <a:solidFill>
                  <a:srgbClr val="000000"/>
                </a:solidFill>
                <a:ea typeface="맑은 고딕" pitchFamily="50" charset="-127"/>
              </a:rPr>
              <a:t>activities based on </a:t>
            </a:r>
            <a:endParaRPr lang="en-US" altLang="ko-KR" sz="800" dirty="0">
              <a:solidFill>
                <a:srgbClr val="000000"/>
              </a:solidFill>
              <a:ea typeface="맑은 고딕" pitchFamily="50" charset="-127"/>
            </a:endParaRPr>
          </a:p>
        </p:txBody>
      </p:sp>
      <p:sp>
        <p:nvSpPr>
          <p:cNvPr id="41" name="제목 3"/>
          <p:cNvSpPr txBox="1">
            <a:spLocks/>
          </p:cNvSpPr>
          <p:nvPr/>
        </p:nvSpPr>
        <p:spPr>
          <a:xfrm>
            <a:off x="740532" y="647400"/>
            <a:ext cx="8335614"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2813" rtl="0" eaLnBrk="0" fontAlgn="base" latinLnBrk="1" hangingPunct="0">
              <a:spcBef>
                <a:spcPct val="0"/>
              </a:spcBef>
              <a:spcAft>
                <a:spcPct val="0"/>
              </a:spcAft>
              <a:defRPr lang="ko-KR" altLang="en-US" sz="2600" b="1" kern="1200" spc="-60" baseline="0" dirty="0">
                <a:ln>
                  <a:noFill/>
                </a:ln>
                <a:solidFill>
                  <a:schemeClr val="accent1"/>
                </a:solidFill>
                <a:latin typeface="+mn-ea"/>
                <a:ea typeface="+mn-ea"/>
                <a:cs typeface="+mj-cs"/>
              </a:defRPr>
            </a:lvl1pPr>
            <a:lvl2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kumimoji="0" lang="en" altLang="en-US" sz="2400" dirty="0">
                <a:solidFill>
                  <a:schemeClr val="tx1">
                    <a:lumMod val="75000"/>
                    <a:lumOff val="25000"/>
                  </a:schemeClr>
                </a:solidFill>
              </a:rPr>
              <a:t>Quality and Output Management </a:t>
            </a:r>
            <a:r>
              <a:rPr kumimoji="0" lang="en" altLang="ko-KR" sz="2400" dirty="0">
                <a:solidFill>
                  <a:schemeClr val="tx1">
                    <a:lumMod val="75000"/>
                    <a:lumOff val="25000"/>
                  </a:schemeClr>
                </a:solidFill>
              </a:rPr>
              <a:t>(2/2)</a:t>
            </a:r>
            <a:endParaRPr kumimoji="0" lang="ko-KR" altLang="en-US" sz="2400" dirty="0">
              <a:solidFill>
                <a:schemeClr val="tx1">
                  <a:lumMod val="75000"/>
                  <a:lumOff val="25000"/>
                </a:schemeClr>
              </a:solidFill>
            </a:endParaRPr>
          </a:p>
        </p:txBody>
      </p:sp>
      <p:sp>
        <p:nvSpPr>
          <p:cNvPr id="42" name="텍스트 개체 틀 5"/>
          <p:cNvSpPr txBox="1">
            <a:spLocks/>
          </p:cNvSpPr>
          <p:nvPr/>
        </p:nvSpPr>
        <p:spPr>
          <a:xfrm>
            <a:off x="271701" y="692696"/>
            <a:ext cx="468831" cy="276999"/>
          </a:xfrm>
          <a:prstGeom prst="rect">
            <a:avLst/>
          </a:prstGeom>
        </p:spPr>
        <p:txBody>
          <a:bodyPr wrap="square" lIns="0" tIns="0" rIns="0" bIns="0" anchor="ctr" anchorCtr="0">
            <a:spAutoFit/>
          </a:bodyPr>
          <a:lstStyle>
            <a:lvl1pPr marL="0" indent="0" algn="l" defTabSz="912813" rtl="0" eaLnBrk="0" fontAlgn="base" latinLnBrk="1" hangingPunct="0">
              <a:spcBef>
                <a:spcPct val="20000"/>
              </a:spcBef>
              <a:spcAft>
                <a:spcPct val="0"/>
              </a:spcAft>
              <a:buFont typeface="Arial" pitchFamily="34" charset="0"/>
              <a:buNone/>
              <a:defRPr sz="1800" b="1" kern="1200" spc="-60" baseline="0">
                <a:ln>
                  <a:noFill/>
                </a:ln>
                <a:solidFill>
                  <a:schemeClr val="accent6"/>
                </a:solidFill>
                <a:latin typeface="+mn-ea"/>
                <a:ea typeface="+mn-ea"/>
                <a:cs typeface="+mn-cs"/>
              </a:defRPr>
            </a:lvl1pPr>
            <a:lvl2pPr marL="741363" indent="-284163" algn="l" defTabSz="912813"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1413" indent="-227013" algn="l" defTabSz="912813" rtl="0" eaLnBrk="0" fontAlgn="base" latinLnBrk="1" hangingPunct="0">
              <a:spcBef>
                <a:spcPct val="20000"/>
              </a:spcBef>
              <a:spcAft>
                <a:spcPct val="0"/>
              </a:spcAft>
              <a:buFont typeface="Arial" pitchFamily="34" charset="0"/>
              <a:buChar char="•"/>
              <a:defRPr sz="2500" kern="1200">
                <a:solidFill>
                  <a:schemeClr val="tx1"/>
                </a:solidFill>
                <a:latin typeface="+mn-lt"/>
                <a:ea typeface="+mn-ea"/>
                <a:cs typeface="+mn-cs"/>
              </a:defRPr>
            </a:lvl3pPr>
            <a:lvl4pPr marL="15986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58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kumimoji="0" lang="en" altLang="ko-KR" dirty="0">
                <a:solidFill>
                  <a:schemeClr val="tx1">
                    <a:lumMod val="75000"/>
                    <a:lumOff val="25000"/>
                  </a:schemeClr>
                </a:solidFill>
              </a:rPr>
              <a:t>13.</a:t>
            </a:r>
            <a:endParaRPr kumimoji="0" lang="ko-KR" altLang="en-US" dirty="0">
              <a:solidFill>
                <a:schemeClr val="tx1">
                  <a:lumMod val="75000"/>
                  <a:lumOff val="25000"/>
                </a:schemeClr>
              </a:solidFill>
            </a:endParaRPr>
          </a:p>
        </p:txBody>
      </p:sp>
      <p:sp>
        <p:nvSpPr>
          <p:cNvPr id="44" name="TextBox 43"/>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4. </a:t>
            </a:r>
            <a:r>
              <a:rPr lang="en" altLang="en-US" sz="1400" b="1" dirty="0">
                <a:solidFill>
                  <a:schemeClr val="bg1">
                    <a:lumMod val="65000"/>
                  </a:schemeClr>
                </a:solidFill>
                <a:ea typeface="맑은 고딕" pitchFamily="50" charset="-127"/>
              </a:rPr>
              <a:t>Project management plan</a:t>
            </a:r>
          </a:p>
        </p:txBody>
      </p:sp>
    </p:spTree>
    <p:extLst>
      <p:ext uri="{BB962C8B-B14F-4D97-AF65-F5344CB8AC3E}">
        <p14:creationId xmlns:p14="http://schemas.microsoft.com/office/powerpoint/2010/main" val="231107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idx="1"/>
          </p:nvPr>
        </p:nvSpPr>
        <p:spPr>
          <a:xfrm>
            <a:off x="524507" y="1088740"/>
            <a:ext cx="9217025" cy="329052"/>
          </a:xfrm>
          <a:noFill/>
          <a:ln w="6350" algn="ctr">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2031" tIns="41015" rIns="82031" bIns="41015" rtlCol="0" anchor="t" anchorCtr="0">
            <a:spAutoFit/>
            <a:scene3d>
              <a:camera prst="orthographicFront"/>
              <a:lightRig rig="threePt" dir="t"/>
            </a:scene3d>
            <a:sp3d>
              <a:bevelT w="0" h="0"/>
              <a:bevelB w="0" h="0"/>
              <a:extrusionClr>
                <a:schemeClr val="tx1"/>
              </a:extrusionClr>
              <a:contourClr>
                <a:schemeClr val="tx1"/>
              </a:contourClr>
            </a:sp3d>
          </a:bodyPr>
          <a:lstStyle/>
          <a:p>
            <a:pPr defTabSz="974725" latinLnBrk="1">
              <a:spcBef>
                <a:spcPct val="0"/>
              </a:spcBef>
            </a:pPr>
            <a:r>
              <a:rPr kumimoji="1" lang="en" altLang="en-US" sz="1600" spc="-20" dirty="0">
                <a:solidFill>
                  <a:schemeClr val="tx1">
                    <a:lumMod val="65000"/>
                    <a:lumOff val="35000"/>
                  </a:schemeClr>
                </a:solidFill>
              </a:rPr>
              <a:t>project</a:t>
            </a:r>
            <a:r>
              <a:rPr kumimoji="1" lang="en" altLang="ko-KR" sz="1600" spc="-20" dirty="0">
                <a:solidFill>
                  <a:schemeClr val="tx1">
                    <a:lumMod val="65000"/>
                    <a:lumOff val="35000"/>
                  </a:schemeClr>
                </a:solidFill>
              </a:rPr>
              <a:t> </a:t>
            </a:r>
            <a:r>
              <a:rPr kumimoji="1" lang="en" altLang="en-US" sz="1600" spc="-20" dirty="0">
                <a:solidFill>
                  <a:schemeClr val="tx1">
                    <a:lumMod val="65000"/>
                    <a:lumOff val="35000"/>
                  </a:schemeClr>
                </a:solidFill>
              </a:rPr>
              <a:t>When performing, it plays the role of executive and detailed scope change management </a:t>
            </a:r>
            <a:r>
              <a:rPr kumimoji="1" lang="en" altLang="ko-KR" sz="1600" spc="-20" dirty="0">
                <a:solidFill>
                  <a:schemeClr val="tx1">
                    <a:lumMod val="65000"/>
                    <a:lumOff val="35000"/>
                  </a:schemeClr>
                </a:solidFill>
              </a:rPr>
              <a:t>.</a:t>
            </a:r>
            <a:endParaRPr kumimoji="1" lang="ko-KR" altLang="en-US" sz="1600" spc="-20" dirty="0">
              <a:solidFill>
                <a:schemeClr val="tx1">
                  <a:lumMod val="65000"/>
                  <a:lumOff val="35000"/>
                </a:schemeClr>
              </a:solidFill>
            </a:endParaRPr>
          </a:p>
        </p:txBody>
      </p:sp>
      <p:sp>
        <p:nvSpPr>
          <p:cNvPr id="6" name="BodyText"/>
          <p:cNvSpPr txBox="1">
            <a:spLocks noChangeArrowheads="1"/>
          </p:cNvSpPr>
          <p:nvPr/>
        </p:nvSpPr>
        <p:spPr bwMode="auto">
          <a:xfrm>
            <a:off x="344487" y="2080615"/>
            <a:ext cx="4608513" cy="1132361"/>
          </a:xfrm>
          <a:prstGeom prst="rect">
            <a:avLst/>
          </a:prstGeom>
          <a:noFill/>
          <a:ln>
            <a:no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noAutofit/>
          </a:bodyPr>
          <a:lstStyle/>
          <a:p>
            <a:pPr marL="227013" indent="-227013" defTabSz="914400" eaLnBrk="0" latinLnBrk="0" hangingPunct="0">
              <a:spcBef>
                <a:spcPts val="0"/>
              </a:spcBef>
              <a:buFont typeface="Wingdings" pitchFamily="2" charset="2"/>
              <a:buChar char=""/>
              <a:defRPr/>
            </a:pPr>
            <a:r>
              <a:rPr kumimoji="0" lang="en" altLang="en-US" sz="900" kern="0" dirty="0">
                <a:solidFill>
                  <a:prstClr val="black">
                    <a:lumMod val="75000"/>
                    <a:lumOff val="25000"/>
                  </a:prstClr>
                </a:solidFill>
                <a:latin typeface="맑은 고딕"/>
                <a:ea typeface="맑은 고딕"/>
                <a:sym typeface="Monotype Sorts" pitchFamily="-84" charset="2"/>
              </a:rPr>
              <a:t>Clear definition and control of the scope of tasks that should and should not </a:t>
            </a:r>
            <a:r>
              <a:rPr kumimoji="0" lang="en" altLang="ko-KR" sz="900" kern="0" dirty="0">
                <a:solidFill>
                  <a:prstClr val="black">
                    <a:lumMod val="75000"/>
                    <a:lumOff val="25000"/>
                  </a:prstClr>
                </a:solidFill>
                <a:latin typeface="맑은 고딕"/>
                <a:ea typeface="맑은 고딕"/>
                <a:sym typeface="Monotype Sorts" pitchFamily="-84" charset="2"/>
              </a:rPr>
              <a:t>be </a:t>
            </a:r>
            <a:r>
              <a:rPr kumimoji="0" lang="en" altLang="en-US" sz="900" kern="0" dirty="0">
                <a:solidFill>
                  <a:prstClr val="black">
                    <a:lumMod val="75000"/>
                    <a:lumOff val="25000"/>
                  </a:prstClr>
                </a:solidFill>
                <a:latin typeface="맑은 고딕"/>
                <a:ea typeface="맑은 고딕"/>
                <a:sym typeface="Monotype Sorts" pitchFamily="-84" charset="2"/>
              </a:rPr>
              <a:t>included in the project</a:t>
            </a:r>
          </a:p>
          <a:p>
            <a:pPr marL="227013" indent="-227013" defTabSz="914400" eaLnBrk="0" latinLnBrk="0" hangingPunct="0">
              <a:spcBef>
                <a:spcPts val="0"/>
              </a:spcBef>
              <a:buFont typeface="Wingdings" pitchFamily="2" charset="2"/>
              <a:buChar char=""/>
              <a:defRPr/>
            </a:pPr>
            <a:r>
              <a:rPr kumimoji="0" lang="en" altLang="en-US" sz="900" kern="0" dirty="0">
                <a:solidFill>
                  <a:prstClr val="black">
                    <a:lumMod val="75000"/>
                    <a:lumOff val="25000"/>
                  </a:prstClr>
                </a:solidFill>
                <a:latin typeface="맑은 고딕"/>
                <a:ea typeface="맑은 고딕"/>
                <a:sym typeface="Monotype Sorts" pitchFamily="-84" charset="2"/>
              </a:rPr>
              <a:t>Establish an appropriate project execution plan that reflects the impact of scope changes</a:t>
            </a:r>
            <a:endParaRPr kumimoji="0" lang="en-US" altLang="ko-KR" sz="900" kern="0" dirty="0">
              <a:solidFill>
                <a:prstClr val="black">
                  <a:lumMod val="75000"/>
                  <a:lumOff val="25000"/>
                </a:prstClr>
              </a:solidFill>
              <a:latin typeface="맑은 고딕"/>
              <a:ea typeface="맑은 고딕"/>
              <a:sym typeface="Monotype Sorts" pitchFamily="-84" charset="2"/>
            </a:endParaRPr>
          </a:p>
          <a:p>
            <a:pPr marL="227013" indent="-227013" defTabSz="914400" eaLnBrk="0" latinLnBrk="0" hangingPunct="0">
              <a:spcBef>
                <a:spcPts val="0"/>
              </a:spcBef>
              <a:buFont typeface="Wingdings" pitchFamily="2" charset="2"/>
              <a:buChar char=""/>
              <a:defRPr/>
            </a:pPr>
            <a:r>
              <a:rPr kumimoji="0" lang="en" altLang="ko-KR" sz="900" kern="0" dirty="0">
                <a:solidFill>
                  <a:prstClr val="black">
                    <a:lumMod val="75000"/>
                    <a:lumOff val="25000"/>
                  </a:prstClr>
                </a:solidFill>
                <a:latin typeface="맑은 고딕"/>
                <a:ea typeface="맑은 고딕"/>
                <a:sym typeface="Monotype Sorts" pitchFamily="-84" charset="2"/>
              </a:rPr>
              <a:t>, </a:t>
            </a:r>
            <a:r>
              <a:rPr kumimoji="0" lang="en" altLang="en-US" sz="900" kern="0" dirty="0">
                <a:solidFill>
                  <a:prstClr val="black">
                    <a:lumMod val="75000"/>
                    <a:lumOff val="25000"/>
                  </a:prstClr>
                </a:solidFill>
                <a:latin typeface="맑은 고딕"/>
                <a:ea typeface="맑은 고딕"/>
                <a:sym typeface="Monotype Sorts" pitchFamily="-84" charset="2"/>
              </a:rPr>
              <a:t>activities and schedule </a:t>
            </a:r>
            <a:r>
              <a:rPr kumimoji="0" lang="en" altLang="ko-KR" sz="900" kern="0" dirty="0">
                <a:solidFill>
                  <a:prstClr val="black">
                    <a:lumMod val="75000"/>
                    <a:lumOff val="25000"/>
                  </a:prstClr>
                </a:solidFill>
                <a:latin typeface="맑은 고딕"/>
                <a:ea typeface="맑은 고딕"/>
                <a:sym typeface="Monotype Sorts" pitchFamily="-84" charset="2"/>
              </a:rPr>
              <a:t>, </a:t>
            </a:r>
            <a:r>
              <a:rPr kumimoji="0" lang="en" altLang="en-US" sz="900" kern="0" dirty="0">
                <a:solidFill>
                  <a:prstClr val="black">
                    <a:lumMod val="75000"/>
                    <a:lumOff val="25000"/>
                  </a:prstClr>
                </a:solidFill>
                <a:latin typeface="맑은 고딕"/>
                <a:ea typeface="맑은 고딕"/>
                <a:sym typeface="Monotype Sorts" pitchFamily="-84" charset="2"/>
              </a:rPr>
              <a:t>baseline, etc. for project change management activities</a:t>
            </a:r>
          </a:p>
        </p:txBody>
      </p:sp>
      <p:sp>
        <p:nvSpPr>
          <p:cNvPr id="7" name="AutoShape 68"/>
          <p:cNvSpPr>
            <a:spLocks noChangeArrowheads="1"/>
          </p:cNvSpPr>
          <p:nvPr/>
        </p:nvSpPr>
        <p:spPr bwMode="auto">
          <a:xfrm>
            <a:off x="434484" y="3529337"/>
            <a:ext cx="1548002" cy="803153"/>
          </a:xfrm>
          <a:prstGeom prst="roundRect">
            <a:avLst>
              <a:gd name="adj" fmla="val 16667"/>
            </a:avLst>
          </a:prstGeom>
          <a:solidFill>
            <a:srgbClr val="DDDDDD">
              <a:alpha val="49804"/>
            </a:srgbClr>
          </a:solidFill>
          <a:ln w="19050" algn="ctr">
            <a:solidFill>
              <a:schemeClr val="tx1">
                <a:lumMod val="85000"/>
                <a:lumOff val="15000"/>
              </a:schemeClr>
            </a:solidFill>
            <a:prstDash val="sysDot"/>
            <a:round/>
            <a:headEnd/>
            <a:tailEnd/>
          </a:ln>
        </p:spPr>
        <p:txBody>
          <a:bodyPr wrap="none" tIns="10800" anchor="ctr"/>
          <a:lstStyle/>
          <a:p>
            <a:pPr algn="ctr" defTabSz="914400" fontAlgn="auto" latinLnBrk="0">
              <a:spcBef>
                <a:spcPts val="0"/>
              </a:spcBef>
              <a:spcAft>
                <a:spcPts val="0"/>
              </a:spcAft>
              <a:defRPr/>
            </a:pPr>
            <a:r>
              <a:rPr kumimoji="0" lang="en" altLang="en-US" sz="900" b="1" kern="0" dirty="0">
                <a:solidFill>
                  <a:srgbClr val="000000"/>
                </a:solidFill>
                <a:latin typeface="맑은 고딕"/>
                <a:ea typeface="맑은 고딕"/>
              </a:rPr>
              <a:t>scope of work</a:t>
            </a:r>
          </a:p>
          <a:p>
            <a:pPr algn="ctr" defTabSz="914400" fontAlgn="auto" latinLnBrk="0">
              <a:spcBef>
                <a:spcPts val="0"/>
              </a:spcBef>
              <a:spcAft>
                <a:spcPts val="0"/>
              </a:spcAft>
              <a:defRPr/>
            </a:pPr>
            <a:r>
              <a:rPr kumimoji="0" lang="en" altLang="en-US" sz="900" b="1" kern="0" dirty="0">
                <a:solidFill>
                  <a:srgbClr val="000000"/>
                </a:solidFill>
                <a:latin typeface="맑은 고딕"/>
                <a:ea typeface="맑은 고딕"/>
              </a:rPr>
              <a:t>clear definition</a:t>
            </a:r>
          </a:p>
        </p:txBody>
      </p:sp>
      <p:sp>
        <p:nvSpPr>
          <p:cNvPr id="8" name="AutoShape 69"/>
          <p:cNvSpPr>
            <a:spLocks noChangeArrowheads="1"/>
          </p:cNvSpPr>
          <p:nvPr/>
        </p:nvSpPr>
        <p:spPr bwMode="auto">
          <a:xfrm>
            <a:off x="434485" y="4591035"/>
            <a:ext cx="1546846" cy="803153"/>
          </a:xfrm>
          <a:prstGeom prst="roundRect">
            <a:avLst>
              <a:gd name="adj" fmla="val 16667"/>
            </a:avLst>
          </a:prstGeom>
          <a:solidFill>
            <a:srgbClr val="DDDDDD">
              <a:alpha val="49804"/>
            </a:srgbClr>
          </a:solidFill>
          <a:ln w="19050" algn="ctr">
            <a:solidFill>
              <a:schemeClr val="tx1">
                <a:lumMod val="85000"/>
                <a:lumOff val="15000"/>
              </a:schemeClr>
            </a:solidFill>
            <a:prstDash val="sysDot"/>
            <a:round/>
            <a:headEnd/>
            <a:tailEnd/>
          </a:ln>
        </p:spPr>
        <p:txBody>
          <a:bodyPr wrap="none" tIns="10800" anchor="ctr"/>
          <a:lstStyle/>
          <a:p>
            <a:pPr algn="ctr" defTabSz="914400" fontAlgn="auto" latinLnBrk="0">
              <a:spcBef>
                <a:spcPts val="0"/>
              </a:spcBef>
              <a:spcAft>
                <a:spcPts val="0"/>
              </a:spcAft>
              <a:defRPr/>
            </a:pPr>
            <a:r>
              <a:rPr kumimoji="0" lang="en" altLang="en-US" sz="900" b="1" kern="0" dirty="0">
                <a:solidFill>
                  <a:srgbClr val="000000"/>
                </a:solidFill>
                <a:latin typeface="맑은 고딕"/>
                <a:ea typeface="맑은 고딕"/>
              </a:rPr>
              <a:t>of scope changes</a:t>
            </a:r>
          </a:p>
          <a:p>
            <a:pPr algn="ctr" defTabSz="914400" fontAlgn="auto" latinLnBrk="0">
              <a:spcBef>
                <a:spcPts val="0"/>
              </a:spcBef>
              <a:spcAft>
                <a:spcPts val="0"/>
              </a:spcAft>
              <a:defRPr/>
            </a:pPr>
            <a:r>
              <a:rPr kumimoji="0" lang="en" altLang="en-US" sz="900" b="1" kern="0" dirty="0">
                <a:solidFill>
                  <a:srgbClr val="000000"/>
                </a:solidFill>
                <a:latin typeface="맑은 고딕"/>
                <a:ea typeface="맑은 고딕"/>
              </a:rPr>
              <a:t>active control</a:t>
            </a:r>
          </a:p>
          <a:p>
            <a:pPr algn="ctr" defTabSz="914400" fontAlgn="auto" latinLnBrk="0">
              <a:spcBef>
                <a:spcPts val="0"/>
              </a:spcBef>
              <a:spcAft>
                <a:spcPts val="0"/>
              </a:spcAft>
              <a:defRPr/>
            </a:pPr>
            <a:r>
              <a:rPr kumimoji="0" lang="en" altLang="en-US" sz="900" b="1" kern="0" dirty="0">
                <a:solidFill>
                  <a:srgbClr val="000000"/>
                </a:solidFill>
                <a:latin typeface="맑은 고딕"/>
                <a:ea typeface="맑은 고딕"/>
              </a:rPr>
              <a:t>and documented</a:t>
            </a:r>
          </a:p>
        </p:txBody>
      </p:sp>
      <p:sp>
        <p:nvSpPr>
          <p:cNvPr id="9" name="Text Box 35"/>
          <p:cNvSpPr txBox="1">
            <a:spLocks noChangeArrowheads="1"/>
          </p:cNvSpPr>
          <p:nvPr/>
        </p:nvSpPr>
        <p:spPr bwMode="auto">
          <a:xfrm>
            <a:off x="2072681" y="3634874"/>
            <a:ext cx="2736303" cy="444096"/>
          </a:xfrm>
          <a:prstGeom prst="rect">
            <a:avLst/>
          </a:prstGeom>
          <a:noFill/>
          <a:ln w="12700" algn="ctr">
            <a:noFill/>
            <a:miter lim="800000"/>
            <a:headEnd/>
            <a:tailEnd/>
          </a:ln>
          <a:effectLst/>
        </p:spPr>
        <p:txBody>
          <a:bodyPr wrap="square" lIns="0" tIns="0" rIns="0" bIns="0">
            <a:spAutoFit/>
          </a:bodyPr>
          <a:lstStyle/>
          <a:p>
            <a:pPr marL="171450" indent="-171450" defTabSz="914400" latinLnBrk="0">
              <a:lnSpc>
                <a:spcPct val="110000"/>
              </a:lnSpc>
              <a:spcBef>
                <a:spcPts val="0"/>
              </a:spcBef>
              <a:spcAft>
                <a:spcPts val="300"/>
              </a:spcAft>
              <a:buClr>
                <a:prstClr val="black"/>
              </a:buClr>
              <a:buFont typeface="Wingdings" panose="05000000000000000000" pitchFamily="2" charset="2"/>
              <a:buChar char="§"/>
              <a:defRPr/>
            </a:pPr>
            <a:r>
              <a:rPr lang="en" altLang="en-US" sz="900" kern="0" dirty="0">
                <a:solidFill>
                  <a:prstClr val="black"/>
                </a:solidFill>
                <a:latin typeface="맑은 고딕"/>
                <a:ea typeface="맑은 고딕"/>
              </a:rPr>
              <a:t>When establishing the initial schedule </a:t>
            </a:r>
            <a:r>
              <a:rPr lang="en" altLang="ko-KR" sz="900" kern="0" dirty="0">
                <a:solidFill>
                  <a:prstClr val="black"/>
                </a:solidFill>
                <a:latin typeface="맑은 고딕"/>
                <a:ea typeface="맑은 고딕"/>
              </a:rPr>
              <a:t>, it is necessary to clearly define and share </a:t>
            </a:r>
            <a:r>
              <a:rPr lang="en" altLang="en-US" sz="900" kern="0" dirty="0">
                <a:solidFill>
                  <a:prstClr val="black"/>
                </a:solidFill>
                <a:latin typeface="맑은 고딕"/>
                <a:ea typeface="맑은 고딕"/>
              </a:rPr>
              <a:t>additional requirements </a:t>
            </a:r>
            <a:r>
              <a:rPr lang="en" altLang="ko-KR" sz="900" kern="0" dirty="0">
                <a:solidFill>
                  <a:prstClr val="black"/>
                </a:solidFill>
                <a:latin typeface="맑은 고딕"/>
                <a:ea typeface="맑은 고딕"/>
              </a:rPr>
              <a:t>/ </a:t>
            </a:r>
            <a:r>
              <a:rPr lang="en" altLang="en-US" sz="900" kern="0" dirty="0">
                <a:solidFill>
                  <a:prstClr val="black"/>
                </a:solidFill>
                <a:latin typeface="맑은 고딕"/>
                <a:ea typeface="맑은 고딕"/>
              </a:rPr>
              <a:t>reflection time and target tasks</a:t>
            </a:r>
          </a:p>
        </p:txBody>
      </p:sp>
      <p:sp>
        <p:nvSpPr>
          <p:cNvPr id="10" name="Text Box 36"/>
          <p:cNvSpPr txBox="1">
            <a:spLocks noChangeArrowheads="1"/>
          </p:cNvSpPr>
          <p:nvPr/>
        </p:nvSpPr>
        <p:spPr bwMode="auto">
          <a:xfrm>
            <a:off x="2072681" y="4583678"/>
            <a:ext cx="2880319" cy="939616"/>
          </a:xfrm>
          <a:prstGeom prst="rect">
            <a:avLst/>
          </a:prstGeom>
          <a:noFill/>
          <a:ln w="12700" algn="ctr">
            <a:noFill/>
            <a:miter lim="800000"/>
            <a:headEnd/>
            <a:tailEnd/>
          </a:ln>
          <a:effectLst/>
        </p:spPr>
        <p:txBody>
          <a:bodyPr wrap="square" lIns="0" tIns="0" rIns="0" bIns="0">
            <a:spAutoFit/>
          </a:bodyPr>
          <a:lstStyle>
            <a:defPPr>
              <a:defRPr lang="ko-KR"/>
            </a:defPPr>
            <a:lvl1pPr marL="171450" indent="-171450" latinLnBrk="0">
              <a:spcBef>
                <a:spcPct val="50000"/>
              </a:spcBef>
              <a:buClr>
                <a:prstClr val="black"/>
              </a:buClr>
              <a:buFont typeface="Arial" panose="020B0604020202020204" pitchFamily="34" charset="0"/>
              <a:buChar char="•"/>
              <a:defRPr sz="1200" b="1">
                <a:solidFill>
                  <a:prstClr val="black"/>
                </a:solidFill>
                <a:latin typeface="맑은 고딕" panose="020B0503020000020004" pitchFamily="50" charset="-127"/>
                <a:ea typeface="맑은 고딕" panose="020B0503020000020004" pitchFamily="50" charset="-127"/>
              </a:defRPr>
            </a:lvl1pPr>
          </a:lstStyle>
          <a:p>
            <a:pPr defTabSz="914400">
              <a:lnSpc>
                <a:spcPct val="110000"/>
              </a:lnSpc>
              <a:spcBef>
                <a:spcPts val="0"/>
              </a:spcBef>
              <a:spcAft>
                <a:spcPts val="300"/>
              </a:spcAft>
              <a:buFont typeface="Wingdings" panose="05000000000000000000" pitchFamily="2" charset="2"/>
              <a:buChar char="§"/>
              <a:defRPr/>
            </a:pPr>
            <a:r>
              <a:rPr lang="en" altLang="en-US" sz="900" b="0" kern="0" dirty="0">
                <a:latin typeface="맑은 고딕"/>
                <a:ea typeface="맑은 고딕"/>
              </a:rPr>
              <a:t>Perform change </a:t>
            </a:r>
            <a:r>
              <a:rPr lang="en" altLang="ko-KR" sz="900" b="0" kern="0" dirty="0">
                <a:latin typeface="맑은 고딕"/>
                <a:ea typeface="맑은 고딕"/>
              </a:rPr>
              <a:t>history monitoring </a:t>
            </a:r>
            <a:r>
              <a:rPr lang="en" altLang="en-US" sz="900" b="0" kern="0" dirty="0">
                <a:latin typeface="맑은 고딕"/>
                <a:ea typeface="맑은 고딕"/>
              </a:rPr>
              <a:t>with explicit agreement and preparation of grounds for scope change</a:t>
            </a:r>
          </a:p>
          <a:p>
            <a:pPr defTabSz="914400">
              <a:lnSpc>
                <a:spcPct val="110000"/>
              </a:lnSpc>
              <a:spcBef>
                <a:spcPts val="0"/>
              </a:spcBef>
              <a:spcAft>
                <a:spcPts val="300"/>
              </a:spcAft>
              <a:buFont typeface="Wingdings" panose="05000000000000000000" pitchFamily="2" charset="2"/>
              <a:buChar char="§"/>
              <a:defRPr/>
            </a:pPr>
            <a:r>
              <a:rPr lang="en" altLang="en-US" sz="900" b="0" kern="0" dirty="0">
                <a:latin typeface="맑은 고딕"/>
                <a:ea typeface="맑은 고딕"/>
              </a:rPr>
              <a:t>Excluding the possibility of future controversy due to the level of understanding among stakeholders on the scope change agreement</a:t>
            </a:r>
          </a:p>
        </p:txBody>
      </p:sp>
      <p:sp>
        <p:nvSpPr>
          <p:cNvPr id="11" name="Text Box 36"/>
          <p:cNvSpPr txBox="1">
            <a:spLocks noChangeArrowheads="1"/>
          </p:cNvSpPr>
          <p:nvPr/>
        </p:nvSpPr>
        <p:spPr bwMode="auto">
          <a:xfrm>
            <a:off x="2083830" y="5687125"/>
            <a:ext cx="2869170" cy="787267"/>
          </a:xfrm>
          <a:prstGeom prst="rect">
            <a:avLst/>
          </a:prstGeom>
          <a:noFill/>
          <a:ln w="12700" algn="ctr">
            <a:noFill/>
            <a:miter lim="800000"/>
            <a:headEnd/>
            <a:tailEnd/>
          </a:ln>
          <a:effectLst/>
        </p:spPr>
        <p:txBody>
          <a:bodyPr wrap="square" lIns="0" tIns="0" rIns="0" bIns="0">
            <a:spAutoFit/>
          </a:bodyPr>
          <a:lstStyle>
            <a:defPPr>
              <a:defRPr lang="ko-KR"/>
            </a:defPPr>
            <a:lvl1pPr marL="171450" indent="-171450" latinLnBrk="0">
              <a:spcBef>
                <a:spcPct val="50000"/>
              </a:spcBef>
              <a:buClr>
                <a:prstClr val="black"/>
              </a:buClr>
              <a:buFont typeface="Arial" panose="020B0604020202020204" pitchFamily="34" charset="0"/>
              <a:buChar char="•"/>
              <a:defRPr sz="1200" b="1">
                <a:solidFill>
                  <a:prstClr val="black"/>
                </a:solidFill>
                <a:latin typeface="맑은 고딕" panose="020B0503020000020004" pitchFamily="50" charset="-127"/>
                <a:ea typeface="맑은 고딕" panose="020B0503020000020004" pitchFamily="50" charset="-127"/>
              </a:defRPr>
            </a:lvl1pPr>
          </a:lstStyle>
          <a:p>
            <a:pPr defTabSz="914400">
              <a:lnSpc>
                <a:spcPct val="110000"/>
              </a:lnSpc>
              <a:spcBef>
                <a:spcPts val="0"/>
              </a:spcBef>
              <a:spcAft>
                <a:spcPts val="300"/>
              </a:spcAft>
              <a:buFont typeface="Wingdings" panose="05000000000000000000" pitchFamily="2" charset="2"/>
              <a:buChar char="§"/>
              <a:defRPr/>
            </a:pPr>
            <a:r>
              <a:rPr lang="en" altLang="en-US" sz="900" b="0" kern="0" dirty="0">
                <a:latin typeface="맑은 고딕"/>
                <a:ea typeface="맑은 고딕"/>
              </a:rPr>
              <a:t>Stakeholders’ clear understanding of the scope change management process</a:t>
            </a:r>
          </a:p>
          <a:p>
            <a:pPr defTabSz="914400">
              <a:lnSpc>
                <a:spcPct val="110000"/>
              </a:lnSpc>
              <a:spcBef>
                <a:spcPts val="0"/>
              </a:spcBef>
              <a:spcAft>
                <a:spcPts val="300"/>
              </a:spcAft>
              <a:buFont typeface="Wingdings" panose="05000000000000000000" pitchFamily="2" charset="2"/>
              <a:buChar char="§"/>
              <a:defRPr/>
            </a:pPr>
            <a:r>
              <a:rPr lang="en" altLang="en-US" sz="900" b="0" kern="0" dirty="0">
                <a:latin typeface="맑은 고딕"/>
                <a:ea typeface="맑은 고딕"/>
              </a:rPr>
              <a:t>Minimize additional requirements that cause overall schedule delays through a clear scope change management process</a:t>
            </a:r>
          </a:p>
        </p:txBody>
      </p:sp>
      <p:sp>
        <p:nvSpPr>
          <p:cNvPr id="12" name="AutoShape 69"/>
          <p:cNvSpPr>
            <a:spLocks noChangeArrowheads="1"/>
          </p:cNvSpPr>
          <p:nvPr/>
        </p:nvSpPr>
        <p:spPr bwMode="auto">
          <a:xfrm>
            <a:off x="435910" y="5652733"/>
            <a:ext cx="1546846" cy="803153"/>
          </a:xfrm>
          <a:prstGeom prst="roundRect">
            <a:avLst>
              <a:gd name="adj" fmla="val 16667"/>
            </a:avLst>
          </a:prstGeom>
          <a:solidFill>
            <a:srgbClr val="DDDDDD">
              <a:alpha val="49804"/>
            </a:srgbClr>
          </a:solidFill>
          <a:ln w="19050" algn="ctr">
            <a:solidFill>
              <a:schemeClr val="tx1">
                <a:lumMod val="85000"/>
                <a:lumOff val="15000"/>
              </a:schemeClr>
            </a:solidFill>
            <a:prstDash val="sysDot"/>
            <a:round/>
            <a:headEnd/>
            <a:tailEnd/>
          </a:ln>
        </p:spPr>
        <p:txBody>
          <a:bodyPr wrap="none" tIns="10800" anchor="ctr"/>
          <a:lstStyle/>
          <a:p>
            <a:pPr algn="ctr" defTabSz="914400" fontAlgn="auto" latinLnBrk="0">
              <a:spcBef>
                <a:spcPts val="0"/>
              </a:spcBef>
              <a:spcAft>
                <a:spcPts val="0"/>
              </a:spcAft>
              <a:defRPr/>
            </a:pPr>
            <a:r>
              <a:rPr kumimoji="0" lang="en" altLang="en-US" sz="900" b="1" kern="0" dirty="0">
                <a:solidFill>
                  <a:srgbClr val="000000"/>
                </a:solidFill>
                <a:latin typeface="맑은 고딕"/>
                <a:ea typeface="맑은 고딕"/>
              </a:rPr>
              <a:t>Scope change process</a:t>
            </a:r>
          </a:p>
          <a:p>
            <a:pPr algn="ctr" defTabSz="914400" fontAlgn="auto" latinLnBrk="0">
              <a:spcBef>
                <a:spcPts val="0"/>
              </a:spcBef>
              <a:spcAft>
                <a:spcPts val="0"/>
              </a:spcAft>
              <a:defRPr/>
            </a:pPr>
            <a:r>
              <a:rPr kumimoji="0" lang="en" altLang="en-US" sz="900" b="1" kern="0" dirty="0">
                <a:solidFill>
                  <a:srgbClr val="000000"/>
                </a:solidFill>
                <a:latin typeface="맑은 고딕"/>
                <a:ea typeface="맑은 고딕"/>
              </a:rPr>
              <a:t>Clarification and Compliance</a:t>
            </a:r>
          </a:p>
        </p:txBody>
      </p:sp>
      <p:sp>
        <p:nvSpPr>
          <p:cNvPr id="14" name="AutoShape 56"/>
          <p:cNvSpPr>
            <a:spLocks noChangeArrowheads="1"/>
          </p:cNvSpPr>
          <p:nvPr/>
        </p:nvSpPr>
        <p:spPr bwMode="auto">
          <a:xfrm>
            <a:off x="381001" y="1733476"/>
            <a:ext cx="4572000" cy="327273"/>
          </a:xfrm>
          <a:prstGeom prst="rect">
            <a:avLst/>
          </a:prstGeom>
          <a:solidFill>
            <a:schemeClr val="tx1">
              <a:lumMod val="65000"/>
              <a:lumOff val="35000"/>
            </a:schemeClr>
          </a:solidFill>
          <a:ln w="9525" cap="flat" cmpd="sng" algn="ctr">
            <a:solidFill>
              <a:sysClr val="windowText" lastClr="000000">
                <a:lumMod val="50000"/>
                <a:lumOff val="50000"/>
              </a:sysClr>
            </a:solidFill>
            <a:prstDash val="solid"/>
          </a:ln>
          <a:effectLst/>
        </p:spPr>
        <p:txBody>
          <a:bodyPr lIns="144000" rIns="144000" anchor="ctr"/>
          <a:lstStyle/>
          <a:p>
            <a:pPr algn="ctr" defTabSz="914400" fontAlgn="auto" latinLnBrk="0">
              <a:spcBef>
                <a:spcPts val="0"/>
              </a:spcBef>
              <a:spcAft>
                <a:spcPts val="0"/>
              </a:spcAft>
            </a:pPr>
            <a:r>
              <a:rPr kumimoji="0" lang="en" altLang="en-US" sz="900" b="1" kern="0" dirty="0">
                <a:solidFill>
                  <a:prstClr val="white"/>
                </a:solidFill>
                <a:effectLst>
                  <a:outerShdw blurRad="38100" dist="38100" dir="2700000" algn="tl">
                    <a:srgbClr val="000000">
                      <a:alpha val="43137"/>
                    </a:srgbClr>
                  </a:outerShdw>
                </a:effectLst>
                <a:latin typeface="맑은 고딕"/>
                <a:ea typeface="맑은 고딕"/>
              </a:rPr>
              <a:t>Scope and change management overview</a:t>
            </a:r>
            <a:endParaRPr kumimoji="0" lang="en-US" altLang="ko-KR" sz="900" b="1" kern="0" dirty="0">
              <a:solidFill>
                <a:prstClr val="white"/>
              </a:solidFill>
              <a:effectLst>
                <a:outerShdw blurRad="38100" dist="38100" dir="2700000" algn="tl">
                  <a:srgbClr val="000000">
                    <a:alpha val="43137"/>
                  </a:srgbClr>
                </a:outerShdw>
              </a:effectLst>
              <a:latin typeface="맑은 고딕"/>
              <a:ea typeface="맑은 고딕"/>
            </a:endParaRPr>
          </a:p>
        </p:txBody>
      </p:sp>
      <p:sp>
        <p:nvSpPr>
          <p:cNvPr id="16" name="TextBox 15"/>
          <p:cNvSpPr txBox="1"/>
          <p:nvPr/>
        </p:nvSpPr>
        <p:spPr>
          <a:xfrm>
            <a:off x="453829" y="3284984"/>
            <a:ext cx="1354538" cy="138499"/>
          </a:xfrm>
          <a:prstGeom prst="rect">
            <a:avLst/>
          </a:prstGeom>
          <a:noFill/>
          <a:ln w="3175">
            <a:noFill/>
          </a:ln>
          <a:effectLst/>
        </p:spPr>
        <p:txBody>
          <a:bodyPr wrap="none" lIns="0" tIns="0" rIns="0" bIns="0" rtlCol="0">
            <a:spAutoFit/>
          </a:bodyPr>
          <a:lstStyle/>
          <a:p>
            <a:pPr defTabSz="975022" latinLnBrk="0">
              <a:spcBef>
                <a:spcPts val="500"/>
              </a:spcBef>
              <a:buClr>
                <a:srgbClr val="000000">
                  <a:lumMod val="65000"/>
                  <a:lumOff val="35000"/>
                </a:srgbClr>
              </a:buClr>
              <a:buSzPct val="60000"/>
            </a:pPr>
            <a:r>
              <a:rPr lang="en" altLang="en-US" sz="900" b="1" u="sng" spc="-60" dirty="0">
                <a:solidFill>
                  <a:srgbClr val="000000">
                    <a:lumMod val="65000"/>
                    <a:lumOff val="35000"/>
                  </a:srgbClr>
                </a:solidFill>
                <a:latin typeface="맑은 고딕"/>
                <a:ea typeface="맑은 고딕"/>
              </a:rPr>
              <a:t>Core management direction</a:t>
            </a:r>
          </a:p>
        </p:txBody>
      </p:sp>
      <p:grpSp>
        <p:nvGrpSpPr>
          <p:cNvPr id="17" name="그룹 16"/>
          <p:cNvGrpSpPr/>
          <p:nvPr/>
        </p:nvGrpSpPr>
        <p:grpSpPr>
          <a:xfrm>
            <a:off x="5012665" y="1733476"/>
            <a:ext cx="4512335" cy="327273"/>
            <a:chOff x="5018973" y="1733476"/>
            <a:chExt cx="4475696" cy="327273"/>
          </a:xfrm>
          <a:solidFill>
            <a:schemeClr val="tx1">
              <a:lumMod val="65000"/>
              <a:lumOff val="35000"/>
            </a:schemeClr>
          </a:solidFill>
        </p:grpSpPr>
        <p:sp>
          <p:nvSpPr>
            <p:cNvPr id="18" name="AutoShape 56"/>
            <p:cNvSpPr>
              <a:spLocks noChangeArrowheads="1"/>
            </p:cNvSpPr>
            <p:nvPr/>
          </p:nvSpPr>
          <p:spPr bwMode="auto">
            <a:xfrm>
              <a:off x="5019172" y="1733476"/>
              <a:ext cx="4475497" cy="327273"/>
            </a:xfrm>
            <a:prstGeom prst="rect">
              <a:avLst/>
            </a:prstGeom>
            <a:grpFill/>
            <a:ln w="9525" cap="flat" cmpd="sng" algn="ctr">
              <a:solidFill>
                <a:sysClr val="windowText" lastClr="000000">
                  <a:lumMod val="50000"/>
                  <a:lumOff val="50000"/>
                </a:sysClr>
              </a:solidFill>
              <a:prstDash val="solid"/>
            </a:ln>
            <a:effectLst/>
          </p:spPr>
          <p:txBody>
            <a:bodyPr lIns="144000" rIns="144000" anchor="ctr"/>
            <a:lstStyle/>
            <a:p>
              <a:pPr algn="ctr" defTabSz="914400" fontAlgn="auto" latinLnBrk="0">
                <a:spcBef>
                  <a:spcPts val="0"/>
                </a:spcBef>
                <a:spcAft>
                  <a:spcPts val="0"/>
                </a:spcAft>
              </a:pPr>
              <a:r>
                <a:rPr kumimoji="0" lang="en" altLang="en-US" sz="900" b="1" kern="0" dirty="0">
                  <a:solidFill>
                    <a:prstClr val="white"/>
                  </a:solidFill>
                  <a:effectLst>
                    <a:outerShdw blurRad="38100" dist="38100" dir="2700000" algn="tl">
                      <a:srgbClr val="000000">
                        <a:alpha val="43137"/>
                      </a:srgbClr>
                    </a:outerShdw>
                  </a:effectLst>
                  <a:latin typeface="맑은 고딕"/>
                  <a:ea typeface="맑은 고딕"/>
                </a:rPr>
                <a:t>range of propulsion</a:t>
              </a:r>
              <a:endParaRPr kumimoji="0" lang="en-US" altLang="ko-KR" sz="900" b="1" kern="0" dirty="0">
                <a:solidFill>
                  <a:prstClr val="white"/>
                </a:solidFill>
                <a:effectLst>
                  <a:outerShdw blurRad="38100" dist="38100" dir="2700000" algn="tl">
                    <a:srgbClr val="000000">
                      <a:alpha val="43137"/>
                    </a:srgbClr>
                  </a:outerShdw>
                </a:effectLst>
                <a:latin typeface="맑은 고딕"/>
                <a:ea typeface="맑은 고딕"/>
              </a:endParaRPr>
            </a:p>
          </p:txBody>
        </p:sp>
        <p:sp>
          <p:nvSpPr>
            <p:cNvPr id="19" name="자유형 18"/>
            <p:cNvSpPr/>
            <p:nvPr/>
          </p:nvSpPr>
          <p:spPr>
            <a:xfrm rot="10800000">
              <a:off x="5018973" y="1733722"/>
              <a:ext cx="1264283" cy="314327"/>
            </a:xfrm>
            <a:custGeom>
              <a:avLst/>
              <a:gdLst>
                <a:gd name="connsiteX0" fmla="*/ 0 w 1476375"/>
                <a:gd name="connsiteY0" fmla="*/ 688181 h 690563"/>
                <a:gd name="connsiteX1" fmla="*/ 1464469 w 1476375"/>
                <a:gd name="connsiteY1" fmla="*/ 690563 h 690563"/>
                <a:gd name="connsiteX2" fmla="*/ 1476375 w 1476375"/>
                <a:gd name="connsiteY2" fmla="*/ 0 h 690563"/>
                <a:gd name="connsiteX3" fmla="*/ 0 w 1476375"/>
                <a:gd name="connsiteY3" fmla="*/ 688181 h 690563"/>
                <a:gd name="connsiteX0" fmla="*/ 0 w 1476375"/>
                <a:gd name="connsiteY0" fmla="*/ 688181 h 690563"/>
                <a:gd name="connsiteX1" fmla="*/ 1464469 w 1476375"/>
                <a:gd name="connsiteY1" fmla="*/ 690563 h 690563"/>
                <a:gd name="connsiteX2" fmla="*/ 1476375 w 1476375"/>
                <a:gd name="connsiteY2" fmla="*/ 0 h 690563"/>
                <a:gd name="connsiteX3" fmla="*/ 0 w 1476375"/>
                <a:gd name="connsiteY3" fmla="*/ 688181 h 690563"/>
                <a:gd name="connsiteX0" fmla="*/ 0 w 1476375"/>
                <a:gd name="connsiteY0" fmla="*/ 688181 h 690563"/>
                <a:gd name="connsiteX1" fmla="*/ 1464469 w 1476375"/>
                <a:gd name="connsiteY1" fmla="*/ 690563 h 690563"/>
                <a:gd name="connsiteX2" fmla="*/ 1476375 w 1476375"/>
                <a:gd name="connsiteY2" fmla="*/ 0 h 690563"/>
                <a:gd name="connsiteX3" fmla="*/ 0 w 1476375"/>
                <a:gd name="connsiteY3" fmla="*/ 688181 h 690563"/>
              </a:gdLst>
              <a:ahLst/>
              <a:cxnLst>
                <a:cxn ang="0">
                  <a:pos x="connsiteX0" y="connsiteY0"/>
                </a:cxn>
                <a:cxn ang="0">
                  <a:pos x="connsiteX1" y="connsiteY1"/>
                </a:cxn>
                <a:cxn ang="0">
                  <a:pos x="connsiteX2" y="connsiteY2"/>
                </a:cxn>
                <a:cxn ang="0">
                  <a:pos x="connsiteX3" y="connsiteY3"/>
                </a:cxn>
              </a:cxnLst>
              <a:rect l="l" t="t" r="r" b="b"/>
              <a:pathLst>
                <a:path w="1476375" h="690563">
                  <a:moveTo>
                    <a:pt x="0" y="688181"/>
                  </a:moveTo>
                  <a:lnTo>
                    <a:pt x="1464469" y="690563"/>
                  </a:lnTo>
                  <a:lnTo>
                    <a:pt x="1476375" y="0"/>
                  </a:lnTo>
                  <a:cubicBezTo>
                    <a:pt x="1215229" y="210339"/>
                    <a:pt x="765970" y="506405"/>
                    <a:pt x="0" y="688181"/>
                  </a:cubicBezTo>
                  <a:close/>
                </a:path>
              </a:pathLst>
            </a:custGeom>
            <a:grpFill/>
            <a:ln w="25400" cap="flat" cmpd="sng" algn="ctr">
              <a:noFill/>
              <a:prstDash val="solid"/>
            </a:ln>
            <a:effectLst/>
          </p:spPr>
          <p:txBody>
            <a:bodyPr rtlCol="0" anchor="ctr"/>
            <a:lstStyle/>
            <a:p>
              <a:pPr algn="ctr" defTabSz="914400" fontAlgn="auto" latinLnBrk="0">
                <a:spcBef>
                  <a:spcPts val="0"/>
                </a:spcBef>
                <a:spcAft>
                  <a:spcPts val="0"/>
                </a:spcAft>
              </a:pPr>
              <a:endParaRPr kumimoji="0" lang="ko-KR" altLang="en-US" sz="900" kern="0" dirty="0">
                <a:solidFill>
                  <a:prstClr val="white"/>
                </a:solidFill>
                <a:latin typeface="맑은 고딕"/>
                <a:ea typeface="맑은 고딕"/>
              </a:endParaRPr>
            </a:p>
          </p:txBody>
        </p:sp>
      </p:grpSp>
      <p:sp>
        <p:nvSpPr>
          <p:cNvPr id="20" name="직사각형 19"/>
          <p:cNvSpPr/>
          <p:nvPr/>
        </p:nvSpPr>
        <p:spPr bwMode="auto">
          <a:xfrm>
            <a:off x="5169024" y="2204864"/>
            <a:ext cx="1526958" cy="794822"/>
          </a:xfrm>
          <a:prstGeom prst="rect">
            <a:avLst/>
          </a:prstGeom>
          <a:solidFill>
            <a:srgbClr val="000000">
              <a:lumMod val="50000"/>
              <a:lumOff val="50000"/>
            </a:srgbClr>
          </a:solidFill>
          <a:ln w="9525" algn="ctr">
            <a:noFill/>
            <a:round/>
            <a:headEnd/>
            <a:tailEnd/>
          </a:ln>
          <a:effectLst/>
        </p:spPr>
        <p:txBody>
          <a:bodyPr lIns="36000" tIns="46800" rIns="36000" bIns="46800" rtlCol="0" anchor="ctr"/>
          <a:lstStyle/>
          <a:p>
            <a:pPr marL="0" marR="0" lvl="0" indent="0" algn="ctr" defTabSz="914400" eaLnBrk="0" fontAlgn="ctr" latinLnBrk="0" hangingPunct="0">
              <a:lnSpc>
                <a:spcPct val="100000"/>
              </a:lnSpc>
              <a:spcBef>
                <a:spcPts val="0"/>
              </a:spcBef>
              <a:spcAft>
                <a:spcPts val="0"/>
              </a:spcAft>
              <a:buClrTx/>
              <a:buSzTx/>
              <a:buFont typeface="Wingdings" pitchFamily="2" charset="2"/>
              <a:buNone/>
              <a:tabLst/>
              <a:defRPr/>
            </a:pPr>
            <a:r>
              <a:rPr kumimoji="0" lang="en" altLang="en-US" sz="900" b="1" i="0" u="none" strike="noStrike" kern="0" cap="none" spc="0" normalizeH="0" baseline="0" noProof="0" dirty="0">
                <a:ln>
                  <a:noFill/>
                </a:ln>
                <a:solidFill>
                  <a:srgbClr val="FFFFFF"/>
                </a:solidFill>
                <a:effectLst/>
                <a:uLnTx/>
                <a:uFillTx/>
                <a:ea typeface="맑은 고딕" panose="020B0503020000020004" pitchFamily="50" charset="-127"/>
              </a:rPr>
              <a:t>Confirmed </a:t>
            </a:r>
            <a:br>
              <a:rPr kumimoji="0" lang="en-US" altLang="ko-KR" sz="900" b="1" i="0" u="none" strike="noStrike" kern="0" cap="none" spc="0" normalizeH="0" baseline="0" noProof="0" dirty="0">
                <a:ln>
                  <a:noFill/>
                </a:ln>
                <a:solidFill>
                  <a:srgbClr val="FFFFFF"/>
                </a:solidFill>
                <a:effectLst/>
                <a:uLnTx/>
                <a:uFillTx/>
                <a:ea typeface="맑은 고딕" panose="020B0503020000020004" pitchFamily="50" charset="-127"/>
              </a:rPr>
            </a:br>
            <a:r>
              <a:rPr kumimoji="0" lang="en" altLang="ko-KR" sz="900" b="1" i="0" u="none" strike="noStrike" kern="0" cap="none" spc="0" normalizeH="0" baseline="0" noProof="0" dirty="0">
                <a:ln>
                  <a:noFill/>
                </a:ln>
                <a:solidFill>
                  <a:srgbClr val="FFFFFF"/>
                </a:solidFill>
                <a:effectLst/>
                <a:uLnTx/>
                <a:uFillTx/>
                <a:ea typeface="맑은 고딕" panose="020B0503020000020004" pitchFamily="50" charset="-127"/>
              </a:rPr>
              <a:t>Baseline </a:t>
            </a:r>
            <a:r>
              <a:rPr kumimoji="0" lang="en" altLang="en-US" sz="900" b="1" i="0" u="none" strike="noStrike" kern="0" cap="none" spc="0" normalizeH="0" baseline="0" noProof="0" dirty="0">
                <a:ln>
                  <a:noFill/>
                </a:ln>
                <a:solidFill>
                  <a:srgbClr val="FFFFFF"/>
                </a:solidFill>
                <a:effectLst/>
                <a:uLnTx/>
                <a:uFillTx/>
                <a:ea typeface="맑은 고딕" panose="020B0503020000020004" pitchFamily="50" charset="-127"/>
              </a:rPr>
              <a:t>Management</a:t>
            </a:r>
          </a:p>
        </p:txBody>
      </p:sp>
      <p:sp>
        <p:nvSpPr>
          <p:cNvPr id="21" name="직사각형 20"/>
          <p:cNvSpPr/>
          <p:nvPr/>
        </p:nvSpPr>
        <p:spPr bwMode="auto">
          <a:xfrm>
            <a:off x="5169024" y="5633868"/>
            <a:ext cx="1526958" cy="822018"/>
          </a:xfrm>
          <a:prstGeom prst="rect">
            <a:avLst/>
          </a:prstGeom>
          <a:solidFill>
            <a:srgbClr val="000000">
              <a:lumMod val="50000"/>
              <a:lumOff val="50000"/>
            </a:srgbClr>
          </a:solidFill>
          <a:ln w="9525" algn="ctr">
            <a:noFill/>
            <a:round/>
            <a:headEnd/>
            <a:tailEnd/>
          </a:ln>
          <a:effectLst/>
        </p:spPr>
        <p:txBody>
          <a:bodyPr lIns="36000" tIns="46800" rIns="36000" bIns="46800" rtlCol="0" anchor="ctr"/>
          <a:lstStyle/>
          <a:p>
            <a:pPr marL="0" marR="0" lvl="0" indent="0" algn="ctr" defTabSz="914400" eaLnBrk="0" fontAlgn="ctr" latinLnBrk="0" hangingPunct="0">
              <a:lnSpc>
                <a:spcPct val="100000"/>
              </a:lnSpc>
              <a:spcBef>
                <a:spcPts val="0"/>
              </a:spcBef>
              <a:spcAft>
                <a:spcPts val="0"/>
              </a:spcAft>
              <a:buClrTx/>
              <a:buSzTx/>
              <a:buFont typeface="Wingdings" pitchFamily="2" charset="2"/>
              <a:buNone/>
              <a:tabLst/>
              <a:defRPr/>
            </a:pPr>
            <a:r>
              <a:rPr kumimoji="0" lang="en" altLang="en-US" sz="900" b="1" i="0" u="none" strike="noStrike" kern="0" cap="none" spc="0" normalizeH="0" baseline="0" noProof="0" dirty="0">
                <a:ln>
                  <a:noFill/>
                </a:ln>
                <a:solidFill>
                  <a:srgbClr val="FFFFFF"/>
                </a:solidFill>
                <a:effectLst/>
                <a:uLnTx/>
                <a:uFillTx/>
                <a:ea typeface="맑은 고딕" panose="020B0503020000020004" pitchFamily="50" charset="-127"/>
              </a:rPr>
              <a:t>Requirements </a:t>
            </a:r>
            <a:r>
              <a:rPr kumimoji="0" lang="en" altLang="ko-KR" sz="900" b="1" i="0" u="none" strike="noStrike" kern="0" cap="none" spc="0" normalizeH="0" baseline="0" noProof="0" dirty="0">
                <a:ln>
                  <a:noFill/>
                </a:ln>
                <a:solidFill>
                  <a:srgbClr val="FFFFFF"/>
                </a:solidFill>
                <a:effectLst/>
                <a:uLnTx/>
                <a:uFillTx/>
                <a:ea typeface="맑은 고딕" panose="020B0503020000020004" pitchFamily="50" charset="-127"/>
              </a:rPr>
              <a:t>Freezing</a:t>
            </a:r>
          </a:p>
          <a:p>
            <a:pPr marL="0" marR="0" lvl="0" indent="0" algn="ctr" defTabSz="914400" eaLnBrk="0" fontAlgn="ctr" latinLnBrk="0" hangingPunct="0">
              <a:lnSpc>
                <a:spcPct val="100000"/>
              </a:lnSpc>
              <a:spcBef>
                <a:spcPts val="0"/>
              </a:spcBef>
              <a:spcAft>
                <a:spcPts val="0"/>
              </a:spcAft>
              <a:buClrTx/>
              <a:buSzTx/>
              <a:buFont typeface="Wingdings" pitchFamily="2" charset="2"/>
              <a:buNone/>
              <a:tabLst/>
              <a:defRPr/>
            </a:pPr>
            <a:r>
              <a:rPr kumimoji="0" lang="en" altLang="en-US" sz="900" b="1" i="0" u="none" strike="noStrike" kern="0" cap="none" spc="0" normalizeH="0" baseline="0" noProof="0" dirty="0">
                <a:ln>
                  <a:noFill/>
                </a:ln>
                <a:solidFill>
                  <a:srgbClr val="FFFFFF"/>
                </a:solidFill>
                <a:effectLst/>
                <a:uLnTx/>
                <a:uFillTx/>
                <a:ea typeface="맑은 고딕" panose="020B0503020000020004" pitchFamily="50" charset="-127"/>
              </a:rPr>
              <a:t>planning</a:t>
            </a:r>
          </a:p>
        </p:txBody>
      </p:sp>
      <p:sp>
        <p:nvSpPr>
          <p:cNvPr id="22" name="AutoShape 28"/>
          <p:cNvSpPr>
            <a:spLocks noChangeArrowheads="1"/>
          </p:cNvSpPr>
          <p:nvPr/>
        </p:nvSpPr>
        <p:spPr bwMode="gray">
          <a:xfrm>
            <a:off x="6750314" y="2204864"/>
            <a:ext cx="2600338" cy="370032"/>
          </a:xfrm>
          <a:prstGeom prst="rect">
            <a:avLst/>
          </a:prstGeom>
          <a:solidFill>
            <a:srgbClr val="BFBFBF">
              <a:lumMod val="60000"/>
              <a:lumOff val="40000"/>
              <a:alpha val="43000"/>
            </a:srgbClr>
          </a:solidFill>
          <a:ln w="3175">
            <a:noFill/>
          </a:ln>
          <a:effectLst/>
        </p:spPr>
        <p:txBody>
          <a:bodyPr wrap="square" lIns="36000" tIns="0" rIns="36000" bIns="0" rtlCol="0" anchor="ctr">
            <a:noAutofit/>
          </a:bodyPr>
          <a:lstStyle/>
          <a:p>
            <a:pPr marL="88900" marR="0" lvl="1" indent="-88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ko-KR" sz="900" b="0" i="0" u="none" strike="noStrike" kern="0" cap="none" normalizeH="0" baseline="0" noProof="0" dirty="0">
                <a:ln>
                  <a:noFill/>
                </a:ln>
                <a:solidFill>
                  <a:prstClr val="black"/>
                </a:solidFill>
                <a:effectLst/>
                <a:uLnTx/>
                <a:uFillTx/>
                <a:ea typeface="맑은 고딕" panose="020B0503020000020004" pitchFamily="50" charset="-127"/>
              </a:rPr>
              <a:t>Baseline </a:t>
            </a:r>
            <a:r>
              <a:rPr kumimoji="0" lang="en" altLang="en-US" sz="900" b="0" i="0" u="none" strike="noStrike" kern="0" cap="none" normalizeH="0" baseline="0" noProof="0" dirty="0">
                <a:ln>
                  <a:noFill/>
                </a:ln>
                <a:solidFill>
                  <a:prstClr val="black"/>
                </a:solidFill>
                <a:effectLst/>
                <a:uLnTx/>
                <a:uFillTx/>
                <a:ea typeface="맑은 고딕" panose="020B0503020000020004" pitchFamily="50" charset="-127"/>
              </a:rPr>
              <a:t>management method definition</a:t>
            </a:r>
            <a:endParaRPr kumimoji="0" lang="en-US" altLang="ko-KR" sz="900" b="0" i="0" u="none" strike="noStrike" kern="0" cap="none" normalizeH="0" baseline="0" noProof="0" dirty="0">
              <a:ln>
                <a:noFill/>
              </a:ln>
              <a:solidFill>
                <a:prstClr val="black"/>
              </a:solidFill>
              <a:effectLst/>
              <a:uLnTx/>
              <a:uFillTx/>
              <a:ea typeface="맑은 고딕" panose="020B0503020000020004" pitchFamily="50" charset="-127"/>
            </a:endParaRPr>
          </a:p>
        </p:txBody>
      </p:sp>
      <p:sp>
        <p:nvSpPr>
          <p:cNvPr id="23" name="직사각형 22"/>
          <p:cNvSpPr/>
          <p:nvPr/>
        </p:nvSpPr>
        <p:spPr bwMode="auto">
          <a:xfrm>
            <a:off x="5169024" y="4425442"/>
            <a:ext cx="1526958" cy="857103"/>
          </a:xfrm>
          <a:prstGeom prst="rect">
            <a:avLst/>
          </a:prstGeom>
          <a:solidFill>
            <a:srgbClr val="000000">
              <a:lumMod val="50000"/>
              <a:lumOff val="50000"/>
            </a:srgbClr>
          </a:solidFill>
          <a:ln w="9525" algn="ctr">
            <a:noFill/>
            <a:round/>
            <a:headEnd/>
            <a:tailEnd/>
          </a:ln>
          <a:effectLst/>
        </p:spPr>
        <p:txBody>
          <a:bodyPr lIns="36000" tIns="46800" rIns="36000" bIns="46800" rtlCol="0" anchor="ctr"/>
          <a:lstStyle/>
          <a:p>
            <a:pPr marL="0" marR="0" lvl="0" indent="0" algn="ctr" defTabSz="914400" eaLnBrk="0" fontAlgn="ctr" latinLnBrk="0" hangingPunct="0">
              <a:lnSpc>
                <a:spcPct val="100000"/>
              </a:lnSpc>
              <a:spcBef>
                <a:spcPts val="0"/>
              </a:spcBef>
              <a:spcAft>
                <a:spcPts val="0"/>
              </a:spcAft>
              <a:buClrTx/>
              <a:buSzTx/>
              <a:buFont typeface="Wingdings" pitchFamily="2" charset="2"/>
              <a:buNone/>
              <a:tabLst/>
              <a:defRPr/>
            </a:pPr>
            <a:r>
              <a:rPr kumimoji="0" lang="en" altLang="en-US" sz="900" b="1" i="0" u="none" strike="noStrike" kern="0" cap="none" spc="0" normalizeH="0" baseline="0" noProof="0" dirty="0">
                <a:ln>
                  <a:noFill/>
                </a:ln>
                <a:solidFill>
                  <a:srgbClr val="FFFFFF"/>
                </a:solidFill>
                <a:effectLst/>
                <a:uLnTx/>
                <a:uFillTx/>
                <a:ea typeface="맑은 고딕" panose="020B0503020000020004" pitchFamily="50" charset="-127"/>
              </a:rPr>
              <a:t>Establishment of consultative body operation plan</a:t>
            </a:r>
          </a:p>
        </p:txBody>
      </p:sp>
      <p:sp>
        <p:nvSpPr>
          <p:cNvPr id="24" name="AutoShape 28"/>
          <p:cNvSpPr>
            <a:spLocks noChangeArrowheads="1"/>
          </p:cNvSpPr>
          <p:nvPr/>
        </p:nvSpPr>
        <p:spPr bwMode="gray">
          <a:xfrm>
            <a:off x="6750314" y="4425443"/>
            <a:ext cx="2600338" cy="390393"/>
          </a:xfrm>
          <a:prstGeom prst="rect">
            <a:avLst/>
          </a:prstGeom>
          <a:solidFill>
            <a:srgbClr val="BFBFBF">
              <a:lumMod val="60000"/>
              <a:lumOff val="40000"/>
              <a:alpha val="43000"/>
            </a:srgbClr>
          </a:solidFill>
          <a:ln w="3175">
            <a:noFill/>
          </a:ln>
          <a:effectLst/>
        </p:spPr>
        <p:txBody>
          <a:bodyPr wrap="square" lIns="36000" tIns="0" rIns="36000" bIns="0" rtlCol="0" anchor="ctr">
            <a:noAutofit/>
          </a:bodyPr>
          <a:lstStyle/>
          <a:p>
            <a:pPr marL="88900" marR="0" lvl="1" indent="-88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en-US" sz="900" b="0" i="0" u="none" strike="noStrike" kern="0" cap="none" normalizeH="0" baseline="0" noProof="0" dirty="0">
                <a:ln>
                  <a:noFill/>
                </a:ln>
                <a:solidFill>
                  <a:prstClr val="black"/>
                </a:solidFill>
                <a:effectLst/>
                <a:uLnTx/>
                <a:uFillTx/>
                <a:ea typeface="맑은 고딕" panose="020B0503020000020004" pitchFamily="50" charset="-127"/>
              </a:rPr>
              <a:t>Operate </a:t>
            </a:r>
            <a:endParaRPr kumimoji="0" lang="en-US" altLang="ko-KR" sz="900" b="0" i="0" u="none" strike="noStrike" kern="0" cap="none" normalizeH="0" baseline="0" noProof="0" dirty="0">
              <a:ln>
                <a:noFill/>
              </a:ln>
              <a:solidFill>
                <a:prstClr val="black"/>
              </a:solidFill>
              <a:effectLst/>
              <a:uLnTx/>
              <a:uFillTx/>
              <a:ea typeface="맑은 고딕" panose="020B0503020000020004" pitchFamily="50" charset="-127"/>
            </a:endParaRPr>
          </a:p>
        </p:txBody>
      </p:sp>
      <p:sp>
        <p:nvSpPr>
          <p:cNvPr id="25" name="AutoShape 28"/>
          <p:cNvSpPr>
            <a:spLocks noChangeArrowheads="1"/>
          </p:cNvSpPr>
          <p:nvPr/>
        </p:nvSpPr>
        <p:spPr bwMode="gray">
          <a:xfrm>
            <a:off x="6750314" y="4892153"/>
            <a:ext cx="2600338" cy="390393"/>
          </a:xfrm>
          <a:prstGeom prst="rect">
            <a:avLst/>
          </a:prstGeom>
          <a:solidFill>
            <a:srgbClr val="BFBFBF">
              <a:lumMod val="60000"/>
              <a:lumOff val="40000"/>
              <a:alpha val="43000"/>
            </a:srgbClr>
          </a:solidFill>
          <a:ln w="3175">
            <a:noFill/>
          </a:ln>
          <a:effectLst/>
        </p:spPr>
        <p:txBody>
          <a:bodyPr wrap="square" lIns="36000" tIns="0" rIns="36000" bIns="0" rtlCol="0" anchor="ctr">
            <a:noAutofit/>
          </a:bodyPr>
          <a:lstStyle/>
          <a:p>
            <a:pPr marL="88900" marR="0" lvl="1" indent="-88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en-US" sz="900" b="0" i="0" u="none" strike="noStrike" kern="0" cap="none" normalizeH="0" baseline="0" noProof="0" dirty="0">
                <a:ln>
                  <a:noFill/>
                </a:ln>
                <a:solidFill>
                  <a:prstClr val="black"/>
                </a:solidFill>
                <a:effectLst/>
                <a:uLnTx/>
                <a:uFillTx/>
                <a:ea typeface="맑은 고딕" panose="020B0503020000020004" pitchFamily="50" charset="-127"/>
              </a:rPr>
              <a:t>Operation of the Scope Change Management Consultative Body </a:t>
            </a:r>
            <a:r>
              <a:rPr kumimoji="0" lang="en" altLang="ko-KR" sz="900" b="0" i="0" u="none" strike="noStrike" kern="0" cap="none" normalizeH="0" baseline="0" noProof="0" dirty="0">
                <a:ln>
                  <a:noFill/>
                </a:ln>
                <a:solidFill>
                  <a:prstClr val="black"/>
                </a:solidFill>
                <a:effectLst/>
                <a:uLnTx/>
                <a:uFillTx/>
                <a:ea typeface="맑은 고딕" panose="020B0503020000020004" pitchFamily="50" charset="-127"/>
              </a:rPr>
              <a:t>(CCB)</a:t>
            </a:r>
          </a:p>
        </p:txBody>
      </p:sp>
      <p:sp>
        <p:nvSpPr>
          <p:cNvPr id="26" name="AutoShape 28"/>
          <p:cNvSpPr>
            <a:spLocks noChangeArrowheads="1"/>
          </p:cNvSpPr>
          <p:nvPr/>
        </p:nvSpPr>
        <p:spPr bwMode="gray">
          <a:xfrm>
            <a:off x="6750314" y="5635237"/>
            <a:ext cx="2600338" cy="367503"/>
          </a:xfrm>
          <a:prstGeom prst="rect">
            <a:avLst/>
          </a:prstGeom>
          <a:solidFill>
            <a:srgbClr val="BFBFBF">
              <a:lumMod val="60000"/>
              <a:lumOff val="40000"/>
              <a:alpha val="43000"/>
            </a:srgbClr>
          </a:solidFill>
          <a:ln w="3175">
            <a:noFill/>
          </a:ln>
          <a:effectLst/>
        </p:spPr>
        <p:txBody>
          <a:bodyPr wrap="square" lIns="36000" tIns="0" rIns="36000" bIns="0" rtlCol="0" anchor="ctr">
            <a:noAutofit/>
          </a:bodyPr>
          <a:lstStyle/>
          <a:p>
            <a:pPr marL="88900" marR="0" lvl="1" indent="-88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en-US" sz="900" kern="0" dirty="0">
                <a:solidFill>
                  <a:prstClr val="black"/>
                </a:solidFill>
                <a:ea typeface="맑은 고딕" panose="020B0503020000020004" pitchFamily="50" charset="-127"/>
              </a:rPr>
              <a:t>of step-by-step requirement </a:t>
            </a:r>
            <a:r>
              <a:rPr kumimoji="0" lang="en" altLang="ko-KR" sz="900" b="0" i="0" u="none" strike="noStrike" kern="0" cap="none" normalizeH="0" baseline="0" noProof="0" dirty="0">
                <a:ln>
                  <a:noFill/>
                </a:ln>
                <a:solidFill>
                  <a:prstClr val="black"/>
                </a:solidFill>
                <a:effectLst/>
                <a:uLnTx/>
                <a:uFillTx/>
                <a:ea typeface="맑은 고딕" panose="020B0503020000020004" pitchFamily="50" charset="-127"/>
              </a:rPr>
              <a:t>freezing </a:t>
            </a:r>
            <a:r>
              <a:rPr kumimoji="0" lang="en" altLang="en-US" sz="900" b="0" i="0" u="none" strike="noStrike" kern="0" cap="none" normalizeH="0" baseline="0" noProof="0" dirty="0">
                <a:ln>
                  <a:noFill/>
                </a:ln>
                <a:solidFill>
                  <a:prstClr val="black"/>
                </a:solidFill>
                <a:effectLst/>
                <a:uLnTx/>
                <a:uFillTx/>
                <a:ea typeface="맑은 고딕" panose="020B0503020000020004" pitchFamily="50" charset="-127"/>
              </a:rPr>
              <a:t>plan</a:t>
            </a:r>
            <a:endParaRPr kumimoji="0" lang="en-US" altLang="ko-KR" sz="900" b="0" i="0" u="none" strike="noStrike" kern="0" cap="none" normalizeH="0" baseline="0" noProof="0" dirty="0">
              <a:ln>
                <a:noFill/>
              </a:ln>
              <a:solidFill>
                <a:prstClr val="black"/>
              </a:solidFill>
              <a:effectLst/>
              <a:uLnTx/>
              <a:uFillTx/>
              <a:ea typeface="맑은 고딕" panose="020B0503020000020004" pitchFamily="50" charset="-127"/>
            </a:endParaRPr>
          </a:p>
        </p:txBody>
      </p:sp>
      <p:sp>
        <p:nvSpPr>
          <p:cNvPr id="27" name="AutoShape 28"/>
          <p:cNvSpPr>
            <a:spLocks noChangeArrowheads="1"/>
          </p:cNvSpPr>
          <p:nvPr/>
        </p:nvSpPr>
        <p:spPr bwMode="gray">
          <a:xfrm>
            <a:off x="6750314" y="6092117"/>
            <a:ext cx="2600338" cy="367503"/>
          </a:xfrm>
          <a:prstGeom prst="rect">
            <a:avLst/>
          </a:prstGeom>
          <a:solidFill>
            <a:srgbClr val="BFBFBF">
              <a:lumMod val="60000"/>
              <a:lumOff val="40000"/>
              <a:alpha val="43000"/>
            </a:srgbClr>
          </a:solidFill>
          <a:ln w="3175">
            <a:noFill/>
          </a:ln>
          <a:effectLst/>
        </p:spPr>
        <p:txBody>
          <a:bodyPr wrap="square" lIns="36000" tIns="0" rIns="36000" bIns="0" rtlCol="0" anchor="ctr">
            <a:noAutofit/>
          </a:bodyPr>
          <a:lstStyle/>
          <a:p>
            <a:pPr marL="88900" marR="0" lvl="1" indent="-88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en-US" sz="900" b="0" i="0" u="none" strike="noStrike" kern="0" cap="none" normalizeH="0" baseline="0" noProof="0" dirty="0">
                <a:ln>
                  <a:noFill/>
                </a:ln>
                <a:solidFill>
                  <a:prstClr val="black"/>
                </a:solidFill>
                <a:effectLst/>
                <a:uLnTx/>
                <a:uFillTx/>
                <a:ea typeface="맑은 고딕" panose="020B0503020000020004" pitchFamily="50" charset="-127"/>
              </a:rPr>
              <a:t>After </a:t>
            </a:r>
            <a:r>
              <a:rPr kumimoji="0" lang="en" altLang="ko-KR" sz="900" b="0" i="0" u="none" strike="noStrike" kern="0" cap="none" normalizeH="0" baseline="0" noProof="0" dirty="0">
                <a:ln>
                  <a:noFill/>
                </a:ln>
                <a:solidFill>
                  <a:prstClr val="black"/>
                </a:solidFill>
                <a:effectLst/>
                <a:uLnTx/>
                <a:uFillTx/>
                <a:ea typeface="맑은 고딕" panose="020B0503020000020004" pitchFamily="50" charset="-127"/>
              </a:rPr>
              <a:t>freezing , </a:t>
            </a:r>
            <a:r>
              <a:rPr kumimoji="0" lang="en" altLang="en-US" sz="900" b="0" i="0" u="none" strike="noStrike" kern="0" cap="none" normalizeH="0" baseline="0" noProof="0" dirty="0">
                <a:ln>
                  <a:noFill/>
                </a:ln>
                <a:solidFill>
                  <a:prstClr val="black"/>
                </a:solidFill>
                <a:effectLst/>
                <a:uLnTx/>
                <a:uFillTx/>
                <a:ea typeface="맑은 고딕" panose="020B0503020000020004" pitchFamily="50" charset="-127"/>
              </a:rPr>
              <a:t>establishment of reflection plan</a:t>
            </a:r>
            <a:endParaRPr kumimoji="0" lang="en-US" altLang="ko-KR" sz="900" b="0" i="0" u="none" strike="noStrike" kern="0" cap="none" normalizeH="0" baseline="0" noProof="0" dirty="0">
              <a:ln>
                <a:noFill/>
              </a:ln>
              <a:solidFill>
                <a:prstClr val="black"/>
              </a:solidFill>
              <a:effectLst/>
              <a:uLnTx/>
              <a:uFillTx/>
              <a:ea typeface="맑은 고딕" panose="020B0503020000020004" pitchFamily="50" charset="-127"/>
            </a:endParaRPr>
          </a:p>
        </p:txBody>
      </p:sp>
      <p:sp>
        <p:nvSpPr>
          <p:cNvPr id="28" name="직사각형 27"/>
          <p:cNvSpPr/>
          <p:nvPr/>
        </p:nvSpPr>
        <p:spPr bwMode="auto">
          <a:xfrm>
            <a:off x="5169024" y="3311658"/>
            <a:ext cx="1526958" cy="837126"/>
          </a:xfrm>
          <a:prstGeom prst="rect">
            <a:avLst/>
          </a:prstGeom>
          <a:solidFill>
            <a:srgbClr val="000000">
              <a:lumMod val="50000"/>
              <a:lumOff val="50000"/>
            </a:srgbClr>
          </a:solidFill>
          <a:ln w="9525" algn="ctr">
            <a:noFill/>
            <a:round/>
            <a:headEnd/>
            <a:tailEnd/>
          </a:ln>
          <a:effectLst/>
        </p:spPr>
        <p:txBody>
          <a:bodyPr lIns="36000" tIns="46800" rIns="36000" bIns="46800" rtlCol="0" anchor="ctr"/>
          <a:lstStyle/>
          <a:p>
            <a:pPr marL="0" marR="0" lvl="0" indent="0" algn="ctr" defTabSz="914400" eaLnBrk="0" fontAlgn="ctr" latinLnBrk="0" hangingPunct="0">
              <a:lnSpc>
                <a:spcPct val="100000"/>
              </a:lnSpc>
              <a:spcBef>
                <a:spcPts val="0"/>
              </a:spcBef>
              <a:spcAft>
                <a:spcPts val="0"/>
              </a:spcAft>
              <a:buClrTx/>
              <a:buSzTx/>
              <a:buFont typeface="Wingdings" pitchFamily="2" charset="2"/>
              <a:buNone/>
              <a:tabLst/>
              <a:defRPr/>
            </a:pPr>
            <a:r>
              <a:rPr kumimoji="0" lang="en" altLang="en-US" sz="900" b="1" i="0" u="none" strike="noStrike" kern="0" cap="none" spc="0" normalizeH="0" baseline="0" noProof="0" dirty="0">
                <a:ln>
                  <a:noFill/>
                </a:ln>
                <a:solidFill>
                  <a:srgbClr val="FFFFFF"/>
                </a:solidFill>
                <a:effectLst/>
                <a:uLnTx/>
                <a:uFillTx/>
                <a:ea typeface="맑은 고딕" panose="020B0503020000020004" pitchFamily="50" charset="-127"/>
              </a:rPr>
              <a:t>Establishment of scope change management process</a:t>
            </a:r>
          </a:p>
        </p:txBody>
      </p:sp>
      <p:sp>
        <p:nvSpPr>
          <p:cNvPr id="30" name="AutoShape 28"/>
          <p:cNvSpPr>
            <a:spLocks noChangeArrowheads="1"/>
          </p:cNvSpPr>
          <p:nvPr/>
        </p:nvSpPr>
        <p:spPr bwMode="gray">
          <a:xfrm>
            <a:off x="6750314" y="3311657"/>
            <a:ext cx="2600338" cy="379995"/>
          </a:xfrm>
          <a:prstGeom prst="rect">
            <a:avLst/>
          </a:prstGeom>
          <a:solidFill>
            <a:srgbClr val="BFBFBF">
              <a:lumMod val="60000"/>
              <a:lumOff val="40000"/>
              <a:alpha val="43000"/>
            </a:srgbClr>
          </a:solidFill>
          <a:ln w="3175">
            <a:noFill/>
          </a:ln>
          <a:effectLst/>
        </p:spPr>
        <p:txBody>
          <a:bodyPr wrap="square" lIns="36000" tIns="0" rIns="36000" bIns="0" rtlCol="0" anchor="ctr">
            <a:noAutofit/>
          </a:bodyPr>
          <a:lstStyle/>
          <a:p>
            <a:pPr marL="88900" marR="0" lvl="1" indent="-88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en-US" sz="900" b="0" i="0" u="none" strike="noStrike" kern="0" cap="none" normalizeH="0" baseline="0" noProof="0" dirty="0">
                <a:ln>
                  <a:noFill/>
                </a:ln>
                <a:solidFill>
                  <a:prstClr val="black"/>
                </a:solidFill>
                <a:effectLst/>
                <a:uLnTx/>
                <a:uFillTx/>
                <a:ea typeface="맑은 고딕" panose="020B0503020000020004" pitchFamily="50" charset="-127"/>
              </a:rPr>
              <a:t>Establishment of linkage procedures </a:t>
            </a:r>
            <a:endParaRPr kumimoji="0" lang="en-US" altLang="ko-KR" sz="900" b="0" i="0" u="none" strike="noStrike" kern="0" cap="none" normalizeH="0" baseline="0" noProof="0" dirty="0">
              <a:ln>
                <a:noFill/>
              </a:ln>
              <a:solidFill>
                <a:prstClr val="black"/>
              </a:solidFill>
              <a:effectLst/>
              <a:uLnTx/>
              <a:uFillTx/>
              <a:ea typeface="맑은 고딕" panose="020B0503020000020004" pitchFamily="50" charset="-127"/>
            </a:endParaRPr>
          </a:p>
        </p:txBody>
      </p:sp>
      <p:sp>
        <p:nvSpPr>
          <p:cNvPr id="31" name="AutoShape 28"/>
          <p:cNvSpPr>
            <a:spLocks noChangeArrowheads="1"/>
          </p:cNvSpPr>
          <p:nvPr/>
        </p:nvSpPr>
        <p:spPr bwMode="gray">
          <a:xfrm>
            <a:off x="6750314" y="3768789"/>
            <a:ext cx="2600338" cy="379995"/>
          </a:xfrm>
          <a:prstGeom prst="rect">
            <a:avLst/>
          </a:prstGeom>
          <a:solidFill>
            <a:srgbClr val="BFBFBF">
              <a:lumMod val="60000"/>
              <a:lumOff val="40000"/>
              <a:alpha val="43000"/>
            </a:srgbClr>
          </a:solidFill>
          <a:ln w="3175">
            <a:noFill/>
          </a:ln>
          <a:effectLst/>
        </p:spPr>
        <p:txBody>
          <a:bodyPr wrap="square" lIns="36000" tIns="0" rIns="36000" bIns="0" rtlCol="0" anchor="ctr">
            <a:noAutofit/>
          </a:bodyPr>
          <a:lstStyle/>
          <a:p>
            <a:pPr marL="88900" marR="0" lvl="1" indent="-88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en-US" sz="900" b="0" i="0" u="none" strike="noStrike" kern="0" cap="none" normalizeH="0" baseline="0" noProof="0" dirty="0">
                <a:ln>
                  <a:noFill/>
                </a:ln>
                <a:solidFill>
                  <a:prstClr val="black"/>
                </a:solidFill>
                <a:effectLst/>
                <a:uLnTx/>
                <a:uFillTx/>
                <a:ea typeface="맑은 고딕" panose="020B0503020000020004" pitchFamily="50" charset="-127"/>
              </a:rPr>
              <a:t>Use of management support system</a:t>
            </a:r>
            <a:endParaRPr kumimoji="0" lang="en-US" altLang="ko-KR" sz="900" b="0" i="0" u="none" strike="noStrike" kern="0" cap="none" normalizeH="0" baseline="0" noProof="0" dirty="0">
              <a:ln>
                <a:noFill/>
              </a:ln>
              <a:solidFill>
                <a:prstClr val="black"/>
              </a:solidFill>
              <a:effectLst/>
              <a:uLnTx/>
              <a:uFillTx/>
              <a:ea typeface="맑은 고딕" panose="020B0503020000020004" pitchFamily="50" charset="-127"/>
            </a:endParaRPr>
          </a:p>
        </p:txBody>
      </p:sp>
      <p:sp>
        <p:nvSpPr>
          <p:cNvPr id="32" name="AutoShape 28"/>
          <p:cNvSpPr>
            <a:spLocks noChangeArrowheads="1"/>
          </p:cNvSpPr>
          <p:nvPr/>
        </p:nvSpPr>
        <p:spPr bwMode="gray">
          <a:xfrm>
            <a:off x="6750314" y="2638385"/>
            <a:ext cx="2600338" cy="370032"/>
          </a:xfrm>
          <a:prstGeom prst="rect">
            <a:avLst/>
          </a:prstGeom>
          <a:solidFill>
            <a:srgbClr val="BFBFBF">
              <a:lumMod val="60000"/>
              <a:lumOff val="40000"/>
              <a:alpha val="43000"/>
            </a:srgbClr>
          </a:solidFill>
          <a:ln w="3175">
            <a:noFill/>
          </a:ln>
          <a:effectLst/>
        </p:spPr>
        <p:txBody>
          <a:bodyPr wrap="square" lIns="36000" tIns="0" rIns="36000" bIns="0" rtlCol="0" anchor="ctr">
            <a:noAutofit/>
          </a:bodyPr>
          <a:lstStyle/>
          <a:p>
            <a:pPr marL="88900" marR="0" lvl="1" indent="-88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en-US" sz="900" b="0" i="0" u="none" strike="noStrike" kern="0" cap="none" normalizeH="0" baseline="0" noProof="0" dirty="0">
                <a:ln>
                  <a:noFill/>
                </a:ln>
                <a:solidFill>
                  <a:prstClr val="black"/>
                </a:solidFill>
                <a:effectLst/>
                <a:uLnTx/>
                <a:uFillTx/>
                <a:ea typeface="맑은 고딕" panose="020B0503020000020004" pitchFamily="50" charset="-127"/>
              </a:rPr>
              <a:t>Determined </a:t>
            </a:r>
            <a:r>
              <a:rPr kumimoji="0" lang="en" altLang="ko-KR" sz="900" b="0" i="0" u="none" strike="noStrike" kern="0" cap="none" normalizeH="0" baseline="0" noProof="0" dirty="0">
                <a:ln>
                  <a:noFill/>
                </a:ln>
                <a:solidFill>
                  <a:prstClr val="black"/>
                </a:solidFill>
                <a:effectLst/>
                <a:uLnTx/>
                <a:uFillTx/>
                <a:ea typeface="맑은 고딕" panose="020B0503020000020004" pitchFamily="50" charset="-127"/>
              </a:rPr>
              <a:t>baseline </a:t>
            </a:r>
            <a:r>
              <a:rPr kumimoji="0" lang="en" altLang="en-US" sz="900" kern="0" noProof="0" dirty="0">
                <a:solidFill>
                  <a:prstClr val="black"/>
                </a:solidFill>
                <a:ea typeface="맑은 고딕" panose="020B0503020000020004" pitchFamily="50" charset="-127"/>
              </a:rPr>
              <a:t>management using tools</a:t>
            </a:r>
            <a:endParaRPr kumimoji="0" lang="ko-KR" altLang="en-US" sz="900" b="0" i="0" u="none" strike="noStrike" kern="0" cap="none" normalizeH="0" baseline="0" noProof="0" dirty="0">
              <a:ln>
                <a:noFill/>
              </a:ln>
              <a:solidFill>
                <a:prstClr val="black"/>
              </a:solidFill>
              <a:effectLst/>
              <a:uLnTx/>
              <a:uFillTx/>
              <a:ea typeface="맑은 고딕" panose="020B0503020000020004" pitchFamily="50" charset="-127"/>
            </a:endParaRPr>
          </a:p>
        </p:txBody>
      </p:sp>
      <p:sp>
        <p:nvSpPr>
          <p:cNvPr id="33" name="제목 3"/>
          <p:cNvSpPr txBox="1">
            <a:spLocks/>
          </p:cNvSpPr>
          <p:nvPr/>
        </p:nvSpPr>
        <p:spPr>
          <a:xfrm>
            <a:off x="740532" y="647400"/>
            <a:ext cx="8335614"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2813" rtl="0" eaLnBrk="0" fontAlgn="base" latinLnBrk="1" hangingPunct="0">
              <a:spcBef>
                <a:spcPct val="0"/>
              </a:spcBef>
              <a:spcAft>
                <a:spcPct val="0"/>
              </a:spcAft>
              <a:defRPr lang="ko-KR" altLang="en-US" sz="2600" b="1" kern="1200" spc="-60" baseline="0" dirty="0">
                <a:ln>
                  <a:noFill/>
                </a:ln>
                <a:solidFill>
                  <a:schemeClr val="accent1"/>
                </a:solidFill>
                <a:latin typeface="+mn-ea"/>
                <a:ea typeface="+mn-ea"/>
                <a:cs typeface="+mj-cs"/>
              </a:defRPr>
            </a:lvl1pPr>
            <a:lvl2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kumimoji="0" lang="en" altLang="en-US" sz="2400" dirty="0">
                <a:solidFill>
                  <a:schemeClr val="tx1">
                    <a:lumMod val="75000"/>
                    <a:lumOff val="25000"/>
                  </a:schemeClr>
                </a:solidFill>
              </a:rPr>
              <a:t>Scope and Change Management </a:t>
            </a:r>
            <a:r>
              <a:rPr kumimoji="0" lang="en" altLang="ko-KR" sz="2400" dirty="0">
                <a:solidFill>
                  <a:schemeClr val="tx1">
                    <a:lumMod val="75000"/>
                    <a:lumOff val="25000"/>
                  </a:schemeClr>
                </a:solidFill>
              </a:rPr>
              <a:t>(1/2)</a:t>
            </a:r>
            <a:endParaRPr kumimoji="0" lang="ko-KR" altLang="en-US" sz="2400" dirty="0">
              <a:solidFill>
                <a:schemeClr val="tx1">
                  <a:lumMod val="75000"/>
                  <a:lumOff val="25000"/>
                </a:schemeClr>
              </a:solidFill>
            </a:endParaRPr>
          </a:p>
        </p:txBody>
      </p:sp>
      <p:sp>
        <p:nvSpPr>
          <p:cNvPr id="34" name="텍스트 개체 틀 5"/>
          <p:cNvSpPr txBox="1">
            <a:spLocks/>
          </p:cNvSpPr>
          <p:nvPr/>
        </p:nvSpPr>
        <p:spPr>
          <a:xfrm>
            <a:off x="271701" y="692696"/>
            <a:ext cx="468831" cy="276999"/>
          </a:xfrm>
          <a:prstGeom prst="rect">
            <a:avLst/>
          </a:prstGeom>
        </p:spPr>
        <p:txBody>
          <a:bodyPr wrap="square" lIns="0" tIns="0" rIns="0" bIns="0" anchor="ctr" anchorCtr="0">
            <a:spAutoFit/>
          </a:bodyPr>
          <a:lstStyle>
            <a:lvl1pPr marL="0" indent="0" algn="l" defTabSz="912813" rtl="0" eaLnBrk="0" fontAlgn="base" latinLnBrk="1" hangingPunct="0">
              <a:spcBef>
                <a:spcPct val="20000"/>
              </a:spcBef>
              <a:spcAft>
                <a:spcPct val="0"/>
              </a:spcAft>
              <a:buFont typeface="Arial" pitchFamily="34" charset="0"/>
              <a:buNone/>
              <a:defRPr sz="1800" b="1" kern="1200" spc="-60" baseline="0">
                <a:ln>
                  <a:noFill/>
                </a:ln>
                <a:solidFill>
                  <a:schemeClr val="accent6"/>
                </a:solidFill>
                <a:latin typeface="+mn-ea"/>
                <a:ea typeface="+mn-ea"/>
                <a:cs typeface="+mn-cs"/>
              </a:defRPr>
            </a:lvl1pPr>
            <a:lvl2pPr marL="741363" indent="-284163" algn="l" defTabSz="912813"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1413" indent="-227013" algn="l" defTabSz="912813" rtl="0" eaLnBrk="0" fontAlgn="base" latinLnBrk="1" hangingPunct="0">
              <a:spcBef>
                <a:spcPct val="20000"/>
              </a:spcBef>
              <a:spcAft>
                <a:spcPct val="0"/>
              </a:spcAft>
              <a:buFont typeface="Arial" pitchFamily="34" charset="0"/>
              <a:buChar char="•"/>
              <a:defRPr sz="2500" kern="1200">
                <a:solidFill>
                  <a:schemeClr val="tx1"/>
                </a:solidFill>
                <a:latin typeface="+mn-lt"/>
                <a:ea typeface="+mn-ea"/>
                <a:cs typeface="+mn-cs"/>
              </a:defRPr>
            </a:lvl3pPr>
            <a:lvl4pPr marL="15986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58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kumimoji="0" lang="en" altLang="ko-KR" dirty="0">
                <a:solidFill>
                  <a:schemeClr val="tx1">
                    <a:lumMod val="75000"/>
                    <a:lumOff val="25000"/>
                  </a:schemeClr>
                </a:solidFill>
              </a:rPr>
              <a:t>14.</a:t>
            </a:r>
            <a:endParaRPr kumimoji="0" lang="ko-KR" altLang="en-US" dirty="0">
              <a:solidFill>
                <a:schemeClr val="tx1">
                  <a:lumMod val="75000"/>
                  <a:lumOff val="25000"/>
                </a:schemeClr>
              </a:solidFill>
            </a:endParaRPr>
          </a:p>
        </p:txBody>
      </p:sp>
      <p:sp>
        <p:nvSpPr>
          <p:cNvPr id="36" name="TextBox 35"/>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4. </a:t>
            </a:r>
            <a:r>
              <a:rPr lang="en" altLang="en-US" sz="1400" b="1" dirty="0">
                <a:solidFill>
                  <a:schemeClr val="bg1">
                    <a:lumMod val="65000"/>
                  </a:schemeClr>
                </a:solidFill>
                <a:ea typeface="맑은 고딕" pitchFamily="50" charset="-127"/>
              </a:rPr>
              <a:t>Project management plan</a:t>
            </a:r>
          </a:p>
        </p:txBody>
      </p:sp>
    </p:spTree>
    <p:extLst>
      <p:ext uri="{BB962C8B-B14F-4D97-AF65-F5344CB8AC3E}">
        <p14:creationId xmlns:p14="http://schemas.microsoft.com/office/powerpoint/2010/main" val="2584624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idx="1"/>
          </p:nvPr>
        </p:nvSpPr>
        <p:spPr>
          <a:xfrm>
            <a:off x="524508" y="1089530"/>
            <a:ext cx="8605206" cy="575274"/>
          </a:xfrm>
          <a:noFill/>
          <a:ln w="6350" algn="ctr">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2031" tIns="41015" rIns="82031" bIns="41015" rtlCol="0" anchor="t" anchorCtr="0">
            <a:spAutoFit/>
            <a:scene3d>
              <a:camera prst="orthographicFront"/>
              <a:lightRig rig="threePt" dir="t"/>
            </a:scene3d>
            <a:sp3d>
              <a:bevelT w="0" h="0"/>
              <a:bevelB w="0" h="0"/>
              <a:extrusionClr>
                <a:schemeClr val="tx1"/>
              </a:extrusionClr>
              <a:contourClr>
                <a:schemeClr val="tx1"/>
              </a:contourClr>
            </a:sp3d>
          </a:bodyPr>
          <a:lstStyle/>
          <a:p>
            <a:pPr defTabSz="974725" latinLnBrk="1">
              <a:spcBef>
                <a:spcPct val="0"/>
              </a:spcBef>
            </a:pPr>
            <a:r>
              <a:rPr kumimoji="1" lang="en" altLang="en-US" sz="1600" spc="-20" dirty="0">
                <a:solidFill>
                  <a:schemeClr val="tx1">
                    <a:lumMod val="65000"/>
                    <a:lumOff val="35000"/>
                  </a:schemeClr>
                </a:solidFill>
              </a:rPr>
              <a:t>Change management helps maintain consistency of initial business goals by identifying </a:t>
            </a:r>
            <a:r>
              <a:rPr kumimoji="1" lang="en" altLang="ko-KR" sz="1600" spc="-20" dirty="0">
                <a:solidFill>
                  <a:schemeClr val="tx1">
                    <a:lumMod val="65000"/>
                    <a:lumOff val="35000"/>
                  </a:schemeClr>
                </a:solidFill>
              </a:rPr>
              <a:t>the impact </a:t>
            </a:r>
            <a:r>
              <a:rPr kumimoji="1" lang="en" altLang="en-US" sz="1600" spc="-20" dirty="0">
                <a:solidFill>
                  <a:schemeClr val="tx1">
                    <a:lumMod val="65000"/>
                    <a:lumOff val="35000"/>
                  </a:schemeClr>
                </a:solidFill>
              </a:rPr>
              <a:t>and </a:t>
            </a:r>
            <a:r>
              <a:rPr kumimoji="1" lang="en" altLang="ko-KR" sz="1600" spc="-20" dirty="0">
                <a:solidFill>
                  <a:schemeClr val="tx1">
                    <a:lumMod val="65000"/>
                    <a:lumOff val="35000"/>
                  </a:schemeClr>
                </a:solidFill>
              </a:rPr>
              <a:t>risk </a:t>
            </a:r>
            <a:r>
              <a:rPr kumimoji="1" lang="en" altLang="en-US" sz="1600" spc="-20" dirty="0">
                <a:solidFill>
                  <a:schemeClr val="tx1">
                    <a:lumMod val="65000"/>
                    <a:lumOff val="35000"/>
                  </a:schemeClr>
                </a:solidFill>
              </a:rPr>
              <a:t>of all changes that occur after </a:t>
            </a:r>
            <a:r>
              <a:rPr kumimoji="1" lang="en" altLang="ko-KR" sz="1600" spc="-20" dirty="0">
                <a:solidFill>
                  <a:schemeClr val="tx1">
                    <a:lumMod val="65000"/>
                    <a:lumOff val="35000"/>
                  </a:schemeClr>
                </a:solidFill>
              </a:rPr>
              <a:t>the baseline is confirmed .</a:t>
            </a:r>
            <a:endParaRPr kumimoji="1" lang="ko-KR" altLang="en-US" sz="1600" spc="-20" dirty="0">
              <a:solidFill>
                <a:schemeClr val="tx1">
                  <a:lumMod val="65000"/>
                  <a:lumOff val="35000"/>
                </a:schemeClr>
              </a:solidFill>
            </a:endParaRPr>
          </a:p>
        </p:txBody>
      </p:sp>
      <p:sp>
        <p:nvSpPr>
          <p:cNvPr id="7" name="AutoShape 56"/>
          <p:cNvSpPr>
            <a:spLocks noChangeArrowheads="1"/>
          </p:cNvSpPr>
          <p:nvPr/>
        </p:nvSpPr>
        <p:spPr bwMode="auto">
          <a:xfrm>
            <a:off x="381001" y="1733476"/>
            <a:ext cx="9144000" cy="327273"/>
          </a:xfrm>
          <a:prstGeom prst="rect">
            <a:avLst/>
          </a:prstGeom>
          <a:solidFill>
            <a:schemeClr val="tx1">
              <a:lumMod val="65000"/>
              <a:lumOff val="35000"/>
            </a:schemeClr>
          </a:solidFill>
          <a:ln w="9525" cap="flat" cmpd="sng" algn="ctr">
            <a:solidFill>
              <a:sysClr val="windowText" lastClr="000000">
                <a:lumMod val="50000"/>
                <a:lumOff val="50000"/>
              </a:sysClr>
            </a:solidFill>
            <a:prstDash val="solid"/>
          </a:ln>
          <a:effectLst/>
        </p:spPr>
        <p:txBody>
          <a:bodyPr lIns="144000" rIns="144000" anchor="ctr"/>
          <a:lstStyle/>
          <a:p>
            <a:pPr algn="ctr" defTabSz="914400" fontAlgn="auto" latinLnBrk="0">
              <a:spcBef>
                <a:spcPts val="0"/>
              </a:spcBef>
              <a:spcAft>
                <a:spcPts val="0"/>
              </a:spcAft>
            </a:pPr>
            <a:r>
              <a:rPr kumimoji="0" lang="en" altLang="en-US" sz="800" b="1" kern="0" dirty="0">
                <a:solidFill>
                  <a:prstClr val="white"/>
                </a:solidFill>
                <a:effectLst>
                  <a:outerShdw blurRad="38100" dist="38100" dir="2700000" algn="tl">
                    <a:srgbClr val="000000">
                      <a:alpha val="43137"/>
                    </a:srgbClr>
                  </a:outerShdw>
                </a:effectLst>
                <a:latin typeface="맑은 고딕"/>
                <a:ea typeface="맑은 고딕"/>
              </a:rPr>
              <a:t>Scope and Change Management Plan</a:t>
            </a:r>
            <a:endParaRPr kumimoji="0" lang="en-US" altLang="ko-KR" sz="800" b="1" kern="0" dirty="0">
              <a:solidFill>
                <a:prstClr val="white"/>
              </a:solidFill>
              <a:effectLst>
                <a:outerShdw blurRad="38100" dist="38100" dir="2700000" algn="tl">
                  <a:srgbClr val="000000">
                    <a:alpha val="43137"/>
                  </a:srgbClr>
                </a:outerShdw>
              </a:effectLst>
              <a:latin typeface="맑은 고딕"/>
              <a:ea typeface="맑은 고딕"/>
            </a:endParaRPr>
          </a:p>
        </p:txBody>
      </p:sp>
      <p:sp>
        <p:nvSpPr>
          <p:cNvPr id="9" name="Rectangle 4"/>
          <p:cNvSpPr>
            <a:spLocks noChangeArrowheads="1"/>
          </p:cNvSpPr>
          <p:nvPr/>
        </p:nvSpPr>
        <p:spPr bwMode="auto">
          <a:xfrm>
            <a:off x="488504" y="2132857"/>
            <a:ext cx="4411662" cy="311952"/>
          </a:xfrm>
          <a:prstGeom prst="rect">
            <a:avLst/>
          </a:prstGeom>
          <a:solidFill>
            <a:srgbClr val="777777"/>
          </a:solidFill>
          <a:ln w="9525" algn="ctr">
            <a:solidFill>
              <a:schemeClr val="tx1"/>
            </a:solidFill>
            <a:miter lim="800000"/>
            <a:headEnd/>
            <a:tailEnd/>
          </a:ln>
          <a:effectLst>
            <a:outerShdw dist="35921" dir="2700000" algn="ctr" rotWithShape="0">
              <a:schemeClr val="bg2"/>
            </a:outerShdw>
          </a:effectLst>
        </p:spPr>
        <p:txBody>
          <a:bodyPr wrap="none"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spcBef>
                <a:spcPct val="20000"/>
              </a:spcBef>
            </a:pPr>
            <a:r>
              <a:rPr lang="en" altLang="en-US" sz="800" dirty="0">
                <a:solidFill>
                  <a:schemeClr val="bg1"/>
                </a:solidFill>
                <a:latin typeface="+mn-ea"/>
                <a:ea typeface="+mn-ea"/>
              </a:rPr>
              <a:t>Change Management </a:t>
            </a:r>
            <a:r>
              <a:rPr lang="en" altLang="ko-KR" sz="800" dirty="0">
                <a:solidFill>
                  <a:schemeClr val="bg1"/>
                </a:solidFill>
                <a:latin typeface="+mn-ea"/>
                <a:ea typeface="+mn-ea"/>
              </a:rPr>
              <a:t>Key Points</a:t>
            </a:r>
          </a:p>
        </p:txBody>
      </p:sp>
      <p:sp>
        <p:nvSpPr>
          <p:cNvPr id="10" name="Rectangle 5"/>
          <p:cNvSpPr>
            <a:spLocks noChangeArrowheads="1"/>
          </p:cNvSpPr>
          <p:nvPr/>
        </p:nvSpPr>
        <p:spPr bwMode="auto">
          <a:xfrm>
            <a:off x="488504" y="2457437"/>
            <a:ext cx="4411662" cy="4143069"/>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lIns="126000" tIns="54000" rIns="126000" bIns="126000"/>
          <a:lstStyle>
            <a:lvl1pPr marL="92075" indent="-92075">
              <a:defRPr kumimoji="1" sz="1200" b="1">
                <a:solidFill>
                  <a:srgbClr val="000000"/>
                </a:solidFill>
                <a:latin typeface="Arial" charset="0"/>
                <a:ea typeface="돋움" pitchFamily="50" charset="-127"/>
              </a:defRPr>
            </a:lvl1pPr>
            <a:lvl2pPr marL="163513" indent="-698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eaLnBrk="1" latinLnBrk="0" hangingPunct="1">
              <a:spcBef>
                <a:spcPct val="20000"/>
              </a:spcBef>
              <a:buFont typeface="Wingdings" pitchFamily="2" charset="2"/>
              <a:buNone/>
            </a:pPr>
            <a:r>
              <a:rPr lang="en" altLang="en-US" sz="800" u="sng" dirty="0">
                <a:solidFill>
                  <a:schemeClr val="tx1"/>
                </a:solidFill>
                <a:latin typeface="+mn-ea"/>
                <a:ea typeface="+mn-ea"/>
              </a:rPr>
              <a:t>Subject to change management</a:t>
            </a:r>
            <a:r>
              <a:rPr lang="en" altLang="en-US" sz="800" dirty="0">
                <a:solidFill>
                  <a:schemeClr val="tx1"/>
                </a:solidFill>
                <a:latin typeface="+mn-ea"/>
                <a:ea typeface="+mn-ea"/>
              </a:rPr>
              <a:t> </a:t>
            </a:r>
          </a:p>
          <a:p>
            <a:pPr lvl="1" eaLnBrk="1" latinLnBrk="0" hangingPunct="1">
              <a:spcBef>
                <a:spcPct val="20000"/>
              </a:spcBef>
              <a:buFont typeface="Optima" pitchFamily="2" charset="2"/>
              <a:buChar char=" "/>
            </a:pPr>
            <a:r>
              <a:rPr lang="en" altLang="ko-KR" sz="800" b="0" dirty="0">
                <a:solidFill>
                  <a:schemeClr val="tx1"/>
                </a:solidFill>
                <a:latin typeface="+mn-ea"/>
                <a:ea typeface="+mn-ea"/>
              </a:rPr>
              <a:t>1) </a:t>
            </a:r>
            <a:r>
              <a:rPr lang="en" altLang="en-US" sz="800" b="0" dirty="0">
                <a:solidFill>
                  <a:schemeClr val="tx1"/>
                </a:solidFill>
                <a:latin typeface="+mn-ea"/>
                <a:ea typeface="+mn-ea"/>
              </a:rPr>
              <a:t>Scope </a:t>
            </a:r>
            <a:r>
              <a:rPr lang="en" altLang="ko-KR" sz="800" b="0" dirty="0">
                <a:solidFill>
                  <a:schemeClr val="tx1"/>
                </a:solidFill>
                <a:latin typeface="+mn-ea"/>
                <a:ea typeface="+mn-ea"/>
              </a:rPr>
              <a:t>2) </a:t>
            </a:r>
            <a:r>
              <a:rPr lang="en" altLang="en-US" sz="800" b="0" dirty="0">
                <a:solidFill>
                  <a:schemeClr val="tx1"/>
                </a:solidFill>
                <a:latin typeface="+mn-ea"/>
                <a:ea typeface="+mn-ea"/>
              </a:rPr>
              <a:t>Plan </a:t>
            </a:r>
            <a:r>
              <a:rPr lang="en" altLang="ko-KR" sz="800" b="0" dirty="0">
                <a:solidFill>
                  <a:schemeClr val="tx1"/>
                </a:solidFill>
                <a:latin typeface="+mn-ea"/>
                <a:ea typeface="+mn-ea"/>
              </a:rPr>
              <a:t>3) </a:t>
            </a:r>
            <a:r>
              <a:rPr lang="en" altLang="en-US" sz="800" b="0" dirty="0">
                <a:solidFill>
                  <a:schemeClr val="tx1"/>
                </a:solidFill>
                <a:latin typeface="+mn-ea"/>
                <a:ea typeface="+mn-ea"/>
              </a:rPr>
              <a:t>Manpower </a:t>
            </a:r>
            <a:r>
              <a:rPr lang="en" altLang="ko-KR" sz="800" b="0" dirty="0">
                <a:solidFill>
                  <a:schemeClr val="tx1"/>
                </a:solidFill>
                <a:latin typeface="+mn-ea"/>
                <a:ea typeface="+mn-ea"/>
              </a:rPr>
              <a:t>4) </a:t>
            </a:r>
            <a:r>
              <a:rPr lang="en" altLang="en-US" sz="800" b="0" dirty="0">
                <a:solidFill>
                  <a:schemeClr val="tx1"/>
                </a:solidFill>
                <a:latin typeface="+mn-ea"/>
                <a:ea typeface="+mn-ea"/>
              </a:rPr>
              <a:t>Cost </a:t>
            </a:r>
            <a:r>
              <a:rPr lang="en" altLang="ko-KR" sz="800" b="0" dirty="0">
                <a:solidFill>
                  <a:schemeClr val="tx1"/>
                </a:solidFill>
                <a:latin typeface="+mn-ea"/>
                <a:ea typeface="+mn-ea"/>
              </a:rPr>
              <a:t>5) </a:t>
            </a:r>
            <a:r>
              <a:rPr lang="en" altLang="en-US" sz="800" b="0" dirty="0">
                <a:solidFill>
                  <a:schemeClr val="tx1"/>
                </a:solidFill>
                <a:latin typeface="+mn-ea"/>
                <a:ea typeface="+mn-ea"/>
              </a:rPr>
              <a:t>Output </a:t>
            </a:r>
            <a:r>
              <a:rPr lang="en" altLang="ko-KR" sz="800" b="0" dirty="0">
                <a:solidFill>
                  <a:schemeClr val="tx1"/>
                </a:solidFill>
                <a:latin typeface="+mn-ea"/>
                <a:ea typeface="+mn-ea"/>
              </a:rPr>
              <a:t>6) </a:t>
            </a:r>
            <a:r>
              <a:rPr lang="en" altLang="en-US" sz="800" b="0" dirty="0">
                <a:solidFill>
                  <a:schemeClr val="tx1"/>
                </a:solidFill>
                <a:latin typeface="+mn-ea"/>
                <a:ea typeface="+mn-ea"/>
              </a:rPr>
              <a:t>Others</a:t>
            </a:r>
          </a:p>
          <a:p>
            <a:pPr eaLnBrk="1" latinLnBrk="0" hangingPunct="1">
              <a:spcBef>
                <a:spcPct val="20000"/>
              </a:spcBef>
              <a:buFont typeface="Wingdings" pitchFamily="2" charset="2"/>
              <a:buNone/>
            </a:pPr>
            <a:r>
              <a:rPr lang="en" altLang="en-US" sz="800" u="sng" dirty="0">
                <a:solidFill>
                  <a:schemeClr val="tx1"/>
                </a:solidFill>
                <a:latin typeface="+mn-ea"/>
                <a:ea typeface="+mn-ea"/>
              </a:rPr>
              <a:t>detailed procedure</a:t>
            </a:r>
            <a:endParaRPr lang="en-US" altLang="ko-KR" sz="800" b="0" dirty="0">
              <a:solidFill>
                <a:schemeClr val="tx1"/>
              </a:solidFill>
              <a:latin typeface="+mn-ea"/>
              <a:ea typeface="+mn-ea"/>
            </a:endParaRPr>
          </a:p>
          <a:p>
            <a:pPr eaLnBrk="1" latinLnBrk="0" hangingPunct="1">
              <a:spcBef>
                <a:spcPct val="20000"/>
              </a:spcBef>
              <a:buFont typeface="Wingdings" pitchFamily="2" charset="2"/>
              <a:buNone/>
            </a:pPr>
            <a:endParaRPr lang="en-US" altLang="ko-KR" sz="800" u="sng" dirty="0">
              <a:solidFill>
                <a:schemeClr val="tx1"/>
              </a:solidFill>
              <a:latin typeface="+mn-ea"/>
              <a:ea typeface="+mn-ea"/>
            </a:endParaRPr>
          </a:p>
          <a:p>
            <a:pPr eaLnBrk="1" latinLnBrk="0" hangingPunct="1">
              <a:spcBef>
                <a:spcPct val="20000"/>
              </a:spcBef>
              <a:buFont typeface="Wingdings" pitchFamily="2" charset="2"/>
              <a:buNone/>
            </a:pPr>
            <a:endParaRPr lang="en-US" altLang="ko-KR" sz="800" u="sng" dirty="0">
              <a:solidFill>
                <a:schemeClr val="tx1"/>
              </a:solidFill>
              <a:latin typeface="+mn-ea"/>
              <a:ea typeface="+mn-ea"/>
            </a:endParaRPr>
          </a:p>
          <a:p>
            <a:pPr eaLnBrk="1" latinLnBrk="0" hangingPunct="1">
              <a:spcBef>
                <a:spcPct val="20000"/>
              </a:spcBef>
              <a:buFont typeface="Wingdings" pitchFamily="2" charset="2"/>
              <a:buNone/>
            </a:pPr>
            <a:endParaRPr lang="en-US" altLang="ko-KR" sz="800" u="sng" dirty="0">
              <a:solidFill>
                <a:schemeClr val="tx1"/>
              </a:solidFill>
              <a:latin typeface="+mn-ea"/>
              <a:ea typeface="+mn-ea"/>
            </a:endParaRPr>
          </a:p>
          <a:p>
            <a:pPr eaLnBrk="1" latinLnBrk="0" hangingPunct="1">
              <a:spcBef>
                <a:spcPct val="20000"/>
              </a:spcBef>
              <a:buFont typeface="Wingdings" pitchFamily="2" charset="2"/>
              <a:buNone/>
            </a:pPr>
            <a:endParaRPr lang="en-US" altLang="ko-KR" sz="800" u="sng" dirty="0">
              <a:solidFill>
                <a:schemeClr val="tx1"/>
              </a:solidFill>
              <a:latin typeface="+mn-ea"/>
              <a:ea typeface="+mn-ea"/>
            </a:endParaRPr>
          </a:p>
          <a:p>
            <a:pPr eaLnBrk="1" latinLnBrk="0" hangingPunct="1">
              <a:spcBef>
                <a:spcPct val="20000"/>
              </a:spcBef>
              <a:buFont typeface="Wingdings" pitchFamily="2" charset="2"/>
              <a:buNone/>
            </a:pPr>
            <a:endParaRPr lang="en-US" altLang="ko-KR" sz="800" u="sng" dirty="0">
              <a:solidFill>
                <a:schemeClr val="tx1"/>
              </a:solidFill>
              <a:latin typeface="+mn-ea"/>
              <a:ea typeface="+mn-ea"/>
            </a:endParaRPr>
          </a:p>
          <a:p>
            <a:pPr eaLnBrk="1" latinLnBrk="0" hangingPunct="1">
              <a:spcBef>
                <a:spcPct val="20000"/>
              </a:spcBef>
              <a:buFont typeface="Wingdings" pitchFamily="2" charset="2"/>
              <a:buNone/>
            </a:pPr>
            <a:endParaRPr lang="en-US" altLang="ko-KR" sz="800" u="sng" dirty="0">
              <a:solidFill>
                <a:schemeClr val="tx1"/>
              </a:solidFill>
              <a:latin typeface="+mn-ea"/>
              <a:ea typeface="+mn-ea"/>
            </a:endParaRPr>
          </a:p>
          <a:p>
            <a:pPr eaLnBrk="1" latinLnBrk="0" hangingPunct="1">
              <a:spcBef>
                <a:spcPct val="20000"/>
              </a:spcBef>
              <a:buFont typeface="Wingdings" pitchFamily="2" charset="2"/>
              <a:buNone/>
            </a:pPr>
            <a:endParaRPr lang="en-US" altLang="ko-KR" sz="800" u="sng" dirty="0">
              <a:solidFill>
                <a:schemeClr val="tx1"/>
              </a:solidFill>
              <a:latin typeface="+mn-ea"/>
              <a:ea typeface="+mn-ea"/>
            </a:endParaRPr>
          </a:p>
          <a:p>
            <a:pPr eaLnBrk="1" latinLnBrk="0" hangingPunct="1">
              <a:spcBef>
                <a:spcPct val="20000"/>
              </a:spcBef>
              <a:buFont typeface="Wingdings" pitchFamily="2" charset="2"/>
              <a:buNone/>
            </a:pPr>
            <a:endParaRPr lang="en-US" altLang="ko-KR" sz="800" u="sng" dirty="0">
              <a:solidFill>
                <a:schemeClr val="tx1"/>
              </a:solidFill>
              <a:latin typeface="+mn-ea"/>
              <a:ea typeface="+mn-ea"/>
            </a:endParaRPr>
          </a:p>
          <a:p>
            <a:pPr eaLnBrk="1" latinLnBrk="0" hangingPunct="1">
              <a:spcBef>
                <a:spcPct val="20000"/>
              </a:spcBef>
              <a:buFont typeface="Wingdings" pitchFamily="2" charset="2"/>
              <a:buNone/>
            </a:pPr>
            <a:endParaRPr lang="en-US" altLang="ko-KR" sz="800" u="sng" dirty="0">
              <a:solidFill>
                <a:schemeClr val="tx1"/>
              </a:solidFill>
              <a:latin typeface="+mn-ea"/>
              <a:ea typeface="+mn-ea"/>
            </a:endParaRPr>
          </a:p>
          <a:p>
            <a:pPr eaLnBrk="1" latinLnBrk="0" hangingPunct="1">
              <a:spcBef>
                <a:spcPct val="20000"/>
              </a:spcBef>
              <a:buFont typeface="Wingdings" pitchFamily="2" charset="2"/>
              <a:buNone/>
            </a:pPr>
            <a:r>
              <a:rPr lang="en" altLang="en-US" sz="800" u="sng" dirty="0">
                <a:solidFill>
                  <a:schemeClr val="tx1"/>
                </a:solidFill>
                <a:latin typeface="+mn-ea"/>
                <a:ea typeface="+mn-ea"/>
              </a:rPr>
              <a:t>Considerations</a:t>
            </a:r>
            <a:endParaRPr lang="ko-KR" altLang="en-US" sz="800" dirty="0">
              <a:solidFill>
                <a:schemeClr val="tx1"/>
              </a:solidFill>
              <a:latin typeface="+mn-ea"/>
              <a:ea typeface="+mn-ea"/>
            </a:endParaRPr>
          </a:p>
          <a:p>
            <a:pPr eaLnBrk="1" latinLnBrk="0" hangingPunct="1">
              <a:spcBef>
                <a:spcPct val="20000"/>
              </a:spcBef>
            </a:pPr>
            <a:r>
              <a:rPr lang="en" altLang="ko-KR" sz="800" b="0" dirty="0">
                <a:solidFill>
                  <a:schemeClr val="tx1"/>
                </a:solidFill>
                <a:latin typeface="+mn-ea"/>
                <a:ea typeface="+mn-ea"/>
              </a:rPr>
              <a:t>- </a:t>
            </a:r>
            <a:r>
              <a:rPr lang="en" altLang="en-US" sz="800" b="0" dirty="0">
                <a:solidFill>
                  <a:schemeClr val="tx1"/>
                </a:solidFill>
                <a:latin typeface="+mn-ea"/>
                <a:ea typeface="+mn-ea"/>
              </a:rPr>
              <a:t>Changes handled according to the change management procedure are </a:t>
            </a:r>
            <a:br>
              <a:rPr lang="ko-KR" altLang="en-US" sz="800" b="0" dirty="0">
                <a:solidFill>
                  <a:schemeClr val="tx1"/>
                </a:solidFill>
                <a:latin typeface="+mn-ea"/>
                <a:ea typeface="+mn-ea"/>
              </a:rPr>
            </a:br>
            <a:r>
              <a:rPr lang="en" altLang="en-US" sz="800" b="0" dirty="0">
                <a:solidFill>
                  <a:schemeClr val="tx1"/>
                </a:solidFill>
                <a:latin typeface="+mn-ea"/>
                <a:ea typeface="+mn-ea"/>
              </a:rPr>
              <a:t>those that have a significant impact on the scope and plan of the project </a:t>
            </a:r>
            <a:r>
              <a:rPr lang="en" altLang="ko-KR" sz="800" b="0" dirty="0">
                <a:solidFill>
                  <a:schemeClr val="tx1"/>
                </a:solidFill>
                <a:latin typeface="+mn-ea"/>
                <a:ea typeface="+mn-ea"/>
              </a:rPr>
              <a:t>( </a:t>
            </a:r>
            <a:r>
              <a:rPr lang="en" altLang="en-US" sz="800" b="0" dirty="0">
                <a:solidFill>
                  <a:schemeClr val="tx1"/>
                </a:solidFill>
                <a:latin typeface="+mn-ea"/>
                <a:ea typeface="+mn-ea"/>
              </a:rPr>
              <a:t>issues that can be resolved internally by the team are resolved on their own </a:t>
            </a:r>
            <a:br>
              <a:rPr lang="ko-KR" altLang="en-US" sz="800" b="0" dirty="0">
                <a:solidFill>
                  <a:schemeClr val="tx1"/>
                </a:solidFill>
                <a:latin typeface="+mn-ea"/>
                <a:ea typeface="+mn-ea"/>
              </a:rPr>
            </a:br>
            <a:r>
              <a:rPr lang="en" altLang="ko-KR" sz="800" b="0" dirty="0">
                <a:solidFill>
                  <a:schemeClr val="tx1"/>
                </a:solidFill>
                <a:latin typeface="+mn-ea"/>
                <a:ea typeface="+mn-ea"/>
              </a:rPr>
              <a:t>)</a:t>
            </a:r>
          </a:p>
          <a:p>
            <a:pPr eaLnBrk="1" latinLnBrk="0" hangingPunct="1">
              <a:spcBef>
                <a:spcPct val="20000"/>
              </a:spcBef>
            </a:pPr>
            <a:r>
              <a:rPr lang="en" altLang="ko-KR" sz="800" b="0" dirty="0">
                <a:solidFill>
                  <a:schemeClr val="tx1"/>
                </a:solidFill>
                <a:latin typeface="+mn-ea"/>
                <a:ea typeface="+mn-ea"/>
              </a:rPr>
              <a:t>- </a:t>
            </a:r>
            <a:r>
              <a:rPr lang="en" altLang="en-US" sz="800" b="0" dirty="0">
                <a:solidFill>
                  <a:schemeClr val="tx1"/>
                </a:solidFill>
                <a:latin typeface="+mn-ea"/>
                <a:ea typeface="+mn-ea"/>
              </a:rPr>
              <a:t>If the action plan for the raised issue is agreed upon as a change, the issue will follow the change management procedure.</a:t>
            </a:r>
          </a:p>
          <a:p>
            <a:pPr eaLnBrk="1" latinLnBrk="0" hangingPunct="1">
              <a:spcBef>
                <a:spcPct val="20000"/>
              </a:spcBef>
            </a:pPr>
            <a:r>
              <a:rPr lang="en" altLang="en-US" sz="800" b="0" dirty="0">
                <a:solidFill>
                  <a:schemeClr val="tx1"/>
                </a:solidFill>
                <a:latin typeface="+mn-ea"/>
                <a:ea typeface="+mn-ea"/>
              </a:rPr>
              <a:t>  </a:t>
            </a:r>
            <a:r>
              <a:rPr lang="en" altLang="ko-KR" sz="800" b="0" dirty="0">
                <a:solidFill>
                  <a:schemeClr val="tx1"/>
                </a:solidFill>
                <a:latin typeface="+mn-ea"/>
                <a:ea typeface="+mn-ea"/>
              </a:rPr>
              <a:t>- </a:t>
            </a:r>
            <a:r>
              <a:rPr lang="en" altLang="en-US" sz="800" b="0" dirty="0">
                <a:solidFill>
                  <a:schemeClr val="tx1"/>
                </a:solidFill>
                <a:latin typeface="+mn-ea"/>
                <a:ea typeface="+mn-ea"/>
              </a:rPr>
              <a:t>Documents related to change management </a:t>
            </a:r>
            <a:br>
              <a:rPr lang="ko-KR" altLang="en-US" sz="800" b="0" dirty="0">
                <a:solidFill>
                  <a:schemeClr val="tx1"/>
                </a:solidFill>
                <a:latin typeface="+mn-ea"/>
                <a:ea typeface="+mn-ea"/>
              </a:rPr>
            </a:br>
            <a:r>
              <a:rPr lang="en" altLang="en-US" sz="800" b="0" dirty="0">
                <a:solidFill>
                  <a:schemeClr val="tx1"/>
                </a:solidFill>
                <a:latin typeface="+mn-ea"/>
                <a:ea typeface="+mn-ea"/>
              </a:rPr>
              <a:t>can serve as evidence and confirmation data in the event of a change in the contract signed with the customer</a:t>
            </a:r>
          </a:p>
        </p:txBody>
      </p:sp>
      <p:sp>
        <p:nvSpPr>
          <p:cNvPr id="11" name="Rectangle 6"/>
          <p:cNvSpPr>
            <a:spLocks noChangeArrowheads="1"/>
          </p:cNvSpPr>
          <p:nvPr/>
        </p:nvSpPr>
        <p:spPr bwMode="auto">
          <a:xfrm>
            <a:off x="5073204" y="5636190"/>
            <a:ext cx="4514850" cy="358425"/>
          </a:xfrm>
          <a:prstGeom prst="rect">
            <a:avLst/>
          </a:prstGeom>
          <a:solidFill>
            <a:schemeClr val="accent2">
              <a:lumMod val="20000"/>
              <a:lumOff val="80000"/>
            </a:schemeClr>
          </a:solidFill>
          <a:ln w="9525" algn="ctr">
            <a:solidFill>
              <a:schemeClr val="tx1"/>
            </a:solidFill>
            <a:miter lim="800000"/>
            <a:headEnd/>
            <a:tailEnd/>
          </a:ln>
          <a:effectLst>
            <a:outerShdw dist="35921" dir="2700000" algn="ctr" rotWithShape="0">
              <a:schemeClr val="bg2"/>
            </a:outerShdw>
          </a:effectLst>
        </p:spPr>
        <p:txBody>
          <a:bodyPr wrap="none"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spcBef>
                <a:spcPct val="20000"/>
              </a:spcBef>
            </a:pPr>
            <a:r>
              <a:rPr lang="en" altLang="en-US" sz="800" dirty="0">
                <a:solidFill>
                  <a:schemeClr val="tx1"/>
                </a:solidFill>
                <a:latin typeface="+mn-ea"/>
                <a:ea typeface="+mn-ea"/>
              </a:rPr>
              <a:t>Related form</a:t>
            </a:r>
            <a:endParaRPr lang="en-US" altLang="ko-KR" sz="800" dirty="0">
              <a:solidFill>
                <a:schemeClr val="tx1"/>
              </a:solidFill>
              <a:latin typeface="+mn-ea"/>
              <a:ea typeface="+mn-ea"/>
            </a:endParaRPr>
          </a:p>
        </p:txBody>
      </p:sp>
      <p:sp>
        <p:nvSpPr>
          <p:cNvPr id="12" name="Rectangle 7"/>
          <p:cNvSpPr>
            <a:spLocks noChangeArrowheads="1"/>
          </p:cNvSpPr>
          <p:nvPr/>
        </p:nvSpPr>
        <p:spPr bwMode="auto">
          <a:xfrm>
            <a:off x="5073204" y="6003714"/>
            <a:ext cx="4514850" cy="557634"/>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lIns="126000" tIns="126000" rIns="126000" bIns="126000"/>
          <a:lstStyle>
            <a:lvl1pPr marL="87313" indent="-87313">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latinLnBrk="0">
              <a:spcBef>
                <a:spcPct val="10000"/>
              </a:spcBef>
              <a:buFontTx/>
              <a:buChar char="•"/>
            </a:pPr>
            <a:r>
              <a:rPr kumimoji="0" lang="en" altLang="en-US" sz="800" b="0" dirty="0">
                <a:solidFill>
                  <a:schemeClr val="tx1"/>
                </a:solidFill>
                <a:latin typeface="+mn-ea"/>
                <a:ea typeface="+mn-ea"/>
              </a:rPr>
              <a:t>Requirements change request</a:t>
            </a:r>
          </a:p>
          <a:p>
            <a:pPr latinLnBrk="0">
              <a:spcBef>
                <a:spcPct val="0"/>
              </a:spcBef>
              <a:buFontTx/>
              <a:buChar char="•"/>
            </a:pPr>
            <a:endParaRPr kumimoji="0" lang="ko-KR" altLang="en-US" sz="800" b="0" dirty="0">
              <a:solidFill>
                <a:schemeClr val="tx1"/>
              </a:solidFill>
              <a:latin typeface="+mn-ea"/>
              <a:ea typeface="+mn-ea"/>
            </a:endParaRPr>
          </a:p>
        </p:txBody>
      </p:sp>
      <p:sp>
        <p:nvSpPr>
          <p:cNvPr id="13" name="Text Box 8"/>
          <p:cNvSpPr txBox="1">
            <a:spLocks noChangeArrowheads="1"/>
          </p:cNvSpPr>
          <p:nvPr/>
        </p:nvSpPr>
        <p:spPr bwMode="auto">
          <a:xfrm>
            <a:off x="5224016" y="2158256"/>
            <a:ext cx="40243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spcBef>
                <a:spcPct val="0"/>
              </a:spcBef>
            </a:pPr>
            <a:r>
              <a:rPr lang="en" altLang="en-US" sz="800" u="sng" dirty="0">
                <a:solidFill>
                  <a:schemeClr val="tx1"/>
                </a:solidFill>
                <a:latin typeface="+mn-ea"/>
                <a:ea typeface="+mn-ea"/>
              </a:rPr>
              <a:t>Change management process</a:t>
            </a:r>
            <a:endParaRPr lang="en-US" altLang="ko-KR" sz="800" u="sng" dirty="0">
              <a:solidFill>
                <a:schemeClr val="tx1"/>
              </a:solidFill>
              <a:latin typeface="+mn-ea"/>
              <a:ea typeface="+mn-ea"/>
            </a:endParaRPr>
          </a:p>
        </p:txBody>
      </p:sp>
      <p:sp>
        <p:nvSpPr>
          <p:cNvPr id="14" name="Rectangle 9"/>
          <p:cNvSpPr>
            <a:spLocks noChangeArrowheads="1"/>
          </p:cNvSpPr>
          <p:nvPr/>
        </p:nvSpPr>
        <p:spPr bwMode="auto">
          <a:xfrm>
            <a:off x="5074791" y="2528900"/>
            <a:ext cx="1452563" cy="344579"/>
          </a:xfrm>
          <a:prstGeom prst="rect">
            <a:avLst/>
          </a:prstGeom>
          <a:solidFill>
            <a:schemeClr val="accent2">
              <a:lumMod val="20000"/>
              <a:lumOff val="80000"/>
            </a:schemeClr>
          </a:solidFill>
          <a:ln w="9525" algn="ctr">
            <a:solidFill>
              <a:schemeClr val="tx1"/>
            </a:solidFill>
            <a:miter lim="800000"/>
            <a:headEnd/>
            <a:tailEnd/>
          </a:ln>
          <a:effectLst>
            <a:outerShdw dist="35921" dir="2700000" algn="ctr" rotWithShape="0">
              <a:schemeClr val="bg2"/>
            </a:outerShdw>
          </a:effectLst>
        </p:spPr>
        <p:txBody>
          <a:bodyPr wrap="none"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spcBef>
                <a:spcPct val="20000"/>
              </a:spcBef>
            </a:pPr>
            <a:r>
              <a:rPr lang="en" altLang="en-US" sz="800" dirty="0">
                <a:solidFill>
                  <a:schemeClr val="tx1"/>
                </a:solidFill>
                <a:latin typeface="+mn-ea"/>
                <a:ea typeface="+mn-ea"/>
              </a:rPr>
              <a:t>requester *</a:t>
            </a:r>
          </a:p>
        </p:txBody>
      </p:sp>
      <p:sp>
        <p:nvSpPr>
          <p:cNvPr id="15" name="Rectangle 10"/>
          <p:cNvSpPr>
            <a:spLocks noChangeArrowheads="1"/>
          </p:cNvSpPr>
          <p:nvPr/>
        </p:nvSpPr>
        <p:spPr bwMode="auto">
          <a:xfrm>
            <a:off x="5074791" y="2859634"/>
            <a:ext cx="1452563" cy="1704438"/>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lIns="126000" tIns="126000" rIns="126000" bIns="126000"/>
          <a:lstStyle>
            <a:lvl1pPr marL="185738" indent="-185738">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latinLnBrk="0">
              <a:lnSpc>
                <a:spcPct val="105000"/>
              </a:lnSpc>
              <a:spcBef>
                <a:spcPct val="40000"/>
              </a:spcBef>
              <a:buFont typeface="Wingdings" pitchFamily="2" charset="2"/>
              <a:buNone/>
            </a:pPr>
            <a:endParaRPr lang="ko-KR" altLang="en-US" sz="800" b="0" dirty="0">
              <a:latin typeface="+mn-ea"/>
              <a:ea typeface="+mn-ea"/>
            </a:endParaRPr>
          </a:p>
        </p:txBody>
      </p:sp>
      <p:sp>
        <p:nvSpPr>
          <p:cNvPr id="16" name="Rectangle 11"/>
          <p:cNvSpPr>
            <a:spLocks noChangeArrowheads="1"/>
          </p:cNvSpPr>
          <p:nvPr/>
        </p:nvSpPr>
        <p:spPr bwMode="auto">
          <a:xfrm>
            <a:off x="6527354" y="2528900"/>
            <a:ext cx="1577975" cy="344579"/>
          </a:xfrm>
          <a:prstGeom prst="rect">
            <a:avLst/>
          </a:prstGeom>
          <a:solidFill>
            <a:schemeClr val="accent2">
              <a:lumMod val="20000"/>
              <a:lumOff val="80000"/>
            </a:schemeClr>
          </a:solidFill>
          <a:ln w="9525" algn="ctr">
            <a:solidFill>
              <a:schemeClr val="tx1"/>
            </a:solidFill>
            <a:miter lim="800000"/>
            <a:headEnd/>
            <a:tailEnd/>
          </a:ln>
          <a:effectLst>
            <a:outerShdw dist="35921" dir="2700000" algn="ctr" rotWithShape="0">
              <a:schemeClr val="bg2"/>
            </a:outerShdw>
          </a:effectLst>
        </p:spPr>
        <p:txBody>
          <a:bodyPr wrap="none"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spcBef>
                <a:spcPct val="20000"/>
              </a:spcBef>
            </a:pPr>
            <a:r>
              <a:rPr lang="en" altLang="en-US" sz="800" dirty="0">
                <a:solidFill>
                  <a:schemeClr val="tx1"/>
                </a:solidFill>
                <a:latin typeface="+mn-ea"/>
                <a:ea typeface="+mn-ea"/>
              </a:rPr>
              <a:t>Implementation Team </a:t>
            </a:r>
            <a:r>
              <a:rPr lang="en" altLang="ko-KR" sz="800" dirty="0">
                <a:solidFill>
                  <a:schemeClr val="tx1"/>
                </a:solidFill>
                <a:latin typeface="+mn-ea"/>
                <a:ea typeface="+mn-ea"/>
              </a:rPr>
              <a:t>PM/PMO</a:t>
            </a:r>
          </a:p>
        </p:txBody>
      </p:sp>
      <p:sp>
        <p:nvSpPr>
          <p:cNvPr id="17" name="Rectangle 12"/>
          <p:cNvSpPr>
            <a:spLocks noChangeArrowheads="1"/>
          </p:cNvSpPr>
          <p:nvPr/>
        </p:nvSpPr>
        <p:spPr bwMode="auto">
          <a:xfrm>
            <a:off x="6527354" y="2859634"/>
            <a:ext cx="1577975" cy="1704438"/>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lIns="126000" tIns="126000" rIns="126000" bIns="126000"/>
          <a:lstStyle>
            <a:lvl1pPr marL="185738" indent="-185738">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latinLnBrk="0">
              <a:lnSpc>
                <a:spcPct val="105000"/>
              </a:lnSpc>
              <a:spcBef>
                <a:spcPct val="40000"/>
              </a:spcBef>
              <a:buFont typeface="Wingdings" pitchFamily="2" charset="2"/>
              <a:buNone/>
            </a:pPr>
            <a:endParaRPr lang="ko-KR" altLang="en-US" sz="800" b="0" dirty="0">
              <a:latin typeface="+mn-ea"/>
              <a:ea typeface="+mn-ea"/>
            </a:endParaRPr>
          </a:p>
        </p:txBody>
      </p:sp>
      <p:sp>
        <p:nvSpPr>
          <p:cNvPr id="18" name="Rectangle 13"/>
          <p:cNvSpPr>
            <a:spLocks noChangeArrowheads="1"/>
          </p:cNvSpPr>
          <p:nvPr/>
        </p:nvSpPr>
        <p:spPr bwMode="auto">
          <a:xfrm>
            <a:off x="8094216" y="2528900"/>
            <a:ext cx="1495425" cy="344579"/>
          </a:xfrm>
          <a:prstGeom prst="rect">
            <a:avLst/>
          </a:prstGeom>
          <a:solidFill>
            <a:schemeClr val="accent2">
              <a:lumMod val="20000"/>
              <a:lumOff val="80000"/>
            </a:schemeClr>
          </a:solidFill>
          <a:ln w="9525" algn="ctr">
            <a:solidFill>
              <a:schemeClr val="tx1"/>
            </a:solidFill>
            <a:miter lim="800000"/>
            <a:headEnd/>
            <a:tailEnd/>
          </a:ln>
          <a:effectLst>
            <a:outerShdw dist="35921" dir="2700000" algn="ctr" rotWithShape="0">
              <a:srgbClr val="C0C0C0"/>
            </a:outerShdw>
          </a:effectLst>
        </p:spPr>
        <p:txBody>
          <a:bodyPr lIns="0" rIns="0"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spcBef>
                <a:spcPct val="20000"/>
              </a:spcBef>
            </a:pPr>
            <a:r>
              <a:rPr lang="en" altLang="ko-KR" sz="800" dirty="0">
                <a:solidFill>
                  <a:schemeClr val="tx1"/>
                </a:solidFill>
                <a:latin typeface="+mn-ea"/>
                <a:ea typeface="+mn-ea"/>
              </a:rPr>
              <a:t>Steering Committee</a:t>
            </a:r>
            <a:endParaRPr lang="ko-KR" altLang="en-US" sz="800" dirty="0">
              <a:solidFill>
                <a:schemeClr val="tx1"/>
              </a:solidFill>
              <a:latin typeface="+mn-ea"/>
              <a:ea typeface="+mn-ea"/>
            </a:endParaRPr>
          </a:p>
        </p:txBody>
      </p:sp>
      <p:sp>
        <p:nvSpPr>
          <p:cNvPr id="19" name="Rectangle 14"/>
          <p:cNvSpPr>
            <a:spLocks noChangeArrowheads="1"/>
          </p:cNvSpPr>
          <p:nvPr/>
        </p:nvSpPr>
        <p:spPr bwMode="auto">
          <a:xfrm>
            <a:off x="8094216" y="2859634"/>
            <a:ext cx="1495425" cy="1704438"/>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lIns="126000" tIns="126000" rIns="126000" bIns="126000"/>
          <a:lstStyle>
            <a:lvl1pPr marL="185738" indent="-185738">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latinLnBrk="0">
              <a:lnSpc>
                <a:spcPct val="105000"/>
              </a:lnSpc>
              <a:spcBef>
                <a:spcPct val="40000"/>
              </a:spcBef>
              <a:buFont typeface="Wingdings" pitchFamily="2" charset="2"/>
              <a:buNone/>
            </a:pPr>
            <a:endParaRPr lang="ko-KR" altLang="en-US" sz="800" b="0" dirty="0">
              <a:latin typeface="+mn-ea"/>
              <a:ea typeface="+mn-ea"/>
            </a:endParaRPr>
          </a:p>
        </p:txBody>
      </p:sp>
      <p:sp>
        <p:nvSpPr>
          <p:cNvPr id="20" name="AutoShape 15"/>
          <p:cNvSpPr>
            <a:spLocks noChangeArrowheads="1"/>
          </p:cNvSpPr>
          <p:nvPr/>
        </p:nvSpPr>
        <p:spPr bwMode="auto">
          <a:xfrm>
            <a:off x="5276404" y="3288820"/>
            <a:ext cx="1071562" cy="352270"/>
          </a:xfrm>
          <a:prstGeom prst="roundRect">
            <a:avLst>
              <a:gd name="adj" fmla="val 16667"/>
            </a:avLst>
          </a:prstGeom>
          <a:solidFill>
            <a:schemeClr val="bg1"/>
          </a:solidFill>
          <a:ln w="9525" algn="ctr">
            <a:solidFill>
              <a:schemeClr val="tx1"/>
            </a:solidFill>
            <a:round/>
            <a:headEnd type="none" w="sm" len="sm"/>
            <a:tailEnd type="none" w="sm" len="sm"/>
          </a:ln>
          <a:effectLst>
            <a:outerShdw dist="17961" dir="2700000" algn="ctr" rotWithShape="0">
              <a:schemeClr val="tx1"/>
            </a:outerShdw>
          </a:effectLst>
        </p:spPr>
        <p:txBody>
          <a:bodyPr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lnSpc>
                <a:spcPct val="90000"/>
              </a:lnSpc>
              <a:spcBef>
                <a:spcPct val="20000"/>
              </a:spcBef>
              <a:buFont typeface="Wingdings" pitchFamily="2" charset="2"/>
              <a:buNone/>
            </a:pPr>
            <a:r>
              <a:rPr lang="en" altLang="en-US" sz="800" dirty="0">
                <a:solidFill>
                  <a:schemeClr val="tx1"/>
                </a:solidFill>
                <a:latin typeface="+mn-ea"/>
                <a:ea typeface="+mn-ea"/>
              </a:rPr>
              <a:t>request for change</a:t>
            </a:r>
            <a:endParaRPr lang="en-US" altLang="ko-KR" sz="800" dirty="0">
              <a:solidFill>
                <a:schemeClr val="tx1"/>
              </a:solidFill>
              <a:latin typeface="+mn-ea"/>
              <a:ea typeface="+mn-ea"/>
            </a:endParaRPr>
          </a:p>
        </p:txBody>
      </p:sp>
      <p:sp>
        <p:nvSpPr>
          <p:cNvPr id="21" name="AutoShape 16"/>
          <p:cNvSpPr>
            <a:spLocks noChangeArrowheads="1"/>
          </p:cNvSpPr>
          <p:nvPr/>
        </p:nvSpPr>
        <p:spPr bwMode="auto">
          <a:xfrm>
            <a:off x="6843266" y="3002696"/>
            <a:ext cx="920750" cy="361500"/>
          </a:xfrm>
          <a:prstGeom prst="roundRect">
            <a:avLst>
              <a:gd name="adj" fmla="val 16667"/>
            </a:avLst>
          </a:prstGeom>
          <a:solidFill>
            <a:schemeClr val="bg1"/>
          </a:solidFill>
          <a:ln w="9525">
            <a:solidFill>
              <a:schemeClr val="tx1"/>
            </a:solidFill>
            <a:round/>
            <a:headEnd type="none" w="sm" len="sm"/>
            <a:tailEnd type="none" w="sm" len="sm"/>
          </a:ln>
          <a:effectLst>
            <a:outerShdw dist="17961" dir="2700000" algn="ctr" rotWithShape="0">
              <a:schemeClr val="tx1"/>
            </a:outerShdw>
          </a:effectLst>
        </p:spPr>
        <p:txBody>
          <a:bodyPr lIns="18000" rIns="18000"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lnSpc>
                <a:spcPct val="90000"/>
              </a:lnSpc>
              <a:spcBef>
                <a:spcPct val="20000"/>
              </a:spcBef>
              <a:buFont typeface="Wingdings" pitchFamily="2" charset="2"/>
              <a:buNone/>
            </a:pPr>
            <a:r>
              <a:rPr lang="en" altLang="en-US" sz="800" dirty="0">
                <a:solidFill>
                  <a:schemeClr val="tx1"/>
                </a:solidFill>
                <a:latin typeface="+mn-ea"/>
                <a:ea typeface="+mn-ea"/>
              </a:rPr>
              <a:t>Change review and management</a:t>
            </a:r>
          </a:p>
        </p:txBody>
      </p:sp>
      <p:cxnSp>
        <p:nvCxnSpPr>
          <p:cNvPr id="22" name="AutoShape 17"/>
          <p:cNvCxnSpPr>
            <a:cxnSpLocks noChangeShapeType="1"/>
            <a:stCxn id="20" idx="3"/>
            <a:endCxn id="21" idx="1"/>
          </p:cNvCxnSpPr>
          <p:nvPr/>
        </p:nvCxnSpPr>
        <p:spPr bwMode="gray">
          <a:xfrm flipV="1">
            <a:off x="6347966" y="3184216"/>
            <a:ext cx="495300" cy="281509"/>
          </a:xfrm>
          <a:prstGeom prst="bentConnector3">
            <a:avLst>
              <a:gd name="adj1" fmla="val 49681"/>
            </a:avLst>
          </a:prstGeom>
          <a:noFill/>
          <a:ln w="63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23" name="AutoShape 18"/>
          <p:cNvSpPr>
            <a:spLocks noChangeArrowheads="1"/>
          </p:cNvSpPr>
          <p:nvPr/>
        </p:nvSpPr>
        <p:spPr bwMode="auto">
          <a:xfrm>
            <a:off x="6846441" y="3491876"/>
            <a:ext cx="904875" cy="319967"/>
          </a:xfrm>
          <a:prstGeom prst="flowChartDocumen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latinLnBrk="0"/>
            <a:endParaRPr lang="ko-KR" altLang="en-US" sz="800" dirty="0">
              <a:latin typeface="+mn-ea"/>
              <a:ea typeface="+mn-ea"/>
            </a:endParaRPr>
          </a:p>
        </p:txBody>
      </p:sp>
      <p:sp>
        <p:nvSpPr>
          <p:cNvPr id="24" name="Text Box 19"/>
          <p:cNvSpPr txBox="1">
            <a:spLocks noChangeArrowheads="1"/>
          </p:cNvSpPr>
          <p:nvPr/>
        </p:nvSpPr>
        <p:spPr bwMode="auto">
          <a:xfrm>
            <a:off x="6770241" y="3488800"/>
            <a:ext cx="10795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r>
              <a:rPr lang="en" altLang="en-US" sz="800" dirty="0">
                <a:solidFill>
                  <a:schemeClr val="tx1"/>
                </a:solidFill>
                <a:latin typeface="+mn-ea"/>
                <a:ea typeface="+mn-ea"/>
              </a:rPr>
              <a:t>Change Management </a:t>
            </a:r>
            <a:r>
              <a:rPr lang="en" altLang="ko-KR" sz="800" dirty="0">
                <a:solidFill>
                  <a:schemeClr val="tx1"/>
                </a:solidFill>
                <a:latin typeface="+mn-ea"/>
                <a:ea typeface="+mn-ea"/>
              </a:rPr>
              <a:t>Log</a:t>
            </a:r>
          </a:p>
        </p:txBody>
      </p:sp>
      <p:cxnSp>
        <p:nvCxnSpPr>
          <p:cNvPr id="25" name="AutoShape 20"/>
          <p:cNvCxnSpPr>
            <a:cxnSpLocks noChangeShapeType="1"/>
            <a:stCxn id="21" idx="2"/>
            <a:endCxn id="23" idx="0"/>
          </p:cNvCxnSpPr>
          <p:nvPr/>
        </p:nvCxnSpPr>
        <p:spPr bwMode="auto">
          <a:xfrm flipH="1">
            <a:off x="7298879" y="3364197"/>
            <a:ext cx="4762" cy="12767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AutoShape 21"/>
          <p:cNvSpPr>
            <a:spLocks noChangeArrowheads="1"/>
          </p:cNvSpPr>
          <p:nvPr/>
        </p:nvSpPr>
        <p:spPr bwMode="auto">
          <a:xfrm>
            <a:off x="8437116" y="3325740"/>
            <a:ext cx="979488" cy="361500"/>
          </a:xfrm>
          <a:prstGeom prst="roundRect">
            <a:avLst>
              <a:gd name="adj" fmla="val 16667"/>
            </a:avLst>
          </a:prstGeom>
          <a:solidFill>
            <a:schemeClr val="bg1"/>
          </a:solidFill>
          <a:ln w="9525">
            <a:solidFill>
              <a:schemeClr val="tx1"/>
            </a:solidFill>
            <a:round/>
            <a:headEnd type="none" w="sm" len="sm"/>
            <a:tailEnd type="none" w="sm" len="sm"/>
          </a:ln>
          <a:effectLst>
            <a:outerShdw dist="17961" dir="2700000" algn="ctr" rotWithShape="0">
              <a:schemeClr val="tx1"/>
            </a:outerShdw>
          </a:effectLst>
        </p:spPr>
        <p:txBody>
          <a:bodyPr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lnSpc>
                <a:spcPct val="90000"/>
              </a:lnSpc>
              <a:spcBef>
                <a:spcPct val="20000"/>
              </a:spcBef>
              <a:buFont typeface="Wingdings" pitchFamily="2" charset="2"/>
              <a:buNone/>
            </a:pPr>
            <a:r>
              <a:rPr lang="en" altLang="en-US" sz="800" dirty="0">
                <a:solidFill>
                  <a:schemeClr val="tx1"/>
                </a:solidFill>
                <a:latin typeface="+mn-ea"/>
                <a:ea typeface="+mn-ea"/>
              </a:rPr>
              <a:t>Impact assessment and decision making</a:t>
            </a:r>
          </a:p>
        </p:txBody>
      </p:sp>
      <p:sp>
        <p:nvSpPr>
          <p:cNvPr id="27" name="AutoShape 22"/>
          <p:cNvSpPr>
            <a:spLocks noChangeArrowheads="1"/>
          </p:cNvSpPr>
          <p:nvPr/>
        </p:nvSpPr>
        <p:spPr bwMode="auto">
          <a:xfrm>
            <a:off x="7505254" y="3945675"/>
            <a:ext cx="981075" cy="361501"/>
          </a:xfrm>
          <a:prstGeom prst="roundRect">
            <a:avLst>
              <a:gd name="adj" fmla="val 16667"/>
            </a:avLst>
          </a:prstGeom>
          <a:solidFill>
            <a:schemeClr val="bg1"/>
          </a:solidFill>
          <a:ln w="9525">
            <a:solidFill>
              <a:schemeClr val="tx1"/>
            </a:solidFill>
            <a:round/>
            <a:headEnd type="none" w="sm" len="sm"/>
            <a:tailEnd type="none" w="sm" len="sm"/>
          </a:ln>
          <a:effectLst>
            <a:outerShdw dist="17961" dir="2700000" algn="ctr" rotWithShape="0">
              <a:schemeClr val="tx1"/>
            </a:outerShdw>
          </a:effectLst>
        </p:spPr>
        <p:txBody>
          <a:bodyPr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lnSpc>
                <a:spcPct val="90000"/>
              </a:lnSpc>
              <a:spcBef>
                <a:spcPct val="20000"/>
              </a:spcBef>
              <a:buFont typeface="Wingdings" pitchFamily="2" charset="2"/>
              <a:buNone/>
            </a:pPr>
            <a:r>
              <a:rPr lang="en" altLang="en-US" sz="800" dirty="0">
                <a:solidFill>
                  <a:schemeClr val="tx1"/>
                </a:solidFill>
                <a:latin typeface="+mn-ea"/>
                <a:ea typeface="+mn-ea"/>
              </a:rPr>
              <a:t>Reflection of changes and notification of results</a:t>
            </a:r>
          </a:p>
        </p:txBody>
      </p:sp>
      <p:cxnSp>
        <p:nvCxnSpPr>
          <p:cNvPr id="28" name="AutoShape 23"/>
          <p:cNvCxnSpPr>
            <a:cxnSpLocks noChangeShapeType="1"/>
            <a:stCxn id="21" idx="3"/>
            <a:endCxn id="26" idx="1"/>
          </p:cNvCxnSpPr>
          <p:nvPr/>
        </p:nvCxnSpPr>
        <p:spPr bwMode="gray">
          <a:xfrm>
            <a:off x="7764016" y="3184216"/>
            <a:ext cx="673100" cy="323043"/>
          </a:xfrm>
          <a:prstGeom prst="bentConnector3">
            <a:avLst>
              <a:gd name="adj1" fmla="val 50000"/>
            </a:avLst>
          </a:prstGeom>
          <a:noFill/>
          <a:ln w="63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29" name="AutoShape 24"/>
          <p:cNvCxnSpPr>
            <a:cxnSpLocks noChangeShapeType="1"/>
            <a:stCxn id="26" idx="2"/>
            <a:endCxn id="27" idx="3"/>
          </p:cNvCxnSpPr>
          <p:nvPr/>
        </p:nvCxnSpPr>
        <p:spPr bwMode="gray">
          <a:xfrm rot="5400000">
            <a:off x="8487014" y="3686555"/>
            <a:ext cx="439954" cy="441325"/>
          </a:xfrm>
          <a:prstGeom prst="bentConnector2">
            <a:avLst/>
          </a:prstGeom>
          <a:noFill/>
          <a:ln w="63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30" name="AutoShape 25"/>
          <p:cNvSpPr>
            <a:spLocks noChangeArrowheads="1"/>
          </p:cNvSpPr>
          <p:nvPr/>
        </p:nvSpPr>
        <p:spPr bwMode="auto">
          <a:xfrm>
            <a:off x="5916166" y="3944137"/>
            <a:ext cx="922338" cy="361500"/>
          </a:xfrm>
          <a:prstGeom prst="roundRect">
            <a:avLst>
              <a:gd name="adj" fmla="val 16667"/>
            </a:avLst>
          </a:prstGeom>
          <a:solidFill>
            <a:schemeClr val="bg1"/>
          </a:solidFill>
          <a:ln w="9525">
            <a:solidFill>
              <a:schemeClr val="tx1"/>
            </a:solidFill>
            <a:round/>
            <a:headEnd type="none" w="sm" len="sm"/>
            <a:tailEnd type="none" w="sm" len="sm"/>
          </a:ln>
          <a:effectLst>
            <a:outerShdw dist="17961" dir="2700000" algn="ctr" rotWithShape="0">
              <a:schemeClr val="tx1"/>
            </a:outerShdw>
          </a:effectLst>
        </p:spPr>
        <p:txBody>
          <a:bodyPr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lnSpc>
                <a:spcPct val="90000"/>
              </a:lnSpc>
              <a:spcBef>
                <a:spcPct val="20000"/>
              </a:spcBef>
              <a:buFont typeface="Wingdings" pitchFamily="2" charset="2"/>
              <a:buNone/>
            </a:pPr>
            <a:r>
              <a:rPr lang="en" altLang="en-US" sz="800" dirty="0">
                <a:solidFill>
                  <a:schemeClr val="tx1"/>
                </a:solidFill>
                <a:latin typeface="+mn-ea"/>
                <a:ea typeface="+mn-ea"/>
              </a:rPr>
              <a:t>check and</a:t>
            </a:r>
          </a:p>
          <a:p>
            <a:pPr algn="ctr" eaLnBrk="1" latinLnBrk="0" hangingPunct="1">
              <a:lnSpc>
                <a:spcPct val="90000"/>
              </a:lnSpc>
              <a:spcBef>
                <a:spcPct val="20000"/>
              </a:spcBef>
              <a:buFont typeface="Wingdings" pitchFamily="2" charset="2"/>
              <a:buNone/>
            </a:pPr>
            <a:r>
              <a:rPr lang="en" altLang="en-US" sz="800" dirty="0">
                <a:solidFill>
                  <a:schemeClr val="tx1"/>
                </a:solidFill>
                <a:latin typeface="+mn-ea"/>
                <a:ea typeface="+mn-ea"/>
              </a:rPr>
              <a:t>delivery of results</a:t>
            </a:r>
          </a:p>
        </p:txBody>
      </p:sp>
      <p:cxnSp>
        <p:nvCxnSpPr>
          <p:cNvPr id="31" name="AutoShape 26"/>
          <p:cNvCxnSpPr>
            <a:cxnSpLocks noChangeShapeType="1"/>
            <a:stCxn id="27" idx="1"/>
            <a:endCxn id="30" idx="3"/>
          </p:cNvCxnSpPr>
          <p:nvPr/>
        </p:nvCxnSpPr>
        <p:spPr bwMode="gray">
          <a:xfrm rot="10800000">
            <a:off x="6838504" y="4125656"/>
            <a:ext cx="666750" cy="1538"/>
          </a:xfrm>
          <a:prstGeom prst="bentConnector3">
            <a:avLst>
              <a:gd name="adj1" fmla="val 50000"/>
            </a:avLst>
          </a:prstGeom>
          <a:noFill/>
          <a:ln w="63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38" name="모서리가 둥근 직사각형 37"/>
          <p:cNvSpPr/>
          <p:nvPr/>
        </p:nvSpPr>
        <p:spPr>
          <a:xfrm>
            <a:off x="544960" y="3153458"/>
            <a:ext cx="813940" cy="627785"/>
          </a:xfrm>
          <a:prstGeom prst="roundRect">
            <a:avLst/>
          </a:prstGeom>
          <a:solidFill>
            <a:schemeClr val="bg1">
              <a:lumMod val="85000"/>
            </a:schemeClr>
          </a:solidFill>
        </p:spPr>
        <p:txBody>
          <a:bodyPr wrap="square" lIns="90000" tIns="46800" rIns="90000" bIns="46800" rtlCol="0" anchor="ctr" anchorCtr="0">
            <a:noAutofit/>
          </a:bodyPr>
          <a:lstStyle/>
          <a:p>
            <a:pPr algn="ctr" latinLnBrk="0"/>
            <a:r>
              <a:rPr lang="en" altLang="en-US" sz="800" spc="-60" dirty="0">
                <a:latin typeface="+mn-ea"/>
                <a:ea typeface="+mn-ea"/>
              </a:rPr>
              <a:t>request for change</a:t>
            </a:r>
          </a:p>
        </p:txBody>
      </p:sp>
      <p:sp>
        <p:nvSpPr>
          <p:cNvPr id="39" name="모서리가 둥근 직사각형 38"/>
          <p:cNvSpPr/>
          <p:nvPr/>
        </p:nvSpPr>
        <p:spPr>
          <a:xfrm>
            <a:off x="544960" y="3815224"/>
            <a:ext cx="813940" cy="627785"/>
          </a:xfrm>
          <a:prstGeom prst="roundRect">
            <a:avLst/>
          </a:prstGeom>
          <a:solidFill>
            <a:schemeClr val="bg1">
              <a:lumMod val="85000"/>
            </a:schemeClr>
          </a:solidFill>
        </p:spPr>
        <p:txBody>
          <a:bodyPr wrap="square" lIns="90000" tIns="46800" rIns="90000" bIns="46800" rtlCol="0" anchor="ctr" anchorCtr="0">
            <a:noAutofit/>
          </a:bodyPr>
          <a:lstStyle/>
          <a:p>
            <a:pPr algn="ctr" latinLnBrk="0"/>
            <a:r>
              <a:rPr lang="en" altLang="en-US" sz="800" spc="-60" dirty="0">
                <a:latin typeface="+mn-ea"/>
                <a:ea typeface="+mn-ea"/>
              </a:rPr>
              <a:t>Change review and deployment</a:t>
            </a:r>
          </a:p>
        </p:txBody>
      </p:sp>
      <p:sp>
        <p:nvSpPr>
          <p:cNvPr id="40" name="모서리가 둥근 직사각형 39"/>
          <p:cNvSpPr/>
          <p:nvPr/>
        </p:nvSpPr>
        <p:spPr>
          <a:xfrm>
            <a:off x="544960" y="5654746"/>
            <a:ext cx="813940" cy="627785"/>
          </a:xfrm>
          <a:prstGeom prst="roundRect">
            <a:avLst/>
          </a:prstGeom>
          <a:solidFill>
            <a:schemeClr val="bg1">
              <a:lumMod val="85000"/>
            </a:schemeClr>
          </a:solidFill>
        </p:spPr>
        <p:txBody>
          <a:bodyPr wrap="square" lIns="90000" tIns="46800" rIns="90000" bIns="46800" rtlCol="0" anchor="ctr" anchorCtr="0">
            <a:noAutofit/>
          </a:bodyPr>
          <a:lstStyle/>
          <a:p>
            <a:pPr algn="ctr" latinLnBrk="0"/>
            <a:r>
              <a:rPr lang="en" altLang="en-US" sz="800" spc="-60" dirty="0">
                <a:latin typeface="+mn-ea"/>
                <a:ea typeface="+mn-ea"/>
              </a:rPr>
              <a:t>Reflect the change result</a:t>
            </a:r>
          </a:p>
        </p:txBody>
      </p:sp>
      <p:sp>
        <p:nvSpPr>
          <p:cNvPr id="41" name="직사각형 40"/>
          <p:cNvSpPr/>
          <p:nvPr/>
        </p:nvSpPr>
        <p:spPr>
          <a:xfrm>
            <a:off x="1352600" y="3140968"/>
            <a:ext cx="3600400" cy="461665"/>
          </a:xfrm>
          <a:prstGeom prst="rect">
            <a:avLst/>
          </a:prstGeom>
        </p:spPr>
        <p:txBody>
          <a:bodyPr wrap="square">
            <a:spAutoFit/>
          </a:bodyPr>
          <a:lstStyle/>
          <a:p>
            <a:pPr lvl="0" latinLnBrk="0">
              <a:spcBef>
                <a:spcPct val="20000"/>
              </a:spcBef>
            </a:pPr>
            <a:r>
              <a:rPr lang="en" altLang="en-US" sz="800" dirty="0">
                <a:solidFill>
                  <a:srgbClr val="000000"/>
                </a:solidFill>
                <a:latin typeface="맑은 고딕"/>
                <a:ea typeface="맑은 고딕"/>
              </a:rPr>
              <a:t>For changes that occur after the scope and plan of the project are finalized, </a:t>
            </a:r>
            <a:r>
              <a:rPr lang="en" altLang="ko-KR" sz="800" dirty="0">
                <a:solidFill>
                  <a:srgbClr val="000000"/>
                </a:solidFill>
                <a:latin typeface="맑은 고딕"/>
                <a:ea typeface="맑은 고딕"/>
              </a:rPr>
              <a:t>a communication memo </a:t>
            </a:r>
            <a:r>
              <a:rPr lang="en" altLang="en-US" sz="800" dirty="0">
                <a:solidFill>
                  <a:srgbClr val="000000"/>
                </a:solidFill>
                <a:latin typeface="맑은 고딕"/>
                <a:ea typeface="맑은 고딕"/>
              </a:rPr>
              <a:t>and a draft of the change request form are prepared and requested.</a:t>
            </a:r>
            <a:endParaRPr lang="en-US" altLang="ko-KR" sz="800" dirty="0">
              <a:solidFill>
                <a:srgbClr val="000000"/>
              </a:solidFill>
              <a:latin typeface="맑은 고딕"/>
              <a:ea typeface="맑은 고딕"/>
            </a:endParaRPr>
          </a:p>
        </p:txBody>
      </p:sp>
      <p:sp>
        <p:nvSpPr>
          <p:cNvPr id="42" name="직사각형 41"/>
          <p:cNvSpPr/>
          <p:nvPr/>
        </p:nvSpPr>
        <p:spPr>
          <a:xfrm>
            <a:off x="1358900" y="3847366"/>
            <a:ext cx="3600400" cy="584775"/>
          </a:xfrm>
          <a:prstGeom prst="rect">
            <a:avLst/>
          </a:prstGeom>
        </p:spPr>
        <p:txBody>
          <a:bodyPr wrap="square">
            <a:spAutoFit/>
          </a:bodyPr>
          <a:lstStyle/>
          <a:p>
            <a:pPr lvl="0" latinLnBrk="0">
              <a:spcBef>
                <a:spcPct val="20000"/>
              </a:spcBef>
            </a:pPr>
            <a:r>
              <a:rPr lang="en" altLang="ko-KR" sz="800" dirty="0">
                <a:solidFill>
                  <a:srgbClr val="000000"/>
                </a:solidFill>
                <a:latin typeface="맑은 고딕"/>
                <a:ea typeface="맑은 고딕"/>
              </a:rPr>
              <a:t>The PMO reviews the contents of the change request and </a:t>
            </a:r>
            <a:r>
              <a:rPr lang="en" altLang="en-US" sz="800" dirty="0">
                <a:solidFill>
                  <a:srgbClr val="000000"/>
                </a:solidFill>
                <a:latin typeface="맑은 고딕"/>
                <a:ea typeface="맑은 고딕"/>
              </a:rPr>
              <a:t>determines whether the change is necessary by considering whether the change affects the scope </a:t>
            </a:r>
            <a:r>
              <a:rPr lang="en" altLang="ko-KR" sz="800" dirty="0">
                <a:solidFill>
                  <a:srgbClr val="000000"/>
                </a:solidFill>
                <a:latin typeface="맑은 고딕"/>
                <a:ea typeface="맑은 고딕"/>
              </a:rPr>
              <a:t>, </a:t>
            </a:r>
            <a:r>
              <a:rPr lang="en" altLang="en-US" sz="800" dirty="0">
                <a:solidFill>
                  <a:srgbClr val="000000"/>
                </a:solidFill>
                <a:latin typeface="맑은 고딕"/>
                <a:ea typeface="맑은 고딕"/>
              </a:rPr>
              <a:t>plan </a:t>
            </a:r>
            <a:r>
              <a:rPr lang="en" altLang="ko-KR" sz="800" dirty="0">
                <a:solidFill>
                  <a:srgbClr val="000000"/>
                </a:solidFill>
                <a:latin typeface="맑은 고딕"/>
                <a:ea typeface="맑은 고딕"/>
              </a:rPr>
              <a:t>, personnel, etc. of the project . Escalation </a:t>
            </a:r>
            <a:r>
              <a:rPr lang="en" altLang="en-US" sz="800" dirty="0">
                <a:solidFill>
                  <a:srgbClr val="000000"/>
                </a:solidFill>
                <a:latin typeface="맑은 고딕"/>
                <a:ea typeface="맑은 고딕"/>
              </a:rPr>
              <a:t>of change request according to the case</a:t>
            </a:r>
          </a:p>
        </p:txBody>
      </p:sp>
      <p:sp>
        <p:nvSpPr>
          <p:cNvPr id="43" name="직사각형 42"/>
          <p:cNvSpPr/>
          <p:nvPr/>
        </p:nvSpPr>
        <p:spPr>
          <a:xfrm>
            <a:off x="1226711" y="5625825"/>
            <a:ext cx="3600400" cy="584775"/>
          </a:xfrm>
          <a:prstGeom prst="rect">
            <a:avLst/>
          </a:prstGeom>
        </p:spPr>
        <p:txBody>
          <a:bodyPr wrap="square">
            <a:spAutoFit/>
          </a:bodyPr>
          <a:lstStyle/>
          <a:p>
            <a:pPr lvl="0" latinLnBrk="0">
              <a:spcBef>
                <a:spcPct val="20000"/>
              </a:spcBef>
            </a:pPr>
            <a:r>
              <a:rPr lang="en" altLang="en-US" sz="800" dirty="0">
                <a:solidFill>
                  <a:srgbClr val="000000"/>
                </a:solidFill>
                <a:latin typeface="맑은 고딕"/>
                <a:ea typeface="맑은 고딕"/>
              </a:rPr>
              <a:t>According to the conclusion of consultation, acceptance of change and revision of scope were agreed upon </a:t>
            </a:r>
            <a:r>
              <a:rPr lang="en" altLang="ko-KR" sz="800" dirty="0">
                <a:solidFill>
                  <a:srgbClr val="000000"/>
                </a:solidFill>
                <a:latin typeface="맑은 고딕"/>
                <a:ea typeface="맑은 고딕"/>
              </a:rPr>
              <a:t>. </a:t>
            </a:r>
            <a:r>
              <a:rPr lang="en" altLang="en-US" sz="800" dirty="0">
                <a:solidFill>
                  <a:srgbClr val="000000"/>
                </a:solidFill>
                <a:latin typeface="맑은 고딕"/>
                <a:ea typeface="맑은 고딕"/>
              </a:rPr>
              <a:t>If a conclusion cannot be reached, it is passed to each management as a decision-making matter and the decision-making result of the management is accepted.</a:t>
            </a:r>
          </a:p>
        </p:txBody>
      </p:sp>
      <p:sp>
        <p:nvSpPr>
          <p:cNvPr id="44" name="제목 3"/>
          <p:cNvSpPr txBox="1">
            <a:spLocks/>
          </p:cNvSpPr>
          <p:nvPr/>
        </p:nvSpPr>
        <p:spPr>
          <a:xfrm>
            <a:off x="740532" y="647400"/>
            <a:ext cx="8335614"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2813" rtl="0" eaLnBrk="0" fontAlgn="base" latinLnBrk="1" hangingPunct="0">
              <a:spcBef>
                <a:spcPct val="0"/>
              </a:spcBef>
              <a:spcAft>
                <a:spcPct val="0"/>
              </a:spcAft>
              <a:defRPr lang="ko-KR" altLang="en-US" sz="2600" b="1" kern="1200" spc="-60" baseline="0" dirty="0">
                <a:ln>
                  <a:noFill/>
                </a:ln>
                <a:solidFill>
                  <a:schemeClr val="accent1"/>
                </a:solidFill>
                <a:latin typeface="+mn-ea"/>
                <a:ea typeface="+mn-ea"/>
                <a:cs typeface="+mj-cs"/>
              </a:defRPr>
            </a:lvl1pPr>
            <a:lvl2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kumimoji="0" lang="en" altLang="en-US" sz="2400" dirty="0">
                <a:solidFill>
                  <a:schemeClr val="tx1">
                    <a:lumMod val="75000"/>
                    <a:lumOff val="25000"/>
                  </a:schemeClr>
                </a:solidFill>
              </a:rPr>
              <a:t>Scope and Change Management </a:t>
            </a:r>
            <a:r>
              <a:rPr kumimoji="0" lang="en" altLang="ko-KR" sz="2400" dirty="0">
                <a:solidFill>
                  <a:schemeClr val="tx1">
                    <a:lumMod val="75000"/>
                    <a:lumOff val="25000"/>
                  </a:schemeClr>
                </a:solidFill>
              </a:rPr>
              <a:t>(2/2)</a:t>
            </a:r>
            <a:endParaRPr kumimoji="0" lang="ko-KR" altLang="en-US" sz="2400" dirty="0">
              <a:solidFill>
                <a:schemeClr val="tx1">
                  <a:lumMod val="75000"/>
                  <a:lumOff val="25000"/>
                </a:schemeClr>
              </a:solidFill>
            </a:endParaRPr>
          </a:p>
        </p:txBody>
      </p:sp>
      <p:sp>
        <p:nvSpPr>
          <p:cNvPr id="45" name="텍스트 개체 틀 5"/>
          <p:cNvSpPr txBox="1">
            <a:spLocks/>
          </p:cNvSpPr>
          <p:nvPr/>
        </p:nvSpPr>
        <p:spPr>
          <a:xfrm>
            <a:off x="271701" y="692696"/>
            <a:ext cx="468831" cy="276999"/>
          </a:xfrm>
          <a:prstGeom prst="rect">
            <a:avLst/>
          </a:prstGeom>
        </p:spPr>
        <p:txBody>
          <a:bodyPr wrap="square" lIns="0" tIns="0" rIns="0" bIns="0" anchor="ctr" anchorCtr="0">
            <a:spAutoFit/>
          </a:bodyPr>
          <a:lstStyle>
            <a:lvl1pPr marL="0" indent="0" algn="l" defTabSz="912813" rtl="0" eaLnBrk="0" fontAlgn="base" latinLnBrk="1" hangingPunct="0">
              <a:spcBef>
                <a:spcPct val="20000"/>
              </a:spcBef>
              <a:spcAft>
                <a:spcPct val="0"/>
              </a:spcAft>
              <a:buFont typeface="Arial" pitchFamily="34" charset="0"/>
              <a:buNone/>
              <a:defRPr sz="1800" b="1" kern="1200" spc="-60" baseline="0">
                <a:ln>
                  <a:noFill/>
                </a:ln>
                <a:solidFill>
                  <a:schemeClr val="accent6"/>
                </a:solidFill>
                <a:latin typeface="+mn-ea"/>
                <a:ea typeface="+mn-ea"/>
                <a:cs typeface="+mn-cs"/>
              </a:defRPr>
            </a:lvl1pPr>
            <a:lvl2pPr marL="741363" indent="-284163" algn="l" defTabSz="912813"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1413" indent="-227013" algn="l" defTabSz="912813" rtl="0" eaLnBrk="0" fontAlgn="base" latinLnBrk="1" hangingPunct="0">
              <a:spcBef>
                <a:spcPct val="20000"/>
              </a:spcBef>
              <a:spcAft>
                <a:spcPct val="0"/>
              </a:spcAft>
              <a:buFont typeface="Arial" pitchFamily="34" charset="0"/>
              <a:buChar char="•"/>
              <a:defRPr sz="2500" kern="1200">
                <a:solidFill>
                  <a:schemeClr val="tx1"/>
                </a:solidFill>
                <a:latin typeface="+mn-lt"/>
                <a:ea typeface="+mn-ea"/>
                <a:cs typeface="+mn-cs"/>
              </a:defRPr>
            </a:lvl3pPr>
            <a:lvl4pPr marL="15986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58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kumimoji="0" lang="en" altLang="ko-KR" dirty="0">
                <a:solidFill>
                  <a:schemeClr val="tx1">
                    <a:lumMod val="75000"/>
                    <a:lumOff val="25000"/>
                  </a:schemeClr>
                </a:solidFill>
              </a:rPr>
              <a:t>14.</a:t>
            </a:r>
            <a:endParaRPr kumimoji="0" lang="ko-KR" altLang="en-US" dirty="0">
              <a:solidFill>
                <a:schemeClr val="tx1">
                  <a:lumMod val="75000"/>
                  <a:lumOff val="25000"/>
                </a:schemeClr>
              </a:solidFill>
            </a:endParaRPr>
          </a:p>
        </p:txBody>
      </p:sp>
      <p:sp>
        <p:nvSpPr>
          <p:cNvPr id="47" name="TextBox 46"/>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4. </a:t>
            </a:r>
            <a:r>
              <a:rPr lang="en" altLang="en-US" sz="1400" b="1" dirty="0">
                <a:solidFill>
                  <a:schemeClr val="bg1">
                    <a:lumMod val="65000"/>
                  </a:schemeClr>
                </a:solidFill>
                <a:ea typeface="맑은 고딕" pitchFamily="50" charset="-127"/>
              </a:rPr>
              <a:t>Project management plan</a:t>
            </a:r>
          </a:p>
        </p:txBody>
      </p:sp>
    </p:spTree>
    <p:extLst>
      <p:ext uri="{BB962C8B-B14F-4D97-AF65-F5344CB8AC3E}">
        <p14:creationId xmlns:p14="http://schemas.microsoft.com/office/powerpoint/2010/main" val="3977085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idx="1"/>
          </p:nvPr>
        </p:nvSpPr>
        <p:spPr>
          <a:xfrm>
            <a:off x="524506" y="1088740"/>
            <a:ext cx="9073010" cy="415230"/>
          </a:xfrm>
          <a:noFill/>
          <a:ln w="6350" algn="ctr">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2031" tIns="41015" rIns="82031" bIns="41015" rtlCol="0" anchor="t" anchorCtr="0">
            <a:spAutoFit/>
            <a:scene3d>
              <a:camera prst="orthographicFront"/>
              <a:lightRig rig="threePt" dir="t"/>
            </a:scene3d>
            <a:sp3d>
              <a:bevelT w="0" h="0"/>
              <a:bevelB w="0" h="0"/>
              <a:extrusionClr>
                <a:schemeClr val="tx1"/>
              </a:extrusionClr>
              <a:contourClr>
                <a:schemeClr val="tx1"/>
              </a:contourClr>
            </a:sp3d>
          </a:bodyPr>
          <a:lstStyle/>
          <a:p>
            <a:pPr defTabSz="974725" latinLnBrk="1">
              <a:spcBef>
                <a:spcPct val="0"/>
              </a:spcBef>
            </a:pPr>
            <a:r>
              <a:rPr kumimoji="1" lang="en" altLang="en-US" sz="1200" spc="-20" dirty="0">
                <a:solidFill>
                  <a:schemeClr val="tx1">
                    <a:lumMod val="65000"/>
                    <a:lumOff val="35000"/>
                  </a:schemeClr>
                </a:solidFill>
              </a:rPr>
              <a:t>Through risk and issue management, problem factors that may affect the progress of the project are identified in advance </a:t>
            </a:r>
            <a:r>
              <a:rPr kumimoji="1" lang="en" altLang="ko-KR" sz="1200" spc="-20" dirty="0">
                <a:solidFill>
                  <a:schemeClr val="tx1">
                    <a:lumMod val="65000"/>
                    <a:lumOff val="35000"/>
                  </a:schemeClr>
                </a:solidFill>
              </a:rPr>
              <a:t>, and </a:t>
            </a:r>
            <a:r>
              <a:rPr kumimoji="1" lang="en" altLang="en-US" sz="1200" spc="-20" dirty="0">
                <a:solidFill>
                  <a:schemeClr val="tx1">
                    <a:lumMod val="65000"/>
                    <a:lumOff val="35000"/>
                  </a:schemeClr>
                </a:solidFill>
              </a:rPr>
              <a:t>issues are promptly dealt with through intensive management through regular monitoring </a:t>
            </a:r>
            <a:r>
              <a:rPr kumimoji="1" lang="en" altLang="ko-KR" sz="1200" spc="-20" dirty="0">
                <a:solidFill>
                  <a:schemeClr val="tx1">
                    <a:lumMod val="65000"/>
                    <a:lumOff val="35000"/>
                  </a:schemeClr>
                </a:solidFill>
              </a:rPr>
              <a:t>.</a:t>
            </a:r>
          </a:p>
        </p:txBody>
      </p:sp>
      <p:sp>
        <p:nvSpPr>
          <p:cNvPr id="6" name="BodyText"/>
          <p:cNvSpPr txBox="1">
            <a:spLocks noChangeArrowheads="1"/>
          </p:cNvSpPr>
          <p:nvPr/>
        </p:nvSpPr>
        <p:spPr bwMode="auto">
          <a:xfrm>
            <a:off x="344487" y="2080615"/>
            <a:ext cx="4608513" cy="1132361"/>
          </a:xfrm>
          <a:prstGeom prst="rect">
            <a:avLst/>
          </a:prstGeom>
          <a:noFill/>
          <a:ln>
            <a:no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noAutofit/>
          </a:bodyPr>
          <a:lstStyle/>
          <a:p>
            <a:pPr marL="227013" indent="-227013" defTabSz="914400" eaLnBrk="0" latinLnBrk="0" hangingPunct="0">
              <a:spcBef>
                <a:spcPts val="0"/>
              </a:spcBef>
              <a:buFont typeface="Wingdings" pitchFamily="2" charset="2"/>
              <a:buChar char=""/>
              <a:defRPr/>
            </a:pPr>
            <a:r>
              <a:rPr kumimoji="0" lang="en" altLang="en-US" sz="800" kern="0" dirty="0">
                <a:solidFill>
                  <a:prstClr val="black">
                    <a:lumMod val="75000"/>
                    <a:lumOff val="25000"/>
                  </a:prstClr>
                </a:solidFill>
                <a:latin typeface="맑은 고딕"/>
                <a:ea typeface="맑은 고딕"/>
                <a:sym typeface="Monotype Sorts" pitchFamily="-84" charset="2"/>
              </a:rPr>
              <a:t>Minimize problems by identifying risks in advance and establishing mitigation measures</a:t>
            </a:r>
          </a:p>
          <a:p>
            <a:pPr marL="227013" indent="-227013" defTabSz="914400" eaLnBrk="0" latinLnBrk="0" hangingPunct="0">
              <a:spcBef>
                <a:spcPts val="0"/>
              </a:spcBef>
              <a:buFont typeface="Wingdings" pitchFamily="2" charset="2"/>
              <a:buChar char=""/>
              <a:defRPr/>
            </a:pPr>
            <a:r>
              <a:rPr kumimoji="0" lang="en" altLang="en-US" sz="800" kern="0" dirty="0">
                <a:solidFill>
                  <a:prstClr val="black">
                    <a:lumMod val="75000"/>
                    <a:lumOff val="25000"/>
                  </a:prstClr>
                </a:solidFill>
                <a:latin typeface="맑은 고딕"/>
                <a:ea typeface="맑은 고딕"/>
                <a:sym typeface="Monotype Sorts" pitchFamily="-84" charset="2"/>
              </a:rPr>
              <a:t>Facilitate project execution through timely management of issues through regular monitoring of identified issues</a:t>
            </a:r>
          </a:p>
          <a:p>
            <a:pPr marL="227013" indent="-227013" defTabSz="914400" eaLnBrk="0" latinLnBrk="0" hangingPunct="0">
              <a:spcBef>
                <a:spcPts val="0"/>
              </a:spcBef>
              <a:buFont typeface="Wingdings" pitchFamily="2" charset="2"/>
              <a:buChar char=""/>
              <a:defRPr/>
            </a:pPr>
            <a:r>
              <a:rPr kumimoji="0" lang="en" altLang="en-US" sz="800" kern="0" dirty="0">
                <a:solidFill>
                  <a:prstClr val="black">
                    <a:lumMod val="75000"/>
                    <a:lumOff val="25000"/>
                  </a:prstClr>
                </a:solidFill>
                <a:latin typeface="맑은 고딕"/>
                <a:ea typeface="맑은 고딕"/>
                <a:sym typeface="Monotype Sorts" pitchFamily="-84" charset="2"/>
              </a:rPr>
              <a:t>Establishment of systematic management foundation for risks and issues</a:t>
            </a:r>
          </a:p>
        </p:txBody>
      </p:sp>
      <p:sp>
        <p:nvSpPr>
          <p:cNvPr id="7" name="AutoShape 68"/>
          <p:cNvSpPr>
            <a:spLocks noChangeArrowheads="1"/>
          </p:cNvSpPr>
          <p:nvPr/>
        </p:nvSpPr>
        <p:spPr bwMode="auto">
          <a:xfrm>
            <a:off x="434484" y="3529337"/>
            <a:ext cx="1548002" cy="803153"/>
          </a:xfrm>
          <a:prstGeom prst="roundRect">
            <a:avLst>
              <a:gd name="adj" fmla="val 16667"/>
            </a:avLst>
          </a:prstGeom>
          <a:solidFill>
            <a:srgbClr val="DDDDDD">
              <a:alpha val="49804"/>
            </a:srgbClr>
          </a:solidFill>
          <a:ln w="19050" algn="ctr">
            <a:solidFill>
              <a:schemeClr val="tx1">
                <a:lumMod val="85000"/>
                <a:lumOff val="15000"/>
              </a:schemeClr>
            </a:solidFill>
            <a:prstDash val="sysDot"/>
            <a:round/>
            <a:headEnd/>
            <a:tailEnd/>
          </a:ln>
        </p:spPr>
        <p:txBody>
          <a:bodyPr wrap="none" tIns="10800" anchor="ctr"/>
          <a:lstStyle/>
          <a:p>
            <a:pPr algn="ctr" defTabSz="914400" fontAlgn="auto" latinLnBrk="0">
              <a:spcBef>
                <a:spcPts val="0"/>
              </a:spcBef>
              <a:spcAft>
                <a:spcPts val="0"/>
              </a:spcAft>
              <a:defRPr/>
            </a:pPr>
            <a:r>
              <a:rPr kumimoji="0" lang="en" altLang="en-US" sz="800" b="1" kern="0" dirty="0">
                <a:solidFill>
                  <a:srgbClr val="000000"/>
                </a:solidFill>
                <a:latin typeface="맑은 고딕"/>
                <a:ea typeface="맑은 고딕"/>
              </a:rPr>
              <a:t>proactive risk management</a:t>
            </a:r>
          </a:p>
          <a:p>
            <a:pPr algn="ctr" defTabSz="914400" fontAlgn="auto" latinLnBrk="0">
              <a:spcBef>
                <a:spcPts val="0"/>
              </a:spcBef>
              <a:spcAft>
                <a:spcPts val="0"/>
              </a:spcAft>
              <a:defRPr/>
            </a:pPr>
            <a:r>
              <a:rPr kumimoji="0" lang="en" altLang="en-US" sz="800" b="1" kern="0" dirty="0">
                <a:solidFill>
                  <a:srgbClr val="000000"/>
                </a:solidFill>
                <a:latin typeface="맑은 고딕"/>
                <a:ea typeface="맑은 고딕"/>
              </a:rPr>
              <a:t>risk through</a:t>
            </a:r>
          </a:p>
          <a:p>
            <a:pPr algn="ctr" defTabSz="914400" fontAlgn="auto" latinLnBrk="0">
              <a:spcBef>
                <a:spcPts val="0"/>
              </a:spcBef>
              <a:spcAft>
                <a:spcPts val="0"/>
              </a:spcAft>
              <a:defRPr/>
            </a:pPr>
            <a:r>
              <a:rPr kumimoji="0" lang="en" altLang="en-US" sz="800" b="1" kern="0" dirty="0">
                <a:solidFill>
                  <a:srgbClr val="000000"/>
                </a:solidFill>
                <a:latin typeface="맑은 고딕"/>
                <a:ea typeface="맑은 고딕"/>
              </a:rPr>
              <a:t>minimize occurrence</a:t>
            </a:r>
          </a:p>
        </p:txBody>
      </p:sp>
      <p:sp>
        <p:nvSpPr>
          <p:cNvPr id="8" name="AutoShape 69"/>
          <p:cNvSpPr>
            <a:spLocks noChangeArrowheads="1"/>
          </p:cNvSpPr>
          <p:nvPr/>
        </p:nvSpPr>
        <p:spPr bwMode="auto">
          <a:xfrm>
            <a:off x="434485" y="4516477"/>
            <a:ext cx="1546846" cy="803153"/>
          </a:xfrm>
          <a:prstGeom prst="roundRect">
            <a:avLst>
              <a:gd name="adj" fmla="val 16667"/>
            </a:avLst>
          </a:prstGeom>
          <a:solidFill>
            <a:srgbClr val="DDDDDD">
              <a:alpha val="49804"/>
            </a:srgbClr>
          </a:solidFill>
          <a:ln w="19050" algn="ctr">
            <a:solidFill>
              <a:schemeClr val="tx1">
                <a:lumMod val="85000"/>
                <a:lumOff val="15000"/>
              </a:schemeClr>
            </a:solidFill>
            <a:prstDash val="sysDot"/>
            <a:round/>
            <a:headEnd/>
            <a:tailEnd/>
          </a:ln>
        </p:spPr>
        <p:txBody>
          <a:bodyPr wrap="none" tIns="10800" anchor="ctr"/>
          <a:lstStyle/>
          <a:p>
            <a:pPr algn="ctr" defTabSz="914400" fontAlgn="auto" latinLnBrk="0">
              <a:spcBef>
                <a:spcPts val="0"/>
              </a:spcBef>
              <a:spcAft>
                <a:spcPts val="0"/>
              </a:spcAft>
              <a:defRPr/>
            </a:pPr>
            <a:r>
              <a:rPr kumimoji="0" lang="en" altLang="en-US" sz="800" b="1" kern="0" dirty="0">
                <a:solidFill>
                  <a:srgbClr val="000000"/>
                </a:solidFill>
                <a:latin typeface="맑은 고딕"/>
                <a:ea typeface="맑은 고딕"/>
              </a:rPr>
              <a:t>Risk </a:t>
            </a:r>
            <a:r>
              <a:rPr kumimoji="0" lang="en" altLang="ko-KR" sz="800" b="1" kern="0" dirty="0">
                <a:solidFill>
                  <a:srgbClr val="000000"/>
                </a:solidFill>
                <a:latin typeface="맑은 고딕"/>
                <a:ea typeface="맑은 고딕"/>
              </a:rPr>
              <a:t>/ </a:t>
            </a:r>
            <a:r>
              <a:rPr kumimoji="0" lang="en" altLang="en-US" sz="800" b="1" kern="0" dirty="0">
                <a:solidFill>
                  <a:srgbClr val="000000"/>
                </a:solidFill>
                <a:latin typeface="맑은 고딕"/>
                <a:ea typeface="맑은 고딕"/>
              </a:rPr>
              <a:t>Issue Integrated</a:t>
            </a:r>
          </a:p>
          <a:p>
            <a:pPr algn="ctr" defTabSz="914400" fontAlgn="auto" latinLnBrk="0">
              <a:spcBef>
                <a:spcPts val="0"/>
              </a:spcBef>
              <a:spcAft>
                <a:spcPts val="0"/>
              </a:spcAft>
              <a:defRPr/>
            </a:pPr>
            <a:r>
              <a:rPr kumimoji="0" lang="en" altLang="en-US" sz="800" b="1" kern="0" dirty="0">
                <a:solidFill>
                  <a:srgbClr val="000000"/>
                </a:solidFill>
                <a:latin typeface="맑은 고딕"/>
                <a:ea typeface="맑은 고딕"/>
              </a:rPr>
              <a:t>Management and 24/7 monitoring</a:t>
            </a:r>
          </a:p>
          <a:p>
            <a:pPr algn="ctr" defTabSz="914400" fontAlgn="auto" latinLnBrk="0">
              <a:spcBef>
                <a:spcPts val="0"/>
              </a:spcBef>
              <a:spcAft>
                <a:spcPts val="0"/>
              </a:spcAft>
              <a:defRPr/>
            </a:pPr>
            <a:r>
              <a:rPr kumimoji="0" lang="en" altLang="en-US" sz="800" b="1" kern="0" dirty="0">
                <a:solidFill>
                  <a:srgbClr val="000000"/>
                </a:solidFill>
                <a:latin typeface="맑은 고딕"/>
                <a:ea typeface="맑은 고딕"/>
              </a:rPr>
              <a:t>laying the groundwork</a:t>
            </a:r>
          </a:p>
        </p:txBody>
      </p:sp>
      <p:sp>
        <p:nvSpPr>
          <p:cNvPr id="9" name="Text Box 35"/>
          <p:cNvSpPr txBox="1">
            <a:spLocks noChangeArrowheads="1"/>
          </p:cNvSpPr>
          <p:nvPr/>
        </p:nvSpPr>
        <p:spPr bwMode="auto">
          <a:xfrm>
            <a:off x="2072681" y="3634874"/>
            <a:ext cx="2736303" cy="568682"/>
          </a:xfrm>
          <a:prstGeom prst="rect">
            <a:avLst/>
          </a:prstGeom>
          <a:noFill/>
          <a:ln w="12700" algn="ctr">
            <a:noFill/>
            <a:miter lim="800000"/>
            <a:headEnd/>
            <a:tailEnd/>
          </a:ln>
          <a:effectLst/>
        </p:spPr>
        <p:txBody>
          <a:bodyPr wrap="square" lIns="0" tIns="0" rIns="0" bIns="0">
            <a:spAutoFit/>
          </a:bodyPr>
          <a:lstStyle/>
          <a:p>
            <a:pPr marL="171450" indent="-171450" defTabSz="914400" latinLnBrk="0">
              <a:lnSpc>
                <a:spcPct val="110000"/>
              </a:lnSpc>
              <a:spcBef>
                <a:spcPts val="0"/>
              </a:spcBef>
              <a:spcAft>
                <a:spcPts val="300"/>
              </a:spcAft>
              <a:buClr>
                <a:prstClr val="black"/>
              </a:buClr>
              <a:buFont typeface="Wingdings" panose="05000000000000000000" pitchFamily="2" charset="2"/>
              <a:buChar char="§"/>
              <a:defRPr/>
            </a:pPr>
            <a:r>
              <a:rPr lang="en" altLang="en-US" sz="800" kern="0" dirty="0">
                <a:solidFill>
                  <a:prstClr val="black"/>
                </a:solidFill>
                <a:latin typeface="맑은 고딕"/>
                <a:ea typeface="맑은 고딕"/>
              </a:rPr>
              <a:t>Pre-identification and management of initial risk before issue occurs </a:t>
            </a:r>
            <a:r>
              <a:rPr lang="en" altLang="ko-KR" sz="800" kern="0" dirty="0">
                <a:solidFill>
                  <a:prstClr val="black"/>
                </a:solidFill>
                <a:latin typeface="맑은 고딕"/>
                <a:ea typeface="맑은 고딕"/>
              </a:rPr>
              <a:t>, </a:t>
            </a:r>
            <a:r>
              <a:rPr lang="en" altLang="en-US" sz="800" kern="0" dirty="0">
                <a:solidFill>
                  <a:prstClr val="black"/>
                </a:solidFill>
                <a:latin typeface="맑은 고딕"/>
                <a:ea typeface="맑은 고딕"/>
              </a:rPr>
              <a:t>presentation of risk deduction guide</a:t>
            </a:r>
          </a:p>
          <a:p>
            <a:pPr marL="171450" indent="-171450" defTabSz="914400" latinLnBrk="0">
              <a:lnSpc>
                <a:spcPct val="110000"/>
              </a:lnSpc>
              <a:spcBef>
                <a:spcPts val="0"/>
              </a:spcBef>
              <a:spcAft>
                <a:spcPts val="300"/>
              </a:spcAft>
              <a:buClr>
                <a:prstClr val="black"/>
              </a:buClr>
              <a:buFont typeface="Wingdings" panose="05000000000000000000" pitchFamily="2" charset="2"/>
              <a:buChar char="§"/>
              <a:defRPr/>
            </a:pPr>
            <a:r>
              <a:rPr lang="en" altLang="en-US" sz="800" kern="0" dirty="0">
                <a:solidFill>
                  <a:prstClr val="black"/>
                </a:solidFill>
                <a:latin typeface="맑은 고딕"/>
                <a:ea typeface="맑은 고딕"/>
              </a:rPr>
              <a:t>Eliminate risks through active mitigation of initial risks</a:t>
            </a:r>
          </a:p>
        </p:txBody>
      </p:sp>
      <p:sp>
        <p:nvSpPr>
          <p:cNvPr id="10" name="Text Box 36"/>
          <p:cNvSpPr txBox="1">
            <a:spLocks noChangeArrowheads="1"/>
          </p:cNvSpPr>
          <p:nvPr/>
        </p:nvSpPr>
        <p:spPr bwMode="auto">
          <a:xfrm>
            <a:off x="2072681" y="4509120"/>
            <a:ext cx="2880319" cy="433260"/>
          </a:xfrm>
          <a:prstGeom prst="rect">
            <a:avLst/>
          </a:prstGeom>
          <a:noFill/>
          <a:ln w="12700" algn="ctr">
            <a:noFill/>
            <a:miter lim="800000"/>
            <a:headEnd/>
            <a:tailEnd/>
          </a:ln>
          <a:effectLst/>
        </p:spPr>
        <p:txBody>
          <a:bodyPr wrap="square" lIns="0" tIns="0" rIns="0" bIns="0">
            <a:spAutoFit/>
          </a:bodyPr>
          <a:lstStyle>
            <a:defPPr>
              <a:defRPr lang="ko-KR"/>
            </a:defPPr>
            <a:lvl1pPr marL="171450" indent="-171450" latinLnBrk="0">
              <a:spcBef>
                <a:spcPct val="50000"/>
              </a:spcBef>
              <a:buClr>
                <a:prstClr val="black"/>
              </a:buClr>
              <a:buFont typeface="Arial" panose="020B0604020202020204" pitchFamily="34" charset="0"/>
              <a:buChar char="•"/>
              <a:defRPr sz="1200" b="1">
                <a:solidFill>
                  <a:prstClr val="black"/>
                </a:solidFill>
                <a:latin typeface="맑은 고딕" panose="020B0503020000020004" pitchFamily="50" charset="-127"/>
                <a:ea typeface="맑은 고딕" panose="020B0503020000020004" pitchFamily="50" charset="-127"/>
              </a:defRPr>
            </a:lvl1pPr>
          </a:lstStyle>
          <a:p>
            <a:pPr defTabSz="914400">
              <a:lnSpc>
                <a:spcPct val="110000"/>
              </a:lnSpc>
              <a:spcBef>
                <a:spcPts val="0"/>
              </a:spcBef>
              <a:spcAft>
                <a:spcPts val="300"/>
              </a:spcAft>
              <a:buFont typeface="Wingdings" panose="05000000000000000000" pitchFamily="2" charset="2"/>
              <a:buChar char="§"/>
              <a:defRPr/>
            </a:pPr>
            <a:r>
              <a:rPr lang="en" altLang="ko-KR" sz="800" b="0" kern="0" dirty="0">
                <a:latin typeface="맑은 고딕"/>
                <a:ea typeface="맑은 고딕"/>
              </a:rPr>
              <a:t>/ </a:t>
            </a:r>
            <a:r>
              <a:rPr lang="en" altLang="en-US" sz="800" b="0" kern="0" dirty="0">
                <a:latin typeface="맑은 고딕"/>
                <a:ea typeface="맑은 고딕"/>
              </a:rPr>
              <a:t>issues for intensive management of possible risks</a:t>
            </a:r>
          </a:p>
          <a:p>
            <a:pPr defTabSz="914400">
              <a:lnSpc>
                <a:spcPct val="110000"/>
              </a:lnSpc>
              <a:spcBef>
                <a:spcPts val="0"/>
              </a:spcBef>
              <a:spcAft>
                <a:spcPts val="300"/>
              </a:spcAft>
              <a:buFont typeface="Wingdings" panose="05000000000000000000" pitchFamily="2" charset="2"/>
              <a:buChar char="§"/>
              <a:defRPr/>
            </a:pPr>
            <a:r>
              <a:rPr lang="en" altLang="ko-KR" sz="800" b="0" kern="0" dirty="0">
                <a:latin typeface="맑은 고딕"/>
                <a:ea typeface="맑은 고딕"/>
              </a:rPr>
              <a:t>PM and </a:t>
            </a:r>
            <a:r>
              <a:rPr lang="en" altLang="en-US" sz="800" b="0" kern="0" dirty="0">
                <a:latin typeface="맑은 고딕"/>
                <a:ea typeface="맑은 고딕"/>
              </a:rPr>
              <a:t>issue manager’s periodic or issue elimination activities</a:t>
            </a:r>
          </a:p>
        </p:txBody>
      </p:sp>
      <p:sp>
        <p:nvSpPr>
          <p:cNvPr id="11" name="Text Box 36"/>
          <p:cNvSpPr txBox="1">
            <a:spLocks noChangeArrowheads="1"/>
          </p:cNvSpPr>
          <p:nvPr/>
        </p:nvSpPr>
        <p:spPr bwMode="auto">
          <a:xfrm>
            <a:off x="2083830" y="5517232"/>
            <a:ext cx="2869170" cy="568682"/>
          </a:xfrm>
          <a:prstGeom prst="rect">
            <a:avLst/>
          </a:prstGeom>
          <a:noFill/>
          <a:ln w="12700" algn="ctr">
            <a:noFill/>
            <a:miter lim="800000"/>
            <a:headEnd/>
            <a:tailEnd/>
          </a:ln>
          <a:effectLst/>
        </p:spPr>
        <p:txBody>
          <a:bodyPr wrap="square" lIns="0" tIns="0" rIns="0" bIns="0">
            <a:spAutoFit/>
          </a:bodyPr>
          <a:lstStyle>
            <a:defPPr>
              <a:defRPr lang="ko-KR"/>
            </a:defPPr>
            <a:lvl1pPr marL="171450" indent="-171450" latinLnBrk="0">
              <a:spcBef>
                <a:spcPct val="50000"/>
              </a:spcBef>
              <a:buClr>
                <a:prstClr val="black"/>
              </a:buClr>
              <a:buFont typeface="Arial" panose="020B0604020202020204" pitchFamily="34" charset="0"/>
              <a:buChar char="•"/>
              <a:defRPr sz="1200" b="1">
                <a:solidFill>
                  <a:prstClr val="black"/>
                </a:solidFill>
                <a:latin typeface="맑은 고딕" panose="020B0503020000020004" pitchFamily="50" charset="-127"/>
                <a:ea typeface="맑은 고딕" panose="020B0503020000020004" pitchFamily="50" charset="-127"/>
              </a:defRPr>
            </a:lvl1pPr>
          </a:lstStyle>
          <a:p>
            <a:pPr defTabSz="914400">
              <a:lnSpc>
                <a:spcPct val="110000"/>
              </a:lnSpc>
              <a:spcBef>
                <a:spcPts val="0"/>
              </a:spcBef>
              <a:spcAft>
                <a:spcPts val="300"/>
              </a:spcAft>
              <a:buFont typeface="Wingdings" panose="05000000000000000000" pitchFamily="2" charset="2"/>
              <a:buChar char="§"/>
              <a:defRPr/>
            </a:pPr>
            <a:r>
              <a:rPr lang="en" altLang="en-US" sz="800" b="0" kern="0" dirty="0">
                <a:latin typeface="맑은 고딕"/>
                <a:ea typeface="맑은 고딕"/>
              </a:rPr>
              <a:t>Risks </a:t>
            </a:r>
            <a:r>
              <a:rPr lang="en" altLang="ko-KR" sz="800" b="0" kern="0" dirty="0">
                <a:latin typeface="맑은 고딕"/>
                <a:ea typeface="맑은 고딕"/>
              </a:rPr>
              <a:t>/ </a:t>
            </a:r>
            <a:r>
              <a:rPr lang="en" altLang="en-US" sz="800" b="0" kern="0" dirty="0">
                <a:latin typeface="맑은 고딕"/>
                <a:ea typeface="맑은 고딕"/>
              </a:rPr>
              <a:t>issues addressed in the document match practical application</a:t>
            </a:r>
          </a:p>
          <a:p>
            <a:pPr defTabSz="914400">
              <a:lnSpc>
                <a:spcPct val="110000"/>
              </a:lnSpc>
              <a:spcBef>
                <a:spcPts val="0"/>
              </a:spcBef>
              <a:spcAft>
                <a:spcPts val="300"/>
              </a:spcAft>
              <a:buFont typeface="Wingdings" panose="05000000000000000000" pitchFamily="2" charset="2"/>
              <a:buChar char="§"/>
              <a:defRPr/>
            </a:pPr>
            <a:r>
              <a:rPr lang="en" altLang="en-US" sz="800" b="0" kern="0" dirty="0">
                <a:latin typeface="맑은 고딕"/>
                <a:ea typeface="맑은 고딕"/>
              </a:rPr>
              <a:t>Raising and resolving the same issues repeatedly through timely feedback</a:t>
            </a:r>
          </a:p>
        </p:txBody>
      </p:sp>
      <p:sp>
        <p:nvSpPr>
          <p:cNvPr id="12" name="AutoShape 69"/>
          <p:cNvSpPr>
            <a:spLocks noChangeArrowheads="1"/>
          </p:cNvSpPr>
          <p:nvPr/>
        </p:nvSpPr>
        <p:spPr bwMode="auto">
          <a:xfrm>
            <a:off x="435910" y="5536098"/>
            <a:ext cx="1546846" cy="803153"/>
          </a:xfrm>
          <a:prstGeom prst="roundRect">
            <a:avLst>
              <a:gd name="adj" fmla="val 16667"/>
            </a:avLst>
          </a:prstGeom>
          <a:solidFill>
            <a:srgbClr val="DDDDDD">
              <a:alpha val="49804"/>
            </a:srgbClr>
          </a:solidFill>
          <a:ln w="19050" algn="ctr">
            <a:solidFill>
              <a:schemeClr val="tx1">
                <a:lumMod val="85000"/>
                <a:lumOff val="15000"/>
              </a:schemeClr>
            </a:solidFill>
            <a:prstDash val="sysDot"/>
            <a:round/>
            <a:headEnd/>
            <a:tailEnd/>
          </a:ln>
        </p:spPr>
        <p:txBody>
          <a:bodyPr wrap="none" tIns="10800" anchor="ctr"/>
          <a:lstStyle/>
          <a:p>
            <a:pPr algn="ctr" defTabSz="914400" fontAlgn="auto" latinLnBrk="0">
              <a:spcBef>
                <a:spcPts val="0"/>
              </a:spcBef>
              <a:spcAft>
                <a:spcPts val="0"/>
              </a:spcAft>
              <a:defRPr/>
            </a:pPr>
            <a:r>
              <a:rPr kumimoji="0" lang="en" altLang="en-US" sz="800" b="1" kern="0" dirty="0">
                <a:solidFill>
                  <a:srgbClr val="000000"/>
                </a:solidFill>
                <a:latin typeface="맑은 고딕"/>
                <a:ea typeface="맑은 고딕"/>
              </a:rPr>
              <a:t>Check the result of thorough action</a:t>
            </a:r>
          </a:p>
          <a:p>
            <a:pPr algn="ctr" defTabSz="914400" fontAlgn="auto" latinLnBrk="0">
              <a:spcBef>
                <a:spcPts val="0"/>
              </a:spcBef>
              <a:spcAft>
                <a:spcPts val="0"/>
              </a:spcAft>
              <a:defRPr/>
            </a:pPr>
            <a:r>
              <a:rPr kumimoji="0" lang="en" altLang="en-US" sz="800" b="1" kern="0" dirty="0">
                <a:solidFill>
                  <a:srgbClr val="000000"/>
                </a:solidFill>
                <a:latin typeface="맑은 고딕"/>
                <a:ea typeface="맑은 고딕"/>
              </a:rPr>
              <a:t>and </a:t>
            </a:r>
            <a:br>
              <a:rPr kumimoji="0" lang="ko-KR" altLang="en-US" sz="800" b="1" kern="0" dirty="0">
                <a:solidFill>
                  <a:srgbClr val="000000"/>
                </a:solidFill>
                <a:latin typeface="맑은 고딕"/>
                <a:ea typeface="맑은 고딕"/>
              </a:rPr>
            </a:br>
            <a:r>
              <a:rPr kumimoji="0" lang="en" altLang="en-US" sz="800" b="1" kern="0" dirty="0">
                <a:solidFill>
                  <a:srgbClr val="000000"/>
                </a:solidFill>
                <a:latin typeface="맑은 고딕"/>
                <a:ea typeface="맑은 고딕"/>
              </a:rPr>
              <a:t>feedback through the complainant after implementation</a:t>
            </a:r>
          </a:p>
        </p:txBody>
      </p:sp>
      <p:sp>
        <p:nvSpPr>
          <p:cNvPr id="14" name="AutoShape 56"/>
          <p:cNvSpPr>
            <a:spLocks noChangeArrowheads="1"/>
          </p:cNvSpPr>
          <p:nvPr/>
        </p:nvSpPr>
        <p:spPr bwMode="auto">
          <a:xfrm>
            <a:off x="381001" y="1733476"/>
            <a:ext cx="4572000" cy="327273"/>
          </a:xfrm>
          <a:prstGeom prst="rect">
            <a:avLst/>
          </a:prstGeom>
          <a:solidFill>
            <a:schemeClr val="tx1">
              <a:lumMod val="65000"/>
              <a:lumOff val="35000"/>
            </a:schemeClr>
          </a:solidFill>
          <a:ln w="9525" cap="flat" cmpd="sng" algn="ctr">
            <a:solidFill>
              <a:sysClr val="windowText" lastClr="000000">
                <a:lumMod val="50000"/>
                <a:lumOff val="50000"/>
              </a:sysClr>
            </a:solidFill>
            <a:prstDash val="solid"/>
          </a:ln>
          <a:effectLst/>
        </p:spPr>
        <p:txBody>
          <a:bodyPr lIns="144000" rIns="144000" anchor="ctr"/>
          <a:lstStyle/>
          <a:p>
            <a:pPr algn="ctr" defTabSz="914400" fontAlgn="auto" latinLnBrk="0">
              <a:spcBef>
                <a:spcPts val="0"/>
              </a:spcBef>
              <a:spcAft>
                <a:spcPts val="0"/>
              </a:spcAft>
            </a:pPr>
            <a:r>
              <a:rPr kumimoji="0" lang="en" altLang="en-US" sz="800" b="1" kern="0" dirty="0">
                <a:solidFill>
                  <a:prstClr val="white"/>
                </a:solidFill>
                <a:effectLst>
                  <a:outerShdw blurRad="38100" dist="38100" dir="2700000" algn="tl">
                    <a:srgbClr val="000000">
                      <a:alpha val="43137"/>
                    </a:srgbClr>
                  </a:outerShdw>
                </a:effectLst>
                <a:latin typeface="맑은 고딕"/>
                <a:ea typeface="맑은 고딕"/>
              </a:rPr>
              <a:t>Issue and Risk Management Overview</a:t>
            </a:r>
            <a:endParaRPr kumimoji="0" lang="en-US" altLang="ko-KR" sz="800" b="1" kern="0" dirty="0">
              <a:solidFill>
                <a:prstClr val="white"/>
              </a:solidFill>
              <a:effectLst>
                <a:outerShdw blurRad="38100" dist="38100" dir="2700000" algn="tl">
                  <a:srgbClr val="000000">
                    <a:alpha val="43137"/>
                  </a:srgbClr>
                </a:outerShdw>
              </a:effectLst>
              <a:latin typeface="맑은 고딕"/>
              <a:ea typeface="맑은 고딕"/>
            </a:endParaRPr>
          </a:p>
        </p:txBody>
      </p:sp>
      <p:sp>
        <p:nvSpPr>
          <p:cNvPr id="16" name="TextBox 15"/>
          <p:cNvSpPr txBox="1"/>
          <p:nvPr/>
        </p:nvSpPr>
        <p:spPr>
          <a:xfrm>
            <a:off x="453829" y="3284984"/>
            <a:ext cx="1184620" cy="123111"/>
          </a:xfrm>
          <a:prstGeom prst="rect">
            <a:avLst/>
          </a:prstGeom>
          <a:noFill/>
          <a:ln w="3175">
            <a:noFill/>
          </a:ln>
          <a:effectLst/>
        </p:spPr>
        <p:txBody>
          <a:bodyPr wrap="none" lIns="0" tIns="0" rIns="0" bIns="0" rtlCol="0">
            <a:spAutoFit/>
          </a:bodyPr>
          <a:lstStyle/>
          <a:p>
            <a:pPr defTabSz="975022" latinLnBrk="0">
              <a:spcBef>
                <a:spcPts val="500"/>
              </a:spcBef>
              <a:buClr>
                <a:srgbClr val="000000">
                  <a:lumMod val="65000"/>
                  <a:lumOff val="35000"/>
                </a:srgbClr>
              </a:buClr>
              <a:buSzPct val="60000"/>
            </a:pPr>
            <a:r>
              <a:rPr lang="en" altLang="en-US" sz="800" b="1" u="sng" spc="-60" dirty="0">
                <a:solidFill>
                  <a:srgbClr val="000000">
                    <a:lumMod val="65000"/>
                    <a:lumOff val="35000"/>
                  </a:srgbClr>
                </a:solidFill>
                <a:latin typeface="맑은 고딕"/>
                <a:ea typeface="맑은 고딕"/>
              </a:rPr>
              <a:t>Core management direction</a:t>
            </a:r>
          </a:p>
        </p:txBody>
      </p:sp>
      <p:grpSp>
        <p:nvGrpSpPr>
          <p:cNvPr id="17" name="그룹 16"/>
          <p:cNvGrpSpPr/>
          <p:nvPr/>
        </p:nvGrpSpPr>
        <p:grpSpPr>
          <a:xfrm>
            <a:off x="5012665" y="1733476"/>
            <a:ext cx="4512335" cy="327273"/>
            <a:chOff x="5018973" y="1733476"/>
            <a:chExt cx="4475696" cy="327273"/>
          </a:xfrm>
          <a:solidFill>
            <a:schemeClr val="tx1">
              <a:lumMod val="65000"/>
              <a:lumOff val="35000"/>
            </a:schemeClr>
          </a:solidFill>
        </p:grpSpPr>
        <p:sp>
          <p:nvSpPr>
            <p:cNvPr id="18" name="AutoShape 56"/>
            <p:cNvSpPr>
              <a:spLocks noChangeArrowheads="1"/>
            </p:cNvSpPr>
            <p:nvPr/>
          </p:nvSpPr>
          <p:spPr bwMode="auto">
            <a:xfrm>
              <a:off x="5019172" y="1733476"/>
              <a:ext cx="4475497" cy="327273"/>
            </a:xfrm>
            <a:prstGeom prst="rect">
              <a:avLst/>
            </a:prstGeom>
            <a:grpFill/>
            <a:ln w="9525" cap="flat" cmpd="sng" algn="ctr">
              <a:solidFill>
                <a:sysClr val="windowText" lastClr="000000">
                  <a:lumMod val="50000"/>
                  <a:lumOff val="50000"/>
                </a:sysClr>
              </a:solidFill>
              <a:prstDash val="solid"/>
            </a:ln>
            <a:effectLst/>
          </p:spPr>
          <p:txBody>
            <a:bodyPr lIns="144000" rIns="144000" anchor="ctr"/>
            <a:lstStyle/>
            <a:p>
              <a:pPr algn="ctr" defTabSz="914400" fontAlgn="auto" latinLnBrk="0">
                <a:spcBef>
                  <a:spcPts val="0"/>
                </a:spcBef>
                <a:spcAft>
                  <a:spcPts val="0"/>
                </a:spcAft>
              </a:pPr>
              <a:r>
                <a:rPr kumimoji="0" lang="en" altLang="en-US" sz="800" b="1" kern="0" dirty="0">
                  <a:solidFill>
                    <a:prstClr val="white"/>
                  </a:solidFill>
                  <a:effectLst>
                    <a:outerShdw blurRad="38100" dist="38100" dir="2700000" algn="tl">
                      <a:srgbClr val="000000">
                        <a:alpha val="43137"/>
                      </a:srgbClr>
                    </a:outerShdw>
                  </a:effectLst>
                  <a:latin typeface="맑은 고딕"/>
                  <a:ea typeface="맑은 고딕"/>
                </a:rPr>
                <a:t>range of propulsion</a:t>
              </a:r>
              <a:endParaRPr kumimoji="0" lang="en-US" altLang="ko-KR" sz="800" b="1" kern="0" dirty="0">
                <a:solidFill>
                  <a:prstClr val="white"/>
                </a:solidFill>
                <a:effectLst>
                  <a:outerShdw blurRad="38100" dist="38100" dir="2700000" algn="tl">
                    <a:srgbClr val="000000">
                      <a:alpha val="43137"/>
                    </a:srgbClr>
                  </a:outerShdw>
                </a:effectLst>
                <a:latin typeface="맑은 고딕"/>
                <a:ea typeface="맑은 고딕"/>
              </a:endParaRPr>
            </a:p>
          </p:txBody>
        </p:sp>
        <p:sp>
          <p:nvSpPr>
            <p:cNvPr id="19" name="자유형 18"/>
            <p:cNvSpPr/>
            <p:nvPr/>
          </p:nvSpPr>
          <p:spPr>
            <a:xfrm rot="10800000">
              <a:off x="5018973" y="1733722"/>
              <a:ext cx="1264283" cy="314327"/>
            </a:xfrm>
            <a:custGeom>
              <a:avLst/>
              <a:gdLst>
                <a:gd name="connsiteX0" fmla="*/ 0 w 1476375"/>
                <a:gd name="connsiteY0" fmla="*/ 688181 h 690563"/>
                <a:gd name="connsiteX1" fmla="*/ 1464469 w 1476375"/>
                <a:gd name="connsiteY1" fmla="*/ 690563 h 690563"/>
                <a:gd name="connsiteX2" fmla="*/ 1476375 w 1476375"/>
                <a:gd name="connsiteY2" fmla="*/ 0 h 690563"/>
                <a:gd name="connsiteX3" fmla="*/ 0 w 1476375"/>
                <a:gd name="connsiteY3" fmla="*/ 688181 h 690563"/>
                <a:gd name="connsiteX0" fmla="*/ 0 w 1476375"/>
                <a:gd name="connsiteY0" fmla="*/ 688181 h 690563"/>
                <a:gd name="connsiteX1" fmla="*/ 1464469 w 1476375"/>
                <a:gd name="connsiteY1" fmla="*/ 690563 h 690563"/>
                <a:gd name="connsiteX2" fmla="*/ 1476375 w 1476375"/>
                <a:gd name="connsiteY2" fmla="*/ 0 h 690563"/>
                <a:gd name="connsiteX3" fmla="*/ 0 w 1476375"/>
                <a:gd name="connsiteY3" fmla="*/ 688181 h 690563"/>
                <a:gd name="connsiteX0" fmla="*/ 0 w 1476375"/>
                <a:gd name="connsiteY0" fmla="*/ 688181 h 690563"/>
                <a:gd name="connsiteX1" fmla="*/ 1464469 w 1476375"/>
                <a:gd name="connsiteY1" fmla="*/ 690563 h 690563"/>
                <a:gd name="connsiteX2" fmla="*/ 1476375 w 1476375"/>
                <a:gd name="connsiteY2" fmla="*/ 0 h 690563"/>
                <a:gd name="connsiteX3" fmla="*/ 0 w 1476375"/>
                <a:gd name="connsiteY3" fmla="*/ 688181 h 690563"/>
              </a:gdLst>
              <a:ahLst/>
              <a:cxnLst>
                <a:cxn ang="0">
                  <a:pos x="connsiteX0" y="connsiteY0"/>
                </a:cxn>
                <a:cxn ang="0">
                  <a:pos x="connsiteX1" y="connsiteY1"/>
                </a:cxn>
                <a:cxn ang="0">
                  <a:pos x="connsiteX2" y="connsiteY2"/>
                </a:cxn>
                <a:cxn ang="0">
                  <a:pos x="connsiteX3" y="connsiteY3"/>
                </a:cxn>
              </a:cxnLst>
              <a:rect l="l" t="t" r="r" b="b"/>
              <a:pathLst>
                <a:path w="1476375" h="690563">
                  <a:moveTo>
                    <a:pt x="0" y="688181"/>
                  </a:moveTo>
                  <a:lnTo>
                    <a:pt x="1464469" y="690563"/>
                  </a:lnTo>
                  <a:lnTo>
                    <a:pt x="1476375" y="0"/>
                  </a:lnTo>
                  <a:cubicBezTo>
                    <a:pt x="1215229" y="210339"/>
                    <a:pt x="765970" y="506405"/>
                    <a:pt x="0" y="688181"/>
                  </a:cubicBezTo>
                  <a:close/>
                </a:path>
              </a:pathLst>
            </a:custGeom>
            <a:grpFill/>
            <a:ln w="25400" cap="flat" cmpd="sng" algn="ctr">
              <a:noFill/>
              <a:prstDash val="solid"/>
            </a:ln>
            <a:effectLst/>
          </p:spPr>
          <p:txBody>
            <a:bodyPr rtlCol="0" anchor="ctr"/>
            <a:lstStyle/>
            <a:p>
              <a:pPr algn="ctr" defTabSz="914400" fontAlgn="auto" latinLnBrk="0">
                <a:spcBef>
                  <a:spcPts val="0"/>
                </a:spcBef>
                <a:spcAft>
                  <a:spcPts val="0"/>
                </a:spcAft>
              </a:pPr>
              <a:endParaRPr kumimoji="0" lang="ko-KR" altLang="en-US" sz="800" kern="0" dirty="0">
                <a:solidFill>
                  <a:prstClr val="white"/>
                </a:solidFill>
                <a:latin typeface="맑은 고딕"/>
                <a:ea typeface="맑은 고딕"/>
              </a:endParaRPr>
            </a:p>
          </p:txBody>
        </p:sp>
      </p:grpSp>
      <p:sp>
        <p:nvSpPr>
          <p:cNvPr id="21" name="직사각형 20"/>
          <p:cNvSpPr/>
          <p:nvPr/>
        </p:nvSpPr>
        <p:spPr>
          <a:xfrm>
            <a:off x="5124960" y="2780928"/>
            <a:ext cx="768744" cy="1218559"/>
          </a:xfrm>
          <a:prstGeom prst="rect">
            <a:avLst/>
          </a:prstGeom>
          <a:solidFill>
            <a:srgbClr val="FFFFFF">
              <a:lumMod val="50000"/>
            </a:srgbClr>
          </a:solidFill>
          <a:ln>
            <a:solidFill>
              <a:srgbClr val="847D76"/>
            </a:solidFill>
          </a:ln>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800" b="1" i="0" u="none" strike="noStrike" kern="0" cap="none" spc="0" normalizeH="0" baseline="0" noProof="0" dirty="0">
                <a:ln>
                  <a:noFill/>
                </a:ln>
                <a:solidFill>
                  <a:srgbClr val="FFFFFF"/>
                </a:solidFill>
                <a:effectLst/>
                <a:uLnTx/>
                <a:uFillTx/>
                <a:ea typeface="맑은 고딕" panose="020B0503020000020004" pitchFamily="50" charset="-127"/>
              </a:rPr>
              <a:t>Preliminary research and workshops</a:t>
            </a:r>
          </a:p>
        </p:txBody>
      </p:sp>
      <p:sp>
        <p:nvSpPr>
          <p:cNvPr id="22" name="직사각형 21"/>
          <p:cNvSpPr/>
          <p:nvPr/>
        </p:nvSpPr>
        <p:spPr>
          <a:xfrm>
            <a:off x="6013769" y="2780928"/>
            <a:ext cx="3580287" cy="1218695"/>
          </a:xfrm>
          <a:prstGeom prst="rect">
            <a:avLst/>
          </a:prstGeom>
          <a:solidFill>
            <a:srgbClr val="FFFFFF"/>
          </a:solidFill>
          <a:ln>
            <a:noFill/>
          </a:ln>
        </p:spPr>
        <p:txBody>
          <a:bodyPr wrap="square" rtlCol="0" anchor="t">
            <a:no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 altLang="en-US" sz="800" b="1" i="0" u="none" strike="noStrike" kern="0" cap="none" spc="0" normalizeH="0" baseline="0" noProof="0" dirty="0" err="1">
                <a:ln>
                  <a:noFill/>
                </a:ln>
                <a:solidFill>
                  <a:srgbClr val="000000"/>
                </a:solidFill>
                <a:effectLst/>
                <a:uLnTx/>
                <a:uFillTx/>
                <a:ea typeface="맑은 고딕" panose="020B0503020000020004" pitchFamily="50" charset="-127"/>
              </a:rPr>
              <a:t>risk investigation </a:t>
            </a:r>
            <a:r>
              <a:rPr kumimoji="0" lang="en" altLang="en-US" sz="800" b="1" i="0" u="none" strike="noStrike" kern="0" cap="none" spc="0" normalizeH="0" baseline="0" noProof="0" dirty="0">
                <a:ln>
                  <a:noFill/>
                </a:ln>
                <a:solidFill>
                  <a:srgbClr val="000000"/>
                </a:solidFill>
                <a:effectLst/>
                <a:uLnTx/>
                <a:uFillTx/>
                <a:ea typeface="맑은 고딕" panose="020B0503020000020004" pitchFamily="50" charset="-127"/>
              </a:rPr>
              <a:t>by area and conducting workshops</a:t>
            </a:r>
            <a:endParaRPr kumimoji="0" lang="en-US" altLang="ko-KR" sz="800" b="1" i="0" u="none" strike="noStrike" kern="0" cap="none" spc="0" normalizeH="0" baseline="0" noProof="0" dirty="0">
              <a:ln>
                <a:noFill/>
              </a:ln>
              <a:solidFill>
                <a:srgbClr val="000000"/>
              </a:solidFill>
              <a:effectLst/>
              <a:uLnTx/>
              <a:uFillTx/>
              <a:ea typeface="맑은 고딕" panose="020B0503020000020004" pitchFamily="50" charset="-127"/>
            </a:endParaRPr>
          </a:p>
          <a:p>
            <a:pPr marL="177800" marR="0" lvl="0" indent="-177800" defTabSz="914400" eaLnBrk="1" fontAlgn="auto" latinLnBrk="0" hangingPunct="1">
              <a:lnSpc>
                <a:spcPct val="100000"/>
              </a:lnSpc>
              <a:spcBef>
                <a:spcPts val="0"/>
              </a:spcBef>
              <a:spcAft>
                <a:spcPts val="600"/>
              </a:spcAft>
              <a:buClrTx/>
              <a:buSzTx/>
              <a:buFont typeface="Wingdings" pitchFamily="2" charset="2"/>
              <a:buChar char="§"/>
              <a:tabLst/>
              <a:defRPr/>
            </a:pPr>
            <a:r>
              <a:rPr kumimoji="0" lang="en" altLang="en-US" sz="800" b="0" i="0" u="none" strike="noStrike" kern="0" cap="none" spc="0" normalizeH="0" baseline="0" noProof="0" dirty="0">
                <a:ln>
                  <a:noFill/>
                </a:ln>
                <a:solidFill>
                  <a:srgbClr val="000000"/>
                </a:solidFill>
                <a:effectLst/>
                <a:uLnTx/>
                <a:uFillTx/>
                <a:ea typeface="맑은 고딕" panose="020B0503020000020004" pitchFamily="50" charset="-127"/>
              </a:rPr>
              <a:t>Identification of risks in advance through review of performance plans</a:t>
            </a:r>
            <a:endParaRPr kumimoji="0" lang="en-US" altLang="ko-KR" sz="800" b="0" i="0" u="none" strike="noStrike" kern="0" cap="none" spc="0" normalizeH="0" baseline="0" noProof="0" dirty="0">
              <a:ln>
                <a:noFill/>
              </a:ln>
              <a:solidFill>
                <a:srgbClr val="000000"/>
              </a:solidFill>
              <a:effectLst/>
              <a:uLnTx/>
              <a:uFillTx/>
              <a:ea typeface="맑은 고딕" panose="020B0503020000020004" pitchFamily="50" charset="-127"/>
            </a:endParaRPr>
          </a:p>
          <a:p>
            <a:pPr marL="177800" marR="0" lvl="0" indent="-177800" defTabSz="914400" eaLnBrk="1" fontAlgn="auto" latinLnBrk="0" hangingPunct="1">
              <a:lnSpc>
                <a:spcPct val="100000"/>
              </a:lnSpc>
              <a:spcBef>
                <a:spcPts val="0"/>
              </a:spcBef>
              <a:spcAft>
                <a:spcPts val="600"/>
              </a:spcAft>
              <a:buClrTx/>
              <a:buSzTx/>
              <a:buFont typeface="Wingdings" pitchFamily="2" charset="2"/>
              <a:buChar char="§"/>
              <a:tabLst/>
              <a:defRPr/>
            </a:pPr>
            <a:r>
              <a:rPr kumimoji="0" lang="en" altLang="ko-KR" sz="800" b="0" i="0" u="none" strike="noStrike" kern="0" cap="none" spc="0" normalizeH="0" baseline="0" noProof="0" dirty="0">
                <a:ln>
                  <a:noFill/>
                </a:ln>
                <a:solidFill>
                  <a:srgbClr val="000000"/>
                </a:solidFill>
                <a:effectLst/>
                <a:uLnTx/>
                <a:uFillTx/>
                <a:ea typeface="맑은 고딕" panose="020B0503020000020004" pitchFamily="50" charset="-127"/>
              </a:rPr>
              <a:t>Biz </a:t>
            </a:r>
            <a:r>
              <a:rPr kumimoji="0" lang="en" altLang="en-US" sz="800" b="0" i="0" u="none" strike="noStrike" kern="0" cap="none" spc="0" normalizeH="0" baseline="0" noProof="0" dirty="0">
                <a:ln>
                  <a:noFill/>
                </a:ln>
                <a:solidFill>
                  <a:srgbClr val="000000"/>
                </a:solidFill>
                <a:effectLst/>
                <a:uLnTx/>
                <a:uFillTx/>
                <a:ea typeface="맑은 고딕" panose="020B0503020000020004" pitchFamily="50" charset="-127"/>
              </a:rPr>
              <a:t>risk </a:t>
            </a:r>
            <a:endParaRPr kumimoji="0" lang="en-US" altLang="ko-KR" sz="800" b="0" i="0" u="none" strike="noStrike" kern="0" cap="none" spc="0" normalizeH="0" baseline="0" noProof="0" dirty="0">
              <a:ln>
                <a:noFill/>
              </a:ln>
              <a:solidFill>
                <a:srgbClr val="000000"/>
              </a:solidFill>
              <a:effectLst/>
              <a:uLnTx/>
              <a:uFillTx/>
              <a:ea typeface="맑은 고딕" panose="020B0503020000020004" pitchFamily="50" charset="-127"/>
            </a:endParaRPr>
          </a:p>
          <a:p>
            <a:pPr marL="177800" marR="0" lvl="0" indent="-177800" defTabSz="914400" eaLnBrk="1" fontAlgn="auto" latinLnBrk="0" hangingPunct="1">
              <a:lnSpc>
                <a:spcPct val="100000"/>
              </a:lnSpc>
              <a:spcBef>
                <a:spcPts val="0"/>
              </a:spcBef>
              <a:spcAft>
                <a:spcPts val="600"/>
              </a:spcAft>
              <a:buClrTx/>
              <a:buSzTx/>
              <a:buFont typeface="Wingdings" pitchFamily="2" charset="2"/>
              <a:buChar char="§"/>
              <a:tabLst/>
              <a:defRPr/>
            </a:pPr>
            <a:r>
              <a:rPr kumimoji="0" lang="en" altLang="en-US" sz="800" b="0" i="0" u="none" strike="noStrike" kern="0" cap="none" spc="0" normalizeH="0" baseline="0" noProof="0" dirty="0">
                <a:ln>
                  <a:noFill/>
                </a:ln>
                <a:solidFill>
                  <a:srgbClr val="000000"/>
                </a:solidFill>
                <a:effectLst/>
                <a:uLnTx/>
                <a:uFillTx/>
                <a:ea typeface="맑은 고딕" panose="020B0503020000020004" pitchFamily="50" charset="-127"/>
              </a:rPr>
              <a:t>Identification of business risks </a:t>
            </a:r>
            <a:endParaRPr kumimoji="0" lang="en-US" altLang="ko-KR" sz="800" b="0" i="0" u="none" strike="noStrike" kern="0" cap="none" spc="0" normalizeH="0" baseline="0" noProof="0" dirty="0">
              <a:ln>
                <a:noFill/>
              </a:ln>
              <a:solidFill>
                <a:srgbClr val="000000"/>
              </a:solidFill>
              <a:effectLst/>
              <a:uLnTx/>
              <a:uFillTx/>
              <a:ea typeface="맑은 고딕" panose="020B0503020000020004" pitchFamily="50" charset="-127"/>
            </a:endParaRPr>
          </a:p>
          <a:p>
            <a:pPr marL="177800" marR="0" lvl="0" indent="-177800" defTabSz="914400" eaLnBrk="1" fontAlgn="auto" latinLnBrk="0" hangingPunct="1">
              <a:lnSpc>
                <a:spcPct val="100000"/>
              </a:lnSpc>
              <a:spcBef>
                <a:spcPts val="0"/>
              </a:spcBef>
              <a:spcAft>
                <a:spcPts val="600"/>
              </a:spcAft>
              <a:buClrTx/>
              <a:buSzTx/>
              <a:buFont typeface="Wingdings" pitchFamily="2" charset="2"/>
              <a:buChar char="§"/>
              <a:tabLst/>
              <a:defRPr/>
            </a:pPr>
            <a:endParaRPr kumimoji="0" lang="en-US" altLang="ko-KR" sz="800" b="0" i="0" u="none" strike="noStrike" kern="0" cap="none" spc="0" normalizeH="0" baseline="0" noProof="0" dirty="0">
              <a:ln>
                <a:noFill/>
              </a:ln>
              <a:solidFill>
                <a:srgbClr val="000000"/>
              </a:solidFill>
              <a:effectLst/>
              <a:uLnTx/>
              <a:uFillTx/>
              <a:ea typeface="맑은 고딕" panose="020B0503020000020004" pitchFamily="50" charset="-127"/>
            </a:endParaRPr>
          </a:p>
        </p:txBody>
      </p:sp>
      <p:sp>
        <p:nvSpPr>
          <p:cNvPr id="23" name="직사각형 22"/>
          <p:cNvSpPr/>
          <p:nvPr/>
        </p:nvSpPr>
        <p:spPr>
          <a:xfrm>
            <a:off x="6013768" y="4498376"/>
            <a:ext cx="3480899" cy="1378896"/>
          </a:xfrm>
          <a:prstGeom prst="rect">
            <a:avLst/>
          </a:prstGeom>
          <a:solidFill>
            <a:srgbClr val="FFFFFF"/>
          </a:solidFill>
          <a:ln>
            <a:noFill/>
          </a:ln>
        </p:spPr>
        <p:txBody>
          <a:bodyPr wrap="square" rtlCol="0" anchor="t">
            <a:noAutofit/>
          </a:bodyPr>
          <a:lstStyle/>
          <a:p>
            <a:pPr marL="0" marR="0" lvl="0" indent="0" defTabSz="914400" eaLnBrk="1" fontAlgn="auto" latinLnBrk="0" hangingPunct="1">
              <a:lnSpc>
                <a:spcPct val="110000"/>
              </a:lnSpc>
              <a:spcBef>
                <a:spcPts val="0"/>
              </a:spcBef>
              <a:spcAft>
                <a:spcPts val="300"/>
              </a:spcAft>
              <a:buClrTx/>
              <a:buSzTx/>
              <a:buFontTx/>
              <a:buNone/>
              <a:tabLst/>
              <a:defRPr/>
            </a:pPr>
            <a:r>
              <a:rPr kumimoji="0" lang="en" altLang="en-US" sz="800" b="1" i="0" u="none" strike="noStrike" kern="0" cap="none" spc="0" normalizeH="0" baseline="0" noProof="0" dirty="0">
                <a:ln>
                  <a:noFill/>
                </a:ln>
                <a:solidFill>
                  <a:srgbClr val="000000"/>
                </a:solidFill>
                <a:effectLst/>
                <a:uLnTx/>
                <a:uFillTx/>
                <a:ea typeface="맑은 고딕" panose="020B0503020000020004" pitchFamily="50" charset="-127"/>
              </a:rPr>
              <a:t>Schedule and </a:t>
            </a:r>
            <a:r>
              <a:rPr kumimoji="0" lang="en" altLang="ko-KR" sz="800" b="1" i="0" u="none" strike="noStrike" kern="0" cap="none" spc="0" normalizeH="0" baseline="0" noProof="0" dirty="0">
                <a:ln>
                  <a:noFill/>
                </a:ln>
                <a:solidFill>
                  <a:srgbClr val="000000"/>
                </a:solidFill>
                <a:effectLst/>
                <a:uLnTx/>
                <a:uFillTx/>
                <a:ea typeface="맑은 고딕" panose="020B0503020000020004" pitchFamily="50" charset="-127"/>
              </a:rPr>
              <a:t>Task </a:t>
            </a:r>
            <a:r>
              <a:rPr kumimoji="0" lang="en" altLang="en-US" sz="800" b="1" i="0" u="none" strike="noStrike" kern="0" cap="none" spc="0" normalizeH="0" baseline="0" noProof="0" dirty="0">
                <a:ln>
                  <a:noFill/>
                </a:ln>
                <a:solidFill>
                  <a:srgbClr val="000000"/>
                </a:solidFill>
                <a:effectLst/>
                <a:uLnTx/>
                <a:uFillTx/>
                <a:ea typeface="맑은 고딕" panose="020B0503020000020004" pitchFamily="50" charset="-127"/>
              </a:rPr>
              <a:t>Risk Analysis</a:t>
            </a:r>
            <a:endParaRPr kumimoji="0" lang="en-US" altLang="ko-KR" sz="800" b="1" i="0" u="none" strike="noStrike" kern="0" cap="none" spc="0" normalizeH="0" baseline="0" noProof="0" dirty="0">
              <a:ln>
                <a:noFill/>
              </a:ln>
              <a:solidFill>
                <a:srgbClr val="000000"/>
              </a:solidFill>
              <a:effectLst/>
              <a:uLnTx/>
              <a:uFillTx/>
              <a:ea typeface="맑은 고딕" panose="020B0503020000020004" pitchFamily="50" charset="-127"/>
            </a:endParaRPr>
          </a:p>
          <a:p>
            <a:pPr marL="177800" marR="0" lvl="0" indent="-177800" defTabSz="914400" eaLnBrk="1" fontAlgn="auto" latinLnBrk="0" hangingPunct="1">
              <a:lnSpc>
                <a:spcPct val="110000"/>
              </a:lnSpc>
              <a:spcBef>
                <a:spcPts val="0"/>
              </a:spcBef>
              <a:spcAft>
                <a:spcPts val="300"/>
              </a:spcAft>
              <a:buClrTx/>
              <a:buSzTx/>
              <a:buFont typeface="Wingdings" pitchFamily="2" charset="2"/>
              <a:buChar char="§"/>
              <a:tabLst/>
              <a:defRPr/>
            </a:pPr>
            <a:r>
              <a:rPr kumimoji="0" lang="en" altLang="ko-KR" sz="800" b="0" i="0" u="none" strike="noStrike" kern="0" cap="none" spc="0" normalizeH="0" baseline="0" noProof="0" dirty="0">
                <a:ln>
                  <a:noFill/>
                </a:ln>
                <a:solidFill>
                  <a:srgbClr val="000000"/>
                </a:solidFill>
                <a:effectLst/>
                <a:uLnTx/>
                <a:uFillTx/>
                <a:ea typeface="맑은 고딕" panose="020B0503020000020004" pitchFamily="50" charset="-127"/>
                <a:sym typeface="Wingdings"/>
              </a:rPr>
              <a:t>Task </a:t>
            </a:r>
            <a:r>
              <a:rPr kumimoji="0" lang="en" altLang="en-US" sz="800" b="0" i="0" u="none" strike="noStrike" kern="0" cap="none" spc="0" normalizeH="0" baseline="0" noProof="0" dirty="0">
                <a:ln>
                  <a:noFill/>
                </a:ln>
                <a:solidFill>
                  <a:srgbClr val="000000"/>
                </a:solidFill>
                <a:effectLst/>
                <a:uLnTx/>
                <a:uFillTx/>
                <a:ea typeface="맑은 고딕" panose="020B0503020000020004" pitchFamily="50" charset="-127"/>
                <a:sym typeface="Wingdings"/>
              </a:rPr>
              <a:t>analysis </a:t>
            </a:r>
            <a:endParaRPr kumimoji="0" lang="en-US" altLang="ko-KR" sz="800" b="0" i="0" u="none" strike="noStrike" kern="0" cap="none" spc="0" normalizeH="0" baseline="0" noProof="0" dirty="0">
              <a:ln>
                <a:noFill/>
              </a:ln>
              <a:solidFill>
                <a:srgbClr val="000000"/>
              </a:solidFill>
              <a:effectLst/>
              <a:uLnTx/>
              <a:uFillTx/>
              <a:ea typeface="맑은 고딕" panose="020B0503020000020004" pitchFamily="50" charset="-127"/>
              <a:sym typeface="Wingdings"/>
            </a:endParaRPr>
          </a:p>
          <a:p>
            <a:pPr marL="177800" marR="0" lvl="0" indent="-177800" defTabSz="914400" eaLnBrk="1" fontAlgn="auto" latinLnBrk="0" hangingPunct="1">
              <a:lnSpc>
                <a:spcPct val="110000"/>
              </a:lnSpc>
              <a:spcBef>
                <a:spcPts val="0"/>
              </a:spcBef>
              <a:spcAft>
                <a:spcPts val="300"/>
              </a:spcAft>
              <a:buClrTx/>
              <a:buSzTx/>
              <a:buFont typeface="Wingdings" pitchFamily="2" charset="2"/>
              <a:buChar char="§"/>
              <a:tabLst/>
              <a:defRPr/>
            </a:pPr>
            <a:r>
              <a:rPr kumimoji="0" lang="en" altLang="en-US" sz="800" b="0" i="0" u="none" strike="noStrike" kern="0" cap="none" spc="0" normalizeH="0" baseline="0" noProof="0" dirty="0">
                <a:ln>
                  <a:noFill/>
                </a:ln>
                <a:solidFill>
                  <a:srgbClr val="000000"/>
                </a:solidFill>
                <a:effectLst/>
                <a:uLnTx/>
                <a:uFillTx/>
                <a:ea typeface="맑은 고딕" panose="020B0503020000020004" pitchFamily="50" charset="-127"/>
                <a:sym typeface="Wingdings"/>
              </a:rPr>
              <a:t>Analyzing the precedence relationship of outputs</a:t>
            </a:r>
            <a:endParaRPr kumimoji="0" lang="en-US" altLang="ko-KR" sz="800" b="0" i="0" u="none" strike="noStrike" kern="0" cap="none" spc="0" normalizeH="0" baseline="0" noProof="0" dirty="0">
              <a:ln>
                <a:noFill/>
              </a:ln>
              <a:solidFill>
                <a:srgbClr val="000000"/>
              </a:solidFill>
              <a:effectLst/>
              <a:uLnTx/>
              <a:uFillTx/>
              <a:ea typeface="맑은 고딕" panose="020B0503020000020004" pitchFamily="50" charset="-127"/>
              <a:sym typeface="Wingdings"/>
            </a:endParaRPr>
          </a:p>
          <a:p>
            <a:pPr marL="0" marR="0" lvl="0" indent="0" defTabSz="914400" eaLnBrk="1" fontAlgn="auto" latinLnBrk="0" hangingPunct="1">
              <a:lnSpc>
                <a:spcPct val="110000"/>
              </a:lnSpc>
              <a:spcBef>
                <a:spcPts val="0"/>
              </a:spcBef>
              <a:spcAft>
                <a:spcPts val="300"/>
              </a:spcAft>
              <a:buClrTx/>
              <a:buSzTx/>
              <a:buFontTx/>
              <a:buNone/>
              <a:tabLst/>
              <a:defRPr/>
            </a:pPr>
            <a:r>
              <a:rPr kumimoji="0" lang="en" altLang="en-US" sz="800" b="1" i="0" u="none" strike="noStrike" kern="0" cap="none" spc="0" normalizeH="0" baseline="0" noProof="0" dirty="0">
                <a:ln>
                  <a:noFill/>
                </a:ln>
                <a:solidFill>
                  <a:srgbClr val="000000"/>
                </a:solidFill>
                <a:effectLst/>
                <a:uLnTx/>
                <a:uFillTx/>
                <a:ea typeface="맑은 고딕" panose="020B0503020000020004" pitchFamily="50" charset="-127"/>
              </a:rPr>
              <a:t>Verification based on </a:t>
            </a:r>
            <a:endParaRPr kumimoji="0" lang="en-US" altLang="ko-KR" sz="800" b="1" i="0" u="none" strike="noStrike" kern="0" cap="none" spc="0" normalizeH="0" baseline="0" noProof="0" dirty="0">
              <a:ln>
                <a:noFill/>
              </a:ln>
              <a:solidFill>
                <a:srgbClr val="000000"/>
              </a:solidFill>
              <a:effectLst/>
              <a:uLnTx/>
              <a:uFillTx/>
              <a:ea typeface="맑은 고딕" panose="020B0503020000020004" pitchFamily="50" charset="-127"/>
            </a:endParaRPr>
          </a:p>
          <a:p>
            <a:pPr marL="177800" marR="0" lvl="0" indent="-177800" defTabSz="914400" eaLnBrk="1" fontAlgn="auto" latinLnBrk="0" hangingPunct="1">
              <a:lnSpc>
                <a:spcPct val="110000"/>
              </a:lnSpc>
              <a:spcBef>
                <a:spcPts val="0"/>
              </a:spcBef>
              <a:spcAft>
                <a:spcPts val="300"/>
              </a:spcAft>
              <a:buClrTx/>
              <a:buSzTx/>
              <a:buFont typeface="Wingdings" pitchFamily="2" charset="2"/>
              <a:buChar char="§"/>
              <a:tabLst/>
              <a:defRPr/>
            </a:pPr>
            <a:r>
              <a:rPr kumimoji="0" lang="en" altLang="en-US" sz="800" b="0" i="0" u="none" strike="noStrike" kern="0" cap="none" spc="0" normalizeH="0" baseline="0" noProof="0" dirty="0">
                <a:ln>
                  <a:noFill/>
                </a:ln>
                <a:solidFill>
                  <a:srgbClr val="000000"/>
                </a:solidFill>
                <a:effectLst/>
                <a:uLnTx/>
                <a:uFillTx/>
                <a:ea typeface="맑은 고딕" panose="020B0503020000020004" pitchFamily="50" charset="-127"/>
              </a:rPr>
              <a:t>Process verification for each major task </a:t>
            </a:r>
            <a:endParaRPr kumimoji="0" lang="en-US" altLang="ko-KR" sz="800" b="0" i="0" u="none" strike="noStrike" kern="0" cap="none" spc="0" normalizeH="0" baseline="0" noProof="0" dirty="0">
              <a:ln>
                <a:noFill/>
              </a:ln>
              <a:solidFill>
                <a:srgbClr val="000000"/>
              </a:solidFill>
              <a:effectLst/>
              <a:uLnTx/>
              <a:uFillTx/>
              <a:ea typeface="맑은 고딕" panose="020B0503020000020004" pitchFamily="50" charset="-127"/>
            </a:endParaRPr>
          </a:p>
        </p:txBody>
      </p:sp>
      <p:cxnSp>
        <p:nvCxnSpPr>
          <p:cNvPr id="24" name="직선 연결선 23"/>
          <p:cNvCxnSpPr/>
          <p:nvPr/>
        </p:nvCxnSpPr>
        <p:spPr>
          <a:xfrm>
            <a:off x="6085487" y="4257092"/>
            <a:ext cx="3097716" cy="0"/>
          </a:xfrm>
          <a:prstGeom prst="line">
            <a:avLst/>
          </a:prstGeom>
          <a:noFill/>
          <a:ln w="9525" cap="flat" cmpd="sng" algn="ctr">
            <a:solidFill>
              <a:srgbClr val="847D76"/>
            </a:solidFill>
            <a:prstDash val="dash"/>
            <a:headEnd type="none" w="med" len="med"/>
            <a:tailEnd type="none" w="med" len="med"/>
          </a:ln>
          <a:effectLst/>
        </p:spPr>
      </p:cxnSp>
      <p:sp>
        <p:nvSpPr>
          <p:cNvPr id="25" name="직사각형 24"/>
          <p:cNvSpPr/>
          <p:nvPr/>
        </p:nvSpPr>
        <p:spPr>
          <a:xfrm>
            <a:off x="5124959" y="4498376"/>
            <a:ext cx="768744" cy="1378896"/>
          </a:xfrm>
          <a:prstGeom prst="rect">
            <a:avLst/>
          </a:prstGeom>
          <a:solidFill>
            <a:srgbClr val="FFFFFF">
              <a:lumMod val="50000"/>
            </a:srgbClr>
          </a:solidFill>
          <a:ln>
            <a:solidFill>
              <a:srgbClr val="847D76"/>
            </a:solidFill>
          </a:ln>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altLang="en-US" sz="800" b="1" i="0" u="none" strike="noStrike" kern="0" cap="none" spc="0" normalizeH="0" baseline="0" noProof="0" dirty="0">
                <a:ln>
                  <a:noFill/>
                </a:ln>
                <a:solidFill>
                  <a:srgbClr val="FFFFFF"/>
                </a:solidFill>
                <a:effectLst/>
                <a:uLnTx/>
                <a:uFillTx/>
                <a:ea typeface="맑은 고딕" panose="020B0503020000020004" pitchFamily="50" charset="-127"/>
              </a:rPr>
              <a:t>Analysis of correlation between tasks and </a:t>
            </a:r>
            <a:r>
              <a:rPr kumimoji="0" lang="en" altLang="ko-KR" sz="800" b="1" i="0" u="none" strike="noStrike" kern="0" cap="none" spc="0" normalizeH="0" baseline="0" noProof="0" dirty="0">
                <a:ln>
                  <a:noFill/>
                </a:ln>
                <a:solidFill>
                  <a:srgbClr val="FFFFFF"/>
                </a:solidFill>
                <a:effectLst/>
                <a:uLnTx/>
                <a:uFillTx/>
                <a:ea typeface="맑은 고딕" panose="020B0503020000020004" pitchFamily="50" charset="-127"/>
              </a:rPr>
              <a:t>E2E </a:t>
            </a:r>
            <a:r>
              <a:rPr kumimoji="0" lang="en" altLang="en-US" sz="800" b="1" i="0" u="none" strike="noStrike" kern="0" cap="none" spc="0" normalizeH="0" baseline="0" noProof="0" dirty="0">
                <a:ln>
                  <a:noFill/>
                </a:ln>
                <a:solidFill>
                  <a:srgbClr val="FFFFFF"/>
                </a:solidFill>
                <a:effectLst/>
                <a:uLnTx/>
                <a:uFillTx/>
                <a:ea typeface="맑은 고딕" panose="020B0503020000020004" pitchFamily="50" charset="-127"/>
              </a:rPr>
              <a:t>verification</a:t>
            </a:r>
          </a:p>
        </p:txBody>
      </p:sp>
      <p:sp>
        <p:nvSpPr>
          <p:cNvPr id="29" name="제목 3"/>
          <p:cNvSpPr txBox="1">
            <a:spLocks/>
          </p:cNvSpPr>
          <p:nvPr/>
        </p:nvSpPr>
        <p:spPr>
          <a:xfrm>
            <a:off x="740532" y="647400"/>
            <a:ext cx="8335614"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2813" rtl="0" eaLnBrk="0" fontAlgn="base" latinLnBrk="1" hangingPunct="0">
              <a:spcBef>
                <a:spcPct val="0"/>
              </a:spcBef>
              <a:spcAft>
                <a:spcPct val="0"/>
              </a:spcAft>
              <a:defRPr lang="ko-KR" altLang="en-US" sz="2600" b="1" kern="1200" spc="-60" baseline="0" dirty="0">
                <a:ln>
                  <a:noFill/>
                </a:ln>
                <a:solidFill>
                  <a:schemeClr val="accent1"/>
                </a:solidFill>
                <a:latin typeface="+mn-ea"/>
                <a:ea typeface="+mn-ea"/>
                <a:cs typeface="+mj-cs"/>
              </a:defRPr>
            </a:lvl1pPr>
            <a:lvl2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kumimoji="0" lang="en" altLang="en-US" sz="2400" dirty="0">
                <a:solidFill>
                  <a:schemeClr val="tx1">
                    <a:lumMod val="75000"/>
                    <a:lumOff val="25000"/>
                  </a:schemeClr>
                </a:solidFill>
              </a:rPr>
              <a:t>Issue and </a:t>
            </a:r>
            <a:r>
              <a:rPr kumimoji="0" lang="en" altLang="en-US" sz="2400" dirty="0" err="1">
                <a:solidFill>
                  <a:schemeClr val="tx1">
                    <a:lumMod val="75000"/>
                    <a:lumOff val="25000"/>
                  </a:schemeClr>
                </a:solidFill>
              </a:rPr>
              <a:t>Risk </a:t>
            </a:r>
            <a:r>
              <a:rPr kumimoji="0" lang="en" altLang="en-US" sz="2400" dirty="0">
                <a:solidFill>
                  <a:schemeClr val="tx1">
                    <a:lumMod val="75000"/>
                    <a:lumOff val="25000"/>
                  </a:schemeClr>
                </a:solidFill>
              </a:rPr>
              <a:t>Management </a:t>
            </a:r>
            <a:r>
              <a:rPr kumimoji="0" lang="en" altLang="ko-KR" sz="2400" dirty="0">
                <a:solidFill>
                  <a:schemeClr val="tx1">
                    <a:lumMod val="75000"/>
                    <a:lumOff val="25000"/>
                  </a:schemeClr>
                </a:solidFill>
              </a:rPr>
              <a:t>(1/3)</a:t>
            </a:r>
            <a:endParaRPr kumimoji="0" lang="ko-KR" altLang="en-US" sz="2400" dirty="0">
              <a:solidFill>
                <a:schemeClr val="tx1">
                  <a:lumMod val="75000"/>
                  <a:lumOff val="25000"/>
                </a:schemeClr>
              </a:solidFill>
            </a:endParaRPr>
          </a:p>
        </p:txBody>
      </p:sp>
      <p:sp>
        <p:nvSpPr>
          <p:cNvPr id="30" name="텍스트 개체 틀 5"/>
          <p:cNvSpPr txBox="1">
            <a:spLocks/>
          </p:cNvSpPr>
          <p:nvPr/>
        </p:nvSpPr>
        <p:spPr>
          <a:xfrm>
            <a:off x="271701" y="692696"/>
            <a:ext cx="468831" cy="276999"/>
          </a:xfrm>
          <a:prstGeom prst="rect">
            <a:avLst/>
          </a:prstGeom>
        </p:spPr>
        <p:txBody>
          <a:bodyPr wrap="square" lIns="0" tIns="0" rIns="0" bIns="0" anchor="ctr" anchorCtr="0">
            <a:spAutoFit/>
          </a:bodyPr>
          <a:lstStyle>
            <a:lvl1pPr marL="0" indent="0" algn="l" defTabSz="912813" rtl="0" eaLnBrk="0" fontAlgn="base" latinLnBrk="1" hangingPunct="0">
              <a:spcBef>
                <a:spcPct val="20000"/>
              </a:spcBef>
              <a:spcAft>
                <a:spcPct val="0"/>
              </a:spcAft>
              <a:buFont typeface="Arial" pitchFamily="34" charset="0"/>
              <a:buNone/>
              <a:defRPr sz="1800" b="1" kern="1200" spc="-60" baseline="0">
                <a:ln>
                  <a:noFill/>
                </a:ln>
                <a:solidFill>
                  <a:schemeClr val="accent6"/>
                </a:solidFill>
                <a:latin typeface="+mn-ea"/>
                <a:ea typeface="+mn-ea"/>
                <a:cs typeface="+mn-cs"/>
              </a:defRPr>
            </a:lvl1pPr>
            <a:lvl2pPr marL="741363" indent="-284163" algn="l" defTabSz="912813"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1413" indent="-227013" algn="l" defTabSz="912813" rtl="0" eaLnBrk="0" fontAlgn="base" latinLnBrk="1" hangingPunct="0">
              <a:spcBef>
                <a:spcPct val="20000"/>
              </a:spcBef>
              <a:spcAft>
                <a:spcPct val="0"/>
              </a:spcAft>
              <a:buFont typeface="Arial" pitchFamily="34" charset="0"/>
              <a:buChar char="•"/>
              <a:defRPr sz="2500" kern="1200">
                <a:solidFill>
                  <a:schemeClr val="tx1"/>
                </a:solidFill>
                <a:latin typeface="+mn-lt"/>
                <a:ea typeface="+mn-ea"/>
                <a:cs typeface="+mn-cs"/>
              </a:defRPr>
            </a:lvl3pPr>
            <a:lvl4pPr marL="15986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58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kumimoji="0" lang="en" altLang="ko-KR" dirty="0">
                <a:solidFill>
                  <a:schemeClr val="tx1">
                    <a:lumMod val="75000"/>
                    <a:lumOff val="25000"/>
                  </a:schemeClr>
                </a:solidFill>
              </a:rPr>
              <a:t>15.</a:t>
            </a:r>
            <a:endParaRPr kumimoji="0" lang="ko-KR" altLang="en-US" dirty="0">
              <a:solidFill>
                <a:schemeClr val="tx1">
                  <a:lumMod val="75000"/>
                  <a:lumOff val="25000"/>
                </a:schemeClr>
              </a:solidFill>
            </a:endParaRPr>
          </a:p>
        </p:txBody>
      </p:sp>
      <p:sp>
        <p:nvSpPr>
          <p:cNvPr id="26" name="TextBox 25"/>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4. </a:t>
            </a:r>
            <a:r>
              <a:rPr lang="en" altLang="en-US" sz="1400" b="1" dirty="0">
                <a:solidFill>
                  <a:schemeClr val="bg1">
                    <a:lumMod val="65000"/>
                  </a:schemeClr>
                </a:solidFill>
                <a:ea typeface="맑은 고딕" pitchFamily="50" charset="-127"/>
              </a:rPr>
              <a:t>Project management plan</a:t>
            </a:r>
          </a:p>
        </p:txBody>
      </p:sp>
    </p:spTree>
    <p:extLst>
      <p:ext uri="{BB962C8B-B14F-4D97-AF65-F5344CB8AC3E}">
        <p14:creationId xmlns:p14="http://schemas.microsoft.com/office/powerpoint/2010/main" val="1782420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4294967295"/>
          </p:nvPr>
        </p:nvSpPr>
        <p:spPr>
          <a:xfrm>
            <a:off x="272480" y="706159"/>
            <a:ext cx="468312" cy="249299"/>
          </a:xfrm>
          <a:prstGeom prst="rect">
            <a:avLst/>
          </a:prstGeom>
        </p:spPr>
        <p:txBody>
          <a:bodyPr lIns="0" tIns="0" rIns="0" bIns="0" anchor="ctr">
            <a:spAutoFit/>
          </a:bodyPr>
          <a:lstStyle/>
          <a:p>
            <a:pPr marL="0" indent="0" defTabSz="914229" eaLnBrk="1" fontAlgn="auto" latinLnBrk="0" hangingPunct="1">
              <a:spcAft>
                <a:spcPts val="0"/>
              </a:spcAft>
              <a:buFont typeface="Arial" pitchFamily="34" charset="0"/>
              <a:buNone/>
              <a:defRPr/>
            </a:pPr>
            <a:r>
              <a:rPr lang="en" altLang="ko-KR" sz="1800" b="1" spc="-60" dirty="0">
                <a:solidFill>
                  <a:schemeClr val="tx1">
                    <a:lumMod val="75000"/>
                    <a:lumOff val="25000"/>
                  </a:schemeClr>
                </a:solidFill>
                <a:latin typeface="+mn-ea"/>
              </a:rPr>
              <a:t>2.</a:t>
            </a:r>
            <a:endParaRPr lang="ko-KR" altLang="en-US" sz="1800" b="1" spc="-60" dirty="0">
              <a:solidFill>
                <a:schemeClr val="tx1">
                  <a:lumMod val="75000"/>
                  <a:lumOff val="25000"/>
                </a:schemeClr>
              </a:solidFill>
              <a:latin typeface="+mn-ea"/>
            </a:endParaRPr>
          </a:p>
        </p:txBody>
      </p:sp>
      <p:sp>
        <p:nvSpPr>
          <p:cNvPr id="6" name="제목 5"/>
          <p:cNvSpPr>
            <a:spLocks noGrp="1"/>
          </p:cNvSpPr>
          <p:nvPr>
            <p:ph type="title"/>
          </p:nvPr>
        </p:nvSpPr>
        <p:spPr>
          <a:xfrm>
            <a:off x="740532" y="616622"/>
            <a:ext cx="8335614" cy="400110"/>
          </a:xfrm>
        </p:spPr>
        <p:txBody>
          <a:bodyPr>
            <a:normAutofit/>
          </a:bodyPr>
          <a:lstStyle/>
          <a:p>
            <a:pPr defTabSz="914229" eaLnBrk="1" fontAlgn="auto" latinLnBrk="0" hangingPunct="1">
              <a:spcAft>
                <a:spcPts val="0"/>
              </a:spcAft>
              <a:defRPr/>
            </a:pPr>
            <a:r>
              <a:rPr sz="2400" dirty="0">
                <a:solidFill>
                  <a:schemeClr val="tx1">
                    <a:lumMod val="75000"/>
                    <a:lumOff val="25000"/>
                  </a:schemeClr>
                </a:solidFill>
              </a:rPr>
              <a:t>performing organization</a:t>
            </a:r>
          </a:p>
        </p:txBody>
      </p:sp>
      <p:sp>
        <p:nvSpPr>
          <p:cNvPr id="45" name="TextBox 44"/>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2. </a:t>
            </a:r>
            <a:r>
              <a:rPr lang="en" altLang="en-US" sz="1400" b="1" dirty="0">
                <a:solidFill>
                  <a:schemeClr val="bg1">
                    <a:lumMod val="65000"/>
                  </a:schemeClr>
                </a:solidFill>
                <a:ea typeface="맑은 고딕" pitchFamily="50" charset="-127"/>
              </a:rPr>
              <a:t>Promotion organization </a:t>
            </a:r>
            <a:r>
              <a:rPr lang="en" altLang="ko-KR" sz="1400" b="1" dirty="0">
                <a:solidFill>
                  <a:schemeClr val="bg1">
                    <a:lumMod val="65000"/>
                  </a:schemeClr>
                </a:solidFill>
                <a:ea typeface="맑은 고딕" pitchFamily="50" charset="-127"/>
              </a:rPr>
              <a:t>/ </a:t>
            </a:r>
            <a:r>
              <a:rPr lang="en" altLang="en-US" sz="1400" b="1" dirty="0">
                <a:solidFill>
                  <a:schemeClr val="bg1">
                    <a:lumMod val="65000"/>
                  </a:schemeClr>
                </a:solidFill>
                <a:ea typeface="맑은 고딕" pitchFamily="50" charset="-127"/>
              </a:rPr>
              <a:t>role and schedule</a:t>
            </a:r>
          </a:p>
        </p:txBody>
      </p:sp>
      <p:sp>
        <p:nvSpPr>
          <p:cNvPr id="114" name="TextBox 5"/>
          <p:cNvSpPr txBox="1">
            <a:spLocks noChangeArrowheads="1"/>
          </p:cNvSpPr>
          <p:nvPr/>
        </p:nvSpPr>
        <p:spPr bwMode="auto">
          <a:xfrm>
            <a:off x="524507" y="1084013"/>
            <a:ext cx="904872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r>
              <a:rPr lang="en" altLang="en-US" sz="1600" b="1" spc="-40" dirty="0">
                <a:solidFill>
                  <a:srgbClr val="000000">
                    <a:lumMod val="65000"/>
                    <a:lumOff val="35000"/>
                  </a:srgbClr>
                </a:solidFill>
                <a:latin typeface="+mn-lt"/>
                <a:ea typeface="+mn-ea"/>
              </a:rPr>
              <a:t>Based on a clear understanding of this project through experience in similar projects, medical </a:t>
            </a:r>
            <a:r>
              <a:rPr lang="en" altLang="ko-KR" sz="1600" b="1" spc="-40" dirty="0">
                <a:solidFill>
                  <a:srgbClr val="000000">
                    <a:lumMod val="65000"/>
                    <a:lumOff val="35000"/>
                  </a:srgbClr>
                </a:solidFill>
                <a:latin typeface="+mn-lt"/>
                <a:ea typeface="+mn-ea"/>
              </a:rPr>
              <a:t>IT </a:t>
            </a:r>
            <a:r>
              <a:rPr lang="en" altLang="en-US" sz="1600" b="1" spc="-40" dirty="0">
                <a:solidFill>
                  <a:srgbClr val="000000">
                    <a:lumMod val="65000"/>
                    <a:lumOff val="35000"/>
                  </a:srgbClr>
                </a:solidFill>
                <a:latin typeface="+mn-lt"/>
                <a:ea typeface="+mn-ea"/>
              </a:rPr>
              <a:t>technical personnel and a systematic project management organization are organized to carry out the project </a:t>
            </a:r>
            <a:r>
              <a:rPr lang="en" altLang="ko-KR" sz="1600" b="1" spc="-40" dirty="0">
                <a:solidFill>
                  <a:srgbClr val="000000">
                    <a:lumMod val="65000"/>
                    <a:lumOff val="35000"/>
                  </a:srgbClr>
                </a:solidFill>
                <a:latin typeface="+mn-lt"/>
                <a:ea typeface="+mn-ea"/>
              </a:rPr>
              <a:t>.</a:t>
            </a:r>
            <a:r>
              <a:rPr lang="en" altLang="en-US" sz="1600" b="1" spc="-40" dirty="0">
                <a:solidFill>
                  <a:srgbClr val="000000">
                    <a:lumMod val="65000"/>
                    <a:lumOff val="35000"/>
                  </a:srgbClr>
                </a:solidFill>
                <a:latin typeface="+mn-lt"/>
                <a:ea typeface="+mn-ea"/>
              </a:rPr>
              <a:t> </a:t>
            </a:r>
          </a:p>
        </p:txBody>
      </p:sp>
      <p:graphicFrame>
        <p:nvGraphicFramePr>
          <p:cNvPr id="48" name="표 47"/>
          <p:cNvGraphicFramePr>
            <a:graphicFrameLocks noGrp="1"/>
          </p:cNvGraphicFramePr>
          <p:nvPr>
            <p:extLst>
              <p:ext uri="{D42A27DB-BD31-4B8C-83A1-F6EECF244321}">
                <p14:modId xmlns:p14="http://schemas.microsoft.com/office/powerpoint/2010/main" val="2794476427"/>
              </p:ext>
            </p:extLst>
          </p:nvPr>
        </p:nvGraphicFramePr>
        <p:xfrm>
          <a:off x="3377780" y="4097686"/>
          <a:ext cx="2350430" cy="773272"/>
        </p:xfrm>
        <a:graphic>
          <a:graphicData uri="http://schemas.openxmlformats.org/drawingml/2006/table">
            <a:tbl>
              <a:tblPr firstRow="1" bandRow="1"/>
              <a:tblGrid>
                <a:gridCol w="1534147">
                  <a:extLst>
                    <a:ext uri="{9D8B030D-6E8A-4147-A177-3AD203B41FA5}">
                      <a16:colId xmlns:a16="http://schemas.microsoft.com/office/drawing/2014/main" val="20000"/>
                    </a:ext>
                  </a:extLst>
                </a:gridCol>
                <a:gridCol w="816283">
                  <a:extLst>
                    <a:ext uri="{9D8B030D-6E8A-4147-A177-3AD203B41FA5}">
                      <a16:colId xmlns:a16="http://schemas.microsoft.com/office/drawing/2014/main" val="20001"/>
                    </a:ext>
                  </a:extLst>
                </a:gridCol>
              </a:tblGrid>
              <a:tr h="259610">
                <a:tc gridSpan="2">
                  <a:txBody>
                    <a:bodyPr/>
                    <a:lstStyle>
                      <a:lvl1pPr marL="0" algn="l" defTabSz="914400" rtl="0" eaLnBrk="1" latinLnBrk="1" hangingPunct="1">
                        <a:defRPr sz="1800" b="1" kern="1200">
                          <a:solidFill>
                            <a:schemeClr val="lt1"/>
                          </a:solidFill>
                          <a:latin typeface="맑은 고딕"/>
                          <a:ea typeface=""/>
                          <a:cs typeface=""/>
                        </a:defRPr>
                      </a:lvl1pPr>
                      <a:lvl2pPr marL="457200" algn="l" defTabSz="914400" rtl="0" eaLnBrk="1" latinLnBrk="1" hangingPunct="1">
                        <a:defRPr sz="1800" b="1" kern="1200">
                          <a:solidFill>
                            <a:schemeClr val="lt1"/>
                          </a:solidFill>
                          <a:latin typeface="맑은 고딕"/>
                          <a:ea typeface=""/>
                          <a:cs typeface=""/>
                        </a:defRPr>
                      </a:lvl2pPr>
                      <a:lvl3pPr marL="914400" algn="l" defTabSz="914400" rtl="0" eaLnBrk="1" latinLnBrk="1" hangingPunct="1">
                        <a:defRPr sz="1800" b="1" kern="1200">
                          <a:solidFill>
                            <a:schemeClr val="lt1"/>
                          </a:solidFill>
                          <a:latin typeface="맑은 고딕"/>
                          <a:ea typeface=""/>
                          <a:cs typeface=""/>
                        </a:defRPr>
                      </a:lvl3pPr>
                      <a:lvl4pPr marL="1371600" algn="l" defTabSz="914400" rtl="0" eaLnBrk="1" latinLnBrk="1" hangingPunct="1">
                        <a:defRPr sz="1800" b="1" kern="1200">
                          <a:solidFill>
                            <a:schemeClr val="lt1"/>
                          </a:solidFill>
                          <a:latin typeface="맑은 고딕"/>
                          <a:ea typeface=""/>
                          <a:cs typeface=""/>
                        </a:defRPr>
                      </a:lvl4pPr>
                      <a:lvl5pPr marL="1828800" algn="l" defTabSz="914400" rtl="0" eaLnBrk="1" latinLnBrk="1" hangingPunct="1">
                        <a:defRPr sz="1800" b="1" kern="1200">
                          <a:solidFill>
                            <a:schemeClr val="lt1"/>
                          </a:solidFill>
                          <a:latin typeface="맑은 고딕"/>
                          <a:ea typeface=""/>
                          <a:cs typeface=""/>
                        </a:defRPr>
                      </a:lvl5pPr>
                      <a:lvl6pPr marL="2286000" algn="l" defTabSz="914400" rtl="0" eaLnBrk="1" latinLnBrk="1" hangingPunct="1">
                        <a:defRPr sz="1800" b="1" kern="1200">
                          <a:solidFill>
                            <a:schemeClr val="lt1"/>
                          </a:solidFill>
                          <a:latin typeface="맑은 고딕"/>
                          <a:ea typeface=""/>
                          <a:cs typeface=""/>
                        </a:defRPr>
                      </a:lvl6pPr>
                      <a:lvl7pPr marL="2743200" algn="l" defTabSz="914400" rtl="0" eaLnBrk="1" latinLnBrk="1" hangingPunct="1">
                        <a:defRPr sz="1800" b="1" kern="1200">
                          <a:solidFill>
                            <a:schemeClr val="lt1"/>
                          </a:solidFill>
                          <a:latin typeface="맑은 고딕"/>
                          <a:ea typeface=""/>
                          <a:cs typeface=""/>
                        </a:defRPr>
                      </a:lvl7pPr>
                      <a:lvl8pPr marL="3200400" algn="l" defTabSz="914400" rtl="0" eaLnBrk="1" latinLnBrk="1" hangingPunct="1">
                        <a:defRPr sz="1800" b="1" kern="1200">
                          <a:solidFill>
                            <a:schemeClr val="lt1"/>
                          </a:solidFill>
                          <a:latin typeface="맑은 고딕"/>
                          <a:ea typeface=""/>
                          <a:cs typeface=""/>
                        </a:defRPr>
                      </a:lvl8pPr>
                      <a:lvl9pPr marL="3657600" algn="l" defTabSz="914400" rtl="0" eaLnBrk="1" latinLnBrk="1" hangingPunct="1">
                        <a:defRPr sz="1800" b="1" kern="1200">
                          <a:solidFill>
                            <a:schemeClr val="lt1"/>
                          </a:solidFill>
                          <a:latin typeface="맑은 고딕"/>
                          <a:ea typeface=""/>
                          <a:cs typeface=""/>
                        </a:defRPr>
                      </a:lvl9pPr>
                    </a:lstStyle>
                    <a:p>
                      <a:pPr algn="ctr"/>
                      <a:r>
                        <a:rPr lang="en" altLang="ko-KR" sz="1000" b="1" dirty="0">
                          <a:solidFill>
                            <a:schemeClr val="tx1"/>
                          </a:solidFill>
                          <a:latin typeface="맑은 고딕" panose="020B0503020000020004" pitchFamily="50" charset="-127"/>
                          <a:ea typeface="맑은 고딕" panose="020B0503020000020004" pitchFamily="50" charset="-127"/>
                        </a:rPr>
                        <a:t>Project manager</a:t>
                      </a:r>
                      <a:endParaRPr lang="ko-KR" altLang="en-US" sz="1000" b="1" dirty="0">
                        <a:solidFill>
                          <a:schemeClr val="tx1"/>
                        </a:solidFill>
                        <a:latin typeface="맑은 고딕" panose="020B0503020000020004" pitchFamily="50" charset="-127"/>
                        <a:ea typeface="맑은 고딕" panose="020B0503020000020004" pitchFamily="50" charset="-127"/>
                      </a:endParaRPr>
                    </a:p>
                  </a:txBody>
                  <a:tcPr marL="0" marR="0" marT="3900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hMerge="1">
                  <a:txBody>
                    <a:bodyPr/>
                    <a:lstStyle/>
                    <a:p>
                      <a:pPr latinLnBrk="1"/>
                      <a:endParaRPr lang="ko-KR" altLang="en-US"/>
                    </a:p>
                  </a:txBody>
                  <a:tcPr/>
                </a:tc>
                <a:extLst>
                  <a:ext uri="{0D108BD9-81ED-4DB2-BD59-A6C34878D82A}">
                    <a16:rowId xmlns:a16="http://schemas.microsoft.com/office/drawing/2014/main" val="10000"/>
                  </a:ext>
                </a:extLst>
              </a:tr>
              <a:tr h="237331">
                <a:tc>
                  <a:txBody>
                    <a:bodyPr/>
                    <a:lstStyle>
                      <a:lvl1pPr marL="0" algn="l" defTabSz="914400" rtl="0" eaLnBrk="1" latinLnBrk="1" hangingPunct="1">
                        <a:defRPr sz="1800" kern="1200">
                          <a:solidFill>
                            <a:schemeClr val="dk1"/>
                          </a:solidFill>
                          <a:latin typeface="맑은 고딕"/>
                          <a:ea typeface=""/>
                          <a:cs typeface=""/>
                        </a:defRPr>
                      </a:lvl1pPr>
                      <a:lvl2pPr marL="457200" algn="l" defTabSz="914400" rtl="0" eaLnBrk="1" latinLnBrk="1" hangingPunct="1">
                        <a:defRPr sz="1800" kern="1200">
                          <a:solidFill>
                            <a:schemeClr val="dk1"/>
                          </a:solidFill>
                          <a:latin typeface="맑은 고딕"/>
                          <a:ea typeface=""/>
                          <a:cs typeface=""/>
                        </a:defRPr>
                      </a:lvl2pPr>
                      <a:lvl3pPr marL="914400" algn="l" defTabSz="914400" rtl="0" eaLnBrk="1" latinLnBrk="1" hangingPunct="1">
                        <a:defRPr sz="1800" kern="1200">
                          <a:solidFill>
                            <a:schemeClr val="dk1"/>
                          </a:solidFill>
                          <a:latin typeface="맑은 고딕"/>
                          <a:ea typeface=""/>
                          <a:cs typeface=""/>
                        </a:defRPr>
                      </a:lvl3pPr>
                      <a:lvl4pPr marL="1371600" algn="l" defTabSz="914400" rtl="0" eaLnBrk="1" latinLnBrk="1" hangingPunct="1">
                        <a:defRPr sz="1800" kern="1200">
                          <a:solidFill>
                            <a:schemeClr val="dk1"/>
                          </a:solidFill>
                          <a:latin typeface="맑은 고딕"/>
                          <a:ea typeface=""/>
                          <a:cs typeface=""/>
                        </a:defRPr>
                      </a:lvl4pPr>
                      <a:lvl5pPr marL="1828800" algn="l" defTabSz="914400" rtl="0" eaLnBrk="1" latinLnBrk="1" hangingPunct="1">
                        <a:defRPr sz="1800" kern="1200">
                          <a:solidFill>
                            <a:schemeClr val="dk1"/>
                          </a:solidFill>
                          <a:latin typeface="맑은 고딕"/>
                          <a:ea typeface=""/>
                          <a:cs typeface=""/>
                        </a:defRPr>
                      </a:lvl5pPr>
                      <a:lvl6pPr marL="2286000" algn="l" defTabSz="914400" rtl="0" eaLnBrk="1" latinLnBrk="1" hangingPunct="1">
                        <a:defRPr sz="1800" kern="1200">
                          <a:solidFill>
                            <a:schemeClr val="dk1"/>
                          </a:solidFill>
                          <a:latin typeface="맑은 고딕"/>
                          <a:ea typeface=""/>
                          <a:cs typeface=""/>
                        </a:defRPr>
                      </a:lvl6pPr>
                      <a:lvl7pPr marL="2743200" algn="l" defTabSz="914400" rtl="0" eaLnBrk="1" latinLnBrk="1" hangingPunct="1">
                        <a:defRPr sz="1800" kern="1200">
                          <a:solidFill>
                            <a:schemeClr val="dk1"/>
                          </a:solidFill>
                          <a:latin typeface="맑은 고딕"/>
                          <a:ea typeface=""/>
                          <a:cs typeface=""/>
                        </a:defRPr>
                      </a:lvl7pPr>
                      <a:lvl8pPr marL="3200400" algn="l" defTabSz="914400" rtl="0" eaLnBrk="1" latinLnBrk="1" hangingPunct="1">
                        <a:defRPr sz="1800" kern="1200">
                          <a:solidFill>
                            <a:schemeClr val="dk1"/>
                          </a:solidFill>
                          <a:latin typeface="맑은 고딕"/>
                          <a:ea typeface=""/>
                          <a:cs typeface=""/>
                        </a:defRPr>
                      </a:lvl8pPr>
                      <a:lvl9pPr marL="3657600" algn="l" defTabSz="914400" rtl="0" eaLnBrk="1" latinLnBrk="1" hangingPunct="1">
                        <a:defRPr sz="1800" kern="1200">
                          <a:solidFill>
                            <a:schemeClr val="dk1"/>
                          </a:solidFill>
                          <a:latin typeface="맑은 고딕"/>
                          <a:ea typeface=""/>
                          <a:cs typeface=""/>
                        </a:defRPr>
                      </a:lvl9pPr>
                    </a:lstStyle>
                    <a:p>
                      <a:pPr algn="ctr">
                        <a:lnSpc>
                          <a:spcPct val="150000"/>
                        </a:lnSpc>
                      </a:pPr>
                      <a:endParaRPr lang="en-US" altLang="ko-KR" sz="1000" dirty="0">
                        <a:solidFill>
                          <a:schemeClr val="tx1"/>
                        </a:solidFill>
                        <a:latin typeface="맑은 고딕" panose="020B0503020000020004" pitchFamily="50" charset="-127"/>
                        <a:ea typeface="맑은 고딕" panose="020B0503020000020004" pitchFamily="50" charset="-127"/>
                      </a:endParaRPr>
                    </a:p>
                  </a:txBody>
                  <a:tcPr marL="0" marR="0" marT="0" marB="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229" rtl="0" eaLnBrk="1" latinLnBrk="1" hangingPunct="1">
                        <a:defRPr sz="1800" kern="1200">
                          <a:solidFill>
                            <a:schemeClr val="tx1"/>
                          </a:solidFill>
                          <a:latin typeface="맑은 고딕"/>
                        </a:defRPr>
                      </a:lvl1pPr>
                      <a:lvl2pPr marL="457115" algn="l" defTabSz="914229" rtl="0" eaLnBrk="1" latinLnBrk="1" hangingPunct="1">
                        <a:defRPr sz="1800" kern="1200">
                          <a:solidFill>
                            <a:schemeClr val="tx1"/>
                          </a:solidFill>
                          <a:latin typeface="맑은 고딕"/>
                        </a:defRPr>
                      </a:lvl2pPr>
                      <a:lvl3pPr marL="914229" algn="l" defTabSz="914229" rtl="0" eaLnBrk="1" latinLnBrk="1" hangingPunct="1">
                        <a:defRPr sz="1800" kern="1200">
                          <a:solidFill>
                            <a:schemeClr val="tx1"/>
                          </a:solidFill>
                          <a:latin typeface="맑은 고딕"/>
                        </a:defRPr>
                      </a:lvl3pPr>
                      <a:lvl4pPr marL="1371343" algn="l" defTabSz="914229" rtl="0" eaLnBrk="1" latinLnBrk="1" hangingPunct="1">
                        <a:defRPr sz="1800" kern="1200">
                          <a:solidFill>
                            <a:schemeClr val="tx1"/>
                          </a:solidFill>
                          <a:latin typeface="맑은 고딕"/>
                        </a:defRPr>
                      </a:lvl4pPr>
                      <a:lvl5pPr marL="1828457" algn="l" defTabSz="914229" rtl="0" eaLnBrk="1" latinLnBrk="1" hangingPunct="1">
                        <a:defRPr sz="1800" kern="1200">
                          <a:solidFill>
                            <a:schemeClr val="tx1"/>
                          </a:solidFill>
                          <a:latin typeface="맑은 고딕"/>
                        </a:defRPr>
                      </a:lvl5pPr>
                      <a:lvl6pPr marL="2285571" algn="l" defTabSz="914229" rtl="0" eaLnBrk="1" latinLnBrk="1" hangingPunct="1">
                        <a:defRPr sz="1800" kern="1200">
                          <a:solidFill>
                            <a:schemeClr val="tx1"/>
                          </a:solidFill>
                          <a:latin typeface="맑은 고딕"/>
                        </a:defRPr>
                      </a:lvl6pPr>
                      <a:lvl7pPr marL="2742686" algn="l" defTabSz="914229" rtl="0" eaLnBrk="1" latinLnBrk="1" hangingPunct="1">
                        <a:defRPr sz="1800" kern="1200">
                          <a:solidFill>
                            <a:schemeClr val="tx1"/>
                          </a:solidFill>
                          <a:latin typeface="맑은 고딕"/>
                        </a:defRPr>
                      </a:lvl7pPr>
                      <a:lvl8pPr marL="3199801" algn="l" defTabSz="914229" rtl="0" eaLnBrk="1" latinLnBrk="1" hangingPunct="1">
                        <a:defRPr sz="1800" kern="1200">
                          <a:solidFill>
                            <a:schemeClr val="tx1"/>
                          </a:solidFill>
                          <a:latin typeface="맑은 고딕"/>
                        </a:defRPr>
                      </a:lvl8pPr>
                      <a:lvl9pPr marL="3656914" algn="l" defTabSz="914229" rtl="0" eaLnBrk="1" latinLnBrk="1" hangingPunct="1">
                        <a:defRPr sz="1800" kern="1200">
                          <a:solidFill>
                            <a:schemeClr val="tx1"/>
                          </a:solidFill>
                          <a:latin typeface="맑은 고딕"/>
                        </a:defRPr>
                      </a:lvl9pPr>
                    </a:lstStyle>
                    <a:p>
                      <a:pPr algn="ctr">
                        <a:lnSpc>
                          <a:spcPct val="150000"/>
                        </a:lnSpc>
                      </a:pPr>
                      <a:endParaRPr lang="ko-KR" altLang="en-US" sz="1000" dirty="0">
                        <a:solidFill>
                          <a:schemeClr val="tx1"/>
                        </a:solidFill>
                        <a:latin typeface="맑은 고딕" panose="020B0503020000020004" pitchFamily="50" charset="-127"/>
                        <a:ea typeface="맑은 고딕" panose="020B0503020000020004" pitchFamily="50" charset="-127"/>
                      </a:endParaRPr>
                    </a:p>
                  </a:txBody>
                  <a:tcPr marL="0" marR="0" marT="0" marB="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1"/>
                  </a:ext>
                </a:extLst>
              </a:tr>
              <a:tr h="276331">
                <a:tc>
                  <a:txBody>
                    <a:bodyPr/>
                    <a:lstStyle>
                      <a:lvl1pPr marL="0" algn="l" defTabSz="914400" rtl="0" eaLnBrk="1" latinLnBrk="1" hangingPunct="1">
                        <a:defRPr sz="1800" kern="1200">
                          <a:solidFill>
                            <a:schemeClr val="dk1"/>
                          </a:solidFill>
                          <a:latin typeface="맑은 고딕"/>
                          <a:ea typeface=""/>
                          <a:cs typeface=""/>
                        </a:defRPr>
                      </a:lvl1pPr>
                      <a:lvl2pPr marL="457200" algn="l" defTabSz="914400" rtl="0" eaLnBrk="1" latinLnBrk="1" hangingPunct="1">
                        <a:defRPr sz="1800" kern="1200">
                          <a:solidFill>
                            <a:schemeClr val="dk1"/>
                          </a:solidFill>
                          <a:latin typeface="맑은 고딕"/>
                          <a:ea typeface=""/>
                          <a:cs typeface=""/>
                        </a:defRPr>
                      </a:lvl2pPr>
                      <a:lvl3pPr marL="914400" algn="l" defTabSz="914400" rtl="0" eaLnBrk="1" latinLnBrk="1" hangingPunct="1">
                        <a:defRPr sz="1800" kern="1200">
                          <a:solidFill>
                            <a:schemeClr val="dk1"/>
                          </a:solidFill>
                          <a:latin typeface="맑은 고딕"/>
                          <a:ea typeface=""/>
                          <a:cs typeface=""/>
                        </a:defRPr>
                      </a:lvl3pPr>
                      <a:lvl4pPr marL="1371600" algn="l" defTabSz="914400" rtl="0" eaLnBrk="1" latinLnBrk="1" hangingPunct="1">
                        <a:defRPr sz="1800" kern="1200">
                          <a:solidFill>
                            <a:schemeClr val="dk1"/>
                          </a:solidFill>
                          <a:latin typeface="맑은 고딕"/>
                          <a:ea typeface=""/>
                          <a:cs typeface=""/>
                        </a:defRPr>
                      </a:lvl4pPr>
                      <a:lvl5pPr marL="1828800" algn="l" defTabSz="914400" rtl="0" eaLnBrk="1" latinLnBrk="1" hangingPunct="1">
                        <a:defRPr sz="1800" kern="1200">
                          <a:solidFill>
                            <a:schemeClr val="dk1"/>
                          </a:solidFill>
                          <a:latin typeface="맑은 고딕"/>
                          <a:ea typeface=""/>
                          <a:cs typeface=""/>
                        </a:defRPr>
                      </a:lvl5pPr>
                      <a:lvl6pPr marL="2286000" algn="l" defTabSz="914400" rtl="0" eaLnBrk="1" latinLnBrk="1" hangingPunct="1">
                        <a:defRPr sz="1800" kern="1200">
                          <a:solidFill>
                            <a:schemeClr val="dk1"/>
                          </a:solidFill>
                          <a:latin typeface="맑은 고딕"/>
                          <a:ea typeface=""/>
                          <a:cs typeface=""/>
                        </a:defRPr>
                      </a:lvl6pPr>
                      <a:lvl7pPr marL="2743200" algn="l" defTabSz="914400" rtl="0" eaLnBrk="1" latinLnBrk="1" hangingPunct="1">
                        <a:defRPr sz="1800" kern="1200">
                          <a:solidFill>
                            <a:schemeClr val="dk1"/>
                          </a:solidFill>
                          <a:latin typeface="맑은 고딕"/>
                          <a:ea typeface=""/>
                          <a:cs typeface=""/>
                        </a:defRPr>
                      </a:lvl7pPr>
                      <a:lvl8pPr marL="3200400" algn="l" defTabSz="914400" rtl="0" eaLnBrk="1" latinLnBrk="1" hangingPunct="1">
                        <a:defRPr sz="1800" kern="1200">
                          <a:solidFill>
                            <a:schemeClr val="dk1"/>
                          </a:solidFill>
                          <a:latin typeface="맑은 고딕"/>
                          <a:ea typeface=""/>
                          <a:cs typeface=""/>
                        </a:defRPr>
                      </a:lvl8pPr>
                      <a:lvl9pPr marL="3657600" algn="l" defTabSz="914400" rtl="0" eaLnBrk="1" latinLnBrk="1" hangingPunct="1">
                        <a:defRPr sz="1800" kern="1200">
                          <a:solidFill>
                            <a:schemeClr val="dk1"/>
                          </a:solidFill>
                          <a:latin typeface="맑은 고딕"/>
                          <a:ea typeface=""/>
                          <a:cs typeface=""/>
                        </a:defRPr>
                      </a:lvl9pPr>
                    </a:lstStyle>
                    <a:p>
                      <a:pPr algn="ctr">
                        <a:lnSpc>
                          <a:spcPct val="150000"/>
                        </a:lnSpc>
                      </a:pPr>
                      <a:endParaRPr lang="ko-KR" altLang="en-US" sz="1000" dirty="0">
                        <a:solidFill>
                          <a:schemeClr val="tx1"/>
                        </a:solidFill>
                        <a:latin typeface="맑은 고딕" panose="020B0503020000020004" pitchFamily="50" charset="-127"/>
                        <a:ea typeface="맑은 고딕" panose="020B0503020000020004" pitchFamily="50" charset="-127"/>
                      </a:endParaRPr>
                    </a:p>
                  </a:txBody>
                  <a:tcPr marL="0" marR="0" marT="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229" rtl="0" eaLnBrk="1" latinLnBrk="1" hangingPunct="1">
                        <a:defRPr sz="1800" kern="1200">
                          <a:solidFill>
                            <a:schemeClr val="tx1"/>
                          </a:solidFill>
                          <a:latin typeface="맑은 고딕"/>
                        </a:defRPr>
                      </a:lvl1pPr>
                      <a:lvl2pPr marL="457115" algn="l" defTabSz="914229" rtl="0" eaLnBrk="1" latinLnBrk="1" hangingPunct="1">
                        <a:defRPr sz="1800" kern="1200">
                          <a:solidFill>
                            <a:schemeClr val="tx1"/>
                          </a:solidFill>
                          <a:latin typeface="맑은 고딕"/>
                        </a:defRPr>
                      </a:lvl2pPr>
                      <a:lvl3pPr marL="914229" algn="l" defTabSz="914229" rtl="0" eaLnBrk="1" latinLnBrk="1" hangingPunct="1">
                        <a:defRPr sz="1800" kern="1200">
                          <a:solidFill>
                            <a:schemeClr val="tx1"/>
                          </a:solidFill>
                          <a:latin typeface="맑은 고딕"/>
                        </a:defRPr>
                      </a:lvl3pPr>
                      <a:lvl4pPr marL="1371343" algn="l" defTabSz="914229" rtl="0" eaLnBrk="1" latinLnBrk="1" hangingPunct="1">
                        <a:defRPr sz="1800" kern="1200">
                          <a:solidFill>
                            <a:schemeClr val="tx1"/>
                          </a:solidFill>
                          <a:latin typeface="맑은 고딕"/>
                        </a:defRPr>
                      </a:lvl4pPr>
                      <a:lvl5pPr marL="1828457" algn="l" defTabSz="914229" rtl="0" eaLnBrk="1" latinLnBrk="1" hangingPunct="1">
                        <a:defRPr sz="1800" kern="1200">
                          <a:solidFill>
                            <a:schemeClr val="tx1"/>
                          </a:solidFill>
                          <a:latin typeface="맑은 고딕"/>
                        </a:defRPr>
                      </a:lvl5pPr>
                      <a:lvl6pPr marL="2285571" algn="l" defTabSz="914229" rtl="0" eaLnBrk="1" latinLnBrk="1" hangingPunct="1">
                        <a:defRPr sz="1800" kern="1200">
                          <a:solidFill>
                            <a:schemeClr val="tx1"/>
                          </a:solidFill>
                          <a:latin typeface="맑은 고딕"/>
                        </a:defRPr>
                      </a:lvl6pPr>
                      <a:lvl7pPr marL="2742686" algn="l" defTabSz="914229" rtl="0" eaLnBrk="1" latinLnBrk="1" hangingPunct="1">
                        <a:defRPr sz="1800" kern="1200">
                          <a:solidFill>
                            <a:schemeClr val="tx1"/>
                          </a:solidFill>
                          <a:latin typeface="맑은 고딕"/>
                        </a:defRPr>
                      </a:lvl7pPr>
                      <a:lvl8pPr marL="3199801" algn="l" defTabSz="914229" rtl="0" eaLnBrk="1" latinLnBrk="1" hangingPunct="1">
                        <a:defRPr sz="1800" kern="1200">
                          <a:solidFill>
                            <a:schemeClr val="tx1"/>
                          </a:solidFill>
                          <a:latin typeface="맑은 고딕"/>
                        </a:defRPr>
                      </a:lvl8pPr>
                      <a:lvl9pPr marL="3656914" algn="l" defTabSz="914229" rtl="0" eaLnBrk="1" latinLnBrk="1" hangingPunct="1">
                        <a:defRPr sz="1800" kern="1200">
                          <a:solidFill>
                            <a:schemeClr val="tx1"/>
                          </a:solidFill>
                          <a:latin typeface="맑은 고딕"/>
                        </a:defRPr>
                      </a:lvl9pPr>
                    </a:lstStyle>
                    <a:p>
                      <a:pPr algn="ctr">
                        <a:lnSpc>
                          <a:spcPct val="150000"/>
                        </a:lnSpc>
                      </a:pPr>
                      <a:endParaRPr lang="ko-KR" altLang="en-US" sz="1000" dirty="0">
                        <a:solidFill>
                          <a:schemeClr val="tx1"/>
                        </a:solidFill>
                        <a:latin typeface="맑은 고딕" panose="020B0503020000020004" pitchFamily="50" charset="-127"/>
                        <a:ea typeface="맑은 고딕" panose="020B0503020000020004" pitchFamily="50" charset="-127"/>
                      </a:endParaRPr>
                    </a:p>
                  </a:txBody>
                  <a:tcPr marL="0" marR="0" marT="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bl>
          </a:graphicData>
        </a:graphic>
      </p:graphicFrame>
      <p:graphicFrame>
        <p:nvGraphicFramePr>
          <p:cNvPr id="49" name="표 48"/>
          <p:cNvGraphicFramePr>
            <a:graphicFrameLocks noGrp="1"/>
          </p:cNvGraphicFramePr>
          <p:nvPr>
            <p:extLst>
              <p:ext uri="{D42A27DB-BD31-4B8C-83A1-F6EECF244321}">
                <p14:modId xmlns:p14="http://schemas.microsoft.com/office/powerpoint/2010/main" val="3251107646"/>
              </p:ext>
            </p:extLst>
          </p:nvPr>
        </p:nvGraphicFramePr>
        <p:xfrm>
          <a:off x="278132" y="4076346"/>
          <a:ext cx="2907508" cy="812331"/>
        </p:xfrm>
        <a:graphic>
          <a:graphicData uri="http://schemas.openxmlformats.org/drawingml/2006/table">
            <a:tbl>
              <a:tblPr firstRow="1" bandRow="1"/>
              <a:tblGrid>
                <a:gridCol w="1453754">
                  <a:extLst>
                    <a:ext uri="{9D8B030D-6E8A-4147-A177-3AD203B41FA5}">
                      <a16:colId xmlns:a16="http://schemas.microsoft.com/office/drawing/2014/main" val="20000"/>
                    </a:ext>
                  </a:extLst>
                </a:gridCol>
                <a:gridCol w="1453754">
                  <a:extLst>
                    <a:ext uri="{9D8B030D-6E8A-4147-A177-3AD203B41FA5}">
                      <a16:colId xmlns:a16="http://schemas.microsoft.com/office/drawing/2014/main" val="20001"/>
                    </a:ext>
                  </a:extLst>
                </a:gridCol>
              </a:tblGrid>
              <a:tr h="209898">
                <a:tc gridSpan="2">
                  <a:txBody>
                    <a:bodyPr/>
                    <a:lstStyle>
                      <a:lvl1pPr marL="0" algn="l" defTabSz="914400" rtl="0" eaLnBrk="1" latinLnBrk="1" hangingPunct="1">
                        <a:defRPr sz="1800" b="1" kern="1200">
                          <a:solidFill>
                            <a:schemeClr val="lt1"/>
                          </a:solidFill>
                          <a:latin typeface="맑은 고딕"/>
                          <a:ea typeface=""/>
                          <a:cs typeface=""/>
                        </a:defRPr>
                      </a:lvl1pPr>
                      <a:lvl2pPr marL="457200" algn="l" defTabSz="914400" rtl="0" eaLnBrk="1" latinLnBrk="1" hangingPunct="1">
                        <a:defRPr sz="1800" b="1" kern="1200">
                          <a:solidFill>
                            <a:schemeClr val="lt1"/>
                          </a:solidFill>
                          <a:latin typeface="맑은 고딕"/>
                          <a:ea typeface=""/>
                          <a:cs typeface=""/>
                        </a:defRPr>
                      </a:lvl2pPr>
                      <a:lvl3pPr marL="914400" algn="l" defTabSz="914400" rtl="0" eaLnBrk="1" latinLnBrk="1" hangingPunct="1">
                        <a:defRPr sz="1800" b="1" kern="1200">
                          <a:solidFill>
                            <a:schemeClr val="lt1"/>
                          </a:solidFill>
                          <a:latin typeface="맑은 고딕"/>
                          <a:ea typeface=""/>
                          <a:cs typeface=""/>
                        </a:defRPr>
                      </a:lvl3pPr>
                      <a:lvl4pPr marL="1371600" algn="l" defTabSz="914400" rtl="0" eaLnBrk="1" latinLnBrk="1" hangingPunct="1">
                        <a:defRPr sz="1800" b="1" kern="1200">
                          <a:solidFill>
                            <a:schemeClr val="lt1"/>
                          </a:solidFill>
                          <a:latin typeface="맑은 고딕"/>
                          <a:ea typeface=""/>
                          <a:cs typeface=""/>
                        </a:defRPr>
                      </a:lvl4pPr>
                      <a:lvl5pPr marL="1828800" algn="l" defTabSz="914400" rtl="0" eaLnBrk="1" latinLnBrk="1" hangingPunct="1">
                        <a:defRPr sz="1800" b="1" kern="1200">
                          <a:solidFill>
                            <a:schemeClr val="lt1"/>
                          </a:solidFill>
                          <a:latin typeface="맑은 고딕"/>
                          <a:ea typeface=""/>
                          <a:cs typeface=""/>
                        </a:defRPr>
                      </a:lvl5pPr>
                      <a:lvl6pPr marL="2286000" algn="l" defTabSz="914400" rtl="0" eaLnBrk="1" latinLnBrk="1" hangingPunct="1">
                        <a:defRPr sz="1800" b="1" kern="1200">
                          <a:solidFill>
                            <a:schemeClr val="lt1"/>
                          </a:solidFill>
                          <a:latin typeface="맑은 고딕"/>
                          <a:ea typeface=""/>
                          <a:cs typeface=""/>
                        </a:defRPr>
                      </a:lvl6pPr>
                      <a:lvl7pPr marL="2743200" algn="l" defTabSz="914400" rtl="0" eaLnBrk="1" latinLnBrk="1" hangingPunct="1">
                        <a:defRPr sz="1800" b="1" kern="1200">
                          <a:solidFill>
                            <a:schemeClr val="lt1"/>
                          </a:solidFill>
                          <a:latin typeface="맑은 고딕"/>
                          <a:ea typeface=""/>
                          <a:cs typeface=""/>
                        </a:defRPr>
                      </a:lvl7pPr>
                      <a:lvl8pPr marL="3200400" algn="l" defTabSz="914400" rtl="0" eaLnBrk="1" latinLnBrk="1" hangingPunct="1">
                        <a:defRPr sz="1800" b="1" kern="1200">
                          <a:solidFill>
                            <a:schemeClr val="lt1"/>
                          </a:solidFill>
                          <a:latin typeface="맑은 고딕"/>
                          <a:ea typeface=""/>
                          <a:cs typeface=""/>
                        </a:defRPr>
                      </a:lvl8pPr>
                      <a:lvl9pPr marL="3657600" algn="l" defTabSz="914400" rtl="0" eaLnBrk="1" latinLnBrk="1" hangingPunct="1">
                        <a:defRPr sz="1800" b="1" kern="1200">
                          <a:solidFill>
                            <a:schemeClr val="lt1"/>
                          </a:solidFill>
                          <a:latin typeface="맑은 고딕"/>
                          <a:ea typeface=""/>
                          <a:cs typeface=""/>
                        </a:defRPr>
                      </a:lvl9pPr>
                    </a:lstStyle>
                    <a:p>
                      <a:pPr algn="ctr"/>
                      <a:r>
                        <a:rPr lang="en" altLang="ko-KR" sz="1000" b="1" dirty="0">
                          <a:solidFill>
                            <a:schemeClr val="tx1"/>
                          </a:solidFill>
                          <a:latin typeface="+mn-ea"/>
                          <a:ea typeface="+mn-ea"/>
                        </a:rPr>
                        <a:t>Power User Group</a:t>
                      </a:r>
                      <a:endParaRPr lang="ko-KR" altLang="en-US" sz="1000" b="1" dirty="0">
                        <a:solidFill>
                          <a:schemeClr val="tx1"/>
                        </a:solidFill>
                        <a:latin typeface="+mn-ea"/>
                        <a:ea typeface="+mn-ea"/>
                      </a:endParaRPr>
                    </a:p>
                  </a:txBody>
                  <a:tcPr marL="0" marR="0" marT="3900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hMerge="1">
                  <a:txBody>
                    <a:bodyPr/>
                    <a:lstStyle/>
                    <a:p>
                      <a:pPr latinLnBrk="1"/>
                      <a:endParaRPr lang="ko-KR" altLang="en-US" dirty="0"/>
                    </a:p>
                  </a:txBody>
                  <a:tcPr/>
                </a:tc>
                <a:extLst>
                  <a:ext uri="{0D108BD9-81ED-4DB2-BD59-A6C34878D82A}">
                    <a16:rowId xmlns:a16="http://schemas.microsoft.com/office/drawing/2014/main" val="10000"/>
                  </a:ext>
                </a:extLst>
              </a:tr>
              <a:tr h="275085">
                <a:tc>
                  <a:txBody>
                    <a:bodyPr/>
                    <a:lstStyle>
                      <a:lvl1pPr marL="0" algn="l" defTabSz="914400" rtl="0" eaLnBrk="1" latinLnBrk="1" hangingPunct="1">
                        <a:defRPr sz="1800" kern="1200">
                          <a:solidFill>
                            <a:schemeClr val="dk1"/>
                          </a:solidFill>
                          <a:latin typeface="맑은 고딕"/>
                          <a:ea typeface=""/>
                          <a:cs typeface=""/>
                        </a:defRPr>
                      </a:lvl1pPr>
                      <a:lvl2pPr marL="457200" algn="l" defTabSz="914400" rtl="0" eaLnBrk="1" latinLnBrk="1" hangingPunct="1">
                        <a:defRPr sz="1800" kern="1200">
                          <a:solidFill>
                            <a:schemeClr val="dk1"/>
                          </a:solidFill>
                          <a:latin typeface="맑은 고딕"/>
                          <a:ea typeface=""/>
                          <a:cs typeface=""/>
                        </a:defRPr>
                      </a:lvl2pPr>
                      <a:lvl3pPr marL="914400" algn="l" defTabSz="914400" rtl="0" eaLnBrk="1" latinLnBrk="1" hangingPunct="1">
                        <a:defRPr sz="1800" kern="1200">
                          <a:solidFill>
                            <a:schemeClr val="dk1"/>
                          </a:solidFill>
                          <a:latin typeface="맑은 고딕"/>
                          <a:ea typeface=""/>
                          <a:cs typeface=""/>
                        </a:defRPr>
                      </a:lvl3pPr>
                      <a:lvl4pPr marL="1371600" algn="l" defTabSz="914400" rtl="0" eaLnBrk="1" latinLnBrk="1" hangingPunct="1">
                        <a:defRPr sz="1800" kern="1200">
                          <a:solidFill>
                            <a:schemeClr val="dk1"/>
                          </a:solidFill>
                          <a:latin typeface="맑은 고딕"/>
                          <a:ea typeface=""/>
                          <a:cs typeface=""/>
                        </a:defRPr>
                      </a:lvl4pPr>
                      <a:lvl5pPr marL="1828800" algn="l" defTabSz="914400" rtl="0" eaLnBrk="1" latinLnBrk="1" hangingPunct="1">
                        <a:defRPr sz="1800" kern="1200">
                          <a:solidFill>
                            <a:schemeClr val="dk1"/>
                          </a:solidFill>
                          <a:latin typeface="맑은 고딕"/>
                          <a:ea typeface=""/>
                          <a:cs typeface=""/>
                        </a:defRPr>
                      </a:lvl5pPr>
                      <a:lvl6pPr marL="2286000" algn="l" defTabSz="914400" rtl="0" eaLnBrk="1" latinLnBrk="1" hangingPunct="1">
                        <a:defRPr sz="1800" kern="1200">
                          <a:solidFill>
                            <a:schemeClr val="dk1"/>
                          </a:solidFill>
                          <a:latin typeface="맑은 고딕"/>
                          <a:ea typeface=""/>
                          <a:cs typeface=""/>
                        </a:defRPr>
                      </a:lvl6pPr>
                      <a:lvl7pPr marL="2743200" algn="l" defTabSz="914400" rtl="0" eaLnBrk="1" latinLnBrk="1" hangingPunct="1">
                        <a:defRPr sz="1800" kern="1200">
                          <a:solidFill>
                            <a:schemeClr val="dk1"/>
                          </a:solidFill>
                          <a:latin typeface="맑은 고딕"/>
                          <a:ea typeface=""/>
                          <a:cs typeface=""/>
                        </a:defRPr>
                      </a:lvl7pPr>
                      <a:lvl8pPr marL="3200400" algn="l" defTabSz="914400" rtl="0" eaLnBrk="1" latinLnBrk="1" hangingPunct="1">
                        <a:defRPr sz="1800" kern="1200">
                          <a:solidFill>
                            <a:schemeClr val="dk1"/>
                          </a:solidFill>
                          <a:latin typeface="맑은 고딕"/>
                          <a:ea typeface=""/>
                          <a:cs typeface=""/>
                        </a:defRPr>
                      </a:lvl8pPr>
                      <a:lvl9pPr marL="3657600" algn="l" defTabSz="914400" rtl="0" eaLnBrk="1" latinLnBrk="1" hangingPunct="1">
                        <a:defRPr sz="1800" kern="1200">
                          <a:solidFill>
                            <a:schemeClr val="dk1"/>
                          </a:solidFill>
                          <a:latin typeface="맑은 고딕"/>
                          <a:ea typeface=""/>
                          <a:cs typeface=""/>
                        </a:defRPr>
                      </a:lvl9pPr>
                    </a:lstStyle>
                    <a:p>
                      <a:pPr algn="ctr">
                        <a:lnSpc>
                          <a:spcPct val="150000"/>
                        </a:lnSpc>
                      </a:pPr>
                      <a:endParaRPr lang="en-US" altLang="ko-KR" sz="1000" dirty="0">
                        <a:solidFill>
                          <a:schemeClr val="tx1"/>
                        </a:solidFill>
                        <a:latin typeface="+mn-ea"/>
                        <a:ea typeface="+mn-ea"/>
                      </a:endParaRPr>
                    </a:p>
                  </a:txBody>
                  <a:tcPr marL="0" marR="0" marT="0" marB="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a:lnSpc>
                          <a:spcPct val="150000"/>
                        </a:lnSpc>
                      </a:pPr>
                      <a:endParaRPr lang="en-US" altLang="ko-KR" sz="1000" dirty="0">
                        <a:solidFill>
                          <a:prstClr val="black"/>
                        </a:solidFill>
                        <a:latin typeface="+mn-ea"/>
                        <a:ea typeface="+mn-ea"/>
                      </a:endParaRPr>
                    </a:p>
                  </a:txBody>
                  <a:tcPr marL="0" marR="0" marT="0" marB="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1"/>
                  </a:ext>
                </a:extLst>
              </a:tr>
              <a:tr h="306846">
                <a:tc>
                  <a:txBody>
                    <a:bodyPr/>
                    <a:lstStyle>
                      <a:lvl1pPr marL="0" algn="l" defTabSz="914400" rtl="0" eaLnBrk="1" latinLnBrk="1" hangingPunct="1">
                        <a:defRPr sz="1800" kern="1200">
                          <a:solidFill>
                            <a:schemeClr val="dk1"/>
                          </a:solidFill>
                          <a:latin typeface="맑은 고딕"/>
                          <a:ea typeface=""/>
                          <a:cs typeface=""/>
                        </a:defRPr>
                      </a:lvl1pPr>
                      <a:lvl2pPr marL="457200" algn="l" defTabSz="914400" rtl="0" eaLnBrk="1" latinLnBrk="1" hangingPunct="1">
                        <a:defRPr sz="1800" kern="1200">
                          <a:solidFill>
                            <a:schemeClr val="dk1"/>
                          </a:solidFill>
                          <a:latin typeface="맑은 고딕"/>
                          <a:ea typeface=""/>
                          <a:cs typeface=""/>
                        </a:defRPr>
                      </a:lvl2pPr>
                      <a:lvl3pPr marL="914400" algn="l" defTabSz="914400" rtl="0" eaLnBrk="1" latinLnBrk="1" hangingPunct="1">
                        <a:defRPr sz="1800" kern="1200">
                          <a:solidFill>
                            <a:schemeClr val="dk1"/>
                          </a:solidFill>
                          <a:latin typeface="맑은 고딕"/>
                          <a:ea typeface=""/>
                          <a:cs typeface=""/>
                        </a:defRPr>
                      </a:lvl3pPr>
                      <a:lvl4pPr marL="1371600" algn="l" defTabSz="914400" rtl="0" eaLnBrk="1" latinLnBrk="1" hangingPunct="1">
                        <a:defRPr sz="1800" kern="1200">
                          <a:solidFill>
                            <a:schemeClr val="dk1"/>
                          </a:solidFill>
                          <a:latin typeface="맑은 고딕"/>
                          <a:ea typeface=""/>
                          <a:cs typeface=""/>
                        </a:defRPr>
                      </a:lvl4pPr>
                      <a:lvl5pPr marL="1828800" algn="l" defTabSz="914400" rtl="0" eaLnBrk="1" latinLnBrk="1" hangingPunct="1">
                        <a:defRPr sz="1800" kern="1200">
                          <a:solidFill>
                            <a:schemeClr val="dk1"/>
                          </a:solidFill>
                          <a:latin typeface="맑은 고딕"/>
                          <a:ea typeface=""/>
                          <a:cs typeface=""/>
                        </a:defRPr>
                      </a:lvl5pPr>
                      <a:lvl6pPr marL="2286000" algn="l" defTabSz="914400" rtl="0" eaLnBrk="1" latinLnBrk="1" hangingPunct="1">
                        <a:defRPr sz="1800" kern="1200">
                          <a:solidFill>
                            <a:schemeClr val="dk1"/>
                          </a:solidFill>
                          <a:latin typeface="맑은 고딕"/>
                          <a:ea typeface=""/>
                          <a:cs typeface=""/>
                        </a:defRPr>
                      </a:lvl6pPr>
                      <a:lvl7pPr marL="2743200" algn="l" defTabSz="914400" rtl="0" eaLnBrk="1" latinLnBrk="1" hangingPunct="1">
                        <a:defRPr sz="1800" kern="1200">
                          <a:solidFill>
                            <a:schemeClr val="dk1"/>
                          </a:solidFill>
                          <a:latin typeface="맑은 고딕"/>
                          <a:ea typeface=""/>
                          <a:cs typeface=""/>
                        </a:defRPr>
                      </a:lvl7pPr>
                      <a:lvl8pPr marL="3200400" algn="l" defTabSz="914400" rtl="0" eaLnBrk="1" latinLnBrk="1" hangingPunct="1">
                        <a:defRPr sz="1800" kern="1200">
                          <a:solidFill>
                            <a:schemeClr val="dk1"/>
                          </a:solidFill>
                          <a:latin typeface="맑은 고딕"/>
                          <a:ea typeface=""/>
                          <a:cs typeface=""/>
                        </a:defRPr>
                      </a:lvl8pPr>
                      <a:lvl9pPr marL="3657600" algn="l" defTabSz="914400" rtl="0" eaLnBrk="1" latinLnBrk="1" hangingPunct="1">
                        <a:defRPr sz="1800" kern="1200">
                          <a:solidFill>
                            <a:schemeClr val="dk1"/>
                          </a:solidFill>
                          <a:latin typeface="맑은 고딕"/>
                          <a:ea typeface=""/>
                          <a:cs typeface=""/>
                        </a:defRPr>
                      </a:lvl9pPr>
                    </a:lstStyle>
                    <a:p>
                      <a:pPr algn="ctr">
                        <a:lnSpc>
                          <a:spcPct val="150000"/>
                        </a:lnSpc>
                      </a:pPr>
                      <a:endParaRPr lang="en-US" altLang="ko-KR" sz="1000" dirty="0">
                        <a:solidFill>
                          <a:schemeClr val="tx1"/>
                        </a:solidFill>
                        <a:latin typeface="+mn-ea"/>
                        <a:ea typeface="+mn-ea"/>
                      </a:endParaRPr>
                    </a:p>
                  </a:txBody>
                  <a:tcPr marL="0" marR="0" marT="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lnSpc>
                          <a:spcPct val="150000"/>
                        </a:lnSpc>
                      </a:pPr>
                      <a:endParaRPr lang="en-US" altLang="ko-KR" sz="1000" dirty="0">
                        <a:solidFill>
                          <a:schemeClr val="tx1"/>
                        </a:solidFill>
                        <a:latin typeface="+mn-ea"/>
                        <a:ea typeface="+mn-ea"/>
                      </a:endParaRPr>
                    </a:p>
                  </a:txBody>
                  <a:tcPr marL="0" marR="0" marT="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bl>
          </a:graphicData>
        </a:graphic>
      </p:graphicFrame>
      <p:cxnSp>
        <p:nvCxnSpPr>
          <p:cNvPr id="50" name="직선 연결선 49"/>
          <p:cNvCxnSpPr>
            <a:stCxn id="53" idx="0"/>
            <a:endCxn id="55" idx="2"/>
          </p:cNvCxnSpPr>
          <p:nvPr/>
        </p:nvCxnSpPr>
        <p:spPr>
          <a:xfrm flipV="1">
            <a:off x="2813035" y="2761507"/>
            <a:ext cx="1293854" cy="79686"/>
          </a:xfrm>
          <a:prstGeom prst="line">
            <a:avLst/>
          </a:prstGeom>
          <a:noFill/>
          <a:ln w="12700" cap="flat" cmpd="sng" algn="ctr">
            <a:solidFill>
              <a:sysClr val="window" lastClr="FFFFFF">
                <a:lumMod val="50000"/>
              </a:sysClr>
            </a:solidFill>
            <a:prstDash val="solid"/>
          </a:ln>
          <a:effectLst/>
        </p:spPr>
      </p:cxnSp>
      <p:graphicFrame>
        <p:nvGraphicFramePr>
          <p:cNvPr id="51" name="표 50"/>
          <p:cNvGraphicFramePr>
            <a:graphicFrameLocks noGrp="1"/>
          </p:cNvGraphicFramePr>
          <p:nvPr>
            <p:extLst>
              <p:ext uri="{D42A27DB-BD31-4B8C-83A1-F6EECF244321}">
                <p14:modId xmlns:p14="http://schemas.microsoft.com/office/powerpoint/2010/main" val="2047660618"/>
              </p:ext>
            </p:extLst>
          </p:nvPr>
        </p:nvGraphicFramePr>
        <p:xfrm>
          <a:off x="464739" y="5349904"/>
          <a:ext cx="1170485" cy="1063434"/>
        </p:xfrm>
        <a:graphic>
          <a:graphicData uri="http://schemas.openxmlformats.org/drawingml/2006/table">
            <a:tbl>
              <a:tblPr firstRow="1" bandRow="1"/>
              <a:tblGrid>
                <a:gridCol w="1170485">
                  <a:extLst>
                    <a:ext uri="{9D8B030D-6E8A-4147-A177-3AD203B41FA5}">
                      <a16:colId xmlns:a16="http://schemas.microsoft.com/office/drawing/2014/main" val="20000"/>
                    </a:ext>
                  </a:extLst>
                </a:gridCol>
              </a:tblGrid>
              <a:tr h="289388">
                <a:tc>
                  <a:txBody>
                    <a:bodyPr/>
                    <a:lstStyle/>
                    <a:p>
                      <a:pPr algn="ctr"/>
                      <a:r>
                        <a:rPr lang="en" altLang="en-US" sz="1000" b="1" dirty="0" err="1">
                          <a:solidFill>
                            <a:schemeClr val="tx1"/>
                          </a:solidFill>
                          <a:latin typeface="+mn-ea"/>
                          <a:ea typeface="+mn-ea"/>
                        </a:rPr>
                        <a:t>Integrated health check system</a:t>
                      </a:r>
                      <a:endParaRPr lang="en-US" altLang="ko-KR" sz="1000" b="1" dirty="0">
                        <a:solidFill>
                          <a:schemeClr val="tx1"/>
                        </a:solidFill>
                        <a:latin typeface="+mn-ea"/>
                        <a:ea typeface="+mn-ea"/>
                      </a:endParaRPr>
                    </a:p>
                  </a:txBody>
                  <a:tcPr marL="0" marR="0" marT="3900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extLst>
                  <a:ext uri="{0D108BD9-81ED-4DB2-BD59-A6C34878D82A}">
                    <a16:rowId xmlns:a16="http://schemas.microsoft.com/office/drawing/2014/main" val="10000"/>
                  </a:ext>
                </a:extLst>
              </a:tr>
              <a:tr h="317584">
                <a:tc>
                  <a:txBody>
                    <a:bodyPr/>
                    <a:lstStyle/>
                    <a:p>
                      <a:pPr algn="ctr">
                        <a:lnSpc>
                          <a:spcPct val="150000"/>
                        </a:lnSpc>
                      </a:pPr>
                      <a:endParaRPr lang="ko-KR" altLang="en-US" sz="1000" b="0" dirty="0">
                        <a:solidFill>
                          <a:schemeClr val="tx1"/>
                        </a:solidFill>
                        <a:latin typeface="+mn-ea"/>
                        <a:ea typeface="+mn-ea"/>
                      </a:endParaRPr>
                    </a:p>
                  </a:txBody>
                  <a:tcPr marL="0" marR="0" marT="0" marB="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1"/>
                  </a:ext>
                </a:extLst>
              </a:tr>
              <a:tr h="363050">
                <a:tc>
                  <a:txBody>
                    <a:bodyPr/>
                    <a:lstStyle/>
                    <a:p>
                      <a:pPr marL="0" marR="0" indent="0" algn="ctr" defTabSz="914400" rtl="0" eaLnBrk="1" fontAlgn="auto" latinLnBrk="1" hangingPunct="1">
                        <a:lnSpc>
                          <a:spcPct val="150000"/>
                        </a:lnSpc>
                        <a:spcBef>
                          <a:spcPts val="0"/>
                        </a:spcBef>
                        <a:spcAft>
                          <a:spcPts val="0"/>
                        </a:spcAft>
                        <a:buClrTx/>
                        <a:buSzTx/>
                        <a:buFontTx/>
                        <a:buNone/>
                        <a:tabLst/>
                        <a:defRPr/>
                      </a:pPr>
                      <a:endParaRPr lang="ko-KR" altLang="en-US" sz="1000" kern="1200" dirty="0">
                        <a:solidFill>
                          <a:schemeClr val="tx1"/>
                        </a:solidFill>
                        <a:latin typeface="+mn-ea"/>
                        <a:ea typeface="+mn-ea"/>
                        <a:cs typeface=""/>
                      </a:endParaRPr>
                    </a:p>
                  </a:txBody>
                  <a:tcPr marL="0" marR="0" marT="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bl>
          </a:graphicData>
        </a:graphic>
      </p:graphicFrame>
      <p:graphicFrame>
        <p:nvGraphicFramePr>
          <p:cNvPr id="52" name="표 51"/>
          <p:cNvGraphicFramePr>
            <a:graphicFrameLocks noGrp="1"/>
          </p:cNvGraphicFramePr>
          <p:nvPr>
            <p:extLst>
              <p:ext uri="{D42A27DB-BD31-4B8C-83A1-F6EECF244321}">
                <p14:modId xmlns:p14="http://schemas.microsoft.com/office/powerpoint/2010/main" val="2575965403"/>
              </p:ext>
            </p:extLst>
          </p:nvPr>
        </p:nvGraphicFramePr>
        <p:xfrm>
          <a:off x="6470927" y="1774558"/>
          <a:ext cx="2413304" cy="823266"/>
        </p:xfrm>
        <a:graphic>
          <a:graphicData uri="http://schemas.openxmlformats.org/drawingml/2006/table">
            <a:tbl>
              <a:tblPr firstRow="1" bandRow="1"/>
              <a:tblGrid>
                <a:gridCol w="1206652">
                  <a:extLst>
                    <a:ext uri="{9D8B030D-6E8A-4147-A177-3AD203B41FA5}">
                      <a16:colId xmlns:a16="http://schemas.microsoft.com/office/drawing/2014/main" val="20000"/>
                    </a:ext>
                  </a:extLst>
                </a:gridCol>
                <a:gridCol w="1206652">
                  <a:extLst>
                    <a:ext uri="{9D8B030D-6E8A-4147-A177-3AD203B41FA5}">
                      <a16:colId xmlns:a16="http://schemas.microsoft.com/office/drawing/2014/main" val="20001"/>
                    </a:ext>
                  </a:extLst>
                </a:gridCol>
              </a:tblGrid>
              <a:tr h="306079">
                <a:tc gridSpan="2">
                  <a:txBody>
                    <a:bodyPr/>
                    <a:lstStyle>
                      <a:lvl1pPr marL="0" algn="l" defTabSz="914400" rtl="0" eaLnBrk="1" latinLnBrk="1" hangingPunct="1">
                        <a:defRPr sz="1800" b="1" kern="1200">
                          <a:solidFill>
                            <a:schemeClr val="lt1"/>
                          </a:solidFill>
                          <a:latin typeface="맑은 고딕"/>
                          <a:ea typeface=""/>
                          <a:cs typeface=""/>
                        </a:defRPr>
                      </a:lvl1pPr>
                      <a:lvl2pPr marL="457200" algn="l" defTabSz="914400" rtl="0" eaLnBrk="1" latinLnBrk="1" hangingPunct="1">
                        <a:defRPr sz="1800" b="1" kern="1200">
                          <a:solidFill>
                            <a:schemeClr val="lt1"/>
                          </a:solidFill>
                          <a:latin typeface="맑은 고딕"/>
                          <a:ea typeface=""/>
                          <a:cs typeface=""/>
                        </a:defRPr>
                      </a:lvl2pPr>
                      <a:lvl3pPr marL="914400" algn="l" defTabSz="914400" rtl="0" eaLnBrk="1" latinLnBrk="1" hangingPunct="1">
                        <a:defRPr sz="1800" b="1" kern="1200">
                          <a:solidFill>
                            <a:schemeClr val="lt1"/>
                          </a:solidFill>
                          <a:latin typeface="맑은 고딕"/>
                          <a:ea typeface=""/>
                          <a:cs typeface=""/>
                        </a:defRPr>
                      </a:lvl3pPr>
                      <a:lvl4pPr marL="1371600" algn="l" defTabSz="914400" rtl="0" eaLnBrk="1" latinLnBrk="1" hangingPunct="1">
                        <a:defRPr sz="1800" b="1" kern="1200">
                          <a:solidFill>
                            <a:schemeClr val="lt1"/>
                          </a:solidFill>
                          <a:latin typeface="맑은 고딕"/>
                          <a:ea typeface=""/>
                          <a:cs typeface=""/>
                        </a:defRPr>
                      </a:lvl4pPr>
                      <a:lvl5pPr marL="1828800" algn="l" defTabSz="914400" rtl="0" eaLnBrk="1" latinLnBrk="1" hangingPunct="1">
                        <a:defRPr sz="1800" b="1" kern="1200">
                          <a:solidFill>
                            <a:schemeClr val="lt1"/>
                          </a:solidFill>
                          <a:latin typeface="맑은 고딕"/>
                          <a:ea typeface=""/>
                          <a:cs typeface=""/>
                        </a:defRPr>
                      </a:lvl5pPr>
                      <a:lvl6pPr marL="2286000" algn="l" defTabSz="914400" rtl="0" eaLnBrk="1" latinLnBrk="1" hangingPunct="1">
                        <a:defRPr sz="1800" b="1" kern="1200">
                          <a:solidFill>
                            <a:schemeClr val="lt1"/>
                          </a:solidFill>
                          <a:latin typeface="맑은 고딕"/>
                          <a:ea typeface=""/>
                          <a:cs typeface=""/>
                        </a:defRPr>
                      </a:lvl6pPr>
                      <a:lvl7pPr marL="2743200" algn="l" defTabSz="914400" rtl="0" eaLnBrk="1" latinLnBrk="1" hangingPunct="1">
                        <a:defRPr sz="1800" b="1" kern="1200">
                          <a:solidFill>
                            <a:schemeClr val="lt1"/>
                          </a:solidFill>
                          <a:latin typeface="맑은 고딕"/>
                          <a:ea typeface=""/>
                          <a:cs typeface=""/>
                        </a:defRPr>
                      </a:lvl7pPr>
                      <a:lvl8pPr marL="3200400" algn="l" defTabSz="914400" rtl="0" eaLnBrk="1" latinLnBrk="1" hangingPunct="1">
                        <a:defRPr sz="1800" b="1" kern="1200">
                          <a:solidFill>
                            <a:schemeClr val="lt1"/>
                          </a:solidFill>
                          <a:latin typeface="맑은 고딕"/>
                          <a:ea typeface=""/>
                          <a:cs typeface=""/>
                        </a:defRPr>
                      </a:lvl8pPr>
                      <a:lvl9pPr marL="3657600" algn="l" defTabSz="914400" rtl="0" eaLnBrk="1" latinLnBrk="1" hangingPunct="1">
                        <a:defRPr sz="1800" b="1" kern="1200">
                          <a:solidFill>
                            <a:schemeClr val="lt1"/>
                          </a:solidFill>
                          <a:latin typeface="맑은 고딕"/>
                          <a:ea typeface=""/>
                          <a:cs typeface=""/>
                        </a:defRPr>
                      </a:lvl9pPr>
                    </a:lstStyle>
                    <a:p>
                      <a:pPr algn="ctr"/>
                      <a:r>
                        <a:rPr lang="en" altLang="ko-KR" sz="1000" b="1" dirty="0">
                          <a:solidFill>
                            <a:schemeClr val="tx1"/>
                          </a:solidFill>
                          <a:latin typeface="맑은 고딕" panose="020B0503020000020004" pitchFamily="50" charset="-127"/>
                          <a:ea typeface="맑은 고딕" panose="020B0503020000020004" pitchFamily="50" charset="-127"/>
                        </a:rPr>
                        <a:t>Steering Committee</a:t>
                      </a:r>
                      <a:endParaRPr lang="ko-KR" altLang="en-US" sz="1000" b="1" dirty="0">
                        <a:solidFill>
                          <a:schemeClr val="tx1"/>
                        </a:solidFill>
                        <a:latin typeface="맑은 고딕" panose="020B0503020000020004" pitchFamily="50" charset="-127"/>
                        <a:ea typeface="맑은 고딕" panose="020B0503020000020004" pitchFamily="50" charset="-127"/>
                      </a:endParaRPr>
                    </a:p>
                  </a:txBody>
                  <a:tcPr marL="0" marR="0" marT="3900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hMerge="1">
                  <a:txBody>
                    <a:bodyPr/>
                    <a:lstStyle/>
                    <a:p>
                      <a:pPr latinLnBrk="1"/>
                      <a:endParaRPr lang="ko-KR" altLang="en-US"/>
                    </a:p>
                  </a:txBody>
                  <a:tcPr/>
                </a:tc>
                <a:extLst>
                  <a:ext uri="{0D108BD9-81ED-4DB2-BD59-A6C34878D82A}">
                    <a16:rowId xmlns:a16="http://schemas.microsoft.com/office/drawing/2014/main" val="10000"/>
                  </a:ext>
                </a:extLst>
              </a:tr>
              <a:tr h="249710">
                <a:tc>
                  <a:txBody>
                    <a:bodyPr/>
                    <a:lstStyle>
                      <a:lvl1pPr marL="0" algn="l" defTabSz="914400" rtl="0" eaLnBrk="1" latinLnBrk="1" hangingPunct="1">
                        <a:defRPr sz="1800" kern="1200">
                          <a:solidFill>
                            <a:schemeClr val="dk1"/>
                          </a:solidFill>
                          <a:latin typeface="맑은 고딕"/>
                          <a:ea typeface=""/>
                          <a:cs typeface=""/>
                        </a:defRPr>
                      </a:lvl1pPr>
                      <a:lvl2pPr marL="457200" algn="l" defTabSz="914400" rtl="0" eaLnBrk="1" latinLnBrk="1" hangingPunct="1">
                        <a:defRPr sz="1800" kern="1200">
                          <a:solidFill>
                            <a:schemeClr val="dk1"/>
                          </a:solidFill>
                          <a:latin typeface="맑은 고딕"/>
                          <a:ea typeface=""/>
                          <a:cs typeface=""/>
                        </a:defRPr>
                      </a:lvl2pPr>
                      <a:lvl3pPr marL="914400" algn="l" defTabSz="914400" rtl="0" eaLnBrk="1" latinLnBrk="1" hangingPunct="1">
                        <a:defRPr sz="1800" kern="1200">
                          <a:solidFill>
                            <a:schemeClr val="dk1"/>
                          </a:solidFill>
                          <a:latin typeface="맑은 고딕"/>
                          <a:ea typeface=""/>
                          <a:cs typeface=""/>
                        </a:defRPr>
                      </a:lvl3pPr>
                      <a:lvl4pPr marL="1371600" algn="l" defTabSz="914400" rtl="0" eaLnBrk="1" latinLnBrk="1" hangingPunct="1">
                        <a:defRPr sz="1800" kern="1200">
                          <a:solidFill>
                            <a:schemeClr val="dk1"/>
                          </a:solidFill>
                          <a:latin typeface="맑은 고딕"/>
                          <a:ea typeface=""/>
                          <a:cs typeface=""/>
                        </a:defRPr>
                      </a:lvl4pPr>
                      <a:lvl5pPr marL="1828800" algn="l" defTabSz="914400" rtl="0" eaLnBrk="1" latinLnBrk="1" hangingPunct="1">
                        <a:defRPr sz="1800" kern="1200">
                          <a:solidFill>
                            <a:schemeClr val="dk1"/>
                          </a:solidFill>
                          <a:latin typeface="맑은 고딕"/>
                          <a:ea typeface=""/>
                          <a:cs typeface=""/>
                        </a:defRPr>
                      </a:lvl5pPr>
                      <a:lvl6pPr marL="2286000" algn="l" defTabSz="914400" rtl="0" eaLnBrk="1" latinLnBrk="1" hangingPunct="1">
                        <a:defRPr sz="1800" kern="1200">
                          <a:solidFill>
                            <a:schemeClr val="dk1"/>
                          </a:solidFill>
                          <a:latin typeface="맑은 고딕"/>
                          <a:ea typeface=""/>
                          <a:cs typeface=""/>
                        </a:defRPr>
                      </a:lvl6pPr>
                      <a:lvl7pPr marL="2743200" algn="l" defTabSz="914400" rtl="0" eaLnBrk="1" latinLnBrk="1" hangingPunct="1">
                        <a:defRPr sz="1800" kern="1200">
                          <a:solidFill>
                            <a:schemeClr val="dk1"/>
                          </a:solidFill>
                          <a:latin typeface="맑은 고딕"/>
                          <a:ea typeface=""/>
                          <a:cs typeface=""/>
                        </a:defRPr>
                      </a:lvl7pPr>
                      <a:lvl8pPr marL="3200400" algn="l" defTabSz="914400" rtl="0" eaLnBrk="1" latinLnBrk="1" hangingPunct="1">
                        <a:defRPr sz="1800" kern="1200">
                          <a:solidFill>
                            <a:schemeClr val="dk1"/>
                          </a:solidFill>
                          <a:latin typeface="맑은 고딕"/>
                          <a:ea typeface=""/>
                          <a:cs typeface=""/>
                        </a:defRPr>
                      </a:lvl8pPr>
                      <a:lvl9pPr marL="3657600" algn="l" defTabSz="914400" rtl="0" eaLnBrk="1" latinLnBrk="1" hangingPunct="1">
                        <a:defRPr sz="1800" kern="1200">
                          <a:solidFill>
                            <a:schemeClr val="dk1"/>
                          </a:solidFill>
                          <a:latin typeface="맑은 고딕"/>
                          <a:ea typeface=""/>
                          <a:cs typeface=""/>
                        </a:defRPr>
                      </a:lvl9pPr>
                    </a:lstStyle>
                    <a:p>
                      <a:pPr algn="ctr">
                        <a:lnSpc>
                          <a:spcPct val="150000"/>
                        </a:lnSpc>
                      </a:pPr>
                      <a:r>
                        <a:rPr lang="en" altLang="ko-KR" sz="1000" dirty="0">
                          <a:solidFill>
                            <a:schemeClr val="tx1"/>
                          </a:solidFill>
                          <a:latin typeface="맑은 고딕" panose="020B0503020000020004" pitchFamily="50" charset="-127"/>
                          <a:ea typeface="맑은 고딕" panose="020B0503020000020004" pitchFamily="50" charset="-127"/>
                        </a:rPr>
                        <a:t>KT</a:t>
                      </a:r>
                      <a:endParaRPr lang="ko-KR" altLang="en-US" sz="1000" dirty="0">
                        <a:solidFill>
                          <a:schemeClr val="tx1"/>
                        </a:solidFill>
                        <a:latin typeface="맑은 고딕" panose="020B0503020000020004" pitchFamily="50" charset="-127"/>
                        <a:ea typeface="맑은 고딕" panose="020B0503020000020004" pitchFamily="50" charset="-127"/>
                      </a:endParaRPr>
                    </a:p>
                  </a:txBody>
                  <a:tcPr marL="0" marR="0" marT="0" marB="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229" rtl="0" eaLnBrk="1" latinLnBrk="1" hangingPunct="1">
                        <a:defRPr sz="1800" kern="1200">
                          <a:solidFill>
                            <a:schemeClr val="tx1"/>
                          </a:solidFill>
                          <a:latin typeface="맑은 고딕"/>
                        </a:defRPr>
                      </a:lvl1pPr>
                      <a:lvl2pPr marL="457115" algn="l" defTabSz="914229" rtl="0" eaLnBrk="1" latinLnBrk="1" hangingPunct="1">
                        <a:defRPr sz="1800" kern="1200">
                          <a:solidFill>
                            <a:schemeClr val="tx1"/>
                          </a:solidFill>
                          <a:latin typeface="맑은 고딕"/>
                        </a:defRPr>
                      </a:lvl2pPr>
                      <a:lvl3pPr marL="914229" algn="l" defTabSz="914229" rtl="0" eaLnBrk="1" latinLnBrk="1" hangingPunct="1">
                        <a:defRPr sz="1800" kern="1200">
                          <a:solidFill>
                            <a:schemeClr val="tx1"/>
                          </a:solidFill>
                          <a:latin typeface="맑은 고딕"/>
                        </a:defRPr>
                      </a:lvl3pPr>
                      <a:lvl4pPr marL="1371343" algn="l" defTabSz="914229" rtl="0" eaLnBrk="1" latinLnBrk="1" hangingPunct="1">
                        <a:defRPr sz="1800" kern="1200">
                          <a:solidFill>
                            <a:schemeClr val="tx1"/>
                          </a:solidFill>
                          <a:latin typeface="맑은 고딕"/>
                        </a:defRPr>
                      </a:lvl4pPr>
                      <a:lvl5pPr marL="1828457" algn="l" defTabSz="914229" rtl="0" eaLnBrk="1" latinLnBrk="1" hangingPunct="1">
                        <a:defRPr sz="1800" kern="1200">
                          <a:solidFill>
                            <a:schemeClr val="tx1"/>
                          </a:solidFill>
                          <a:latin typeface="맑은 고딕"/>
                        </a:defRPr>
                      </a:lvl5pPr>
                      <a:lvl6pPr marL="2285571" algn="l" defTabSz="914229" rtl="0" eaLnBrk="1" latinLnBrk="1" hangingPunct="1">
                        <a:defRPr sz="1800" kern="1200">
                          <a:solidFill>
                            <a:schemeClr val="tx1"/>
                          </a:solidFill>
                          <a:latin typeface="맑은 고딕"/>
                        </a:defRPr>
                      </a:lvl6pPr>
                      <a:lvl7pPr marL="2742686" algn="l" defTabSz="914229" rtl="0" eaLnBrk="1" latinLnBrk="1" hangingPunct="1">
                        <a:defRPr sz="1800" kern="1200">
                          <a:solidFill>
                            <a:schemeClr val="tx1"/>
                          </a:solidFill>
                          <a:latin typeface="맑은 고딕"/>
                        </a:defRPr>
                      </a:lvl7pPr>
                      <a:lvl8pPr marL="3199801" algn="l" defTabSz="914229" rtl="0" eaLnBrk="1" latinLnBrk="1" hangingPunct="1">
                        <a:defRPr sz="1800" kern="1200">
                          <a:solidFill>
                            <a:schemeClr val="tx1"/>
                          </a:solidFill>
                          <a:latin typeface="맑은 고딕"/>
                        </a:defRPr>
                      </a:lvl8pPr>
                      <a:lvl9pPr marL="3656914" algn="l" defTabSz="914229" rtl="0" eaLnBrk="1" latinLnBrk="1" hangingPunct="1">
                        <a:defRPr sz="1800" kern="1200">
                          <a:solidFill>
                            <a:schemeClr val="tx1"/>
                          </a:solidFill>
                          <a:latin typeface="맑은 고딕"/>
                        </a:defRPr>
                      </a:lvl9pPr>
                    </a:lstStyle>
                    <a:p>
                      <a:pPr algn="ctr">
                        <a:lnSpc>
                          <a:spcPct val="150000"/>
                        </a:lnSpc>
                      </a:pPr>
                      <a:r>
                        <a:rPr lang="en" altLang="ko-KR" sz="1000" dirty="0">
                          <a:solidFill>
                            <a:schemeClr val="tx1"/>
                          </a:solidFill>
                          <a:latin typeface="맑은 고딕" panose="020B0503020000020004" pitchFamily="50" charset="-127"/>
                          <a:ea typeface="맑은 고딕" panose="020B0503020000020004" pitchFamily="50" charset="-127"/>
                        </a:rPr>
                        <a:t>ISOFH</a:t>
                      </a:r>
                      <a:endParaRPr lang="ko-KR" altLang="en-US" sz="1000" dirty="0">
                        <a:solidFill>
                          <a:schemeClr val="tx1"/>
                        </a:solidFill>
                        <a:latin typeface="맑은 고딕" panose="020B0503020000020004" pitchFamily="50" charset="-127"/>
                        <a:ea typeface="맑은 고딕" panose="020B0503020000020004" pitchFamily="50" charset="-127"/>
                      </a:endParaRPr>
                    </a:p>
                  </a:txBody>
                  <a:tcPr marL="0" marR="0" marT="0" marB="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1"/>
                  </a:ext>
                </a:extLst>
              </a:tr>
              <a:tr h="267477">
                <a:tc>
                  <a:txBody>
                    <a:bodyPr/>
                    <a:lstStyle>
                      <a:lvl1pPr marL="0" algn="l" defTabSz="914400" rtl="0" eaLnBrk="1" latinLnBrk="1" hangingPunct="1">
                        <a:defRPr sz="1800" kern="1200">
                          <a:solidFill>
                            <a:schemeClr val="dk1"/>
                          </a:solidFill>
                          <a:latin typeface="맑은 고딕"/>
                          <a:ea typeface=""/>
                          <a:cs typeface=""/>
                        </a:defRPr>
                      </a:lvl1pPr>
                      <a:lvl2pPr marL="457200" algn="l" defTabSz="914400" rtl="0" eaLnBrk="1" latinLnBrk="1" hangingPunct="1">
                        <a:defRPr sz="1800" kern="1200">
                          <a:solidFill>
                            <a:schemeClr val="dk1"/>
                          </a:solidFill>
                          <a:latin typeface="맑은 고딕"/>
                          <a:ea typeface=""/>
                          <a:cs typeface=""/>
                        </a:defRPr>
                      </a:lvl2pPr>
                      <a:lvl3pPr marL="914400" algn="l" defTabSz="914400" rtl="0" eaLnBrk="1" latinLnBrk="1" hangingPunct="1">
                        <a:defRPr sz="1800" kern="1200">
                          <a:solidFill>
                            <a:schemeClr val="dk1"/>
                          </a:solidFill>
                          <a:latin typeface="맑은 고딕"/>
                          <a:ea typeface=""/>
                          <a:cs typeface=""/>
                        </a:defRPr>
                      </a:lvl3pPr>
                      <a:lvl4pPr marL="1371600" algn="l" defTabSz="914400" rtl="0" eaLnBrk="1" latinLnBrk="1" hangingPunct="1">
                        <a:defRPr sz="1800" kern="1200">
                          <a:solidFill>
                            <a:schemeClr val="dk1"/>
                          </a:solidFill>
                          <a:latin typeface="맑은 고딕"/>
                          <a:ea typeface=""/>
                          <a:cs typeface=""/>
                        </a:defRPr>
                      </a:lvl4pPr>
                      <a:lvl5pPr marL="1828800" algn="l" defTabSz="914400" rtl="0" eaLnBrk="1" latinLnBrk="1" hangingPunct="1">
                        <a:defRPr sz="1800" kern="1200">
                          <a:solidFill>
                            <a:schemeClr val="dk1"/>
                          </a:solidFill>
                          <a:latin typeface="맑은 고딕"/>
                          <a:ea typeface=""/>
                          <a:cs typeface=""/>
                        </a:defRPr>
                      </a:lvl5pPr>
                      <a:lvl6pPr marL="2286000" algn="l" defTabSz="914400" rtl="0" eaLnBrk="1" latinLnBrk="1" hangingPunct="1">
                        <a:defRPr sz="1800" kern="1200">
                          <a:solidFill>
                            <a:schemeClr val="dk1"/>
                          </a:solidFill>
                          <a:latin typeface="맑은 고딕"/>
                          <a:ea typeface=""/>
                          <a:cs typeface=""/>
                        </a:defRPr>
                      </a:lvl6pPr>
                      <a:lvl7pPr marL="2743200" algn="l" defTabSz="914400" rtl="0" eaLnBrk="1" latinLnBrk="1" hangingPunct="1">
                        <a:defRPr sz="1800" kern="1200">
                          <a:solidFill>
                            <a:schemeClr val="dk1"/>
                          </a:solidFill>
                          <a:latin typeface="맑은 고딕"/>
                          <a:ea typeface=""/>
                          <a:cs typeface=""/>
                        </a:defRPr>
                      </a:lvl7pPr>
                      <a:lvl8pPr marL="3200400" algn="l" defTabSz="914400" rtl="0" eaLnBrk="1" latinLnBrk="1" hangingPunct="1">
                        <a:defRPr sz="1800" kern="1200">
                          <a:solidFill>
                            <a:schemeClr val="dk1"/>
                          </a:solidFill>
                          <a:latin typeface="맑은 고딕"/>
                          <a:ea typeface=""/>
                          <a:cs typeface=""/>
                        </a:defRPr>
                      </a:lvl8pPr>
                      <a:lvl9pPr marL="3657600" algn="l" defTabSz="914400" rtl="0" eaLnBrk="1" latinLnBrk="1" hangingPunct="1">
                        <a:defRPr sz="1800" kern="1200">
                          <a:solidFill>
                            <a:schemeClr val="dk1"/>
                          </a:solidFill>
                          <a:latin typeface="맑은 고딕"/>
                          <a:ea typeface=""/>
                          <a:cs typeface=""/>
                        </a:defRPr>
                      </a:lvl9pPr>
                    </a:lstStyle>
                    <a:p>
                      <a:pPr algn="ctr">
                        <a:lnSpc>
                          <a:spcPct val="150000"/>
                        </a:lnSpc>
                      </a:pPr>
                      <a:endParaRPr lang="ko-KR" altLang="en-US" sz="1000" dirty="0">
                        <a:solidFill>
                          <a:schemeClr val="tx1"/>
                        </a:solidFill>
                        <a:latin typeface="맑은 고딕" panose="020B0503020000020004" pitchFamily="50" charset="-127"/>
                        <a:ea typeface="맑은 고딕" panose="020B0503020000020004" pitchFamily="50" charset="-127"/>
                      </a:endParaRPr>
                    </a:p>
                  </a:txBody>
                  <a:tcPr marL="0" marR="0" marT="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229" rtl="0" eaLnBrk="1" latinLnBrk="1" hangingPunct="1">
                        <a:defRPr sz="1800" kern="1200">
                          <a:solidFill>
                            <a:schemeClr val="tx1"/>
                          </a:solidFill>
                          <a:latin typeface="맑은 고딕"/>
                        </a:defRPr>
                      </a:lvl1pPr>
                      <a:lvl2pPr marL="457115" algn="l" defTabSz="914229" rtl="0" eaLnBrk="1" latinLnBrk="1" hangingPunct="1">
                        <a:defRPr sz="1800" kern="1200">
                          <a:solidFill>
                            <a:schemeClr val="tx1"/>
                          </a:solidFill>
                          <a:latin typeface="맑은 고딕"/>
                        </a:defRPr>
                      </a:lvl2pPr>
                      <a:lvl3pPr marL="914229" algn="l" defTabSz="914229" rtl="0" eaLnBrk="1" latinLnBrk="1" hangingPunct="1">
                        <a:defRPr sz="1800" kern="1200">
                          <a:solidFill>
                            <a:schemeClr val="tx1"/>
                          </a:solidFill>
                          <a:latin typeface="맑은 고딕"/>
                        </a:defRPr>
                      </a:lvl3pPr>
                      <a:lvl4pPr marL="1371343" algn="l" defTabSz="914229" rtl="0" eaLnBrk="1" latinLnBrk="1" hangingPunct="1">
                        <a:defRPr sz="1800" kern="1200">
                          <a:solidFill>
                            <a:schemeClr val="tx1"/>
                          </a:solidFill>
                          <a:latin typeface="맑은 고딕"/>
                        </a:defRPr>
                      </a:lvl4pPr>
                      <a:lvl5pPr marL="1828457" algn="l" defTabSz="914229" rtl="0" eaLnBrk="1" latinLnBrk="1" hangingPunct="1">
                        <a:defRPr sz="1800" kern="1200">
                          <a:solidFill>
                            <a:schemeClr val="tx1"/>
                          </a:solidFill>
                          <a:latin typeface="맑은 고딕"/>
                        </a:defRPr>
                      </a:lvl5pPr>
                      <a:lvl6pPr marL="2285571" algn="l" defTabSz="914229" rtl="0" eaLnBrk="1" latinLnBrk="1" hangingPunct="1">
                        <a:defRPr sz="1800" kern="1200">
                          <a:solidFill>
                            <a:schemeClr val="tx1"/>
                          </a:solidFill>
                          <a:latin typeface="맑은 고딕"/>
                        </a:defRPr>
                      </a:lvl6pPr>
                      <a:lvl7pPr marL="2742686" algn="l" defTabSz="914229" rtl="0" eaLnBrk="1" latinLnBrk="1" hangingPunct="1">
                        <a:defRPr sz="1800" kern="1200">
                          <a:solidFill>
                            <a:schemeClr val="tx1"/>
                          </a:solidFill>
                          <a:latin typeface="맑은 고딕"/>
                        </a:defRPr>
                      </a:lvl7pPr>
                      <a:lvl8pPr marL="3199801" algn="l" defTabSz="914229" rtl="0" eaLnBrk="1" latinLnBrk="1" hangingPunct="1">
                        <a:defRPr sz="1800" kern="1200">
                          <a:solidFill>
                            <a:schemeClr val="tx1"/>
                          </a:solidFill>
                          <a:latin typeface="맑은 고딕"/>
                        </a:defRPr>
                      </a:lvl8pPr>
                      <a:lvl9pPr marL="3656914" algn="l" defTabSz="914229" rtl="0" eaLnBrk="1" latinLnBrk="1" hangingPunct="1">
                        <a:defRPr sz="1800" kern="1200">
                          <a:solidFill>
                            <a:schemeClr val="tx1"/>
                          </a:solidFill>
                          <a:latin typeface="맑은 고딕"/>
                        </a:defRPr>
                      </a:lvl9pPr>
                    </a:lstStyle>
                    <a:p>
                      <a:pPr algn="ctr">
                        <a:lnSpc>
                          <a:spcPct val="150000"/>
                        </a:lnSpc>
                      </a:pPr>
                      <a:endParaRPr lang="ko-KR" altLang="en-US" sz="1000" dirty="0">
                        <a:solidFill>
                          <a:schemeClr val="tx1"/>
                        </a:solidFill>
                        <a:latin typeface="맑은 고딕" panose="020B0503020000020004" pitchFamily="50" charset="-127"/>
                        <a:ea typeface="맑은 고딕" panose="020B0503020000020004" pitchFamily="50" charset="-127"/>
                      </a:endParaRPr>
                    </a:p>
                  </a:txBody>
                  <a:tcPr marL="0" marR="0" marT="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bl>
          </a:graphicData>
        </a:graphic>
      </p:graphicFrame>
      <p:graphicFrame>
        <p:nvGraphicFramePr>
          <p:cNvPr id="53" name="표 52"/>
          <p:cNvGraphicFramePr>
            <a:graphicFrameLocks noGrp="1"/>
          </p:cNvGraphicFramePr>
          <p:nvPr>
            <p:extLst>
              <p:ext uri="{D42A27DB-BD31-4B8C-83A1-F6EECF244321}">
                <p14:modId xmlns:p14="http://schemas.microsoft.com/office/powerpoint/2010/main" val="2225976138"/>
              </p:ext>
            </p:extLst>
          </p:nvPr>
        </p:nvGraphicFramePr>
        <p:xfrm>
          <a:off x="1581284" y="2841193"/>
          <a:ext cx="2463503" cy="916897"/>
        </p:xfrm>
        <a:graphic>
          <a:graphicData uri="http://schemas.openxmlformats.org/drawingml/2006/table">
            <a:tbl>
              <a:tblPr firstRow="1" bandRow="1"/>
              <a:tblGrid>
                <a:gridCol w="2463503">
                  <a:extLst>
                    <a:ext uri="{9D8B030D-6E8A-4147-A177-3AD203B41FA5}">
                      <a16:colId xmlns:a16="http://schemas.microsoft.com/office/drawing/2014/main" val="20000"/>
                    </a:ext>
                  </a:extLst>
                </a:gridCol>
              </a:tblGrid>
              <a:tr h="307828">
                <a:tc>
                  <a:txBody>
                    <a:bodyPr/>
                    <a:lstStyle>
                      <a:lvl1pPr marL="0" algn="l" defTabSz="914400" rtl="0" eaLnBrk="1" latinLnBrk="1" hangingPunct="1">
                        <a:defRPr sz="1800" b="1" kern="1200">
                          <a:solidFill>
                            <a:schemeClr val="lt1"/>
                          </a:solidFill>
                          <a:latin typeface="맑은 고딕"/>
                          <a:ea typeface=""/>
                          <a:cs typeface=""/>
                        </a:defRPr>
                      </a:lvl1pPr>
                      <a:lvl2pPr marL="457200" algn="l" defTabSz="914400" rtl="0" eaLnBrk="1" latinLnBrk="1" hangingPunct="1">
                        <a:defRPr sz="1800" b="1" kern="1200">
                          <a:solidFill>
                            <a:schemeClr val="lt1"/>
                          </a:solidFill>
                          <a:latin typeface="맑은 고딕"/>
                          <a:ea typeface=""/>
                          <a:cs typeface=""/>
                        </a:defRPr>
                      </a:lvl2pPr>
                      <a:lvl3pPr marL="914400" algn="l" defTabSz="914400" rtl="0" eaLnBrk="1" latinLnBrk="1" hangingPunct="1">
                        <a:defRPr sz="1800" b="1" kern="1200">
                          <a:solidFill>
                            <a:schemeClr val="lt1"/>
                          </a:solidFill>
                          <a:latin typeface="맑은 고딕"/>
                          <a:ea typeface=""/>
                          <a:cs typeface=""/>
                        </a:defRPr>
                      </a:lvl3pPr>
                      <a:lvl4pPr marL="1371600" algn="l" defTabSz="914400" rtl="0" eaLnBrk="1" latinLnBrk="1" hangingPunct="1">
                        <a:defRPr sz="1800" b="1" kern="1200">
                          <a:solidFill>
                            <a:schemeClr val="lt1"/>
                          </a:solidFill>
                          <a:latin typeface="맑은 고딕"/>
                          <a:ea typeface=""/>
                          <a:cs typeface=""/>
                        </a:defRPr>
                      </a:lvl4pPr>
                      <a:lvl5pPr marL="1828800" algn="l" defTabSz="914400" rtl="0" eaLnBrk="1" latinLnBrk="1" hangingPunct="1">
                        <a:defRPr sz="1800" b="1" kern="1200">
                          <a:solidFill>
                            <a:schemeClr val="lt1"/>
                          </a:solidFill>
                          <a:latin typeface="맑은 고딕"/>
                          <a:ea typeface=""/>
                          <a:cs typeface=""/>
                        </a:defRPr>
                      </a:lvl5pPr>
                      <a:lvl6pPr marL="2286000" algn="l" defTabSz="914400" rtl="0" eaLnBrk="1" latinLnBrk="1" hangingPunct="1">
                        <a:defRPr sz="1800" b="1" kern="1200">
                          <a:solidFill>
                            <a:schemeClr val="lt1"/>
                          </a:solidFill>
                          <a:latin typeface="맑은 고딕"/>
                          <a:ea typeface=""/>
                          <a:cs typeface=""/>
                        </a:defRPr>
                      </a:lvl6pPr>
                      <a:lvl7pPr marL="2743200" algn="l" defTabSz="914400" rtl="0" eaLnBrk="1" latinLnBrk="1" hangingPunct="1">
                        <a:defRPr sz="1800" b="1" kern="1200">
                          <a:solidFill>
                            <a:schemeClr val="lt1"/>
                          </a:solidFill>
                          <a:latin typeface="맑은 고딕"/>
                          <a:ea typeface=""/>
                          <a:cs typeface=""/>
                        </a:defRPr>
                      </a:lvl7pPr>
                      <a:lvl8pPr marL="3200400" algn="l" defTabSz="914400" rtl="0" eaLnBrk="1" latinLnBrk="1" hangingPunct="1">
                        <a:defRPr sz="1800" b="1" kern="1200">
                          <a:solidFill>
                            <a:schemeClr val="lt1"/>
                          </a:solidFill>
                          <a:latin typeface="맑은 고딕"/>
                          <a:ea typeface=""/>
                          <a:cs typeface=""/>
                        </a:defRPr>
                      </a:lvl8pPr>
                      <a:lvl9pPr marL="3657600" algn="l" defTabSz="914400" rtl="0" eaLnBrk="1" latinLnBrk="1" hangingPunct="1">
                        <a:defRPr sz="1800" b="1" kern="1200">
                          <a:solidFill>
                            <a:schemeClr val="lt1"/>
                          </a:solidFill>
                          <a:latin typeface="맑은 고딕"/>
                          <a:ea typeface=""/>
                          <a:cs typeface=""/>
                        </a:defRPr>
                      </a:lvl9pPr>
                    </a:lstStyle>
                    <a:p>
                      <a:pPr algn="ctr"/>
                      <a:r>
                        <a:rPr lang="en" altLang="en-US" sz="1000" b="1" dirty="0">
                          <a:solidFill>
                            <a:schemeClr val="tx1"/>
                          </a:solidFill>
                          <a:latin typeface="맑은 고딕" panose="020B0503020000020004" pitchFamily="50" charset="-127"/>
                          <a:ea typeface="맑은 고딕" panose="020B0503020000020004" pitchFamily="50" charset="-127"/>
                        </a:rPr>
                        <a:t>Development Supervisor</a:t>
                      </a:r>
                    </a:p>
                  </a:txBody>
                  <a:tcPr marL="0" marR="0" marT="3900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extLst>
                  <a:ext uri="{0D108BD9-81ED-4DB2-BD59-A6C34878D82A}">
                    <a16:rowId xmlns:a16="http://schemas.microsoft.com/office/drawing/2014/main" val="10000"/>
                  </a:ext>
                </a:extLst>
              </a:tr>
              <a:tr h="281413">
                <a:tc>
                  <a:txBody>
                    <a:bodyPr/>
                    <a:lstStyle>
                      <a:lvl1pPr marL="0" algn="l" defTabSz="914400" rtl="0" eaLnBrk="1" latinLnBrk="1" hangingPunct="1">
                        <a:defRPr sz="1800" kern="1200">
                          <a:solidFill>
                            <a:schemeClr val="dk1"/>
                          </a:solidFill>
                          <a:latin typeface="맑은 고딕"/>
                          <a:ea typeface=""/>
                          <a:cs typeface=""/>
                        </a:defRPr>
                      </a:lvl1pPr>
                      <a:lvl2pPr marL="457200" algn="l" defTabSz="914400" rtl="0" eaLnBrk="1" latinLnBrk="1" hangingPunct="1">
                        <a:defRPr sz="1800" kern="1200">
                          <a:solidFill>
                            <a:schemeClr val="dk1"/>
                          </a:solidFill>
                          <a:latin typeface="맑은 고딕"/>
                          <a:ea typeface=""/>
                          <a:cs typeface=""/>
                        </a:defRPr>
                      </a:lvl2pPr>
                      <a:lvl3pPr marL="914400" algn="l" defTabSz="914400" rtl="0" eaLnBrk="1" latinLnBrk="1" hangingPunct="1">
                        <a:defRPr sz="1800" kern="1200">
                          <a:solidFill>
                            <a:schemeClr val="dk1"/>
                          </a:solidFill>
                          <a:latin typeface="맑은 고딕"/>
                          <a:ea typeface=""/>
                          <a:cs typeface=""/>
                        </a:defRPr>
                      </a:lvl3pPr>
                      <a:lvl4pPr marL="1371600" algn="l" defTabSz="914400" rtl="0" eaLnBrk="1" latinLnBrk="1" hangingPunct="1">
                        <a:defRPr sz="1800" kern="1200">
                          <a:solidFill>
                            <a:schemeClr val="dk1"/>
                          </a:solidFill>
                          <a:latin typeface="맑은 고딕"/>
                          <a:ea typeface=""/>
                          <a:cs typeface=""/>
                        </a:defRPr>
                      </a:lvl4pPr>
                      <a:lvl5pPr marL="1828800" algn="l" defTabSz="914400" rtl="0" eaLnBrk="1" latinLnBrk="1" hangingPunct="1">
                        <a:defRPr sz="1800" kern="1200">
                          <a:solidFill>
                            <a:schemeClr val="dk1"/>
                          </a:solidFill>
                          <a:latin typeface="맑은 고딕"/>
                          <a:ea typeface=""/>
                          <a:cs typeface=""/>
                        </a:defRPr>
                      </a:lvl5pPr>
                      <a:lvl6pPr marL="2286000" algn="l" defTabSz="914400" rtl="0" eaLnBrk="1" latinLnBrk="1" hangingPunct="1">
                        <a:defRPr sz="1800" kern="1200">
                          <a:solidFill>
                            <a:schemeClr val="dk1"/>
                          </a:solidFill>
                          <a:latin typeface="맑은 고딕"/>
                          <a:ea typeface=""/>
                          <a:cs typeface=""/>
                        </a:defRPr>
                      </a:lvl6pPr>
                      <a:lvl7pPr marL="2743200" algn="l" defTabSz="914400" rtl="0" eaLnBrk="1" latinLnBrk="1" hangingPunct="1">
                        <a:defRPr sz="1800" kern="1200">
                          <a:solidFill>
                            <a:schemeClr val="dk1"/>
                          </a:solidFill>
                          <a:latin typeface="맑은 고딕"/>
                          <a:ea typeface=""/>
                          <a:cs typeface=""/>
                        </a:defRPr>
                      </a:lvl7pPr>
                      <a:lvl8pPr marL="3200400" algn="l" defTabSz="914400" rtl="0" eaLnBrk="1" latinLnBrk="1" hangingPunct="1">
                        <a:defRPr sz="1800" kern="1200">
                          <a:solidFill>
                            <a:schemeClr val="dk1"/>
                          </a:solidFill>
                          <a:latin typeface="맑은 고딕"/>
                          <a:ea typeface=""/>
                          <a:cs typeface=""/>
                        </a:defRPr>
                      </a:lvl8pPr>
                      <a:lvl9pPr marL="3657600" algn="l" defTabSz="914400" rtl="0" eaLnBrk="1" latinLnBrk="1" hangingPunct="1">
                        <a:defRPr sz="1800" kern="1200">
                          <a:solidFill>
                            <a:schemeClr val="dk1"/>
                          </a:solidFill>
                          <a:latin typeface="맑은 고딕"/>
                          <a:ea typeface=""/>
                          <a:cs typeface=""/>
                        </a:defRPr>
                      </a:lvl9pPr>
                    </a:lstStyle>
                    <a:p>
                      <a:pPr algn="ctr">
                        <a:lnSpc>
                          <a:spcPct val="150000"/>
                        </a:lnSpc>
                      </a:pPr>
                      <a:endParaRPr lang="ko-KR" altLang="en-US" sz="1000" dirty="0">
                        <a:solidFill>
                          <a:schemeClr val="tx1"/>
                        </a:solidFill>
                        <a:latin typeface="맑은 고딕" panose="020B0503020000020004" pitchFamily="50" charset="-127"/>
                        <a:ea typeface="맑은 고딕" panose="020B0503020000020004" pitchFamily="50" charset="-127"/>
                      </a:endParaRPr>
                    </a:p>
                  </a:txBody>
                  <a:tcPr marL="0" marR="0" marT="0" marB="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1"/>
                  </a:ext>
                </a:extLst>
              </a:tr>
              <a:tr h="327656">
                <a:tc>
                  <a:txBody>
                    <a:bodyPr/>
                    <a:lstStyle>
                      <a:lvl1pPr marL="0" algn="l" defTabSz="914400" rtl="0" eaLnBrk="1" latinLnBrk="1" hangingPunct="1">
                        <a:defRPr sz="1800" kern="1200">
                          <a:solidFill>
                            <a:schemeClr val="dk1"/>
                          </a:solidFill>
                          <a:latin typeface="맑은 고딕"/>
                          <a:ea typeface=""/>
                          <a:cs typeface=""/>
                        </a:defRPr>
                      </a:lvl1pPr>
                      <a:lvl2pPr marL="457200" algn="l" defTabSz="914400" rtl="0" eaLnBrk="1" latinLnBrk="1" hangingPunct="1">
                        <a:defRPr sz="1800" kern="1200">
                          <a:solidFill>
                            <a:schemeClr val="dk1"/>
                          </a:solidFill>
                          <a:latin typeface="맑은 고딕"/>
                          <a:ea typeface=""/>
                          <a:cs typeface=""/>
                        </a:defRPr>
                      </a:lvl2pPr>
                      <a:lvl3pPr marL="914400" algn="l" defTabSz="914400" rtl="0" eaLnBrk="1" latinLnBrk="1" hangingPunct="1">
                        <a:defRPr sz="1800" kern="1200">
                          <a:solidFill>
                            <a:schemeClr val="dk1"/>
                          </a:solidFill>
                          <a:latin typeface="맑은 고딕"/>
                          <a:ea typeface=""/>
                          <a:cs typeface=""/>
                        </a:defRPr>
                      </a:lvl3pPr>
                      <a:lvl4pPr marL="1371600" algn="l" defTabSz="914400" rtl="0" eaLnBrk="1" latinLnBrk="1" hangingPunct="1">
                        <a:defRPr sz="1800" kern="1200">
                          <a:solidFill>
                            <a:schemeClr val="dk1"/>
                          </a:solidFill>
                          <a:latin typeface="맑은 고딕"/>
                          <a:ea typeface=""/>
                          <a:cs typeface=""/>
                        </a:defRPr>
                      </a:lvl4pPr>
                      <a:lvl5pPr marL="1828800" algn="l" defTabSz="914400" rtl="0" eaLnBrk="1" latinLnBrk="1" hangingPunct="1">
                        <a:defRPr sz="1800" kern="1200">
                          <a:solidFill>
                            <a:schemeClr val="dk1"/>
                          </a:solidFill>
                          <a:latin typeface="맑은 고딕"/>
                          <a:ea typeface=""/>
                          <a:cs typeface=""/>
                        </a:defRPr>
                      </a:lvl5pPr>
                      <a:lvl6pPr marL="2286000" algn="l" defTabSz="914400" rtl="0" eaLnBrk="1" latinLnBrk="1" hangingPunct="1">
                        <a:defRPr sz="1800" kern="1200">
                          <a:solidFill>
                            <a:schemeClr val="dk1"/>
                          </a:solidFill>
                          <a:latin typeface="맑은 고딕"/>
                          <a:ea typeface=""/>
                          <a:cs typeface=""/>
                        </a:defRPr>
                      </a:lvl6pPr>
                      <a:lvl7pPr marL="2743200" algn="l" defTabSz="914400" rtl="0" eaLnBrk="1" latinLnBrk="1" hangingPunct="1">
                        <a:defRPr sz="1800" kern="1200">
                          <a:solidFill>
                            <a:schemeClr val="dk1"/>
                          </a:solidFill>
                          <a:latin typeface="맑은 고딕"/>
                          <a:ea typeface=""/>
                          <a:cs typeface=""/>
                        </a:defRPr>
                      </a:lvl7pPr>
                      <a:lvl8pPr marL="3200400" algn="l" defTabSz="914400" rtl="0" eaLnBrk="1" latinLnBrk="1" hangingPunct="1">
                        <a:defRPr sz="1800" kern="1200">
                          <a:solidFill>
                            <a:schemeClr val="dk1"/>
                          </a:solidFill>
                          <a:latin typeface="맑은 고딕"/>
                          <a:ea typeface=""/>
                          <a:cs typeface=""/>
                        </a:defRPr>
                      </a:lvl8pPr>
                      <a:lvl9pPr marL="3657600" algn="l" defTabSz="914400" rtl="0" eaLnBrk="1" latinLnBrk="1" hangingPunct="1">
                        <a:defRPr sz="1800" kern="1200">
                          <a:solidFill>
                            <a:schemeClr val="dk1"/>
                          </a:solidFill>
                          <a:latin typeface="맑은 고딕"/>
                          <a:ea typeface=""/>
                          <a:cs typeface=""/>
                        </a:defRPr>
                      </a:lvl9pPr>
                    </a:lstStyle>
                    <a:p>
                      <a:pPr algn="ctr">
                        <a:lnSpc>
                          <a:spcPct val="150000"/>
                        </a:lnSpc>
                      </a:pPr>
                      <a:endParaRPr lang="ko-KR" altLang="en-US" sz="1000" dirty="0">
                        <a:solidFill>
                          <a:schemeClr val="tx1"/>
                        </a:solidFill>
                        <a:latin typeface="맑은 고딕" panose="020B0503020000020004" pitchFamily="50" charset="-127"/>
                        <a:ea typeface="맑은 고딕" panose="020B0503020000020004" pitchFamily="50" charset="-127"/>
                      </a:endParaRPr>
                    </a:p>
                  </a:txBody>
                  <a:tcPr marL="0" marR="0" marT="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bl>
          </a:graphicData>
        </a:graphic>
      </p:graphicFrame>
      <p:graphicFrame>
        <p:nvGraphicFramePr>
          <p:cNvPr id="55" name="표 54"/>
          <p:cNvGraphicFramePr>
            <a:graphicFrameLocks noGrp="1"/>
          </p:cNvGraphicFramePr>
          <p:nvPr>
            <p:extLst>
              <p:ext uri="{D42A27DB-BD31-4B8C-83A1-F6EECF244321}">
                <p14:modId xmlns:p14="http://schemas.microsoft.com/office/powerpoint/2010/main" val="805317555"/>
              </p:ext>
            </p:extLst>
          </p:nvPr>
        </p:nvGraphicFramePr>
        <p:xfrm>
          <a:off x="2616395" y="1783881"/>
          <a:ext cx="2980989" cy="977626"/>
        </p:xfrm>
        <a:graphic>
          <a:graphicData uri="http://schemas.openxmlformats.org/drawingml/2006/table">
            <a:tbl>
              <a:tblPr firstRow="1" bandRow="1"/>
              <a:tblGrid>
                <a:gridCol w="2980989">
                  <a:extLst>
                    <a:ext uri="{9D8B030D-6E8A-4147-A177-3AD203B41FA5}">
                      <a16:colId xmlns:a16="http://schemas.microsoft.com/office/drawing/2014/main" val="20000"/>
                    </a:ext>
                  </a:extLst>
                </a:gridCol>
              </a:tblGrid>
              <a:tr h="249995">
                <a:tc>
                  <a:txBody>
                    <a:bodyPr/>
                    <a:lstStyle>
                      <a:lvl1pPr marL="0" algn="l" defTabSz="914400" rtl="0" eaLnBrk="1" latinLnBrk="1" hangingPunct="1">
                        <a:defRPr sz="1800" b="1" kern="1200">
                          <a:solidFill>
                            <a:schemeClr val="lt1"/>
                          </a:solidFill>
                          <a:latin typeface="맑은 고딕"/>
                          <a:ea typeface=""/>
                          <a:cs typeface=""/>
                        </a:defRPr>
                      </a:lvl1pPr>
                      <a:lvl2pPr marL="457200" algn="l" defTabSz="914400" rtl="0" eaLnBrk="1" latinLnBrk="1" hangingPunct="1">
                        <a:defRPr sz="1800" b="1" kern="1200">
                          <a:solidFill>
                            <a:schemeClr val="lt1"/>
                          </a:solidFill>
                          <a:latin typeface="맑은 고딕"/>
                          <a:ea typeface=""/>
                          <a:cs typeface=""/>
                        </a:defRPr>
                      </a:lvl2pPr>
                      <a:lvl3pPr marL="914400" algn="l" defTabSz="914400" rtl="0" eaLnBrk="1" latinLnBrk="1" hangingPunct="1">
                        <a:defRPr sz="1800" b="1" kern="1200">
                          <a:solidFill>
                            <a:schemeClr val="lt1"/>
                          </a:solidFill>
                          <a:latin typeface="맑은 고딕"/>
                          <a:ea typeface=""/>
                          <a:cs typeface=""/>
                        </a:defRPr>
                      </a:lvl3pPr>
                      <a:lvl4pPr marL="1371600" algn="l" defTabSz="914400" rtl="0" eaLnBrk="1" latinLnBrk="1" hangingPunct="1">
                        <a:defRPr sz="1800" b="1" kern="1200">
                          <a:solidFill>
                            <a:schemeClr val="lt1"/>
                          </a:solidFill>
                          <a:latin typeface="맑은 고딕"/>
                          <a:ea typeface=""/>
                          <a:cs typeface=""/>
                        </a:defRPr>
                      </a:lvl4pPr>
                      <a:lvl5pPr marL="1828800" algn="l" defTabSz="914400" rtl="0" eaLnBrk="1" latinLnBrk="1" hangingPunct="1">
                        <a:defRPr sz="1800" b="1" kern="1200">
                          <a:solidFill>
                            <a:schemeClr val="lt1"/>
                          </a:solidFill>
                          <a:latin typeface="맑은 고딕"/>
                          <a:ea typeface=""/>
                          <a:cs typeface=""/>
                        </a:defRPr>
                      </a:lvl5pPr>
                      <a:lvl6pPr marL="2286000" algn="l" defTabSz="914400" rtl="0" eaLnBrk="1" latinLnBrk="1" hangingPunct="1">
                        <a:defRPr sz="1800" b="1" kern="1200">
                          <a:solidFill>
                            <a:schemeClr val="lt1"/>
                          </a:solidFill>
                          <a:latin typeface="맑은 고딕"/>
                          <a:ea typeface=""/>
                          <a:cs typeface=""/>
                        </a:defRPr>
                      </a:lvl6pPr>
                      <a:lvl7pPr marL="2743200" algn="l" defTabSz="914400" rtl="0" eaLnBrk="1" latinLnBrk="1" hangingPunct="1">
                        <a:defRPr sz="1800" b="1" kern="1200">
                          <a:solidFill>
                            <a:schemeClr val="lt1"/>
                          </a:solidFill>
                          <a:latin typeface="맑은 고딕"/>
                          <a:ea typeface=""/>
                          <a:cs typeface=""/>
                        </a:defRPr>
                      </a:lvl7pPr>
                      <a:lvl8pPr marL="3200400" algn="l" defTabSz="914400" rtl="0" eaLnBrk="1" latinLnBrk="1" hangingPunct="1">
                        <a:defRPr sz="1800" b="1" kern="1200">
                          <a:solidFill>
                            <a:schemeClr val="lt1"/>
                          </a:solidFill>
                          <a:latin typeface="맑은 고딕"/>
                          <a:ea typeface=""/>
                          <a:cs typeface=""/>
                        </a:defRPr>
                      </a:lvl8pPr>
                      <a:lvl9pPr marL="3657600" algn="l" defTabSz="914400" rtl="0" eaLnBrk="1" latinLnBrk="1" hangingPunct="1">
                        <a:defRPr sz="1800" b="1" kern="1200">
                          <a:solidFill>
                            <a:schemeClr val="lt1"/>
                          </a:solidFill>
                          <a:latin typeface="맑은 고딕"/>
                          <a:ea typeface=""/>
                          <a:cs typeface=""/>
                        </a:defRPr>
                      </a:lvl9pPr>
                    </a:lstStyle>
                    <a:p>
                      <a:pPr algn="ctr"/>
                      <a:r>
                        <a:rPr lang="en" altLang="en-US" sz="1000" b="1" dirty="0">
                          <a:solidFill>
                            <a:schemeClr val="tx1"/>
                          </a:solidFill>
                          <a:latin typeface="맑은 고딕" panose="020B0503020000020004" pitchFamily="50" charset="-127"/>
                          <a:ea typeface="맑은 고딕" panose="020B0503020000020004" pitchFamily="50" charset="-127"/>
                        </a:rPr>
                        <a:t>general business</a:t>
                      </a:r>
                    </a:p>
                  </a:txBody>
                  <a:tcPr marL="0" marR="0" marT="3900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extLst>
                  <a:ext uri="{0D108BD9-81ED-4DB2-BD59-A6C34878D82A}">
                    <a16:rowId xmlns:a16="http://schemas.microsoft.com/office/drawing/2014/main" val="10000"/>
                  </a:ext>
                </a:extLst>
              </a:tr>
              <a:tr h="262325">
                <a:tc>
                  <a:txBody>
                    <a:bodyPr/>
                    <a:lstStyle>
                      <a:lvl1pPr marL="0" algn="l" defTabSz="914400" rtl="0" eaLnBrk="1" latinLnBrk="1" hangingPunct="1">
                        <a:defRPr sz="1800" kern="1200">
                          <a:solidFill>
                            <a:schemeClr val="dk1"/>
                          </a:solidFill>
                          <a:latin typeface="맑은 고딕"/>
                          <a:ea typeface=""/>
                          <a:cs typeface=""/>
                        </a:defRPr>
                      </a:lvl1pPr>
                      <a:lvl2pPr marL="457200" algn="l" defTabSz="914400" rtl="0" eaLnBrk="1" latinLnBrk="1" hangingPunct="1">
                        <a:defRPr sz="1800" kern="1200">
                          <a:solidFill>
                            <a:schemeClr val="dk1"/>
                          </a:solidFill>
                          <a:latin typeface="맑은 고딕"/>
                          <a:ea typeface=""/>
                          <a:cs typeface=""/>
                        </a:defRPr>
                      </a:lvl2pPr>
                      <a:lvl3pPr marL="914400" algn="l" defTabSz="914400" rtl="0" eaLnBrk="1" latinLnBrk="1" hangingPunct="1">
                        <a:defRPr sz="1800" kern="1200">
                          <a:solidFill>
                            <a:schemeClr val="dk1"/>
                          </a:solidFill>
                          <a:latin typeface="맑은 고딕"/>
                          <a:ea typeface=""/>
                          <a:cs typeface=""/>
                        </a:defRPr>
                      </a:lvl3pPr>
                      <a:lvl4pPr marL="1371600" algn="l" defTabSz="914400" rtl="0" eaLnBrk="1" latinLnBrk="1" hangingPunct="1">
                        <a:defRPr sz="1800" kern="1200">
                          <a:solidFill>
                            <a:schemeClr val="dk1"/>
                          </a:solidFill>
                          <a:latin typeface="맑은 고딕"/>
                          <a:ea typeface=""/>
                          <a:cs typeface=""/>
                        </a:defRPr>
                      </a:lvl4pPr>
                      <a:lvl5pPr marL="1828800" algn="l" defTabSz="914400" rtl="0" eaLnBrk="1" latinLnBrk="1" hangingPunct="1">
                        <a:defRPr sz="1800" kern="1200">
                          <a:solidFill>
                            <a:schemeClr val="dk1"/>
                          </a:solidFill>
                          <a:latin typeface="맑은 고딕"/>
                          <a:ea typeface=""/>
                          <a:cs typeface=""/>
                        </a:defRPr>
                      </a:lvl5pPr>
                      <a:lvl6pPr marL="2286000" algn="l" defTabSz="914400" rtl="0" eaLnBrk="1" latinLnBrk="1" hangingPunct="1">
                        <a:defRPr sz="1800" kern="1200">
                          <a:solidFill>
                            <a:schemeClr val="dk1"/>
                          </a:solidFill>
                          <a:latin typeface="맑은 고딕"/>
                          <a:ea typeface=""/>
                          <a:cs typeface=""/>
                        </a:defRPr>
                      </a:lvl6pPr>
                      <a:lvl7pPr marL="2743200" algn="l" defTabSz="914400" rtl="0" eaLnBrk="1" latinLnBrk="1" hangingPunct="1">
                        <a:defRPr sz="1800" kern="1200">
                          <a:solidFill>
                            <a:schemeClr val="dk1"/>
                          </a:solidFill>
                          <a:latin typeface="맑은 고딕"/>
                          <a:ea typeface=""/>
                          <a:cs typeface=""/>
                        </a:defRPr>
                      </a:lvl7pPr>
                      <a:lvl8pPr marL="3200400" algn="l" defTabSz="914400" rtl="0" eaLnBrk="1" latinLnBrk="1" hangingPunct="1">
                        <a:defRPr sz="1800" kern="1200">
                          <a:solidFill>
                            <a:schemeClr val="dk1"/>
                          </a:solidFill>
                          <a:latin typeface="맑은 고딕"/>
                          <a:ea typeface=""/>
                          <a:cs typeface=""/>
                        </a:defRPr>
                      </a:lvl8pPr>
                      <a:lvl9pPr marL="3657600" algn="l" defTabSz="914400" rtl="0" eaLnBrk="1" latinLnBrk="1" hangingPunct="1">
                        <a:defRPr sz="1800" kern="1200">
                          <a:solidFill>
                            <a:schemeClr val="dk1"/>
                          </a:solidFill>
                          <a:latin typeface="맑은 고딕"/>
                          <a:ea typeface=""/>
                          <a:cs typeface=""/>
                        </a:defRPr>
                      </a:lvl9pPr>
                    </a:lstStyle>
                    <a:p>
                      <a:pPr algn="ctr">
                        <a:lnSpc>
                          <a:spcPct val="150000"/>
                        </a:lnSpc>
                      </a:pPr>
                      <a:r>
                        <a:rPr lang="en" altLang="ko-KR" sz="1000" dirty="0">
                          <a:solidFill>
                            <a:schemeClr val="tx1"/>
                          </a:solidFill>
                          <a:latin typeface="맑은 고딕" panose="020B0503020000020004" pitchFamily="50" charset="-127"/>
                          <a:ea typeface="맑은 고딕" panose="020B0503020000020004" pitchFamily="50" charset="-127"/>
                        </a:rPr>
                        <a:t>KT</a:t>
                      </a:r>
                      <a:r>
                        <a:rPr lang="en" altLang="ko-KR" sz="1000" baseline="0" dirty="0">
                          <a:solidFill>
                            <a:schemeClr val="tx1"/>
                          </a:solidFill>
                          <a:latin typeface="맑은 고딕" panose="020B0503020000020004" pitchFamily="50" charset="-127"/>
                          <a:ea typeface="맑은 고딕" panose="020B0503020000020004" pitchFamily="50" charset="-127"/>
                        </a:rPr>
                        <a:t> </a:t>
                      </a:r>
                      <a:r>
                        <a:rPr lang="en" altLang="en-US" sz="1000" baseline="0" dirty="0">
                          <a:solidFill>
                            <a:schemeClr val="tx1"/>
                          </a:solidFill>
                          <a:latin typeface="맑은 고딕" panose="020B0503020000020004" pitchFamily="50" charset="-127"/>
                          <a:ea typeface="맑은 고딕" panose="020B0503020000020004" pitchFamily="50" charset="-127"/>
                        </a:rPr>
                        <a:t>Computer Advancement Project Promotion Team</a:t>
                      </a:r>
                      <a:endParaRPr lang="ko-KR" altLang="en-US" sz="1000" dirty="0">
                        <a:solidFill>
                          <a:schemeClr val="tx1"/>
                        </a:solidFill>
                        <a:latin typeface="맑은 고딕" panose="020B0503020000020004" pitchFamily="50" charset="-127"/>
                        <a:ea typeface="맑은 고딕" panose="020B0503020000020004" pitchFamily="50" charset="-127"/>
                      </a:endParaRPr>
                    </a:p>
                  </a:txBody>
                  <a:tcPr marL="0" marR="0" marT="0" marB="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1"/>
                  </a:ext>
                </a:extLst>
              </a:tr>
              <a:tr h="299895">
                <a:tc>
                  <a:txBody>
                    <a:bodyPr/>
                    <a:lstStyle>
                      <a:lvl1pPr marL="0" algn="l" defTabSz="914400" rtl="0" eaLnBrk="1" latinLnBrk="1" hangingPunct="1">
                        <a:defRPr sz="1800" kern="1200">
                          <a:solidFill>
                            <a:schemeClr val="dk1"/>
                          </a:solidFill>
                          <a:latin typeface="맑은 고딕"/>
                          <a:ea typeface=""/>
                          <a:cs typeface=""/>
                        </a:defRPr>
                      </a:lvl1pPr>
                      <a:lvl2pPr marL="457200" algn="l" defTabSz="914400" rtl="0" eaLnBrk="1" latinLnBrk="1" hangingPunct="1">
                        <a:defRPr sz="1800" kern="1200">
                          <a:solidFill>
                            <a:schemeClr val="dk1"/>
                          </a:solidFill>
                          <a:latin typeface="맑은 고딕"/>
                          <a:ea typeface=""/>
                          <a:cs typeface=""/>
                        </a:defRPr>
                      </a:lvl2pPr>
                      <a:lvl3pPr marL="914400" algn="l" defTabSz="914400" rtl="0" eaLnBrk="1" latinLnBrk="1" hangingPunct="1">
                        <a:defRPr sz="1800" kern="1200">
                          <a:solidFill>
                            <a:schemeClr val="dk1"/>
                          </a:solidFill>
                          <a:latin typeface="맑은 고딕"/>
                          <a:ea typeface=""/>
                          <a:cs typeface=""/>
                        </a:defRPr>
                      </a:lvl3pPr>
                      <a:lvl4pPr marL="1371600" algn="l" defTabSz="914400" rtl="0" eaLnBrk="1" latinLnBrk="1" hangingPunct="1">
                        <a:defRPr sz="1800" kern="1200">
                          <a:solidFill>
                            <a:schemeClr val="dk1"/>
                          </a:solidFill>
                          <a:latin typeface="맑은 고딕"/>
                          <a:ea typeface=""/>
                          <a:cs typeface=""/>
                        </a:defRPr>
                      </a:lvl4pPr>
                      <a:lvl5pPr marL="1828800" algn="l" defTabSz="914400" rtl="0" eaLnBrk="1" latinLnBrk="1" hangingPunct="1">
                        <a:defRPr sz="1800" kern="1200">
                          <a:solidFill>
                            <a:schemeClr val="dk1"/>
                          </a:solidFill>
                          <a:latin typeface="맑은 고딕"/>
                          <a:ea typeface=""/>
                          <a:cs typeface=""/>
                        </a:defRPr>
                      </a:lvl5pPr>
                      <a:lvl6pPr marL="2286000" algn="l" defTabSz="914400" rtl="0" eaLnBrk="1" latinLnBrk="1" hangingPunct="1">
                        <a:defRPr sz="1800" kern="1200">
                          <a:solidFill>
                            <a:schemeClr val="dk1"/>
                          </a:solidFill>
                          <a:latin typeface="맑은 고딕"/>
                          <a:ea typeface=""/>
                          <a:cs typeface=""/>
                        </a:defRPr>
                      </a:lvl6pPr>
                      <a:lvl7pPr marL="2743200" algn="l" defTabSz="914400" rtl="0" eaLnBrk="1" latinLnBrk="1" hangingPunct="1">
                        <a:defRPr sz="1800" kern="1200">
                          <a:solidFill>
                            <a:schemeClr val="dk1"/>
                          </a:solidFill>
                          <a:latin typeface="맑은 고딕"/>
                          <a:ea typeface=""/>
                          <a:cs typeface=""/>
                        </a:defRPr>
                      </a:lvl7pPr>
                      <a:lvl8pPr marL="3200400" algn="l" defTabSz="914400" rtl="0" eaLnBrk="1" latinLnBrk="1" hangingPunct="1">
                        <a:defRPr sz="1800" kern="1200">
                          <a:solidFill>
                            <a:schemeClr val="dk1"/>
                          </a:solidFill>
                          <a:latin typeface="맑은 고딕"/>
                          <a:ea typeface=""/>
                          <a:cs typeface=""/>
                        </a:defRPr>
                      </a:lvl8pPr>
                      <a:lvl9pPr marL="3657600" algn="l" defTabSz="914400" rtl="0" eaLnBrk="1" latinLnBrk="1" hangingPunct="1">
                        <a:defRPr sz="1800" kern="1200">
                          <a:solidFill>
                            <a:schemeClr val="dk1"/>
                          </a:solidFill>
                          <a:latin typeface="맑은 고딕"/>
                          <a:ea typeface=""/>
                          <a:cs typeface=""/>
                        </a:defRPr>
                      </a:lvl9pPr>
                    </a:lstStyle>
                    <a:p>
                      <a:pPr algn="ctr">
                        <a:lnSpc>
                          <a:spcPct val="150000"/>
                        </a:lnSpc>
                      </a:pPr>
                      <a:endParaRPr lang="ko-KR" altLang="en-US" sz="1000" dirty="0">
                        <a:solidFill>
                          <a:schemeClr val="tx1"/>
                        </a:solidFill>
                        <a:latin typeface="맑은 고딕" panose="020B0503020000020004" pitchFamily="50" charset="-127"/>
                        <a:ea typeface="맑은 고딕" panose="020B0503020000020004" pitchFamily="50" charset="-127"/>
                      </a:endParaRPr>
                    </a:p>
                  </a:txBody>
                  <a:tcPr marL="0" marR="0" marT="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bl>
          </a:graphicData>
        </a:graphic>
      </p:graphicFrame>
      <p:graphicFrame>
        <p:nvGraphicFramePr>
          <p:cNvPr id="56" name="표 55"/>
          <p:cNvGraphicFramePr>
            <a:graphicFrameLocks noGrp="1"/>
          </p:cNvGraphicFramePr>
          <p:nvPr>
            <p:extLst>
              <p:ext uri="{D42A27DB-BD31-4B8C-83A1-F6EECF244321}">
                <p14:modId xmlns:p14="http://schemas.microsoft.com/office/powerpoint/2010/main" val="3810996469"/>
              </p:ext>
            </p:extLst>
          </p:nvPr>
        </p:nvGraphicFramePr>
        <p:xfrm>
          <a:off x="4247859" y="2838833"/>
          <a:ext cx="2226653" cy="925481"/>
        </p:xfrm>
        <a:graphic>
          <a:graphicData uri="http://schemas.openxmlformats.org/drawingml/2006/table">
            <a:tbl>
              <a:tblPr firstRow="1" bandRow="1"/>
              <a:tblGrid>
                <a:gridCol w="2226653">
                  <a:extLst>
                    <a:ext uri="{9D8B030D-6E8A-4147-A177-3AD203B41FA5}">
                      <a16:colId xmlns:a16="http://schemas.microsoft.com/office/drawing/2014/main" val="20000"/>
                    </a:ext>
                  </a:extLst>
                </a:gridCol>
              </a:tblGrid>
              <a:tr h="284864">
                <a:tc>
                  <a:txBody>
                    <a:bodyPr/>
                    <a:lstStyle>
                      <a:lvl1pPr marL="0" algn="l" defTabSz="914400" rtl="0" eaLnBrk="1" latinLnBrk="1" hangingPunct="1">
                        <a:defRPr sz="1800" b="1" kern="1200">
                          <a:solidFill>
                            <a:schemeClr val="lt1"/>
                          </a:solidFill>
                          <a:latin typeface="맑은 고딕"/>
                          <a:ea typeface=""/>
                          <a:cs typeface=""/>
                        </a:defRPr>
                      </a:lvl1pPr>
                      <a:lvl2pPr marL="457200" algn="l" defTabSz="914400" rtl="0" eaLnBrk="1" latinLnBrk="1" hangingPunct="1">
                        <a:defRPr sz="1800" b="1" kern="1200">
                          <a:solidFill>
                            <a:schemeClr val="lt1"/>
                          </a:solidFill>
                          <a:latin typeface="맑은 고딕"/>
                          <a:ea typeface=""/>
                          <a:cs typeface=""/>
                        </a:defRPr>
                      </a:lvl2pPr>
                      <a:lvl3pPr marL="914400" algn="l" defTabSz="914400" rtl="0" eaLnBrk="1" latinLnBrk="1" hangingPunct="1">
                        <a:defRPr sz="1800" b="1" kern="1200">
                          <a:solidFill>
                            <a:schemeClr val="lt1"/>
                          </a:solidFill>
                          <a:latin typeface="맑은 고딕"/>
                          <a:ea typeface=""/>
                          <a:cs typeface=""/>
                        </a:defRPr>
                      </a:lvl3pPr>
                      <a:lvl4pPr marL="1371600" algn="l" defTabSz="914400" rtl="0" eaLnBrk="1" latinLnBrk="1" hangingPunct="1">
                        <a:defRPr sz="1800" b="1" kern="1200">
                          <a:solidFill>
                            <a:schemeClr val="lt1"/>
                          </a:solidFill>
                          <a:latin typeface="맑은 고딕"/>
                          <a:ea typeface=""/>
                          <a:cs typeface=""/>
                        </a:defRPr>
                      </a:lvl4pPr>
                      <a:lvl5pPr marL="1828800" algn="l" defTabSz="914400" rtl="0" eaLnBrk="1" latinLnBrk="1" hangingPunct="1">
                        <a:defRPr sz="1800" b="1" kern="1200">
                          <a:solidFill>
                            <a:schemeClr val="lt1"/>
                          </a:solidFill>
                          <a:latin typeface="맑은 고딕"/>
                          <a:ea typeface=""/>
                          <a:cs typeface=""/>
                        </a:defRPr>
                      </a:lvl5pPr>
                      <a:lvl6pPr marL="2286000" algn="l" defTabSz="914400" rtl="0" eaLnBrk="1" latinLnBrk="1" hangingPunct="1">
                        <a:defRPr sz="1800" b="1" kern="1200">
                          <a:solidFill>
                            <a:schemeClr val="lt1"/>
                          </a:solidFill>
                          <a:latin typeface="맑은 고딕"/>
                          <a:ea typeface=""/>
                          <a:cs typeface=""/>
                        </a:defRPr>
                      </a:lvl6pPr>
                      <a:lvl7pPr marL="2743200" algn="l" defTabSz="914400" rtl="0" eaLnBrk="1" latinLnBrk="1" hangingPunct="1">
                        <a:defRPr sz="1800" b="1" kern="1200">
                          <a:solidFill>
                            <a:schemeClr val="lt1"/>
                          </a:solidFill>
                          <a:latin typeface="맑은 고딕"/>
                          <a:ea typeface=""/>
                          <a:cs typeface=""/>
                        </a:defRPr>
                      </a:lvl7pPr>
                      <a:lvl8pPr marL="3200400" algn="l" defTabSz="914400" rtl="0" eaLnBrk="1" latinLnBrk="1" hangingPunct="1">
                        <a:defRPr sz="1800" b="1" kern="1200">
                          <a:solidFill>
                            <a:schemeClr val="lt1"/>
                          </a:solidFill>
                          <a:latin typeface="맑은 고딕"/>
                          <a:ea typeface=""/>
                          <a:cs typeface=""/>
                        </a:defRPr>
                      </a:lvl8pPr>
                      <a:lvl9pPr marL="3657600" algn="l" defTabSz="914400" rtl="0" eaLnBrk="1" latinLnBrk="1" hangingPunct="1">
                        <a:defRPr sz="1800" b="1" kern="1200">
                          <a:solidFill>
                            <a:schemeClr val="lt1"/>
                          </a:solidFill>
                          <a:latin typeface="맑은 고딕"/>
                          <a:ea typeface=""/>
                          <a:cs typeface=""/>
                        </a:defRPr>
                      </a:lvl9pPr>
                    </a:lstStyle>
                    <a:p>
                      <a:pPr algn="ctr"/>
                      <a:r>
                        <a:rPr lang="en" altLang="en-US" sz="1000" b="1" dirty="0">
                          <a:solidFill>
                            <a:schemeClr val="tx1"/>
                          </a:solidFill>
                          <a:latin typeface="맑은 고딕" panose="020B0503020000020004" pitchFamily="50" charset="-127"/>
                          <a:ea typeface="맑은 고딕" panose="020B0503020000020004" pitchFamily="50" charset="-127"/>
                        </a:rPr>
                        <a:t>Operations Supervision</a:t>
                      </a:r>
                    </a:p>
                  </a:txBody>
                  <a:tcPr marL="0" marR="0" marT="3900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extLst>
                  <a:ext uri="{0D108BD9-81ED-4DB2-BD59-A6C34878D82A}">
                    <a16:rowId xmlns:a16="http://schemas.microsoft.com/office/drawing/2014/main" val="10000"/>
                  </a:ext>
                </a:extLst>
              </a:tr>
              <a:tr h="298911">
                <a:tc>
                  <a:txBody>
                    <a:bodyPr/>
                    <a:lstStyle>
                      <a:lvl1pPr marL="0" algn="l" defTabSz="914400" rtl="0" eaLnBrk="1" latinLnBrk="1" hangingPunct="1">
                        <a:defRPr sz="1800" kern="1200">
                          <a:solidFill>
                            <a:schemeClr val="dk1"/>
                          </a:solidFill>
                          <a:latin typeface="맑은 고딕"/>
                          <a:ea typeface=""/>
                          <a:cs typeface=""/>
                        </a:defRPr>
                      </a:lvl1pPr>
                      <a:lvl2pPr marL="457200" algn="l" defTabSz="914400" rtl="0" eaLnBrk="1" latinLnBrk="1" hangingPunct="1">
                        <a:defRPr sz="1800" kern="1200">
                          <a:solidFill>
                            <a:schemeClr val="dk1"/>
                          </a:solidFill>
                          <a:latin typeface="맑은 고딕"/>
                          <a:ea typeface=""/>
                          <a:cs typeface=""/>
                        </a:defRPr>
                      </a:lvl2pPr>
                      <a:lvl3pPr marL="914400" algn="l" defTabSz="914400" rtl="0" eaLnBrk="1" latinLnBrk="1" hangingPunct="1">
                        <a:defRPr sz="1800" kern="1200">
                          <a:solidFill>
                            <a:schemeClr val="dk1"/>
                          </a:solidFill>
                          <a:latin typeface="맑은 고딕"/>
                          <a:ea typeface=""/>
                          <a:cs typeface=""/>
                        </a:defRPr>
                      </a:lvl3pPr>
                      <a:lvl4pPr marL="1371600" algn="l" defTabSz="914400" rtl="0" eaLnBrk="1" latinLnBrk="1" hangingPunct="1">
                        <a:defRPr sz="1800" kern="1200">
                          <a:solidFill>
                            <a:schemeClr val="dk1"/>
                          </a:solidFill>
                          <a:latin typeface="맑은 고딕"/>
                          <a:ea typeface=""/>
                          <a:cs typeface=""/>
                        </a:defRPr>
                      </a:lvl4pPr>
                      <a:lvl5pPr marL="1828800" algn="l" defTabSz="914400" rtl="0" eaLnBrk="1" latinLnBrk="1" hangingPunct="1">
                        <a:defRPr sz="1800" kern="1200">
                          <a:solidFill>
                            <a:schemeClr val="dk1"/>
                          </a:solidFill>
                          <a:latin typeface="맑은 고딕"/>
                          <a:ea typeface=""/>
                          <a:cs typeface=""/>
                        </a:defRPr>
                      </a:lvl5pPr>
                      <a:lvl6pPr marL="2286000" algn="l" defTabSz="914400" rtl="0" eaLnBrk="1" latinLnBrk="1" hangingPunct="1">
                        <a:defRPr sz="1800" kern="1200">
                          <a:solidFill>
                            <a:schemeClr val="dk1"/>
                          </a:solidFill>
                          <a:latin typeface="맑은 고딕"/>
                          <a:ea typeface=""/>
                          <a:cs typeface=""/>
                        </a:defRPr>
                      </a:lvl6pPr>
                      <a:lvl7pPr marL="2743200" algn="l" defTabSz="914400" rtl="0" eaLnBrk="1" latinLnBrk="1" hangingPunct="1">
                        <a:defRPr sz="1800" kern="1200">
                          <a:solidFill>
                            <a:schemeClr val="dk1"/>
                          </a:solidFill>
                          <a:latin typeface="맑은 고딕"/>
                          <a:ea typeface=""/>
                          <a:cs typeface=""/>
                        </a:defRPr>
                      </a:lvl7pPr>
                      <a:lvl8pPr marL="3200400" algn="l" defTabSz="914400" rtl="0" eaLnBrk="1" latinLnBrk="1" hangingPunct="1">
                        <a:defRPr sz="1800" kern="1200">
                          <a:solidFill>
                            <a:schemeClr val="dk1"/>
                          </a:solidFill>
                          <a:latin typeface="맑은 고딕"/>
                          <a:ea typeface=""/>
                          <a:cs typeface=""/>
                        </a:defRPr>
                      </a:lvl8pPr>
                      <a:lvl9pPr marL="3657600" algn="l" defTabSz="914400" rtl="0" eaLnBrk="1" latinLnBrk="1" hangingPunct="1">
                        <a:defRPr sz="1800" kern="1200">
                          <a:solidFill>
                            <a:schemeClr val="dk1"/>
                          </a:solidFill>
                          <a:latin typeface="맑은 고딕"/>
                          <a:ea typeface=""/>
                          <a:cs typeface=""/>
                        </a:defRPr>
                      </a:lvl9pPr>
                    </a:lstStyle>
                    <a:p>
                      <a:pPr algn="ctr">
                        <a:lnSpc>
                          <a:spcPct val="150000"/>
                        </a:lnSpc>
                      </a:pPr>
                      <a:endParaRPr lang="ko-KR" altLang="en-US" sz="1000" dirty="0">
                        <a:solidFill>
                          <a:schemeClr val="tx1"/>
                        </a:solidFill>
                        <a:latin typeface="맑은 고딕" panose="020B0503020000020004" pitchFamily="50" charset="-127"/>
                        <a:ea typeface="맑은 고딕" panose="020B0503020000020004" pitchFamily="50" charset="-127"/>
                      </a:endParaRPr>
                    </a:p>
                  </a:txBody>
                  <a:tcPr marL="0" marR="0" marT="0" marB="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1"/>
                  </a:ext>
                </a:extLst>
              </a:tr>
              <a:tr h="341706">
                <a:tc>
                  <a:txBody>
                    <a:bodyPr/>
                    <a:lstStyle>
                      <a:lvl1pPr marL="0" algn="l" defTabSz="914400" rtl="0" eaLnBrk="1" latinLnBrk="1" hangingPunct="1">
                        <a:defRPr sz="1800" kern="1200">
                          <a:solidFill>
                            <a:schemeClr val="dk1"/>
                          </a:solidFill>
                          <a:latin typeface="맑은 고딕"/>
                          <a:ea typeface=""/>
                          <a:cs typeface=""/>
                        </a:defRPr>
                      </a:lvl1pPr>
                      <a:lvl2pPr marL="457200" algn="l" defTabSz="914400" rtl="0" eaLnBrk="1" latinLnBrk="1" hangingPunct="1">
                        <a:defRPr sz="1800" kern="1200">
                          <a:solidFill>
                            <a:schemeClr val="dk1"/>
                          </a:solidFill>
                          <a:latin typeface="맑은 고딕"/>
                          <a:ea typeface=""/>
                          <a:cs typeface=""/>
                        </a:defRPr>
                      </a:lvl2pPr>
                      <a:lvl3pPr marL="914400" algn="l" defTabSz="914400" rtl="0" eaLnBrk="1" latinLnBrk="1" hangingPunct="1">
                        <a:defRPr sz="1800" kern="1200">
                          <a:solidFill>
                            <a:schemeClr val="dk1"/>
                          </a:solidFill>
                          <a:latin typeface="맑은 고딕"/>
                          <a:ea typeface=""/>
                          <a:cs typeface=""/>
                        </a:defRPr>
                      </a:lvl3pPr>
                      <a:lvl4pPr marL="1371600" algn="l" defTabSz="914400" rtl="0" eaLnBrk="1" latinLnBrk="1" hangingPunct="1">
                        <a:defRPr sz="1800" kern="1200">
                          <a:solidFill>
                            <a:schemeClr val="dk1"/>
                          </a:solidFill>
                          <a:latin typeface="맑은 고딕"/>
                          <a:ea typeface=""/>
                          <a:cs typeface=""/>
                        </a:defRPr>
                      </a:lvl4pPr>
                      <a:lvl5pPr marL="1828800" algn="l" defTabSz="914400" rtl="0" eaLnBrk="1" latinLnBrk="1" hangingPunct="1">
                        <a:defRPr sz="1800" kern="1200">
                          <a:solidFill>
                            <a:schemeClr val="dk1"/>
                          </a:solidFill>
                          <a:latin typeface="맑은 고딕"/>
                          <a:ea typeface=""/>
                          <a:cs typeface=""/>
                        </a:defRPr>
                      </a:lvl5pPr>
                      <a:lvl6pPr marL="2286000" algn="l" defTabSz="914400" rtl="0" eaLnBrk="1" latinLnBrk="1" hangingPunct="1">
                        <a:defRPr sz="1800" kern="1200">
                          <a:solidFill>
                            <a:schemeClr val="dk1"/>
                          </a:solidFill>
                          <a:latin typeface="맑은 고딕"/>
                          <a:ea typeface=""/>
                          <a:cs typeface=""/>
                        </a:defRPr>
                      </a:lvl6pPr>
                      <a:lvl7pPr marL="2743200" algn="l" defTabSz="914400" rtl="0" eaLnBrk="1" latinLnBrk="1" hangingPunct="1">
                        <a:defRPr sz="1800" kern="1200">
                          <a:solidFill>
                            <a:schemeClr val="dk1"/>
                          </a:solidFill>
                          <a:latin typeface="맑은 고딕"/>
                          <a:ea typeface=""/>
                          <a:cs typeface=""/>
                        </a:defRPr>
                      </a:lvl7pPr>
                      <a:lvl8pPr marL="3200400" algn="l" defTabSz="914400" rtl="0" eaLnBrk="1" latinLnBrk="1" hangingPunct="1">
                        <a:defRPr sz="1800" kern="1200">
                          <a:solidFill>
                            <a:schemeClr val="dk1"/>
                          </a:solidFill>
                          <a:latin typeface="맑은 고딕"/>
                          <a:ea typeface=""/>
                          <a:cs typeface=""/>
                        </a:defRPr>
                      </a:lvl8pPr>
                      <a:lvl9pPr marL="3657600" algn="l" defTabSz="914400" rtl="0" eaLnBrk="1" latinLnBrk="1" hangingPunct="1">
                        <a:defRPr sz="1800" kern="1200">
                          <a:solidFill>
                            <a:schemeClr val="dk1"/>
                          </a:solidFill>
                          <a:latin typeface="맑은 고딕"/>
                          <a:ea typeface=""/>
                          <a:cs typeface=""/>
                        </a:defRPr>
                      </a:lvl9pPr>
                    </a:lstStyle>
                    <a:p>
                      <a:pPr algn="ctr">
                        <a:lnSpc>
                          <a:spcPct val="150000"/>
                        </a:lnSpc>
                      </a:pPr>
                      <a:endParaRPr lang="ko-KR" altLang="en-US" sz="1000" dirty="0">
                        <a:solidFill>
                          <a:schemeClr val="tx1"/>
                        </a:solidFill>
                        <a:latin typeface="맑은 고딕" panose="020B0503020000020004" pitchFamily="50" charset="-127"/>
                        <a:ea typeface="맑은 고딕" panose="020B0503020000020004" pitchFamily="50" charset="-127"/>
                      </a:endParaRPr>
                    </a:p>
                  </a:txBody>
                  <a:tcPr marL="0" marR="0" marT="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bl>
          </a:graphicData>
        </a:graphic>
      </p:graphicFrame>
      <p:cxnSp>
        <p:nvCxnSpPr>
          <p:cNvPr id="57" name="직선 연결선 56"/>
          <p:cNvCxnSpPr>
            <a:stCxn id="56" idx="0"/>
            <a:endCxn id="55" idx="2"/>
          </p:cNvCxnSpPr>
          <p:nvPr/>
        </p:nvCxnSpPr>
        <p:spPr>
          <a:xfrm flipH="1" flipV="1">
            <a:off x="4106889" y="2761507"/>
            <a:ext cx="1254296" cy="77326"/>
          </a:xfrm>
          <a:prstGeom prst="line">
            <a:avLst/>
          </a:prstGeom>
          <a:noFill/>
          <a:ln w="12700" cap="flat" cmpd="sng" algn="ctr">
            <a:solidFill>
              <a:sysClr val="window" lastClr="FFFFFF">
                <a:lumMod val="50000"/>
              </a:sysClr>
            </a:solidFill>
            <a:prstDash val="solid"/>
          </a:ln>
          <a:effectLst/>
        </p:spPr>
      </p:cxnSp>
      <p:cxnSp>
        <p:nvCxnSpPr>
          <p:cNvPr id="58" name="직선 연결선 57"/>
          <p:cNvCxnSpPr>
            <a:stCxn id="55" idx="3"/>
            <a:endCxn id="52" idx="1"/>
          </p:cNvCxnSpPr>
          <p:nvPr/>
        </p:nvCxnSpPr>
        <p:spPr>
          <a:xfrm flipV="1">
            <a:off x="5597384" y="2186191"/>
            <a:ext cx="873543" cy="86503"/>
          </a:xfrm>
          <a:prstGeom prst="line">
            <a:avLst/>
          </a:prstGeom>
          <a:noFill/>
          <a:ln w="12700" cap="flat" cmpd="sng" algn="ctr">
            <a:solidFill>
              <a:sysClr val="window" lastClr="FFFFFF">
                <a:lumMod val="50000"/>
              </a:sysClr>
            </a:solidFill>
            <a:prstDash val="solid"/>
          </a:ln>
          <a:effectLst/>
        </p:spPr>
      </p:cxnSp>
      <p:cxnSp>
        <p:nvCxnSpPr>
          <p:cNvPr id="59" name="직선 연결선 58"/>
          <p:cNvCxnSpPr>
            <a:stCxn id="48" idx="0"/>
            <a:endCxn id="53" idx="2"/>
          </p:cNvCxnSpPr>
          <p:nvPr/>
        </p:nvCxnSpPr>
        <p:spPr>
          <a:xfrm flipH="1" flipV="1">
            <a:off x="2813035" y="3758090"/>
            <a:ext cx="1739960" cy="339596"/>
          </a:xfrm>
          <a:prstGeom prst="line">
            <a:avLst/>
          </a:prstGeom>
          <a:noFill/>
          <a:ln w="12700" cap="flat" cmpd="sng" algn="ctr">
            <a:solidFill>
              <a:sysClr val="window" lastClr="FFFFFF">
                <a:lumMod val="50000"/>
              </a:sysClr>
            </a:solidFill>
            <a:prstDash val="solid"/>
          </a:ln>
          <a:effectLst/>
        </p:spPr>
      </p:cxnSp>
      <p:cxnSp>
        <p:nvCxnSpPr>
          <p:cNvPr id="60" name="직선 연결선 59"/>
          <p:cNvCxnSpPr>
            <a:stCxn id="48" idx="0"/>
            <a:endCxn id="56" idx="2"/>
          </p:cNvCxnSpPr>
          <p:nvPr/>
        </p:nvCxnSpPr>
        <p:spPr>
          <a:xfrm flipV="1">
            <a:off x="4552995" y="3764314"/>
            <a:ext cx="808190" cy="333372"/>
          </a:xfrm>
          <a:prstGeom prst="line">
            <a:avLst/>
          </a:prstGeom>
          <a:noFill/>
          <a:ln w="12700" cap="flat" cmpd="sng" algn="ctr">
            <a:solidFill>
              <a:sysClr val="window" lastClr="FFFFFF">
                <a:lumMod val="50000"/>
              </a:sysClr>
            </a:solidFill>
            <a:prstDash val="solid"/>
          </a:ln>
          <a:effectLst/>
        </p:spPr>
      </p:cxnSp>
      <p:graphicFrame>
        <p:nvGraphicFramePr>
          <p:cNvPr id="68" name="표 67"/>
          <p:cNvGraphicFramePr>
            <a:graphicFrameLocks noGrp="1"/>
          </p:cNvGraphicFramePr>
          <p:nvPr>
            <p:extLst>
              <p:ext uri="{D42A27DB-BD31-4B8C-83A1-F6EECF244321}">
                <p14:modId xmlns:p14="http://schemas.microsoft.com/office/powerpoint/2010/main" val="1508564115"/>
              </p:ext>
            </p:extLst>
          </p:nvPr>
        </p:nvGraphicFramePr>
        <p:xfrm>
          <a:off x="1702988" y="5349904"/>
          <a:ext cx="932314" cy="1215834"/>
        </p:xfrm>
        <a:graphic>
          <a:graphicData uri="http://schemas.openxmlformats.org/drawingml/2006/table">
            <a:tbl>
              <a:tblPr firstRow="1" bandRow="1"/>
              <a:tblGrid>
                <a:gridCol w="932314">
                  <a:extLst>
                    <a:ext uri="{9D8B030D-6E8A-4147-A177-3AD203B41FA5}">
                      <a16:colId xmlns:a16="http://schemas.microsoft.com/office/drawing/2014/main" val="20000"/>
                    </a:ext>
                  </a:extLst>
                </a:gridCol>
              </a:tblGrid>
              <a:tr h="289388">
                <a:tc>
                  <a:txBody>
                    <a:bodyPr/>
                    <a:lstStyle/>
                    <a:p>
                      <a:pPr algn="ctr"/>
                      <a:r>
                        <a:rPr lang="en" altLang="en-US" sz="1000" b="1" dirty="0">
                          <a:solidFill>
                            <a:schemeClr val="tx1"/>
                          </a:solidFill>
                          <a:latin typeface="+mn-ea"/>
                          <a:ea typeface="+mn-ea"/>
                        </a:rPr>
                        <a:t>Education </a:t>
                      </a:r>
                      <a:r>
                        <a:rPr lang="en" altLang="ko-KR" sz="1000" b="1" dirty="0">
                          <a:solidFill>
                            <a:schemeClr val="tx1"/>
                          </a:solidFill>
                          <a:latin typeface="+mn-ea"/>
                          <a:ea typeface="+mn-ea"/>
                        </a:rPr>
                        <a:t>/ </a:t>
                      </a:r>
                      <a:r>
                        <a:rPr lang="en" altLang="en-US" sz="1000" b="1" dirty="0">
                          <a:solidFill>
                            <a:schemeClr val="tx1"/>
                          </a:solidFill>
                          <a:latin typeface="+mn-ea"/>
                          <a:ea typeface="+mn-ea"/>
                        </a:rPr>
                        <a:t>reference materials</a:t>
                      </a:r>
                      <a:endParaRPr lang="en-US" altLang="ko-KR" sz="1000" b="1" dirty="0">
                        <a:solidFill>
                          <a:schemeClr val="tx1"/>
                        </a:solidFill>
                        <a:latin typeface="+mn-ea"/>
                        <a:ea typeface="+mn-ea"/>
                      </a:endParaRPr>
                    </a:p>
                  </a:txBody>
                  <a:tcPr marL="0" marR="0" marT="3900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extLst>
                  <a:ext uri="{0D108BD9-81ED-4DB2-BD59-A6C34878D82A}">
                    <a16:rowId xmlns:a16="http://schemas.microsoft.com/office/drawing/2014/main" val="10000"/>
                  </a:ext>
                </a:extLst>
              </a:tr>
              <a:tr h="317584">
                <a:tc>
                  <a:txBody>
                    <a:bodyPr/>
                    <a:lstStyle/>
                    <a:p>
                      <a:pPr algn="ctr">
                        <a:lnSpc>
                          <a:spcPct val="150000"/>
                        </a:lnSpc>
                      </a:pPr>
                      <a:endParaRPr lang="ko-KR" altLang="en-US" sz="1000" b="0" dirty="0">
                        <a:solidFill>
                          <a:schemeClr val="tx1"/>
                        </a:solidFill>
                        <a:latin typeface="+mn-ea"/>
                        <a:ea typeface="+mn-ea"/>
                      </a:endParaRPr>
                    </a:p>
                  </a:txBody>
                  <a:tcPr marL="0" marR="0" marT="0" marB="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1"/>
                  </a:ext>
                </a:extLst>
              </a:tr>
              <a:tr h="363050">
                <a:tc>
                  <a:txBody>
                    <a:bodyPr/>
                    <a:lstStyle/>
                    <a:p>
                      <a:pPr marL="0" marR="0" indent="0" algn="ctr" defTabSz="914400" rtl="0" eaLnBrk="1" fontAlgn="auto" latinLnBrk="1" hangingPunct="1">
                        <a:lnSpc>
                          <a:spcPct val="150000"/>
                        </a:lnSpc>
                        <a:spcBef>
                          <a:spcPts val="0"/>
                        </a:spcBef>
                        <a:spcAft>
                          <a:spcPts val="0"/>
                        </a:spcAft>
                        <a:buClrTx/>
                        <a:buSzTx/>
                        <a:buFontTx/>
                        <a:buNone/>
                        <a:tabLst/>
                        <a:defRPr/>
                      </a:pPr>
                      <a:endParaRPr lang="ko-KR" altLang="en-US" sz="1000" kern="1200" dirty="0">
                        <a:solidFill>
                          <a:schemeClr val="tx1"/>
                        </a:solidFill>
                        <a:latin typeface="+mn-ea"/>
                        <a:ea typeface="+mn-ea"/>
                        <a:cs typeface=""/>
                      </a:endParaRPr>
                    </a:p>
                  </a:txBody>
                  <a:tcPr marL="0" marR="0" marT="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bl>
          </a:graphicData>
        </a:graphic>
      </p:graphicFrame>
      <p:graphicFrame>
        <p:nvGraphicFramePr>
          <p:cNvPr id="113" name="표 112"/>
          <p:cNvGraphicFramePr>
            <a:graphicFrameLocks noGrp="1"/>
          </p:cNvGraphicFramePr>
          <p:nvPr>
            <p:extLst>
              <p:ext uri="{D42A27DB-BD31-4B8C-83A1-F6EECF244321}">
                <p14:modId xmlns:p14="http://schemas.microsoft.com/office/powerpoint/2010/main" val="4122301125"/>
              </p:ext>
            </p:extLst>
          </p:nvPr>
        </p:nvGraphicFramePr>
        <p:xfrm>
          <a:off x="4044876" y="5350320"/>
          <a:ext cx="990880" cy="1063143"/>
        </p:xfrm>
        <a:graphic>
          <a:graphicData uri="http://schemas.openxmlformats.org/drawingml/2006/table">
            <a:tbl>
              <a:tblPr firstRow="1" bandRow="1"/>
              <a:tblGrid>
                <a:gridCol w="990880">
                  <a:extLst>
                    <a:ext uri="{9D8B030D-6E8A-4147-A177-3AD203B41FA5}">
                      <a16:colId xmlns:a16="http://schemas.microsoft.com/office/drawing/2014/main" val="20000"/>
                    </a:ext>
                  </a:extLst>
                </a:gridCol>
              </a:tblGrid>
              <a:tr h="289263">
                <a:tc>
                  <a:txBody>
                    <a:bodyPr/>
                    <a:lstStyle/>
                    <a:p>
                      <a:pPr algn="ctr"/>
                      <a:r>
                        <a:rPr lang="en" altLang="en-US" sz="1000" b="1" dirty="0" err="1">
                          <a:solidFill>
                            <a:schemeClr val="tx1"/>
                          </a:solidFill>
                          <a:latin typeface="+mn-ea"/>
                          <a:ea typeface="+mn-ea"/>
                        </a:rPr>
                        <a:t>Sales Management Mobile</a:t>
                      </a:r>
                      <a:endParaRPr lang="en-US" altLang="ko-KR" sz="1000" b="1" dirty="0">
                        <a:solidFill>
                          <a:schemeClr val="tx1"/>
                        </a:solidFill>
                        <a:latin typeface="+mn-ea"/>
                        <a:ea typeface="+mn-ea"/>
                      </a:endParaRPr>
                    </a:p>
                  </a:txBody>
                  <a:tcPr marL="0" marR="0" marT="3900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extLst>
                  <a:ext uri="{0D108BD9-81ED-4DB2-BD59-A6C34878D82A}">
                    <a16:rowId xmlns:a16="http://schemas.microsoft.com/office/drawing/2014/main" val="10000"/>
                  </a:ext>
                </a:extLst>
              </a:tr>
              <a:tr h="317448">
                <a:tc>
                  <a:txBody>
                    <a:bodyPr/>
                    <a:lstStyle/>
                    <a:p>
                      <a:pPr algn="ctr">
                        <a:lnSpc>
                          <a:spcPct val="150000"/>
                        </a:lnSpc>
                      </a:pPr>
                      <a:endParaRPr lang="ko-KR" altLang="en-US" sz="1000" b="0" dirty="0">
                        <a:solidFill>
                          <a:schemeClr val="tx1"/>
                        </a:solidFill>
                        <a:latin typeface="+mn-ea"/>
                        <a:ea typeface="+mn-ea"/>
                      </a:endParaRPr>
                    </a:p>
                  </a:txBody>
                  <a:tcPr marL="0" marR="0" marT="0" marB="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1"/>
                  </a:ext>
                </a:extLst>
              </a:tr>
              <a:tr h="362895">
                <a:tc>
                  <a:txBody>
                    <a:bodyPr/>
                    <a:lstStyle/>
                    <a:p>
                      <a:pPr marL="0" marR="0" indent="0" algn="ctr" defTabSz="914400" rtl="0" eaLnBrk="1" fontAlgn="auto" latinLnBrk="1" hangingPunct="1">
                        <a:lnSpc>
                          <a:spcPct val="150000"/>
                        </a:lnSpc>
                        <a:spcBef>
                          <a:spcPts val="0"/>
                        </a:spcBef>
                        <a:spcAft>
                          <a:spcPts val="0"/>
                        </a:spcAft>
                        <a:buClrTx/>
                        <a:buSzTx/>
                        <a:buFontTx/>
                        <a:buNone/>
                        <a:tabLst/>
                        <a:defRPr/>
                      </a:pPr>
                      <a:endParaRPr lang="en-US" altLang="ko-KR" sz="1000" kern="1100" spc="-150" baseline="0" dirty="0">
                        <a:solidFill>
                          <a:schemeClr val="tx1"/>
                        </a:solidFill>
                        <a:latin typeface="+mn-ea"/>
                        <a:ea typeface="+mn-ea"/>
                      </a:endParaRPr>
                    </a:p>
                  </a:txBody>
                  <a:tcPr marL="0" marR="0" marT="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bl>
          </a:graphicData>
        </a:graphic>
      </p:graphicFrame>
      <p:graphicFrame>
        <p:nvGraphicFramePr>
          <p:cNvPr id="116" name="표 115"/>
          <p:cNvGraphicFramePr>
            <a:graphicFrameLocks noGrp="1"/>
          </p:cNvGraphicFramePr>
          <p:nvPr>
            <p:extLst>
              <p:ext uri="{D42A27DB-BD31-4B8C-83A1-F6EECF244321}">
                <p14:modId xmlns:p14="http://schemas.microsoft.com/office/powerpoint/2010/main" val="902650477"/>
              </p:ext>
            </p:extLst>
          </p:nvPr>
        </p:nvGraphicFramePr>
        <p:xfrm>
          <a:off x="5961769" y="4096032"/>
          <a:ext cx="1436943" cy="768499"/>
        </p:xfrm>
        <a:graphic>
          <a:graphicData uri="http://schemas.openxmlformats.org/drawingml/2006/table">
            <a:tbl>
              <a:tblPr firstRow="1" bandRow="1"/>
              <a:tblGrid>
                <a:gridCol w="1436943">
                  <a:extLst>
                    <a:ext uri="{9D8B030D-6E8A-4147-A177-3AD203B41FA5}">
                      <a16:colId xmlns:a16="http://schemas.microsoft.com/office/drawing/2014/main" val="20000"/>
                    </a:ext>
                  </a:extLst>
                </a:gridCol>
              </a:tblGrid>
              <a:tr h="257767">
                <a:tc>
                  <a:txBody>
                    <a:bodyPr/>
                    <a:lstStyle/>
                    <a:p>
                      <a:pPr algn="ctr"/>
                      <a:r>
                        <a:rPr lang="en" altLang="ko-KR" sz="1000" b="1" dirty="0">
                          <a:solidFill>
                            <a:schemeClr val="tx1"/>
                          </a:solidFill>
                          <a:latin typeface="+mn-ea"/>
                          <a:ea typeface="+mn-ea"/>
                        </a:rPr>
                        <a:t>PMO</a:t>
                      </a:r>
                    </a:p>
                  </a:txBody>
                  <a:tcPr marL="0" marR="0" marT="3900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extLst>
                  <a:ext uri="{0D108BD9-81ED-4DB2-BD59-A6C34878D82A}">
                    <a16:rowId xmlns:a16="http://schemas.microsoft.com/office/drawing/2014/main" val="10000"/>
                  </a:ext>
                </a:extLst>
              </a:tr>
              <a:tr h="236099">
                <a:tc>
                  <a:txBody>
                    <a:bodyPr/>
                    <a:lstStyle/>
                    <a:p>
                      <a:pPr algn="ctr">
                        <a:lnSpc>
                          <a:spcPct val="150000"/>
                        </a:lnSpc>
                      </a:pPr>
                      <a:endParaRPr lang="ko-KR" altLang="en-US" sz="1000" b="0" dirty="0">
                        <a:solidFill>
                          <a:schemeClr val="tx1"/>
                        </a:solidFill>
                        <a:latin typeface="+mn-ea"/>
                        <a:ea typeface="+mn-ea"/>
                      </a:endParaRPr>
                    </a:p>
                  </a:txBody>
                  <a:tcPr marL="0" marR="0" marT="0" marB="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1"/>
                  </a:ext>
                </a:extLst>
              </a:tr>
              <a:tr h="274633">
                <a:tc>
                  <a:txBody>
                    <a:bodyPr/>
                    <a:lstStyle/>
                    <a:p>
                      <a:pPr marL="0" marR="0" indent="0" algn="ctr" defTabSz="914400" rtl="0" eaLnBrk="1" fontAlgn="auto" latinLnBrk="1" hangingPunct="1">
                        <a:lnSpc>
                          <a:spcPct val="150000"/>
                        </a:lnSpc>
                        <a:spcBef>
                          <a:spcPts val="0"/>
                        </a:spcBef>
                        <a:spcAft>
                          <a:spcPts val="0"/>
                        </a:spcAft>
                        <a:buClrTx/>
                        <a:buSzTx/>
                        <a:buFontTx/>
                        <a:buNone/>
                        <a:tabLst/>
                        <a:defRPr/>
                      </a:pPr>
                      <a:endParaRPr lang="ko-KR" altLang="en-US" sz="1000" kern="1200" dirty="0">
                        <a:solidFill>
                          <a:schemeClr val="tx1"/>
                        </a:solidFill>
                        <a:latin typeface="+mn-ea"/>
                        <a:ea typeface="+mn-ea"/>
                        <a:cs typeface=""/>
                      </a:endParaRPr>
                    </a:p>
                  </a:txBody>
                  <a:tcPr marL="0" marR="0" marT="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bl>
          </a:graphicData>
        </a:graphic>
      </p:graphicFrame>
      <p:graphicFrame>
        <p:nvGraphicFramePr>
          <p:cNvPr id="117" name="표 116"/>
          <p:cNvGraphicFramePr>
            <a:graphicFrameLocks noGrp="1"/>
          </p:cNvGraphicFramePr>
          <p:nvPr>
            <p:extLst>
              <p:ext uri="{D42A27DB-BD31-4B8C-83A1-F6EECF244321}">
                <p14:modId xmlns:p14="http://schemas.microsoft.com/office/powerpoint/2010/main" val="2568696386"/>
              </p:ext>
            </p:extLst>
          </p:nvPr>
        </p:nvGraphicFramePr>
        <p:xfrm>
          <a:off x="7677337" y="4020772"/>
          <a:ext cx="1885501" cy="1035331"/>
        </p:xfrm>
        <a:graphic>
          <a:graphicData uri="http://schemas.openxmlformats.org/drawingml/2006/table">
            <a:tbl>
              <a:tblPr firstRow="1" bandRow="1"/>
              <a:tblGrid>
                <a:gridCol w="1885501">
                  <a:extLst>
                    <a:ext uri="{9D8B030D-6E8A-4147-A177-3AD203B41FA5}">
                      <a16:colId xmlns:a16="http://schemas.microsoft.com/office/drawing/2014/main" val="20000"/>
                    </a:ext>
                  </a:extLst>
                </a:gridCol>
              </a:tblGrid>
              <a:tr h="284607">
                <a:tc>
                  <a:txBody>
                    <a:bodyPr/>
                    <a:lstStyle/>
                    <a:p>
                      <a:pPr algn="ctr"/>
                      <a:r>
                        <a:rPr lang="en" altLang="en-US" sz="1000" b="1" dirty="0">
                          <a:solidFill>
                            <a:schemeClr val="tx1"/>
                          </a:solidFill>
                          <a:latin typeface="+mn-ea"/>
                          <a:ea typeface="+mn-ea"/>
                        </a:rPr>
                        <a:t>Technical support organization</a:t>
                      </a:r>
                      <a:endParaRPr lang="en-US" altLang="ko-KR" sz="1000" b="1" dirty="0">
                        <a:solidFill>
                          <a:schemeClr val="tx1"/>
                        </a:solidFill>
                        <a:latin typeface="+mn-ea"/>
                        <a:ea typeface="+mn-ea"/>
                      </a:endParaRPr>
                    </a:p>
                    <a:p>
                      <a:pPr algn="ctr"/>
                      <a:r>
                        <a:rPr lang="en" altLang="ko-KR" sz="1000" b="1" dirty="0">
                          <a:solidFill>
                            <a:schemeClr val="tx1"/>
                          </a:solidFill>
                          <a:latin typeface="+mn-ea"/>
                          <a:ea typeface="+mn-ea"/>
                        </a:rPr>
                        <a:t>( </a:t>
                      </a:r>
                      <a:r>
                        <a:rPr lang="en" altLang="en-US" sz="1000" b="1" dirty="0">
                          <a:solidFill>
                            <a:schemeClr val="tx1"/>
                          </a:solidFill>
                          <a:latin typeface="+mn-ea"/>
                          <a:ea typeface="+mn-ea"/>
                        </a:rPr>
                        <a:t>Quality </a:t>
                      </a:r>
                      <a:r>
                        <a:rPr lang="en" altLang="ko-KR" sz="1000" b="1" dirty="0">
                          <a:solidFill>
                            <a:schemeClr val="tx1"/>
                          </a:solidFill>
                          <a:latin typeface="+mn-ea"/>
                          <a:ea typeface="+mn-ea"/>
                        </a:rPr>
                        <a:t>, </a:t>
                      </a:r>
                      <a:r>
                        <a:rPr lang="en" altLang="en-US" sz="1000" b="1" dirty="0">
                          <a:solidFill>
                            <a:schemeClr val="tx1"/>
                          </a:solidFill>
                          <a:latin typeface="+mn-ea"/>
                          <a:ea typeface="+mn-ea"/>
                        </a:rPr>
                        <a:t>Performance </a:t>
                      </a:r>
                      <a:r>
                        <a:rPr lang="en" altLang="ko-KR" sz="1000" b="1" dirty="0">
                          <a:solidFill>
                            <a:schemeClr val="tx1"/>
                          </a:solidFill>
                          <a:latin typeface="+mn-ea"/>
                          <a:ea typeface="+mn-ea"/>
                        </a:rPr>
                        <a:t>, </a:t>
                      </a:r>
                      <a:r>
                        <a:rPr lang="en" altLang="en-US" sz="1000" b="1" dirty="0">
                          <a:solidFill>
                            <a:schemeClr val="tx1"/>
                          </a:solidFill>
                          <a:latin typeface="+mn-ea"/>
                          <a:ea typeface="+mn-ea"/>
                        </a:rPr>
                        <a:t>Security </a:t>
                      </a:r>
                      <a:r>
                        <a:rPr lang="en" altLang="ko-KR" sz="1000" b="1" dirty="0">
                          <a:solidFill>
                            <a:schemeClr val="tx1"/>
                          </a:solidFill>
                          <a:latin typeface="+mn-ea"/>
                          <a:ea typeface="+mn-ea"/>
                        </a:rPr>
                        <a:t>, AA, </a:t>
                      </a:r>
                      <a:r>
                        <a:rPr lang="en" altLang="ko-KR" sz="1000" b="1" baseline="0" dirty="0">
                          <a:solidFill>
                            <a:schemeClr val="tx1"/>
                          </a:solidFill>
                          <a:latin typeface="+mn-ea"/>
                          <a:ea typeface="+mn-ea"/>
                        </a:rPr>
                        <a:t>DBA , </a:t>
                      </a:r>
                      <a:r>
                        <a:rPr lang="en" altLang="en-US" sz="1000" b="1" dirty="0">
                          <a:solidFill>
                            <a:schemeClr val="tx1"/>
                          </a:solidFill>
                          <a:latin typeface="+mn-ea"/>
                          <a:ea typeface="+mn-ea"/>
                        </a:rPr>
                        <a:t>etc. </a:t>
                      </a:r>
                      <a:r>
                        <a:rPr lang="en" altLang="ko-KR" sz="1000" b="1" dirty="0">
                          <a:solidFill>
                            <a:schemeClr val="tx1"/>
                          </a:solidFill>
                          <a:latin typeface="+mn-ea"/>
                          <a:ea typeface="+mn-ea"/>
                        </a:rPr>
                        <a:t>)</a:t>
                      </a:r>
                    </a:p>
                  </a:txBody>
                  <a:tcPr marL="0" marR="0" marT="3900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extLst>
                  <a:ext uri="{0D108BD9-81ED-4DB2-BD59-A6C34878D82A}">
                    <a16:rowId xmlns:a16="http://schemas.microsoft.com/office/drawing/2014/main" val="10000"/>
                  </a:ext>
                </a:extLst>
              </a:tr>
              <a:tr h="260683">
                <a:tc>
                  <a:txBody>
                    <a:bodyPr/>
                    <a:lstStyle/>
                    <a:p>
                      <a:pPr algn="ctr">
                        <a:lnSpc>
                          <a:spcPct val="150000"/>
                        </a:lnSpc>
                      </a:pPr>
                      <a:endParaRPr lang="ko-KR" altLang="en-US" sz="1000" b="0" dirty="0">
                        <a:solidFill>
                          <a:schemeClr val="tx1"/>
                        </a:solidFill>
                        <a:latin typeface="+mn-ea"/>
                        <a:ea typeface="+mn-ea"/>
                      </a:endParaRPr>
                    </a:p>
                  </a:txBody>
                  <a:tcPr marL="0" marR="0" marT="0" marB="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1"/>
                  </a:ext>
                </a:extLst>
              </a:tr>
              <a:tr h="239448">
                <a:tc>
                  <a:txBody>
                    <a:bodyPr/>
                    <a:lstStyle/>
                    <a:p>
                      <a:pPr marL="0" marR="0" indent="0" algn="ctr" defTabSz="914400" rtl="0" eaLnBrk="1" fontAlgn="auto" latinLnBrk="1" hangingPunct="1">
                        <a:lnSpc>
                          <a:spcPct val="150000"/>
                        </a:lnSpc>
                        <a:spcBef>
                          <a:spcPts val="0"/>
                        </a:spcBef>
                        <a:spcAft>
                          <a:spcPts val="0"/>
                        </a:spcAft>
                        <a:buClrTx/>
                        <a:buSzTx/>
                        <a:buFontTx/>
                        <a:buNone/>
                        <a:tabLst/>
                        <a:defRPr/>
                      </a:pPr>
                      <a:endParaRPr lang="ko-KR" altLang="en-US" sz="1000" kern="1200" dirty="0">
                        <a:solidFill>
                          <a:schemeClr val="tx1"/>
                        </a:solidFill>
                        <a:latin typeface="+mn-ea"/>
                        <a:ea typeface="+mn-ea"/>
                        <a:cs typeface=""/>
                      </a:endParaRPr>
                    </a:p>
                  </a:txBody>
                  <a:tcPr marL="0" marR="0" marT="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bl>
          </a:graphicData>
        </a:graphic>
      </p:graphicFrame>
      <p:graphicFrame>
        <p:nvGraphicFramePr>
          <p:cNvPr id="122" name="표 121"/>
          <p:cNvGraphicFramePr>
            <a:graphicFrameLocks noGrp="1"/>
          </p:cNvGraphicFramePr>
          <p:nvPr>
            <p:extLst>
              <p:ext uri="{D42A27DB-BD31-4B8C-83A1-F6EECF244321}">
                <p14:modId xmlns:p14="http://schemas.microsoft.com/office/powerpoint/2010/main" val="2087587883"/>
              </p:ext>
            </p:extLst>
          </p:nvPr>
        </p:nvGraphicFramePr>
        <p:xfrm>
          <a:off x="7292172" y="5349904"/>
          <a:ext cx="987141" cy="1063434"/>
        </p:xfrm>
        <a:graphic>
          <a:graphicData uri="http://schemas.openxmlformats.org/drawingml/2006/table">
            <a:tbl>
              <a:tblPr firstRow="1" bandRow="1"/>
              <a:tblGrid>
                <a:gridCol w="987141">
                  <a:extLst>
                    <a:ext uri="{9D8B030D-6E8A-4147-A177-3AD203B41FA5}">
                      <a16:colId xmlns:a16="http://schemas.microsoft.com/office/drawing/2014/main" val="20000"/>
                    </a:ext>
                  </a:extLst>
                </a:gridCol>
              </a:tblGrid>
              <a:tr h="289388">
                <a:tc>
                  <a:txBody>
                    <a:bodyPr/>
                    <a:lstStyle/>
                    <a:p>
                      <a:pPr algn="ctr"/>
                      <a:r>
                        <a:rPr lang="en" altLang="en-US" sz="1000" b="1" dirty="0">
                          <a:solidFill>
                            <a:schemeClr val="tx1"/>
                          </a:solidFill>
                          <a:latin typeface="+mn-ea"/>
                          <a:ea typeface="+mn-ea"/>
                        </a:rPr>
                        <a:t>building infrastructure</a:t>
                      </a:r>
                      <a:endParaRPr lang="en-US" altLang="ko-KR" sz="1000" b="1" dirty="0">
                        <a:solidFill>
                          <a:schemeClr val="tx1"/>
                        </a:solidFill>
                        <a:latin typeface="+mn-ea"/>
                        <a:ea typeface="+mn-ea"/>
                      </a:endParaRPr>
                    </a:p>
                  </a:txBody>
                  <a:tcPr marL="0" marR="0" marT="3900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extLst>
                  <a:ext uri="{0D108BD9-81ED-4DB2-BD59-A6C34878D82A}">
                    <a16:rowId xmlns:a16="http://schemas.microsoft.com/office/drawing/2014/main" val="10000"/>
                  </a:ext>
                </a:extLst>
              </a:tr>
              <a:tr h="317584">
                <a:tc>
                  <a:txBody>
                    <a:bodyPr/>
                    <a:lstStyle/>
                    <a:p>
                      <a:pPr algn="ctr">
                        <a:lnSpc>
                          <a:spcPct val="150000"/>
                        </a:lnSpc>
                      </a:pPr>
                      <a:endParaRPr lang="ko-KR" altLang="en-US" sz="1000" b="0" dirty="0">
                        <a:solidFill>
                          <a:schemeClr val="tx1"/>
                        </a:solidFill>
                        <a:latin typeface="+mn-ea"/>
                        <a:ea typeface="+mn-ea"/>
                      </a:endParaRPr>
                    </a:p>
                  </a:txBody>
                  <a:tcPr marL="0" marR="0" marT="0" marB="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1"/>
                  </a:ext>
                </a:extLst>
              </a:tr>
              <a:tr h="363050">
                <a:tc>
                  <a:txBody>
                    <a:bodyPr/>
                    <a:lstStyle/>
                    <a:p>
                      <a:pPr marL="0" marR="0" indent="0" algn="ctr" defTabSz="914400" rtl="0" eaLnBrk="1" fontAlgn="auto" latinLnBrk="1" hangingPunct="1">
                        <a:lnSpc>
                          <a:spcPct val="150000"/>
                        </a:lnSpc>
                        <a:spcBef>
                          <a:spcPts val="0"/>
                        </a:spcBef>
                        <a:spcAft>
                          <a:spcPts val="0"/>
                        </a:spcAft>
                        <a:buClrTx/>
                        <a:buSzTx/>
                        <a:buFontTx/>
                        <a:buNone/>
                        <a:tabLst/>
                        <a:defRPr/>
                      </a:pPr>
                      <a:endParaRPr lang="ko-KR" altLang="en-US" sz="1000" kern="1200" dirty="0">
                        <a:solidFill>
                          <a:schemeClr val="tx1"/>
                        </a:solidFill>
                        <a:latin typeface="+mn-ea"/>
                        <a:ea typeface="+mn-ea"/>
                        <a:cs typeface=""/>
                      </a:endParaRPr>
                    </a:p>
                  </a:txBody>
                  <a:tcPr marL="0" marR="0" marT="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bl>
          </a:graphicData>
        </a:graphic>
      </p:graphicFrame>
      <p:cxnSp>
        <p:nvCxnSpPr>
          <p:cNvPr id="128" name="직선 연결선 127"/>
          <p:cNvCxnSpPr>
            <a:cxnSpLocks/>
            <a:stCxn id="116" idx="1"/>
            <a:endCxn id="48" idx="3"/>
          </p:cNvCxnSpPr>
          <p:nvPr/>
        </p:nvCxnSpPr>
        <p:spPr>
          <a:xfrm flipH="1">
            <a:off x="5728210" y="4480281"/>
            <a:ext cx="233559" cy="4041"/>
          </a:xfrm>
          <a:prstGeom prst="line">
            <a:avLst/>
          </a:prstGeom>
          <a:noFill/>
          <a:ln w="12700" cap="flat" cmpd="sng" algn="ctr">
            <a:solidFill>
              <a:sysClr val="window" lastClr="FFFFFF">
                <a:lumMod val="50000"/>
              </a:sysClr>
            </a:solidFill>
            <a:prstDash val="solid"/>
          </a:ln>
          <a:effectLst/>
        </p:spPr>
      </p:cxnSp>
      <p:graphicFrame>
        <p:nvGraphicFramePr>
          <p:cNvPr id="41" name="표 40"/>
          <p:cNvGraphicFramePr>
            <a:graphicFrameLocks noGrp="1"/>
          </p:cNvGraphicFramePr>
          <p:nvPr>
            <p:extLst>
              <p:ext uri="{D42A27DB-BD31-4B8C-83A1-F6EECF244321}">
                <p14:modId xmlns:p14="http://schemas.microsoft.com/office/powerpoint/2010/main" val="3155851275"/>
              </p:ext>
            </p:extLst>
          </p:nvPr>
        </p:nvGraphicFramePr>
        <p:xfrm>
          <a:off x="2676866" y="5349904"/>
          <a:ext cx="1306111" cy="970022"/>
        </p:xfrm>
        <a:graphic>
          <a:graphicData uri="http://schemas.openxmlformats.org/drawingml/2006/table">
            <a:tbl>
              <a:tblPr firstRow="1" bandRow="1"/>
              <a:tblGrid>
                <a:gridCol w="1306111">
                  <a:extLst>
                    <a:ext uri="{9D8B030D-6E8A-4147-A177-3AD203B41FA5}">
                      <a16:colId xmlns:a16="http://schemas.microsoft.com/office/drawing/2014/main" val="20000"/>
                    </a:ext>
                  </a:extLst>
                </a:gridCol>
              </a:tblGrid>
              <a:tr h="289388">
                <a:tc>
                  <a:txBody>
                    <a:bodyPr/>
                    <a:lstStyle/>
                    <a:p>
                      <a:pPr algn="ctr"/>
                      <a:r>
                        <a:rPr lang="en" altLang="en-US" sz="1000" b="1" spc="-150" baseline="0" dirty="0" err="1">
                          <a:solidFill>
                            <a:schemeClr val="tx1"/>
                          </a:solidFill>
                          <a:latin typeface="+mn-ea"/>
                          <a:ea typeface="+mn-ea"/>
                        </a:rPr>
                        <a:t>Examiner Mobile </a:t>
                      </a:r>
                      <a:r>
                        <a:rPr lang="en" altLang="ko-KR" sz="1000" b="1" spc="-150" baseline="0" dirty="0">
                          <a:solidFill>
                            <a:schemeClr val="tx1"/>
                          </a:solidFill>
                          <a:latin typeface="+mn-ea"/>
                          <a:ea typeface="+mn-ea"/>
                        </a:rPr>
                        <a:t>/ </a:t>
                      </a:r>
                      <a:r>
                        <a:rPr lang="en" altLang="en-US" sz="1000" b="1" spc="-150" baseline="0" dirty="0">
                          <a:solidFill>
                            <a:schemeClr val="tx1"/>
                          </a:solidFill>
                          <a:latin typeface="+mn-ea"/>
                          <a:ea typeface="+mn-ea"/>
                        </a:rPr>
                        <a:t>Homepage</a:t>
                      </a:r>
                      <a:endParaRPr lang="en-US" altLang="ko-KR" sz="1000" b="1" spc="-150" baseline="0" dirty="0">
                        <a:solidFill>
                          <a:schemeClr val="tx1"/>
                        </a:solidFill>
                        <a:latin typeface="+mn-ea"/>
                        <a:ea typeface="+mn-ea"/>
                      </a:endParaRPr>
                    </a:p>
                  </a:txBody>
                  <a:tcPr marL="0" marR="0" marT="3900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extLst>
                  <a:ext uri="{0D108BD9-81ED-4DB2-BD59-A6C34878D82A}">
                    <a16:rowId xmlns:a16="http://schemas.microsoft.com/office/drawing/2014/main" val="10000"/>
                  </a:ext>
                </a:extLst>
              </a:tr>
              <a:tr h="317584">
                <a:tc>
                  <a:txBody>
                    <a:bodyPr/>
                    <a:lstStyle/>
                    <a:p>
                      <a:pPr algn="ctr">
                        <a:lnSpc>
                          <a:spcPct val="150000"/>
                        </a:lnSpc>
                      </a:pPr>
                      <a:endParaRPr lang="ko-KR" altLang="en-US" sz="1000" b="0" dirty="0">
                        <a:solidFill>
                          <a:schemeClr val="tx1"/>
                        </a:solidFill>
                        <a:latin typeface="+mn-ea"/>
                        <a:ea typeface="+mn-ea"/>
                      </a:endParaRPr>
                    </a:p>
                  </a:txBody>
                  <a:tcPr marL="0" marR="0" marT="0" marB="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1"/>
                  </a:ext>
                </a:extLst>
              </a:tr>
              <a:tr h="363050">
                <a:tc>
                  <a:txBody>
                    <a:bodyPr/>
                    <a:lstStyle/>
                    <a:p>
                      <a:pPr marL="0" marR="0" indent="0" algn="ctr" defTabSz="914400" rtl="0" eaLnBrk="1" fontAlgn="auto" latinLnBrk="1" hangingPunct="1">
                        <a:lnSpc>
                          <a:spcPct val="150000"/>
                        </a:lnSpc>
                        <a:spcBef>
                          <a:spcPts val="0"/>
                        </a:spcBef>
                        <a:spcAft>
                          <a:spcPts val="0"/>
                        </a:spcAft>
                        <a:buClrTx/>
                        <a:buSzTx/>
                        <a:buFontTx/>
                        <a:buNone/>
                        <a:tabLst/>
                        <a:defRPr/>
                      </a:pPr>
                      <a:endParaRPr lang="ko-KR" altLang="en-US" sz="1000" kern="1200" dirty="0">
                        <a:solidFill>
                          <a:schemeClr val="tx1"/>
                        </a:solidFill>
                        <a:latin typeface="+mn-ea"/>
                        <a:ea typeface="+mn-ea"/>
                        <a:cs typeface=""/>
                      </a:endParaRPr>
                    </a:p>
                  </a:txBody>
                  <a:tcPr marL="0" marR="0" marT="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bl>
          </a:graphicData>
        </a:graphic>
      </p:graphicFrame>
      <p:graphicFrame>
        <p:nvGraphicFramePr>
          <p:cNvPr id="43" name="표 42"/>
          <p:cNvGraphicFramePr>
            <a:graphicFrameLocks noGrp="1"/>
          </p:cNvGraphicFramePr>
          <p:nvPr>
            <p:extLst>
              <p:ext uri="{D42A27DB-BD31-4B8C-83A1-F6EECF244321}">
                <p14:modId xmlns:p14="http://schemas.microsoft.com/office/powerpoint/2010/main" val="257900360"/>
              </p:ext>
            </p:extLst>
          </p:nvPr>
        </p:nvGraphicFramePr>
        <p:xfrm>
          <a:off x="5099484" y="5345299"/>
          <a:ext cx="990880" cy="1067890"/>
        </p:xfrm>
        <a:graphic>
          <a:graphicData uri="http://schemas.openxmlformats.org/drawingml/2006/table">
            <a:tbl>
              <a:tblPr firstRow="1" bandRow="1"/>
              <a:tblGrid>
                <a:gridCol w="990880">
                  <a:extLst>
                    <a:ext uri="{9D8B030D-6E8A-4147-A177-3AD203B41FA5}">
                      <a16:colId xmlns:a16="http://schemas.microsoft.com/office/drawing/2014/main" val="20000"/>
                    </a:ext>
                  </a:extLst>
                </a:gridCol>
              </a:tblGrid>
              <a:tr h="291282">
                <a:tc>
                  <a:txBody>
                    <a:bodyPr/>
                    <a:lstStyle/>
                    <a:p>
                      <a:pPr algn="ctr"/>
                      <a:r>
                        <a:rPr lang="en" altLang="en-US" sz="1000" b="1" dirty="0">
                          <a:solidFill>
                            <a:schemeClr val="tx1"/>
                          </a:solidFill>
                          <a:latin typeface="+mn-ea"/>
                          <a:ea typeface="+mn-ea"/>
                        </a:rPr>
                        <a:t>interlocking development</a:t>
                      </a:r>
                      <a:endParaRPr lang="en-US" altLang="ko-KR" sz="1000" b="1" dirty="0">
                        <a:solidFill>
                          <a:schemeClr val="tx1"/>
                        </a:solidFill>
                        <a:latin typeface="+mn-ea"/>
                        <a:ea typeface="+mn-ea"/>
                      </a:endParaRPr>
                    </a:p>
                  </a:txBody>
                  <a:tcPr marL="0" marR="0" marT="3900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extLst>
                  <a:ext uri="{0D108BD9-81ED-4DB2-BD59-A6C34878D82A}">
                    <a16:rowId xmlns:a16="http://schemas.microsoft.com/office/drawing/2014/main" val="10000"/>
                  </a:ext>
                </a:extLst>
              </a:tr>
              <a:tr h="319663">
                <a:tc>
                  <a:txBody>
                    <a:bodyPr/>
                    <a:lstStyle/>
                    <a:p>
                      <a:pPr algn="ctr">
                        <a:lnSpc>
                          <a:spcPct val="150000"/>
                        </a:lnSpc>
                      </a:pPr>
                      <a:endParaRPr lang="ko-KR" altLang="en-US" sz="1000" b="0" dirty="0">
                        <a:solidFill>
                          <a:schemeClr val="tx1"/>
                        </a:solidFill>
                        <a:latin typeface="+mn-ea"/>
                        <a:ea typeface="+mn-ea"/>
                      </a:endParaRPr>
                    </a:p>
                  </a:txBody>
                  <a:tcPr marL="0" marR="0" marT="0" marB="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1"/>
                  </a:ext>
                </a:extLst>
              </a:tr>
              <a:tr h="365427">
                <a:tc>
                  <a:txBody>
                    <a:bodyPr/>
                    <a:lstStyle/>
                    <a:p>
                      <a:pPr marL="0" marR="0" indent="0" algn="ctr" defTabSz="914400" rtl="0" eaLnBrk="1" fontAlgn="auto" latinLnBrk="1" hangingPunct="1">
                        <a:lnSpc>
                          <a:spcPct val="150000"/>
                        </a:lnSpc>
                        <a:spcBef>
                          <a:spcPts val="0"/>
                        </a:spcBef>
                        <a:spcAft>
                          <a:spcPts val="0"/>
                        </a:spcAft>
                        <a:buClrTx/>
                        <a:buSzTx/>
                        <a:buFontTx/>
                        <a:buNone/>
                        <a:tabLst/>
                        <a:defRPr/>
                      </a:pPr>
                      <a:endParaRPr lang="ko-KR" altLang="en-US" sz="1000" kern="1200" dirty="0">
                        <a:solidFill>
                          <a:schemeClr val="tx1"/>
                        </a:solidFill>
                        <a:latin typeface="+mn-ea"/>
                        <a:ea typeface="+mn-ea"/>
                        <a:cs typeface=""/>
                      </a:endParaRPr>
                    </a:p>
                  </a:txBody>
                  <a:tcPr marL="0" marR="0" marT="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bl>
          </a:graphicData>
        </a:graphic>
      </p:graphicFrame>
      <p:graphicFrame>
        <p:nvGraphicFramePr>
          <p:cNvPr id="47" name="표 46"/>
          <p:cNvGraphicFramePr>
            <a:graphicFrameLocks noGrp="1"/>
          </p:cNvGraphicFramePr>
          <p:nvPr>
            <p:extLst>
              <p:ext uri="{D42A27DB-BD31-4B8C-83A1-F6EECF244321}">
                <p14:modId xmlns:p14="http://schemas.microsoft.com/office/powerpoint/2010/main" val="3375187165"/>
              </p:ext>
            </p:extLst>
          </p:nvPr>
        </p:nvGraphicFramePr>
        <p:xfrm>
          <a:off x="6160188" y="5342156"/>
          <a:ext cx="990880" cy="976372"/>
        </p:xfrm>
        <a:graphic>
          <a:graphicData uri="http://schemas.openxmlformats.org/drawingml/2006/table">
            <a:tbl>
              <a:tblPr firstRow="1" bandRow="1"/>
              <a:tblGrid>
                <a:gridCol w="990880">
                  <a:extLst>
                    <a:ext uri="{9D8B030D-6E8A-4147-A177-3AD203B41FA5}">
                      <a16:colId xmlns:a16="http://schemas.microsoft.com/office/drawing/2014/main" val="20000"/>
                    </a:ext>
                  </a:extLst>
                </a:gridCol>
              </a:tblGrid>
              <a:tr h="291282">
                <a:tc>
                  <a:txBody>
                    <a:bodyPr/>
                    <a:lstStyle/>
                    <a:p>
                      <a:pPr algn="ctr"/>
                      <a:r>
                        <a:rPr lang="en" altLang="en-US" sz="1000" b="1" dirty="0" err="1">
                          <a:solidFill>
                            <a:schemeClr val="tx1"/>
                          </a:solidFill>
                          <a:latin typeface="+mn-ea"/>
                          <a:ea typeface="+mn-ea"/>
                        </a:rPr>
                        <a:t>migration</a:t>
                      </a:r>
                      <a:endParaRPr lang="en-US" altLang="ko-KR" sz="1000" b="1" dirty="0">
                        <a:solidFill>
                          <a:schemeClr val="tx1"/>
                        </a:solidFill>
                        <a:latin typeface="+mn-ea"/>
                        <a:ea typeface="+mn-ea"/>
                      </a:endParaRPr>
                    </a:p>
                  </a:txBody>
                  <a:tcPr marL="0" marR="0" marT="3900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extLst>
                  <a:ext uri="{0D108BD9-81ED-4DB2-BD59-A6C34878D82A}">
                    <a16:rowId xmlns:a16="http://schemas.microsoft.com/office/drawing/2014/main" val="10000"/>
                  </a:ext>
                </a:extLst>
              </a:tr>
              <a:tr h="319663">
                <a:tc>
                  <a:txBody>
                    <a:bodyPr/>
                    <a:lstStyle/>
                    <a:p>
                      <a:pPr algn="ctr">
                        <a:lnSpc>
                          <a:spcPct val="150000"/>
                        </a:lnSpc>
                      </a:pPr>
                      <a:endParaRPr lang="ko-KR" altLang="en-US" sz="1000" b="0" dirty="0">
                        <a:solidFill>
                          <a:schemeClr val="tx1"/>
                        </a:solidFill>
                        <a:latin typeface="+mn-ea"/>
                        <a:ea typeface="+mn-ea"/>
                      </a:endParaRPr>
                    </a:p>
                  </a:txBody>
                  <a:tcPr marL="0" marR="0" marT="0" marB="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1"/>
                  </a:ext>
                </a:extLst>
              </a:tr>
              <a:tr h="365427">
                <a:tc>
                  <a:txBody>
                    <a:bodyPr/>
                    <a:lstStyle/>
                    <a:p>
                      <a:pPr marL="0" marR="0" indent="0" algn="ctr" defTabSz="914400" rtl="0" eaLnBrk="1" fontAlgn="auto" latinLnBrk="1" hangingPunct="1">
                        <a:lnSpc>
                          <a:spcPct val="150000"/>
                        </a:lnSpc>
                        <a:spcBef>
                          <a:spcPts val="0"/>
                        </a:spcBef>
                        <a:spcAft>
                          <a:spcPts val="0"/>
                        </a:spcAft>
                        <a:buClrTx/>
                        <a:buSzTx/>
                        <a:buFontTx/>
                        <a:buNone/>
                        <a:tabLst/>
                        <a:defRPr/>
                      </a:pPr>
                      <a:endParaRPr lang="ko-KR" altLang="en-US" sz="1000" kern="1200" dirty="0">
                        <a:solidFill>
                          <a:schemeClr val="tx1"/>
                        </a:solidFill>
                        <a:latin typeface="+mn-ea"/>
                        <a:ea typeface="+mn-ea"/>
                        <a:cs typeface=""/>
                      </a:endParaRPr>
                    </a:p>
                  </a:txBody>
                  <a:tcPr marL="0" marR="0" marT="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bl>
          </a:graphicData>
        </a:graphic>
      </p:graphicFrame>
      <p:cxnSp>
        <p:nvCxnSpPr>
          <p:cNvPr id="37" name="직선 연결선 36">
            <a:extLst>
              <a:ext uri="{FF2B5EF4-FFF2-40B4-BE49-F238E27FC236}">
                <a16:creationId xmlns:a16="http://schemas.microsoft.com/office/drawing/2014/main" id="{20A2D2F4-7EB7-4AAC-8543-0E2DF0F3C12F}"/>
              </a:ext>
            </a:extLst>
          </p:cNvPr>
          <p:cNvCxnSpPr>
            <a:cxnSpLocks/>
            <a:stCxn id="49" idx="3"/>
            <a:endCxn id="48" idx="1"/>
          </p:cNvCxnSpPr>
          <p:nvPr/>
        </p:nvCxnSpPr>
        <p:spPr>
          <a:xfrm>
            <a:off x="3185640" y="4482511"/>
            <a:ext cx="192140" cy="1811"/>
          </a:xfrm>
          <a:prstGeom prst="line">
            <a:avLst/>
          </a:prstGeom>
          <a:noFill/>
          <a:ln w="12700" cap="flat" cmpd="sng" algn="ctr">
            <a:solidFill>
              <a:sysClr val="window" lastClr="FFFFFF">
                <a:lumMod val="50000"/>
              </a:sysClr>
            </a:solidFill>
            <a:prstDash val="solid"/>
          </a:ln>
          <a:effectLst/>
        </p:spPr>
      </p:cxnSp>
      <p:sp>
        <p:nvSpPr>
          <p:cNvPr id="12" name="사각형: 둥근 모서리 11">
            <a:extLst>
              <a:ext uri="{FF2B5EF4-FFF2-40B4-BE49-F238E27FC236}">
                <a16:creationId xmlns:a16="http://schemas.microsoft.com/office/drawing/2014/main" id="{7EF04818-893F-44D9-A900-DF411F64D023}"/>
              </a:ext>
            </a:extLst>
          </p:cNvPr>
          <p:cNvSpPr/>
          <p:nvPr/>
        </p:nvSpPr>
        <p:spPr>
          <a:xfrm>
            <a:off x="321268" y="5271272"/>
            <a:ext cx="9206189" cy="1132111"/>
          </a:xfrm>
          <a:prstGeom prst="round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3" name="TextBox 12">
            <a:extLst>
              <a:ext uri="{FF2B5EF4-FFF2-40B4-BE49-F238E27FC236}">
                <a16:creationId xmlns:a16="http://schemas.microsoft.com/office/drawing/2014/main" id="{E77836C9-C30F-4A51-B54D-B6A721BDAE68}"/>
              </a:ext>
            </a:extLst>
          </p:cNvPr>
          <p:cNvSpPr txBox="1"/>
          <p:nvPr/>
        </p:nvSpPr>
        <p:spPr>
          <a:xfrm>
            <a:off x="647700" y="4903702"/>
            <a:ext cx="312420" cy="215444"/>
          </a:xfrm>
          <a:prstGeom prst="rect">
            <a:avLst/>
          </a:prstGeom>
          <a:noFill/>
        </p:spPr>
        <p:txBody>
          <a:bodyPr wrap="square" rtlCol="0">
            <a:spAutoFit/>
          </a:bodyPr>
          <a:lstStyle/>
          <a:p>
            <a:endParaRPr lang="ko-KR" altLang="en-US" sz="800" dirty="0"/>
          </a:p>
        </p:txBody>
      </p:sp>
      <p:sp>
        <p:nvSpPr>
          <p:cNvPr id="14" name="TextBox 13">
            <a:extLst>
              <a:ext uri="{FF2B5EF4-FFF2-40B4-BE49-F238E27FC236}">
                <a16:creationId xmlns:a16="http://schemas.microsoft.com/office/drawing/2014/main" id="{DF981036-460A-4774-A5E8-AADF0E75D287}"/>
              </a:ext>
            </a:extLst>
          </p:cNvPr>
          <p:cNvSpPr txBox="1"/>
          <p:nvPr/>
        </p:nvSpPr>
        <p:spPr>
          <a:xfrm>
            <a:off x="299312" y="5025020"/>
            <a:ext cx="898194" cy="338554"/>
          </a:xfrm>
          <a:prstGeom prst="rect">
            <a:avLst/>
          </a:prstGeom>
          <a:noFill/>
        </p:spPr>
        <p:txBody>
          <a:bodyPr wrap="square" rtlCol="0">
            <a:spAutoFit/>
          </a:bodyPr>
          <a:lstStyle/>
          <a:p>
            <a:r>
              <a:rPr lang="en" altLang="en-US" sz="800" b="1" dirty="0"/>
              <a:t>Development team</a:t>
            </a:r>
          </a:p>
        </p:txBody>
      </p:sp>
      <p:graphicFrame>
        <p:nvGraphicFramePr>
          <p:cNvPr id="38" name="표 37">
            <a:extLst>
              <a:ext uri="{FF2B5EF4-FFF2-40B4-BE49-F238E27FC236}">
                <a16:creationId xmlns:a16="http://schemas.microsoft.com/office/drawing/2014/main" id="{F66C3879-9BBF-46BE-8EE8-1B6EEF1FD328}"/>
              </a:ext>
            </a:extLst>
          </p:cNvPr>
          <p:cNvGraphicFramePr>
            <a:graphicFrameLocks noGrp="1"/>
          </p:cNvGraphicFramePr>
          <p:nvPr>
            <p:extLst>
              <p:ext uri="{D42A27DB-BD31-4B8C-83A1-F6EECF244321}">
                <p14:modId xmlns:p14="http://schemas.microsoft.com/office/powerpoint/2010/main" val="1187244685"/>
              </p:ext>
            </p:extLst>
          </p:nvPr>
        </p:nvGraphicFramePr>
        <p:xfrm>
          <a:off x="8427214" y="5352180"/>
          <a:ext cx="987141" cy="970022"/>
        </p:xfrm>
        <a:graphic>
          <a:graphicData uri="http://schemas.openxmlformats.org/drawingml/2006/table">
            <a:tbl>
              <a:tblPr firstRow="1" bandRow="1"/>
              <a:tblGrid>
                <a:gridCol w="987141">
                  <a:extLst>
                    <a:ext uri="{9D8B030D-6E8A-4147-A177-3AD203B41FA5}">
                      <a16:colId xmlns:a16="http://schemas.microsoft.com/office/drawing/2014/main" val="20000"/>
                    </a:ext>
                  </a:extLst>
                </a:gridCol>
              </a:tblGrid>
              <a:tr h="289388">
                <a:tc>
                  <a:txBody>
                    <a:bodyPr/>
                    <a:lstStyle/>
                    <a:p>
                      <a:pPr algn="ctr"/>
                      <a:r>
                        <a:rPr lang="en" altLang="en-US" sz="1000" b="1" dirty="0">
                          <a:solidFill>
                            <a:schemeClr val="tx1"/>
                          </a:solidFill>
                          <a:latin typeface="+mn-ea"/>
                          <a:ea typeface="+mn-ea"/>
                        </a:rPr>
                        <a:t>Building </a:t>
                      </a:r>
                      <a:endParaRPr lang="en-US" altLang="ko-KR" sz="1000" b="1" dirty="0">
                        <a:solidFill>
                          <a:schemeClr val="tx1"/>
                        </a:solidFill>
                        <a:latin typeface="+mn-ea"/>
                        <a:ea typeface="+mn-ea"/>
                      </a:endParaRPr>
                    </a:p>
                  </a:txBody>
                  <a:tcPr marL="0" marR="0" marT="3900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extLst>
                  <a:ext uri="{0D108BD9-81ED-4DB2-BD59-A6C34878D82A}">
                    <a16:rowId xmlns:a16="http://schemas.microsoft.com/office/drawing/2014/main" val="10000"/>
                  </a:ext>
                </a:extLst>
              </a:tr>
              <a:tr h="317584">
                <a:tc>
                  <a:txBody>
                    <a:bodyPr/>
                    <a:lstStyle/>
                    <a:p>
                      <a:pPr algn="ctr">
                        <a:lnSpc>
                          <a:spcPct val="150000"/>
                        </a:lnSpc>
                      </a:pPr>
                      <a:endParaRPr lang="ko-KR" altLang="en-US" sz="1000" b="0" dirty="0">
                        <a:solidFill>
                          <a:schemeClr val="tx1"/>
                        </a:solidFill>
                        <a:latin typeface="+mn-ea"/>
                        <a:ea typeface="+mn-ea"/>
                      </a:endParaRPr>
                    </a:p>
                  </a:txBody>
                  <a:tcPr marL="0" marR="0" marT="0" marB="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1"/>
                  </a:ext>
                </a:extLst>
              </a:tr>
              <a:tr h="363050">
                <a:tc>
                  <a:txBody>
                    <a:bodyPr/>
                    <a:lstStyle/>
                    <a:p>
                      <a:pPr marL="0" marR="0" indent="0" algn="ctr" defTabSz="914400" rtl="0" eaLnBrk="1" fontAlgn="auto" latinLnBrk="1" hangingPunct="1">
                        <a:lnSpc>
                          <a:spcPct val="150000"/>
                        </a:lnSpc>
                        <a:spcBef>
                          <a:spcPts val="0"/>
                        </a:spcBef>
                        <a:spcAft>
                          <a:spcPts val="0"/>
                        </a:spcAft>
                        <a:buClrTx/>
                        <a:buSzTx/>
                        <a:buFontTx/>
                        <a:buNone/>
                        <a:tabLst/>
                        <a:defRPr/>
                      </a:pPr>
                      <a:endParaRPr lang="ko-KR" altLang="en-US" sz="1000" kern="1200" dirty="0">
                        <a:solidFill>
                          <a:schemeClr val="tx1"/>
                        </a:solidFill>
                        <a:latin typeface="+mn-ea"/>
                        <a:ea typeface="+mn-ea"/>
                        <a:cs typeface=""/>
                      </a:endParaRPr>
                    </a:p>
                  </a:txBody>
                  <a:tcPr marL="0" marR="0" marT="0" marB="39000" anchor="ctr">
                    <a:lnL w="19050" cap="flat" cmpd="sng" algn="ctr">
                      <a:solidFill>
                        <a:sysClr val="window" lastClr="FFFFFF">
                          <a:lumMod val="50000"/>
                        </a:sysClr>
                      </a:solidFill>
                      <a:prstDash val="solid"/>
                      <a:round/>
                      <a:headEnd type="none" w="med" len="med"/>
                      <a:tailEnd type="none" w="med" len="med"/>
                    </a:lnL>
                    <a:lnR w="19050" cap="flat" cmpd="sng" algn="ctr">
                      <a:solidFill>
                        <a:sysClr val="window" lastClr="FFFFFF">
                          <a:lumMod val="50000"/>
                        </a:sysClr>
                      </a:solidFill>
                      <a:prstDash val="solid"/>
                      <a:round/>
                      <a:headEnd type="none" w="med" len="med"/>
                      <a:tailEnd type="none" w="med" len="med"/>
                    </a:lnR>
                    <a:lnT w="19050" cap="flat" cmpd="sng" algn="ctr">
                      <a:solidFill>
                        <a:sysClr val="window" lastClr="FFFFFF">
                          <a:lumMod val="50000"/>
                        </a:sysClr>
                      </a:solidFill>
                      <a:prstDash val="solid"/>
                      <a:round/>
                      <a:headEnd type="none" w="med" len="med"/>
                      <a:tailEnd type="none" w="med" len="med"/>
                    </a:lnT>
                    <a:lnB w="1905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bl>
          </a:graphicData>
        </a:graphic>
      </p:graphicFrame>
      <p:cxnSp>
        <p:nvCxnSpPr>
          <p:cNvPr id="67" name="직선 연결선 66"/>
          <p:cNvCxnSpPr>
            <a:stCxn id="12" idx="0"/>
          </p:cNvCxnSpPr>
          <p:nvPr/>
        </p:nvCxnSpPr>
        <p:spPr>
          <a:xfrm flipH="1" flipV="1">
            <a:off x="4916129" y="4870958"/>
            <a:ext cx="8234" cy="400314"/>
          </a:xfrm>
          <a:prstGeom prst="line">
            <a:avLst/>
          </a:prstGeom>
          <a:noFill/>
          <a:ln w="12700" cap="flat" cmpd="sng" algn="ctr">
            <a:solidFill>
              <a:sysClr val="window" lastClr="FFFFFF">
                <a:lumMod val="50000"/>
              </a:sysClr>
            </a:solidFill>
            <a:prstDash val="solid"/>
          </a:ln>
          <a:effectLst/>
        </p:spPr>
      </p:cxnSp>
      <p:cxnSp>
        <p:nvCxnSpPr>
          <p:cNvPr id="64" name="꺾인 연결선 63"/>
          <p:cNvCxnSpPr/>
          <p:nvPr/>
        </p:nvCxnSpPr>
        <p:spPr>
          <a:xfrm rot="10800000" flipV="1">
            <a:off x="4924363" y="4931854"/>
            <a:ext cx="3718194" cy="93166"/>
          </a:xfrm>
          <a:prstGeom prst="bentConnector3">
            <a:avLst>
              <a:gd name="adj1" fmla="val 286"/>
            </a:avLst>
          </a:prstGeom>
          <a:noFill/>
          <a:ln w="12700" cap="flat" cmpd="sng" algn="ctr">
            <a:solidFill>
              <a:sysClr val="window" lastClr="FFFFFF">
                <a:lumMod val="50000"/>
              </a:sysClr>
            </a:solidFill>
            <a:prstDash val="solid"/>
          </a:ln>
          <a:effectLst/>
        </p:spPr>
      </p:cxnSp>
    </p:spTree>
    <p:extLst>
      <p:ext uri="{BB962C8B-B14F-4D97-AF65-F5344CB8AC3E}">
        <p14:creationId xmlns:p14="http://schemas.microsoft.com/office/powerpoint/2010/main" val="1231675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idx="1"/>
          </p:nvPr>
        </p:nvSpPr>
        <p:spPr>
          <a:xfrm>
            <a:off x="524508" y="1088740"/>
            <a:ext cx="8923722" cy="575274"/>
          </a:xfrm>
          <a:noFill/>
          <a:ln w="6350" algn="ctr">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2031" tIns="41015" rIns="82031" bIns="41015" rtlCol="0" anchor="t" anchorCtr="0">
            <a:spAutoFit/>
            <a:scene3d>
              <a:camera prst="orthographicFront"/>
              <a:lightRig rig="threePt" dir="t"/>
            </a:scene3d>
            <a:sp3d>
              <a:bevelT w="0" h="0"/>
              <a:bevelB w="0" h="0"/>
              <a:extrusionClr>
                <a:schemeClr val="tx1"/>
              </a:extrusionClr>
              <a:contourClr>
                <a:schemeClr val="tx1"/>
              </a:contourClr>
            </a:sp3d>
          </a:bodyPr>
          <a:lstStyle/>
          <a:p>
            <a:pPr defTabSz="974725" latinLnBrk="1">
              <a:spcBef>
                <a:spcPct val="0"/>
              </a:spcBef>
            </a:pPr>
            <a:r>
              <a:rPr kumimoji="1" lang="en" altLang="en-US" sz="1600" spc="-20" dirty="0">
                <a:solidFill>
                  <a:schemeClr val="tx1">
                    <a:lumMod val="65000"/>
                    <a:lumOff val="35000"/>
                  </a:schemeClr>
                </a:solidFill>
              </a:rPr>
              <a:t>handles and </a:t>
            </a:r>
            <a:r>
              <a:rPr kumimoji="1" lang="en" altLang="ko-KR" sz="1600" spc="-20" dirty="0">
                <a:solidFill>
                  <a:schemeClr val="tx1">
                    <a:lumMod val="65000"/>
                    <a:lumOff val="35000"/>
                  </a:schemeClr>
                </a:solidFill>
              </a:rPr>
              <a:t>monitors </a:t>
            </a:r>
            <a:r>
              <a:rPr kumimoji="1" lang="en" altLang="en-US" sz="1600" spc="-20" dirty="0">
                <a:solidFill>
                  <a:schemeClr val="tx1">
                    <a:lumMod val="65000"/>
                    <a:lumOff val="35000"/>
                  </a:schemeClr>
                </a:solidFill>
              </a:rPr>
              <a:t>issues raised through standardization of the issue management process and a structured decision-making structure for issue resolution </a:t>
            </a:r>
            <a:r>
              <a:rPr kumimoji="1" lang="en" altLang="ko-KR" sz="1600" spc="-20" dirty="0">
                <a:solidFill>
                  <a:schemeClr val="tx1">
                    <a:lumMod val="65000"/>
                    <a:lumOff val="35000"/>
                  </a:schemeClr>
                </a:solidFill>
              </a:rPr>
              <a:t>.</a:t>
            </a:r>
            <a:endParaRPr kumimoji="1" lang="ko-KR" altLang="en-US" sz="1600" spc="-20" dirty="0">
              <a:solidFill>
                <a:schemeClr val="tx1">
                  <a:lumMod val="65000"/>
                  <a:lumOff val="35000"/>
                </a:schemeClr>
              </a:solidFill>
            </a:endParaRPr>
          </a:p>
        </p:txBody>
      </p:sp>
      <p:sp>
        <p:nvSpPr>
          <p:cNvPr id="7" name="AutoShape 56"/>
          <p:cNvSpPr>
            <a:spLocks noChangeArrowheads="1"/>
          </p:cNvSpPr>
          <p:nvPr/>
        </p:nvSpPr>
        <p:spPr bwMode="auto">
          <a:xfrm>
            <a:off x="381001" y="1733476"/>
            <a:ext cx="9144000" cy="327273"/>
          </a:xfrm>
          <a:prstGeom prst="rect">
            <a:avLst/>
          </a:prstGeom>
          <a:solidFill>
            <a:schemeClr val="tx1">
              <a:lumMod val="65000"/>
              <a:lumOff val="35000"/>
            </a:schemeClr>
          </a:solidFill>
          <a:ln w="9525" cap="flat" cmpd="sng" algn="ctr">
            <a:solidFill>
              <a:sysClr val="windowText" lastClr="000000">
                <a:lumMod val="50000"/>
                <a:lumOff val="50000"/>
              </a:sysClr>
            </a:solidFill>
            <a:prstDash val="solid"/>
          </a:ln>
          <a:effectLst/>
        </p:spPr>
        <p:txBody>
          <a:bodyPr lIns="144000" rIns="144000" anchor="ctr"/>
          <a:lstStyle/>
          <a:p>
            <a:pPr algn="ctr" defTabSz="914400" fontAlgn="auto" latinLnBrk="0">
              <a:spcBef>
                <a:spcPts val="0"/>
              </a:spcBef>
              <a:spcAft>
                <a:spcPts val="0"/>
              </a:spcAft>
            </a:pPr>
            <a:r>
              <a:rPr kumimoji="0" lang="en" altLang="en-US" sz="1400" b="1" kern="0" dirty="0">
                <a:solidFill>
                  <a:prstClr val="white"/>
                </a:solidFill>
                <a:effectLst>
                  <a:outerShdw blurRad="38100" dist="38100" dir="2700000" algn="tl">
                    <a:srgbClr val="000000">
                      <a:alpha val="43137"/>
                    </a:srgbClr>
                  </a:outerShdw>
                </a:effectLst>
                <a:latin typeface="맑은 고딕"/>
                <a:ea typeface="맑은 고딕"/>
              </a:rPr>
              <a:t>Issue management plan</a:t>
            </a:r>
            <a:endParaRPr kumimoji="0" lang="en-US" altLang="ko-KR" sz="1400" b="1" kern="0" dirty="0">
              <a:solidFill>
                <a:prstClr val="white"/>
              </a:solidFill>
              <a:effectLst>
                <a:outerShdw blurRad="38100" dist="38100" dir="2700000" algn="tl">
                  <a:srgbClr val="000000">
                    <a:alpha val="43137"/>
                  </a:srgbClr>
                </a:outerShdw>
              </a:effectLst>
              <a:latin typeface="맑은 고딕"/>
              <a:ea typeface="맑은 고딕"/>
            </a:endParaRPr>
          </a:p>
        </p:txBody>
      </p:sp>
      <p:sp>
        <p:nvSpPr>
          <p:cNvPr id="9" name="AutoShape 2"/>
          <p:cNvSpPr>
            <a:spLocks noChangeArrowheads="1"/>
          </p:cNvSpPr>
          <p:nvPr/>
        </p:nvSpPr>
        <p:spPr bwMode="auto">
          <a:xfrm>
            <a:off x="5014341" y="2136031"/>
            <a:ext cx="4395788" cy="184666"/>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1" hangingPunct="1">
              <a:spcBef>
                <a:spcPct val="0"/>
              </a:spcBef>
            </a:pPr>
            <a:r>
              <a:rPr lang="en" altLang="en-US" u="sng" dirty="0">
                <a:solidFill>
                  <a:schemeClr val="tx1"/>
                </a:solidFill>
                <a:latin typeface="+mn-ea"/>
                <a:ea typeface="+mn-ea"/>
              </a:rPr>
              <a:t>Issue Management Process</a:t>
            </a:r>
          </a:p>
        </p:txBody>
      </p:sp>
      <p:sp>
        <p:nvSpPr>
          <p:cNvPr id="10" name="Rectangle 5"/>
          <p:cNvSpPr>
            <a:spLocks noChangeArrowheads="1"/>
          </p:cNvSpPr>
          <p:nvPr/>
        </p:nvSpPr>
        <p:spPr bwMode="auto">
          <a:xfrm>
            <a:off x="5228654" y="5604718"/>
            <a:ext cx="4260850" cy="306388"/>
          </a:xfrm>
          <a:prstGeom prst="rect">
            <a:avLst/>
          </a:prstGeom>
          <a:solidFill>
            <a:schemeClr val="accent2">
              <a:lumMod val="20000"/>
              <a:lumOff val="80000"/>
            </a:schemeClr>
          </a:solidFill>
          <a:ln w="9525" algn="ctr">
            <a:solidFill>
              <a:schemeClr val="tx1"/>
            </a:solidFill>
            <a:miter lim="800000"/>
            <a:headEnd/>
            <a:tailEnd/>
          </a:ln>
          <a:effectLst>
            <a:outerShdw dist="35921" dir="2700000" algn="ctr" rotWithShape="0">
              <a:schemeClr val="bg2"/>
            </a:outerShdw>
          </a:effectLst>
        </p:spPr>
        <p:txBody>
          <a:bodyPr wrap="none"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1" hangingPunct="1">
              <a:spcBef>
                <a:spcPct val="20000"/>
              </a:spcBef>
            </a:pPr>
            <a:r>
              <a:rPr lang="en" altLang="en-US" dirty="0">
                <a:solidFill>
                  <a:schemeClr val="tx1"/>
                </a:solidFill>
                <a:latin typeface="+mn-ea"/>
                <a:ea typeface="+mn-ea"/>
              </a:rPr>
              <a:t>Related form</a:t>
            </a:r>
            <a:endParaRPr lang="en-US" altLang="ko-KR" dirty="0">
              <a:solidFill>
                <a:schemeClr val="tx1"/>
              </a:solidFill>
              <a:latin typeface="+mn-ea"/>
              <a:ea typeface="+mn-ea"/>
            </a:endParaRPr>
          </a:p>
        </p:txBody>
      </p:sp>
      <p:sp>
        <p:nvSpPr>
          <p:cNvPr id="11" name="Rectangle 6"/>
          <p:cNvSpPr>
            <a:spLocks noChangeArrowheads="1"/>
          </p:cNvSpPr>
          <p:nvPr/>
        </p:nvSpPr>
        <p:spPr bwMode="auto">
          <a:xfrm>
            <a:off x="5228654" y="5911106"/>
            <a:ext cx="4260850" cy="445482"/>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lIns="126000" tIns="126000" rIns="126000" bIns="126000" anchor="ctr"/>
          <a:lstStyle>
            <a:lvl1pPr marL="87313" indent="-87313">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spcBef>
                <a:spcPct val="0"/>
              </a:spcBef>
              <a:buFontTx/>
              <a:buChar char="•"/>
            </a:pPr>
            <a:r>
              <a:rPr kumimoji="0" lang="en" altLang="ko-KR" sz="1100" b="0" dirty="0">
                <a:solidFill>
                  <a:schemeClr val="tx1"/>
                </a:solidFill>
                <a:latin typeface="+mn-ea"/>
                <a:ea typeface="+mn-ea"/>
              </a:rPr>
              <a:t>OBICs Orchestra </a:t>
            </a:r>
            <a:r>
              <a:rPr kumimoji="0" lang="en" altLang="en-US" sz="1100" b="0" dirty="0">
                <a:solidFill>
                  <a:schemeClr val="tx1"/>
                </a:solidFill>
                <a:latin typeface="+mn-ea"/>
                <a:ea typeface="+mn-ea"/>
              </a:rPr>
              <a:t>issue registration</a:t>
            </a:r>
            <a:endParaRPr kumimoji="0" lang="en-US" altLang="ko-KR" sz="1100" b="0" dirty="0">
              <a:solidFill>
                <a:schemeClr val="tx1"/>
              </a:solidFill>
              <a:latin typeface="+mn-ea"/>
              <a:ea typeface="+mn-ea"/>
            </a:endParaRPr>
          </a:p>
        </p:txBody>
      </p:sp>
      <p:sp>
        <p:nvSpPr>
          <p:cNvPr id="12" name="Rectangle 30"/>
          <p:cNvSpPr>
            <a:spLocks noChangeArrowheads="1"/>
          </p:cNvSpPr>
          <p:nvPr/>
        </p:nvSpPr>
        <p:spPr bwMode="auto">
          <a:xfrm>
            <a:off x="5276279" y="2451943"/>
            <a:ext cx="1100137" cy="422275"/>
          </a:xfrm>
          <a:prstGeom prst="rect">
            <a:avLst/>
          </a:prstGeom>
          <a:solidFill>
            <a:schemeClr val="accent2">
              <a:lumMod val="20000"/>
              <a:lumOff val="80000"/>
            </a:schemeClr>
          </a:solidFill>
          <a:ln w="9525" algn="ctr">
            <a:solidFill>
              <a:schemeClr val="tx1"/>
            </a:solidFill>
            <a:miter lim="800000"/>
            <a:headEnd/>
            <a:tailEnd/>
          </a:ln>
          <a:effectLst>
            <a:outerShdw dist="35921" dir="2700000" algn="ctr" rotWithShape="0">
              <a:schemeClr val="bg2"/>
            </a:outerShdw>
          </a:effectLst>
        </p:spPr>
        <p:txBody>
          <a:bodyPr wrap="none"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1" hangingPunct="1">
              <a:spcBef>
                <a:spcPct val="20000"/>
              </a:spcBef>
            </a:pPr>
            <a:r>
              <a:rPr lang="en" altLang="en-US" sz="800" dirty="0">
                <a:solidFill>
                  <a:schemeClr val="tx1"/>
                </a:solidFill>
                <a:latin typeface="+mn-ea"/>
                <a:ea typeface="+mn-ea"/>
              </a:rPr>
              <a:t>Issuer</a:t>
            </a:r>
          </a:p>
        </p:txBody>
      </p:sp>
      <p:sp>
        <p:nvSpPr>
          <p:cNvPr id="13" name="Rectangle 31"/>
          <p:cNvSpPr>
            <a:spLocks noChangeArrowheads="1"/>
          </p:cNvSpPr>
          <p:nvPr/>
        </p:nvSpPr>
        <p:spPr bwMode="auto">
          <a:xfrm>
            <a:off x="5276279" y="2882156"/>
            <a:ext cx="1100137" cy="2232025"/>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lIns="126000" tIns="126000" rIns="126000" bIns="126000"/>
          <a:lstStyle>
            <a:lvl1pPr marL="185738" indent="-185738">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a:lnSpc>
                <a:spcPct val="105000"/>
              </a:lnSpc>
              <a:spcBef>
                <a:spcPct val="40000"/>
              </a:spcBef>
              <a:buFont typeface="Wingdings" pitchFamily="2" charset="2"/>
              <a:buNone/>
            </a:pPr>
            <a:endParaRPr lang="ko-KR" altLang="en-US" sz="1000" b="0" dirty="0">
              <a:latin typeface="+mn-ea"/>
              <a:ea typeface="+mn-ea"/>
            </a:endParaRPr>
          </a:p>
        </p:txBody>
      </p:sp>
      <p:sp>
        <p:nvSpPr>
          <p:cNvPr id="14" name="Rectangle 32"/>
          <p:cNvSpPr>
            <a:spLocks noChangeArrowheads="1"/>
          </p:cNvSpPr>
          <p:nvPr/>
        </p:nvSpPr>
        <p:spPr bwMode="auto">
          <a:xfrm>
            <a:off x="6381179" y="2451943"/>
            <a:ext cx="998537" cy="422275"/>
          </a:xfrm>
          <a:prstGeom prst="rect">
            <a:avLst/>
          </a:prstGeom>
          <a:solidFill>
            <a:schemeClr val="accent2">
              <a:lumMod val="20000"/>
              <a:lumOff val="80000"/>
            </a:schemeClr>
          </a:solidFill>
          <a:ln w="9525" algn="ctr">
            <a:solidFill>
              <a:schemeClr val="tx1"/>
            </a:solidFill>
            <a:miter lim="800000"/>
            <a:headEnd/>
            <a:tailEnd/>
          </a:ln>
          <a:effectLst>
            <a:outerShdw dist="35921" dir="2700000" algn="ctr" rotWithShape="0">
              <a:schemeClr val="bg2"/>
            </a:outerShdw>
          </a:effectLst>
        </p:spPr>
        <p:txBody>
          <a:bodyPr wrap="none"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1" hangingPunct="1">
              <a:spcBef>
                <a:spcPct val="20000"/>
              </a:spcBef>
            </a:pPr>
            <a:r>
              <a:rPr lang="en" altLang="en-US" sz="800" dirty="0">
                <a:solidFill>
                  <a:schemeClr val="tx1"/>
                </a:solidFill>
                <a:latin typeface="+mn-ea"/>
                <a:ea typeface="+mn-ea"/>
              </a:rPr>
              <a:t>Stakeholders </a:t>
            </a:r>
            <a:r>
              <a:rPr lang="en" altLang="ko-KR" sz="800" dirty="0">
                <a:solidFill>
                  <a:schemeClr val="tx1"/>
                </a:solidFill>
                <a:latin typeface="+mn-ea"/>
                <a:ea typeface="+mn-ea"/>
              </a:rPr>
              <a:t>( </a:t>
            </a:r>
            <a:r>
              <a:rPr lang="en" altLang="en-US" sz="800" dirty="0">
                <a:solidFill>
                  <a:schemeClr val="tx1"/>
                </a:solidFill>
                <a:latin typeface="+mn-ea"/>
                <a:ea typeface="+mn-ea"/>
              </a:rPr>
              <a:t>Meeting </a:t>
            </a:r>
            <a:r>
              <a:rPr lang="en" altLang="ko-KR" sz="800" dirty="0">
                <a:solidFill>
                  <a:schemeClr val="tx1"/>
                </a:solidFill>
                <a:latin typeface="+mn-ea"/>
                <a:ea typeface="+mn-ea"/>
              </a:rPr>
              <a:t>)</a:t>
            </a:r>
          </a:p>
        </p:txBody>
      </p:sp>
      <p:sp>
        <p:nvSpPr>
          <p:cNvPr id="15" name="Rectangle 33"/>
          <p:cNvSpPr>
            <a:spLocks noChangeArrowheads="1"/>
          </p:cNvSpPr>
          <p:nvPr/>
        </p:nvSpPr>
        <p:spPr bwMode="auto">
          <a:xfrm>
            <a:off x="6381179" y="2882156"/>
            <a:ext cx="998537" cy="2232025"/>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lIns="126000" tIns="126000" rIns="126000" bIns="126000"/>
          <a:lstStyle>
            <a:lvl1pPr marL="185738" indent="-185738">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a:lnSpc>
                <a:spcPct val="105000"/>
              </a:lnSpc>
              <a:spcBef>
                <a:spcPct val="40000"/>
              </a:spcBef>
              <a:buFont typeface="Wingdings" pitchFamily="2" charset="2"/>
              <a:buNone/>
            </a:pPr>
            <a:endParaRPr lang="ko-KR" altLang="en-US" sz="800" b="0" dirty="0">
              <a:latin typeface="+mn-ea"/>
              <a:ea typeface="+mn-ea"/>
            </a:endParaRPr>
          </a:p>
        </p:txBody>
      </p:sp>
      <p:sp>
        <p:nvSpPr>
          <p:cNvPr id="16" name="Rectangle 34"/>
          <p:cNvSpPr>
            <a:spLocks noChangeArrowheads="1"/>
          </p:cNvSpPr>
          <p:nvPr/>
        </p:nvSpPr>
        <p:spPr bwMode="auto">
          <a:xfrm>
            <a:off x="7382891" y="2451943"/>
            <a:ext cx="1182688" cy="422275"/>
          </a:xfrm>
          <a:prstGeom prst="rect">
            <a:avLst/>
          </a:prstGeom>
          <a:solidFill>
            <a:schemeClr val="accent2">
              <a:lumMod val="20000"/>
              <a:lumOff val="80000"/>
            </a:schemeClr>
          </a:solidFill>
          <a:ln w="9525" algn="ctr">
            <a:solidFill>
              <a:schemeClr val="tx1"/>
            </a:solidFill>
            <a:miter lim="800000"/>
            <a:headEnd/>
            <a:tailEnd/>
          </a:ln>
          <a:effectLst>
            <a:outerShdw dist="35921" dir="2700000" algn="ctr" rotWithShape="0">
              <a:schemeClr val="bg2"/>
            </a:outerShdw>
          </a:effectLst>
        </p:spPr>
        <p:txBody>
          <a:bodyPr wrap="none"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1" hangingPunct="1">
              <a:spcBef>
                <a:spcPct val="20000"/>
              </a:spcBef>
            </a:pPr>
            <a:r>
              <a:rPr lang="en" altLang="en-US" sz="800" dirty="0">
                <a:solidFill>
                  <a:schemeClr val="tx1"/>
                </a:solidFill>
                <a:latin typeface="+mn-ea"/>
                <a:ea typeface="+mn-ea"/>
              </a:rPr>
              <a:t>Implementation Team </a:t>
            </a:r>
            <a:r>
              <a:rPr lang="en" altLang="ko-KR" sz="800" dirty="0">
                <a:solidFill>
                  <a:schemeClr val="tx1"/>
                </a:solidFill>
                <a:latin typeface="+mn-ea"/>
                <a:ea typeface="+mn-ea"/>
              </a:rPr>
              <a:t>PM/PMO</a:t>
            </a:r>
          </a:p>
        </p:txBody>
      </p:sp>
      <p:sp>
        <p:nvSpPr>
          <p:cNvPr id="17" name="Rectangle 35"/>
          <p:cNvSpPr>
            <a:spLocks noChangeArrowheads="1"/>
          </p:cNvSpPr>
          <p:nvPr/>
        </p:nvSpPr>
        <p:spPr bwMode="auto">
          <a:xfrm>
            <a:off x="7382891" y="2882156"/>
            <a:ext cx="1182688" cy="2232025"/>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lIns="126000" tIns="126000" rIns="126000" bIns="126000"/>
          <a:lstStyle>
            <a:lvl1pPr marL="185738" indent="-185738">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a:lnSpc>
                <a:spcPct val="105000"/>
              </a:lnSpc>
              <a:spcBef>
                <a:spcPct val="40000"/>
              </a:spcBef>
              <a:buFont typeface="Wingdings" pitchFamily="2" charset="2"/>
              <a:buNone/>
            </a:pPr>
            <a:endParaRPr lang="ko-KR" altLang="en-US" sz="800" b="0" dirty="0">
              <a:latin typeface="+mn-ea"/>
              <a:ea typeface="+mn-ea"/>
            </a:endParaRPr>
          </a:p>
        </p:txBody>
      </p:sp>
      <p:sp>
        <p:nvSpPr>
          <p:cNvPr id="18" name="Rectangle 36"/>
          <p:cNvSpPr>
            <a:spLocks noChangeArrowheads="1"/>
          </p:cNvSpPr>
          <p:nvPr/>
        </p:nvSpPr>
        <p:spPr bwMode="auto">
          <a:xfrm>
            <a:off x="8559229" y="2451943"/>
            <a:ext cx="842962" cy="422275"/>
          </a:xfrm>
          <a:prstGeom prst="rect">
            <a:avLst/>
          </a:prstGeom>
          <a:solidFill>
            <a:schemeClr val="accent2">
              <a:lumMod val="20000"/>
              <a:lumOff val="80000"/>
            </a:schemeClr>
          </a:solidFill>
          <a:ln w="9525" algn="ctr">
            <a:solidFill>
              <a:schemeClr val="tx1"/>
            </a:solidFill>
            <a:miter lim="800000"/>
            <a:headEnd/>
            <a:tailEnd/>
          </a:ln>
          <a:effectLst>
            <a:outerShdw dist="35921" dir="2700000" algn="ctr" rotWithShape="0">
              <a:schemeClr val="bg2"/>
            </a:outerShdw>
          </a:effectLst>
        </p:spPr>
        <p:txBody>
          <a:bodyPr wrap="none"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1" hangingPunct="1">
              <a:spcBef>
                <a:spcPct val="20000"/>
              </a:spcBef>
            </a:pPr>
            <a:r>
              <a:rPr lang="en" altLang="en-US" sz="800" dirty="0">
                <a:solidFill>
                  <a:schemeClr val="tx1"/>
                </a:solidFill>
                <a:latin typeface="+mn-ea"/>
                <a:ea typeface="+mn-ea"/>
              </a:rPr>
              <a:t>weekly meeting</a:t>
            </a:r>
          </a:p>
        </p:txBody>
      </p:sp>
      <p:sp>
        <p:nvSpPr>
          <p:cNvPr id="19" name="Rectangle 37"/>
          <p:cNvSpPr>
            <a:spLocks noChangeArrowheads="1"/>
          </p:cNvSpPr>
          <p:nvPr/>
        </p:nvSpPr>
        <p:spPr bwMode="auto">
          <a:xfrm>
            <a:off x="8559229" y="2882156"/>
            <a:ext cx="842962" cy="2232025"/>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lIns="126000" tIns="126000" rIns="126000" bIns="126000"/>
          <a:lstStyle>
            <a:lvl1pPr marL="185738" indent="-185738">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a:lnSpc>
                <a:spcPct val="105000"/>
              </a:lnSpc>
              <a:spcBef>
                <a:spcPct val="40000"/>
              </a:spcBef>
              <a:buFont typeface="Wingdings" pitchFamily="2" charset="2"/>
              <a:buNone/>
            </a:pPr>
            <a:endParaRPr lang="ko-KR" altLang="en-US" sz="800" b="0" dirty="0">
              <a:latin typeface="+mn-ea"/>
              <a:ea typeface="+mn-ea"/>
            </a:endParaRPr>
          </a:p>
        </p:txBody>
      </p:sp>
      <p:sp>
        <p:nvSpPr>
          <p:cNvPr id="20" name="AutoShape 38"/>
          <p:cNvSpPr>
            <a:spLocks noChangeArrowheads="1"/>
          </p:cNvSpPr>
          <p:nvPr/>
        </p:nvSpPr>
        <p:spPr bwMode="auto">
          <a:xfrm>
            <a:off x="5323904" y="3013918"/>
            <a:ext cx="993775" cy="376238"/>
          </a:xfrm>
          <a:prstGeom prst="roundRect">
            <a:avLst>
              <a:gd name="adj" fmla="val 16667"/>
            </a:avLst>
          </a:prstGeom>
          <a:solidFill>
            <a:schemeClr val="bg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sy="50000" kx="2453608" rotWithShape="0">
                    <a:schemeClr val="tx1">
                      <a:alpha val="50000"/>
                    </a:schemeClr>
                  </a:outerShdw>
                </a:effectLst>
              </a14:hiddenEffects>
            </a:ext>
          </a:extLst>
        </p:spPr>
        <p:txBody>
          <a:bodyPr lIns="0" rIns="0"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1" hangingPunct="1">
              <a:lnSpc>
                <a:spcPct val="90000"/>
              </a:lnSpc>
              <a:spcBef>
                <a:spcPct val="20000"/>
              </a:spcBef>
              <a:buFont typeface="Wingdings" pitchFamily="2" charset="2"/>
              <a:buNone/>
            </a:pPr>
            <a:r>
              <a:rPr lang="en" altLang="en-US" sz="800" dirty="0">
                <a:solidFill>
                  <a:schemeClr val="tx1"/>
                </a:solidFill>
                <a:latin typeface="+mn-ea"/>
                <a:ea typeface="+mn-ea"/>
              </a:rPr>
              <a:t>raising issues and</a:t>
            </a:r>
          </a:p>
          <a:p>
            <a:pPr algn="ctr" eaLnBrk="1" latinLnBrk="1" hangingPunct="1">
              <a:lnSpc>
                <a:spcPct val="90000"/>
              </a:lnSpc>
              <a:spcBef>
                <a:spcPct val="20000"/>
              </a:spcBef>
              <a:buFont typeface="Wingdings" pitchFamily="2" charset="2"/>
              <a:buNone/>
            </a:pPr>
            <a:r>
              <a:rPr lang="en" altLang="en-US" sz="800" dirty="0">
                <a:solidFill>
                  <a:schemeClr val="tx1"/>
                </a:solidFill>
                <a:latin typeface="+mn-ea"/>
                <a:ea typeface="+mn-ea"/>
              </a:rPr>
              <a:t>report</a:t>
            </a:r>
          </a:p>
        </p:txBody>
      </p:sp>
      <p:sp>
        <p:nvSpPr>
          <p:cNvPr id="21" name="AutoShape 39"/>
          <p:cNvSpPr>
            <a:spLocks noChangeArrowheads="1"/>
          </p:cNvSpPr>
          <p:nvPr/>
        </p:nvSpPr>
        <p:spPr bwMode="auto">
          <a:xfrm>
            <a:off x="5604891" y="3588593"/>
            <a:ext cx="2552700" cy="339725"/>
          </a:xfrm>
          <a:prstGeom prst="roundRect">
            <a:avLst>
              <a:gd name="adj" fmla="val 16667"/>
            </a:avLst>
          </a:prstGeom>
          <a:solidFill>
            <a:schemeClr val="bg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1" hangingPunct="1">
              <a:lnSpc>
                <a:spcPct val="90000"/>
              </a:lnSpc>
              <a:spcBef>
                <a:spcPct val="20000"/>
              </a:spcBef>
              <a:buFont typeface="Wingdings" pitchFamily="2" charset="2"/>
              <a:buNone/>
            </a:pPr>
            <a:r>
              <a:rPr lang="en" altLang="en-US" sz="800" dirty="0">
                <a:solidFill>
                  <a:schemeClr val="tx1"/>
                </a:solidFill>
                <a:latin typeface="+mn-ea"/>
                <a:ea typeface="+mn-ea"/>
              </a:rPr>
              <a:t>Establish countermeasures and resolve issues</a:t>
            </a:r>
          </a:p>
        </p:txBody>
      </p:sp>
      <p:sp>
        <p:nvSpPr>
          <p:cNvPr id="22" name="AutoShape 40"/>
          <p:cNvSpPr>
            <a:spLocks noChangeArrowheads="1"/>
          </p:cNvSpPr>
          <p:nvPr/>
        </p:nvSpPr>
        <p:spPr bwMode="auto">
          <a:xfrm>
            <a:off x="7487666" y="3010743"/>
            <a:ext cx="944563" cy="379413"/>
          </a:xfrm>
          <a:prstGeom prst="roundRect">
            <a:avLst>
              <a:gd name="adj" fmla="val 16667"/>
            </a:avLst>
          </a:prstGeom>
          <a:solidFill>
            <a:schemeClr val="bg1"/>
          </a:solidFill>
          <a:ln w="9525">
            <a:solidFill>
              <a:schemeClr val="tx1"/>
            </a:solidFill>
            <a:round/>
            <a:headEnd type="none" w="sm" len="sm"/>
            <a:tailEnd type="none" w="sm" len="sm"/>
          </a:ln>
          <a:effectLst>
            <a:outerShdw dist="17961" dir="2700000" algn="ctr" rotWithShape="0">
              <a:schemeClr val="tx1"/>
            </a:outerShdw>
          </a:effectLst>
        </p:spPr>
        <p:txBody>
          <a:bodyPr lIns="54000" rIns="54000"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1" hangingPunct="1">
              <a:lnSpc>
                <a:spcPct val="90000"/>
              </a:lnSpc>
              <a:spcBef>
                <a:spcPct val="20000"/>
              </a:spcBef>
              <a:buFont typeface="Wingdings" pitchFamily="2" charset="2"/>
              <a:buNone/>
            </a:pPr>
            <a:r>
              <a:rPr lang="en" altLang="en-US" sz="800" dirty="0">
                <a:solidFill>
                  <a:schemeClr val="tx1"/>
                </a:solidFill>
                <a:latin typeface="+mn-ea"/>
                <a:ea typeface="+mn-ea"/>
              </a:rPr>
              <a:t>Issue logging and analysis</a:t>
            </a:r>
          </a:p>
        </p:txBody>
      </p:sp>
      <p:cxnSp>
        <p:nvCxnSpPr>
          <p:cNvPr id="23" name="AutoShape 41"/>
          <p:cNvCxnSpPr>
            <a:cxnSpLocks noChangeShapeType="1"/>
            <a:stCxn id="20" idx="3"/>
            <a:endCxn id="22" idx="1"/>
          </p:cNvCxnSpPr>
          <p:nvPr/>
        </p:nvCxnSpPr>
        <p:spPr bwMode="gray">
          <a:xfrm flipV="1">
            <a:off x="6317679" y="3201243"/>
            <a:ext cx="1169987" cy="1588"/>
          </a:xfrm>
          <a:prstGeom prst="bentConnector3">
            <a:avLst>
              <a:gd name="adj1" fmla="val 49931"/>
            </a:avLst>
          </a:prstGeom>
          <a:noFill/>
          <a:ln w="63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24" name="AutoShape 42"/>
          <p:cNvCxnSpPr>
            <a:cxnSpLocks noChangeShapeType="1"/>
            <a:stCxn id="22" idx="2"/>
            <a:endCxn id="21" idx="0"/>
          </p:cNvCxnSpPr>
          <p:nvPr/>
        </p:nvCxnSpPr>
        <p:spPr bwMode="gray">
          <a:xfrm rot="5400000">
            <a:off x="7321772" y="2949625"/>
            <a:ext cx="198437" cy="1079500"/>
          </a:xfrm>
          <a:prstGeom prst="bentConnector3">
            <a:avLst>
              <a:gd name="adj1" fmla="val 49602"/>
            </a:avLst>
          </a:prstGeom>
          <a:noFill/>
          <a:ln w="63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grpSp>
        <p:nvGrpSpPr>
          <p:cNvPr id="25" name="Group 43"/>
          <p:cNvGrpSpPr>
            <a:grpSpLocks/>
          </p:cNvGrpSpPr>
          <p:nvPr/>
        </p:nvGrpSpPr>
        <p:grpSpPr bwMode="auto">
          <a:xfrm>
            <a:off x="5288979" y="3467943"/>
            <a:ext cx="4097337" cy="544513"/>
            <a:chOff x="1116" y="2223"/>
            <a:chExt cx="3010" cy="441"/>
          </a:xfrm>
        </p:grpSpPr>
        <p:sp>
          <p:nvSpPr>
            <p:cNvPr id="26" name="Line 44"/>
            <p:cNvSpPr>
              <a:spLocks noChangeShapeType="1"/>
            </p:cNvSpPr>
            <p:nvPr/>
          </p:nvSpPr>
          <p:spPr bwMode="gray">
            <a:xfrm>
              <a:off x="1116" y="2664"/>
              <a:ext cx="3002" cy="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8000" tIns="10800" rIns="18000" bIns="10800" anchor="ctr"/>
            <a:lstStyle/>
            <a:p>
              <a:endParaRPr lang="ko-KR" altLang="en-US" dirty="0">
                <a:latin typeface="+mn-ea"/>
                <a:ea typeface="+mn-ea"/>
              </a:endParaRPr>
            </a:p>
          </p:txBody>
        </p:sp>
        <p:sp>
          <p:nvSpPr>
            <p:cNvPr id="27" name="Line 45"/>
            <p:cNvSpPr>
              <a:spLocks noChangeShapeType="1"/>
            </p:cNvSpPr>
            <p:nvPr/>
          </p:nvSpPr>
          <p:spPr bwMode="gray">
            <a:xfrm>
              <a:off x="1124" y="2223"/>
              <a:ext cx="3002" cy="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8000" tIns="10800" rIns="18000" bIns="10800" anchor="ctr"/>
            <a:lstStyle/>
            <a:p>
              <a:endParaRPr lang="ko-KR" altLang="en-US" dirty="0">
                <a:latin typeface="+mn-ea"/>
                <a:ea typeface="+mn-ea"/>
              </a:endParaRPr>
            </a:p>
          </p:txBody>
        </p:sp>
      </p:grpSp>
      <p:sp>
        <p:nvSpPr>
          <p:cNvPr id="28" name="AutoShape 46"/>
          <p:cNvSpPr>
            <a:spLocks noChangeArrowheads="1"/>
          </p:cNvSpPr>
          <p:nvPr/>
        </p:nvSpPr>
        <p:spPr bwMode="auto">
          <a:xfrm>
            <a:off x="7490841" y="4595068"/>
            <a:ext cx="946150" cy="381000"/>
          </a:xfrm>
          <a:prstGeom prst="roundRect">
            <a:avLst>
              <a:gd name="adj" fmla="val 16667"/>
            </a:avLst>
          </a:prstGeom>
          <a:solidFill>
            <a:schemeClr val="bg1"/>
          </a:solidFill>
          <a:ln w="9525">
            <a:solidFill>
              <a:schemeClr val="tx1"/>
            </a:solidFill>
            <a:round/>
            <a:headEnd type="none" w="sm" len="sm"/>
            <a:tailEnd type="none" w="sm" len="sm"/>
          </a:ln>
          <a:effectLst>
            <a:outerShdw dist="17961" dir="2700000" algn="ctr" rotWithShape="0">
              <a:schemeClr val="tx1"/>
            </a:outerShdw>
          </a:effectLst>
        </p:spPr>
        <p:txBody>
          <a:bodyPr lIns="54000" rIns="54000"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1" hangingPunct="1">
              <a:lnSpc>
                <a:spcPct val="80000"/>
              </a:lnSpc>
              <a:spcBef>
                <a:spcPct val="20000"/>
              </a:spcBef>
              <a:buFont typeface="Wingdings" pitchFamily="2" charset="2"/>
              <a:buNone/>
            </a:pPr>
            <a:r>
              <a:rPr lang="en" altLang="en-US" sz="800" dirty="0">
                <a:solidFill>
                  <a:schemeClr val="tx1"/>
                </a:solidFill>
                <a:latin typeface="+mn-ea"/>
                <a:ea typeface="+mn-ea"/>
              </a:rPr>
              <a:t>report an issue</a:t>
            </a:r>
          </a:p>
        </p:txBody>
      </p:sp>
      <p:sp>
        <p:nvSpPr>
          <p:cNvPr id="29" name="AutoShape 47"/>
          <p:cNvSpPr>
            <a:spLocks noChangeArrowheads="1"/>
          </p:cNvSpPr>
          <p:nvPr/>
        </p:nvSpPr>
        <p:spPr bwMode="auto">
          <a:xfrm>
            <a:off x="8637016" y="4593481"/>
            <a:ext cx="723900" cy="381000"/>
          </a:xfrm>
          <a:prstGeom prst="roundRect">
            <a:avLst>
              <a:gd name="adj" fmla="val 16667"/>
            </a:avLst>
          </a:prstGeom>
          <a:solidFill>
            <a:schemeClr val="bg1"/>
          </a:solidFill>
          <a:ln w="9525">
            <a:solidFill>
              <a:schemeClr val="tx1"/>
            </a:solidFill>
            <a:round/>
            <a:headEnd type="none" w="sm" len="sm"/>
            <a:tailEnd type="none" w="sm" len="sm"/>
          </a:ln>
          <a:effectLst>
            <a:outerShdw dist="17961" dir="2700000" algn="ctr" rotWithShape="0">
              <a:schemeClr val="tx1"/>
            </a:outerShdw>
          </a:effectLst>
        </p:spPr>
        <p:txBody>
          <a:bodyPr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1" hangingPunct="1">
              <a:lnSpc>
                <a:spcPct val="80000"/>
              </a:lnSpc>
              <a:spcBef>
                <a:spcPct val="20000"/>
              </a:spcBef>
              <a:buFont typeface="Wingdings" pitchFamily="2" charset="2"/>
              <a:buNone/>
            </a:pPr>
            <a:r>
              <a:rPr lang="en" altLang="en-US" sz="800" dirty="0">
                <a:solidFill>
                  <a:schemeClr val="tx1"/>
                </a:solidFill>
                <a:latin typeface="+mn-ea"/>
                <a:ea typeface="+mn-ea"/>
              </a:rPr>
              <a:t>Status </a:t>
            </a:r>
            <a:r>
              <a:rPr lang="en" altLang="ko-KR" sz="800" dirty="0">
                <a:solidFill>
                  <a:schemeClr val="tx1"/>
                </a:solidFill>
                <a:latin typeface="+mn-ea"/>
                <a:ea typeface="+mn-ea"/>
              </a:rPr>
              <a:t>Review</a:t>
            </a:r>
          </a:p>
        </p:txBody>
      </p:sp>
      <p:cxnSp>
        <p:nvCxnSpPr>
          <p:cNvPr id="30" name="AutoShape 48"/>
          <p:cNvCxnSpPr>
            <a:cxnSpLocks noChangeShapeType="1"/>
            <a:stCxn id="28" idx="3"/>
            <a:endCxn id="29" idx="1"/>
          </p:cNvCxnSpPr>
          <p:nvPr/>
        </p:nvCxnSpPr>
        <p:spPr bwMode="gray">
          <a:xfrm flipV="1">
            <a:off x="8436991" y="4783981"/>
            <a:ext cx="200025" cy="1587"/>
          </a:xfrm>
          <a:prstGeom prst="bentConnector3">
            <a:avLst>
              <a:gd name="adj1" fmla="val 50000"/>
            </a:avLst>
          </a:prstGeom>
          <a:noFill/>
          <a:ln w="63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31" name="AutoShape 49"/>
          <p:cNvCxnSpPr>
            <a:cxnSpLocks noChangeShapeType="1"/>
            <a:stCxn id="21" idx="2"/>
            <a:endCxn id="33" idx="0"/>
          </p:cNvCxnSpPr>
          <p:nvPr/>
        </p:nvCxnSpPr>
        <p:spPr bwMode="gray">
          <a:xfrm rot="5400000">
            <a:off x="6780434" y="4029125"/>
            <a:ext cx="201613" cy="0"/>
          </a:xfrm>
          <a:prstGeom prst="straightConnector1">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32" name="Line 50"/>
          <p:cNvSpPr>
            <a:spLocks noChangeShapeType="1"/>
          </p:cNvSpPr>
          <p:nvPr/>
        </p:nvSpPr>
        <p:spPr bwMode="gray">
          <a:xfrm>
            <a:off x="5296916" y="4550618"/>
            <a:ext cx="4086225" cy="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8000" tIns="10800" rIns="18000" bIns="10800" anchor="ctr"/>
          <a:lstStyle/>
          <a:p>
            <a:endParaRPr lang="ko-KR" altLang="en-US" dirty="0">
              <a:latin typeface="+mn-ea"/>
              <a:ea typeface="+mn-ea"/>
            </a:endParaRPr>
          </a:p>
        </p:txBody>
      </p:sp>
      <p:sp>
        <p:nvSpPr>
          <p:cNvPr id="33" name="AutoShape 51"/>
          <p:cNvSpPr>
            <a:spLocks noChangeArrowheads="1"/>
          </p:cNvSpPr>
          <p:nvPr/>
        </p:nvSpPr>
        <p:spPr bwMode="auto">
          <a:xfrm>
            <a:off x="5604891" y="4129931"/>
            <a:ext cx="2552700" cy="336550"/>
          </a:xfrm>
          <a:prstGeom prst="roundRect">
            <a:avLst>
              <a:gd name="adj" fmla="val 16667"/>
            </a:avLst>
          </a:prstGeom>
          <a:solidFill>
            <a:schemeClr val="bg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hangingPunct="1">
              <a:lnSpc>
                <a:spcPct val="90000"/>
              </a:lnSpc>
              <a:spcBef>
                <a:spcPct val="20000"/>
              </a:spcBef>
              <a:buFont typeface="Wingdings" pitchFamily="2" charset="2"/>
              <a:buNone/>
            </a:pPr>
            <a:r>
              <a:rPr lang="en" altLang="en-US" sz="800" dirty="0">
                <a:solidFill>
                  <a:schemeClr val="tx1"/>
                </a:solidFill>
                <a:latin typeface="+mn-ea"/>
                <a:ea typeface="+mn-ea"/>
              </a:rPr>
              <a:t>Issue resolution and result confirmation</a:t>
            </a:r>
          </a:p>
        </p:txBody>
      </p:sp>
      <p:sp>
        <p:nvSpPr>
          <p:cNvPr id="34" name="Rectangle 52"/>
          <p:cNvSpPr>
            <a:spLocks noChangeArrowheads="1"/>
          </p:cNvSpPr>
          <p:nvPr/>
        </p:nvSpPr>
        <p:spPr bwMode="auto">
          <a:xfrm>
            <a:off x="6424041" y="4736356"/>
            <a:ext cx="923925" cy="269875"/>
          </a:xfrm>
          <a:prstGeom prst="rect">
            <a:avLst/>
          </a:prstGeom>
          <a:solidFill>
            <a:srgbClr val="DDDDDD"/>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hangingPunct="1">
              <a:lnSpc>
                <a:spcPct val="90000"/>
              </a:lnSpc>
              <a:spcBef>
                <a:spcPct val="20000"/>
              </a:spcBef>
              <a:buFont typeface="Wingdings" pitchFamily="2" charset="2"/>
              <a:buNone/>
            </a:pPr>
            <a:r>
              <a:rPr lang="en" altLang="en-US" sz="800" dirty="0">
                <a:solidFill>
                  <a:schemeClr val="tx1"/>
                </a:solidFill>
                <a:latin typeface="+mn-ea"/>
                <a:ea typeface="+mn-ea"/>
              </a:rPr>
              <a:t>change management</a:t>
            </a:r>
          </a:p>
        </p:txBody>
      </p:sp>
      <p:cxnSp>
        <p:nvCxnSpPr>
          <p:cNvPr id="35" name="AutoShape 53"/>
          <p:cNvCxnSpPr>
            <a:cxnSpLocks noChangeShapeType="1"/>
            <a:stCxn id="33" idx="2"/>
            <a:endCxn id="34" idx="0"/>
          </p:cNvCxnSpPr>
          <p:nvPr/>
        </p:nvCxnSpPr>
        <p:spPr bwMode="gray">
          <a:xfrm rot="16200000" flipH="1">
            <a:off x="6748685" y="4599037"/>
            <a:ext cx="269875" cy="4763"/>
          </a:xfrm>
          <a:prstGeom prst="bentConnector3">
            <a:avLst>
              <a:gd name="adj1" fmla="val 50000"/>
            </a:avLst>
          </a:prstGeom>
          <a:noFill/>
          <a:ln w="6350">
            <a:solidFill>
              <a:schemeClr val="tx1"/>
            </a:solidFill>
            <a:prstDash val="dash"/>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36" name="Text Box 54"/>
          <p:cNvSpPr txBox="1">
            <a:spLocks noChangeArrowheads="1"/>
          </p:cNvSpPr>
          <p:nvPr/>
        </p:nvSpPr>
        <p:spPr bwMode="gray">
          <a:xfrm>
            <a:off x="5306441" y="5176093"/>
            <a:ext cx="4141788" cy="3429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8000" tIns="10800" rIns="18000" bIns="10800">
            <a:spAutoFit/>
          </a:bodyP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eaLnBrk="1" hangingPunct="1">
              <a:spcBef>
                <a:spcPct val="10000"/>
              </a:spcBef>
              <a:buFontTx/>
              <a:buChar char="•"/>
            </a:pPr>
            <a:r>
              <a:rPr kumimoji="0" lang="en" altLang="en-US" sz="1000" b="0" dirty="0">
                <a:solidFill>
                  <a:schemeClr val="tx1"/>
                </a:solidFill>
                <a:latin typeface="+mn-ea"/>
                <a:ea typeface="+mn-ea"/>
              </a:rPr>
              <a:t>Issues can be raised by all project members including </a:t>
            </a:r>
            <a:r>
              <a:rPr kumimoji="0" lang="en" altLang="ko-KR" sz="1000" b="0" dirty="0">
                <a:solidFill>
                  <a:schemeClr val="tx1"/>
                </a:solidFill>
                <a:latin typeface="+mn-ea"/>
                <a:ea typeface="+mn-ea"/>
              </a:rPr>
              <a:t>PM/PMO</a:t>
            </a:r>
          </a:p>
          <a:p>
            <a:pPr eaLnBrk="1" hangingPunct="1">
              <a:spcBef>
                <a:spcPct val="10000"/>
              </a:spcBef>
              <a:buFontTx/>
              <a:buChar char="•"/>
            </a:pPr>
            <a:r>
              <a:rPr kumimoji="0" lang="en" altLang="en-US" sz="1000" b="0" dirty="0">
                <a:solidFill>
                  <a:schemeClr val="tx1"/>
                </a:solidFill>
                <a:latin typeface="+mn-ea"/>
                <a:ea typeface="+mn-ea"/>
              </a:rPr>
              <a:t>If changes are necessary among the results of resolving issues, follow the change management procedure.</a:t>
            </a:r>
          </a:p>
        </p:txBody>
      </p:sp>
      <p:graphicFrame>
        <p:nvGraphicFramePr>
          <p:cNvPr id="37" name="표 36"/>
          <p:cNvGraphicFramePr>
            <a:graphicFrameLocks noGrp="1"/>
          </p:cNvGraphicFramePr>
          <p:nvPr>
            <p:extLst>
              <p:ext uri="{D42A27DB-BD31-4B8C-83A1-F6EECF244321}">
                <p14:modId xmlns:p14="http://schemas.microsoft.com/office/powerpoint/2010/main" val="3827015105"/>
              </p:ext>
            </p:extLst>
          </p:nvPr>
        </p:nvGraphicFramePr>
        <p:xfrm>
          <a:off x="381001" y="2121800"/>
          <a:ext cx="4700141" cy="3727296"/>
        </p:xfrm>
        <a:graphic>
          <a:graphicData uri="http://schemas.openxmlformats.org/drawingml/2006/table">
            <a:tbl>
              <a:tblPr/>
              <a:tblGrid>
                <a:gridCol w="870867">
                  <a:extLst>
                    <a:ext uri="{9D8B030D-6E8A-4147-A177-3AD203B41FA5}">
                      <a16:colId xmlns:a16="http://schemas.microsoft.com/office/drawing/2014/main" val="20000"/>
                    </a:ext>
                  </a:extLst>
                </a:gridCol>
                <a:gridCol w="3245174">
                  <a:extLst>
                    <a:ext uri="{9D8B030D-6E8A-4147-A177-3AD203B41FA5}">
                      <a16:colId xmlns:a16="http://schemas.microsoft.com/office/drawing/2014/main" val="20001"/>
                    </a:ext>
                  </a:extLst>
                </a:gridCol>
                <a:gridCol w="584100">
                  <a:extLst>
                    <a:ext uri="{9D8B030D-6E8A-4147-A177-3AD203B41FA5}">
                      <a16:colId xmlns:a16="http://schemas.microsoft.com/office/drawing/2014/main" val="20002"/>
                    </a:ext>
                  </a:extLst>
                </a:gridCol>
              </a:tblGrid>
              <a:tr h="117643">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800" b="1" i="0" u="none" strike="noStrike" cap="none" normalizeH="0" baseline="0" dirty="0">
                          <a:ln>
                            <a:noFill/>
                          </a:ln>
                          <a:solidFill>
                            <a:schemeClr val="bg1"/>
                          </a:solidFill>
                          <a:effectLst/>
                          <a:latin typeface="+mn-ea"/>
                          <a:ea typeface="+mn-ea"/>
                        </a:rPr>
                        <a:t>activity</a:t>
                      </a:r>
                      <a:endParaRPr kumimoji="1" lang="en-US" altLang="ko-KR" sz="800" b="1" i="0" u="none" strike="noStrike" cap="none" normalizeH="0" baseline="0" dirty="0">
                        <a:ln>
                          <a:noFill/>
                        </a:ln>
                        <a:solidFill>
                          <a:schemeClr val="bg1"/>
                        </a:solidFill>
                        <a:effectLst/>
                        <a:latin typeface="+mn-ea"/>
                        <a:ea typeface="+mn-ea"/>
                      </a:endParaRPr>
                    </a:p>
                  </a:txBody>
                  <a:tcPr marL="36000" marR="36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800" b="1" i="0" u="none" strike="noStrike" cap="none" normalizeH="0" baseline="0" dirty="0">
                          <a:ln>
                            <a:noFill/>
                          </a:ln>
                          <a:solidFill>
                            <a:schemeClr val="bg1"/>
                          </a:solidFill>
                          <a:effectLst/>
                          <a:latin typeface="+mn-ea"/>
                          <a:ea typeface="+mn-ea"/>
                        </a:rPr>
                        <a:t>explanation</a:t>
                      </a:r>
                      <a:endParaRPr kumimoji="1" lang="en-US" altLang="ko-KR" sz="800" b="1" i="0" u="none" strike="noStrike" cap="none" normalizeH="0" baseline="0" dirty="0">
                        <a:ln>
                          <a:noFill/>
                        </a:ln>
                        <a:solidFill>
                          <a:schemeClr val="bg1"/>
                        </a:solidFill>
                        <a:effectLst/>
                        <a:latin typeface="+mn-ea"/>
                        <a:ea typeface="+mn-ea"/>
                      </a:endParaRPr>
                    </a:p>
                  </a:txBody>
                  <a:tcPr marL="36000" marR="36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800" b="1" i="0" u="none" strike="noStrike" cap="none" normalizeH="0" baseline="0" dirty="0">
                          <a:ln>
                            <a:noFill/>
                          </a:ln>
                          <a:solidFill>
                            <a:schemeClr val="bg1"/>
                          </a:solidFill>
                          <a:effectLst/>
                          <a:latin typeface="+mn-ea"/>
                          <a:ea typeface="+mn-ea"/>
                        </a:rPr>
                        <a:t>role</a:t>
                      </a:r>
                      <a:endParaRPr kumimoji="1" lang="en-US" altLang="ko-KR" sz="800" b="1" i="0" u="none" strike="noStrike" cap="none" normalizeH="0" baseline="0" dirty="0">
                        <a:ln>
                          <a:noFill/>
                        </a:ln>
                        <a:solidFill>
                          <a:schemeClr val="bg1"/>
                        </a:solidFill>
                        <a:effectLst/>
                        <a:latin typeface="+mn-ea"/>
                        <a:ea typeface="+mn-ea"/>
                      </a:endParaRPr>
                    </a:p>
                  </a:txBody>
                  <a:tcPr marL="36000" marR="36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extLst>
                  <a:ext uri="{0D108BD9-81ED-4DB2-BD59-A6C34878D82A}">
                    <a16:rowId xmlns:a16="http://schemas.microsoft.com/office/drawing/2014/main" val="10000"/>
                  </a:ext>
                </a:extLst>
              </a:tr>
              <a:tr h="472395">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800" b="1" i="0" u="none" strike="noStrike" cap="none" normalizeH="0" baseline="0" dirty="0">
                          <a:ln>
                            <a:noFill/>
                          </a:ln>
                          <a:solidFill>
                            <a:schemeClr val="tx1"/>
                          </a:solidFill>
                          <a:effectLst/>
                          <a:latin typeface="+mn-ea"/>
                          <a:ea typeface="+mn-ea"/>
                        </a:rPr>
                        <a:t>raise an issue</a:t>
                      </a:r>
                    </a:p>
                  </a:txBody>
                  <a:tcPr marL="36000" marR="36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Wingdings" pitchFamily="2" charset="2"/>
                        <a:buChar char="§"/>
                        <a:tabLst/>
                      </a:pPr>
                      <a:r>
                        <a:rPr kumimoji="1" lang="en" altLang="en-US" sz="800" b="0" i="0" u="none" strike="noStrike" cap="none" normalizeH="0" baseline="0" dirty="0">
                          <a:ln>
                            <a:noFill/>
                          </a:ln>
                          <a:solidFill>
                            <a:schemeClr val="tx1"/>
                          </a:solidFill>
                          <a:effectLst/>
                          <a:latin typeface="+mn-ea"/>
                          <a:ea typeface="+mn-ea"/>
                        </a:rPr>
                        <a:t>The issue raiser should immediately raise an issue if an issue that may cause a disruption to the project plan arises.</a:t>
                      </a:r>
                    </a:p>
                    <a:p>
                      <a:pPr marL="177800" marR="0" lvl="0" indent="-177800" algn="l" defTabSz="849313" rtl="0" eaLnBrk="1" fontAlgn="base" latinLnBrk="0" hangingPunct="1">
                        <a:lnSpc>
                          <a:spcPct val="90000"/>
                        </a:lnSpc>
                        <a:spcBef>
                          <a:spcPct val="0"/>
                        </a:spcBef>
                        <a:spcAft>
                          <a:spcPct val="0"/>
                        </a:spcAft>
                        <a:buClrTx/>
                        <a:buSzTx/>
                        <a:buFont typeface="Wingdings" pitchFamily="2" charset="2"/>
                        <a:buChar char="§"/>
                        <a:tabLst/>
                      </a:pPr>
                      <a:r>
                        <a:rPr kumimoji="1" lang="en" altLang="en-US" sz="800" b="0" i="0" u="none" strike="noStrike" cap="none" normalizeH="0" baseline="0" dirty="0">
                          <a:ln>
                            <a:noFill/>
                          </a:ln>
                          <a:solidFill>
                            <a:schemeClr val="tx1"/>
                          </a:solidFill>
                          <a:effectLst/>
                          <a:latin typeface="+mn-ea"/>
                          <a:ea typeface="+mn-ea"/>
                        </a:rPr>
                        <a:t>The issuer prepares an issue report, submits it to the person in charge of each </a:t>
                      </a:r>
                      <a:r>
                        <a:rPr kumimoji="1" lang="en" altLang="ko-KR" sz="800" b="0" i="0" u="none" strike="noStrike" cap="none" normalizeH="0" baseline="0" dirty="0">
                          <a:ln>
                            <a:noFill/>
                          </a:ln>
                          <a:solidFill>
                            <a:schemeClr val="tx1"/>
                          </a:solidFill>
                          <a:effectLst/>
                          <a:latin typeface="+mn-ea"/>
                          <a:ea typeface="+mn-ea"/>
                        </a:rPr>
                        <a:t>PMO </a:t>
                      </a:r>
                      <a:r>
                        <a:rPr kumimoji="1" lang="en" altLang="en-US" sz="800" b="0" i="0" u="none" strike="noStrike" cap="none" normalizeH="0" baseline="0" dirty="0">
                          <a:ln>
                            <a:noFill/>
                          </a:ln>
                          <a:solidFill>
                            <a:schemeClr val="tx1"/>
                          </a:solidFill>
                          <a:effectLst/>
                          <a:latin typeface="+mn-ea"/>
                          <a:ea typeface="+mn-ea"/>
                        </a:rPr>
                        <a:t>team, and discusses it. </a:t>
                      </a:r>
                      <a:r>
                        <a:rPr kumimoji="1" lang="en" altLang="ko-KR" sz="800" b="0" i="0" u="none" strike="noStrike" cap="none" normalizeH="0" baseline="0" dirty="0">
                          <a:ln>
                            <a:noFill/>
                          </a:ln>
                          <a:solidFill>
                            <a:schemeClr val="tx1"/>
                          </a:solidFill>
                          <a:effectLst/>
                          <a:latin typeface="+mn-ea"/>
                          <a:ea typeface="+mn-ea"/>
                          <a:sym typeface="Wingdings" pitchFamily="2" charset="2"/>
                        </a:rPr>
                        <a:t> </a:t>
                      </a:r>
                      <a:r>
                        <a:rPr kumimoji="1" lang="en" altLang="en-US" sz="800" b="0" i="0" u="none" strike="noStrike" cap="none" normalizeH="0" baseline="0" dirty="0">
                          <a:ln>
                            <a:noFill/>
                          </a:ln>
                          <a:solidFill>
                            <a:schemeClr val="tx1"/>
                          </a:solidFill>
                          <a:effectLst/>
                          <a:latin typeface="+mn-ea"/>
                          <a:ea typeface="+mn-ea"/>
                          <a:sym typeface="Wingdings" pitchFamily="2" charset="2"/>
                        </a:rPr>
                        <a:t>Issues are </a:t>
                      </a:r>
                      <a:r>
                        <a:rPr kumimoji="1" lang="en" altLang="en-US" sz="800" b="0" i="0" u="none" strike="noStrike" cap="none" normalizeH="0" baseline="0" dirty="0">
                          <a:ln>
                            <a:noFill/>
                          </a:ln>
                          <a:solidFill>
                            <a:schemeClr val="tx1"/>
                          </a:solidFill>
                          <a:effectLst/>
                          <a:latin typeface="+mn-ea"/>
                          <a:ea typeface="+mn-ea"/>
                        </a:rPr>
                        <a:t>regularly reported during the weekly report, but can be raised on an ongoing basis.</a:t>
                      </a:r>
                    </a:p>
                  </a:txBody>
                  <a:tcPr marL="36000" marR="36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800" b="0" i="0" u="none" strike="noStrike" cap="none" normalizeH="0" baseline="0" dirty="0">
                          <a:ln>
                            <a:noFill/>
                          </a:ln>
                          <a:solidFill>
                            <a:schemeClr val="tx1"/>
                          </a:solidFill>
                          <a:effectLst/>
                          <a:latin typeface="+mn-ea"/>
                          <a:ea typeface="+mn-ea"/>
                        </a:rPr>
                        <a:t>Issuer</a:t>
                      </a:r>
                    </a:p>
                  </a:txBody>
                  <a:tcPr marL="36000" marR="36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7192">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800" b="1" i="0" u="none" strike="noStrike" cap="none" normalizeH="0" baseline="0" dirty="0">
                          <a:ln>
                            <a:noFill/>
                          </a:ln>
                          <a:solidFill>
                            <a:schemeClr val="tx1"/>
                          </a:solidFill>
                          <a:effectLst/>
                          <a:latin typeface="+mn-ea"/>
                          <a:ea typeface="+mn-ea"/>
                        </a:rPr>
                        <a:t>Issue logging and analysis</a:t>
                      </a:r>
                    </a:p>
                  </a:txBody>
                  <a:tcPr marL="36000" marR="36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Wingdings" pitchFamily="2" charset="2"/>
                        <a:buChar char="§"/>
                        <a:tabLst/>
                      </a:pPr>
                      <a:r>
                        <a:rPr kumimoji="1" lang="en" altLang="ko-KR" sz="800" b="0" i="0" u="none" strike="noStrike" cap="none" normalizeH="0" baseline="0" dirty="0">
                          <a:ln>
                            <a:noFill/>
                          </a:ln>
                          <a:solidFill>
                            <a:schemeClr val="tx1"/>
                          </a:solidFill>
                          <a:effectLst/>
                          <a:latin typeface="+mn-ea"/>
                          <a:ea typeface="+mn-ea"/>
                        </a:rPr>
                        <a:t>PMO </a:t>
                      </a:r>
                      <a:r>
                        <a:rPr kumimoji="1" lang="en" altLang="en-US" sz="800" b="0" i="0" u="none" strike="noStrike" cap="none" normalizeH="0" baseline="0" dirty="0">
                          <a:ln>
                            <a:noFill/>
                          </a:ln>
                          <a:solidFill>
                            <a:schemeClr val="tx1"/>
                          </a:solidFill>
                          <a:effectLst/>
                          <a:latin typeface="+mn-ea"/>
                          <a:ea typeface="+mn-ea"/>
                        </a:rPr>
                        <a:t>person in charge reviews the issue report, analyzes the issue together with the issuer or other related parties, and records it in the issue management </a:t>
                      </a:r>
                      <a:r>
                        <a:rPr kumimoji="1" lang="en" altLang="ko-KR" sz="800" b="0" i="0" u="none" strike="noStrike" cap="none" normalizeH="0" baseline="0" dirty="0">
                          <a:ln>
                            <a:noFill/>
                          </a:ln>
                          <a:solidFill>
                            <a:schemeClr val="tx1"/>
                          </a:solidFill>
                          <a:effectLst/>
                          <a:latin typeface="+mn-ea"/>
                          <a:ea typeface="+mn-ea"/>
                        </a:rPr>
                        <a:t>log .</a:t>
                      </a:r>
                    </a:p>
                    <a:p>
                      <a:pPr marL="177800" marR="0" lvl="0" indent="-177800" algn="l" defTabSz="849313" rtl="0" eaLnBrk="1" fontAlgn="base" latinLnBrk="0" hangingPunct="1">
                        <a:lnSpc>
                          <a:spcPct val="90000"/>
                        </a:lnSpc>
                        <a:spcBef>
                          <a:spcPct val="0"/>
                        </a:spcBef>
                        <a:spcAft>
                          <a:spcPct val="0"/>
                        </a:spcAft>
                        <a:buClrTx/>
                        <a:buSzTx/>
                        <a:buFont typeface="Wingdings" pitchFamily="2" charset="2"/>
                        <a:buChar char="§"/>
                        <a:tabLst/>
                      </a:pPr>
                      <a:r>
                        <a:rPr kumimoji="1" lang="en" altLang="en-US" sz="800" b="0" i="0" u="none" strike="noStrike" cap="none" normalizeH="0" baseline="0" dirty="0">
                          <a:ln>
                            <a:noFill/>
                          </a:ln>
                          <a:solidFill>
                            <a:schemeClr val="tx1"/>
                          </a:solidFill>
                          <a:effectLst/>
                          <a:latin typeface="+mn-ea"/>
                          <a:ea typeface="+mn-ea"/>
                        </a:rPr>
                        <a:t>Other members of the project can also participate in the issue analysis stage </a:t>
                      </a:r>
                      <a:r>
                        <a:rPr kumimoji="1" lang="en" altLang="ko-KR" sz="800" b="0" i="0" u="none" strike="noStrike" cap="none" normalizeH="0" baseline="0" dirty="0">
                          <a:ln>
                            <a:noFill/>
                          </a:ln>
                          <a:solidFill>
                            <a:schemeClr val="tx1"/>
                          </a:solidFill>
                          <a:effectLst/>
                          <a:latin typeface="+mn-ea"/>
                          <a:ea typeface="+mn-ea"/>
                        </a:rPr>
                        <a:t>, </a:t>
                      </a:r>
                      <a:r>
                        <a:rPr kumimoji="1" lang="en" altLang="en-US" sz="800" b="0" i="0" u="none" strike="noStrike" cap="none" normalizeH="0" baseline="0" dirty="0">
                          <a:ln>
                            <a:noFill/>
                          </a:ln>
                          <a:solidFill>
                            <a:schemeClr val="tx1"/>
                          </a:solidFill>
                          <a:effectLst/>
                          <a:latin typeface="+mn-ea"/>
                          <a:ea typeface="+mn-ea"/>
                        </a:rPr>
                        <a:t>where a draft response strategy with related actions </a:t>
                      </a:r>
                      <a:r>
                        <a:rPr kumimoji="1" lang="en" altLang="ko-KR" sz="800" b="0" i="0" u="none" strike="noStrike" cap="none" normalizeH="0" baseline="0" dirty="0">
                          <a:ln>
                            <a:noFill/>
                          </a:ln>
                          <a:solidFill>
                            <a:schemeClr val="tx1"/>
                          </a:solidFill>
                          <a:effectLst/>
                          <a:latin typeface="+mn-ea"/>
                          <a:ea typeface="+mn-ea"/>
                        </a:rPr>
                        <a:t>, </a:t>
                      </a:r>
                      <a:r>
                        <a:rPr kumimoji="1" lang="en" altLang="en-US" sz="800" b="0" i="0" u="none" strike="noStrike" cap="none" normalizeH="0" baseline="0" dirty="0">
                          <a:ln>
                            <a:noFill/>
                          </a:ln>
                          <a:solidFill>
                            <a:schemeClr val="tx1"/>
                          </a:solidFill>
                          <a:effectLst/>
                          <a:latin typeface="+mn-ea"/>
                          <a:ea typeface="+mn-ea"/>
                        </a:rPr>
                        <a:t>responsibilities </a:t>
                      </a:r>
                      <a:r>
                        <a:rPr kumimoji="1" lang="en" altLang="ko-KR" sz="800" b="0" i="0" u="none" strike="noStrike" cap="none" normalizeH="0" baseline="0" dirty="0">
                          <a:ln>
                            <a:noFill/>
                          </a:ln>
                          <a:solidFill>
                            <a:schemeClr val="tx1"/>
                          </a:solidFill>
                          <a:effectLst/>
                          <a:latin typeface="+mn-ea"/>
                          <a:ea typeface="+mn-ea"/>
                        </a:rPr>
                        <a:t>, and </a:t>
                      </a:r>
                      <a:r>
                        <a:rPr kumimoji="1" lang="en" altLang="en-US" sz="800" b="0" i="0" u="none" strike="noStrike" cap="none" normalizeH="0" baseline="0" dirty="0">
                          <a:ln>
                            <a:noFill/>
                          </a:ln>
                          <a:solidFill>
                            <a:schemeClr val="tx1"/>
                          </a:solidFill>
                          <a:effectLst/>
                          <a:latin typeface="+mn-ea"/>
                          <a:ea typeface="+mn-ea"/>
                        </a:rPr>
                        <a:t>deadlines is derived.</a:t>
                      </a:r>
                    </a:p>
                    <a:p>
                      <a:pPr marL="177800" marR="0" lvl="0" indent="-177800" algn="l" defTabSz="849313" rtl="0" eaLnBrk="1" fontAlgn="base" latinLnBrk="0" hangingPunct="1">
                        <a:lnSpc>
                          <a:spcPct val="90000"/>
                        </a:lnSpc>
                        <a:spcBef>
                          <a:spcPct val="0"/>
                        </a:spcBef>
                        <a:spcAft>
                          <a:spcPct val="0"/>
                        </a:spcAft>
                        <a:buClrTx/>
                        <a:buSzTx/>
                        <a:buFont typeface="Wingdings" pitchFamily="2" charset="2"/>
                        <a:buChar char="§"/>
                        <a:tabLst/>
                      </a:pPr>
                      <a:r>
                        <a:rPr kumimoji="1" lang="en" altLang="ko-KR" sz="800" b="0" i="0" u="none" strike="noStrike" cap="none" normalizeH="0" baseline="0" dirty="0">
                          <a:ln>
                            <a:noFill/>
                          </a:ln>
                          <a:solidFill>
                            <a:schemeClr val="tx1"/>
                          </a:solidFill>
                          <a:effectLst/>
                          <a:latin typeface="+mn-ea"/>
                          <a:ea typeface="+mn-ea"/>
                        </a:rPr>
                        <a:t>the action, </a:t>
                      </a:r>
                      <a:r>
                        <a:rPr kumimoji="1" lang="en" altLang="en-US" sz="800" b="0" i="0" u="none" strike="noStrike" cap="none" normalizeH="0" baseline="0" dirty="0">
                          <a:ln>
                            <a:noFill/>
                          </a:ln>
                          <a:solidFill>
                            <a:schemeClr val="tx1"/>
                          </a:solidFill>
                          <a:effectLst/>
                          <a:latin typeface="+mn-ea"/>
                          <a:ea typeface="+mn-ea"/>
                        </a:rPr>
                        <a:t>the issue can be escalated and presented to a higher level meeting body </a:t>
                      </a:r>
                      <a:r>
                        <a:rPr kumimoji="1" lang="en" altLang="ko-KR" sz="800" b="0" i="0" u="none" strike="noStrike" cap="none" normalizeH="0" baseline="0" dirty="0">
                          <a:ln>
                            <a:noFill/>
                          </a:ln>
                          <a:solidFill>
                            <a:schemeClr val="tx1"/>
                          </a:solidFill>
                          <a:effectLst/>
                          <a:latin typeface="+mn-ea"/>
                          <a:ea typeface="+mn-ea"/>
                        </a:rPr>
                        <a:t>.</a:t>
                      </a:r>
                    </a:p>
                  </a:txBody>
                  <a:tcPr marL="36000" marR="36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ko-KR" sz="800" b="0" i="0" u="none" strike="noStrike" cap="none" normalizeH="0" baseline="0" dirty="0">
                          <a:ln>
                            <a:noFill/>
                          </a:ln>
                          <a:solidFill>
                            <a:schemeClr val="tx1"/>
                          </a:solidFill>
                          <a:effectLst/>
                          <a:latin typeface="+mn-ea"/>
                          <a:ea typeface="+mn-ea"/>
                        </a:rPr>
                        <a:t>PMO</a:t>
                      </a:r>
                      <a:endParaRPr kumimoji="1" lang="ko-KR" altLang="en-US" sz="800" b="0" i="0" u="none" strike="noStrike" cap="none" normalizeH="0" baseline="0" dirty="0">
                        <a:ln>
                          <a:noFill/>
                        </a:ln>
                        <a:solidFill>
                          <a:schemeClr val="tx1"/>
                        </a:solidFill>
                        <a:effectLst/>
                        <a:latin typeface="+mn-ea"/>
                        <a:ea typeface="+mn-ea"/>
                      </a:endParaRPr>
                    </a:p>
                  </a:txBody>
                  <a:tcPr marL="36000" marR="36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7598">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800" b="1" i="0" u="none" strike="noStrike" cap="none" normalizeH="0" baseline="0" dirty="0">
                          <a:ln>
                            <a:noFill/>
                          </a:ln>
                          <a:solidFill>
                            <a:schemeClr val="tx1"/>
                          </a:solidFill>
                          <a:effectLst/>
                          <a:latin typeface="+mn-ea"/>
                          <a:ea typeface="+mn-ea"/>
                        </a:rPr>
                        <a:t>Establish a response plan</a:t>
                      </a:r>
                    </a:p>
                  </a:txBody>
                  <a:tcPr marL="36000" marR="36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Wingdings" pitchFamily="2" charset="2"/>
                        <a:buChar char="§"/>
                        <a:tabLst/>
                      </a:pPr>
                      <a:r>
                        <a:rPr kumimoji="1" lang="en" altLang="en-US" sz="800" b="0" i="0" u="none" strike="noStrike" cap="none" normalizeH="0" baseline="0" dirty="0">
                          <a:ln>
                            <a:noFill/>
                          </a:ln>
                          <a:solidFill>
                            <a:schemeClr val="tx1"/>
                          </a:solidFill>
                          <a:effectLst/>
                          <a:latin typeface="+mn-ea"/>
                          <a:ea typeface="+mn-ea"/>
                        </a:rPr>
                        <a:t>Persons involved in the issue establish a response plan for the issue and decide who is in charge of handling the issue</a:t>
                      </a:r>
                    </a:p>
                  </a:txBody>
                  <a:tcPr marL="36000" marR="36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800" b="0" i="0" u="none" strike="noStrike" cap="none" normalizeH="0" baseline="0" dirty="0">
                          <a:ln>
                            <a:noFill/>
                          </a:ln>
                          <a:solidFill>
                            <a:schemeClr val="tx1"/>
                          </a:solidFill>
                          <a:effectLst/>
                          <a:latin typeface="+mn-ea"/>
                          <a:ea typeface="+mn-ea"/>
                        </a:rPr>
                        <a:t>Issue related person</a:t>
                      </a:r>
                    </a:p>
                  </a:txBody>
                  <a:tcPr marL="36000" marR="36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4793">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800" b="1" i="0" u="none" strike="noStrike" cap="none" normalizeH="0" baseline="0" dirty="0">
                          <a:ln>
                            <a:noFill/>
                          </a:ln>
                          <a:solidFill>
                            <a:schemeClr val="tx1"/>
                          </a:solidFill>
                          <a:effectLst/>
                          <a:latin typeface="+mn-ea"/>
                          <a:ea typeface="+mn-ea"/>
                        </a:rPr>
                        <a:t>Resolve and check result</a:t>
                      </a:r>
                    </a:p>
                  </a:txBody>
                  <a:tcPr marL="36000" marR="36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Wingdings" pitchFamily="2" charset="2"/>
                        <a:buChar char="§"/>
                        <a:tabLst/>
                      </a:pPr>
                      <a:r>
                        <a:rPr kumimoji="1" lang="en" altLang="en-US" sz="800" b="0" i="0" u="none" strike="noStrike" cap="none" normalizeH="0" baseline="0" dirty="0">
                          <a:ln>
                            <a:noFill/>
                          </a:ln>
                          <a:solidFill>
                            <a:schemeClr val="tx1"/>
                          </a:solidFill>
                          <a:effectLst/>
                          <a:latin typeface="+mn-ea"/>
                          <a:ea typeface="+mn-ea"/>
                        </a:rPr>
                        <a:t>The person in charge of issue action performs actions </a:t>
                      </a:r>
                      <a:r>
                        <a:rPr kumimoji="1" lang="en" altLang="ko-KR" sz="800" b="0" i="0" u="none" strike="noStrike" cap="none" normalizeH="0" baseline="0" dirty="0">
                          <a:ln>
                            <a:noFill/>
                          </a:ln>
                          <a:solidFill>
                            <a:schemeClr val="tx1"/>
                          </a:solidFill>
                          <a:effectLst/>
                          <a:latin typeface="+mn-ea"/>
                          <a:ea typeface="+mn-ea"/>
                        </a:rPr>
                        <a:t>(actions) according to the issue response plan </a:t>
                      </a:r>
                      <a:r>
                        <a:rPr kumimoji="1" lang="en" altLang="en-US" sz="800" b="0" i="0" u="none" strike="noStrike" cap="none" normalizeH="0" baseline="0" dirty="0">
                          <a:ln>
                            <a:noFill/>
                          </a:ln>
                          <a:solidFill>
                            <a:schemeClr val="tx1"/>
                          </a:solidFill>
                          <a:effectLst/>
                          <a:latin typeface="+mn-ea"/>
                          <a:ea typeface="+mn-ea"/>
                        </a:rPr>
                        <a:t>and reports them to the person in charge of each </a:t>
                      </a:r>
                      <a:r>
                        <a:rPr kumimoji="1" lang="en" altLang="ko-KR" sz="800" b="0" i="0" u="none" strike="noStrike" cap="none" normalizeH="0" baseline="0" dirty="0">
                          <a:ln>
                            <a:noFill/>
                          </a:ln>
                          <a:solidFill>
                            <a:schemeClr val="tx1"/>
                          </a:solidFill>
                          <a:effectLst/>
                          <a:latin typeface="+mn-ea"/>
                          <a:ea typeface="+mn-ea"/>
                        </a:rPr>
                        <a:t>PMO team , and the person in charge of each PMO </a:t>
                      </a:r>
                      <a:r>
                        <a:rPr kumimoji="1" lang="en" altLang="en-US" sz="800" b="0" i="0" u="none" strike="noStrike" cap="none" normalizeH="0" baseline="0" dirty="0">
                          <a:ln>
                            <a:noFill/>
                          </a:ln>
                          <a:solidFill>
                            <a:schemeClr val="tx1"/>
                          </a:solidFill>
                          <a:effectLst/>
                          <a:latin typeface="+mn-ea"/>
                          <a:ea typeface="+mn-ea"/>
                        </a:rPr>
                        <a:t>team monitors the action taken and records and manages it in the issue management </a:t>
                      </a:r>
                      <a:r>
                        <a:rPr kumimoji="1" lang="en" altLang="ko-KR" sz="800" b="0" i="0" u="none" strike="noStrike" cap="none" normalizeH="0" baseline="0" dirty="0">
                          <a:ln>
                            <a:noFill/>
                          </a:ln>
                          <a:solidFill>
                            <a:schemeClr val="tx1"/>
                          </a:solidFill>
                          <a:effectLst/>
                          <a:latin typeface="+mn-ea"/>
                          <a:ea typeface="+mn-ea"/>
                        </a:rPr>
                        <a:t>log</a:t>
                      </a:r>
                    </a:p>
                    <a:p>
                      <a:pPr marL="177800" marR="0" lvl="0" indent="-177800" algn="l" defTabSz="849313" rtl="0" eaLnBrk="1" fontAlgn="base" latinLnBrk="0" hangingPunct="1">
                        <a:lnSpc>
                          <a:spcPct val="90000"/>
                        </a:lnSpc>
                        <a:spcBef>
                          <a:spcPct val="0"/>
                        </a:spcBef>
                        <a:spcAft>
                          <a:spcPct val="0"/>
                        </a:spcAft>
                        <a:buClrTx/>
                        <a:buSzTx/>
                        <a:buFont typeface="Wingdings" pitchFamily="2" charset="2"/>
                        <a:buChar char="§"/>
                        <a:tabLst/>
                      </a:pPr>
                      <a:r>
                        <a:rPr kumimoji="1" lang="en" altLang="ko-KR" sz="800" b="0" i="0" u="none" strike="noStrike" cap="none" normalizeH="0" baseline="0" dirty="0">
                          <a:ln>
                            <a:noFill/>
                          </a:ln>
                          <a:solidFill>
                            <a:schemeClr val="tx1"/>
                          </a:solidFill>
                          <a:effectLst/>
                          <a:latin typeface="+mn-ea"/>
                          <a:ea typeface="+mn-ea"/>
                        </a:rPr>
                        <a:t>PMO team reviews the issue resolution results with the relevant person, determines whether or not the issue has been resolved, and closes </a:t>
                      </a:r>
                      <a:r>
                        <a:rPr kumimoji="1" lang="en" altLang="en-US" sz="800" b="0" i="0" u="none" strike="noStrike" cap="none" normalizeH="0" baseline="0" dirty="0">
                          <a:ln>
                            <a:noFill/>
                          </a:ln>
                          <a:solidFill>
                            <a:schemeClr val="tx1"/>
                          </a:solidFill>
                          <a:effectLst/>
                          <a:latin typeface="+mn-ea"/>
                          <a:ea typeface="+mn-ea"/>
                        </a:rPr>
                        <a:t>the completed issues .</a:t>
                      </a:r>
                    </a:p>
                  </a:txBody>
                  <a:tcPr marL="36000" marR="36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800" b="0" i="0" u="none" strike="noStrike" cap="none" normalizeH="0" baseline="0" dirty="0">
                          <a:ln>
                            <a:noFill/>
                          </a:ln>
                          <a:solidFill>
                            <a:schemeClr val="tx1"/>
                          </a:solidFill>
                          <a:effectLst/>
                          <a:latin typeface="+mn-ea"/>
                          <a:ea typeface="+mn-ea"/>
                        </a:rPr>
                        <a:t>Person in charge of handling issues</a:t>
                      </a:r>
                    </a:p>
                    <a:p>
                      <a:pPr marL="0" marR="0" lvl="0" indent="0" algn="ctr" defTabSz="849313" rtl="0" eaLnBrk="1" fontAlgn="base" latinLnBrk="0" hangingPunct="1">
                        <a:lnSpc>
                          <a:spcPct val="90000"/>
                        </a:lnSpc>
                        <a:spcBef>
                          <a:spcPct val="0"/>
                        </a:spcBef>
                        <a:spcAft>
                          <a:spcPct val="0"/>
                        </a:spcAft>
                        <a:buClrTx/>
                        <a:buSzTx/>
                        <a:buFontTx/>
                        <a:buNone/>
                        <a:tabLst/>
                      </a:pPr>
                      <a:r>
                        <a:rPr kumimoji="1" lang="en" altLang="ko-KR" sz="800" b="0" i="0" u="none" strike="noStrike" cap="none" normalizeH="0" baseline="0" dirty="0">
                          <a:ln>
                            <a:noFill/>
                          </a:ln>
                          <a:solidFill>
                            <a:schemeClr val="tx1"/>
                          </a:solidFill>
                          <a:effectLst/>
                          <a:latin typeface="+mn-ea"/>
                          <a:ea typeface="+mn-ea"/>
                        </a:rPr>
                        <a:t>PMO</a:t>
                      </a:r>
                      <a:endParaRPr kumimoji="1" lang="ko-KR" altLang="en-US" sz="800" b="0" i="0" u="none" strike="noStrike" cap="none" normalizeH="0" baseline="0" dirty="0">
                        <a:ln>
                          <a:noFill/>
                        </a:ln>
                        <a:solidFill>
                          <a:schemeClr val="tx1"/>
                        </a:solidFill>
                        <a:effectLst/>
                        <a:latin typeface="+mn-ea"/>
                        <a:ea typeface="+mn-ea"/>
                      </a:endParaRPr>
                    </a:p>
                  </a:txBody>
                  <a:tcPr marL="36000" marR="36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9997">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800" b="1" i="0" u="none" strike="noStrike" cap="none" normalizeH="0" baseline="0" dirty="0">
                          <a:ln>
                            <a:noFill/>
                          </a:ln>
                          <a:solidFill>
                            <a:schemeClr val="tx1"/>
                          </a:solidFill>
                          <a:effectLst/>
                          <a:latin typeface="+mn-ea"/>
                          <a:ea typeface="+mn-ea"/>
                        </a:rPr>
                        <a:t>report an issue</a:t>
                      </a:r>
                    </a:p>
                  </a:txBody>
                  <a:tcPr marL="36000" marR="36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Wingdings" pitchFamily="2" charset="2"/>
                        <a:buChar char="§"/>
                        <a:tabLst/>
                      </a:pPr>
                      <a:r>
                        <a:rPr kumimoji="1" lang="en" altLang="en-US" sz="800" b="0" i="0" u="none" strike="noStrike" cap="none" normalizeH="0" baseline="0" dirty="0">
                          <a:ln>
                            <a:noFill/>
                          </a:ln>
                          <a:solidFill>
                            <a:schemeClr val="tx1"/>
                          </a:solidFill>
                          <a:effectLst/>
                          <a:latin typeface="+mn-ea"/>
                          <a:ea typeface="+mn-ea"/>
                        </a:rPr>
                        <a:t>The issue raiser reports the issues raised at the weekly meeting body of each organization and the results and progress of each action.</a:t>
                      </a:r>
                    </a:p>
                    <a:p>
                      <a:pPr marL="177800" marR="0" lvl="0" indent="-177800" algn="l" defTabSz="849313" rtl="0" eaLnBrk="1" fontAlgn="base" latinLnBrk="0" hangingPunct="1">
                        <a:lnSpc>
                          <a:spcPct val="90000"/>
                        </a:lnSpc>
                        <a:spcBef>
                          <a:spcPct val="0"/>
                        </a:spcBef>
                        <a:spcAft>
                          <a:spcPct val="0"/>
                        </a:spcAft>
                        <a:buClrTx/>
                        <a:buSzTx/>
                        <a:buFont typeface="Wingdings" pitchFamily="2" charset="2"/>
                        <a:buChar char="§"/>
                        <a:tabLst/>
                      </a:pPr>
                      <a:r>
                        <a:rPr kumimoji="1" lang="en" altLang="en-US" sz="800" b="0" i="0" u="none" strike="noStrike" cap="none" normalizeH="0" baseline="0" dirty="0">
                          <a:ln>
                            <a:noFill/>
                          </a:ln>
                          <a:solidFill>
                            <a:schemeClr val="tx1"/>
                          </a:solidFill>
                          <a:effectLst/>
                          <a:latin typeface="+mn-ea"/>
                          <a:ea typeface="+mn-ea"/>
                        </a:rPr>
                        <a:t>The weekly meeting body reviews the issues reported during the weekly meeting and proposes solutions or decides whether to present them to the higher level organization.</a:t>
                      </a:r>
                    </a:p>
                  </a:txBody>
                  <a:tcPr marL="36000" marR="36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ko-KR" sz="800" b="0" i="0" u="none" strike="noStrike" cap="none" normalizeH="0" baseline="0" dirty="0">
                          <a:ln>
                            <a:noFill/>
                          </a:ln>
                          <a:solidFill>
                            <a:schemeClr val="tx1"/>
                          </a:solidFill>
                          <a:effectLst/>
                          <a:latin typeface="+mn-ea"/>
                          <a:ea typeface="+mn-ea"/>
                        </a:rPr>
                        <a:t>PM/</a:t>
                      </a:r>
                    </a:p>
                    <a:p>
                      <a:pPr marL="0" marR="0" lvl="0" indent="0" algn="ctr" defTabSz="849313" rtl="0" eaLnBrk="1" fontAlgn="base" latinLnBrk="0" hangingPunct="1">
                        <a:lnSpc>
                          <a:spcPct val="90000"/>
                        </a:lnSpc>
                        <a:spcBef>
                          <a:spcPct val="0"/>
                        </a:spcBef>
                        <a:spcAft>
                          <a:spcPct val="0"/>
                        </a:spcAft>
                        <a:buClrTx/>
                        <a:buSzTx/>
                        <a:buFontTx/>
                        <a:buNone/>
                        <a:tabLst/>
                      </a:pPr>
                      <a:r>
                        <a:rPr kumimoji="1" lang="en" altLang="ko-KR" sz="800" b="0" i="0" u="none" strike="noStrike" cap="none" normalizeH="0" baseline="0" dirty="0">
                          <a:ln>
                            <a:noFill/>
                          </a:ln>
                          <a:solidFill>
                            <a:schemeClr val="tx1"/>
                          </a:solidFill>
                          <a:effectLst/>
                          <a:latin typeface="+mn-ea"/>
                          <a:ea typeface="+mn-ea"/>
                        </a:rPr>
                        <a:t>PMO</a:t>
                      </a:r>
                    </a:p>
                  </a:txBody>
                  <a:tcPr marL="36000" marR="36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2" name="제목 3"/>
          <p:cNvSpPr txBox="1">
            <a:spLocks/>
          </p:cNvSpPr>
          <p:nvPr/>
        </p:nvSpPr>
        <p:spPr>
          <a:xfrm>
            <a:off x="740532" y="647400"/>
            <a:ext cx="8335614"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2813" rtl="0" eaLnBrk="0" fontAlgn="base" latinLnBrk="1" hangingPunct="0">
              <a:spcBef>
                <a:spcPct val="0"/>
              </a:spcBef>
              <a:spcAft>
                <a:spcPct val="0"/>
              </a:spcAft>
              <a:defRPr lang="ko-KR" altLang="en-US" sz="2600" b="1" kern="1200" spc="-60" baseline="0" dirty="0">
                <a:ln>
                  <a:noFill/>
                </a:ln>
                <a:solidFill>
                  <a:schemeClr val="accent1"/>
                </a:solidFill>
                <a:latin typeface="+mn-ea"/>
                <a:ea typeface="+mn-ea"/>
                <a:cs typeface="+mj-cs"/>
              </a:defRPr>
            </a:lvl1pPr>
            <a:lvl2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kumimoji="0" lang="en" altLang="en-US" sz="2400" dirty="0">
                <a:solidFill>
                  <a:schemeClr val="tx1">
                    <a:lumMod val="75000"/>
                    <a:lumOff val="25000"/>
                  </a:schemeClr>
                </a:solidFill>
              </a:rPr>
              <a:t>Issue and </a:t>
            </a:r>
            <a:r>
              <a:rPr kumimoji="0" lang="en" altLang="en-US" sz="2400" dirty="0" err="1">
                <a:solidFill>
                  <a:schemeClr val="tx1">
                    <a:lumMod val="75000"/>
                    <a:lumOff val="25000"/>
                  </a:schemeClr>
                </a:solidFill>
              </a:rPr>
              <a:t>Risk </a:t>
            </a:r>
            <a:r>
              <a:rPr kumimoji="0" lang="en" altLang="en-US" sz="2400" dirty="0">
                <a:solidFill>
                  <a:schemeClr val="tx1">
                    <a:lumMod val="75000"/>
                    <a:lumOff val="25000"/>
                  </a:schemeClr>
                </a:solidFill>
              </a:rPr>
              <a:t>Management </a:t>
            </a:r>
            <a:r>
              <a:rPr kumimoji="0" lang="en" altLang="ko-KR" sz="2400" dirty="0">
                <a:solidFill>
                  <a:schemeClr val="tx1">
                    <a:lumMod val="75000"/>
                    <a:lumOff val="25000"/>
                  </a:schemeClr>
                </a:solidFill>
              </a:rPr>
              <a:t>(2/3)</a:t>
            </a:r>
            <a:endParaRPr kumimoji="0" lang="ko-KR" altLang="en-US" sz="2400" dirty="0">
              <a:solidFill>
                <a:schemeClr val="tx1">
                  <a:lumMod val="75000"/>
                  <a:lumOff val="25000"/>
                </a:schemeClr>
              </a:solidFill>
            </a:endParaRPr>
          </a:p>
        </p:txBody>
      </p:sp>
      <p:sp>
        <p:nvSpPr>
          <p:cNvPr id="43" name="텍스트 개체 틀 5"/>
          <p:cNvSpPr txBox="1">
            <a:spLocks/>
          </p:cNvSpPr>
          <p:nvPr/>
        </p:nvSpPr>
        <p:spPr>
          <a:xfrm>
            <a:off x="271701" y="692696"/>
            <a:ext cx="468831" cy="276999"/>
          </a:xfrm>
          <a:prstGeom prst="rect">
            <a:avLst/>
          </a:prstGeom>
        </p:spPr>
        <p:txBody>
          <a:bodyPr wrap="square" lIns="0" tIns="0" rIns="0" bIns="0" anchor="ctr" anchorCtr="0">
            <a:spAutoFit/>
          </a:bodyPr>
          <a:lstStyle>
            <a:lvl1pPr marL="0" indent="0" algn="l" defTabSz="912813" rtl="0" eaLnBrk="0" fontAlgn="base" latinLnBrk="1" hangingPunct="0">
              <a:spcBef>
                <a:spcPct val="20000"/>
              </a:spcBef>
              <a:spcAft>
                <a:spcPct val="0"/>
              </a:spcAft>
              <a:buFont typeface="Arial" pitchFamily="34" charset="0"/>
              <a:buNone/>
              <a:defRPr sz="1800" b="1" kern="1200" spc="-60" baseline="0">
                <a:ln>
                  <a:noFill/>
                </a:ln>
                <a:solidFill>
                  <a:schemeClr val="accent6"/>
                </a:solidFill>
                <a:latin typeface="+mn-ea"/>
                <a:ea typeface="+mn-ea"/>
                <a:cs typeface="+mn-cs"/>
              </a:defRPr>
            </a:lvl1pPr>
            <a:lvl2pPr marL="741363" indent="-284163" algn="l" defTabSz="912813"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1413" indent="-227013" algn="l" defTabSz="912813" rtl="0" eaLnBrk="0" fontAlgn="base" latinLnBrk="1" hangingPunct="0">
              <a:spcBef>
                <a:spcPct val="20000"/>
              </a:spcBef>
              <a:spcAft>
                <a:spcPct val="0"/>
              </a:spcAft>
              <a:buFont typeface="Arial" pitchFamily="34" charset="0"/>
              <a:buChar char="•"/>
              <a:defRPr sz="2500" kern="1200">
                <a:solidFill>
                  <a:schemeClr val="tx1"/>
                </a:solidFill>
                <a:latin typeface="+mn-lt"/>
                <a:ea typeface="+mn-ea"/>
                <a:cs typeface="+mn-cs"/>
              </a:defRPr>
            </a:lvl3pPr>
            <a:lvl4pPr marL="15986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58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kumimoji="0" lang="en" altLang="ko-KR" dirty="0">
                <a:solidFill>
                  <a:schemeClr val="tx1">
                    <a:lumMod val="75000"/>
                    <a:lumOff val="25000"/>
                  </a:schemeClr>
                </a:solidFill>
              </a:rPr>
              <a:t>15.</a:t>
            </a:r>
            <a:endParaRPr kumimoji="0" lang="ko-KR" altLang="en-US" dirty="0">
              <a:solidFill>
                <a:schemeClr val="tx1">
                  <a:lumMod val="75000"/>
                  <a:lumOff val="25000"/>
                </a:schemeClr>
              </a:solidFill>
            </a:endParaRPr>
          </a:p>
        </p:txBody>
      </p:sp>
      <p:sp>
        <p:nvSpPr>
          <p:cNvPr id="38" name="TextBox 37"/>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4. </a:t>
            </a:r>
            <a:r>
              <a:rPr lang="en" altLang="en-US" sz="1400" b="1" dirty="0">
                <a:solidFill>
                  <a:schemeClr val="bg1">
                    <a:lumMod val="65000"/>
                  </a:schemeClr>
                </a:solidFill>
                <a:ea typeface="맑은 고딕" pitchFamily="50" charset="-127"/>
              </a:rPr>
              <a:t>Project management plan</a:t>
            </a:r>
          </a:p>
        </p:txBody>
      </p:sp>
    </p:spTree>
    <p:extLst>
      <p:ext uri="{BB962C8B-B14F-4D97-AF65-F5344CB8AC3E}">
        <p14:creationId xmlns:p14="http://schemas.microsoft.com/office/powerpoint/2010/main" val="580348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idx="1"/>
          </p:nvPr>
        </p:nvSpPr>
        <p:spPr>
          <a:xfrm>
            <a:off x="524507" y="1089530"/>
            <a:ext cx="9217025" cy="575274"/>
          </a:xfrm>
          <a:noFill/>
          <a:ln w="6350" algn="ctr">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2031" tIns="41015" rIns="82031" bIns="41015" rtlCol="0" anchor="t" anchorCtr="0">
            <a:spAutoFit/>
            <a:scene3d>
              <a:camera prst="orthographicFront"/>
              <a:lightRig rig="threePt" dir="t"/>
            </a:scene3d>
            <a:sp3d>
              <a:bevelT w="0" h="0"/>
              <a:bevelB w="0" h="0"/>
              <a:extrusionClr>
                <a:schemeClr val="tx1"/>
              </a:extrusionClr>
              <a:contourClr>
                <a:schemeClr val="tx1"/>
              </a:contourClr>
            </a:sp3d>
          </a:bodyPr>
          <a:lstStyle/>
          <a:p>
            <a:pPr defTabSz="974725" latinLnBrk="1">
              <a:spcBef>
                <a:spcPct val="0"/>
              </a:spcBef>
            </a:pPr>
            <a:r>
              <a:rPr kumimoji="1" lang="en" altLang="en-US" sz="1600" spc="-20" dirty="0">
                <a:solidFill>
                  <a:schemeClr val="tx1">
                    <a:lumMod val="65000"/>
                    <a:lumOff val="35000"/>
                  </a:schemeClr>
                </a:solidFill>
              </a:rPr>
              <a:t>In order to prevent and manage unexpected risks that occur during project execution, continuous risk management activities are performed from the planning stage to the end of the project </a:t>
            </a:r>
            <a:r>
              <a:rPr kumimoji="1" lang="en" altLang="ko-KR" sz="1600" spc="-20" dirty="0">
                <a:solidFill>
                  <a:schemeClr val="tx1">
                    <a:lumMod val="65000"/>
                    <a:lumOff val="35000"/>
                  </a:schemeClr>
                </a:solidFill>
              </a:rPr>
              <a:t>.</a:t>
            </a:r>
            <a:endParaRPr kumimoji="1" lang="ko-KR" altLang="en-US" sz="1600" spc="-20" dirty="0">
              <a:solidFill>
                <a:schemeClr val="tx1">
                  <a:lumMod val="65000"/>
                  <a:lumOff val="35000"/>
                </a:schemeClr>
              </a:solidFill>
            </a:endParaRPr>
          </a:p>
        </p:txBody>
      </p:sp>
      <p:sp>
        <p:nvSpPr>
          <p:cNvPr id="7" name="AutoShape 56"/>
          <p:cNvSpPr>
            <a:spLocks noChangeArrowheads="1"/>
          </p:cNvSpPr>
          <p:nvPr/>
        </p:nvSpPr>
        <p:spPr bwMode="auto">
          <a:xfrm>
            <a:off x="381001" y="1733476"/>
            <a:ext cx="9144000" cy="327273"/>
          </a:xfrm>
          <a:prstGeom prst="rect">
            <a:avLst/>
          </a:prstGeom>
          <a:solidFill>
            <a:schemeClr val="tx1">
              <a:lumMod val="65000"/>
              <a:lumOff val="35000"/>
            </a:schemeClr>
          </a:solidFill>
          <a:ln w="9525" cap="flat" cmpd="sng" algn="ctr">
            <a:solidFill>
              <a:schemeClr val="tx1">
                <a:lumMod val="85000"/>
                <a:lumOff val="15000"/>
              </a:schemeClr>
            </a:solidFill>
            <a:prstDash val="solid"/>
          </a:ln>
          <a:effectLst/>
        </p:spPr>
        <p:txBody>
          <a:bodyPr lIns="144000" rIns="144000" anchor="ctr"/>
          <a:lstStyle/>
          <a:p>
            <a:pPr algn="ctr" defTabSz="914400" fontAlgn="auto" latinLnBrk="0">
              <a:spcBef>
                <a:spcPts val="0"/>
              </a:spcBef>
              <a:spcAft>
                <a:spcPts val="0"/>
              </a:spcAft>
            </a:pPr>
            <a:r>
              <a:rPr kumimoji="0" lang="en" altLang="en-US" sz="800" b="1" kern="0" dirty="0">
                <a:solidFill>
                  <a:prstClr val="white"/>
                </a:solidFill>
                <a:effectLst>
                  <a:outerShdw blurRad="38100" dist="38100" dir="2700000" algn="tl">
                    <a:srgbClr val="000000">
                      <a:alpha val="43137"/>
                    </a:srgbClr>
                  </a:outerShdw>
                </a:effectLst>
                <a:latin typeface="맑은 고딕"/>
                <a:ea typeface="맑은 고딕"/>
              </a:rPr>
              <a:t>Risk management plan</a:t>
            </a:r>
            <a:endParaRPr kumimoji="0" lang="en-US" altLang="ko-KR" sz="800" b="1" kern="0" dirty="0">
              <a:solidFill>
                <a:prstClr val="white"/>
              </a:solidFill>
              <a:effectLst>
                <a:outerShdw blurRad="38100" dist="38100" dir="2700000" algn="tl">
                  <a:srgbClr val="000000">
                    <a:alpha val="43137"/>
                  </a:srgbClr>
                </a:outerShdw>
              </a:effectLst>
              <a:latin typeface="맑은 고딕"/>
              <a:ea typeface="맑은 고딕"/>
            </a:endParaRPr>
          </a:p>
        </p:txBody>
      </p:sp>
      <p:sp>
        <p:nvSpPr>
          <p:cNvPr id="9" name="AutoShape 6"/>
          <p:cNvSpPr>
            <a:spLocks noChangeArrowheads="1"/>
          </p:cNvSpPr>
          <p:nvPr/>
        </p:nvSpPr>
        <p:spPr bwMode="auto">
          <a:xfrm>
            <a:off x="5119808" y="2140222"/>
            <a:ext cx="4476255" cy="123111"/>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spcBef>
                <a:spcPct val="0"/>
              </a:spcBef>
            </a:pPr>
            <a:r>
              <a:rPr lang="en" altLang="en-US" sz="800" u="sng" dirty="0">
                <a:solidFill>
                  <a:schemeClr val="tx1"/>
                </a:solidFill>
                <a:latin typeface="+mn-ea"/>
                <a:ea typeface="+mn-ea"/>
              </a:rPr>
              <a:t>Risk management process</a:t>
            </a:r>
          </a:p>
        </p:txBody>
      </p:sp>
      <p:grpSp>
        <p:nvGrpSpPr>
          <p:cNvPr id="10" name="그룹 9"/>
          <p:cNvGrpSpPr/>
          <p:nvPr/>
        </p:nvGrpSpPr>
        <p:grpSpPr>
          <a:xfrm>
            <a:off x="4953000" y="2448197"/>
            <a:ext cx="4572001" cy="3919489"/>
            <a:chOff x="4400439" y="2448197"/>
            <a:chExt cx="5161676" cy="4077147"/>
          </a:xfrm>
        </p:grpSpPr>
        <p:sp>
          <p:nvSpPr>
            <p:cNvPr id="11" name="AutoShape 7"/>
            <p:cNvSpPr>
              <a:spLocks noChangeArrowheads="1"/>
            </p:cNvSpPr>
            <p:nvPr/>
          </p:nvSpPr>
          <p:spPr bwMode="gray">
            <a:xfrm flipV="1">
              <a:off x="4596042" y="3416367"/>
              <a:ext cx="559330" cy="180000"/>
            </a:xfrm>
            <a:prstGeom prst="triangle">
              <a:avLst>
                <a:gd name="adj" fmla="val 50000"/>
              </a:avLst>
            </a:prstGeom>
            <a:solidFill>
              <a:srgbClr val="969696"/>
            </a:solidFill>
            <a:ln w="635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8000" tIns="10800" rIns="18000" bIns="10800"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latinLnBrk="0"/>
              <a:endParaRPr lang="ko-KR" altLang="en-US" sz="800" dirty="0">
                <a:latin typeface="+mn-ea"/>
                <a:ea typeface="+mn-ea"/>
              </a:endParaRPr>
            </a:p>
          </p:txBody>
        </p:sp>
        <p:sp>
          <p:nvSpPr>
            <p:cNvPr id="12" name="AutoShape 8"/>
            <p:cNvSpPr>
              <a:spLocks noChangeArrowheads="1"/>
            </p:cNvSpPr>
            <p:nvPr/>
          </p:nvSpPr>
          <p:spPr bwMode="gray">
            <a:xfrm flipV="1">
              <a:off x="4581494" y="4138680"/>
              <a:ext cx="559330" cy="180000"/>
            </a:xfrm>
            <a:prstGeom prst="triangle">
              <a:avLst>
                <a:gd name="adj" fmla="val 50000"/>
              </a:avLst>
            </a:prstGeom>
            <a:solidFill>
              <a:srgbClr val="969696"/>
            </a:solidFill>
            <a:ln w="635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8000" tIns="10800" rIns="18000" bIns="10800"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latinLnBrk="0"/>
              <a:endParaRPr lang="ko-KR" altLang="en-US" sz="800" dirty="0">
                <a:latin typeface="+mn-ea"/>
                <a:ea typeface="+mn-ea"/>
              </a:endParaRPr>
            </a:p>
          </p:txBody>
        </p:sp>
        <p:sp>
          <p:nvSpPr>
            <p:cNvPr id="13" name="Rectangle 9"/>
            <p:cNvSpPr>
              <a:spLocks noChangeArrowheads="1"/>
            </p:cNvSpPr>
            <p:nvPr/>
          </p:nvSpPr>
          <p:spPr bwMode="auto">
            <a:xfrm>
              <a:off x="4400439" y="2864122"/>
              <a:ext cx="906890" cy="593725"/>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lIns="126000" tIns="126000" rIns="126000" bIns="126000"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latinLnBrk="0">
                <a:lnSpc>
                  <a:spcPct val="105000"/>
                </a:lnSpc>
                <a:spcBef>
                  <a:spcPct val="40000"/>
                </a:spcBef>
                <a:buFont typeface="Wingdings" pitchFamily="2" charset="2"/>
                <a:buNone/>
              </a:pPr>
              <a:r>
                <a:rPr lang="en" altLang="en-US" sz="800" b="0" dirty="0">
                  <a:latin typeface="+mn-ea"/>
                  <a:ea typeface="+mn-ea"/>
                </a:rPr>
                <a:t>risk factor definition</a:t>
              </a:r>
            </a:p>
          </p:txBody>
        </p:sp>
        <p:sp>
          <p:nvSpPr>
            <p:cNvPr id="14" name="Rectangle 10"/>
            <p:cNvSpPr>
              <a:spLocks noChangeArrowheads="1"/>
            </p:cNvSpPr>
            <p:nvPr/>
          </p:nvSpPr>
          <p:spPr bwMode="auto">
            <a:xfrm>
              <a:off x="4400439" y="3573735"/>
              <a:ext cx="906890" cy="596900"/>
            </a:xfrm>
            <a:prstGeom prst="rect">
              <a:avLst/>
            </a:prstGeom>
            <a:solidFill>
              <a:schemeClr val="bg1"/>
            </a:solidFill>
            <a:ln w="9525" algn="ctr">
              <a:solidFill>
                <a:srgbClr val="000000"/>
              </a:solidFill>
              <a:miter lim="800000"/>
              <a:headEnd/>
              <a:tailEnd/>
            </a:ln>
            <a:effectLst>
              <a:outerShdw dist="35921" dir="2700000" algn="ctr" rotWithShape="0">
                <a:schemeClr val="bg2"/>
              </a:outerShdw>
            </a:effectLst>
          </p:spPr>
          <p:txBody>
            <a:bodyPr lIns="126000" tIns="126000" rIns="126000" bIns="126000"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latinLnBrk="0">
                <a:lnSpc>
                  <a:spcPct val="105000"/>
                </a:lnSpc>
                <a:spcBef>
                  <a:spcPct val="40000"/>
                </a:spcBef>
                <a:buFont typeface="Wingdings" pitchFamily="2" charset="2"/>
                <a:buNone/>
              </a:pPr>
              <a:r>
                <a:rPr lang="en" altLang="en-US" sz="800" b="0" dirty="0">
                  <a:latin typeface="+mn-ea"/>
                  <a:ea typeface="+mn-ea"/>
                </a:rPr>
                <a:t>Establishment of countermeasures</a:t>
              </a:r>
            </a:p>
          </p:txBody>
        </p:sp>
        <p:sp>
          <p:nvSpPr>
            <p:cNvPr id="15" name="Rectangle 11"/>
            <p:cNvSpPr>
              <a:spLocks noChangeArrowheads="1"/>
            </p:cNvSpPr>
            <p:nvPr/>
          </p:nvSpPr>
          <p:spPr bwMode="auto">
            <a:xfrm>
              <a:off x="4400439" y="4286522"/>
              <a:ext cx="906890" cy="1271588"/>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lIns="54000" tIns="126000" rIns="54000" bIns="126000"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latinLnBrk="0">
                <a:lnSpc>
                  <a:spcPct val="105000"/>
                </a:lnSpc>
                <a:spcBef>
                  <a:spcPct val="40000"/>
                </a:spcBef>
                <a:buFont typeface="Wingdings" pitchFamily="2" charset="2"/>
                <a:buNone/>
              </a:pPr>
              <a:r>
                <a:rPr lang="en" altLang="en-US" sz="800" b="0" dirty="0">
                  <a:latin typeface="+mn-ea"/>
                  <a:ea typeface="+mn-ea"/>
                </a:rPr>
                <a:t>Risk monitoring and control</a:t>
              </a:r>
            </a:p>
          </p:txBody>
        </p:sp>
        <p:sp>
          <p:nvSpPr>
            <p:cNvPr id="16" name="Rectangle 12"/>
            <p:cNvSpPr>
              <a:spLocks noChangeArrowheads="1"/>
            </p:cNvSpPr>
            <p:nvPr/>
          </p:nvSpPr>
          <p:spPr bwMode="auto">
            <a:xfrm>
              <a:off x="5383307" y="2448197"/>
              <a:ext cx="843844" cy="428625"/>
            </a:xfrm>
            <a:prstGeom prst="rect">
              <a:avLst/>
            </a:prstGeom>
            <a:solidFill>
              <a:schemeClr val="accent2">
                <a:lumMod val="20000"/>
                <a:lumOff val="80000"/>
              </a:schemeClr>
            </a:solidFill>
            <a:ln w="9525" algn="ctr">
              <a:solidFill>
                <a:schemeClr val="tx1"/>
              </a:solidFill>
              <a:miter lim="800000"/>
              <a:headEnd/>
              <a:tailEnd/>
            </a:ln>
            <a:effectLst>
              <a:outerShdw dist="35921" dir="2700000" algn="ctr" rotWithShape="0">
                <a:schemeClr val="bg2"/>
              </a:outerShdw>
            </a:effectLst>
          </p:spPr>
          <p:txBody>
            <a:bodyPr wrap="none"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spcBef>
                  <a:spcPct val="20000"/>
                </a:spcBef>
              </a:pPr>
              <a:r>
                <a:rPr lang="en" altLang="en-US" sz="800" dirty="0">
                  <a:solidFill>
                    <a:schemeClr val="tx1"/>
                  </a:solidFill>
                  <a:latin typeface="+mn-ea"/>
                  <a:ea typeface="+mn-ea"/>
                </a:rPr>
                <a:t>risk factors</a:t>
              </a:r>
            </a:p>
            <a:p>
              <a:pPr algn="ctr" eaLnBrk="1" latinLnBrk="0" hangingPunct="1">
                <a:spcBef>
                  <a:spcPct val="20000"/>
                </a:spcBef>
              </a:pPr>
              <a:r>
                <a:rPr lang="en" altLang="en-US" sz="800" dirty="0">
                  <a:solidFill>
                    <a:schemeClr val="tx1"/>
                  </a:solidFill>
                  <a:latin typeface="+mn-ea"/>
                  <a:ea typeface="+mn-ea"/>
                </a:rPr>
                <a:t>related person</a:t>
              </a:r>
            </a:p>
          </p:txBody>
        </p:sp>
        <p:sp>
          <p:nvSpPr>
            <p:cNvPr id="17" name="Rectangle 13"/>
            <p:cNvSpPr>
              <a:spLocks noChangeArrowheads="1"/>
            </p:cNvSpPr>
            <p:nvPr/>
          </p:nvSpPr>
          <p:spPr bwMode="auto">
            <a:xfrm>
              <a:off x="5383307" y="2878410"/>
              <a:ext cx="788881" cy="2686050"/>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lIns="126000" tIns="126000" rIns="126000" bIns="126000"/>
            <a:lstStyle>
              <a:lvl1pPr marL="185738" indent="-185738">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latinLnBrk="0">
                <a:lnSpc>
                  <a:spcPct val="105000"/>
                </a:lnSpc>
                <a:spcBef>
                  <a:spcPct val="40000"/>
                </a:spcBef>
                <a:buFont typeface="Wingdings" pitchFamily="2" charset="2"/>
                <a:buNone/>
              </a:pPr>
              <a:endParaRPr lang="ko-KR" altLang="en-US" sz="800" b="0" dirty="0">
                <a:latin typeface="+mn-ea"/>
                <a:ea typeface="+mn-ea"/>
              </a:endParaRPr>
            </a:p>
          </p:txBody>
        </p:sp>
        <p:sp>
          <p:nvSpPr>
            <p:cNvPr id="18" name="Rectangle 14"/>
            <p:cNvSpPr>
              <a:spLocks noChangeArrowheads="1"/>
            </p:cNvSpPr>
            <p:nvPr/>
          </p:nvSpPr>
          <p:spPr bwMode="auto">
            <a:xfrm>
              <a:off x="6167339" y="2448197"/>
              <a:ext cx="1249601" cy="428625"/>
            </a:xfrm>
            <a:prstGeom prst="rect">
              <a:avLst/>
            </a:prstGeom>
            <a:solidFill>
              <a:schemeClr val="accent2">
                <a:lumMod val="20000"/>
                <a:lumOff val="80000"/>
              </a:schemeClr>
            </a:solidFill>
            <a:ln w="9525" algn="ctr">
              <a:solidFill>
                <a:schemeClr val="tx1"/>
              </a:solidFill>
              <a:miter lim="800000"/>
              <a:headEnd/>
              <a:tailEnd/>
            </a:ln>
            <a:effectLst>
              <a:outerShdw dist="35921" dir="2700000" algn="ctr" rotWithShape="0">
                <a:schemeClr val="bg2"/>
              </a:outerShdw>
            </a:effectLst>
          </p:spPr>
          <p:txBody>
            <a:bodyPr wrap="none"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spcBef>
                  <a:spcPct val="20000"/>
                </a:spcBef>
              </a:pPr>
              <a:r>
                <a:rPr lang="en" altLang="en-US" sz="800" dirty="0">
                  <a:solidFill>
                    <a:schemeClr val="tx1"/>
                  </a:solidFill>
                  <a:latin typeface="+mn-ea"/>
                  <a:ea typeface="+mn-ea"/>
                </a:rPr>
                <a:t>team leader</a:t>
              </a:r>
            </a:p>
          </p:txBody>
        </p:sp>
        <p:sp>
          <p:nvSpPr>
            <p:cNvPr id="19" name="Rectangle 15"/>
            <p:cNvSpPr>
              <a:spLocks noChangeArrowheads="1"/>
            </p:cNvSpPr>
            <p:nvPr/>
          </p:nvSpPr>
          <p:spPr bwMode="auto">
            <a:xfrm>
              <a:off x="6167339" y="2878410"/>
              <a:ext cx="1249601" cy="2686050"/>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lIns="126000" tIns="126000" rIns="126000" bIns="126000"/>
            <a:lstStyle>
              <a:lvl1pPr marL="185738" indent="-185738">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latinLnBrk="0">
                <a:lnSpc>
                  <a:spcPct val="105000"/>
                </a:lnSpc>
                <a:spcBef>
                  <a:spcPct val="40000"/>
                </a:spcBef>
                <a:buFont typeface="Wingdings" pitchFamily="2" charset="2"/>
                <a:buNone/>
              </a:pPr>
              <a:endParaRPr lang="ko-KR" altLang="en-US" sz="800" b="0" dirty="0">
                <a:latin typeface="+mn-ea"/>
                <a:ea typeface="+mn-ea"/>
              </a:endParaRPr>
            </a:p>
          </p:txBody>
        </p:sp>
        <p:sp>
          <p:nvSpPr>
            <p:cNvPr id="20" name="Rectangle 16"/>
            <p:cNvSpPr>
              <a:spLocks noChangeArrowheads="1"/>
            </p:cNvSpPr>
            <p:nvPr/>
          </p:nvSpPr>
          <p:spPr bwMode="auto">
            <a:xfrm>
              <a:off x="7420173" y="2448197"/>
              <a:ext cx="1260917" cy="428625"/>
            </a:xfrm>
            <a:prstGeom prst="rect">
              <a:avLst/>
            </a:prstGeom>
            <a:solidFill>
              <a:schemeClr val="accent2">
                <a:lumMod val="20000"/>
                <a:lumOff val="80000"/>
              </a:schemeClr>
            </a:solidFill>
            <a:ln w="9525" algn="ctr">
              <a:solidFill>
                <a:schemeClr val="tx1"/>
              </a:solidFill>
              <a:miter lim="800000"/>
              <a:headEnd/>
              <a:tailEnd/>
            </a:ln>
            <a:effectLst>
              <a:outerShdw dist="35921" dir="2700000" algn="ctr" rotWithShape="0">
                <a:schemeClr val="bg2"/>
              </a:outerShdw>
            </a:effectLst>
          </p:spPr>
          <p:txBody>
            <a:bodyPr wrap="none"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spcBef>
                  <a:spcPct val="20000"/>
                </a:spcBef>
              </a:pPr>
              <a:r>
                <a:rPr lang="en" altLang="ko-KR" sz="800" dirty="0">
                  <a:solidFill>
                    <a:schemeClr val="tx1"/>
                  </a:solidFill>
                  <a:latin typeface="+mn-ea"/>
                  <a:ea typeface="+mn-ea"/>
                </a:rPr>
                <a:t>PM/PMO</a:t>
              </a:r>
            </a:p>
          </p:txBody>
        </p:sp>
        <p:sp>
          <p:nvSpPr>
            <p:cNvPr id="21" name="Rectangle 17"/>
            <p:cNvSpPr>
              <a:spLocks noChangeArrowheads="1"/>
            </p:cNvSpPr>
            <p:nvPr/>
          </p:nvSpPr>
          <p:spPr bwMode="auto">
            <a:xfrm>
              <a:off x="7420173" y="2878410"/>
              <a:ext cx="1260917" cy="2686050"/>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lIns="126000" tIns="126000" rIns="126000" bIns="126000"/>
            <a:lstStyle>
              <a:lvl1pPr marL="185738" indent="-185738">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latinLnBrk="0">
                <a:lnSpc>
                  <a:spcPct val="105000"/>
                </a:lnSpc>
                <a:spcBef>
                  <a:spcPct val="40000"/>
                </a:spcBef>
                <a:buFont typeface="Wingdings" pitchFamily="2" charset="2"/>
                <a:buNone/>
              </a:pPr>
              <a:endParaRPr lang="ko-KR" altLang="en-US" sz="800" b="0" dirty="0">
                <a:latin typeface="+mn-ea"/>
                <a:ea typeface="+mn-ea"/>
              </a:endParaRPr>
            </a:p>
          </p:txBody>
        </p:sp>
        <p:sp>
          <p:nvSpPr>
            <p:cNvPr id="22" name="Rectangle 18"/>
            <p:cNvSpPr>
              <a:spLocks noChangeArrowheads="1"/>
            </p:cNvSpPr>
            <p:nvPr/>
          </p:nvSpPr>
          <p:spPr bwMode="auto">
            <a:xfrm>
              <a:off x="8674624" y="2448197"/>
              <a:ext cx="866476" cy="428625"/>
            </a:xfrm>
            <a:prstGeom prst="rect">
              <a:avLst/>
            </a:prstGeom>
            <a:solidFill>
              <a:schemeClr val="accent2">
                <a:lumMod val="20000"/>
                <a:lumOff val="80000"/>
              </a:schemeClr>
            </a:solidFill>
            <a:ln w="9525" algn="ctr">
              <a:solidFill>
                <a:schemeClr val="tx1"/>
              </a:solidFill>
              <a:miter lim="800000"/>
              <a:headEnd/>
              <a:tailEnd/>
            </a:ln>
            <a:effectLst>
              <a:outerShdw dist="35921" dir="2700000" algn="ctr" rotWithShape="0">
                <a:schemeClr val="bg2"/>
              </a:outerShdw>
            </a:effectLst>
          </p:spPr>
          <p:txBody>
            <a:bodyPr wrap="none"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spcBef>
                  <a:spcPct val="20000"/>
                </a:spcBef>
              </a:pPr>
              <a:r>
                <a:rPr lang="en" altLang="en-US" sz="800" dirty="0">
                  <a:solidFill>
                    <a:schemeClr val="tx1"/>
                  </a:solidFill>
                  <a:latin typeface="+mn-ea"/>
                  <a:ea typeface="+mn-ea"/>
                </a:rPr>
                <a:t>weekly meeting</a:t>
              </a:r>
            </a:p>
          </p:txBody>
        </p:sp>
        <p:sp>
          <p:nvSpPr>
            <p:cNvPr id="23" name="Rectangle 19"/>
            <p:cNvSpPr>
              <a:spLocks noChangeArrowheads="1"/>
            </p:cNvSpPr>
            <p:nvPr/>
          </p:nvSpPr>
          <p:spPr bwMode="auto">
            <a:xfrm>
              <a:off x="8674624" y="2878410"/>
              <a:ext cx="866476" cy="2686050"/>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lIns="126000" tIns="126000" rIns="126000" bIns="126000"/>
            <a:lstStyle>
              <a:lvl1pPr marL="185738" indent="-185738">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latinLnBrk="0">
                <a:lnSpc>
                  <a:spcPct val="105000"/>
                </a:lnSpc>
                <a:spcBef>
                  <a:spcPct val="40000"/>
                </a:spcBef>
                <a:buFont typeface="Wingdings" pitchFamily="2" charset="2"/>
                <a:buNone/>
              </a:pPr>
              <a:endParaRPr lang="ko-KR" altLang="en-US" sz="800" b="0" dirty="0">
                <a:latin typeface="+mn-ea"/>
                <a:ea typeface="+mn-ea"/>
              </a:endParaRPr>
            </a:p>
          </p:txBody>
        </p:sp>
        <p:sp>
          <p:nvSpPr>
            <p:cNvPr id="24" name="AutoShape 20"/>
            <p:cNvSpPr>
              <a:spLocks noChangeArrowheads="1"/>
            </p:cNvSpPr>
            <p:nvPr/>
          </p:nvSpPr>
          <p:spPr bwMode="auto">
            <a:xfrm>
              <a:off x="6432454" y="3064147"/>
              <a:ext cx="1920473" cy="339725"/>
            </a:xfrm>
            <a:prstGeom prst="roundRect">
              <a:avLst>
                <a:gd name="adj" fmla="val 16667"/>
              </a:avLst>
            </a:prstGeom>
            <a:solidFill>
              <a:schemeClr val="bg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sy="50000" kx="2453608" rotWithShape="0">
                      <a:schemeClr val="tx1">
                        <a:alpha val="50000"/>
                      </a:schemeClr>
                    </a:outerShdw>
                  </a:effectLst>
                </a14:hiddenEffects>
              </a:ext>
            </a:extLst>
          </p:spPr>
          <p:txBody>
            <a:bodyPr lIns="0" rIns="0"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lnSpc>
                  <a:spcPct val="90000"/>
                </a:lnSpc>
                <a:spcBef>
                  <a:spcPct val="20000"/>
                </a:spcBef>
                <a:buFont typeface="Wingdings" pitchFamily="2" charset="2"/>
                <a:buNone/>
              </a:pPr>
              <a:r>
                <a:rPr lang="en" altLang="en-US" sz="800" dirty="0">
                  <a:solidFill>
                    <a:schemeClr val="tx1"/>
                  </a:solidFill>
                  <a:latin typeface="+mn-ea"/>
                  <a:ea typeface="+mn-ea"/>
                </a:rPr>
                <a:t>Risk factor definition and review</a:t>
              </a:r>
              <a:r>
                <a:rPr lang="en" altLang="ko-KR" sz="800" dirty="0">
                  <a:solidFill>
                    <a:schemeClr val="tx1"/>
                  </a:solidFill>
                  <a:latin typeface="+mn-ea"/>
                  <a:ea typeface="+mn-ea"/>
                </a:rPr>
                <a:t> </a:t>
              </a:r>
            </a:p>
          </p:txBody>
        </p:sp>
        <p:sp>
          <p:nvSpPr>
            <p:cNvPr id="25" name="AutoShape 21"/>
            <p:cNvSpPr>
              <a:spLocks noChangeArrowheads="1"/>
            </p:cNvSpPr>
            <p:nvPr/>
          </p:nvSpPr>
          <p:spPr bwMode="auto">
            <a:xfrm>
              <a:off x="5554663" y="3722960"/>
              <a:ext cx="1745885" cy="371475"/>
            </a:xfrm>
            <a:prstGeom prst="roundRect">
              <a:avLst>
                <a:gd name="adj" fmla="val 16667"/>
              </a:avLst>
            </a:prstGeom>
            <a:solidFill>
              <a:schemeClr val="bg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lnSpc>
                  <a:spcPct val="90000"/>
                </a:lnSpc>
                <a:spcBef>
                  <a:spcPct val="20000"/>
                </a:spcBef>
                <a:buFont typeface="Wingdings" pitchFamily="2" charset="2"/>
                <a:buNone/>
              </a:pPr>
              <a:r>
                <a:rPr lang="en" altLang="en-US" sz="800" dirty="0">
                  <a:solidFill>
                    <a:schemeClr val="tx1"/>
                  </a:solidFill>
                  <a:latin typeface="+mn-ea"/>
                  <a:ea typeface="+mn-ea"/>
                </a:rPr>
                <a:t>Response plan and action plan</a:t>
              </a:r>
            </a:p>
            <a:p>
              <a:pPr algn="ctr" eaLnBrk="1" latinLnBrk="0" hangingPunct="1">
                <a:lnSpc>
                  <a:spcPct val="90000"/>
                </a:lnSpc>
                <a:spcBef>
                  <a:spcPct val="20000"/>
                </a:spcBef>
                <a:buFont typeface="Wingdings" pitchFamily="2" charset="2"/>
                <a:buNone/>
              </a:pPr>
              <a:r>
                <a:rPr lang="en" altLang="en-US" sz="800" dirty="0">
                  <a:solidFill>
                    <a:schemeClr val="tx1"/>
                  </a:solidFill>
                  <a:latin typeface="+mn-ea"/>
                  <a:ea typeface="+mn-ea"/>
                </a:rPr>
                <a:t>establish</a:t>
              </a:r>
            </a:p>
          </p:txBody>
        </p:sp>
        <p:cxnSp>
          <p:nvCxnSpPr>
            <p:cNvPr id="26" name="AutoShape 22"/>
            <p:cNvCxnSpPr>
              <a:cxnSpLocks noChangeShapeType="1"/>
              <a:stCxn id="24" idx="2"/>
              <a:endCxn id="37" idx="0"/>
            </p:cNvCxnSpPr>
            <p:nvPr/>
          </p:nvCxnSpPr>
          <p:spPr bwMode="gray">
            <a:xfrm rot="16200000" flipH="1">
              <a:off x="7549542" y="3247021"/>
              <a:ext cx="269875" cy="583579"/>
            </a:xfrm>
            <a:prstGeom prst="bentConnector3">
              <a:avLst>
                <a:gd name="adj1" fmla="val 50000"/>
              </a:avLst>
            </a:prstGeom>
            <a:noFill/>
            <a:ln w="63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27" name="AutoShape 23"/>
            <p:cNvSpPr>
              <a:spLocks noChangeArrowheads="1"/>
            </p:cNvSpPr>
            <p:nvPr/>
          </p:nvSpPr>
          <p:spPr bwMode="auto">
            <a:xfrm>
              <a:off x="5558470" y="4407172"/>
              <a:ext cx="1745885" cy="371475"/>
            </a:xfrm>
            <a:prstGeom prst="roundRect">
              <a:avLst>
                <a:gd name="adj" fmla="val 16667"/>
              </a:avLst>
            </a:prstGeom>
            <a:solidFill>
              <a:schemeClr val="bg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lnSpc>
                  <a:spcPct val="90000"/>
                </a:lnSpc>
                <a:spcBef>
                  <a:spcPct val="20000"/>
                </a:spcBef>
                <a:buFont typeface="Wingdings" pitchFamily="2" charset="2"/>
                <a:buNone/>
              </a:pPr>
              <a:r>
                <a:rPr lang="en" altLang="en-US" sz="800" dirty="0">
                  <a:solidFill>
                    <a:schemeClr val="tx1"/>
                  </a:solidFill>
                  <a:latin typeface="+mn-ea"/>
                  <a:ea typeface="+mn-ea"/>
                </a:rPr>
                <a:t>take action and</a:t>
              </a:r>
            </a:p>
            <a:p>
              <a:pPr algn="ctr" eaLnBrk="1" latinLnBrk="0" hangingPunct="1">
                <a:lnSpc>
                  <a:spcPct val="90000"/>
                </a:lnSpc>
                <a:spcBef>
                  <a:spcPct val="20000"/>
                </a:spcBef>
                <a:buFont typeface="Wingdings" pitchFamily="2" charset="2"/>
                <a:buNone/>
              </a:pPr>
              <a:r>
                <a:rPr lang="en" altLang="en-US" sz="800" dirty="0">
                  <a:solidFill>
                    <a:schemeClr val="tx1"/>
                  </a:solidFill>
                  <a:latin typeface="+mn-ea"/>
                  <a:ea typeface="+mn-ea"/>
                </a:rPr>
                <a:t>report results</a:t>
              </a:r>
            </a:p>
          </p:txBody>
        </p:sp>
        <p:sp>
          <p:nvSpPr>
            <p:cNvPr id="28" name="AutoShape 24"/>
            <p:cNvSpPr>
              <a:spLocks noChangeArrowheads="1"/>
            </p:cNvSpPr>
            <p:nvPr/>
          </p:nvSpPr>
          <p:spPr bwMode="auto">
            <a:xfrm>
              <a:off x="7479985" y="4361135"/>
              <a:ext cx="1010351" cy="457200"/>
            </a:xfrm>
            <a:prstGeom prst="roundRect">
              <a:avLst>
                <a:gd name="adj" fmla="val 16667"/>
              </a:avLst>
            </a:prstGeom>
            <a:solidFill>
              <a:schemeClr val="bg1"/>
            </a:solidFill>
            <a:ln w="9525">
              <a:solidFill>
                <a:schemeClr val="tx1"/>
              </a:solidFill>
              <a:round/>
              <a:headEnd type="none" w="sm" len="sm"/>
              <a:tailEnd type="none" w="sm" len="sm"/>
            </a:ln>
            <a:effectLst>
              <a:outerShdw dist="17961" dir="2700000" algn="ctr" rotWithShape="0">
                <a:schemeClr val="tx1"/>
              </a:outerShdw>
            </a:effectLst>
          </p:spPr>
          <p:txBody>
            <a:bodyPr lIns="54000" rIns="54000"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lnSpc>
                  <a:spcPct val="80000"/>
                </a:lnSpc>
                <a:spcBef>
                  <a:spcPct val="20000"/>
                </a:spcBef>
                <a:buFont typeface="Wingdings" pitchFamily="2" charset="2"/>
                <a:buNone/>
              </a:pPr>
              <a:r>
                <a:rPr lang="en" altLang="en-US" sz="800" dirty="0">
                  <a:solidFill>
                    <a:schemeClr val="tx1"/>
                  </a:solidFill>
                  <a:latin typeface="+mn-ea"/>
                  <a:ea typeface="+mn-ea"/>
                </a:rPr>
                <a:t>Risk assessment and action result confirmation</a:t>
              </a:r>
            </a:p>
          </p:txBody>
        </p:sp>
        <p:cxnSp>
          <p:nvCxnSpPr>
            <p:cNvPr id="29" name="AutoShape 25"/>
            <p:cNvCxnSpPr>
              <a:cxnSpLocks noChangeShapeType="1"/>
              <a:endCxn id="28" idx="0"/>
            </p:cNvCxnSpPr>
            <p:nvPr/>
          </p:nvCxnSpPr>
          <p:spPr bwMode="gray">
            <a:xfrm rot="5400000">
              <a:off x="7872478" y="4246026"/>
              <a:ext cx="228600" cy="1616"/>
            </a:xfrm>
            <a:prstGeom prst="bentConnector3">
              <a:avLst>
                <a:gd name="adj1" fmla="val 49449"/>
              </a:avLst>
            </a:prstGeom>
            <a:noFill/>
            <a:ln w="63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grpSp>
          <p:nvGrpSpPr>
            <p:cNvPr id="30" name="Group 26"/>
            <p:cNvGrpSpPr>
              <a:grpSpLocks/>
            </p:cNvGrpSpPr>
            <p:nvPr/>
          </p:nvGrpSpPr>
          <p:grpSpPr bwMode="auto">
            <a:xfrm>
              <a:off x="5373608" y="3583260"/>
              <a:ext cx="4183658" cy="655637"/>
              <a:chOff x="1116" y="2223"/>
              <a:chExt cx="3010" cy="441"/>
            </a:xfrm>
          </p:grpSpPr>
          <p:sp>
            <p:nvSpPr>
              <p:cNvPr id="41" name="Line 27"/>
              <p:cNvSpPr>
                <a:spLocks noChangeShapeType="1"/>
              </p:cNvSpPr>
              <p:nvPr/>
            </p:nvSpPr>
            <p:spPr bwMode="gray">
              <a:xfrm>
                <a:off x="1116" y="2664"/>
                <a:ext cx="3002" cy="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8000" tIns="10800" rIns="18000" bIns="10800" anchor="ctr"/>
              <a:lstStyle/>
              <a:p>
                <a:pPr latinLnBrk="0"/>
                <a:endParaRPr lang="ko-KR" altLang="en-US" sz="800" dirty="0">
                  <a:latin typeface="+mn-ea"/>
                  <a:ea typeface="+mn-ea"/>
                </a:endParaRPr>
              </a:p>
            </p:txBody>
          </p:sp>
          <p:sp>
            <p:nvSpPr>
              <p:cNvPr id="42" name="Line 28"/>
              <p:cNvSpPr>
                <a:spLocks noChangeShapeType="1"/>
              </p:cNvSpPr>
              <p:nvPr/>
            </p:nvSpPr>
            <p:spPr bwMode="gray">
              <a:xfrm>
                <a:off x="1124" y="2223"/>
                <a:ext cx="3002" cy="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8000" tIns="10800" rIns="18000" bIns="10800" anchor="ctr"/>
              <a:lstStyle/>
              <a:p>
                <a:pPr latinLnBrk="0"/>
                <a:endParaRPr lang="ko-KR" altLang="en-US" sz="800" dirty="0">
                  <a:latin typeface="+mn-ea"/>
                  <a:ea typeface="+mn-ea"/>
                </a:endParaRPr>
              </a:p>
            </p:txBody>
          </p:sp>
        </p:grpSp>
        <p:sp>
          <p:nvSpPr>
            <p:cNvPr id="31" name="AutoShape 29"/>
            <p:cNvSpPr>
              <a:spLocks noChangeArrowheads="1"/>
            </p:cNvSpPr>
            <p:nvPr/>
          </p:nvSpPr>
          <p:spPr bwMode="auto">
            <a:xfrm>
              <a:off x="7479985" y="4940572"/>
              <a:ext cx="1010351" cy="458788"/>
            </a:xfrm>
            <a:prstGeom prst="roundRect">
              <a:avLst>
                <a:gd name="adj" fmla="val 16667"/>
              </a:avLst>
            </a:prstGeom>
            <a:solidFill>
              <a:schemeClr val="bg1"/>
            </a:solidFill>
            <a:ln w="9525">
              <a:solidFill>
                <a:schemeClr val="tx1"/>
              </a:solidFill>
              <a:round/>
              <a:headEnd type="none" w="sm" len="sm"/>
              <a:tailEnd type="none" w="sm" len="sm"/>
            </a:ln>
            <a:effectLst>
              <a:outerShdw dist="17961" dir="2700000" algn="ctr" rotWithShape="0">
                <a:schemeClr val="tx1"/>
              </a:outerShdw>
            </a:effectLst>
          </p:spPr>
          <p:txBody>
            <a:bodyPr lIns="54000" rIns="54000"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lnSpc>
                  <a:spcPct val="80000"/>
                </a:lnSpc>
                <a:spcBef>
                  <a:spcPct val="20000"/>
                </a:spcBef>
                <a:buFont typeface="Wingdings" pitchFamily="2" charset="2"/>
                <a:buNone/>
              </a:pPr>
              <a:r>
                <a:rPr lang="en" altLang="en-US" sz="800" dirty="0">
                  <a:solidFill>
                    <a:schemeClr val="tx1"/>
                  </a:solidFill>
                  <a:latin typeface="+mn-ea"/>
                  <a:ea typeface="+mn-ea"/>
                </a:rPr>
                <a:t>Risk Status Report </a:t>
              </a:r>
              <a:r>
                <a:rPr lang="en" altLang="ko-KR" sz="800" dirty="0">
                  <a:solidFill>
                    <a:schemeClr val="tx1"/>
                  </a:solidFill>
                  <a:latin typeface="+mn-ea"/>
                  <a:ea typeface="+mn-ea"/>
                </a:rPr>
                <a:t>/ </a:t>
              </a:r>
              <a:r>
                <a:rPr lang="en" altLang="en-US" sz="800" dirty="0">
                  <a:solidFill>
                    <a:schemeClr val="tx1"/>
                  </a:solidFill>
                  <a:latin typeface="+mn-ea"/>
                  <a:ea typeface="+mn-ea"/>
                </a:rPr>
                <a:t>Closure</a:t>
              </a:r>
            </a:p>
          </p:txBody>
        </p:sp>
        <p:sp>
          <p:nvSpPr>
            <p:cNvPr id="32" name="AutoShape 30"/>
            <p:cNvSpPr>
              <a:spLocks noChangeArrowheads="1"/>
            </p:cNvSpPr>
            <p:nvPr/>
          </p:nvSpPr>
          <p:spPr bwMode="auto">
            <a:xfrm>
              <a:off x="8757068" y="4937397"/>
              <a:ext cx="772716" cy="458788"/>
            </a:xfrm>
            <a:prstGeom prst="roundRect">
              <a:avLst>
                <a:gd name="adj" fmla="val 16667"/>
              </a:avLst>
            </a:prstGeom>
            <a:solidFill>
              <a:schemeClr val="bg1"/>
            </a:solidFill>
            <a:ln w="9525">
              <a:solidFill>
                <a:schemeClr val="tx1"/>
              </a:solidFill>
              <a:round/>
              <a:headEnd type="none" w="sm" len="sm"/>
              <a:tailEnd type="none" w="sm" len="sm"/>
            </a:ln>
            <a:effectLst>
              <a:outerShdw dist="17961" dir="2700000" algn="ctr" rotWithShape="0">
                <a:schemeClr val="tx1"/>
              </a:outerShdw>
            </a:effectLst>
          </p:spPr>
          <p:txBody>
            <a:bodyPr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lnSpc>
                  <a:spcPct val="80000"/>
                </a:lnSpc>
                <a:spcBef>
                  <a:spcPct val="20000"/>
                </a:spcBef>
                <a:buFont typeface="Wingdings" pitchFamily="2" charset="2"/>
                <a:buNone/>
              </a:pPr>
              <a:r>
                <a:rPr lang="en" altLang="en-US" sz="800" dirty="0">
                  <a:solidFill>
                    <a:schemeClr val="tx1"/>
                  </a:solidFill>
                  <a:latin typeface="+mn-ea"/>
                  <a:ea typeface="+mn-ea"/>
                </a:rPr>
                <a:t>Risk Status </a:t>
              </a:r>
              <a:r>
                <a:rPr lang="en" altLang="ko-KR" sz="800" dirty="0">
                  <a:solidFill>
                    <a:schemeClr val="tx1"/>
                  </a:solidFill>
                  <a:latin typeface="+mn-ea"/>
                  <a:ea typeface="+mn-ea"/>
                </a:rPr>
                <a:t>Review</a:t>
              </a:r>
            </a:p>
          </p:txBody>
        </p:sp>
        <p:cxnSp>
          <p:nvCxnSpPr>
            <p:cNvPr id="33" name="AutoShape 31"/>
            <p:cNvCxnSpPr>
              <a:cxnSpLocks noChangeShapeType="1"/>
              <a:stCxn id="31" idx="3"/>
              <a:endCxn id="32" idx="1"/>
            </p:cNvCxnSpPr>
            <p:nvPr/>
          </p:nvCxnSpPr>
          <p:spPr bwMode="gray">
            <a:xfrm flipV="1">
              <a:off x="8490336" y="5167585"/>
              <a:ext cx="266732" cy="3175"/>
            </a:xfrm>
            <a:prstGeom prst="bentConnector3">
              <a:avLst>
                <a:gd name="adj1" fmla="val 49699"/>
              </a:avLst>
            </a:prstGeom>
            <a:noFill/>
            <a:ln w="63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34" name="AutoShape 32"/>
            <p:cNvCxnSpPr>
              <a:cxnSpLocks noChangeShapeType="1"/>
              <a:stCxn id="28" idx="2"/>
              <a:endCxn id="31" idx="0"/>
            </p:cNvCxnSpPr>
            <p:nvPr/>
          </p:nvCxnSpPr>
          <p:spPr bwMode="gray">
            <a:xfrm>
              <a:off x="7985969" y="4818335"/>
              <a:ext cx="0" cy="122237"/>
            </a:xfrm>
            <a:prstGeom prst="straightConnector1">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35" name="AutoShape 33"/>
            <p:cNvCxnSpPr>
              <a:cxnSpLocks noChangeShapeType="1"/>
              <a:stCxn id="28" idx="1"/>
              <a:endCxn id="27" idx="3"/>
            </p:cNvCxnSpPr>
            <p:nvPr/>
          </p:nvCxnSpPr>
          <p:spPr bwMode="gray">
            <a:xfrm rot="10800000" flipV="1">
              <a:off x="7304355" y="4589734"/>
              <a:ext cx="175630" cy="3175"/>
            </a:xfrm>
            <a:prstGeom prst="bentConnector3">
              <a:avLst>
                <a:gd name="adj1" fmla="val 50000"/>
              </a:avLst>
            </a:prstGeom>
            <a:noFill/>
            <a:ln w="63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36" name="AutoShape 34"/>
            <p:cNvCxnSpPr>
              <a:cxnSpLocks noChangeShapeType="1"/>
              <a:stCxn id="25" idx="2"/>
              <a:endCxn id="27" idx="0"/>
            </p:cNvCxnSpPr>
            <p:nvPr/>
          </p:nvCxnSpPr>
          <p:spPr bwMode="gray">
            <a:xfrm rot="16200000" flipH="1">
              <a:off x="6273141" y="4248899"/>
              <a:ext cx="312737" cy="3807"/>
            </a:xfrm>
            <a:prstGeom prst="bentConnector3">
              <a:avLst>
                <a:gd name="adj1" fmla="val 50000"/>
              </a:avLst>
            </a:prstGeom>
            <a:noFill/>
            <a:ln w="63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37" name="AutoShape 35"/>
            <p:cNvSpPr>
              <a:spLocks noChangeArrowheads="1"/>
            </p:cNvSpPr>
            <p:nvPr/>
          </p:nvSpPr>
          <p:spPr bwMode="auto">
            <a:xfrm>
              <a:off x="7471903" y="3673747"/>
              <a:ext cx="1008734" cy="455613"/>
            </a:xfrm>
            <a:prstGeom prst="roundRect">
              <a:avLst>
                <a:gd name="adj" fmla="val 16667"/>
              </a:avLst>
            </a:prstGeom>
            <a:solidFill>
              <a:schemeClr val="bg1"/>
            </a:solidFill>
            <a:ln w="9525">
              <a:solidFill>
                <a:schemeClr val="tx1"/>
              </a:solidFill>
              <a:round/>
              <a:headEnd type="none" w="sm" len="sm"/>
              <a:tailEnd type="none" w="sm" len="sm"/>
            </a:ln>
            <a:effectLst>
              <a:outerShdw dist="17961" dir="2700000" algn="ctr" rotWithShape="0">
                <a:schemeClr val="tx1"/>
              </a:outerShdw>
            </a:effectLst>
          </p:spPr>
          <p:txBody>
            <a:bodyPr lIns="54000" rIns="54000"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lnSpc>
                  <a:spcPct val="90000"/>
                </a:lnSpc>
                <a:spcBef>
                  <a:spcPct val="20000"/>
                </a:spcBef>
                <a:buFont typeface="Wingdings" pitchFamily="2" charset="2"/>
                <a:buNone/>
              </a:pPr>
              <a:r>
                <a:rPr lang="en" altLang="en-US" sz="800" dirty="0">
                  <a:solidFill>
                    <a:schemeClr val="tx1"/>
                  </a:solidFill>
                  <a:latin typeface="+mn-ea"/>
                  <a:ea typeface="+mn-ea"/>
                </a:rPr>
                <a:t>Request for establishment of countermeasures</a:t>
              </a:r>
            </a:p>
          </p:txBody>
        </p:sp>
        <p:cxnSp>
          <p:nvCxnSpPr>
            <p:cNvPr id="38" name="AutoShape 36"/>
            <p:cNvCxnSpPr>
              <a:cxnSpLocks noChangeShapeType="1"/>
              <a:stCxn id="37" idx="1"/>
              <a:endCxn id="25" idx="3"/>
            </p:cNvCxnSpPr>
            <p:nvPr/>
          </p:nvCxnSpPr>
          <p:spPr bwMode="gray">
            <a:xfrm rot="10800000" flipV="1">
              <a:off x="7300548" y="3902347"/>
              <a:ext cx="171355" cy="6350"/>
            </a:xfrm>
            <a:prstGeom prst="bentConnector3">
              <a:avLst>
                <a:gd name="adj1" fmla="val 50000"/>
              </a:avLst>
            </a:prstGeom>
            <a:noFill/>
            <a:ln w="63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39" name="Rectangle 38"/>
            <p:cNvSpPr>
              <a:spLocks noChangeArrowheads="1"/>
            </p:cNvSpPr>
            <p:nvPr/>
          </p:nvSpPr>
          <p:spPr bwMode="auto">
            <a:xfrm>
              <a:off x="4411754" y="5659710"/>
              <a:ext cx="5150361" cy="306387"/>
            </a:xfrm>
            <a:prstGeom prst="rect">
              <a:avLst/>
            </a:prstGeom>
            <a:solidFill>
              <a:schemeClr val="accent2">
                <a:lumMod val="20000"/>
                <a:lumOff val="80000"/>
              </a:schemeClr>
            </a:solidFill>
            <a:ln w="9525" algn="ctr">
              <a:solidFill>
                <a:schemeClr val="tx1"/>
              </a:solidFill>
              <a:miter lim="800000"/>
              <a:headEnd/>
              <a:tailEnd/>
            </a:ln>
            <a:effectLst>
              <a:outerShdw dist="35921" dir="2700000" algn="ctr" rotWithShape="0">
                <a:schemeClr val="bg2"/>
              </a:outerShdw>
            </a:effectLst>
          </p:spPr>
          <p:txBody>
            <a:bodyPr wrap="none" anchor="ctr"/>
            <a:lstStyle>
              <a:lvl1pPr>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lgn="ctr" eaLnBrk="1" latinLnBrk="0" hangingPunct="1">
                <a:spcBef>
                  <a:spcPct val="20000"/>
                </a:spcBef>
              </a:pPr>
              <a:r>
                <a:rPr lang="en" altLang="en-US" sz="800" dirty="0">
                  <a:solidFill>
                    <a:schemeClr val="tx1"/>
                  </a:solidFill>
                  <a:latin typeface="+mn-ea"/>
                  <a:ea typeface="+mn-ea"/>
                </a:rPr>
                <a:t>Related form</a:t>
              </a:r>
              <a:endParaRPr lang="en-US" altLang="ko-KR" sz="800" dirty="0">
                <a:solidFill>
                  <a:schemeClr val="tx1"/>
                </a:solidFill>
                <a:latin typeface="+mn-ea"/>
                <a:ea typeface="+mn-ea"/>
              </a:endParaRPr>
            </a:p>
          </p:txBody>
        </p:sp>
        <p:sp>
          <p:nvSpPr>
            <p:cNvPr id="40" name="Rectangle 39"/>
            <p:cNvSpPr>
              <a:spLocks noChangeArrowheads="1"/>
            </p:cNvSpPr>
            <p:nvPr/>
          </p:nvSpPr>
          <p:spPr bwMode="auto">
            <a:xfrm>
              <a:off x="4411754" y="5972447"/>
              <a:ext cx="5150361" cy="552897"/>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lIns="126000" tIns="126000" rIns="126000" bIns="126000" anchor="ctr"/>
            <a:lstStyle>
              <a:lvl1pPr marL="87313" indent="-87313">
                <a:defRPr kumimoji="1" sz="1200" b="1">
                  <a:solidFill>
                    <a:srgbClr val="000000"/>
                  </a:solidFill>
                  <a:latin typeface="Arial" charset="0"/>
                  <a:ea typeface="돋움" pitchFamily="50" charset="-127"/>
                </a:defRPr>
              </a:lvl1pPr>
              <a:lvl2pPr marL="742950" indent="-285750">
                <a:defRPr kumimoji="1" sz="1200" b="1">
                  <a:solidFill>
                    <a:srgbClr val="000000"/>
                  </a:solidFill>
                  <a:latin typeface="Arial" charset="0"/>
                  <a:ea typeface="돋움" pitchFamily="50" charset="-127"/>
                </a:defRPr>
              </a:lvl2pPr>
              <a:lvl3pPr marL="1143000" indent="-228600">
                <a:defRPr kumimoji="1" sz="1200" b="1">
                  <a:solidFill>
                    <a:srgbClr val="000000"/>
                  </a:solidFill>
                  <a:latin typeface="Arial" charset="0"/>
                  <a:ea typeface="돋움" pitchFamily="50" charset="-127"/>
                </a:defRPr>
              </a:lvl3pPr>
              <a:lvl4pPr marL="1600200" indent="-228600">
                <a:defRPr kumimoji="1" sz="1200" b="1">
                  <a:solidFill>
                    <a:srgbClr val="000000"/>
                  </a:solidFill>
                  <a:latin typeface="Arial" charset="0"/>
                  <a:ea typeface="돋움" pitchFamily="50" charset="-127"/>
                </a:defRPr>
              </a:lvl4pPr>
              <a:lvl5pPr marL="2057400" indent="-228600">
                <a:defRPr kumimoji="1" sz="1200" b="1">
                  <a:solidFill>
                    <a:srgbClr val="000000"/>
                  </a:solidFill>
                  <a:latin typeface="Arial" charset="0"/>
                  <a:ea typeface="돋움" pitchFamily="50" charset="-127"/>
                </a:defRPr>
              </a:lvl5pPr>
              <a:lvl6pPr marL="2514600" indent="-228600" eaLnBrk="0" fontAlgn="base" hangingPunct="0">
                <a:spcBef>
                  <a:spcPct val="50000"/>
                </a:spcBef>
                <a:spcAft>
                  <a:spcPct val="0"/>
                </a:spcAft>
                <a:defRPr kumimoji="1" sz="1200" b="1">
                  <a:solidFill>
                    <a:srgbClr val="000000"/>
                  </a:solidFill>
                  <a:latin typeface="Arial" charset="0"/>
                  <a:ea typeface="돋움" pitchFamily="50" charset="-127"/>
                </a:defRPr>
              </a:lvl6pPr>
              <a:lvl7pPr marL="2971800" indent="-228600" eaLnBrk="0" fontAlgn="base" hangingPunct="0">
                <a:spcBef>
                  <a:spcPct val="50000"/>
                </a:spcBef>
                <a:spcAft>
                  <a:spcPct val="0"/>
                </a:spcAft>
                <a:defRPr kumimoji="1" sz="1200" b="1">
                  <a:solidFill>
                    <a:srgbClr val="000000"/>
                  </a:solidFill>
                  <a:latin typeface="Arial" charset="0"/>
                  <a:ea typeface="돋움" pitchFamily="50" charset="-127"/>
                </a:defRPr>
              </a:lvl7pPr>
              <a:lvl8pPr marL="3429000" indent="-228600" eaLnBrk="0" fontAlgn="base" hangingPunct="0">
                <a:spcBef>
                  <a:spcPct val="50000"/>
                </a:spcBef>
                <a:spcAft>
                  <a:spcPct val="0"/>
                </a:spcAft>
                <a:defRPr kumimoji="1" sz="1200" b="1">
                  <a:solidFill>
                    <a:srgbClr val="000000"/>
                  </a:solidFill>
                  <a:latin typeface="Arial" charset="0"/>
                  <a:ea typeface="돋움" pitchFamily="50" charset="-127"/>
                </a:defRPr>
              </a:lvl8pPr>
              <a:lvl9pPr marL="3886200" indent="-228600" eaLnBrk="0" fontAlgn="base" hangingPunct="0">
                <a:spcBef>
                  <a:spcPct val="50000"/>
                </a:spcBef>
                <a:spcAft>
                  <a:spcPct val="0"/>
                </a:spcAft>
                <a:defRPr kumimoji="1" sz="1200" b="1">
                  <a:solidFill>
                    <a:srgbClr val="000000"/>
                  </a:solidFill>
                  <a:latin typeface="Arial" charset="0"/>
                  <a:ea typeface="돋움" pitchFamily="50" charset="-127"/>
                </a:defRPr>
              </a:lvl9pPr>
            </a:lstStyle>
            <a:p>
              <a:pPr>
                <a:buFontTx/>
                <a:buChar char="•"/>
              </a:pPr>
              <a:r>
                <a:rPr kumimoji="0" lang="en" altLang="ko-KR" sz="800" b="0" dirty="0">
                  <a:solidFill>
                    <a:schemeClr val="tx1"/>
                  </a:solidFill>
                  <a:latin typeface="+mn-ea"/>
                </a:rPr>
                <a:t>OBICs Orchestra </a:t>
              </a:r>
              <a:r>
                <a:rPr kumimoji="0" lang="en" altLang="en-US" sz="800" b="0" dirty="0">
                  <a:solidFill>
                    <a:schemeClr val="tx1"/>
                  </a:solidFill>
                  <a:latin typeface="+mn-ea"/>
                </a:rPr>
                <a:t>issue registration</a:t>
              </a:r>
              <a:endParaRPr kumimoji="0" lang="en-US" altLang="ko-KR" sz="800" b="0" dirty="0">
                <a:solidFill>
                  <a:schemeClr val="tx1"/>
                </a:solidFill>
                <a:latin typeface="+mn-ea"/>
              </a:endParaRPr>
            </a:p>
          </p:txBody>
        </p:sp>
      </p:grpSp>
      <p:graphicFrame>
        <p:nvGraphicFramePr>
          <p:cNvPr id="43" name="표 42"/>
          <p:cNvGraphicFramePr>
            <a:graphicFrameLocks noGrp="1"/>
          </p:cNvGraphicFramePr>
          <p:nvPr>
            <p:extLst>
              <p:ext uri="{D42A27DB-BD31-4B8C-83A1-F6EECF244321}">
                <p14:modId xmlns:p14="http://schemas.microsoft.com/office/powerpoint/2010/main" val="1117325264"/>
              </p:ext>
            </p:extLst>
          </p:nvPr>
        </p:nvGraphicFramePr>
        <p:xfrm>
          <a:off x="381000" y="2269798"/>
          <a:ext cx="4504805" cy="4522578"/>
        </p:xfrm>
        <a:graphic>
          <a:graphicData uri="http://schemas.openxmlformats.org/drawingml/2006/table">
            <a:tbl>
              <a:tblPr/>
              <a:tblGrid>
                <a:gridCol w="785719">
                  <a:extLst>
                    <a:ext uri="{9D8B030D-6E8A-4147-A177-3AD203B41FA5}">
                      <a16:colId xmlns:a16="http://schemas.microsoft.com/office/drawing/2014/main" val="20000"/>
                    </a:ext>
                  </a:extLst>
                </a:gridCol>
                <a:gridCol w="2980187">
                  <a:extLst>
                    <a:ext uri="{9D8B030D-6E8A-4147-A177-3AD203B41FA5}">
                      <a16:colId xmlns:a16="http://schemas.microsoft.com/office/drawing/2014/main" val="20001"/>
                    </a:ext>
                  </a:extLst>
                </a:gridCol>
                <a:gridCol w="738899">
                  <a:extLst>
                    <a:ext uri="{9D8B030D-6E8A-4147-A177-3AD203B41FA5}">
                      <a16:colId xmlns:a16="http://schemas.microsoft.com/office/drawing/2014/main" val="20002"/>
                    </a:ext>
                  </a:extLst>
                </a:gridCol>
              </a:tblGrid>
              <a:tr h="284016">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1100" b="1" i="0" u="none" strike="noStrike" cap="none" normalizeH="0" baseline="0" dirty="0">
                          <a:ln>
                            <a:noFill/>
                          </a:ln>
                          <a:solidFill>
                            <a:schemeClr val="bg1"/>
                          </a:solidFill>
                          <a:effectLst/>
                          <a:latin typeface="+mn-ea"/>
                          <a:ea typeface="+mn-ea"/>
                        </a:rPr>
                        <a:t>activity</a:t>
                      </a:r>
                      <a:endParaRPr kumimoji="1" lang="en-US" altLang="ko-KR" sz="1100" b="1" i="0" u="none" strike="noStrike" cap="none" normalizeH="0" baseline="0" dirty="0">
                        <a:ln>
                          <a:noFill/>
                        </a:ln>
                        <a:solidFill>
                          <a:schemeClr val="bg1"/>
                        </a:solidFill>
                        <a:effectLst/>
                        <a:latin typeface="+mn-ea"/>
                        <a:ea typeface="+mn-ea"/>
                      </a:endParaRPr>
                    </a:p>
                  </a:txBody>
                  <a:tcPr marL="83628" marR="83628" marT="43487" marB="434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1100" b="1" i="0" u="none" strike="noStrike" cap="none" normalizeH="0" baseline="0" dirty="0">
                          <a:ln>
                            <a:noFill/>
                          </a:ln>
                          <a:solidFill>
                            <a:schemeClr val="bg1"/>
                          </a:solidFill>
                          <a:effectLst/>
                          <a:latin typeface="+mn-ea"/>
                          <a:ea typeface="+mn-ea"/>
                        </a:rPr>
                        <a:t>explanation</a:t>
                      </a:r>
                      <a:endParaRPr kumimoji="1" lang="en-US" altLang="ko-KR" sz="1100" b="1" i="0" u="none" strike="noStrike" cap="none" normalizeH="0" baseline="0" dirty="0">
                        <a:ln>
                          <a:noFill/>
                        </a:ln>
                        <a:solidFill>
                          <a:schemeClr val="bg1"/>
                        </a:solidFill>
                        <a:effectLst/>
                        <a:latin typeface="+mn-ea"/>
                        <a:ea typeface="+mn-ea"/>
                      </a:endParaRPr>
                    </a:p>
                  </a:txBody>
                  <a:tcPr marL="83628" marR="83628" marT="43487" marB="434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1100" b="1" i="0" u="none" strike="noStrike" cap="none" normalizeH="0" baseline="0" dirty="0">
                          <a:ln>
                            <a:noFill/>
                          </a:ln>
                          <a:solidFill>
                            <a:schemeClr val="bg1"/>
                          </a:solidFill>
                          <a:effectLst/>
                          <a:latin typeface="+mn-ea"/>
                          <a:ea typeface="+mn-ea"/>
                        </a:rPr>
                        <a:t>role</a:t>
                      </a:r>
                      <a:endParaRPr kumimoji="1" lang="en-US" altLang="ko-KR" sz="1100" b="1" i="0" u="none" strike="noStrike" cap="none" normalizeH="0" baseline="0" dirty="0">
                        <a:ln>
                          <a:noFill/>
                        </a:ln>
                        <a:solidFill>
                          <a:schemeClr val="bg1"/>
                        </a:solidFill>
                        <a:effectLst/>
                        <a:latin typeface="+mn-ea"/>
                        <a:ea typeface="+mn-ea"/>
                      </a:endParaRPr>
                    </a:p>
                  </a:txBody>
                  <a:tcPr marL="83628" marR="83628" marT="43487" marB="434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extLst>
                  <a:ext uri="{0D108BD9-81ED-4DB2-BD59-A6C34878D82A}">
                    <a16:rowId xmlns:a16="http://schemas.microsoft.com/office/drawing/2014/main" val="10000"/>
                  </a:ext>
                </a:extLst>
              </a:tr>
              <a:tr h="1298965">
                <a:tc>
                  <a:txBody>
                    <a:bodyPr/>
                    <a:lstStyle/>
                    <a:p>
                      <a:pPr marL="0" marR="0" lvl="0" indent="0" algn="l" defTabSz="849313" rtl="0" eaLnBrk="1" fontAlgn="base" latinLnBrk="0" hangingPunct="1">
                        <a:lnSpc>
                          <a:spcPct val="90000"/>
                        </a:lnSpc>
                        <a:spcBef>
                          <a:spcPct val="0"/>
                        </a:spcBef>
                        <a:spcAft>
                          <a:spcPct val="0"/>
                        </a:spcAft>
                        <a:buClrTx/>
                        <a:buSzTx/>
                        <a:buFontTx/>
                        <a:buNone/>
                        <a:tabLst/>
                      </a:pPr>
                      <a:r>
                        <a:rPr kumimoji="1" lang="en" altLang="en-US" sz="1100" b="1" i="0" u="none" strike="noStrike" cap="none" normalizeH="0" baseline="0" dirty="0">
                          <a:ln>
                            <a:noFill/>
                          </a:ln>
                          <a:solidFill>
                            <a:schemeClr val="tx1"/>
                          </a:solidFill>
                          <a:effectLst/>
                          <a:latin typeface="+mn-ea"/>
                          <a:ea typeface="+mn-ea"/>
                        </a:rPr>
                        <a:t>Risk </a:t>
                      </a:r>
                      <a:r>
                        <a:rPr kumimoji="1" lang="en" altLang="ko-KR" sz="1100" b="1" i="0" u="none" strike="noStrike" cap="none" normalizeH="0" baseline="0" dirty="0">
                          <a:ln>
                            <a:noFill/>
                          </a:ln>
                          <a:solidFill>
                            <a:schemeClr val="tx1"/>
                          </a:solidFill>
                          <a:effectLst/>
                          <a:latin typeface="+mn-ea"/>
                          <a:ea typeface="+mn-ea"/>
                        </a:rPr>
                        <a:t>Factor </a:t>
                      </a:r>
                      <a:r>
                        <a:rPr kumimoji="1" lang="en" altLang="en-US" sz="1100" b="1" i="0" u="none" strike="noStrike" cap="none" normalizeH="0" baseline="0" dirty="0">
                          <a:ln>
                            <a:noFill/>
                          </a:ln>
                          <a:solidFill>
                            <a:schemeClr val="tx1"/>
                          </a:solidFill>
                          <a:effectLst/>
                          <a:latin typeface="+mn-ea"/>
                          <a:ea typeface="+mn-ea"/>
                        </a:rPr>
                        <a:t>Definition</a:t>
                      </a:r>
                    </a:p>
                  </a:txBody>
                  <a:tcPr marL="83628" marR="83628" marT="43487" marB="434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Wingdings" pitchFamily="2" charset="2"/>
                        <a:buChar char="§"/>
                        <a:tabLst/>
                      </a:pPr>
                      <a:r>
                        <a:rPr kumimoji="1" lang="en" altLang="en-US" sz="1000" b="0" i="0" u="none" strike="noStrike" cap="none" normalizeH="0" baseline="0" dirty="0">
                          <a:ln>
                            <a:noFill/>
                          </a:ln>
                          <a:solidFill>
                            <a:schemeClr val="tx1"/>
                          </a:solidFill>
                          <a:effectLst/>
                          <a:latin typeface="+mn-ea"/>
                          <a:ea typeface="+mn-ea"/>
                        </a:rPr>
                        <a:t>The person in charge of risk identification </a:t>
                      </a:r>
                      <a:r>
                        <a:rPr kumimoji="1" lang="en" altLang="ko-KR" sz="1000" b="0" i="0" u="none" strike="noStrike" cap="none" normalizeH="0" baseline="0" dirty="0">
                          <a:ln>
                            <a:noFill/>
                          </a:ln>
                          <a:solidFill>
                            <a:schemeClr val="tx1"/>
                          </a:solidFill>
                          <a:effectLst/>
                          <a:latin typeface="+mn-ea"/>
                          <a:ea typeface="+mn-ea"/>
                        </a:rPr>
                        <a:t>( </a:t>
                      </a:r>
                      <a:r>
                        <a:rPr kumimoji="1" lang="en" altLang="en-US" sz="1000" b="0" i="0" u="none" strike="noStrike" cap="none" normalizeH="0" baseline="0" dirty="0">
                          <a:ln>
                            <a:noFill/>
                          </a:ln>
                          <a:solidFill>
                            <a:schemeClr val="tx1"/>
                          </a:solidFill>
                          <a:effectLst/>
                          <a:latin typeface="+mn-ea"/>
                          <a:ea typeface="+mn-ea"/>
                        </a:rPr>
                        <a:t>team leader </a:t>
                      </a:r>
                      <a:r>
                        <a:rPr kumimoji="1" lang="en" altLang="ko-KR" sz="1000" b="0" i="0" u="none" strike="noStrike" cap="none" normalizeH="0" baseline="0" dirty="0">
                          <a:ln>
                            <a:noFill/>
                          </a:ln>
                          <a:solidFill>
                            <a:schemeClr val="tx1"/>
                          </a:solidFill>
                          <a:effectLst/>
                          <a:latin typeface="+mn-ea"/>
                          <a:ea typeface="+mn-ea"/>
                        </a:rPr>
                        <a:t>, </a:t>
                      </a:r>
                      <a:r>
                        <a:rPr kumimoji="1" lang="en" altLang="en-US" sz="1000" b="0" i="0" u="none" strike="noStrike" cap="none" normalizeH="0" baseline="0" dirty="0">
                          <a:ln>
                            <a:noFill/>
                          </a:ln>
                          <a:solidFill>
                            <a:schemeClr val="tx1"/>
                          </a:solidFill>
                          <a:effectLst/>
                          <a:latin typeface="+mn-ea"/>
                          <a:ea typeface="+mn-ea"/>
                        </a:rPr>
                        <a:t>person in charge of each PMO team </a:t>
                      </a:r>
                      <a:r>
                        <a:rPr kumimoji="1" lang="en" altLang="ko-KR" sz="1000" b="0" i="0" u="none" strike="noStrike" cap="none" normalizeH="0" baseline="0" dirty="0">
                          <a:ln>
                            <a:noFill/>
                          </a:ln>
                          <a:solidFill>
                            <a:schemeClr val="tx1"/>
                          </a:solidFill>
                          <a:effectLst/>
                          <a:latin typeface="+mn-ea"/>
                          <a:ea typeface="+mn-ea"/>
                        </a:rPr>
                        <a:t>) </a:t>
                      </a:r>
                      <a:r>
                        <a:rPr kumimoji="1" lang="en" altLang="en-US" sz="1000" b="0" i="0" u="none" strike="noStrike" cap="none" normalizeH="0" baseline="0" dirty="0">
                          <a:ln>
                            <a:noFill/>
                          </a:ln>
                          <a:solidFill>
                            <a:schemeClr val="tx1"/>
                          </a:solidFill>
                          <a:effectLst/>
                          <a:latin typeface="+mn-ea"/>
                          <a:ea typeface="+mn-ea"/>
                        </a:rPr>
                        <a:t>must constantly identify risk potential</a:t>
                      </a:r>
                      <a:r>
                        <a:rPr kumimoji="1" lang="en" altLang="ko-KR" sz="1000" b="0" i="0" u="none" strike="noStrike" cap="none" normalizeH="0" baseline="0" dirty="0">
                          <a:ln>
                            <a:noFill/>
                          </a:ln>
                          <a:solidFill>
                            <a:schemeClr val="tx1"/>
                          </a:solidFill>
                          <a:effectLst/>
                          <a:latin typeface="+mn-ea"/>
                          <a:ea typeface="+mn-ea"/>
                        </a:rPr>
                        <a:t> </a:t>
                      </a:r>
                    </a:p>
                    <a:p>
                      <a:pPr marL="177800" marR="0" lvl="0" indent="-177800" algn="l" defTabSz="849313" rtl="0" eaLnBrk="1" fontAlgn="base" latinLnBrk="0" hangingPunct="1">
                        <a:lnSpc>
                          <a:spcPct val="90000"/>
                        </a:lnSpc>
                        <a:spcBef>
                          <a:spcPct val="0"/>
                        </a:spcBef>
                        <a:spcAft>
                          <a:spcPct val="0"/>
                        </a:spcAft>
                        <a:buClrTx/>
                        <a:buSzTx/>
                        <a:buFont typeface="Wingdings" pitchFamily="2" charset="2"/>
                        <a:buChar char="§"/>
                        <a:tabLst/>
                      </a:pPr>
                      <a:r>
                        <a:rPr kumimoji="1" lang="en" altLang="en-US" sz="1000" b="0" i="0" u="none" strike="noStrike" cap="none" normalizeH="0" baseline="0" dirty="0">
                          <a:ln>
                            <a:noFill/>
                          </a:ln>
                          <a:solidFill>
                            <a:schemeClr val="tx1"/>
                          </a:solidFill>
                          <a:effectLst/>
                          <a:latin typeface="+mn-ea"/>
                          <a:ea typeface="+mn-ea"/>
                        </a:rPr>
                        <a:t>If the risk poser is a team leader, the team leader identifies risk factors, prepares a risk definition, and submits it to the person in charge of each </a:t>
                      </a:r>
                      <a:r>
                        <a:rPr kumimoji="1" lang="en" altLang="ko-KR" sz="1000" b="0" i="0" u="none" strike="noStrike" cap="none" normalizeH="0" baseline="0" dirty="0">
                          <a:ln>
                            <a:noFill/>
                          </a:ln>
                          <a:solidFill>
                            <a:schemeClr val="tx1"/>
                          </a:solidFill>
                          <a:effectLst/>
                          <a:latin typeface="+mn-ea"/>
                          <a:ea typeface="+mn-ea"/>
                        </a:rPr>
                        <a:t>PMO team.</a:t>
                      </a:r>
                    </a:p>
                    <a:p>
                      <a:pPr marL="177800" marR="0" lvl="0" indent="-177800" algn="l" defTabSz="849313" rtl="0" eaLnBrk="1" fontAlgn="base" latinLnBrk="0" hangingPunct="1">
                        <a:lnSpc>
                          <a:spcPct val="90000"/>
                        </a:lnSpc>
                        <a:spcBef>
                          <a:spcPct val="0"/>
                        </a:spcBef>
                        <a:spcAft>
                          <a:spcPct val="0"/>
                        </a:spcAft>
                        <a:buClrTx/>
                        <a:buSzTx/>
                        <a:buFont typeface="Wingdings" pitchFamily="2" charset="2"/>
                        <a:buChar char="§"/>
                        <a:tabLst/>
                      </a:pPr>
                      <a:r>
                        <a:rPr kumimoji="1" lang="en" altLang="ko-KR" sz="1000" b="0" i="0" u="none" strike="noStrike" cap="none" normalizeH="0" baseline="0" dirty="0">
                          <a:ln>
                            <a:noFill/>
                          </a:ln>
                          <a:solidFill>
                            <a:schemeClr val="tx1"/>
                          </a:solidFill>
                          <a:effectLst/>
                          <a:latin typeface="+mn-ea"/>
                          <a:ea typeface="+mn-ea"/>
                        </a:rPr>
                        <a:t>PMO team writes a risk management log </a:t>
                      </a:r>
                      <a:r>
                        <a:rPr kumimoji="1" lang="en" altLang="en-US" sz="1000" b="0" i="0" u="none" strike="noStrike" cap="none" normalizeH="0" baseline="0" dirty="0">
                          <a:ln>
                            <a:noFill/>
                          </a:ln>
                          <a:solidFill>
                            <a:schemeClr val="tx1"/>
                          </a:solidFill>
                          <a:effectLst/>
                          <a:latin typeface="+mn-ea"/>
                          <a:ea typeface="+mn-ea"/>
                        </a:rPr>
                        <a:t>based on the risk statement and reviews the possibility and severity of risk occurrence</a:t>
                      </a:r>
                    </a:p>
                  </a:txBody>
                  <a:tcPr marL="83628" marR="83628" marT="43487" marB="434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ko-KR" sz="1000" b="0" i="0" u="none" strike="noStrike" cap="none" normalizeH="0" baseline="0" dirty="0">
                          <a:ln>
                            <a:noFill/>
                          </a:ln>
                          <a:solidFill>
                            <a:schemeClr val="tx1"/>
                          </a:solidFill>
                          <a:effectLst/>
                          <a:latin typeface="+mn-ea"/>
                          <a:ea typeface="+mn-ea"/>
                        </a:rPr>
                        <a:t>PMO </a:t>
                      </a:r>
                      <a:r>
                        <a:rPr kumimoji="1" lang="en" altLang="en-US" sz="1000" b="0" i="0" u="none" strike="noStrike" cap="none" normalizeH="0" baseline="0" dirty="0">
                          <a:ln>
                            <a:noFill/>
                          </a:ln>
                          <a:solidFill>
                            <a:schemeClr val="tx1"/>
                          </a:solidFill>
                          <a:effectLst/>
                          <a:latin typeface="+mn-ea"/>
                          <a:ea typeface="+mn-ea"/>
                        </a:rPr>
                        <a:t>area</a:t>
                      </a:r>
                      <a:endParaRPr kumimoji="1" lang="en-US" altLang="ko-KR" sz="1000" b="0" i="0" u="none" strike="noStrike" cap="none" normalizeH="0" baseline="0" dirty="0">
                        <a:ln>
                          <a:noFill/>
                        </a:ln>
                        <a:solidFill>
                          <a:schemeClr val="tx1"/>
                        </a:solidFill>
                        <a:effectLst/>
                        <a:latin typeface="+mn-ea"/>
                        <a:ea typeface="+mn-ea"/>
                      </a:endParaRPr>
                    </a:p>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1000" b="0" i="0" u="none" strike="noStrike" cap="none" normalizeH="0" baseline="0" dirty="0">
                          <a:ln>
                            <a:noFill/>
                          </a:ln>
                          <a:solidFill>
                            <a:schemeClr val="tx1"/>
                          </a:solidFill>
                          <a:effectLst/>
                          <a:latin typeface="+mn-ea"/>
                          <a:ea typeface="+mn-ea"/>
                        </a:rPr>
                        <a:t>leader</a:t>
                      </a:r>
                    </a:p>
                  </a:txBody>
                  <a:tcPr marL="83628" marR="83628" marT="43487" marB="434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94475">
                <a:tc>
                  <a:txBody>
                    <a:bodyPr/>
                    <a:lstStyle/>
                    <a:p>
                      <a:pPr marL="0" marR="0" lvl="0" indent="0" algn="l" defTabSz="849313" rtl="0" eaLnBrk="1" fontAlgn="base" latinLnBrk="0" hangingPunct="1">
                        <a:lnSpc>
                          <a:spcPct val="90000"/>
                        </a:lnSpc>
                        <a:spcBef>
                          <a:spcPct val="0"/>
                        </a:spcBef>
                        <a:spcAft>
                          <a:spcPct val="0"/>
                        </a:spcAft>
                        <a:buClrTx/>
                        <a:buSzTx/>
                        <a:buFontTx/>
                        <a:buNone/>
                        <a:tabLst/>
                      </a:pPr>
                      <a:r>
                        <a:rPr kumimoji="1" lang="en" altLang="en-US" sz="1100" b="1" i="0" u="none" strike="noStrike" cap="none" normalizeH="0" baseline="0" dirty="0">
                          <a:ln>
                            <a:noFill/>
                          </a:ln>
                          <a:solidFill>
                            <a:schemeClr val="tx1"/>
                          </a:solidFill>
                          <a:effectLst/>
                          <a:latin typeface="+mn-ea"/>
                          <a:ea typeface="+mn-ea"/>
                        </a:rPr>
                        <a:t>Establishment of countermeasures</a:t>
                      </a:r>
                    </a:p>
                  </a:txBody>
                  <a:tcPr marL="83628" marR="83628" marT="43487" marB="434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Wingdings" pitchFamily="2" charset="2"/>
                        <a:buChar char="§"/>
                        <a:tabLst/>
                      </a:pPr>
                      <a:r>
                        <a:rPr kumimoji="1" lang="en" altLang="en-US" sz="1000" b="0" i="0" u="none" strike="noStrike" cap="none" normalizeH="0" baseline="0" dirty="0">
                          <a:ln>
                            <a:noFill/>
                          </a:ln>
                          <a:solidFill>
                            <a:schemeClr val="tx1"/>
                          </a:solidFill>
                          <a:effectLst/>
                          <a:latin typeface="+mn-ea"/>
                          <a:ea typeface="+mn-ea"/>
                        </a:rPr>
                        <a:t>Risk posers and </a:t>
                      </a:r>
                      <a:r>
                        <a:rPr kumimoji="1" lang="en" altLang="ko-KR" sz="1000" b="0" i="0" u="none" strike="noStrike" cap="none" normalizeH="0" baseline="0" dirty="0">
                          <a:ln>
                            <a:noFill/>
                          </a:ln>
                          <a:solidFill>
                            <a:schemeClr val="tx1"/>
                          </a:solidFill>
                          <a:effectLst/>
                          <a:latin typeface="+mn-ea"/>
                          <a:ea typeface="+mn-ea"/>
                        </a:rPr>
                        <a:t>PMO </a:t>
                      </a:r>
                      <a:r>
                        <a:rPr kumimoji="1" lang="en" altLang="en-US" sz="1000" b="0" i="0" u="none" strike="noStrike" cap="none" normalizeH="0" baseline="0" dirty="0">
                          <a:ln>
                            <a:noFill/>
                          </a:ln>
                          <a:solidFill>
                            <a:schemeClr val="tx1"/>
                          </a:solidFill>
                          <a:effectLst/>
                          <a:latin typeface="+mn-ea"/>
                          <a:ea typeface="+mn-ea"/>
                        </a:rPr>
                        <a:t>managers establish countermeasures through consultation with key stakeholders and team leaders for each risk factor in the risk management </a:t>
                      </a:r>
                      <a:r>
                        <a:rPr kumimoji="1" lang="en" altLang="ko-KR" sz="1000" b="0" i="0" u="none" strike="noStrike" cap="none" normalizeH="0" baseline="0" dirty="0">
                          <a:ln>
                            <a:noFill/>
                          </a:ln>
                          <a:solidFill>
                            <a:schemeClr val="tx1"/>
                          </a:solidFill>
                          <a:effectLst/>
                          <a:latin typeface="+mn-ea"/>
                          <a:ea typeface="+mn-ea"/>
                        </a:rPr>
                        <a:t>log .</a:t>
                      </a:r>
                    </a:p>
                    <a:p>
                      <a:pPr marL="177800" marR="0" lvl="0" indent="-177800" algn="l" defTabSz="849313" rtl="0" eaLnBrk="1" fontAlgn="base" latinLnBrk="0" hangingPunct="1">
                        <a:lnSpc>
                          <a:spcPct val="90000"/>
                        </a:lnSpc>
                        <a:spcBef>
                          <a:spcPct val="0"/>
                        </a:spcBef>
                        <a:spcAft>
                          <a:spcPct val="0"/>
                        </a:spcAft>
                        <a:buClrTx/>
                        <a:buSzTx/>
                        <a:buFont typeface="Wingdings" pitchFamily="2" charset="2"/>
                        <a:buChar char="§"/>
                        <a:tabLst/>
                      </a:pPr>
                      <a:r>
                        <a:rPr kumimoji="1" lang="en" altLang="en-US" sz="1000" b="0" i="0" u="none" strike="noStrike" cap="none" normalizeH="0" baseline="0" dirty="0">
                          <a:ln>
                            <a:noFill/>
                          </a:ln>
                          <a:solidFill>
                            <a:schemeClr val="tx1"/>
                          </a:solidFill>
                          <a:effectLst/>
                          <a:latin typeface="+mn-ea"/>
                          <a:ea typeface="+mn-ea"/>
                        </a:rPr>
                        <a:t>Establish an </a:t>
                      </a:r>
                      <a:r>
                        <a:rPr kumimoji="1" lang="en" altLang="ko-KR" sz="1000" b="0" i="0" u="none" strike="noStrike" cap="none" normalizeH="0" baseline="0" dirty="0">
                          <a:ln>
                            <a:noFill/>
                          </a:ln>
                          <a:solidFill>
                            <a:schemeClr val="tx1"/>
                          </a:solidFill>
                          <a:effectLst/>
                          <a:latin typeface="+mn-ea"/>
                          <a:ea typeface="+mn-ea"/>
                        </a:rPr>
                        <a:t>action plan </a:t>
                      </a:r>
                      <a:r>
                        <a:rPr kumimoji="1" lang="en" altLang="en-US" sz="1000" b="0" i="0" u="none" strike="noStrike" cap="none" normalizeH="0" baseline="0" dirty="0">
                          <a:ln>
                            <a:noFill/>
                          </a:ln>
                          <a:solidFill>
                            <a:schemeClr val="tx1"/>
                          </a:solidFill>
                          <a:effectLst/>
                          <a:latin typeface="+mn-ea"/>
                          <a:ea typeface="+mn-ea"/>
                        </a:rPr>
                        <a:t>to address and mitigate risks</a:t>
                      </a:r>
                    </a:p>
                  </a:txBody>
                  <a:tcPr marL="83628" marR="83628" marT="43487" marB="434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ko-KR" sz="1000" b="0" i="0" u="none" strike="noStrike" cap="none" normalizeH="0" baseline="0" dirty="0">
                          <a:ln>
                            <a:noFill/>
                          </a:ln>
                          <a:solidFill>
                            <a:schemeClr val="tx1"/>
                          </a:solidFill>
                          <a:effectLst/>
                          <a:latin typeface="+mn-ea"/>
                          <a:ea typeface="+mn-ea"/>
                        </a:rPr>
                        <a:t>PMO </a:t>
                      </a:r>
                      <a:r>
                        <a:rPr kumimoji="1" lang="en" altLang="en-US" sz="1000" b="0" i="0" u="none" strike="noStrike" cap="none" normalizeH="0" baseline="0" dirty="0">
                          <a:ln>
                            <a:noFill/>
                          </a:ln>
                          <a:solidFill>
                            <a:schemeClr val="tx1"/>
                          </a:solidFill>
                          <a:effectLst/>
                          <a:latin typeface="+mn-ea"/>
                          <a:ea typeface="+mn-ea"/>
                        </a:rPr>
                        <a:t>area</a:t>
                      </a:r>
                      <a:endParaRPr kumimoji="1" lang="en-US" altLang="ko-KR" sz="1000" b="0" i="0" u="none" strike="noStrike" cap="none" normalizeH="0" baseline="0" dirty="0">
                        <a:ln>
                          <a:noFill/>
                        </a:ln>
                        <a:solidFill>
                          <a:schemeClr val="tx1"/>
                        </a:solidFill>
                        <a:effectLst/>
                        <a:latin typeface="+mn-ea"/>
                        <a:ea typeface="+mn-ea"/>
                      </a:endParaRPr>
                    </a:p>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1000" b="0" i="0" u="none" strike="noStrike" cap="none" normalizeH="0" baseline="0" dirty="0">
                          <a:ln>
                            <a:noFill/>
                          </a:ln>
                          <a:solidFill>
                            <a:schemeClr val="tx1"/>
                          </a:solidFill>
                          <a:effectLst/>
                          <a:latin typeface="+mn-ea"/>
                          <a:ea typeface="+mn-ea"/>
                        </a:rPr>
                        <a:t>leader</a:t>
                      </a:r>
                    </a:p>
                  </a:txBody>
                  <a:tcPr marL="83628" marR="83628" marT="43487" marB="434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97983">
                <a:tc>
                  <a:txBody>
                    <a:bodyPr/>
                    <a:lstStyle/>
                    <a:p>
                      <a:pPr marL="0" marR="0" lvl="0" indent="0" algn="l" defTabSz="849313" rtl="0" eaLnBrk="1" fontAlgn="base" latinLnBrk="0" hangingPunct="1">
                        <a:lnSpc>
                          <a:spcPct val="90000"/>
                        </a:lnSpc>
                        <a:spcBef>
                          <a:spcPct val="0"/>
                        </a:spcBef>
                        <a:spcAft>
                          <a:spcPct val="0"/>
                        </a:spcAft>
                        <a:buClrTx/>
                        <a:buSzTx/>
                        <a:buFontTx/>
                        <a:buNone/>
                        <a:tabLst/>
                      </a:pPr>
                      <a:r>
                        <a:rPr kumimoji="1" lang="en" altLang="en-US" sz="1100" b="1" i="0" u="none" strike="noStrike" cap="none" normalizeH="0" baseline="0" dirty="0">
                          <a:ln>
                            <a:noFill/>
                          </a:ln>
                          <a:solidFill>
                            <a:schemeClr val="tx1"/>
                          </a:solidFill>
                          <a:effectLst/>
                          <a:latin typeface="+mn-ea"/>
                          <a:ea typeface="+mn-ea"/>
                        </a:rPr>
                        <a:t>Risk monitoring and control</a:t>
                      </a:r>
                    </a:p>
                  </a:txBody>
                  <a:tcPr marL="83628" marR="83628" marT="43487" marB="434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Wingdings" pitchFamily="2" charset="2"/>
                        <a:buChar char="§"/>
                        <a:tabLst/>
                      </a:pPr>
                      <a:r>
                        <a:rPr kumimoji="1" lang="en" altLang="en-US" sz="1000" b="0" i="0" u="none" strike="noStrike" cap="none" normalizeH="0" baseline="0" dirty="0">
                          <a:ln>
                            <a:noFill/>
                          </a:ln>
                          <a:solidFill>
                            <a:schemeClr val="tx1"/>
                          </a:solidFill>
                          <a:effectLst/>
                          <a:latin typeface="+mn-ea"/>
                          <a:ea typeface="+mn-ea"/>
                        </a:rPr>
                        <a:t>According to the action plan, the person in charge of risk action takes action on risk factors, and the person in charge of </a:t>
                      </a:r>
                      <a:r>
                        <a:rPr kumimoji="1" lang="en" altLang="ko-KR" sz="1000" b="0" i="0" u="none" strike="noStrike" cap="none" normalizeH="0" baseline="0" dirty="0">
                          <a:ln>
                            <a:noFill/>
                          </a:ln>
                          <a:solidFill>
                            <a:schemeClr val="tx1"/>
                          </a:solidFill>
                          <a:effectLst/>
                          <a:latin typeface="+mn-ea"/>
                          <a:ea typeface="+mn-ea"/>
                        </a:rPr>
                        <a:t>PMO </a:t>
                      </a:r>
                      <a:r>
                        <a:rPr kumimoji="1" lang="en" altLang="en-US" sz="1000" b="0" i="0" u="none" strike="noStrike" cap="none" normalizeH="0" baseline="0" dirty="0">
                          <a:ln>
                            <a:noFill/>
                          </a:ln>
                          <a:solidFill>
                            <a:schemeClr val="tx1"/>
                          </a:solidFill>
                          <a:effectLst/>
                          <a:latin typeface="+mn-ea"/>
                          <a:ea typeface="+mn-ea"/>
                        </a:rPr>
                        <a:t>monitors the action situation and registers it in the risk management </a:t>
                      </a:r>
                      <a:r>
                        <a:rPr kumimoji="1" lang="en" altLang="ko-KR" sz="1000" b="0" i="0" u="none" strike="noStrike" cap="none" normalizeH="0" baseline="0" dirty="0">
                          <a:ln>
                            <a:noFill/>
                          </a:ln>
                          <a:solidFill>
                            <a:schemeClr val="tx1"/>
                          </a:solidFill>
                          <a:effectLst/>
                          <a:latin typeface="+mn-ea"/>
                          <a:ea typeface="+mn-ea"/>
                        </a:rPr>
                        <a:t>log for management.</a:t>
                      </a:r>
                    </a:p>
                    <a:p>
                      <a:pPr marL="177800" marR="0" lvl="0" indent="-177800" algn="l" defTabSz="849313" rtl="0" eaLnBrk="1" fontAlgn="base" latinLnBrk="0" hangingPunct="1">
                        <a:lnSpc>
                          <a:spcPct val="90000"/>
                        </a:lnSpc>
                        <a:spcBef>
                          <a:spcPct val="0"/>
                        </a:spcBef>
                        <a:spcAft>
                          <a:spcPct val="0"/>
                        </a:spcAft>
                        <a:buClrTx/>
                        <a:buSzTx/>
                        <a:buFont typeface="Wingdings" pitchFamily="2" charset="2"/>
                        <a:buChar char="§"/>
                        <a:tabLst/>
                      </a:pPr>
                      <a:r>
                        <a:rPr kumimoji="1" lang="en" altLang="en-US" sz="1000" b="0" i="0" u="none" strike="noStrike" cap="none" normalizeH="0" baseline="0" dirty="0">
                          <a:ln>
                            <a:noFill/>
                          </a:ln>
                          <a:solidFill>
                            <a:schemeClr val="tx1"/>
                          </a:solidFill>
                          <a:effectLst/>
                          <a:latin typeface="+mn-ea"/>
                          <a:ea typeface="+mn-ea"/>
                        </a:rPr>
                        <a:t>Identify the results of measures against risk factors </a:t>
                      </a:r>
                      <a:r>
                        <a:rPr kumimoji="1" lang="en" altLang="ko-KR" sz="1000" b="0" i="0" u="none" strike="noStrike" cap="none" normalizeH="0" baseline="0" dirty="0">
                          <a:ln>
                            <a:noFill/>
                          </a:ln>
                          <a:solidFill>
                            <a:schemeClr val="tx1"/>
                          </a:solidFill>
                          <a:effectLst/>
                          <a:latin typeface="+mn-ea"/>
                          <a:ea typeface="+mn-ea"/>
                        </a:rPr>
                        <a:t>, </a:t>
                      </a:r>
                      <a:r>
                        <a:rPr kumimoji="1" lang="en" altLang="en-US" sz="1000" b="0" i="0" u="none" strike="noStrike" cap="none" normalizeH="0" baseline="0" dirty="0">
                          <a:ln>
                            <a:noFill/>
                          </a:ln>
                          <a:solidFill>
                            <a:schemeClr val="tx1"/>
                          </a:solidFill>
                          <a:effectLst/>
                          <a:latin typeface="+mn-ea"/>
                          <a:ea typeface="+mn-ea"/>
                        </a:rPr>
                        <a:t>and check changes in risk status accordingly</a:t>
                      </a:r>
                    </a:p>
                    <a:p>
                      <a:pPr marL="177800" marR="0" lvl="0" indent="-177800" algn="l" defTabSz="849313" rtl="0" eaLnBrk="1" fontAlgn="base" latinLnBrk="0" hangingPunct="1">
                        <a:lnSpc>
                          <a:spcPct val="90000"/>
                        </a:lnSpc>
                        <a:spcBef>
                          <a:spcPct val="0"/>
                        </a:spcBef>
                        <a:spcAft>
                          <a:spcPct val="0"/>
                        </a:spcAft>
                        <a:buClrTx/>
                        <a:buSzTx/>
                        <a:buFont typeface="Wingdings" pitchFamily="2" charset="2"/>
                        <a:buChar char="§"/>
                        <a:tabLst/>
                      </a:pPr>
                      <a:r>
                        <a:rPr kumimoji="1" lang="en" altLang="en-US" sz="1000" b="0" i="0" u="none" strike="noStrike" cap="none" normalizeH="0" baseline="0" dirty="0">
                          <a:ln>
                            <a:noFill/>
                          </a:ln>
                          <a:solidFill>
                            <a:schemeClr val="tx1"/>
                          </a:solidFill>
                          <a:effectLst/>
                          <a:latin typeface="+mn-ea"/>
                          <a:ea typeface="+mn-ea"/>
                        </a:rPr>
                        <a:t>factor has already become visible and has become an issue through monitoring of the risk factor </a:t>
                      </a:r>
                      <a:r>
                        <a:rPr kumimoji="1" lang="en" altLang="ko-KR" sz="1000" b="0" i="0" u="none" strike="noStrike" cap="none" normalizeH="0" baseline="0" dirty="0">
                          <a:ln>
                            <a:noFill/>
                          </a:ln>
                          <a:solidFill>
                            <a:schemeClr val="tx1"/>
                          </a:solidFill>
                          <a:effectLst/>
                          <a:latin typeface="+mn-ea"/>
                          <a:ea typeface="+mn-ea"/>
                        </a:rPr>
                        <a:t>/ confirmation of action results , or </a:t>
                      </a:r>
                      <a:r>
                        <a:rPr kumimoji="1" lang="en" altLang="en-US" sz="1000" b="0" i="0" u="none" strike="noStrike" cap="none" normalizeH="0" baseline="0" dirty="0">
                          <a:ln>
                            <a:noFill/>
                          </a:ln>
                          <a:solidFill>
                            <a:schemeClr val="tx1"/>
                          </a:solidFill>
                          <a:effectLst/>
                          <a:latin typeface="+mn-ea"/>
                          <a:ea typeface="+mn-ea"/>
                        </a:rPr>
                        <a:t>the risk factor has disappeared through appropriate countermeasures, it will be </a:t>
                      </a:r>
                      <a:r>
                        <a:rPr kumimoji="1" lang="en" altLang="ko-KR" sz="1000" b="0" i="0" u="none" strike="noStrike" cap="none" normalizeH="0" baseline="0" dirty="0">
                          <a:ln>
                            <a:noFill/>
                          </a:ln>
                          <a:solidFill>
                            <a:schemeClr val="tx1"/>
                          </a:solidFill>
                          <a:effectLst/>
                          <a:latin typeface="+mn-ea"/>
                          <a:ea typeface="+mn-ea"/>
                        </a:rPr>
                        <a:t>closed.</a:t>
                      </a:r>
                    </a:p>
                  </a:txBody>
                  <a:tcPr marL="83628" marR="83628" marT="43487" marB="434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ko-KR" sz="1000" b="0" i="0" u="none" strike="noStrike" cap="none" normalizeH="0" baseline="0" dirty="0">
                          <a:ln>
                            <a:noFill/>
                          </a:ln>
                          <a:solidFill>
                            <a:schemeClr val="tx1"/>
                          </a:solidFill>
                          <a:effectLst/>
                          <a:latin typeface="+mn-ea"/>
                          <a:ea typeface="+mn-ea"/>
                        </a:rPr>
                        <a:t>PMO </a:t>
                      </a:r>
                      <a:r>
                        <a:rPr kumimoji="1" lang="en" altLang="en-US" sz="1000" b="0" i="0" u="none" strike="noStrike" cap="none" normalizeH="0" baseline="0" dirty="0">
                          <a:ln>
                            <a:noFill/>
                          </a:ln>
                          <a:solidFill>
                            <a:schemeClr val="tx1"/>
                          </a:solidFill>
                          <a:effectLst/>
                          <a:latin typeface="+mn-ea"/>
                          <a:ea typeface="+mn-ea"/>
                        </a:rPr>
                        <a:t>area</a:t>
                      </a:r>
                      <a:endParaRPr kumimoji="1" lang="en-US" altLang="ko-KR" sz="1000" b="0" i="0" u="none" strike="noStrike" cap="none" normalizeH="0" baseline="0" dirty="0">
                        <a:ln>
                          <a:noFill/>
                        </a:ln>
                        <a:solidFill>
                          <a:schemeClr val="tx1"/>
                        </a:solidFill>
                        <a:effectLst/>
                        <a:latin typeface="+mn-ea"/>
                        <a:ea typeface="+mn-ea"/>
                      </a:endParaRPr>
                    </a:p>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1000" b="0" i="0" u="none" strike="noStrike" cap="none" normalizeH="0" baseline="0" dirty="0">
                          <a:ln>
                            <a:noFill/>
                          </a:ln>
                          <a:solidFill>
                            <a:schemeClr val="tx1"/>
                          </a:solidFill>
                          <a:effectLst/>
                          <a:latin typeface="+mn-ea"/>
                          <a:ea typeface="+mn-ea"/>
                        </a:rPr>
                        <a:t>leader</a:t>
                      </a:r>
                    </a:p>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1000" b="0" i="0" u="none" strike="noStrike" cap="none" normalizeH="0" baseline="0" dirty="0">
                          <a:ln>
                            <a:noFill/>
                          </a:ln>
                          <a:solidFill>
                            <a:schemeClr val="tx1"/>
                          </a:solidFill>
                          <a:effectLst/>
                          <a:latin typeface="+mn-ea"/>
                          <a:ea typeface="+mn-ea"/>
                        </a:rPr>
                        <a:t>Hazard Officer</a:t>
                      </a:r>
                    </a:p>
                  </a:txBody>
                  <a:tcPr marL="83628" marR="83628" marT="43487" marB="434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8" name="제목 3"/>
          <p:cNvSpPr txBox="1">
            <a:spLocks/>
          </p:cNvSpPr>
          <p:nvPr/>
        </p:nvSpPr>
        <p:spPr>
          <a:xfrm>
            <a:off x="740532" y="647400"/>
            <a:ext cx="8335614"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2813" rtl="0" eaLnBrk="0" fontAlgn="base" latinLnBrk="1" hangingPunct="0">
              <a:spcBef>
                <a:spcPct val="0"/>
              </a:spcBef>
              <a:spcAft>
                <a:spcPct val="0"/>
              </a:spcAft>
              <a:defRPr lang="ko-KR" altLang="en-US" sz="2600" b="1" kern="1200" spc="-60" baseline="0" dirty="0">
                <a:ln>
                  <a:noFill/>
                </a:ln>
                <a:solidFill>
                  <a:schemeClr val="accent1"/>
                </a:solidFill>
                <a:latin typeface="+mn-ea"/>
                <a:ea typeface="+mn-ea"/>
                <a:cs typeface="+mj-cs"/>
              </a:defRPr>
            </a:lvl1pPr>
            <a:lvl2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kumimoji="0" lang="en" altLang="en-US" sz="2400" dirty="0">
                <a:solidFill>
                  <a:schemeClr val="tx1">
                    <a:lumMod val="75000"/>
                    <a:lumOff val="25000"/>
                  </a:schemeClr>
                </a:solidFill>
              </a:rPr>
              <a:t>Issue and </a:t>
            </a:r>
            <a:r>
              <a:rPr kumimoji="0" lang="en" altLang="en-US" sz="2400" dirty="0" err="1">
                <a:solidFill>
                  <a:schemeClr val="tx1">
                    <a:lumMod val="75000"/>
                    <a:lumOff val="25000"/>
                  </a:schemeClr>
                </a:solidFill>
              </a:rPr>
              <a:t>Risk </a:t>
            </a:r>
            <a:r>
              <a:rPr kumimoji="0" lang="en" altLang="en-US" sz="2400" dirty="0">
                <a:solidFill>
                  <a:schemeClr val="tx1">
                    <a:lumMod val="75000"/>
                    <a:lumOff val="25000"/>
                  </a:schemeClr>
                </a:solidFill>
              </a:rPr>
              <a:t>Management </a:t>
            </a:r>
            <a:r>
              <a:rPr kumimoji="0" lang="en" altLang="ko-KR" sz="2400" dirty="0">
                <a:solidFill>
                  <a:schemeClr val="tx1">
                    <a:lumMod val="75000"/>
                    <a:lumOff val="25000"/>
                  </a:schemeClr>
                </a:solidFill>
              </a:rPr>
              <a:t>(3/3)</a:t>
            </a:r>
            <a:endParaRPr kumimoji="0" lang="ko-KR" altLang="en-US" sz="2400" dirty="0">
              <a:solidFill>
                <a:schemeClr val="tx1">
                  <a:lumMod val="75000"/>
                  <a:lumOff val="25000"/>
                </a:schemeClr>
              </a:solidFill>
            </a:endParaRPr>
          </a:p>
        </p:txBody>
      </p:sp>
      <p:sp>
        <p:nvSpPr>
          <p:cNvPr id="49" name="텍스트 개체 틀 5"/>
          <p:cNvSpPr txBox="1">
            <a:spLocks/>
          </p:cNvSpPr>
          <p:nvPr/>
        </p:nvSpPr>
        <p:spPr>
          <a:xfrm>
            <a:off x="271701" y="692696"/>
            <a:ext cx="468831" cy="276999"/>
          </a:xfrm>
          <a:prstGeom prst="rect">
            <a:avLst/>
          </a:prstGeom>
        </p:spPr>
        <p:txBody>
          <a:bodyPr wrap="square" lIns="0" tIns="0" rIns="0" bIns="0" anchor="ctr" anchorCtr="0">
            <a:spAutoFit/>
          </a:bodyPr>
          <a:lstStyle>
            <a:lvl1pPr marL="0" indent="0" algn="l" defTabSz="912813" rtl="0" eaLnBrk="0" fontAlgn="base" latinLnBrk="1" hangingPunct="0">
              <a:spcBef>
                <a:spcPct val="20000"/>
              </a:spcBef>
              <a:spcAft>
                <a:spcPct val="0"/>
              </a:spcAft>
              <a:buFont typeface="Arial" pitchFamily="34" charset="0"/>
              <a:buNone/>
              <a:defRPr sz="1800" b="1" kern="1200" spc="-60" baseline="0">
                <a:ln>
                  <a:noFill/>
                </a:ln>
                <a:solidFill>
                  <a:schemeClr val="accent6"/>
                </a:solidFill>
                <a:latin typeface="+mn-ea"/>
                <a:ea typeface="+mn-ea"/>
                <a:cs typeface="+mn-cs"/>
              </a:defRPr>
            </a:lvl1pPr>
            <a:lvl2pPr marL="741363" indent="-284163" algn="l" defTabSz="912813"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1413" indent="-227013" algn="l" defTabSz="912813" rtl="0" eaLnBrk="0" fontAlgn="base" latinLnBrk="1" hangingPunct="0">
              <a:spcBef>
                <a:spcPct val="20000"/>
              </a:spcBef>
              <a:spcAft>
                <a:spcPct val="0"/>
              </a:spcAft>
              <a:buFont typeface="Arial" pitchFamily="34" charset="0"/>
              <a:buChar char="•"/>
              <a:defRPr sz="2500" kern="1200">
                <a:solidFill>
                  <a:schemeClr val="tx1"/>
                </a:solidFill>
                <a:latin typeface="+mn-lt"/>
                <a:ea typeface="+mn-ea"/>
                <a:cs typeface="+mn-cs"/>
              </a:defRPr>
            </a:lvl3pPr>
            <a:lvl4pPr marL="15986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58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kumimoji="0" lang="en" altLang="ko-KR" dirty="0">
                <a:solidFill>
                  <a:schemeClr val="tx1">
                    <a:lumMod val="75000"/>
                    <a:lumOff val="25000"/>
                  </a:schemeClr>
                </a:solidFill>
              </a:rPr>
              <a:t>15.</a:t>
            </a:r>
            <a:endParaRPr kumimoji="0" lang="ko-KR" altLang="en-US" dirty="0">
              <a:solidFill>
                <a:schemeClr val="tx1">
                  <a:lumMod val="75000"/>
                  <a:lumOff val="25000"/>
                </a:schemeClr>
              </a:solidFill>
            </a:endParaRPr>
          </a:p>
        </p:txBody>
      </p:sp>
      <p:sp>
        <p:nvSpPr>
          <p:cNvPr id="44" name="TextBox 43"/>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4. </a:t>
            </a:r>
            <a:r>
              <a:rPr lang="en" altLang="en-US" sz="1400" b="1" dirty="0">
                <a:solidFill>
                  <a:schemeClr val="bg1">
                    <a:lumMod val="65000"/>
                  </a:schemeClr>
                </a:solidFill>
                <a:ea typeface="맑은 고딕" pitchFamily="50" charset="-127"/>
              </a:rPr>
              <a:t>Project management plan</a:t>
            </a:r>
          </a:p>
        </p:txBody>
      </p:sp>
    </p:spTree>
    <p:extLst>
      <p:ext uri="{BB962C8B-B14F-4D97-AF65-F5344CB8AC3E}">
        <p14:creationId xmlns:p14="http://schemas.microsoft.com/office/powerpoint/2010/main" val="2047886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5"/>
          <p:cNvSpPr txBox="1">
            <a:spLocks noChangeArrowheads="1"/>
          </p:cNvSpPr>
          <p:nvPr/>
        </p:nvSpPr>
        <p:spPr bwMode="auto">
          <a:xfrm>
            <a:off x="524508" y="1088740"/>
            <a:ext cx="8593670" cy="452163"/>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82031" tIns="41015" rIns="82031" bIns="41015" rtlCol="0" anchor="t" anchorCtr="0">
            <a:spAutoFit/>
            <a:scene3d>
              <a:camera prst="orthographicFront"/>
              <a:lightRig rig="threePt" dir="t"/>
            </a:scene3d>
            <a:sp3d>
              <a:bevelT w="0" h="0"/>
              <a:bevelB w="0" h="0"/>
              <a:extrusionClr>
                <a:schemeClr val="tx1"/>
              </a:extrusionClr>
              <a:contourClr>
                <a:schemeClr val="tx1"/>
              </a:contourClr>
            </a:sp3d>
          </a:bodyPr>
          <a:lstStyle>
            <a:lvl1pPr marL="0" indent="0" eaLnBrk="1" hangingPunct="1">
              <a:buFont typeface="Arial" pitchFamily="34" charset="0"/>
              <a:buNone/>
              <a:defRPr lang="en-US" altLang="ko-KR" sz="1600" b="1" spc="-20" baseline="0" dirty="0">
                <a:ln>
                  <a:noFill/>
                </a:ln>
                <a:solidFill>
                  <a:schemeClr val="tx1">
                    <a:lumMod val="65000"/>
                    <a:lumOff val="35000"/>
                  </a:schemeClr>
                </a:solidFill>
                <a:latin typeface="+mn-ea"/>
                <a:ea typeface="+mn-ea"/>
              </a:defRPr>
            </a:lvl1pPr>
            <a:lvl2pPr marL="741363" indent="-284163" defTabSz="912813" eaLnBrk="0" hangingPunct="0">
              <a:spcBef>
                <a:spcPct val="20000"/>
              </a:spcBef>
              <a:buFont typeface="Arial" pitchFamily="34" charset="0"/>
              <a:buChar char="–"/>
              <a:defRPr sz="2800">
                <a:solidFill>
                  <a:schemeClr val="lt1"/>
                </a:solidFill>
                <a:latin typeface="+mn-lt"/>
                <a:ea typeface="+mn-ea"/>
              </a:defRPr>
            </a:lvl2pPr>
            <a:lvl3pPr marL="1141413" indent="-227013" defTabSz="912813" eaLnBrk="0" hangingPunct="0">
              <a:spcBef>
                <a:spcPct val="20000"/>
              </a:spcBef>
              <a:buFont typeface="Arial" pitchFamily="34" charset="0"/>
              <a:buChar char="•"/>
              <a:defRPr sz="2500">
                <a:solidFill>
                  <a:schemeClr val="lt1"/>
                </a:solidFill>
                <a:latin typeface="+mn-lt"/>
                <a:ea typeface="+mn-ea"/>
              </a:defRPr>
            </a:lvl3pPr>
            <a:lvl4pPr marL="1598613" indent="-227013" defTabSz="912813" eaLnBrk="0" hangingPunct="0">
              <a:spcBef>
                <a:spcPct val="20000"/>
              </a:spcBef>
              <a:buFont typeface="Arial" pitchFamily="34" charset="0"/>
              <a:buChar char="–"/>
              <a:defRPr sz="2000">
                <a:solidFill>
                  <a:schemeClr val="lt1"/>
                </a:solidFill>
                <a:latin typeface="+mn-lt"/>
                <a:ea typeface="+mn-ea"/>
              </a:defRPr>
            </a:lvl4pPr>
            <a:lvl5pPr marL="2055813" indent="-227013" defTabSz="912813" eaLnBrk="0" hangingPunct="0">
              <a:spcBef>
                <a:spcPct val="20000"/>
              </a:spcBef>
              <a:buFont typeface="Arial" pitchFamily="34" charset="0"/>
              <a:buChar char="»"/>
              <a:defRPr sz="2000">
                <a:solidFill>
                  <a:schemeClr val="lt1"/>
                </a:solidFill>
                <a:latin typeface="+mn-lt"/>
                <a:ea typeface="+mn-ea"/>
              </a:defRPr>
            </a:lvl5pPr>
            <a:lvl6pPr marL="2514129" indent="-228556" defTabSz="914229">
              <a:spcBef>
                <a:spcPct val="20000"/>
              </a:spcBef>
              <a:buFont typeface="Arial" pitchFamily="34" charset="0"/>
              <a:buChar char="•"/>
              <a:defRPr sz="2000">
                <a:solidFill>
                  <a:schemeClr val="lt1"/>
                </a:solidFill>
                <a:latin typeface="+mn-lt"/>
                <a:ea typeface="+mn-ea"/>
              </a:defRPr>
            </a:lvl6pPr>
            <a:lvl7pPr marL="2971244" indent="-228556" defTabSz="914229">
              <a:spcBef>
                <a:spcPct val="20000"/>
              </a:spcBef>
              <a:buFont typeface="Arial" pitchFamily="34" charset="0"/>
              <a:buChar char="•"/>
              <a:defRPr sz="2000">
                <a:solidFill>
                  <a:schemeClr val="lt1"/>
                </a:solidFill>
                <a:latin typeface="+mn-lt"/>
                <a:ea typeface="+mn-ea"/>
              </a:defRPr>
            </a:lvl7pPr>
            <a:lvl8pPr marL="3428357" indent="-228556" defTabSz="914229">
              <a:spcBef>
                <a:spcPct val="20000"/>
              </a:spcBef>
              <a:buFont typeface="Arial" pitchFamily="34" charset="0"/>
              <a:buChar char="•"/>
              <a:defRPr sz="2000">
                <a:solidFill>
                  <a:schemeClr val="lt1"/>
                </a:solidFill>
                <a:latin typeface="+mn-lt"/>
                <a:ea typeface="+mn-ea"/>
              </a:defRPr>
            </a:lvl8pPr>
            <a:lvl9pPr marL="3885473" indent="-228556" defTabSz="914229">
              <a:spcBef>
                <a:spcPct val="20000"/>
              </a:spcBef>
              <a:buFont typeface="Arial" pitchFamily="34" charset="0"/>
              <a:buChar char="•"/>
              <a:defRPr sz="2000">
                <a:solidFill>
                  <a:schemeClr val="lt1"/>
                </a:solidFill>
                <a:latin typeface="+mn-lt"/>
                <a:ea typeface="+mn-ea"/>
              </a:defRPr>
            </a:lvl9pPr>
          </a:lstStyle>
          <a:p>
            <a:r>
              <a:rPr lang="en" altLang="en-US" sz="1200" dirty="0"/>
              <a:t>Reports </a:t>
            </a:r>
            <a:r>
              <a:rPr lang="en" altLang="ko-KR" sz="1200" dirty="0"/>
              <a:t>/ meetings </a:t>
            </a:r>
            <a:r>
              <a:rPr lang="en" altLang="en-US" sz="1200" dirty="0"/>
              <a:t>are held regularly to monitor project progress </a:t>
            </a:r>
            <a:r>
              <a:rPr lang="en" altLang="ko-KR" sz="1200" dirty="0"/>
              <a:t>, control project schedules, and control risk factors in advance through project change management .</a:t>
            </a:r>
            <a:endParaRPr lang="ko-KR" altLang="en-US" sz="1200" dirty="0"/>
          </a:p>
        </p:txBody>
      </p:sp>
      <p:graphicFrame>
        <p:nvGraphicFramePr>
          <p:cNvPr id="7" name="표 6"/>
          <p:cNvGraphicFramePr>
            <a:graphicFrameLocks noGrp="1"/>
          </p:cNvGraphicFramePr>
          <p:nvPr>
            <p:extLst>
              <p:ext uri="{D42A27DB-BD31-4B8C-83A1-F6EECF244321}">
                <p14:modId xmlns:p14="http://schemas.microsoft.com/office/powerpoint/2010/main" val="244175887"/>
              </p:ext>
            </p:extLst>
          </p:nvPr>
        </p:nvGraphicFramePr>
        <p:xfrm>
          <a:off x="789170" y="1767346"/>
          <a:ext cx="8124270" cy="4577894"/>
        </p:xfrm>
        <a:graphic>
          <a:graphicData uri="http://schemas.openxmlformats.org/drawingml/2006/table">
            <a:tbl>
              <a:tblPr/>
              <a:tblGrid>
                <a:gridCol w="940469">
                  <a:extLst>
                    <a:ext uri="{9D8B030D-6E8A-4147-A177-3AD203B41FA5}">
                      <a16:colId xmlns:a16="http://schemas.microsoft.com/office/drawing/2014/main" val="20000"/>
                    </a:ext>
                  </a:extLst>
                </a:gridCol>
                <a:gridCol w="1362631">
                  <a:extLst>
                    <a:ext uri="{9D8B030D-6E8A-4147-A177-3AD203B41FA5}">
                      <a16:colId xmlns:a16="http://schemas.microsoft.com/office/drawing/2014/main" val="20001"/>
                    </a:ext>
                  </a:extLst>
                </a:gridCol>
                <a:gridCol w="636595">
                  <a:extLst>
                    <a:ext uri="{9D8B030D-6E8A-4147-A177-3AD203B41FA5}">
                      <a16:colId xmlns:a16="http://schemas.microsoft.com/office/drawing/2014/main" val="20002"/>
                    </a:ext>
                  </a:extLst>
                </a:gridCol>
                <a:gridCol w="3223670">
                  <a:extLst>
                    <a:ext uri="{9D8B030D-6E8A-4147-A177-3AD203B41FA5}">
                      <a16:colId xmlns:a16="http://schemas.microsoft.com/office/drawing/2014/main" val="20003"/>
                    </a:ext>
                  </a:extLst>
                </a:gridCol>
                <a:gridCol w="848002">
                  <a:extLst>
                    <a:ext uri="{9D8B030D-6E8A-4147-A177-3AD203B41FA5}">
                      <a16:colId xmlns:a16="http://schemas.microsoft.com/office/drawing/2014/main" val="20004"/>
                    </a:ext>
                  </a:extLst>
                </a:gridCol>
                <a:gridCol w="1112903">
                  <a:extLst>
                    <a:ext uri="{9D8B030D-6E8A-4147-A177-3AD203B41FA5}">
                      <a16:colId xmlns:a16="http://schemas.microsoft.com/office/drawing/2014/main" val="20005"/>
                    </a:ext>
                  </a:extLst>
                </a:gridCol>
              </a:tblGrid>
              <a:tr h="493988">
                <a:tc gridSpan="2">
                  <a:txBody>
                    <a:bodyPr/>
                    <a:lstStyle/>
                    <a:p>
                      <a:pPr algn="ctr" latinLnBrk="1">
                        <a:spcAft>
                          <a:spcPts val="0"/>
                        </a:spcAft>
                      </a:pPr>
                      <a:r>
                        <a:rPr lang="en" sz="800" b="1" kern="100" baseline="0" dirty="0">
                          <a:solidFill>
                            <a:schemeClr val="bg1"/>
                          </a:solidFill>
                          <a:latin typeface="Arial Rounded MT Bold" pitchFamily="34" charset="0"/>
                          <a:ea typeface="돋움" pitchFamily="50" charset="-127"/>
                          <a:cs typeface="Times New Roman"/>
                        </a:rPr>
                        <a:t>report</a:t>
                      </a:r>
                      <a:r>
                        <a:rPr lang="en" altLang="ko-KR" sz="800" b="1" kern="100" baseline="0" dirty="0">
                          <a:solidFill>
                            <a:schemeClr val="bg1"/>
                          </a:solidFill>
                          <a:latin typeface="Arial Rounded MT Bold" pitchFamily="34" charset="0"/>
                          <a:ea typeface="돋움" pitchFamily="50" charset="-127"/>
                          <a:cs typeface="Times New Roman"/>
                        </a:rPr>
                        <a:t> </a:t>
                      </a:r>
                      <a:r>
                        <a:rPr lang="en" altLang="en-US" sz="800" b="1" kern="100" baseline="0" dirty="0">
                          <a:solidFill>
                            <a:schemeClr val="bg1"/>
                          </a:solidFill>
                          <a:latin typeface="Arial Rounded MT Bold" pitchFamily="34" charset="0"/>
                          <a:ea typeface="돋움" pitchFamily="50" charset="-127"/>
                          <a:cs typeface="Times New Roman"/>
                        </a:rPr>
                        <a:t>division</a:t>
                      </a:r>
                      <a:endParaRPr lang="ko-KR" sz="800" kern="100" baseline="0" dirty="0">
                        <a:solidFill>
                          <a:schemeClr val="bg1"/>
                        </a:solidFill>
                        <a:latin typeface="Arial Rounded MT Bold" pitchFamily="34" charset="0"/>
                        <a:ea typeface="돋움"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50000"/>
                      </a:schemeClr>
                    </a:solidFill>
                  </a:tcPr>
                </a:tc>
                <a:tc hMerge="1">
                  <a:txBody>
                    <a:bodyPr/>
                    <a:lstStyle/>
                    <a:p>
                      <a:pPr algn="ctr" latinLnBrk="1">
                        <a:spcAft>
                          <a:spcPts val="0"/>
                        </a:spcAft>
                      </a:pPr>
                      <a:endParaRPr lang="ko-KR" sz="1100" kern="100" baseline="0" dirty="0">
                        <a:solidFill>
                          <a:schemeClr val="bg1"/>
                        </a:solidFill>
                        <a:latin typeface="Arial Rounded MT Bold" pitchFamily="34" charset="0"/>
                        <a:ea typeface="돋움" pitchFamily="50" charset="-127"/>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50000"/>
                      </a:schemeClr>
                    </a:solidFill>
                  </a:tcPr>
                </a:tc>
                <a:tc>
                  <a:txBody>
                    <a:bodyPr/>
                    <a:lstStyle/>
                    <a:p>
                      <a:pPr algn="ctr" latinLnBrk="1">
                        <a:spcAft>
                          <a:spcPts val="0"/>
                        </a:spcAft>
                      </a:pPr>
                      <a:r>
                        <a:rPr lang="en" sz="800" b="1" kern="100" baseline="0" dirty="0">
                          <a:solidFill>
                            <a:schemeClr val="bg1"/>
                          </a:solidFill>
                          <a:latin typeface="Arial Rounded MT Bold" pitchFamily="34" charset="0"/>
                          <a:ea typeface="돋움" pitchFamily="50" charset="-127"/>
                          <a:cs typeface="Times New Roman"/>
                        </a:rPr>
                        <a:t>to give</a:t>
                      </a:r>
                      <a:endParaRPr lang="ko-KR" sz="800" kern="100" baseline="0" dirty="0">
                        <a:solidFill>
                          <a:schemeClr val="bg1"/>
                        </a:solidFill>
                        <a:latin typeface="Arial Rounded MT Bold" pitchFamily="34" charset="0"/>
                        <a:ea typeface="돋움"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50000"/>
                      </a:schemeClr>
                    </a:solidFill>
                  </a:tcPr>
                </a:tc>
                <a:tc>
                  <a:txBody>
                    <a:bodyPr/>
                    <a:lstStyle/>
                    <a:p>
                      <a:pPr algn="ctr" latinLnBrk="1">
                        <a:spcAft>
                          <a:spcPts val="0"/>
                        </a:spcAft>
                      </a:pPr>
                      <a:r>
                        <a:rPr lang="en" sz="800" b="1" kern="100" baseline="0" dirty="0">
                          <a:solidFill>
                            <a:schemeClr val="bg1"/>
                          </a:solidFill>
                          <a:latin typeface="Arial Rounded MT Bold" pitchFamily="34" charset="0"/>
                          <a:ea typeface="돋움" pitchFamily="50" charset="-127"/>
                          <a:cs typeface="Times New Roman"/>
                        </a:rPr>
                        <a:t>report content</a:t>
                      </a:r>
                      <a:endParaRPr lang="ko-KR" sz="800" kern="100" baseline="0" dirty="0">
                        <a:solidFill>
                          <a:schemeClr val="bg1"/>
                        </a:solidFill>
                        <a:latin typeface="Arial Rounded MT Bold" pitchFamily="34" charset="0"/>
                        <a:ea typeface="돋움"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50000"/>
                      </a:schemeClr>
                    </a:solidFill>
                  </a:tcPr>
                </a:tc>
                <a:tc>
                  <a:txBody>
                    <a:bodyPr/>
                    <a:lstStyle/>
                    <a:p>
                      <a:pPr algn="ctr" latinLnBrk="1">
                        <a:spcAft>
                          <a:spcPts val="0"/>
                        </a:spcAft>
                      </a:pPr>
                      <a:r>
                        <a:rPr lang="en" sz="800" b="1" kern="100" baseline="0" dirty="0">
                          <a:solidFill>
                            <a:schemeClr val="bg1"/>
                          </a:solidFill>
                          <a:latin typeface="Arial Rounded MT Bold" pitchFamily="34" charset="0"/>
                          <a:ea typeface="돋움" pitchFamily="50" charset="-127"/>
                          <a:cs typeface="Times New Roman"/>
                        </a:rPr>
                        <a:t>method</a:t>
                      </a:r>
                      <a:endParaRPr lang="ko-KR" sz="800" kern="100" baseline="0" dirty="0">
                        <a:solidFill>
                          <a:schemeClr val="bg1"/>
                        </a:solidFill>
                        <a:latin typeface="Arial Rounded MT Bold" pitchFamily="34" charset="0"/>
                        <a:ea typeface="돋움"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50000"/>
                      </a:schemeClr>
                    </a:solidFill>
                  </a:tcPr>
                </a:tc>
                <a:tc>
                  <a:txBody>
                    <a:bodyPr/>
                    <a:lstStyle/>
                    <a:p>
                      <a:pPr algn="ctr" latinLnBrk="1">
                        <a:spcAft>
                          <a:spcPts val="0"/>
                        </a:spcAft>
                      </a:pPr>
                      <a:r>
                        <a:rPr lang="en" altLang="en-US" sz="800" b="1" kern="100" baseline="0" dirty="0">
                          <a:solidFill>
                            <a:schemeClr val="bg1"/>
                          </a:solidFill>
                          <a:latin typeface="Arial Rounded MT Bold" pitchFamily="34" charset="0"/>
                          <a:ea typeface="돋움" pitchFamily="50" charset="-127"/>
                          <a:cs typeface="Times New Roman"/>
                        </a:rPr>
                        <a:t>report </a:t>
                      </a:r>
                      <a:r>
                        <a:rPr lang="en" sz="800" b="1" kern="100" baseline="0" dirty="0">
                          <a:solidFill>
                            <a:schemeClr val="bg1"/>
                          </a:solidFill>
                          <a:latin typeface="Arial Rounded MT Bold" pitchFamily="34" charset="0"/>
                          <a:ea typeface="돋움" pitchFamily="50" charset="-127"/>
                          <a:cs typeface="Times New Roman"/>
                        </a:rPr>
                        <a:t>to</a:t>
                      </a:r>
                      <a:endParaRPr lang="ko-KR" sz="800" kern="100" baseline="0" dirty="0">
                        <a:solidFill>
                          <a:schemeClr val="bg1"/>
                        </a:solidFill>
                        <a:latin typeface="Arial Rounded MT Bold" pitchFamily="34" charset="0"/>
                        <a:ea typeface="돋움"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680651">
                <a:tc rowSpan="3">
                  <a:txBody>
                    <a:bodyPr/>
                    <a:lstStyle/>
                    <a:p>
                      <a:pPr algn="ctr" latinLnBrk="1">
                        <a:spcAft>
                          <a:spcPts val="0"/>
                        </a:spcAft>
                      </a:pPr>
                      <a:r>
                        <a:rPr lang="en" altLang="en-US" sz="800" kern="100" baseline="0" dirty="0">
                          <a:latin typeface="맑은 고딕" pitchFamily="50" charset="-127"/>
                          <a:ea typeface="맑은 고딕" pitchFamily="50" charset="-127"/>
                          <a:cs typeface="Times New Roman"/>
                        </a:rPr>
                        <a:t>progress report</a:t>
                      </a:r>
                      <a:endParaRPr 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sz="800" kern="100" baseline="0" dirty="0">
                          <a:latin typeface="맑은 고딕" pitchFamily="50" charset="-127"/>
                          <a:ea typeface="맑은 고딕" pitchFamily="50" charset="-127"/>
                          <a:cs typeface="Times New Roman"/>
                        </a:rPr>
                        <a:t>launch </a:t>
                      </a:r>
                      <a:r>
                        <a:rPr lang="en" altLang="en-US" sz="800" kern="100" baseline="0" dirty="0">
                          <a:latin typeface="맑은 고딕" pitchFamily="50" charset="-127"/>
                          <a:ea typeface="맑은 고딕" pitchFamily="50" charset="-127"/>
                          <a:cs typeface="Times New Roman"/>
                        </a:rPr>
                        <a:t>report</a:t>
                      </a:r>
                      <a:endParaRPr lang="ko-KR" sz="800" kern="100" baseline="0" dirty="0">
                        <a:latin typeface="맑은 고딕" pitchFamily="50" charset="-127"/>
                        <a:ea typeface="맑은 고딕" pitchFamily="50" charset="-127"/>
                        <a:cs typeface="Times New Roman"/>
                      </a:endParaRPr>
                    </a:p>
                    <a:p>
                      <a:pPr algn="ctr" latinLnBrk="1">
                        <a:spcAft>
                          <a:spcPts val="0"/>
                        </a:spcAft>
                      </a:pPr>
                      <a:r>
                        <a:rPr lang="en" sz="800" kern="100" baseline="0" dirty="0">
                          <a:latin typeface="맑은 고딕" pitchFamily="50" charset="-127"/>
                          <a:ea typeface="맑은 고딕" pitchFamily="50" charset="-127"/>
                          <a:cs typeface="Times New Roman"/>
                        </a:rPr>
                        <a:t>(Kick-off Meeting)</a:t>
                      </a:r>
                      <a:endParaRPr 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sz="800" kern="100" baseline="0" dirty="0">
                          <a:latin typeface="맑은 고딕" pitchFamily="50" charset="-127"/>
                          <a:ea typeface="맑은 고딕" pitchFamily="50" charset="-127"/>
                          <a:cs typeface="Times New Roman"/>
                        </a:rPr>
                        <a:t>1 time</a:t>
                      </a: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just" latinLnBrk="1">
                        <a:spcAft>
                          <a:spcPts val="0"/>
                        </a:spcAft>
                      </a:pPr>
                      <a:r>
                        <a:rPr lang="en" sz="800" kern="100" baseline="0" dirty="0">
                          <a:latin typeface="맑은 고딕" pitchFamily="50" charset="-127"/>
                          <a:ea typeface="맑은 고딕" pitchFamily="50" charset="-127"/>
                          <a:cs typeface="Times New Roman"/>
                        </a:rPr>
                        <a:t>Project overview , </a:t>
                      </a:r>
                      <a:r>
                        <a:rPr lang="en" altLang="en-US" sz="800" kern="100" baseline="0" dirty="0">
                          <a:latin typeface="맑은 고딕" pitchFamily="50" charset="-127"/>
                          <a:ea typeface="맑은 고딕" pitchFamily="50" charset="-127"/>
                          <a:cs typeface="Times New Roman"/>
                        </a:rPr>
                        <a:t>business </a:t>
                      </a:r>
                      <a:r>
                        <a:rPr lang="en" sz="800" kern="100" baseline="0" dirty="0">
                          <a:latin typeface="맑은 고딕" pitchFamily="50" charset="-127"/>
                          <a:ea typeface="맑은 고딕" pitchFamily="50" charset="-127"/>
                          <a:cs typeface="Times New Roman"/>
                        </a:rPr>
                        <a:t>scope , schedule </a:t>
                      </a:r>
                      <a:r>
                        <a:rPr lang="en" altLang="ko-KR" sz="800" kern="100" baseline="0" dirty="0">
                          <a:latin typeface="맑은 고딕" pitchFamily="50" charset="-127"/>
                          <a:ea typeface="맑은 고딕" pitchFamily="50" charset="-127"/>
                          <a:cs typeface="Times New Roman"/>
                        </a:rPr>
                        <a:t>,</a:t>
                      </a:r>
                    </a:p>
                    <a:p>
                      <a:pPr algn="just" latinLnBrk="1">
                        <a:spcAft>
                          <a:spcPts val="0"/>
                        </a:spcAft>
                      </a:pPr>
                      <a:r>
                        <a:rPr lang="en" sz="800" kern="100" baseline="0" dirty="0">
                          <a:latin typeface="맑은 고딕" pitchFamily="50" charset="-127"/>
                          <a:ea typeface="맑은 고딕" pitchFamily="50" charset="-127"/>
                          <a:cs typeface="Times New Roman"/>
                        </a:rPr>
                        <a:t>Promotion of </a:t>
                      </a:r>
                      <a:r>
                        <a:rPr lang="en" altLang="en-US" sz="800" kern="100" baseline="0" dirty="0">
                          <a:latin typeface="맑은 고딕" pitchFamily="50" charset="-127"/>
                          <a:ea typeface="맑은 고딕" pitchFamily="50" charset="-127"/>
                          <a:cs typeface="Times New Roman"/>
                        </a:rPr>
                        <a:t>project management measures, etc.</a:t>
                      </a:r>
                      <a:r>
                        <a:rPr lang="en" altLang="ko-KR" sz="800" kern="100" baseline="0" dirty="0">
                          <a:latin typeface="맑은 고딕" pitchFamily="50" charset="-127"/>
                          <a:ea typeface="맑은 고딕" pitchFamily="50" charset="-127"/>
                          <a:cs typeface="Times New Roman"/>
                        </a:rPr>
                        <a:t> </a:t>
                      </a:r>
                      <a:r>
                        <a:rPr lang="en" altLang="en-US" sz="800" kern="100" baseline="0" dirty="0">
                          <a:latin typeface="맑은 고딕" pitchFamily="50" charset="-127"/>
                          <a:ea typeface="맑은 고딕" pitchFamily="50" charset="-127"/>
                          <a:cs typeface="Times New Roman"/>
                        </a:rPr>
                        <a:t>plan report</a:t>
                      </a:r>
                      <a:endParaRPr 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auto" latinLnBrk="1">
                        <a:spcBef>
                          <a:spcPts val="1200"/>
                        </a:spcBef>
                        <a:spcAft>
                          <a:spcPts val="0"/>
                        </a:spcAft>
                      </a:pPr>
                      <a:r>
                        <a:rPr kumimoji="0" lang="en" altLang="en-US" sz="800" b="0" i="0" u="none" strike="noStrike" cap="none" normalizeH="0" baseline="0" dirty="0">
                          <a:ln>
                            <a:noFill/>
                          </a:ln>
                          <a:solidFill>
                            <a:schemeClr val="tx1"/>
                          </a:solidFill>
                          <a:effectLst/>
                          <a:latin typeface="맑은 고딕" pitchFamily="50" charset="-127"/>
                          <a:ea typeface="맑은 고딕" pitchFamily="50" charset="-127"/>
                          <a:cs typeface="Times New Roman" pitchFamily="18" charset="0"/>
                        </a:rPr>
                        <a:t>Presentation</a:t>
                      </a:r>
                      <a:endParaRPr 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 altLang="en-US" sz="800" b="0" i="0" u="none" strike="noStrike" cap="none" normalizeH="0" baseline="0" dirty="0">
                          <a:ln>
                            <a:noFill/>
                          </a:ln>
                          <a:solidFill>
                            <a:schemeClr val="tx1"/>
                          </a:solidFill>
                          <a:effectLst/>
                          <a:latin typeface="맑은 고딕" pitchFamily="50" charset="-127"/>
                          <a:ea typeface="맑은 고딕" pitchFamily="50" charset="-127"/>
                          <a:cs typeface="Times New Roman" pitchFamily="18" charset="0"/>
                        </a:rPr>
                        <a:t>project</a:t>
                      </a: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Times New Roman" pitchFamily="18" charset="0"/>
                      </a:endParaRPr>
                    </a:p>
                    <a:p>
                      <a:pPr marL="0" marR="0" lvl="0" indent="0" algn="ctr" defTabSz="914400" rtl="0" eaLnBrk="1" fontAlgn="base" latinLnBrk="1" hangingPunct="1">
                        <a:lnSpc>
                          <a:spcPct val="100000"/>
                        </a:lnSpc>
                        <a:spcBef>
                          <a:spcPct val="0"/>
                        </a:spcBef>
                        <a:spcAft>
                          <a:spcPct val="0"/>
                        </a:spcAft>
                        <a:buClrTx/>
                        <a:buSzTx/>
                        <a:buFontTx/>
                        <a:buNone/>
                        <a:tabLst/>
                      </a:pPr>
                      <a:r>
                        <a:rPr kumimoji="0" lang="en" altLang="en-US" sz="800" b="0" i="0" u="none" strike="noStrike" cap="none" normalizeH="0" baseline="0" dirty="0">
                          <a:ln>
                            <a:noFill/>
                          </a:ln>
                          <a:solidFill>
                            <a:schemeClr val="tx1"/>
                          </a:solidFill>
                          <a:effectLst/>
                          <a:latin typeface="맑은 고딕" pitchFamily="50" charset="-127"/>
                          <a:ea typeface="맑은 고딕" pitchFamily="50" charset="-127"/>
                          <a:cs typeface="Times New Roman" pitchFamily="18" charset="0"/>
                        </a:rPr>
                        <a:t>related person</a:t>
                      </a: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Times New Roman" pitchFamily="18" charset="0"/>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680651">
                <a:tc vMerge="1">
                  <a:txBody>
                    <a:bodyPr/>
                    <a:lstStyle/>
                    <a:p>
                      <a:pPr algn="ctr" latinLnBrk="1">
                        <a:spcAft>
                          <a:spcPts val="0"/>
                        </a:spcAft>
                      </a:pPr>
                      <a:endParaRPr lang="ko-KR" sz="1100" kern="100" baseline="0" dirty="0">
                        <a:latin typeface="맑은 고딕" pitchFamily="50" charset="-127"/>
                        <a:ea typeface="맑은 고딕" pitchFamily="50" charset="-127"/>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altLang="en-US" sz="800" kern="100" baseline="0" dirty="0">
                          <a:latin typeface="맑은 고딕" pitchFamily="50" charset="-127"/>
                          <a:ea typeface="맑은 고딕" pitchFamily="50" charset="-127"/>
                          <a:cs typeface="Times New Roman"/>
                        </a:rPr>
                        <a:t>interim report</a:t>
                      </a:r>
                      <a:endParaRPr 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altLang="ko-KR" sz="800" kern="100" baseline="0" dirty="0">
                          <a:latin typeface="맑은 고딕" pitchFamily="50" charset="-127"/>
                          <a:ea typeface="맑은 고딕" pitchFamily="50" charset="-127"/>
                          <a:cs typeface="Times New Roman"/>
                        </a:rPr>
                        <a:t>twice </a:t>
                      </a:r>
                      <a:r>
                        <a:rPr lang="en" altLang="en-US" sz="800" kern="100" baseline="0" dirty="0">
                          <a:latin typeface="맑은 고딕" pitchFamily="50" charset="-127"/>
                          <a:ea typeface="맑은 고딕" pitchFamily="50" charset="-127"/>
                          <a:cs typeface="Times New Roman"/>
                        </a:rPr>
                        <a:t>_</a:t>
                      </a:r>
                      <a:endParaRPr lang="ko-KR" alt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just" latinLnBrk="1">
                        <a:spcAft>
                          <a:spcPts val="0"/>
                        </a:spcAft>
                      </a:pPr>
                      <a:r>
                        <a:rPr lang="en" altLang="en-US" sz="800" kern="100" baseline="0" dirty="0">
                          <a:latin typeface="맑은 고딕" pitchFamily="50" charset="-127"/>
                          <a:ea typeface="맑은 고딕" pitchFamily="50" charset="-127"/>
                          <a:cs typeface="Times New Roman"/>
                        </a:rPr>
                        <a:t>Report on </a:t>
                      </a:r>
                      <a:endParaRPr lang="ko-KR" alt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1200"/>
                        </a:spcBef>
                        <a:spcAft>
                          <a:spcPts val="0"/>
                        </a:spcAft>
                        <a:buClrTx/>
                        <a:buSzTx/>
                        <a:buFontTx/>
                        <a:buNone/>
                        <a:tabLst/>
                        <a:defRPr/>
                      </a:pPr>
                      <a:r>
                        <a:rPr lang="en" altLang="en-US" sz="800" kern="100" baseline="0" dirty="0">
                          <a:latin typeface="맑은 고딕" pitchFamily="50" charset="-127"/>
                          <a:ea typeface="맑은 고딕" pitchFamily="50" charset="-127"/>
                          <a:cs typeface="Times New Roman"/>
                        </a:rPr>
                        <a:t>meeting </a:t>
                      </a:r>
                      <a:r>
                        <a:rPr lang="en" altLang="ko-KR" sz="800" kern="100" baseline="0" dirty="0">
                          <a:latin typeface="맑은 고딕" pitchFamily="50" charset="-127"/>
                          <a:ea typeface="맑은 고딕" pitchFamily="50" charset="-127"/>
                          <a:cs typeface="Times New Roman"/>
                        </a:rPr>
                        <a:t>/ </a:t>
                      </a:r>
                      <a:r>
                        <a:rPr lang="en" altLang="en-US" sz="800" kern="100" baseline="0" dirty="0">
                          <a:latin typeface="맑은 고딕" pitchFamily="50" charset="-127"/>
                          <a:ea typeface="맑은 고딕" pitchFamily="50" charset="-127"/>
                          <a:cs typeface="Times New Roman"/>
                        </a:rPr>
                        <a:t>document</a:t>
                      </a:r>
                      <a:endParaRPr lang="ko-KR" alt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altLang="en-US" sz="800" kern="100" baseline="0" dirty="0">
                          <a:latin typeface="맑은 고딕" pitchFamily="50" charset="-127"/>
                          <a:ea typeface="맑은 고딕" pitchFamily="50" charset="-127"/>
                          <a:cs typeface="Times New Roman"/>
                        </a:rPr>
                        <a:t>project</a:t>
                      </a:r>
                      <a:endParaRPr lang="en-US" altLang="ko-KR" sz="800" kern="100" baseline="0" dirty="0">
                        <a:latin typeface="맑은 고딕" pitchFamily="50" charset="-127"/>
                        <a:ea typeface="맑은 고딕" pitchFamily="50" charset="-127"/>
                        <a:cs typeface="Times New Roman"/>
                      </a:endParaRPr>
                    </a:p>
                    <a:p>
                      <a:pPr algn="ctr" latinLnBrk="1">
                        <a:spcAft>
                          <a:spcPts val="0"/>
                        </a:spcAft>
                      </a:pPr>
                      <a:r>
                        <a:rPr lang="en" altLang="en-US" sz="800" kern="100" baseline="0" dirty="0">
                          <a:latin typeface="맑은 고딕" pitchFamily="50" charset="-127"/>
                          <a:ea typeface="맑은 고딕" pitchFamily="50" charset="-127"/>
                          <a:cs typeface="Times New Roman"/>
                        </a:rPr>
                        <a:t>related person</a:t>
                      </a:r>
                      <a:endParaRPr lang="ko-KR" alt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680651">
                <a:tc vMerge="1">
                  <a:txBody>
                    <a:bodyPr/>
                    <a:lstStyle/>
                    <a:p>
                      <a:pPr latinLnBrk="1"/>
                      <a:endParaRPr lang="ko-KR" altLang="en-US"/>
                    </a:p>
                  </a:txBody>
                  <a:tcPr/>
                </a:tc>
                <a:tc>
                  <a:txBody>
                    <a:bodyPr/>
                    <a:lstStyle/>
                    <a:p>
                      <a:pPr algn="ctr" latinLnBrk="1">
                        <a:spcAft>
                          <a:spcPts val="0"/>
                        </a:spcAft>
                      </a:pPr>
                      <a:r>
                        <a:rPr lang="en" sz="800" kern="100" baseline="0" dirty="0">
                          <a:latin typeface="맑은 고딕" pitchFamily="50" charset="-127"/>
                          <a:ea typeface="맑은 고딕" pitchFamily="50" charset="-127"/>
                          <a:cs typeface="Times New Roman"/>
                        </a:rPr>
                        <a:t>report completion</a:t>
                      </a: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sz="800" kern="100" baseline="0" dirty="0">
                          <a:latin typeface="맑은 고딕" pitchFamily="50" charset="-127"/>
                          <a:ea typeface="맑은 고딕" pitchFamily="50" charset="-127"/>
                          <a:cs typeface="Times New Roman"/>
                        </a:rPr>
                        <a:t>1 time</a:t>
                      </a: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just" latinLnBrk="1">
                        <a:spcAft>
                          <a:spcPts val="0"/>
                        </a:spcAft>
                      </a:pPr>
                      <a:r>
                        <a:rPr lang="en" sz="800" kern="100" baseline="0" dirty="0">
                          <a:latin typeface="맑은 고딕" pitchFamily="50" charset="-127"/>
                          <a:ea typeface="맑은 고딕" pitchFamily="50" charset="-127"/>
                          <a:cs typeface="Times New Roman"/>
                        </a:rPr>
                        <a:t>Project overview , progress , system configuration </a:t>
                      </a:r>
                      <a:r>
                        <a:rPr lang="en" altLang="ko-KR" sz="800" kern="100" baseline="0" dirty="0">
                          <a:latin typeface="맑은 고딕" pitchFamily="50" charset="-127"/>
                          <a:ea typeface="맑은 고딕" pitchFamily="50" charset="-127"/>
                          <a:cs typeface="Times New Roman"/>
                        </a:rPr>
                        <a:t>,</a:t>
                      </a:r>
                    </a:p>
                    <a:p>
                      <a:pPr algn="just" latinLnBrk="1">
                        <a:spcAft>
                          <a:spcPts val="0"/>
                        </a:spcAft>
                      </a:pPr>
                      <a:r>
                        <a:rPr lang="en" altLang="en-US" sz="800" kern="100" baseline="0" dirty="0">
                          <a:latin typeface="맑은 고딕" pitchFamily="50" charset="-127"/>
                          <a:ea typeface="맑은 고딕" pitchFamily="50" charset="-127"/>
                          <a:cs typeface="Times New Roman"/>
                        </a:rPr>
                        <a:t>business transition </a:t>
                      </a:r>
                      <a:r>
                        <a:rPr lang="en" sz="800" kern="100" baseline="0" dirty="0">
                          <a:latin typeface="맑은 고딕" pitchFamily="50" charset="-127"/>
                          <a:ea typeface="맑은 고딕" pitchFamily="50" charset="-127"/>
                          <a:cs typeface="Times New Roman"/>
                        </a:rPr>
                        <a:t>, etc.</a:t>
                      </a:r>
                      <a:r>
                        <a:rPr lang="en" altLang="ko-KR" sz="800" kern="100" baseline="0" dirty="0">
                          <a:latin typeface="맑은 고딕" pitchFamily="50" charset="-127"/>
                          <a:ea typeface="맑은 고딕" pitchFamily="50" charset="-127"/>
                          <a:cs typeface="Times New Roman"/>
                        </a:rPr>
                        <a:t> </a:t>
                      </a:r>
                      <a:r>
                        <a:rPr lang="en" altLang="en-US" sz="800" kern="100" baseline="0" dirty="0">
                          <a:latin typeface="맑은 고딕" pitchFamily="50" charset="-127"/>
                          <a:ea typeface="맑은 고딕" pitchFamily="50" charset="-127"/>
                          <a:cs typeface="Times New Roman"/>
                        </a:rPr>
                        <a:t>Report on construction results</a:t>
                      </a:r>
                      <a:endParaRPr 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kumimoji="0" lang="en" altLang="en-US" sz="800" b="0" i="0" u="none" strike="noStrike" cap="none" normalizeH="0" baseline="0" dirty="0">
                          <a:ln>
                            <a:noFill/>
                          </a:ln>
                          <a:solidFill>
                            <a:schemeClr val="tx1"/>
                          </a:solidFill>
                          <a:effectLst/>
                          <a:latin typeface="맑은 고딕" pitchFamily="50" charset="-127"/>
                          <a:ea typeface="맑은 고딕" pitchFamily="50" charset="-127"/>
                          <a:cs typeface="Times New Roman" pitchFamily="18" charset="0"/>
                        </a:rPr>
                        <a:t>Presentation</a:t>
                      </a:r>
                      <a:endParaRPr 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altLang="en-US" sz="800" kern="100" baseline="0" dirty="0">
                          <a:latin typeface="맑은 고딕" pitchFamily="50" charset="-127"/>
                          <a:ea typeface="맑은 고딕" pitchFamily="50" charset="-127"/>
                          <a:cs typeface="Times New Roman"/>
                        </a:rPr>
                        <a:t>project</a:t>
                      </a:r>
                      <a:endParaRPr lang="en-US" altLang="ko-KR" sz="800" kern="100" baseline="0" dirty="0">
                        <a:latin typeface="맑은 고딕" pitchFamily="50" charset="-127"/>
                        <a:ea typeface="맑은 고딕" pitchFamily="50" charset="-127"/>
                        <a:cs typeface="Times New Roman"/>
                      </a:endParaRPr>
                    </a:p>
                    <a:p>
                      <a:pPr algn="ctr" latinLnBrk="1">
                        <a:spcAft>
                          <a:spcPts val="0"/>
                        </a:spcAft>
                      </a:pPr>
                      <a:r>
                        <a:rPr lang="en" altLang="en-US" sz="800" kern="100" baseline="0" dirty="0">
                          <a:latin typeface="맑은 고딕" pitchFamily="50" charset="-127"/>
                          <a:ea typeface="맑은 고딕" pitchFamily="50" charset="-127"/>
                          <a:cs typeface="Times New Roman"/>
                        </a:rPr>
                        <a:t>related person</a:t>
                      </a:r>
                      <a:endParaRPr lang="ko-KR" alt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680651">
                <a:tc>
                  <a:txBody>
                    <a:bodyPr/>
                    <a:lstStyle/>
                    <a:p>
                      <a:pPr algn="ctr" latinLnBrk="1">
                        <a:spcAft>
                          <a:spcPts val="0"/>
                        </a:spcAft>
                      </a:pPr>
                      <a:r>
                        <a:rPr lang="en" altLang="en-US" sz="800" kern="100" baseline="0" dirty="0">
                          <a:latin typeface="맑은 고딕" pitchFamily="50" charset="-127"/>
                          <a:ea typeface="맑은 고딕" pitchFamily="50" charset="-127"/>
                          <a:cs typeface="Times New Roman"/>
                        </a:rPr>
                        <a:t>regular report</a:t>
                      </a:r>
                      <a:endParaRPr 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sz="800" kern="100" baseline="0" dirty="0">
                          <a:latin typeface="맑은 고딕" pitchFamily="50" charset="-127"/>
                          <a:ea typeface="맑은 고딕" pitchFamily="50" charset="-127"/>
                          <a:cs typeface="Times New Roman"/>
                        </a:rPr>
                        <a:t>weekly business report</a:t>
                      </a:r>
                      <a:endParaRPr lang="en-US" alt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sz="800" kern="100" baseline="0" dirty="0">
                          <a:latin typeface="맑은 고딕" pitchFamily="50" charset="-127"/>
                          <a:ea typeface="맑은 고딕" pitchFamily="50" charset="-127"/>
                          <a:cs typeface="Times New Roman"/>
                        </a:rPr>
                        <a:t>every week</a:t>
                      </a: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just" latinLnBrk="1">
                        <a:spcAft>
                          <a:spcPts val="0"/>
                        </a:spcAft>
                      </a:pPr>
                      <a:r>
                        <a:rPr lang="en" sz="800" kern="100" baseline="0" dirty="0">
                          <a:latin typeface="맑은 고딕" pitchFamily="50" charset="-127"/>
                          <a:ea typeface="맑은 고딕" pitchFamily="50" charset="-127"/>
                          <a:cs typeface="Times New Roman"/>
                        </a:rPr>
                        <a:t>Weekly process </a:t>
                      </a:r>
                      <a:r>
                        <a:rPr lang="en" sz="800" kern="100" baseline="0" dirty="0" err="1">
                          <a:latin typeface="맑은 고딕" pitchFamily="50" charset="-127"/>
                          <a:ea typeface="맑은 고딕" pitchFamily="50" charset="-127"/>
                          <a:cs typeface="Times New Roman"/>
                        </a:rPr>
                        <a:t>progress rate </a:t>
                      </a:r>
                      <a:r>
                        <a:rPr lang="en" sz="800" kern="100" baseline="0" dirty="0">
                          <a:latin typeface="맑은 고딕" pitchFamily="50" charset="-127"/>
                          <a:ea typeface="맑은 고딕" pitchFamily="50" charset="-127"/>
                          <a:cs typeface="Times New Roman"/>
                        </a:rPr>
                        <a:t>, performance against work plan ,</a:t>
                      </a:r>
                    </a:p>
                    <a:p>
                      <a:pPr algn="just" latinLnBrk="1">
                        <a:spcAft>
                          <a:spcPts val="0"/>
                        </a:spcAft>
                      </a:pPr>
                      <a:r>
                        <a:rPr lang="en" sz="800" kern="100" baseline="0" dirty="0">
                          <a:latin typeface="맑은 고딕" pitchFamily="50" charset="-127"/>
                          <a:ea typeface="맑은 고딕" pitchFamily="50" charset="-127"/>
                          <a:cs typeface="Times New Roman"/>
                        </a:rPr>
                        <a:t>Current status of issues , other notices </a:t>
                      </a:r>
                      <a:r>
                        <a:rPr lang="en" altLang="ko-KR" sz="800" kern="100" baseline="0" dirty="0">
                          <a:latin typeface="맑은 고딕" pitchFamily="50" charset="-127"/>
                          <a:ea typeface="맑은 고딕" pitchFamily="50" charset="-127"/>
                          <a:cs typeface="Times New Roman"/>
                        </a:rPr>
                        <a:t>( </a:t>
                      </a:r>
                      <a:r>
                        <a:rPr lang="en" altLang="en-US" sz="800" kern="100" baseline="0" dirty="0">
                          <a:latin typeface="맑은 고딕" pitchFamily="50" charset="-127"/>
                          <a:ea typeface="맑은 고딕" pitchFamily="50" charset="-127"/>
                          <a:cs typeface="Times New Roman"/>
                        </a:rPr>
                        <a:t>executive attendance every other week </a:t>
                      </a:r>
                      <a:r>
                        <a:rPr lang="en" altLang="ko-KR" sz="800" kern="100" baseline="0" dirty="0">
                          <a:latin typeface="맑은 고딕" pitchFamily="50" charset="-127"/>
                          <a:ea typeface="맑은 고딕" pitchFamily="50" charset="-127"/>
                          <a:cs typeface="Times New Roman"/>
                        </a:rPr>
                        <a:t>)</a:t>
                      </a:r>
                      <a:endParaRPr 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sz="800" kern="100" baseline="0" dirty="0">
                          <a:latin typeface="맑은 고딕" pitchFamily="50" charset="-127"/>
                          <a:ea typeface="맑은 고딕" pitchFamily="50" charset="-127"/>
                          <a:cs typeface="Times New Roman"/>
                        </a:rPr>
                        <a:t>meeting </a:t>
                      </a:r>
                      <a:r>
                        <a:rPr lang="en" altLang="ko-KR" sz="800" kern="100" baseline="0" dirty="0">
                          <a:latin typeface="맑은 고딕" pitchFamily="50" charset="-127"/>
                          <a:ea typeface="맑은 고딕" pitchFamily="50" charset="-127"/>
                          <a:cs typeface="Times New Roman"/>
                        </a:rPr>
                        <a:t>/ </a:t>
                      </a:r>
                      <a:r>
                        <a:rPr lang="en" altLang="en-US" sz="800" kern="100" baseline="0" dirty="0">
                          <a:latin typeface="맑은 고딕" pitchFamily="50" charset="-127"/>
                          <a:ea typeface="맑은 고딕" pitchFamily="50" charset="-127"/>
                          <a:cs typeface="Times New Roman"/>
                        </a:rPr>
                        <a:t>document</a:t>
                      </a:r>
                      <a:endParaRPr 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altLang="en-US" sz="800" kern="100" baseline="0" dirty="0">
                          <a:latin typeface="맑은 고딕" pitchFamily="50" charset="-127"/>
                          <a:ea typeface="+mn-ea"/>
                          <a:cs typeface="Times New Roman"/>
                        </a:rPr>
                        <a:t>project</a:t>
                      </a:r>
                      <a:endParaRPr lang="en-US" altLang="ko-KR" sz="800" kern="100" baseline="0" dirty="0">
                        <a:latin typeface="맑은 고딕" pitchFamily="50" charset="-127"/>
                        <a:ea typeface="+mn-ea"/>
                        <a:cs typeface="Times New Roman"/>
                      </a:endParaRPr>
                    </a:p>
                    <a:p>
                      <a:pPr algn="ctr" latinLnBrk="1">
                        <a:spcAft>
                          <a:spcPts val="0"/>
                        </a:spcAft>
                      </a:pPr>
                      <a:r>
                        <a:rPr lang="en" altLang="en-US" sz="800" kern="100" baseline="0" dirty="0">
                          <a:latin typeface="맑은 고딕" pitchFamily="50" charset="-127"/>
                          <a:ea typeface="+mn-ea"/>
                          <a:cs typeface="Times New Roman"/>
                        </a:rPr>
                        <a:t>related person</a:t>
                      </a:r>
                      <a:endParaRPr lang="ko-KR" altLang="ko-KR" sz="800" kern="100" baseline="0" dirty="0">
                        <a:latin typeface="맑은 고딕" pitchFamily="50" charset="-127"/>
                        <a:ea typeface="+mn-ea"/>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r h="680651">
                <a:tc>
                  <a:txBody>
                    <a:bodyPr/>
                    <a:lstStyle/>
                    <a:p>
                      <a:pPr algn="ctr" latinLnBrk="1">
                        <a:spcAft>
                          <a:spcPts val="0"/>
                        </a:spcAft>
                      </a:pPr>
                      <a:r>
                        <a:rPr lang="en" altLang="en-US" sz="800" kern="100" baseline="0" dirty="0">
                          <a:latin typeface="맑은 고딕" pitchFamily="50" charset="-127"/>
                          <a:ea typeface="맑은 고딕" pitchFamily="50" charset="-127"/>
                          <a:cs typeface="Times New Roman"/>
                        </a:rPr>
                        <a:t>issue consultative body</a:t>
                      </a:r>
                      <a:endParaRPr 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sz="800" kern="100" baseline="0" dirty="0">
                          <a:latin typeface="맑은 고딕" pitchFamily="50" charset="-127"/>
                          <a:ea typeface="맑은 고딕" pitchFamily="50" charset="-127"/>
                          <a:cs typeface="Times New Roman"/>
                        </a:rPr>
                        <a:t>report from time to time</a:t>
                      </a: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sz="800" kern="100" baseline="0" dirty="0">
                          <a:latin typeface="맑은 고딕" pitchFamily="50" charset="-127"/>
                          <a:ea typeface="맑은 고딕" pitchFamily="50" charset="-127"/>
                          <a:cs typeface="Times New Roman"/>
                        </a:rPr>
                        <a:t>If necessary</a:t>
                      </a: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en" sz="800" kern="100" baseline="0" dirty="0">
                          <a:latin typeface="맑은 고딕" pitchFamily="50" charset="-127"/>
                          <a:ea typeface="맑은 고딕" pitchFamily="50" charset="-127"/>
                          <a:cs typeface="Times New Roman"/>
                        </a:rPr>
                        <a:t>Summarize the contents of the report by case </a:t>
                      </a:r>
                      <a:endParaRPr lang="en-US" alt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altLang="en-US" sz="800" kern="100" baseline="0" dirty="0">
                          <a:latin typeface="맑은 고딕" pitchFamily="50" charset="-127"/>
                          <a:ea typeface="맑은 고딕" pitchFamily="50" charset="-127"/>
                          <a:cs typeface="Times New Roman"/>
                        </a:rPr>
                        <a:t>meeting </a:t>
                      </a:r>
                      <a:r>
                        <a:rPr lang="en" altLang="ko-KR" sz="800" kern="100" baseline="0" dirty="0">
                          <a:latin typeface="맑은 고딕" pitchFamily="50" charset="-127"/>
                          <a:ea typeface="맑은 고딕" pitchFamily="50" charset="-127"/>
                          <a:cs typeface="Times New Roman"/>
                        </a:rPr>
                        <a:t>/ </a:t>
                      </a:r>
                      <a:r>
                        <a:rPr lang="en" altLang="en-US" sz="800" kern="100" baseline="0" dirty="0">
                          <a:latin typeface="맑은 고딕" pitchFamily="50" charset="-127"/>
                          <a:ea typeface="맑은 고딕" pitchFamily="50" charset="-127"/>
                          <a:cs typeface="Times New Roman"/>
                        </a:rPr>
                        <a:t>document</a:t>
                      </a:r>
                      <a:endParaRPr 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sz="800" kern="100" baseline="0" dirty="0">
                          <a:latin typeface="맑은 고딕" pitchFamily="50" charset="-127"/>
                          <a:ea typeface="맑은 고딕" pitchFamily="50" charset="-127"/>
                          <a:cs typeface="Times New Roman"/>
                        </a:rPr>
                        <a:t>depending on the case</a:t>
                      </a:r>
                      <a:endParaRPr lang="en-US" altLang="ko-KR" sz="800" kern="100" baseline="0" dirty="0">
                        <a:latin typeface="맑은 고딕" pitchFamily="50" charset="-127"/>
                        <a:ea typeface="맑은 고딕" pitchFamily="50" charset="-127"/>
                        <a:cs typeface="Times New Roman"/>
                      </a:endParaRPr>
                    </a:p>
                    <a:p>
                      <a:pPr algn="ctr" latinLnBrk="1">
                        <a:spcAft>
                          <a:spcPts val="0"/>
                        </a:spcAft>
                      </a:pPr>
                      <a:r>
                        <a:rPr lang="en" sz="800" kern="100" baseline="0" dirty="0">
                          <a:latin typeface="맑은 고딕" pitchFamily="50" charset="-127"/>
                          <a:ea typeface="맑은 고딕" pitchFamily="50" charset="-127"/>
                          <a:cs typeface="Times New Roman"/>
                        </a:rPr>
                        <a:t>decision</a:t>
                      </a: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5"/>
                  </a:ext>
                </a:extLst>
              </a:tr>
              <a:tr h="680651">
                <a:tc gridSpan="2">
                  <a:txBody>
                    <a:bodyPr/>
                    <a:lstStyle/>
                    <a:p>
                      <a:pPr algn="ctr" latinLnBrk="1">
                        <a:spcAft>
                          <a:spcPts val="0"/>
                        </a:spcAft>
                      </a:pPr>
                      <a:r>
                        <a:rPr lang="en" altLang="en-US" sz="800" kern="100" baseline="0" dirty="0">
                          <a:latin typeface="맑은 고딕" pitchFamily="50" charset="-127"/>
                          <a:ea typeface="맑은 고딕" pitchFamily="50" charset="-127"/>
                          <a:cs typeface="Times New Roman"/>
                        </a:rPr>
                        <a:t>steering committee</a:t>
                      </a:r>
                      <a:endParaRPr lang="en-US" altLang="ko-KR" sz="800" kern="100" baseline="0" dirty="0">
                        <a:latin typeface="맑은 고딕" pitchFamily="50" charset="-127"/>
                        <a:ea typeface="맑은 고딕" pitchFamily="50" charset="-127"/>
                        <a:cs typeface="Times New Roman"/>
                      </a:endParaRPr>
                    </a:p>
                    <a:p>
                      <a:pPr algn="ctr" latinLnBrk="1">
                        <a:spcAft>
                          <a:spcPts val="0"/>
                        </a:spcAft>
                      </a:pPr>
                      <a:r>
                        <a:rPr lang="en" altLang="ko-KR" sz="800" kern="100" baseline="0" dirty="0">
                          <a:latin typeface="맑은 고딕" pitchFamily="50" charset="-127"/>
                          <a:ea typeface="맑은 고딕" pitchFamily="50" charset="-127"/>
                          <a:cs typeface="Times New Roman"/>
                        </a:rPr>
                        <a:t>( </a:t>
                      </a:r>
                      <a:r>
                        <a:rPr lang="en" altLang="ko-KR" sz="800" spc="-60" dirty="0">
                          <a:solidFill>
                            <a:prstClr val="black"/>
                          </a:solidFill>
                          <a:ea typeface="맑은 고딕" panose="020B0503020000020004" pitchFamily="50" charset="-127"/>
                        </a:rPr>
                        <a:t>Steering Committee)</a:t>
                      </a:r>
                      <a:endParaRPr 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hMerge="1">
                  <a:txBody>
                    <a:bodyPr/>
                    <a:lstStyle/>
                    <a:p>
                      <a:pPr algn="ctr" latinLnBrk="1">
                        <a:spcAft>
                          <a:spcPts val="0"/>
                        </a:spcAft>
                      </a:pPr>
                      <a:endParaRPr lang="ko-KR" sz="11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altLang="en-US" sz="800" kern="100" baseline="0" dirty="0" err="1">
                          <a:latin typeface="맑은 고딕" pitchFamily="50" charset="-127"/>
                          <a:ea typeface="맑은 고딕" pitchFamily="50" charset="-127"/>
                          <a:cs typeface="Times New Roman"/>
                        </a:rPr>
                        <a:t>If necessary</a:t>
                      </a:r>
                      <a:endParaRPr 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kumimoji="0" lang="en" altLang="en-US" sz="800" b="0" i="0" u="none" strike="noStrike" cap="none" normalizeH="0" baseline="0" dirty="0">
                          <a:ln>
                            <a:noFill/>
                          </a:ln>
                          <a:solidFill>
                            <a:schemeClr val="tx1"/>
                          </a:solidFill>
                          <a:effectLst/>
                          <a:latin typeface="맑은 고딕" pitchFamily="50" charset="-127"/>
                          <a:ea typeface="맑은 고딕" pitchFamily="50" charset="-127"/>
                          <a:cs typeface="Times New Roman" pitchFamily="18" charset="0"/>
                        </a:rPr>
                        <a:t>Decision-making on key issues</a:t>
                      </a:r>
                      <a:endParaRPr 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altLang="en-US" sz="800" kern="100" baseline="0" dirty="0">
                          <a:latin typeface="맑은 고딕" pitchFamily="50" charset="-127"/>
                          <a:ea typeface="맑은 고딕" pitchFamily="50" charset="-127"/>
                          <a:cs typeface="Times New Roman"/>
                        </a:rPr>
                        <a:t>meeting</a:t>
                      </a:r>
                      <a:endParaRPr 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 altLang="en-US" sz="800" kern="100" baseline="0" dirty="0">
                          <a:latin typeface="맑은 고딕" pitchFamily="50" charset="-127"/>
                          <a:ea typeface="맑은 고딕" pitchFamily="50" charset="-127"/>
                          <a:cs typeface="Times New Roman"/>
                        </a:rPr>
                        <a:t>sponsor </a:t>
                      </a:r>
                      <a:r>
                        <a:rPr lang="en" altLang="ko-KR" sz="800" kern="100" baseline="0" dirty="0">
                          <a:latin typeface="맑은 고딕" pitchFamily="50" charset="-127"/>
                          <a:ea typeface="맑은 고딕" pitchFamily="50" charset="-127"/>
                          <a:cs typeface="Times New Roman"/>
                        </a:rPr>
                        <a:t>/</a:t>
                      </a:r>
                    </a:p>
                    <a:p>
                      <a:pPr marL="0" marR="0" indent="0" algn="ctr" defTabSz="914400" rtl="0" eaLnBrk="1" fontAlgn="auto" latinLnBrk="1" hangingPunct="1">
                        <a:lnSpc>
                          <a:spcPct val="100000"/>
                        </a:lnSpc>
                        <a:spcBef>
                          <a:spcPts val="0"/>
                        </a:spcBef>
                        <a:spcAft>
                          <a:spcPts val="0"/>
                        </a:spcAft>
                        <a:buClrTx/>
                        <a:buSzTx/>
                        <a:buFontTx/>
                        <a:buNone/>
                        <a:tabLst/>
                        <a:defRPr/>
                      </a:pPr>
                      <a:r>
                        <a:rPr lang="en" altLang="en-US" sz="800" kern="100" baseline="0" dirty="0">
                          <a:latin typeface="맑은 고딕" pitchFamily="50" charset="-127"/>
                          <a:ea typeface="맑은 고딕" pitchFamily="50" charset="-127"/>
                          <a:cs typeface="Times New Roman"/>
                        </a:rPr>
                        <a:t>project</a:t>
                      </a:r>
                      <a:endParaRPr lang="en-US" altLang="ko-KR" sz="800" kern="100" baseline="0" dirty="0">
                        <a:latin typeface="맑은 고딕" pitchFamily="50" charset="-127"/>
                        <a:ea typeface="맑은 고딕" pitchFamily="50" charset="-127"/>
                        <a:cs typeface="Times New Roman"/>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 altLang="en-US" sz="800" kern="100" baseline="0" dirty="0">
                          <a:latin typeface="맑은 고딕" pitchFamily="50" charset="-127"/>
                          <a:ea typeface="맑은 고딕" pitchFamily="50" charset="-127"/>
                          <a:cs typeface="Times New Roman"/>
                        </a:rPr>
                        <a:t>related person</a:t>
                      </a:r>
                      <a:endParaRPr lang="ko-KR" sz="8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8" name="제목 3"/>
          <p:cNvSpPr txBox="1">
            <a:spLocks/>
          </p:cNvSpPr>
          <p:nvPr/>
        </p:nvSpPr>
        <p:spPr>
          <a:xfrm>
            <a:off x="740531" y="647400"/>
            <a:ext cx="8893767" cy="276999"/>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2813" rtl="0" eaLnBrk="0" fontAlgn="base" latinLnBrk="1" hangingPunct="0">
              <a:spcBef>
                <a:spcPct val="0"/>
              </a:spcBef>
              <a:spcAft>
                <a:spcPct val="0"/>
              </a:spcAft>
              <a:defRPr lang="ko-KR" altLang="en-US" sz="2600" b="1" kern="1200" spc="-60" baseline="0" dirty="0">
                <a:ln>
                  <a:noFill/>
                </a:ln>
                <a:solidFill>
                  <a:schemeClr val="accent1"/>
                </a:solidFill>
                <a:latin typeface="+mn-ea"/>
                <a:ea typeface="+mn-ea"/>
                <a:cs typeface="+mj-cs"/>
              </a:defRPr>
            </a:lvl1pPr>
            <a:lvl2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kumimoji="0" lang="en" altLang="en-US" sz="1800" dirty="0">
                <a:solidFill>
                  <a:schemeClr val="tx1">
                    <a:lumMod val="75000"/>
                    <a:lumOff val="25000"/>
                  </a:schemeClr>
                </a:solidFill>
              </a:rPr>
              <a:t>Communication and report management </a:t>
            </a:r>
            <a:r>
              <a:rPr kumimoji="0" lang="en" altLang="ko-KR" sz="1800" dirty="0">
                <a:solidFill>
                  <a:schemeClr val="tx1">
                    <a:lumMod val="75000"/>
                    <a:lumOff val="25000"/>
                  </a:schemeClr>
                </a:solidFill>
              </a:rPr>
              <a:t>_ </a:t>
            </a:r>
            <a:r>
              <a:rPr kumimoji="0" lang="en" altLang="en-US" sz="1800" dirty="0">
                <a:solidFill>
                  <a:schemeClr val="tx1">
                    <a:lumMod val="75000"/>
                    <a:lumOff val="25000"/>
                  </a:schemeClr>
                </a:solidFill>
              </a:rPr>
              <a:t>major reports </a:t>
            </a:r>
            <a:r>
              <a:rPr kumimoji="0" lang="en" altLang="ko-KR" sz="1800" dirty="0">
                <a:solidFill>
                  <a:schemeClr val="tx1">
                    <a:lumMod val="75000"/>
                    <a:lumOff val="25000"/>
                  </a:schemeClr>
                </a:solidFill>
              </a:rPr>
              <a:t>, </a:t>
            </a:r>
            <a:r>
              <a:rPr kumimoji="0" lang="en" altLang="en-US" sz="1800" dirty="0">
                <a:solidFill>
                  <a:schemeClr val="tx1">
                    <a:lumMod val="75000"/>
                    <a:lumOff val="25000"/>
                  </a:schemeClr>
                </a:solidFill>
              </a:rPr>
              <a:t>consultative body</a:t>
            </a:r>
            <a:endParaRPr kumimoji="0" lang="ko-KR" altLang="en-US" sz="1800" dirty="0">
              <a:solidFill>
                <a:schemeClr val="tx1">
                  <a:lumMod val="75000"/>
                  <a:lumOff val="25000"/>
                </a:schemeClr>
              </a:solidFill>
            </a:endParaRPr>
          </a:p>
        </p:txBody>
      </p:sp>
      <p:sp>
        <p:nvSpPr>
          <p:cNvPr id="9" name="텍스트 개체 틀 5"/>
          <p:cNvSpPr txBox="1">
            <a:spLocks/>
          </p:cNvSpPr>
          <p:nvPr/>
        </p:nvSpPr>
        <p:spPr>
          <a:xfrm>
            <a:off x="271701" y="692696"/>
            <a:ext cx="468831" cy="276999"/>
          </a:xfrm>
          <a:prstGeom prst="rect">
            <a:avLst/>
          </a:prstGeom>
        </p:spPr>
        <p:txBody>
          <a:bodyPr wrap="square" lIns="0" tIns="0" rIns="0" bIns="0" anchor="ctr" anchorCtr="0">
            <a:spAutoFit/>
          </a:bodyPr>
          <a:lstStyle>
            <a:lvl1pPr marL="0" indent="0" algn="l" defTabSz="912813" rtl="0" eaLnBrk="0" fontAlgn="base" latinLnBrk="1" hangingPunct="0">
              <a:spcBef>
                <a:spcPct val="20000"/>
              </a:spcBef>
              <a:spcAft>
                <a:spcPct val="0"/>
              </a:spcAft>
              <a:buFont typeface="Arial" pitchFamily="34" charset="0"/>
              <a:buNone/>
              <a:defRPr sz="1800" b="1" kern="1200" spc="-60" baseline="0">
                <a:ln>
                  <a:noFill/>
                </a:ln>
                <a:solidFill>
                  <a:schemeClr val="accent6"/>
                </a:solidFill>
                <a:latin typeface="+mn-ea"/>
                <a:ea typeface="+mn-ea"/>
                <a:cs typeface="+mn-cs"/>
              </a:defRPr>
            </a:lvl1pPr>
            <a:lvl2pPr marL="741363" indent="-284163" algn="l" defTabSz="912813"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1413" indent="-227013" algn="l" defTabSz="912813" rtl="0" eaLnBrk="0" fontAlgn="base" latinLnBrk="1" hangingPunct="0">
              <a:spcBef>
                <a:spcPct val="20000"/>
              </a:spcBef>
              <a:spcAft>
                <a:spcPct val="0"/>
              </a:spcAft>
              <a:buFont typeface="Arial" pitchFamily="34" charset="0"/>
              <a:buChar char="•"/>
              <a:defRPr sz="2500" kern="1200">
                <a:solidFill>
                  <a:schemeClr val="tx1"/>
                </a:solidFill>
                <a:latin typeface="+mn-lt"/>
                <a:ea typeface="+mn-ea"/>
                <a:cs typeface="+mn-cs"/>
              </a:defRPr>
            </a:lvl3pPr>
            <a:lvl4pPr marL="15986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58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kumimoji="0" lang="en" altLang="ko-KR" dirty="0">
                <a:solidFill>
                  <a:schemeClr val="tx1">
                    <a:lumMod val="75000"/>
                    <a:lumOff val="25000"/>
                  </a:schemeClr>
                </a:solidFill>
              </a:rPr>
              <a:t>16.</a:t>
            </a:r>
            <a:endParaRPr kumimoji="0" lang="ko-KR" altLang="en-US" dirty="0">
              <a:solidFill>
                <a:schemeClr val="tx1">
                  <a:lumMod val="75000"/>
                  <a:lumOff val="25000"/>
                </a:schemeClr>
              </a:solidFill>
            </a:endParaRPr>
          </a:p>
        </p:txBody>
      </p:sp>
      <p:sp>
        <p:nvSpPr>
          <p:cNvPr id="13" name="TextBox 12"/>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4. </a:t>
            </a:r>
            <a:r>
              <a:rPr lang="en" altLang="en-US" sz="1400" b="1" dirty="0">
                <a:solidFill>
                  <a:schemeClr val="bg1">
                    <a:lumMod val="65000"/>
                  </a:schemeClr>
                </a:solidFill>
                <a:ea typeface="맑은 고딕" pitchFamily="50" charset="-127"/>
              </a:rPr>
              <a:t>Project management plan</a:t>
            </a:r>
          </a:p>
        </p:txBody>
      </p:sp>
    </p:spTree>
    <p:extLst>
      <p:ext uri="{BB962C8B-B14F-4D97-AF65-F5344CB8AC3E}">
        <p14:creationId xmlns:p14="http://schemas.microsoft.com/office/powerpoint/2010/main" val="3047424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3"/>
          <p:cNvSpPr txBox="1">
            <a:spLocks/>
          </p:cNvSpPr>
          <p:nvPr/>
        </p:nvSpPr>
        <p:spPr>
          <a:xfrm>
            <a:off x="740532" y="647400"/>
            <a:ext cx="8335614"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2813" rtl="0" eaLnBrk="0" fontAlgn="base" latinLnBrk="1" hangingPunct="0">
              <a:spcBef>
                <a:spcPct val="0"/>
              </a:spcBef>
              <a:spcAft>
                <a:spcPct val="0"/>
              </a:spcAft>
              <a:defRPr lang="ko-KR" altLang="en-US" sz="2600" b="1" kern="1200" spc="-60" baseline="0" dirty="0">
                <a:ln>
                  <a:noFill/>
                </a:ln>
                <a:solidFill>
                  <a:schemeClr val="accent1"/>
                </a:solidFill>
                <a:latin typeface="+mn-ea"/>
                <a:ea typeface="+mn-ea"/>
                <a:cs typeface="+mj-cs"/>
              </a:defRPr>
            </a:lvl1pPr>
            <a:lvl2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kumimoji="0" lang="en" altLang="en-US" sz="2400" dirty="0">
                <a:solidFill>
                  <a:schemeClr val="tx1">
                    <a:lumMod val="75000"/>
                    <a:lumOff val="25000"/>
                  </a:schemeClr>
                </a:solidFill>
              </a:rPr>
              <a:t>People and organization management</a:t>
            </a:r>
            <a:r>
              <a:rPr kumimoji="0" lang="en" altLang="ko-KR" sz="2400" dirty="0">
                <a:solidFill>
                  <a:schemeClr val="tx1">
                    <a:lumMod val="75000"/>
                    <a:lumOff val="25000"/>
                  </a:schemeClr>
                </a:solidFill>
              </a:rPr>
              <a:t> </a:t>
            </a:r>
            <a:endParaRPr kumimoji="0" lang="ko-KR" altLang="en-US" sz="2400" dirty="0">
              <a:solidFill>
                <a:schemeClr val="tx1">
                  <a:lumMod val="75000"/>
                  <a:lumOff val="25000"/>
                </a:schemeClr>
              </a:solidFill>
            </a:endParaRPr>
          </a:p>
        </p:txBody>
      </p:sp>
      <p:sp>
        <p:nvSpPr>
          <p:cNvPr id="6" name="텍스트 개체 틀 5"/>
          <p:cNvSpPr txBox="1">
            <a:spLocks/>
          </p:cNvSpPr>
          <p:nvPr/>
        </p:nvSpPr>
        <p:spPr>
          <a:xfrm>
            <a:off x="271701" y="692696"/>
            <a:ext cx="468831" cy="276999"/>
          </a:xfrm>
          <a:prstGeom prst="rect">
            <a:avLst/>
          </a:prstGeom>
        </p:spPr>
        <p:txBody>
          <a:bodyPr wrap="square" lIns="0" tIns="0" rIns="0" bIns="0" anchor="ctr" anchorCtr="0">
            <a:spAutoFit/>
          </a:bodyPr>
          <a:lstStyle>
            <a:lvl1pPr marL="0" indent="0" algn="l" defTabSz="912813" rtl="0" eaLnBrk="0" fontAlgn="base" latinLnBrk="1" hangingPunct="0">
              <a:spcBef>
                <a:spcPct val="20000"/>
              </a:spcBef>
              <a:spcAft>
                <a:spcPct val="0"/>
              </a:spcAft>
              <a:buFont typeface="Arial" pitchFamily="34" charset="0"/>
              <a:buNone/>
              <a:defRPr sz="1800" b="1" kern="1200" spc="-60" baseline="0">
                <a:ln>
                  <a:noFill/>
                </a:ln>
                <a:solidFill>
                  <a:schemeClr val="accent6"/>
                </a:solidFill>
                <a:latin typeface="+mn-ea"/>
                <a:ea typeface="+mn-ea"/>
                <a:cs typeface="+mn-cs"/>
              </a:defRPr>
            </a:lvl1pPr>
            <a:lvl2pPr marL="741363" indent="-284163" algn="l" defTabSz="912813"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1413" indent="-227013" algn="l" defTabSz="912813" rtl="0" eaLnBrk="0" fontAlgn="base" latinLnBrk="1" hangingPunct="0">
              <a:spcBef>
                <a:spcPct val="20000"/>
              </a:spcBef>
              <a:spcAft>
                <a:spcPct val="0"/>
              </a:spcAft>
              <a:buFont typeface="Arial" pitchFamily="34" charset="0"/>
              <a:buChar char="•"/>
              <a:defRPr sz="2500" kern="1200">
                <a:solidFill>
                  <a:schemeClr val="tx1"/>
                </a:solidFill>
                <a:latin typeface="+mn-lt"/>
                <a:ea typeface="+mn-ea"/>
                <a:cs typeface="+mn-cs"/>
              </a:defRPr>
            </a:lvl3pPr>
            <a:lvl4pPr marL="15986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58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kumimoji="0" lang="en" altLang="ko-KR" dirty="0">
                <a:solidFill>
                  <a:schemeClr val="tx1">
                    <a:lumMod val="75000"/>
                    <a:lumOff val="25000"/>
                  </a:schemeClr>
                </a:solidFill>
              </a:rPr>
              <a:t>17.</a:t>
            </a:r>
            <a:endParaRPr kumimoji="0" lang="ko-KR" altLang="en-US" dirty="0">
              <a:solidFill>
                <a:schemeClr val="tx1">
                  <a:lumMod val="75000"/>
                  <a:lumOff val="25000"/>
                </a:schemeClr>
              </a:solidFill>
            </a:endParaRPr>
          </a:p>
        </p:txBody>
      </p:sp>
      <p:sp>
        <p:nvSpPr>
          <p:cNvPr id="8" name="텍스트 개체 틀 4"/>
          <p:cNvSpPr>
            <a:spLocks noGrp="1"/>
          </p:cNvSpPr>
          <p:nvPr>
            <p:ph type="body" idx="1"/>
          </p:nvPr>
        </p:nvSpPr>
        <p:spPr>
          <a:xfrm>
            <a:off x="524507" y="1088740"/>
            <a:ext cx="9217025" cy="415230"/>
          </a:xfrm>
          <a:noFill/>
          <a:ln w="6350" algn="ctr">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2031" tIns="41015" rIns="82031" bIns="41015" rtlCol="0" anchor="t" anchorCtr="0">
            <a:spAutoFit/>
            <a:scene3d>
              <a:camera prst="orthographicFront"/>
              <a:lightRig rig="threePt" dir="t"/>
            </a:scene3d>
            <a:sp3d>
              <a:bevelT w="0" h="0"/>
              <a:bevelB w="0" h="0"/>
              <a:extrusionClr>
                <a:schemeClr val="tx1"/>
              </a:extrusionClr>
              <a:contourClr>
                <a:schemeClr val="tx1"/>
              </a:contourClr>
            </a:sp3d>
          </a:bodyPr>
          <a:lstStyle/>
          <a:p>
            <a:pPr defTabSz="974725" latinLnBrk="1">
              <a:spcBef>
                <a:spcPct val="0"/>
              </a:spcBef>
            </a:pPr>
            <a:r>
              <a:rPr kumimoji="1" lang="en" altLang="en-US" sz="1200" spc="-20" dirty="0">
                <a:solidFill>
                  <a:schemeClr val="tx1">
                    <a:lumMod val="65000"/>
                    <a:lumOff val="35000"/>
                  </a:schemeClr>
                </a:solidFill>
              </a:rPr>
              <a:t>It enables each person to mutually understand the work contents </a:t>
            </a:r>
            <a:r>
              <a:rPr kumimoji="1" lang="en" altLang="ko-KR" sz="1200" spc="-20" dirty="0">
                <a:solidFill>
                  <a:schemeClr val="tx1">
                    <a:lumMod val="65000"/>
                    <a:lumOff val="35000"/>
                  </a:schemeClr>
                </a:solidFill>
              </a:rPr>
              <a:t>, work progress status, and problems that occur during work progress , and </a:t>
            </a:r>
            <a:r>
              <a:rPr kumimoji="1" lang="en" altLang="en-US" sz="1200" spc="-20" dirty="0">
                <a:solidFill>
                  <a:schemeClr val="tx1">
                    <a:lumMod val="65000"/>
                    <a:lumOff val="35000"/>
                  </a:schemeClr>
                </a:solidFill>
              </a:rPr>
              <a:t>promptly responds when personnel changes inevitably occur </a:t>
            </a:r>
            <a:r>
              <a:rPr kumimoji="1" lang="en" altLang="ko-KR" sz="1200" spc="-20" dirty="0">
                <a:solidFill>
                  <a:schemeClr val="tx1">
                    <a:lumMod val="65000"/>
                    <a:lumOff val="35000"/>
                  </a:schemeClr>
                </a:solidFill>
              </a:rPr>
              <a:t>.</a:t>
            </a:r>
          </a:p>
        </p:txBody>
      </p:sp>
      <p:sp>
        <p:nvSpPr>
          <p:cNvPr id="10" name="AutoShape 56"/>
          <p:cNvSpPr>
            <a:spLocks noChangeArrowheads="1"/>
          </p:cNvSpPr>
          <p:nvPr/>
        </p:nvSpPr>
        <p:spPr bwMode="auto">
          <a:xfrm>
            <a:off x="406907" y="1733476"/>
            <a:ext cx="9154606" cy="327273"/>
          </a:xfrm>
          <a:prstGeom prst="rect">
            <a:avLst/>
          </a:prstGeom>
          <a:solidFill>
            <a:schemeClr val="tx1">
              <a:lumMod val="65000"/>
              <a:lumOff val="35000"/>
            </a:schemeClr>
          </a:solidFill>
          <a:ln w="9525" cap="flat" cmpd="sng" algn="ctr">
            <a:solidFill>
              <a:sysClr val="windowText" lastClr="000000">
                <a:lumMod val="50000"/>
                <a:lumOff val="50000"/>
              </a:sysClr>
            </a:solidFill>
            <a:prstDash val="solid"/>
          </a:ln>
          <a:effectLst/>
        </p:spPr>
        <p:txBody>
          <a:bodyPr lIns="144000" rIns="144000" anchor="ctr"/>
          <a:lstStyle/>
          <a:p>
            <a:pPr algn="ctr" defTabSz="914400" fontAlgn="auto" latinLnBrk="0">
              <a:spcBef>
                <a:spcPts val="0"/>
              </a:spcBef>
              <a:spcAft>
                <a:spcPts val="0"/>
              </a:spcAft>
            </a:pPr>
            <a:r>
              <a:rPr kumimoji="0" lang="en" altLang="ko-KR" sz="800" b="1" kern="0" dirty="0">
                <a:solidFill>
                  <a:prstClr val="white"/>
                </a:solidFill>
                <a:effectLst>
                  <a:outerShdw blurRad="38100" dist="38100" dir="2700000" algn="tl">
                    <a:srgbClr val="000000">
                      <a:alpha val="43137"/>
                    </a:srgbClr>
                  </a:outerShdw>
                </a:effectLst>
                <a:latin typeface="맑은 고딕"/>
                <a:ea typeface="맑은 고딕"/>
              </a:rPr>
              <a:t>Risk </a:t>
            </a:r>
            <a:r>
              <a:rPr kumimoji="0" lang="en" altLang="en-US" sz="800" b="1" kern="0" dirty="0">
                <a:solidFill>
                  <a:prstClr val="white"/>
                </a:solidFill>
                <a:effectLst>
                  <a:outerShdw blurRad="38100" dist="38100" dir="2700000" algn="tl">
                    <a:srgbClr val="000000">
                      <a:alpha val="43137"/>
                    </a:srgbClr>
                  </a:outerShdw>
                </a:effectLst>
                <a:latin typeface="맑은 고딕"/>
                <a:ea typeface="맑은 고딕"/>
              </a:rPr>
              <a:t>minimization plan according to input manpower change</a:t>
            </a:r>
          </a:p>
        </p:txBody>
      </p:sp>
      <p:sp>
        <p:nvSpPr>
          <p:cNvPr id="16" name="모서리가 둥근 직사각형 15"/>
          <p:cNvSpPr/>
          <p:nvPr/>
        </p:nvSpPr>
        <p:spPr>
          <a:xfrm>
            <a:off x="609219" y="2415572"/>
            <a:ext cx="2088232" cy="295344"/>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 altLang="en-US" sz="800" b="1" i="0" u="none" strike="noStrike" kern="0" cap="none" spc="0" normalizeH="0" baseline="0" noProof="0" dirty="0">
                <a:ln>
                  <a:noFill/>
                </a:ln>
                <a:solidFill>
                  <a:prstClr val="black"/>
                </a:solidFill>
                <a:effectLst/>
                <a:uLnTx/>
                <a:uFillTx/>
                <a:latin typeface="맑은 고딕"/>
                <a:ea typeface="맑은 고딕"/>
                <a:cs typeface="+mn-cs"/>
              </a:rPr>
              <a:t>Causes of Workforce Fluctuation</a:t>
            </a:r>
          </a:p>
        </p:txBody>
      </p:sp>
      <p:sp>
        <p:nvSpPr>
          <p:cNvPr id="17" name="모서리가 둥근 직사각형 16"/>
          <p:cNvSpPr/>
          <p:nvPr/>
        </p:nvSpPr>
        <p:spPr>
          <a:xfrm>
            <a:off x="5242679" y="2415572"/>
            <a:ext cx="2088232" cy="295344"/>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 altLang="en-US" sz="800" b="1" i="0" u="none" strike="noStrike" kern="0" cap="none" spc="0" normalizeH="0" baseline="0" noProof="0" dirty="0">
                <a:ln>
                  <a:noFill/>
                </a:ln>
                <a:solidFill>
                  <a:prstClr val="black"/>
                </a:solidFill>
                <a:effectLst/>
                <a:uLnTx/>
                <a:uFillTx/>
                <a:latin typeface="맑은 고딕"/>
                <a:ea typeface="맑은 고딕"/>
                <a:cs typeface="+mn-cs"/>
              </a:rPr>
              <a:t>Countermeasures in case of change in input manpower</a:t>
            </a:r>
          </a:p>
        </p:txBody>
      </p:sp>
      <p:sp>
        <p:nvSpPr>
          <p:cNvPr id="18" name="직사각형 17"/>
          <p:cNvSpPr/>
          <p:nvPr/>
        </p:nvSpPr>
        <p:spPr>
          <a:xfrm>
            <a:off x="609219" y="2924944"/>
            <a:ext cx="1319445" cy="540060"/>
          </a:xfrm>
          <a:prstGeom prst="rect">
            <a:avLst/>
          </a:prstGeom>
          <a:blipFill dpi="0" rotWithShape="1">
            <a:blip r:embed="rId2" cstate="print">
              <a:duotone>
                <a:srgbClr val="EEECE1">
                  <a:shade val="45000"/>
                  <a:satMod val="135000"/>
                </a:srgbClr>
                <a:prstClr val="white"/>
              </a:duotone>
            </a:blip>
            <a:srcRect/>
            <a:stretch>
              <a:fillRect/>
            </a:stretch>
          </a:blipFill>
          <a:ln w="6350" algn="ctr">
            <a:solidFill>
              <a:srgbClr val="C0C0C0"/>
            </a:solidFill>
            <a:miter lim="800000"/>
            <a:headEnd/>
            <a:tailEnd/>
          </a:ln>
        </p:spPr>
        <p:txBody>
          <a:bodyPr wrap="none" lIns="83969" tIns="41985" rIns="83969" bIns="41985" anchor="ctr"/>
          <a:lstStyle/>
          <a:p>
            <a:pPr marL="0" marR="0" lvl="0" indent="0" algn="ctr" defTabSz="874658" eaLnBrk="0" fontAlgn="auto" latinLnBrk="0" hangingPunct="0">
              <a:lnSpc>
                <a:spcPct val="100000"/>
              </a:lnSpc>
              <a:spcBef>
                <a:spcPts val="0"/>
              </a:spcBef>
              <a:spcAft>
                <a:spcPts val="0"/>
              </a:spcAft>
              <a:buClrTx/>
              <a:buSzTx/>
              <a:buFontTx/>
              <a:buNone/>
              <a:tabLst/>
              <a:defRPr/>
            </a:pPr>
            <a:r>
              <a:rPr kumimoji="0" lang="en" altLang="en-US" sz="800" b="1" i="0" u="none" strike="noStrike" kern="0" cap="none" spc="0" normalizeH="0" baseline="0" noProof="0" dirty="0">
                <a:ln>
                  <a:noFill/>
                </a:ln>
                <a:solidFill>
                  <a:prstClr val="black"/>
                </a:solidFill>
                <a:effectLst/>
                <a:uLnTx/>
                <a:uFillTx/>
                <a:latin typeface="맑은 고딕"/>
                <a:ea typeface="맑은 고딕"/>
              </a:rPr>
              <a:t>Impact on other processes</a:t>
            </a:r>
          </a:p>
        </p:txBody>
      </p:sp>
      <p:sp>
        <p:nvSpPr>
          <p:cNvPr id="19" name="직사각형 18"/>
          <p:cNvSpPr/>
          <p:nvPr/>
        </p:nvSpPr>
        <p:spPr>
          <a:xfrm>
            <a:off x="609219" y="3582017"/>
            <a:ext cx="1319445" cy="540060"/>
          </a:xfrm>
          <a:prstGeom prst="rect">
            <a:avLst/>
          </a:prstGeom>
          <a:blipFill dpi="0" rotWithShape="1">
            <a:blip r:embed="rId2" cstate="print">
              <a:duotone>
                <a:srgbClr val="EEECE1">
                  <a:shade val="45000"/>
                  <a:satMod val="135000"/>
                </a:srgbClr>
                <a:prstClr val="white"/>
              </a:duotone>
            </a:blip>
            <a:srcRect/>
            <a:stretch>
              <a:fillRect/>
            </a:stretch>
          </a:blipFill>
          <a:ln w="6350" algn="ctr">
            <a:solidFill>
              <a:srgbClr val="C0C0C0"/>
            </a:solidFill>
            <a:miter lim="800000"/>
            <a:headEnd/>
            <a:tailEnd/>
          </a:ln>
        </p:spPr>
        <p:txBody>
          <a:bodyPr wrap="none" lIns="83969" tIns="41985" rIns="83969" bIns="41985" anchor="ctr"/>
          <a:lstStyle/>
          <a:p>
            <a:pPr marL="0" marR="0" lvl="0" indent="0" algn="ctr" defTabSz="874658" eaLnBrk="0" fontAlgn="auto" latinLnBrk="0" hangingPunct="0">
              <a:lnSpc>
                <a:spcPct val="100000"/>
              </a:lnSpc>
              <a:spcBef>
                <a:spcPts val="0"/>
              </a:spcBef>
              <a:spcAft>
                <a:spcPts val="0"/>
              </a:spcAft>
              <a:buClrTx/>
              <a:buSzTx/>
              <a:buFontTx/>
              <a:buNone/>
              <a:tabLst/>
              <a:defRPr/>
            </a:pPr>
            <a:r>
              <a:rPr kumimoji="0" lang="en" altLang="en-US" sz="800" b="1" i="0" u="none" strike="noStrike" kern="0" cap="none" spc="0" normalizeH="0" baseline="0" noProof="0" dirty="0">
                <a:ln>
                  <a:noFill/>
                </a:ln>
                <a:solidFill>
                  <a:prstClr val="black"/>
                </a:solidFill>
                <a:effectLst/>
                <a:uLnTx/>
                <a:uFillTx/>
                <a:latin typeface="맑은 고딕"/>
                <a:ea typeface="맑은 고딕"/>
              </a:rPr>
              <a:t>excessive workload</a:t>
            </a:r>
          </a:p>
        </p:txBody>
      </p:sp>
      <p:sp>
        <p:nvSpPr>
          <p:cNvPr id="20" name="직사각형 19"/>
          <p:cNvSpPr/>
          <p:nvPr/>
        </p:nvSpPr>
        <p:spPr>
          <a:xfrm>
            <a:off x="609219" y="4239090"/>
            <a:ext cx="1319445" cy="540060"/>
          </a:xfrm>
          <a:prstGeom prst="rect">
            <a:avLst/>
          </a:prstGeom>
          <a:blipFill dpi="0" rotWithShape="1">
            <a:blip r:embed="rId2" cstate="print">
              <a:duotone>
                <a:srgbClr val="EEECE1">
                  <a:shade val="45000"/>
                  <a:satMod val="135000"/>
                </a:srgbClr>
                <a:prstClr val="white"/>
              </a:duotone>
            </a:blip>
            <a:srcRect/>
            <a:stretch>
              <a:fillRect/>
            </a:stretch>
          </a:blipFill>
          <a:ln w="6350" algn="ctr">
            <a:solidFill>
              <a:srgbClr val="C0C0C0"/>
            </a:solidFill>
            <a:miter lim="800000"/>
            <a:headEnd/>
            <a:tailEnd/>
          </a:ln>
        </p:spPr>
        <p:txBody>
          <a:bodyPr wrap="none" lIns="83969" tIns="41985" rIns="83969" bIns="41985" anchor="ctr"/>
          <a:lstStyle/>
          <a:p>
            <a:pPr marL="0" marR="0" lvl="0" indent="0" algn="ctr" defTabSz="874658" eaLnBrk="0" fontAlgn="auto" latinLnBrk="0" hangingPunct="0">
              <a:lnSpc>
                <a:spcPct val="100000"/>
              </a:lnSpc>
              <a:spcBef>
                <a:spcPts val="0"/>
              </a:spcBef>
              <a:spcAft>
                <a:spcPts val="0"/>
              </a:spcAft>
              <a:buClrTx/>
              <a:buSzTx/>
              <a:buFontTx/>
              <a:buNone/>
              <a:tabLst/>
              <a:defRPr/>
            </a:pPr>
            <a:r>
              <a:rPr kumimoji="0" lang="en" altLang="ko-KR" sz="800" b="1" i="0" u="none" strike="noStrike" kern="0" cap="none" spc="0" normalizeH="0" baseline="0" noProof="0" dirty="0">
                <a:ln>
                  <a:noFill/>
                </a:ln>
                <a:solidFill>
                  <a:prstClr val="black"/>
                </a:solidFill>
                <a:effectLst/>
                <a:uLnTx/>
                <a:uFillTx/>
                <a:latin typeface="맑은 고딕"/>
                <a:ea typeface="맑은 고딕"/>
              </a:rPr>
              <a:t>PM </a:t>
            </a:r>
            <a:r>
              <a:rPr kumimoji="0" lang="en" altLang="en-US" sz="800" b="1" i="0" u="none" strike="noStrike" kern="0" cap="none" spc="0" normalizeH="0" baseline="0" noProof="0" dirty="0">
                <a:ln>
                  <a:noFill/>
                </a:ln>
                <a:solidFill>
                  <a:prstClr val="black"/>
                </a:solidFill>
                <a:effectLst/>
                <a:uLnTx/>
                <a:uFillTx/>
                <a:latin typeface="맑은 고딕"/>
                <a:ea typeface="맑은 고딕"/>
              </a:rPr>
              <a:t>'s judgment</a:t>
            </a:r>
          </a:p>
        </p:txBody>
      </p:sp>
      <p:sp>
        <p:nvSpPr>
          <p:cNvPr id="21" name="직사각형 20"/>
          <p:cNvSpPr/>
          <p:nvPr/>
        </p:nvSpPr>
        <p:spPr>
          <a:xfrm>
            <a:off x="609219" y="4896163"/>
            <a:ext cx="1319445" cy="540060"/>
          </a:xfrm>
          <a:prstGeom prst="rect">
            <a:avLst/>
          </a:prstGeom>
          <a:blipFill dpi="0" rotWithShape="1">
            <a:blip r:embed="rId2" cstate="print">
              <a:duotone>
                <a:srgbClr val="EEECE1">
                  <a:shade val="45000"/>
                  <a:satMod val="135000"/>
                </a:srgbClr>
                <a:prstClr val="white"/>
              </a:duotone>
            </a:blip>
            <a:srcRect/>
            <a:stretch>
              <a:fillRect/>
            </a:stretch>
          </a:blipFill>
          <a:ln w="6350" algn="ctr">
            <a:solidFill>
              <a:srgbClr val="C0C0C0"/>
            </a:solidFill>
            <a:miter lim="800000"/>
            <a:headEnd/>
            <a:tailEnd/>
          </a:ln>
        </p:spPr>
        <p:txBody>
          <a:bodyPr wrap="none" lIns="83969" tIns="41985" rIns="83969" bIns="41985" anchor="ctr"/>
          <a:lstStyle/>
          <a:p>
            <a:pPr marL="0" marR="0" lvl="0" indent="0" algn="ctr" defTabSz="874658" eaLnBrk="0" fontAlgn="auto" latinLnBrk="0" hangingPunct="0">
              <a:lnSpc>
                <a:spcPct val="100000"/>
              </a:lnSpc>
              <a:spcBef>
                <a:spcPts val="0"/>
              </a:spcBef>
              <a:spcAft>
                <a:spcPts val="0"/>
              </a:spcAft>
              <a:buClrTx/>
              <a:buSzTx/>
              <a:buFontTx/>
              <a:buNone/>
              <a:tabLst/>
              <a:defRPr/>
            </a:pPr>
            <a:r>
              <a:rPr kumimoji="0" lang="en" altLang="en-US" sz="800" b="1" i="0" u="none" strike="noStrike" kern="0" cap="none" spc="0" normalizeH="0" baseline="0" noProof="0" dirty="0">
                <a:ln>
                  <a:noFill/>
                </a:ln>
                <a:solidFill>
                  <a:prstClr val="black"/>
                </a:solidFill>
                <a:effectLst/>
                <a:uLnTx/>
                <a:uFillTx/>
                <a:latin typeface="맑은 고딕"/>
                <a:ea typeface="맑은 고딕"/>
              </a:rPr>
              <a:t>Customer's replacement request</a:t>
            </a:r>
          </a:p>
        </p:txBody>
      </p:sp>
      <p:sp>
        <p:nvSpPr>
          <p:cNvPr id="22" name="직사각형 21"/>
          <p:cNvSpPr/>
          <p:nvPr/>
        </p:nvSpPr>
        <p:spPr>
          <a:xfrm>
            <a:off x="609219" y="5553236"/>
            <a:ext cx="1319445" cy="540060"/>
          </a:xfrm>
          <a:prstGeom prst="rect">
            <a:avLst/>
          </a:prstGeom>
          <a:blipFill dpi="0" rotWithShape="1">
            <a:blip r:embed="rId2" cstate="print">
              <a:duotone>
                <a:srgbClr val="EEECE1">
                  <a:shade val="45000"/>
                  <a:satMod val="135000"/>
                </a:srgbClr>
                <a:prstClr val="white"/>
              </a:duotone>
            </a:blip>
            <a:srcRect/>
            <a:stretch>
              <a:fillRect/>
            </a:stretch>
          </a:blipFill>
          <a:ln w="6350" algn="ctr">
            <a:solidFill>
              <a:srgbClr val="C0C0C0"/>
            </a:solidFill>
            <a:miter lim="800000"/>
            <a:headEnd/>
            <a:tailEnd/>
          </a:ln>
        </p:spPr>
        <p:txBody>
          <a:bodyPr wrap="none" lIns="83969" tIns="41985" rIns="83969" bIns="41985" anchor="ctr"/>
          <a:lstStyle/>
          <a:p>
            <a:pPr marL="0" marR="0" lvl="0" indent="0" algn="ctr" defTabSz="874658" eaLnBrk="0" fontAlgn="auto" latinLnBrk="0" hangingPunct="0">
              <a:lnSpc>
                <a:spcPct val="100000"/>
              </a:lnSpc>
              <a:spcBef>
                <a:spcPts val="0"/>
              </a:spcBef>
              <a:spcAft>
                <a:spcPts val="0"/>
              </a:spcAft>
              <a:buClrTx/>
              <a:buSzTx/>
              <a:buFontTx/>
              <a:buNone/>
              <a:tabLst/>
              <a:defRPr/>
            </a:pPr>
            <a:r>
              <a:rPr kumimoji="0" lang="en" altLang="en-US" sz="800" b="1" i="0" u="none" strike="noStrike" kern="0" cap="none" spc="0" normalizeH="0" baseline="0" noProof="0" dirty="0">
                <a:ln>
                  <a:noFill/>
                </a:ln>
                <a:solidFill>
                  <a:prstClr val="black"/>
                </a:solidFill>
                <a:effectLst/>
                <a:uLnTx/>
                <a:uFillTx/>
                <a:latin typeface="맑은 고딕"/>
                <a:ea typeface="맑은 고딕"/>
              </a:rPr>
              <a:t>resignation </a:t>
            </a:r>
            <a:r>
              <a:rPr kumimoji="0" lang="en" altLang="ko-KR" sz="800" b="1" i="0" u="none" strike="noStrike" kern="0" cap="none" spc="0" normalizeH="0" baseline="0" noProof="0" dirty="0">
                <a:ln>
                  <a:noFill/>
                </a:ln>
                <a:solidFill>
                  <a:prstClr val="black"/>
                </a:solidFill>
                <a:effectLst/>
                <a:uLnTx/>
                <a:uFillTx/>
                <a:latin typeface="맑은 고딕"/>
                <a:ea typeface="맑은 고딕"/>
              </a:rPr>
              <a:t>, </a:t>
            </a:r>
            <a:r>
              <a:rPr kumimoji="0" lang="en" altLang="en-US" sz="800" b="1" i="0" u="none" strike="noStrike" kern="0" cap="none" spc="0" normalizeH="0" baseline="0" noProof="0" dirty="0">
                <a:ln>
                  <a:noFill/>
                </a:ln>
                <a:solidFill>
                  <a:prstClr val="black"/>
                </a:solidFill>
                <a:effectLst/>
                <a:uLnTx/>
                <a:uFillTx/>
                <a:latin typeface="맑은 고딕"/>
                <a:ea typeface="맑은 고딕"/>
              </a:rPr>
              <a:t>accident </a:t>
            </a:r>
            <a:r>
              <a:rPr kumimoji="0" lang="en" altLang="ko-KR" sz="800" b="1" i="0" u="none" strike="noStrike" kern="0" cap="none" spc="0" normalizeH="0" baseline="0" noProof="0" dirty="0">
                <a:ln>
                  <a:noFill/>
                </a:ln>
                <a:solidFill>
                  <a:prstClr val="black"/>
                </a:solidFill>
                <a:effectLst/>
                <a:uLnTx/>
                <a:uFillTx/>
                <a:latin typeface="맑은 고딕"/>
                <a:ea typeface="맑은 고딕"/>
              </a:rPr>
              <a:t>, </a:t>
            </a:r>
            <a:r>
              <a:rPr kumimoji="0" lang="en" altLang="en-US" sz="800" b="1" i="0" u="none" strike="noStrike" kern="0" cap="none" spc="0" normalizeH="0" baseline="0" noProof="0" dirty="0">
                <a:ln>
                  <a:noFill/>
                </a:ln>
                <a:solidFill>
                  <a:prstClr val="black"/>
                </a:solidFill>
                <a:effectLst/>
                <a:uLnTx/>
                <a:uFillTx/>
                <a:latin typeface="맑은 고딕"/>
                <a:ea typeface="맑은 고딕"/>
              </a:rPr>
              <a:t>work adjustment</a:t>
            </a:r>
          </a:p>
        </p:txBody>
      </p:sp>
      <p:sp>
        <p:nvSpPr>
          <p:cNvPr id="23" name="TextBox 22"/>
          <p:cNvSpPr txBox="1"/>
          <p:nvPr/>
        </p:nvSpPr>
        <p:spPr>
          <a:xfrm>
            <a:off x="1928664" y="2924945"/>
            <a:ext cx="3024336" cy="461665"/>
          </a:xfrm>
          <a:prstGeom prst="rect">
            <a:avLst/>
          </a:prstGeom>
          <a:noFill/>
        </p:spPr>
        <p:txBody>
          <a:bodyPr wrap="square" rtlCol="0">
            <a:spAutoFit/>
          </a:bodyPr>
          <a:lstStyle/>
          <a:p>
            <a:pPr defTabSz="914400" eaLnBrk="0" latinLnBrk="0" hangingPunct="0"/>
            <a:r>
              <a:rPr lang="en" altLang="en-US" sz="800" dirty="0">
                <a:solidFill>
                  <a:prstClr val="black"/>
                </a:solidFill>
                <a:latin typeface="맑은 고딕"/>
                <a:ea typeface="맑은 고딕"/>
              </a:rPr>
              <a:t>If it is determined that there is a risk of significantly delaying the work process compared to other processes and thus affecting the progress of other processes</a:t>
            </a:r>
          </a:p>
        </p:txBody>
      </p:sp>
      <p:sp>
        <p:nvSpPr>
          <p:cNvPr id="24" name="TextBox 23"/>
          <p:cNvSpPr txBox="1"/>
          <p:nvPr/>
        </p:nvSpPr>
        <p:spPr>
          <a:xfrm>
            <a:off x="1928664" y="3640958"/>
            <a:ext cx="3024336" cy="338554"/>
          </a:xfrm>
          <a:prstGeom prst="rect">
            <a:avLst/>
          </a:prstGeom>
          <a:noFill/>
        </p:spPr>
        <p:txBody>
          <a:bodyPr wrap="square" rtlCol="0">
            <a:spAutoFit/>
          </a:bodyPr>
          <a:lstStyle/>
          <a:p>
            <a:pPr defTabSz="914400" eaLnBrk="0" latinLnBrk="0" hangingPunct="0"/>
            <a:r>
              <a:rPr lang="en" altLang="en-US" sz="800" dirty="0">
                <a:solidFill>
                  <a:prstClr val="black"/>
                </a:solidFill>
                <a:latin typeface="맑은 고딕"/>
                <a:ea typeface="맑은 고딕"/>
              </a:rPr>
              <a:t>In case of an excessive increase in workload during task execution compared to the initial analysis</a:t>
            </a:r>
          </a:p>
        </p:txBody>
      </p:sp>
      <p:sp>
        <p:nvSpPr>
          <p:cNvPr id="25" name="TextBox 24"/>
          <p:cNvSpPr txBox="1"/>
          <p:nvPr/>
        </p:nvSpPr>
        <p:spPr>
          <a:xfrm>
            <a:off x="1928664" y="4289030"/>
            <a:ext cx="3024336" cy="338554"/>
          </a:xfrm>
          <a:prstGeom prst="rect">
            <a:avLst/>
          </a:prstGeom>
          <a:noFill/>
        </p:spPr>
        <p:txBody>
          <a:bodyPr wrap="square" rtlCol="0">
            <a:spAutoFit/>
          </a:bodyPr>
          <a:lstStyle/>
          <a:p>
            <a:pPr defTabSz="914400" eaLnBrk="0" latinLnBrk="0" hangingPunct="0"/>
            <a:r>
              <a:rPr lang="en" altLang="en-US" sz="800" dirty="0">
                <a:solidFill>
                  <a:prstClr val="black"/>
                </a:solidFill>
                <a:latin typeface="맑은 고딕"/>
                <a:ea typeface="맑은 고딕"/>
              </a:rPr>
              <a:t>If the project manager determines that a change in the duties of the person in charge is necessary</a:t>
            </a:r>
          </a:p>
        </p:txBody>
      </p:sp>
      <p:sp>
        <p:nvSpPr>
          <p:cNvPr id="26" name="TextBox 25"/>
          <p:cNvSpPr txBox="1"/>
          <p:nvPr/>
        </p:nvSpPr>
        <p:spPr>
          <a:xfrm>
            <a:off x="1928663" y="4966138"/>
            <a:ext cx="3123255" cy="461665"/>
          </a:xfrm>
          <a:prstGeom prst="rect">
            <a:avLst/>
          </a:prstGeom>
          <a:noFill/>
        </p:spPr>
        <p:txBody>
          <a:bodyPr wrap="square" rtlCol="0">
            <a:spAutoFit/>
          </a:bodyPr>
          <a:lstStyle/>
          <a:p>
            <a:pPr defTabSz="914400" eaLnBrk="0" latinLnBrk="0" hangingPunct="0"/>
            <a:r>
              <a:rPr lang="en" altLang="en-US" sz="800" dirty="0">
                <a:solidFill>
                  <a:prstClr val="black"/>
                </a:solidFill>
                <a:latin typeface="맑은 고딕"/>
                <a:ea typeface="맑은 고딕"/>
              </a:rPr>
              <a:t>If there is a request for replacement of the attendant from the customer</a:t>
            </a:r>
            <a:br>
              <a:rPr lang="en-US" altLang="ko-KR" sz="800" dirty="0">
                <a:solidFill>
                  <a:prstClr val="black"/>
                </a:solidFill>
                <a:latin typeface="맑은 고딕"/>
                <a:ea typeface="맑은 고딕"/>
              </a:rPr>
            </a:br>
            <a:endParaRPr lang="en-US" altLang="ko-KR" sz="800" dirty="0">
              <a:solidFill>
                <a:prstClr val="black"/>
              </a:solidFill>
              <a:latin typeface="맑은 고딕"/>
              <a:ea typeface="맑은 고딕"/>
            </a:endParaRPr>
          </a:p>
        </p:txBody>
      </p:sp>
      <p:sp>
        <p:nvSpPr>
          <p:cNvPr id="27" name="TextBox 26"/>
          <p:cNvSpPr txBox="1"/>
          <p:nvPr/>
        </p:nvSpPr>
        <p:spPr>
          <a:xfrm>
            <a:off x="1928664" y="5623211"/>
            <a:ext cx="3024336" cy="461665"/>
          </a:xfrm>
          <a:prstGeom prst="rect">
            <a:avLst/>
          </a:prstGeom>
          <a:noFill/>
        </p:spPr>
        <p:txBody>
          <a:bodyPr wrap="square" rtlCol="0">
            <a:spAutoFit/>
          </a:bodyPr>
          <a:lstStyle/>
          <a:p>
            <a:pPr defTabSz="914400" eaLnBrk="0" latinLnBrk="0" hangingPunct="0"/>
            <a:r>
              <a:rPr lang="en" altLang="en-US" sz="800" dirty="0">
                <a:solidFill>
                  <a:prstClr val="black"/>
                </a:solidFill>
                <a:latin typeface="맑은 고딕"/>
                <a:ea typeface="맑은 고딕"/>
              </a:rPr>
              <a:t>In the event of a vacancy due to the resignation of a project team member or an accident, or a vacancy due to work adjustment</a:t>
            </a:r>
          </a:p>
        </p:txBody>
      </p:sp>
      <p:sp>
        <p:nvSpPr>
          <p:cNvPr id="28" name="이등변 삼각형 27"/>
          <p:cNvSpPr/>
          <p:nvPr/>
        </p:nvSpPr>
        <p:spPr>
          <a:xfrm rot="5400000">
            <a:off x="3359919" y="4374293"/>
            <a:ext cx="3384000" cy="270030"/>
          </a:xfrm>
          <a:prstGeom prst="triangle">
            <a:avLst/>
          </a:prstGeom>
          <a:solidFill>
            <a:sysClr val="window" lastClr="FFFFFF">
              <a:lumMod val="85000"/>
            </a:sysClr>
          </a:solidFill>
          <a:ln w="25400" cap="flat" cmpd="sng" algn="ctr">
            <a:solidFill>
              <a:sysClr val="window" lastClr="FFFFFF">
                <a:lumMod val="95000"/>
              </a:sysClr>
            </a:solidFill>
            <a:prstDash val="solid"/>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prstClr val="white"/>
              </a:solidFill>
              <a:effectLst/>
              <a:uLnTx/>
              <a:uFillTx/>
              <a:latin typeface="맑은 고딕"/>
              <a:ea typeface="맑은 고딕"/>
              <a:cs typeface="+mn-cs"/>
            </a:endParaRPr>
          </a:p>
        </p:txBody>
      </p:sp>
      <p:sp>
        <p:nvSpPr>
          <p:cNvPr id="29" name="직사각형 28"/>
          <p:cNvSpPr/>
          <p:nvPr/>
        </p:nvSpPr>
        <p:spPr>
          <a:xfrm>
            <a:off x="5242679" y="2768120"/>
            <a:ext cx="4210884" cy="3469168"/>
          </a:xfrm>
          <a:prstGeom prst="rect">
            <a:avLst/>
          </a:prstGeom>
          <a:solidFill>
            <a:sysClr val="window" lastClr="FFFFFF">
              <a:lumMod val="50000"/>
            </a:sysClr>
          </a:solidFill>
          <a:ln w="25400" cap="flat" cmpd="sng" algn="ctr">
            <a:solidFill>
              <a:sysClr val="window" lastClr="FFFFFF"/>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prstClr val="white"/>
              </a:solidFill>
              <a:effectLst/>
              <a:uLnTx/>
              <a:uFillTx/>
              <a:latin typeface="맑은 고딕"/>
              <a:ea typeface="맑은 고딕"/>
              <a:cs typeface="+mn-cs"/>
            </a:endParaRPr>
          </a:p>
        </p:txBody>
      </p:sp>
      <p:sp>
        <p:nvSpPr>
          <p:cNvPr id="30" name="TextBox 29"/>
          <p:cNvSpPr txBox="1"/>
          <p:nvPr/>
        </p:nvSpPr>
        <p:spPr>
          <a:xfrm>
            <a:off x="5349044" y="2898974"/>
            <a:ext cx="3996444" cy="576176"/>
          </a:xfrm>
          <a:prstGeom prst="rect">
            <a:avLst/>
          </a:prstGeom>
          <a:solidFill>
            <a:sysClr val="window" lastClr="FFFFFF"/>
          </a:solidFill>
          <a:ln>
            <a:solidFill>
              <a:sysClr val="window" lastClr="FFFFFF"/>
            </a:solidFill>
          </a:ln>
          <a:effectLst>
            <a:outerShdw blurRad="50800" dist="38100" dir="2700000" algn="tl" rotWithShape="0">
              <a:prstClr val="black">
                <a:alpha val="40000"/>
              </a:prstClr>
            </a:outerShdw>
            <a:softEdge rad="31750"/>
          </a:effectLst>
        </p:spPr>
        <p:txBody>
          <a:bodyPr wrap="square" rtlCol="0" anchor="ctr">
            <a:no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 altLang="en-US" sz="800" b="1" i="0" u="none" strike="noStrike" kern="0" cap="none" spc="0" normalizeH="0" baseline="0" noProof="0" dirty="0">
                <a:ln>
                  <a:noFill/>
                </a:ln>
                <a:solidFill>
                  <a:prstClr val="black"/>
                </a:solidFill>
                <a:effectLst/>
                <a:uLnTx/>
                <a:uFillTx/>
                <a:latin typeface="맑은 고딕"/>
                <a:ea typeface="맑은 고딕"/>
              </a:rPr>
              <a:t>Preliminary suppression of workforce fluctuations through self-education</a:t>
            </a:r>
          </a:p>
        </p:txBody>
      </p:sp>
      <p:sp>
        <p:nvSpPr>
          <p:cNvPr id="31" name="TextBox 30"/>
          <p:cNvSpPr txBox="1"/>
          <p:nvPr/>
        </p:nvSpPr>
        <p:spPr>
          <a:xfrm>
            <a:off x="5349899" y="3562512"/>
            <a:ext cx="3996444" cy="576176"/>
          </a:xfrm>
          <a:prstGeom prst="rect">
            <a:avLst/>
          </a:prstGeom>
          <a:solidFill>
            <a:sysClr val="window" lastClr="FFFFFF"/>
          </a:solidFill>
          <a:ln>
            <a:solidFill>
              <a:sysClr val="window" lastClr="FFFFFF"/>
            </a:solidFill>
          </a:ln>
          <a:effectLst>
            <a:outerShdw blurRad="50800" dist="38100" dir="2700000" algn="tl" rotWithShape="0">
              <a:prstClr val="black">
                <a:alpha val="40000"/>
              </a:prstClr>
            </a:outerShdw>
            <a:softEdge rad="31750"/>
          </a:effectLst>
        </p:spPr>
        <p:txBody>
          <a:bodyPr wrap="square" rtlCol="0" anchor="ctr">
            <a:no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 altLang="en-US" sz="800" b="1" i="0" u="none" strike="noStrike" kern="0" cap="none" spc="0" normalizeH="0" baseline="0" noProof="0" dirty="0">
                <a:ln>
                  <a:noFill/>
                </a:ln>
                <a:solidFill>
                  <a:prstClr val="black"/>
                </a:solidFill>
                <a:effectLst/>
                <a:uLnTx/>
                <a:uFillTx/>
                <a:latin typeface="맑은 고딕"/>
                <a:ea typeface="맑은 고딕"/>
              </a:rPr>
              <a:t>Provides a sense of purpose for the project of the input personnel and various motivational measures</a:t>
            </a:r>
          </a:p>
        </p:txBody>
      </p:sp>
      <p:sp>
        <p:nvSpPr>
          <p:cNvPr id="32" name="TextBox 31"/>
          <p:cNvSpPr txBox="1"/>
          <p:nvPr/>
        </p:nvSpPr>
        <p:spPr>
          <a:xfrm>
            <a:off x="5349899" y="4226050"/>
            <a:ext cx="3996444" cy="576176"/>
          </a:xfrm>
          <a:prstGeom prst="rect">
            <a:avLst/>
          </a:prstGeom>
          <a:solidFill>
            <a:sysClr val="window" lastClr="FFFFFF"/>
          </a:solidFill>
          <a:ln>
            <a:solidFill>
              <a:sysClr val="window" lastClr="FFFFFF"/>
            </a:solidFill>
          </a:ln>
          <a:effectLst>
            <a:outerShdw blurRad="50800" dist="38100" dir="2700000" algn="tl" rotWithShape="0">
              <a:prstClr val="black">
                <a:alpha val="40000"/>
              </a:prstClr>
            </a:outerShdw>
            <a:softEdge rad="31750"/>
          </a:effectLst>
        </p:spPr>
        <p:txBody>
          <a:bodyPr wrap="square" rtlCol="0" anchor="ctr">
            <a:no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 altLang="en-US" sz="800" b="1" i="0" u="none" strike="noStrike" kern="0" cap="none" spc="0" normalizeH="0" baseline="0" noProof="0" dirty="0">
                <a:ln>
                  <a:noFill/>
                </a:ln>
                <a:solidFill>
                  <a:prstClr val="black"/>
                </a:solidFill>
                <a:effectLst/>
                <a:uLnTx/>
                <a:uFillTx/>
                <a:latin typeface="맑은 고딕"/>
                <a:ea typeface="맑은 고딕"/>
              </a:rPr>
              <a:t>In case of unavoidable replacement </a:t>
            </a:r>
            <a:r>
              <a:rPr kumimoji="0" lang="en" altLang="ko-KR" sz="800" b="1" i="0" u="none" strike="noStrike" kern="0" cap="none" spc="0" normalizeH="0" baseline="0" noProof="0" dirty="0">
                <a:ln>
                  <a:noFill/>
                </a:ln>
                <a:solidFill>
                  <a:prstClr val="black"/>
                </a:solidFill>
                <a:effectLst/>
                <a:uLnTx/>
                <a:uFillTx/>
                <a:latin typeface="맑은 고딕"/>
                <a:ea typeface="맑은 고딕"/>
              </a:rPr>
              <a:t>, </a:t>
            </a:r>
            <a:r>
              <a:rPr kumimoji="0" lang="en" altLang="en-US" sz="800" b="1" i="0" u="none" strike="noStrike" kern="0" cap="none" spc="0" normalizeH="0" baseline="0" noProof="0" dirty="0">
                <a:ln>
                  <a:noFill/>
                </a:ln>
                <a:solidFill>
                  <a:prstClr val="black"/>
                </a:solidFill>
                <a:effectLst/>
                <a:uLnTx/>
                <a:uFillTx/>
                <a:latin typeface="맑은 고딕"/>
                <a:ea typeface="맑은 고딕"/>
              </a:rPr>
              <a:t>the customer is notified in advance of the replacement of manpower and replacement is made according to the procedure.</a:t>
            </a:r>
          </a:p>
        </p:txBody>
      </p:sp>
      <p:sp>
        <p:nvSpPr>
          <p:cNvPr id="33" name="TextBox 32"/>
          <p:cNvSpPr txBox="1"/>
          <p:nvPr/>
        </p:nvSpPr>
        <p:spPr>
          <a:xfrm>
            <a:off x="5349935" y="4889588"/>
            <a:ext cx="3996444" cy="576176"/>
          </a:xfrm>
          <a:prstGeom prst="rect">
            <a:avLst/>
          </a:prstGeom>
          <a:solidFill>
            <a:sysClr val="window" lastClr="FFFFFF"/>
          </a:solidFill>
          <a:ln>
            <a:solidFill>
              <a:sysClr val="window" lastClr="FFFFFF"/>
            </a:solidFill>
          </a:ln>
          <a:effectLst>
            <a:outerShdw blurRad="50800" dist="38100" dir="2700000" algn="tl" rotWithShape="0">
              <a:prstClr val="black">
                <a:alpha val="40000"/>
              </a:prstClr>
            </a:outerShdw>
            <a:softEdge rad="31750"/>
          </a:effectLst>
        </p:spPr>
        <p:txBody>
          <a:bodyPr wrap="square" rtlCol="0" anchor="ctr">
            <a:no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 altLang="en-US" sz="800" b="1" i="0" u="none" strike="noStrike" kern="0" cap="none" spc="0" normalizeH="0" baseline="0" noProof="0" dirty="0">
                <a:ln>
                  <a:noFill/>
                </a:ln>
                <a:solidFill>
                  <a:prstClr val="black"/>
                </a:solidFill>
                <a:effectLst/>
                <a:uLnTx/>
                <a:uFillTx/>
                <a:latin typeface="맑은 고딕"/>
                <a:ea typeface="맑은 고딕"/>
              </a:rPr>
              <a:t>When a job change is necessary, it is determined through joint review with the client company </a:t>
            </a:r>
            <a:r>
              <a:rPr kumimoji="0" lang="en" altLang="ko-KR" sz="800" b="1" i="0" u="none" strike="noStrike" kern="0" cap="none" spc="0" normalizeH="0" baseline="0" noProof="0" dirty="0">
                <a:ln>
                  <a:noFill/>
                </a:ln>
                <a:solidFill>
                  <a:prstClr val="black"/>
                </a:solidFill>
                <a:effectLst/>
                <a:uLnTx/>
                <a:uFillTx/>
                <a:latin typeface="맑은 고딕"/>
                <a:ea typeface="맑은 고딕"/>
              </a:rPr>
              <a:t>, </a:t>
            </a:r>
            <a:r>
              <a:rPr kumimoji="0" lang="en" altLang="en-US" sz="800" b="1" i="0" u="none" strike="noStrike" kern="0" cap="none" spc="0" normalizeH="0" baseline="0" noProof="0" dirty="0">
                <a:ln>
                  <a:noFill/>
                </a:ln>
                <a:solidFill>
                  <a:prstClr val="black"/>
                </a:solidFill>
                <a:effectLst/>
                <a:uLnTx/>
                <a:uFillTx/>
                <a:latin typeface="맑은 고딕"/>
                <a:ea typeface="맑은 고딕"/>
              </a:rPr>
              <a:t>and in the case of additional staff, it is put in after examining the qualification standards for the staff.</a:t>
            </a:r>
          </a:p>
        </p:txBody>
      </p:sp>
      <p:sp>
        <p:nvSpPr>
          <p:cNvPr id="34" name="TextBox 33"/>
          <p:cNvSpPr txBox="1"/>
          <p:nvPr/>
        </p:nvSpPr>
        <p:spPr>
          <a:xfrm>
            <a:off x="5349935" y="5553124"/>
            <a:ext cx="3996444" cy="576176"/>
          </a:xfrm>
          <a:prstGeom prst="rect">
            <a:avLst/>
          </a:prstGeom>
          <a:solidFill>
            <a:sysClr val="window" lastClr="FFFFFF"/>
          </a:solidFill>
          <a:ln>
            <a:solidFill>
              <a:sysClr val="window" lastClr="FFFFFF"/>
            </a:solidFill>
          </a:ln>
          <a:effectLst>
            <a:outerShdw blurRad="50800" dist="38100" dir="2700000" algn="tl" rotWithShape="0">
              <a:prstClr val="black">
                <a:alpha val="40000"/>
              </a:prstClr>
            </a:outerShdw>
            <a:softEdge rad="31750"/>
          </a:effectLst>
        </p:spPr>
        <p:txBody>
          <a:bodyPr wrap="square" rtlCol="0" anchor="ctr">
            <a:no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 altLang="en-US" sz="800" b="1" i="0" u="none" strike="noStrike" kern="0" cap="none" spc="0" normalizeH="0" baseline="0" noProof="0" dirty="0">
                <a:ln>
                  <a:noFill/>
                </a:ln>
                <a:solidFill>
                  <a:prstClr val="black"/>
                </a:solidFill>
                <a:effectLst/>
                <a:uLnTx/>
                <a:uFillTx/>
                <a:latin typeface="맑은 고딕"/>
                <a:ea typeface="맑은 고딕"/>
              </a:rPr>
              <a:t>In the case of excessive work, it is decided whether to change manpower by evaluating the appropriate amount of work.</a:t>
            </a:r>
          </a:p>
        </p:txBody>
      </p:sp>
      <p:sp>
        <p:nvSpPr>
          <p:cNvPr id="35" name="TextBox 34"/>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4. </a:t>
            </a:r>
            <a:r>
              <a:rPr lang="en" altLang="en-US" sz="1400" b="1" dirty="0">
                <a:solidFill>
                  <a:schemeClr val="bg1">
                    <a:lumMod val="65000"/>
                  </a:schemeClr>
                </a:solidFill>
                <a:ea typeface="맑은 고딕" pitchFamily="50" charset="-127"/>
              </a:rPr>
              <a:t>Project management plan</a:t>
            </a:r>
          </a:p>
        </p:txBody>
      </p:sp>
    </p:spTree>
    <p:extLst>
      <p:ext uri="{BB962C8B-B14F-4D97-AF65-F5344CB8AC3E}">
        <p14:creationId xmlns:p14="http://schemas.microsoft.com/office/powerpoint/2010/main" val="15610656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텍스트 개체 틀 4"/>
          <p:cNvSpPr>
            <a:spLocks noGrp="1"/>
          </p:cNvSpPr>
          <p:nvPr>
            <p:ph type="body" idx="1"/>
          </p:nvPr>
        </p:nvSpPr>
        <p:spPr>
          <a:xfrm>
            <a:off x="524508" y="1088740"/>
            <a:ext cx="9145016" cy="329052"/>
          </a:xfrm>
          <a:noFill/>
          <a:ln w="6350" algn="ctr">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2031" tIns="41015" rIns="82031" bIns="41015" rtlCol="0" anchor="t" anchorCtr="0">
            <a:spAutoFit/>
            <a:scene3d>
              <a:camera prst="orthographicFront"/>
              <a:lightRig rig="threePt" dir="t"/>
            </a:scene3d>
            <a:sp3d>
              <a:bevelT w="0" h="0"/>
              <a:bevelB w="0" h="0"/>
              <a:extrusionClr>
                <a:schemeClr val="tx1"/>
              </a:extrusionClr>
              <a:contourClr>
                <a:schemeClr val="tx1"/>
              </a:contourClr>
            </a:sp3d>
          </a:bodyPr>
          <a:lstStyle/>
          <a:p>
            <a:pPr defTabSz="974725" latinLnBrk="1">
              <a:spcBef>
                <a:spcPct val="0"/>
              </a:spcBef>
            </a:pPr>
            <a:r>
              <a:rPr kumimoji="1" lang="en" altLang="en-US" sz="1600" spc="-20" dirty="0">
                <a:solidFill>
                  <a:schemeClr val="tx1">
                    <a:lumMod val="65000"/>
                    <a:lumOff val="35000"/>
                  </a:schemeClr>
                </a:solidFill>
              </a:rPr>
              <a:t>Establish and implement an information protection system to prevent risk of project information leakage in advance </a:t>
            </a:r>
            <a:r>
              <a:rPr kumimoji="1" lang="en" altLang="ko-KR" sz="1600" spc="-20" dirty="0">
                <a:solidFill>
                  <a:schemeClr val="tx1">
                    <a:lumMod val="65000"/>
                    <a:lumOff val="35000"/>
                  </a:schemeClr>
                </a:solidFill>
              </a:rPr>
              <a:t>.</a:t>
            </a:r>
          </a:p>
        </p:txBody>
      </p:sp>
      <p:sp>
        <p:nvSpPr>
          <p:cNvPr id="38" name="Text Box 5"/>
          <p:cNvSpPr txBox="1">
            <a:spLocks noChangeArrowheads="1"/>
          </p:cNvSpPr>
          <p:nvPr/>
        </p:nvSpPr>
        <p:spPr bwMode="auto">
          <a:xfrm>
            <a:off x="1807318" y="1629346"/>
            <a:ext cx="3393879"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defTabSz="914400" eaLnBrk="0" latinLnBrk="0" hangingPunct="0"/>
            <a:r>
              <a:rPr kumimoji="0" lang="en" altLang="en-US" sz="800" b="1" dirty="0">
                <a:solidFill>
                  <a:srgbClr val="000000"/>
                </a:solidFill>
                <a:latin typeface="+mn-ea"/>
                <a:ea typeface="+mn-ea"/>
                <a:cs typeface="Arial"/>
              </a:rPr>
              <a:t>Establishment of information protection organization and training</a:t>
            </a:r>
          </a:p>
        </p:txBody>
      </p:sp>
      <p:sp>
        <p:nvSpPr>
          <p:cNvPr id="39" name="Line 6"/>
          <p:cNvSpPr>
            <a:spLocks noChangeShapeType="1"/>
          </p:cNvSpPr>
          <p:nvPr/>
        </p:nvSpPr>
        <p:spPr bwMode="auto">
          <a:xfrm>
            <a:off x="2091382" y="1905571"/>
            <a:ext cx="28257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rgbClr val="000000"/>
              </a:solidFill>
              <a:effectLst/>
              <a:uLnTx/>
              <a:uFillTx/>
              <a:latin typeface="+mn-ea"/>
              <a:ea typeface="+mn-ea"/>
              <a:cs typeface="Arial"/>
            </a:endParaRPr>
          </a:p>
        </p:txBody>
      </p:sp>
      <p:sp>
        <p:nvSpPr>
          <p:cNvPr id="40" name="AutoShape 7"/>
          <p:cNvSpPr>
            <a:spLocks noChangeArrowheads="1"/>
          </p:cNvSpPr>
          <p:nvPr/>
        </p:nvSpPr>
        <p:spPr bwMode="gray">
          <a:xfrm>
            <a:off x="408558" y="2134171"/>
            <a:ext cx="1376090" cy="915987"/>
          </a:xfrm>
          <a:prstGeom prst="homePlate">
            <a:avLst>
              <a:gd name="adj" fmla="val 22194"/>
            </a:avLst>
          </a:prstGeom>
          <a:solidFill>
            <a:srgbClr val="B2B2B2"/>
          </a:solidFill>
          <a:ln w="31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 altLang="en-US" sz="800" b="1" i="0" u="none" strike="noStrike" kern="0" cap="none" spc="0" normalizeH="0" baseline="0" noProof="0" dirty="0">
                <a:ln>
                  <a:noFill/>
                </a:ln>
                <a:solidFill>
                  <a:srgbClr val="000000"/>
                </a:solidFill>
                <a:effectLst/>
                <a:uLnTx/>
                <a:uFillTx/>
                <a:latin typeface="+mn-ea"/>
                <a:ea typeface="+mn-ea"/>
                <a:cs typeface="Arial"/>
              </a:rPr>
              <a:t>purpose of performance</a:t>
            </a:r>
          </a:p>
        </p:txBody>
      </p:sp>
      <p:sp>
        <p:nvSpPr>
          <p:cNvPr id="41" name="Text Box 8"/>
          <p:cNvSpPr txBox="1">
            <a:spLocks noChangeArrowheads="1"/>
          </p:cNvSpPr>
          <p:nvPr/>
        </p:nvSpPr>
        <p:spPr bwMode="auto">
          <a:xfrm>
            <a:off x="1809502" y="2134171"/>
            <a:ext cx="310763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180975" indent="-180975" algn="l" latinLnBrk="1">
              <a:defRPr kumimoji="1" sz="2400">
                <a:solidFill>
                  <a:schemeClr val="tx1"/>
                </a:solidFill>
                <a:latin typeface="Arial" charset="0"/>
                <a:ea typeface="굴림" charset="-127"/>
              </a:defRPr>
            </a:lvl1pPr>
            <a:lvl2pPr algn="l" latinLnBrk="1">
              <a:defRPr kumimoji="1" sz="2400">
                <a:solidFill>
                  <a:schemeClr val="tx1"/>
                </a:solidFill>
                <a:latin typeface="Arial" charset="0"/>
                <a:ea typeface="굴림" charset="-127"/>
              </a:defRPr>
            </a:lvl2pPr>
            <a:lvl3pPr algn="l" latinLnBrk="1">
              <a:defRPr kumimoji="1" sz="2400">
                <a:solidFill>
                  <a:schemeClr val="tx1"/>
                </a:solidFill>
                <a:latin typeface="Arial" charset="0"/>
                <a:ea typeface="굴림" charset="-127"/>
              </a:defRPr>
            </a:lvl3pPr>
            <a:lvl4pPr algn="l" latinLnBrk="1">
              <a:defRPr kumimoji="1" sz="2400">
                <a:solidFill>
                  <a:schemeClr val="tx1"/>
                </a:solidFill>
                <a:latin typeface="Arial" charset="0"/>
                <a:ea typeface="굴림" charset="-127"/>
              </a:defRPr>
            </a:lvl4pPr>
            <a:lvl5pPr algn="l" latinLnBrk="1">
              <a:defRPr kumimoji="1" sz="2400">
                <a:solidFill>
                  <a:schemeClr val="tx1"/>
                </a:solidFill>
                <a:latin typeface="Arial" charset="0"/>
                <a:ea typeface="굴림" charset="-127"/>
              </a:defRPr>
            </a:lvl5pPr>
            <a:lvl6pPr fontAlgn="base">
              <a:spcBef>
                <a:spcPct val="0"/>
              </a:spcBef>
              <a:spcAft>
                <a:spcPct val="0"/>
              </a:spcAft>
              <a:defRPr kumimoji="1" sz="2400">
                <a:solidFill>
                  <a:schemeClr val="tx1"/>
                </a:solidFill>
                <a:latin typeface="Arial" charset="0"/>
                <a:ea typeface="굴림" charset="-127"/>
              </a:defRPr>
            </a:lvl6pPr>
            <a:lvl7pPr fontAlgn="base">
              <a:spcBef>
                <a:spcPct val="0"/>
              </a:spcBef>
              <a:spcAft>
                <a:spcPct val="0"/>
              </a:spcAft>
              <a:defRPr kumimoji="1" sz="2400">
                <a:solidFill>
                  <a:schemeClr val="tx1"/>
                </a:solidFill>
                <a:latin typeface="Arial" charset="0"/>
                <a:ea typeface="굴림" charset="-127"/>
              </a:defRPr>
            </a:lvl7pPr>
            <a:lvl8pPr fontAlgn="base">
              <a:spcBef>
                <a:spcPct val="0"/>
              </a:spcBef>
              <a:spcAft>
                <a:spcPct val="0"/>
              </a:spcAft>
              <a:defRPr kumimoji="1" sz="2400">
                <a:solidFill>
                  <a:schemeClr val="tx1"/>
                </a:solidFill>
                <a:latin typeface="Arial" charset="0"/>
                <a:ea typeface="굴림" charset="-127"/>
              </a:defRPr>
            </a:lvl8pPr>
            <a:lvl9pPr fontAlgn="base">
              <a:spcBef>
                <a:spcPct val="0"/>
              </a:spcBef>
              <a:spcAft>
                <a:spcPct val="0"/>
              </a:spcAft>
              <a:defRPr kumimoji="1" sz="2400">
                <a:solidFill>
                  <a:schemeClr val="tx1"/>
                </a:solidFill>
                <a:latin typeface="Arial" charset="0"/>
                <a:ea typeface="굴림" charset="-127"/>
              </a:defRPr>
            </a:lvl9pPr>
          </a:lstStyle>
          <a:p>
            <a:pPr defTabSz="914400" eaLnBrk="0" latinLnBrk="0" hangingPunct="0">
              <a:buFontTx/>
              <a:buChar char="•"/>
            </a:pPr>
            <a:r>
              <a:rPr kumimoji="0" lang="en" altLang="en-US" sz="800" dirty="0">
                <a:solidFill>
                  <a:srgbClr val="000000"/>
                </a:solidFill>
                <a:latin typeface="+mn-ea"/>
                <a:ea typeface="+mn-ea"/>
                <a:cs typeface="Arial"/>
              </a:rPr>
              <a:t>Assignment of compulsion and importance to responsibilities and obligations for information protection</a:t>
            </a:r>
          </a:p>
          <a:p>
            <a:pPr defTabSz="914400" eaLnBrk="0" latinLnBrk="0" hangingPunct="0">
              <a:buFontTx/>
              <a:buChar char="•"/>
            </a:pPr>
            <a:r>
              <a:rPr kumimoji="0" lang="en" altLang="en-US" sz="800" dirty="0">
                <a:solidFill>
                  <a:srgbClr val="000000"/>
                </a:solidFill>
                <a:latin typeface="+mn-ea"/>
                <a:ea typeface="+mn-ea"/>
                <a:cs typeface="Arial"/>
              </a:rPr>
              <a:t>Continuously maintain awareness of information protection during the project period</a:t>
            </a:r>
          </a:p>
        </p:txBody>
      </p:sp>
      <p:sp>
        <p:nvSpPr>
          <p:cNvPr id="42" name="AutoShape 9"/>
          <p:cNvSpPr>
            <a:spLocks noChangeArrowheads="1"/>
          </p:cNvSpPr>
          <p:nvPr/>
        </p:nvSpPr>
        <p:spPr bwMode="gray">
          <a:xfrm>
            <a:off x="408558" y="3659758"/>
            <a:ext cx="1376090" cy="914400"/>
          </a:xfrm>
          <a:prstGeom prst="homePlate">
            <a:avLst>
              <a:gd name="adj" fmla="val 22233"/>
            </a:avLst>
          </a:prstGeom>
          <a:solidFill>
            <a:srgbClr val="B2B2B2"/>
          </a:solidFill>
          <a:ln w="31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 altLang="en-US" sz="800" b="1" i="0" u="none" strike="noStrike" kern="0" cap="none" spc="0" normalizeH="0" baseline="0" noProof="0" dirty="0">
                <a:ln>
                  <a:noFill/>
                </a:ln>
                <a:solidFill>
                  <a:srgbClr val="000000"/>
                </a:solidFill>
                <a:effectLst/>
                <a:uLnTx/>
                <a:uFillTx/>
                <a:latin typeface="+mn-ea"/>
                <a:ea typeface="+mn-ea"/>
                <a:cs typeface="Arial"/>
              </a:rPr>
              <a:t>Main work contents</a:t>
            </a:r>
          </a:p>
        </p:txBody>
      </p:sp>
      <p:sp>
        <p:nvSpPr>
          <p:cNvPr id="43" name="Text Box 10"/>
          <p:cNvSpPr txBox="1">
            <a:spLocks noChangeArrowheads="1"/>
          </p:cNvSpPr>
          <p:nvPr/>
        </p:nvSpPr>
        <p:spPr bwMode="auto">
          <a:xfrm>
            <a:off x="1809502" y="3775985"/>
            <a:ext cx="314349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180975" indent="-180975" algn="l" latinLnBrk="1">
              <a:defRPr kumimoji="1" sz="2400">
                <a:solidFill>
                  <a:schemeClr val="tx1"/>
                </a:solidFill>
                <a:latin typeface="Arial" charset="0"/>
                <a:ea typeface="굴림" charset="-127"/>
              </a:defRPr>
            </a:lvl1pPr>
            <a:lvl2pPr algn="l" latinLnBrk="1">
              <a:defRPr kumimoji="1" sz="2400">
                <a:solidFill>
                  <a:schemeClr val="tx1"/>
                </a:solidFill>
                <a:latin typeface="Arial" charset="0"/>
                <a:ea typeface="굴림" charset="-127"/>
              </a:defRPr>
            </a:lvl2pPr>
            <a:lvl3pPr algn="l" latinLnBrk="1">
              <a:defRPr kumimoji="1" sz="2400">
                <a:solidFill>
                  <a:schemeClr val="tx1"/>
                </a:solidFill>
                <a:latin typeface="Arial" charset="0"/>
                <a:ea typeface="굴림" charset="-127"/>
              </a:defRPr>
            </a:lvl3pPr>
            <a:lvl4pPr algn="l" latinLnBrk="1">
              <a:defRPr kumimoji="1" sz="2400">
                <a:solidFill>
                  <a:schemeClr val="tx1"/>
                </a:solidFill>
                <a:latin typeface="Arial" charset="0"/>
                <a:ea typeface="굴림" charset="-127"/>
              </a:defRPr>
            </a:lvl4pPr>
            <a:lvl5pPr algn="l" latinLnBrk="1">
              <a:defRPr kumimoji="1" sz="2400">
                <a:solidFill>
                  <a:schemeClr val="tx1"/>
                </a:solidFill>
                <a:latin typeface="Arial" charset="0"/>
                <a:ea typeface="굴림" charset="-127"/>
              </a:defRPr>
            </a:lvl5pPr>
            <a:lvl6pPr fontAlgn="base">
              <a:spcBef>
                <a:spcPct val="0"/>
              </a:spcBef>
              <a:spcAft>
                <a:spcPct val="0"/>
              </a:spcAft>
              <a:defRPr kumimoji="1" sz="2400">
                <a:solidFill>
                  <a:schemeClr val="tx1"/>
                </a:solidFill>
                <a:latin typeface="Arial" charset="0"/>
                <a:ea typeface="굴림" charset="-127"/>
              </a:defRPr>
            </a:lvl6pPr>
            <a:lvl7pPr fontAlgn="base">
              <a:spcBef>
                <a:spcPct val="0"/>
              </a:spcBef>
              <a:spcAft>
                <a:spcPct val="0"/>
              </a:spcAft>
              <a:defRPr kumimoji="1" sz="2400">
                <a:solidFill>
                  <a:schemeClr val="tx1"/>
                </a:solidFill>
                <a:latin typeface="Arial" charset="0"/>
                <a:ea typeface="굴림" charset="-127"/>
              </a:defRPr>
            </a:lvl7pPr>
            <a:lvl8pPr fontAlgn="base">
              <a:spcBef>
                <a:spcPct val="0"/>
              </a:spcBef>
              <a:spcAft>
                <a:spcPct val="0"/>
              </a:spcAft>
              <a:defRPr kumimoji="1" sz="2400">
                <a:solidFill>
                  <a:schemeClr val="tx1"/>
                </a:solidFill>
                <a:latin typeface="Arial" charset="0"/>
                <a:ea typeface="굴림" charset="-127"/>
              </a:defRPr>
            </a:lvl8pPr>
            <a:lvl9pPr fontAlgn="base">
              <a:spcBef>
                <a:spcPct val="0"/>
              </a:spcBef>
              <a:spcAft>
                <a:spcPct val="0"/>
              </a:spcAft>
              <a:defRPr kumimoji="1" sz="2400">
                <a:solidFill>
                  <a:schemeClr val="tx1"/>
                </a:solidFill>
                <a:latin typeface="Arial" charset="0"/>
                <a:ea typeface="굴림" charset="-127"/>
              </a:defRPr>
            </a:lvl9pPr>
          </a:lstStyle>
          <a:p>
            <a:pPr defTabSz="914400" eaLnBrk="0" latinLnBrk="0" hangingPunct="0">
              <a:buFontTx/>
              <a:buChar char="•"/>
            </a:pPr>
            <a:r>
              <a:rPr kumimoji="0" lang="en" altLang="en-US" sz="800" dirty="0">
                <a:solidFill>
                  <a:srgbClr val="000000"/>
                </a:solidFill>
                <a:latin typeface="+mn-ea"/>
                <a:ea typeface="+mn-ea"/>
                <a:cs typeface="Arial"/>
              </a:rPr>
              <a:t>Establishment of information security education plan</a:t>
            </a:r>
          </a:p>
          <a:p>
            <a:pPr defTabSz="914400" eaLnBrk="0" latinLnBrk="0" hangingPunct="0">
              <a:buFontTx/>
              <a:buChar char="•"/>
            </a:pPr>
            <a:r>
              <a:rPr kumimoji="0" lang="en" altLang="en-US" sz="800" dirty="0">
                <a:solidFill>
                  <a:srgbClr val="000000"/>
                </a:solidFill>
                <a:latin typeface="+mn-ea"/>
                <a:ea typeface="+mn-ea"/>
                <a:cs typeface="Arial"/>
              </a:rPr>
              <a:t>regular </a:t>
            </a:r>
            <a:r>
              <a:rPr kumimoji="0" lang="en" altLang="ko-KR" sz="800" dirty="0">
                <a:solidFill>
                  <a:srgbClr val="000000"/>
                </a:solidFill>
                <a:latin typeface="+mn-ea"/>
                <a:ea typeface="+mn-ea"/>
                <a:cs typeface="Arial"/>
              </a:rPr>
              <a:t>and </a:t>
            </a:r>
            <a:r>
              <a:rPr kumimoji="0" lang="en" altLang="en-US" sz="800" dirty="0">
                <a:solidFill>
                  <a:srgbClr val="000000"/>
                </a:solidFill>
                <a:latin typeface="+mn-ea"/>
                <a:ea typeface="+mn-ea"/>
                <a:cs typeface="Arial"/>
              </a:rPr>
              <a:t>non-regular information security training sessions</a:t>
            </a:r>
          </a:p>
        </p:txBody>
      </p:sp>
      <p:sp>
        <p:nvSpPr>
          <p:cNvPr id="44" name="AutoShape 11"/>
          <p:cNvSpPr>
            <a:spLocks noChangeArrowheads="1"/>
          </p:cNvSpPr>
          <p:nvPr/>
        </p:nvSpPr>
        <p:spPr bwMode="gray">
          <a:xfrm>
            <a:off x="408558" y="5307583"/>
            <a:ext cx="1376090" cy="809625"/>
          </a:xfrm>
          <a:prstGeom prst="homePlate">
            <a:avLst>
              <a:gd name="adj" fmla="val 23331"/>
            </a:avLst>
          </a:prstGeom>
          <a:solidFill>
            <a:srgbClr val="B2B2B2"/>
          </a:solidFill>
          <a:ln w="31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 altLang="en-US" sz="800" b="1" i="0" u="none" strike="noStrike" kern="0" cap="none" spc="0" normalizeH="0" baseline="0" noProof="0" dirty="0">
                <a:ln>
                  <a:noFill/>
                </a:ln>
                <a:solidFill>
                  <a:srgbClr val="000000"/>
                </a:solidFill>
                <a:effectLst/>
                <a:uLnTx/>
                <a:uFillTx/>
                <a:latin typeface="+mn-ea"/>
                <a:ea typeface="+mn-ea"/>
                <a:cs typeface="Arial"/>
              </a:rPr>
              <a:t>Considerations</a:t>
            </a:r>
          </a:p>
        </p:txBody>
      </p:sp>
      <p:sp>
        <p:nvSpPr>
          <p:cNvPr id="45" name="Text Box 12"/>
          <p:cNvSpPr txBox="1">
            <a:spLocks noChangeArrowheads="1"/>
          </p:cNvSpPr>
          <p:nvPr/>
        </p:nvSpPr>
        <p:spPr bwMode="auto">
          <a:xfrm>
            <a:off x="1809502" y="5307583"/>
            <a:ext cx="3143498"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180975" indent="-180975" algn="l" latinLnBrk="1">
              <a:defRPr kumimoji="1" sz="2400">
                <a:solidFill>
                  <a:schemeClr val="tx1"/>
                </a:solidFill>
                <a:latin typeface="Arial" charset="0"/>
                <a:ea typeface="굴림" charset="-127"/>
              </a:defRPr>
            </a:lvl1pPr>
            <a:lvl2pPr algn="l" latinLnBrk="1">
              <a:defRPr kumimoji="1" sz="2400">
                <a:solidFill>
                  <a:schemeClr val="tx1"/>
                </a:solidFill>
                <a:latin typeface="Arial" charset="0"/>
                <a:ea typeface="굴림" charset="-127"/>
              </a:defRPr>
            </a:lvl2pPr>
            <a:lvl3pPr algn="l" latinLnBrk="1">
              <a:defRPr kumimoji="1" sz="2400">
                <a:solidFill>
                  <a:schemeClr val="tx1"/>
                </a:solidFill>
                <a:latin typeface="Arial" charset="0"/>
                <a:ea typeface="굴림" charset="-127"/>
              </a:defRPr>
            </a:lvl3pPr>
            <a:lvl4pPr algn="l" latinLnBrk="1">
              <a:defRPr kumimoji="1" sz="2400">
                <a:solidFill>
                  <a:schemeClr val="tx1"/>
                </a:solidFill>
                <a:latin typeface="Arial" charset="0"/>
                <a:ea typeface="굴림" charset="-127"/>
              </a:defRPr>
            </a:lvl4pPr>
            <a:lvl5pPr algn="l" latinLnBrk="1">
              <a:defRPr kumimoji="1" sz="2400">
                <a:solidFill>
                  <a:schemeClr val="tx1"/>
                </a:solidFill>
                <a:latin typeface="Arial" charset="0"/>
                <a:ea typeface="굴림" charset="-127"/>
              </a:defRPr>
            </a:lvl5pPr>
            <a:lvl6pPr fontAlgn="base">
              <a:spcBef>
                <a:spcPct val="0"/>
              </a:spcBef>
              <a:spcAft>
                <a:spcPct val="0"/>
              </a:spcAft>
              <a:defRPr kumimoji="1" sz="2400">
                <a:solidFill>
                  <a:schemeClr val="tx1"/>
                </a:solidFill>
                <a:latin typeface="Arial" charset="0"/>
                <a:ea typeface="굴림" charset="-127"/>
              </a:defRPr>
            </a:lvl6pPr>
            <a:lvl7pPr fontAlgn="base">
              <a:spcBef>
                <a:spcPct val="0"/>
              </a:spcBef>
              <a:spcAft>
                <a:spcPct val="0"/>
              </a:spcAft>
              <a:defRPr kumimoji="1" sz="2400">
                <a:solidFill>
                  <a:schemeClr val="tx1"/>
                </a:solidFill>
                <a:latin typeface="Arial" charset="0"/>
                <a:ea typeface="굴림" charset="-127"/>
              </a:defRPr>
            </a:lvl7pPr>
            <a:lvl8pPr fontAlgn="base">
              <a:spcBef>
                <a:spcPct val="0"/>
              </a:spcBef>
              <a:spcAft>
                <a:spcPct val="0"/>
              </a:spcAft>
              <a:defRPr kumimoji="1" sz="2400">
                <a:solidFill>
                  <a:schemeClr val="tx1"/>
                </a:solidFill>
                <a:latin typeface="Arial" charset="0"/>
                <a:ea typeface="굴림" charset="-127"/>
              </a:defRPr>
            </a:lvl8pPr>
            <a:lvl9pPr fontAlgn="base">
              <a:spcBef>
                <a:spcPct val="0"/>
              </a:spcBef>
              <a:spcAft>
                <a:spcPct val="0"/>
              </a:spcAft>
              <a:defRPr kumimoji="1" sz="2400">
                <a:solidFill>
                  <a:schemeClr val="tx1"/>
                </a:solidFill>
                <a:latin typeface="Arial" charset="0"/>
                <a:ea typeface="굴림" charset="-127"/>
              </a:defRPr>
            </a:lvl9pPr>
          </a:lstStyle>
          <a:p>
            <a:pPr defTabSz="914400" eaLnBrk="0" latinLnBrk="0" hangingPunct="0">
              <a:buFontTx/>
              <a:buChar char="•"/>
            </a:pPr>
            <a:r>
              <a:rPr kumimoji="0" lang="en" altLang="en-US" sz="800" dirty="0">
                <a:solidFill>
                  <a:srgbClr val="000000"/>
                </a:solidFill>
                <a:latin typeface="+mn-ea"/>
                <a:ea typeface="+mn-ea"/>
                <a:cs typeface="Arial"/>
              </a:rPr>
              <a:t>Define roles and responsibilities for each project member</a:t>
            </a:r>
          </a:p>
        </p:txBody>
      </p:sp>
      <p:sp>
        <p:nvSpPr>
          <p:cNvPr id="46" name="Text Box 8"/>
          <p:cNvSpPr txBox="1">
            <a:spLocks noChangeArrowheads="1"/>
          </p:cNvSpPr>
          <p:nvPr/>
        </p:nvSpPr>
        <p:spPr bwMode="auto">
          <a:xfrm>
            <a:off x="4989003" y="2226072"/>
            <a:ext cx="4535998"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180975" indent="-180975" algn="l" latinLnBrk="1">
              <a:defRPr kumimoji="1" sz="2400">
                <a:solidFill>
                  <a:schemeClr val="tx1"/>
                </a:solidFill>
                <a:latin typeface="Arial" charset="0"/>
                <a:ea typeface="굴림" charset="-127"/>
              </a:defRPr>
            </a:lvl1pPr>
            <a:lvl2pPr algn="l" latinLnBrk="1">
              <a:defRPr kumimoji="1" sz="2400">
                <a:solidFill>
                  <a:schemeClr val="tx1"/>
                </a:solidFill>
                <a:latin typeface="Arial" charset="0"/>
                <a:ea typeface="굴림" charset="-127"/>
              </a:defRPr>
            </a:lvl2pPr>
            <a:lvl3pPr algn="l" latinLnBrk="1">
              <a:defRPr kumimoji="1" sz="2400">
                <a:solidFill>
                  <a:schemeClr val="tx1"/>
                </a:solidFill>
                <a:latin typeface="Arial" charset="0"/>
                <a:ea typeface="굴림" charset="-127"/>
              </a:defRPr>
            </a:lvl3pPr>
            <a:lvl4pPr algn="l" latinLnBrk="1">
              <a:defRPr kumimoji="1" sz="2400">
                <a:solidFill>
                  <a:schemeClr val="tx1"/>
                </a:solidFill>
                <a:latin typeface="Arial" charset="0"/>
                <a:ea typeface="굴림" charset="-127"/>
              </a:defRPr>
            </a:lvl4pPr>
            <a:lvl5pPr algn="l" latinLnBrk="1">
              <a:defRPr kumimoji="1" sz="2400">
                <a:solidFill>
                  <a:schemeClr val="tx1"/>
                </a:solidFill>
                <a:latin typeface="Arial" charset="0"/>
                <a:ea typeface="굴림" charset="-127"/>
              </a:defRPr>
            </a:lvl5pPr>
            <a:lvl6pPr fontAlgn="base">
              <a:spcBef>
                <a:spcPct val="0"/>
              </a:spcBef>
              <a:spcAft>
                <a:spcPct val="0"/>
              </a:spcAft>
              <a:defRPr kumimoji="1" sz="2400">
                <a:solidFill>
                  <a:schemeClr val="tx1"/>
                </a:solidFill>
                <a:latin typeface="Arial" charset="0"/>
                <a:ea typeface="굴림" charset="-127"/>
              </a:defRPr>
            </a:lvl6pPr>
            <a:lvl7pPr fontAlgn="base">
              <a:spcBef>
                <a:spcPct val="0"/>
              </a:spcBef>
              <a:spcAft>
                <a:spcPct val="0"/>
              </a:spcAft>
              <a:defRPr kumimoji="1" sz="2400">
                <a:solidFill>
                  <a:schemeClr val="tx1"/>
                </a:solidFill>
                <a:latin typeface="Arial" charset="0"/>
                <a:ea typeface="굴림" charset="-127"/>
              </a:defRPr>
            </a:lvl7pPr>
            <a:lvl8pPr fontAlgn="base">
              <a:spcBef>
                <a:spcPct val="0"/>
              </a:spcBef>
              <a:spcAft>
                <a:spcPct val="0"/>
              </a:spcAft>
              <a:defRPr kumimoji="1" sz="2400">
                <a:solidFill>
                  <a:schemeClr val="tx1"/>
                </a:solidFill>
                <a:latin typeface="Arial" charset="0"/>
                <a:ea typeface="굴림" charset="-127"/>
              </a:defRPr>
            </a:lvl8pPr>
            <a:lvl9pPr fontAlgn="base">
              <a:spcBef>
                <a:spcPct val="0"/>
              </a:spcBef>
              <a:spcAft>
                <a:spcPct val="0"/>
              </a:spcAft>
              <a:defRPr kumimoji="1" sz="2400">
                <a:solidFill>
                  <a:schemeClr val="tx1"/>
                </a:solidFill>
                <a:latin typeface="Arial" charset="0"/>
                <a:ea typeface="굴림" charset="-127"/>
              </a:defRPr>
            </a:lvl9pPr>
          </a:lstStyle>
          <a:p>
            <a:pPr latinLnBrk="0">
              <a:buFontTx/>
              <a:buChar char="•"/>
            </a:pPr>
            <a:r>
              <a:rPr kumimoji="0" lang="en" altLang="en-US" sz="800" dirty="0">
                <a:solidFill>
                  <a:srgbClr val="000000"/>
                </a:solidFill>
                <a:latin typeface="+mn-ea"/>
                <a:ea typeface="+mn-ea"/>
              </a:rPr>
              <a:t>personal </a:t>
            </a:r>
            <a:r>
              <a:rPr kumimoji="0" lang="en" altLang="ko-KR" sz="800" dirty="0">
                <a:solidFill>
                  <a:srgbClr val="000000"/>
                </a:solidFill>
                <a:latin typeface="+mn-ea"/>
                <a:ea typeface="+mn-ea"/>
              </a:rPr>
              <a:t>PC </a:t>
            </a:r>
            <a:r>
              <a:rPr kumimoji="0" lang="en" altLang="en-US" sz="800" dirty="0">
                <a:solidFill>
                  <a:srgbClr val="000000"/>
                </a:solidFill>
                <a:latin typeface="+mn-ea"/>
                <a:ea typeface="+mn-ea"/>
              </a:rPr>
              <a:t>information and fundamentally block information leakage</a:t>
            </a:r>
          </a:p>
          <a:p>
            <a:pPr latinLnBrk="0">
              <a:buFontTx/>
              <a:buChar char="•"/>
            </a:pPr>
            <a:r>
              <a:rPr kumimoji="0" lang="en" altLang="en-US" sz="800" dirty="0">
                <a:solidFill>
                  <a:srgbClr val="000000"/>
                </a:solidFill>
                <a:latin typeface="+mn-ea"/>
                <a:ea typeface="+mn-ea"/>
              </a:rPr>
              <a:t>Establishment of measures to prevent illegal access on the network</a:t>
            </a:r>
          </a:p>
        </p:txBody>
      </p:sp>
      <p:sp>
        <p:nvSpPr>
          <p:cNvPr id="47" name="Text Box 10"/>
          <p:cNvSpPr txBox="1">
            <a:spLocks noChangeArrowheads="1"/>
          </p:cNvSpPr>
          <p:nvPr/>
        </p:nvSpPr>
        <p:spPr bwMode="auto">
          <a:xfrm>
            <a:off x="4989003" y="3658681"/>
            <a:ext cx="4535997"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180975" indent="-180975" algn="l" latinLnBrk="1">
              <a:defRPr kumimoji="1" sz="2400">
                <a:solidFill>
                  <a:schemeClr val="tx1"/>
                </a:solidFill>
                <a:latin typeface="Arial" charset="0"/>
                <a:ea typeface="굴림" charset="-127"/>
              </a:defRPr>
            </a:lvl1pPr>
            <a:lvl2pPr algn="l" latinLnBrk="1">
              <a:defRPr kumimoji="1" sz="2400">
                <a:solidFill>
                  <a:schemeClr val="tx1"/>
                </a:solidFill>
                <a:latin typeface="Arial" charset="0"/>
                <a:ea typeface="굴림" charset="-127"/>
              </a:defRPr>
            </a:lvl2pPr>
            <a:lvl3pPr algn="l" latinLnBrk="1">
              <a:defRPr kumimoji="1" sz="2400">
                <a:solidFill>
                  <a:schemeClr val="tx1"/>
                </a:solidFill>
                <a:latin typeface="Arial" charset="0"/>
                <a:ea typeface="굴림" charset="-127"/>
              </a:defRPr>
            </a:lvl3pPr>
            <a:lvl4pPr algn="l" latinLnBrk="1">
              <a:defRPr kumimoji="1" sz="2400">
                <a:solidFill>
                  <a:schemeClr val="tx1"/>
                </a:solidFill>
                <a:latin typeface="Arial" charset="0"/>
                <a:ea typeface="굴림" charset="-127"/>
              </a:defRPr>
            </a:lvl4pPr>
            <a:lvl5pPr algn="l" latinLnBrk="1">
              <a:defRPr kumimoji="1" sz="2400">
                <a:solidFill>
                  <a:schemeClr val="tx1"/>
                </a:solidFill>
                <a:latin typeface="Arial" charset="0"/>
                <a:ea typeface="굴림" charset="-127"/>
              </a:defRPr>
            </a:lvl5pPr>
            <a:lvl6pPr fontAlgn="base">
              <a:spcBef>
                <a:spcPct val="0"/>
              </a:spcBef>
              <a:spcAft>
                <a:spcPct val="0"/>
              </a:spcAft>
              <a:defRPr kumimoji="1" sz="2400">
                <a:solidFill>
                  <a:schemeClr val="tx1"/>
                </a:solidFill>
                <a:latin typeface="Arial" charset="0"/>
                <a:ea typeface="굴림" charset="-127"/>
              </a:defRPr>
            </a:lvl6pPr>
            <a:lvl7pPr fontAlgn="base">
              <a:spcBef>
                <a:spcPct val="0"/>
              </a:spcBef>
              <a:spcAft>
                <a:spcPct val="0"/>
              </a:spcAft>
              <a:defRPr kumimoji="1" sz="2400">
                <a:solidFill>
                  <a:schemeClr val="tx1"/>
                </a:solidFill>
                <a:latin typeface="Arial" charset="0"/>
                <a:ea typeface="굴림" charset="-127"/>
              </a:defRPr>
            </a:lvl7pPr>
            <a:lvl8pPr fontAlgn="base">
              <a:spcBef>
                <a:spcPct val="0"/>
              </a:spcBef>
              <a:spcAft>
                <a:spcPct val="0"/>
              </a:spcAft>
              <a:defRPr kumimoji="1" sz="2400">
                <a:solidFill>
                  <a:schemeClr val="tx1"/>
                </a:solidFill>
                <a:latin typeface="Arial" charset="0"/>
                <a:ea typeface="굴림" charset="-127"/>
              </a:defRPr>
            </a:lvl8pPr>
            <a:lvl9pPr fontAlgn="base">
              <a:spcBef>
                <a:spcPct val="0"/>
              </a:spcBef>
              <a:spcAft>
                <a:spcPct val="0"/>
              </a:spcAft>
              <a:defRPr kumimoji="1" sz="2400">
                <a:solidFill>
                  <a:schemeClr val="tx1"/>
                </a:solidFill>
                <a:latin typeface="Arial" charset="0"/>
                <a:ea typeface="굴림" charset="-127"/>
              </a:defRPr>
            </a:lvl9pPr>
          </a:lstStyle>
          <a:p>
            <a:pPr latinLnBrk="0">
              <a:buFontTx/>
              <a:buChar char="•"/>
            </a:pPr>
            <a:r>
              <a:rPr kumimoji="0" lang="en" altLang="en-US" sz="800" dirty="0">
                <a:solidFill>
                  <a:srgbClr val="000000"/>
                </a:solidFill>
                <a:latin typeface="+mn-ea"/>
                <a:ea typeface="+mn-ea"/>
              </a:rPr>
              <a:t>Installation of antivirus programs and firewall programs used throughout the company on personal </a:t>
            </a:r>
            <a:r>
              <a:rPr kumimoji="0" lang="en" altLang="ko-KR" sz="800" dirty="0">
                <a:solidFill>
                  <a:srgbClr val="000000"/>
                </a:solidFill>
                <a:latin typeface="+mn-ea"/>
                <a:ea typeface="+mn-ea"/>
              </a:rPr>
              <a:t>PCs </a:t>
            </a:r>
            <a:r>
              <a:rPr kumimoji="0" lang="en" altLang="en-US" sz="800" dirty="0">
                <a:solidFill>
                  <a:srgbClr val="000000"/>
                </a:solidFill>
                <a:latin typeface="+mn-ea"/>
                <a:ea typeface="+mn-ea"/>
              </a:rPr>
              <a:t>of all project members</a:t>
            </a:r>
          </a:p>
          <a:p>
            <a:pPr latinLnBrk="0">
              <a:buFontTx/>
              <a:buChar char="•"/>
            </a:pPr>
            <a:r>
              <a:rPr kumimoji="0" lang="en" altLang="en-US" sz="800" dirty="0">
                <a:solidFill>
                  <a:srgbClr val="000000"/>
                </a:solidFill>
                <a:latin typeface="+mn-ea"/>
                <a:ea typeface="+mn-ea"/>
              </a:rPr>
              <a:t>Set the security status </a:t>
            </a:r>
            <a:r>
              <a:rPr kumimoji="0" lang="en" altLang="ko-KR" sz="800" dirty="0">
                <a:solidFill>
                  <a:srgbClr val="000000"/>
                </a:solidFill>
                <a:latin typeface="+mn-ea"/>
                <a:ea typeface="+mn-ea"/>
              </a:rPr>
              <a:t>(high) </a:t>
            </a:r>
            <a:r>
              <a:rPr kumimoji="0" lang="en" altLang="en-US" sz="800" dirty="0">
                <a:solidFill>
                  <a:srgbClr val="000000"/>
                </a:solidFill>
                <a:latin typeface="+mn-ea"/>
                <a:ea typeface="+mn-ea"/>
              </a:rPr>
              <a:t>of the basic security program provided on the operating system</a:t>
            </a:r>
          </a:p>
          <a:p>
            <a:pPr latinLnBrk="0">
              <a:buFontTx/>
              <a:buChar char="•"/>
            </a:pPr>
            <a:r>
              <a:rPr kumimoji="0" lang="en" altLang="en-US" sz="800" dirty="0">
                <a:solidFill>
                  <a:srgbClr val="000000"/>
                </a:solidFill>
                <a:latin typeface="+mn-ea"/>
                <a:ea typeface="+mn-ea"/>
              </a:rPr>
              <a:t>Establishment of computer information leakage prevention plan</a:t>
            </a:r>
          </a:p>
        </p:txBody>
      </p:sp>
      <p:sp>
        <p:nvSpPr>
          <p:cNvPr id="48" name="Text Box 12"/>
          <p:cNvSpPr txBox="1">
            <a:spLocks noChangeArrowheads="1"/>
          </p:cNvSpPr>
          <p:nvPr/>
        </p:nvSpPr>
        <p:spPr bwMode="auto">
          <a:xfrm>
            <a:off x="4989003" y="5307583"/>
            <a:ext cx="4535997"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180975" indent="-180975" algn="l" latinLnBrk="1">
              <a:defRPr kumimoji="1" sz="2400">
                <a:solidFill>
                  <a:schemeClr val="tx1"/>
                </a:solidFill>
                <a:latin typeface="Arial" charset="0"/>
                <a:ea typeface="굴림" charset="-127"/>
              </a:defRPr>
            </a:lvl1pPr>
            <a:lvl2pPr algn="l" latinLnBrk="1">
              <a:defRPr kumimoji="1" sz="2400">
                <a:solidFill>
                  <a:schemeClr val="tx1"/>
                </a:solidFill>
                <a:latin typeface="Arial" charset="0"/>
                <a:ea typeface="굴림" charset="-127"/>
              </a:defRPr>
            </a:lvl2pPr>
            <a:lvl3pPr algn="l" latinLnBrk="1">
              <a:defRPr kumimoji="1" sz="2400">
                <a:solidFill>
                  <a:schemeClr val="tx1"/>
                </a:solidFill>
                <a:latin typeface="Arial" charset="0"/>
                <a:ea typeface="굴림" charset="-127"/>
              </a:defRPr>
            </a:lvl3pPr>
            <a:lvl4pPr algn="l" latinLnBrk="1">
              <a:defRPr kumimoji="1" sz="2400">
                <a:solidFill>
                  <a:schemeClr val="tx1"/>
                </a:solidFill>
                <a:latin typeface="Arial" charset="0"/>
                <a:ea typeface="굴림" charset="-127"/>
              </a:defRPr>
            </a:lvl4pPr>
            <a:lvl5pPr algn="l" latinLnBrk="1">
              <a:defRPr kumimoji="1" sz="2400">
                <a:solidFill>
                  <a:schemeClr val="tx1"/>
                </a:solidFill>
                <a:latin typeface="Arial" charset="0"/>
                <a:ea typeface="굴림" charset="-127"/>
              </a:defRPr>
            </a:lvl5pPr>
            <a:lvl6pPr fontAlgn="base">
              <a:spcBef>
                <a:spcPct val="0"/>
              </a:spcBef>
              <a:spcAft>
                <a:spcPct val="0"/>
              </a:spcAft>
              <a:defRPr kumimoji="1" sz="2400">
                <a:solidFill>
                  <a:schemeClr val="tx1"/>
                </a:solidFill>
                <a:latin typeface="Arial" charset="0"/>
                <a:ea typeface="굴림" charset="-127"/>
              </a:defRPr>
            </a:lvl6pPr>
            <a:lvl7pPr fontAlgn="base">
              <a:spcBef>
                <a:spcPct val="0"/>
              </a:spcBef>
              <a:spcAft>
                <a:spcPct val="0"/>
              </a:spcAft>
              <a:defRPr kumimoji="1" sz="2400">
                <a:solidFill>
                  <a:schemeClr val="tx1"/>
                </a:solidFill>
                <a:latin typeface="Arial" charset="0"/>
                <a:ea typeface="굴림" charset="-127"/>
              </a:defRPr>
            </a:lvl7pPr>
            <a:lvl8pPr fontAlgn="base">
              <a:spcBef>
                <a:spcPct val="0"/>
              </a:spcBef>
              <a:spcAft>
                <a:spcPct val="0"/>
              </a:spcAft>
              <a:defRPr kumimoji="1" sz="2400">
                <a:solidFill>
                  <a:schemeClr val="tx1"/>
                </a:solidFill>
                <a:latin typeface="Arial" charset="0"/>
                <a:ea typeface="굴림" charset="-127"/>
              </a:defRPr>
            </a:lvl8pPr>
            <a:lvl9pPr fontAlgn="base">
              <a:spcBef>
                <a:spcPct val="0"/>
              </a:spcBef>
              <a:spcAft>
                <a:spcPct val="0"/>
              </a:spcAft>
              <a:defRPr kumimoji="1" sz="2400">
                <a:solidFill>
                  <a:schemeClr val="tx1"/>
                </a:solidFill>
                <a:latin typeface="Arial" charset="0"/>
                <a:ea typeface="굴림" charset="-127"/>
              </a:defRPr>
            </a:lvl9pPr>
          </a:lstStyle>
          <a:p>
            <a:pPr latinLnBrk="0">
              <a:buFontTx/>
              <a:buChar char="•"/>
            </a:pPr>
            <a:r>
              <a:rPr kumimoji="0" lang="en" altLang="en-US" sz="800" dirty="0">
                <a:solidFill>
                  <a:srgbClr val="000000"/>
                </a:solidFill>
                <a:latin typeface="+mn-ea"/>
                <a:ea typeface="+mn-ea"/>
              </a:rPr>
              <a:t>customer information protection policies, processes </a:t>
            </a:r>
            <a:r>
              <a:rPr kumimoji="0" lang="en" altLang="ko-KR" sz="800" dirty="0">
                <a:solidFill>
                  <a:srgbClr val="000000"/>
                </a:solidFill>
                <a:latin typeface="+mn-ea"/>
                <a:ea typeface="+mn-ea"/>
              </a:rPr>
              <a:t>, and </a:t>
            </a:r>
            <a:r>
              <a:rPr kumimoji="0" lang="en" altLang="en-US" sz="800" dirty="0">
                <a:solidFill>
                  <a:srgbClr val="000000"/>
                </a:solidFill>
                <a:latin typeface="+mn-ea"/>
                <a:ea typeface="+mn-ea"/>
              </a:rPr>
              <a:t>security programs</a:t>
            </a:r>
          </a:p>
        </p:txBody>
      </p:sp>
      <p:sp>
        <p:nvSpPr>
          <p:cNvPr id="49" name="Line 6"/>
          <p:cNvSpPr>
            <a:spLocks noChangeShapeType="1"/>
          </p:cNvSpPr>
          <p:nvPr/>
        </p:nvSpPr>
        <p:spPr bwMode="auto">
          <a:xfrm>
            <a:off x="5835661" y="1905025"/>
            <a:ext cx="28257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rgbClr val="000000"/>
              </a:solidFill>
              <a:effectLst/>
              <a:uLnTx/>
              <a:uFillTx/>
              <a:latin typeface="+mn-ea"/>
              <a:ea typeface="+mn-ea"/>
              <a:cs typeface="Arial"/>
            </a:endParaRPr>
          </a:p>
        </p:txBody>
      </p:sp>
      <p:sp>
        <p:nvSpPr>
          <p:cNvPr id="50" name="Text Box 5"/>
          <p:cNvSpPr txBox="1">
            <a:spLocks noChangeArrowheads="1"/>
          </p:cNvSpPr>
          <p:nvPr/>
        </p:nvSpPr>
        <p:spPr bwMode="auto">
          <a:xfrm>
            <a:off x="6000086" y="1620661"/>
            <a:ext cx="2513830"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defTabSz="914400" eaLnBrk="0" latinLnBrk="0" hangingPunct="0"/>
            <a:r>
              <a:rPr kumimoji="0" lang="en" altLang="en-US" sz="800" b="1" dirty="0">
                <a:solidFill>
                  <a:srgbClr val="000000"/>
                </a:solidFill>
                <a:latin typeface="+mn-ea"/>
                <a:ea typeface="+mn-ea"/>
                <a:cs typeface="Arial"/>
              </a:rPr>
              <a:t>Building an information protection environment</a:t>
            </a:r>
          </a:p>
        </p:txBody>
      </p:sp>
      <p:sp>
        <p:nvSpPr>
          <p:cNvPr id="19" name="TextBox 18"/>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4. </a:t>
            </a:r>
            <a:r>
              <a:rPr lang="en" altLang="en-US" sz="1400" b="1" dirty="0">
                <a:solidFill>
                  <a:schemeClr val="bg1">
                    <a:lumMod val="65000"/>
                  </a:schemeClr>
                </a:solidFill>
                <a:ea typeface="맑은 고딕" pitchFamily="50" charset="-127"/>
              </a:rPr>
              <a:t>Project management plan</a:t>
            </a:r>
          </a:p>
        </p:txBody>
      </p:sp>
      <p:sp>
        <p:nvSpPr>
          <p:cNvPr id="20" name="제목 3"/>
          <p:cNvSpPr txBox="1">
            <a:spLocks/>
          </p:cNvSpPr>
          <p:nvPr/>
        </p:nvSpPr>
        <p:spPr>
          <a:xfrm>
            <a:off x="740532" y="647400"/>
            <a:ext cx="8335614"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2813" rtl="0" eaLnBrk="0" fontAlgn="base" latinLnBrk="1" hangingPunct="0">
              <a:spcBef>
                <a:spcPct val="0"/>
              </a:spcBef>
              <a:spcAft>
                <a:spcPct val="0"/>
              </a:spcAft>
              <a:defRPr lang="ko-KR" altLang="en-US" sz="2600" b="1" kern="1200" spc="-60" baseline="0" dirty="0">
                <a:ln>
                  <a:noFill/>
                </a:ln>
                <a:solidFill>
                  <a:schemeClr val="accent1"/>
                </a:solidFill>
                <a:latin typeface="+mn-ea"/>
                <a:ea typeface="+mn-ea"/>
                <a:cs typeface="+mj-cs"/>
              </a:defRPr>
            </a:lvl1pPr>
            <a:lvl2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kumimoji="0" lang="en" altLang="en-US" sz="2400" dirty="0">
                <a:solidFill>
                  <a:schemeClr val="tx1">
                    <a:lumMod val="75000"/>
                    <a:lumOff val="25000"/>
                  </a:schemeClr>
                </a:solidFill>
              </a:rPr>
              <a:t>Security Management </a:t>
            </a:r>
            <a:r>
              <a:rPr kumimoji="0" lang="en" altLang="ko-KR" sz="2400" dirty="0">
                <a:solidFill>
                  <a:schemeClr val="tx1">
                    <a:lumMod val="75000"/>
                    <a:lumOff val="25000"/>
                  </a:schemeClr>
                </a:solidFill>
              </a:rPr>
              <a:t>(1/2)</a:t>
            </a:r>
            <a:endParaRPr kumimoji="0" lang="ko-KR" altLang="en-US" sz="2400" dirty="0">
              <a:solidFill>
                <a:schemeClr val="tx1">
                  <a:lumMod val="75000"/>
                  <a:lumOff val="25000"/>
                </a:schemeClr>
              </a:solidFill>
            </a:endParaRPr>
          </a:p>
        </p:txBody>
      </p:sp>
      <p:sp>
        <p:nvSpPr>
          <p:cNvPr id="21" name="텍스트 개체 틀 5"/>
          <p:cNvSpPr txBox="1">
            <a:spLocks/>
          </p:cNvSpPr>
          <p:nvPr/>
        </p:nvSpPr>
        <p:spPr>
          <a:xfrm>
            <a:off x="271701" y="692696"/>
            <a:ext cx="468831" cy="276999"/>
          </a:xfrm>
          <a:prstGeom prst="rect">
            <a:avLst/>
          </a:prstGeom>
        </p:spPr>
        <p:txBody>
          <a:bodyPr wrap="square" lIns="0" tIns="0" rIns="0" bIns="0" anchor="ctr" anchorCtr="0">
            <a:spAutoFit/>
          </a:bodyPr>
          <a:lstStyle>
            <a:lvl1pPr marL="0" indent="0" algn="l" defTabSz="912813" rtl="0" eaLnBrk="0" fontAlgn="base" latinLnBrk="1" hangingPunct="0">
              <a:spcBef>
                <a:spcPct val="20000"/>
              </a:spcBef>
              <a:spcAft>
                <a:spcPct val="0"/>
              </a:spcAft>
              <a:buFont typeface="Arial" pitchFamily="34" charset="0"/>
              <a:buNone/>
              <a:defRPr sz="1800" b="1" kern="1200" spc="-60" baseline="0">
                <a:ln>
                  <a:noFill/>
                </a:ln>
                <a:solidFill>
                  <a:schemeClr val="accent6"/>
                </a:solidFill>
                <a:latin typeface="+mn-ea"/>
                <a:ea typeface="+mn-ea"/>
                <a:cs typeface="+mn-cs"/>
              </a:defRPr>
            </a:lvl1pPr>
            <a:lvl2pPr marL="741363" indent="-284163" algn="l" defTabSz="912813"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1413" indent="-227013" algn="l" defTabSz="912813" rtl="0" eaLnBrk="0" fontAlgn="base" latinLnBrk="1" hangingPunct="0">
              <a:spcBef>
                <a:spcPct val="20000"/>
              </a:spcBef>
              <a:spcAft>
                <a:spcPct val="0"/>
              </a:spcAft>
              <a:buFont typeface="Arial" pitchFamily="34" charset="0"/>
              <a:buChar char="•"/>
              <a:defRPr sz="2500" kern="1200">
                <a:solidFill>
                  <a:schemeClr val="tx1"/>
                </a:solidFill>
                <a:latin typeface="+mn-lt"/>
                <a:ea typeface="+mn-ea"/>
                <a:cs typeface="+mn-cs"/>
              </a:defRPr>
            </a:lvl3pPr>
            <a:lvl4pPr marL="15986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58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 altLang="ko-KR" dirty="0">
                <a:solidFill>
                  <a:schemeClr val="tx1">
                    <a:lumMod val="75000"/>
                    <a:lumOff val="25000"/>
                  </a:schemeClr>
                </a:solidFill>
              </a:rPr>
              <a:t>18 </a:t>
            </a:r>
            <a:r>
              <a:rPr kumimoji="0" lang="en" altLang="ko-KR" dirty="0">
                <a:solidFill>
                  <a:schemeClr val="tx1">
                    <a:lumMod val="75000"/>
                    <a:lumOff val="25000"/>
                  </a:schemeClr>
                </a:solidFill>
              </a:rPr>
              <a:t>.</a:t>
            </a:r>
            <a:endParaRPr kumimoji="0" lang="ko-KR" altLang="en-US" dirty="0">
              <a:solidFill>
                <a:schemeClr val="tx1">
                  <a:lumMod val="75000"/>
                  <a:lumOff val="25000"/>
                </a:schemeClr>
              </a:solidFill>
            </a:endParaRPr>
          </a:p>
        </p:txBody>
      </p:sp>
      <p:sp>
        <p:nvSpPr>
          <p:cNvPr id="22" name="모서리가 둥근 직사각형 21"/>
          <p:cNvSpPr/>
          <p:nvPr/>
        </p:nvSpPr>
        <p:spPr>
          <a:xfrm rot="5400000">
            <a:off x="-1133689" y="3034191"/>
            <a:ext cx="4788532" cy="1977752"/>
          </a:xfrm>
          <a:prstGeom prst="roundRect">
            <a:avLst/>
          </a:prstGeom>
          <a:gradFill rotWithShape="1">
            <a:gsLst>
              <a:gs pos="19000">
                <a:sysClr val="window" lastClr="FFFFFF">
                  <a:lumMod val="75000"/>
                  <a:alpha val="0"/>
                </a:sysClr>
              </a:gs>
              <a:gs pos="100000">
                <a:sysClr val="window" lastClr="FFFFFF">
                  <a:lumMod val="75000"/>
                  <a:alpha val="29000"/>
                </a:sysClr>
              </a:gs>
            </a:gsLst>
            <a:lin ang="5400000" scaled="1"/>
          </a:gradFill>
          <a:ln w="9525">
            <a:noFill/>
            <a:round/>
            <a:headEnd/>
            <a:tailEnd/>
          </a:ln>
          <a:effectLst>
            <a:outerShdw blurRad="50800" dist="38100" dir="5400000" algn="t" rotWithShape="0">
              <a:prstClr val="black">
                <a:alpha val="30000"/>
              </a:prst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1" i="0" u="none" strike="noStrike" kern="0" cap="none" spc="0" normalizeH="0" baseline="0" noProof="0" dirty="0">
              <a:ln>
                <a:noFill/>
              </a:ln>
              <a:solidFill>
                <a:srgbClr val="000000"/>
              </a:solidFill>
              <a:effectLst/>
              <a:uLnTx/>
              <a:uFillTx/>
              <a:ea typeface="맑은 고딕" panose="020B0503020000020004" pitchFamily="50" charset="-127"/>
            </a:endParaRPr>
          </a:p>
        </p:txBody>
      </p:sp>
    </p:spTree>
    <p:extLst>
      <p:ext uri="{BB962C8B-B14F-4D97-AF65-F5344CB8AC3E}">
        <p14:creationId xmlns:p14="http://schemas.microsoft.com/office/powerpoint/2010/main" val="2948440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idx="1"/>
          </p:nvPr>
        </p:nvSpPr>
        <p:spPr>
          <a:xfrm>
            <a:off x="524507" y="1089530"/>
            <a:ext cx="8388933" cy="575274"/>
          </a:xfrm>
          <a:noFill/>
          <a:ln w="6350" algn="ctr">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2031" tIns="41015" rIns="82031" bIns="41015" rtlCol="0" anchor="t" anchorCtr="0">
            <a:spAutoFit/>
            <a:scene3d>
              <a:camera prst="orthographicFront"/>
              <a:lightRig rig="threePt" dir="t"/>
            </a:scene3d>
            <a:sp3d>
              <a:bevelT w="0" h="0"/>
              <a:bevelB w="0" h="0"/>
              <a:extrusionClr>
                <a:schemeClr val="tx1"/>
              </a:extrusionClr>
              <a:contourClr>
                <a:schemeClr val="tx1"/>
              </a:contourClr>
            </a:sp3d>
          </a:bodyPr>
          <a:lstStyle/>
          <a:p>
            <a:pPr defTabSz="974725" latinLnBrk="1">
              <a:spcBef>
                <a:spcPct val="0"/>
              </a:spcBef>
            </a:pPr>
            <a:r>
              <a:rPr kumimoji="1" lang="en" altLang="en-US" sz="1600" spc="-20" dirty="0">
                <a:solidFill>
                  <a:schemeClr val="tx1">
                    <a:lumMod val="65000"/>
                    <a:lumOff val="35000"/>
                  </a:schemeClr>
                </a:solidFill>
              </a:rPr>
              <a:t>Confidentiality is protected for all data acquired or learned during the business process </a:t>
            </a:r>
            <a:r>
              <a:rPr kumimoji="1" lang="en" altLang="ko-KR" sz="1600" spc="-20" dirty="0">
                <a:solidFill>
                  <a:schemeClr val="tx1">
                    <a:lumMod val="65000"/>
                    <a:lumOff val="35000"/>
                  </a:schemeClr>
                </a:solidFill>
              </a:rPr>
              <a:t>, and </a:t>
            </a:r>
            <a:r>
              <a:rPr kumimoji="1" lang="en" altLang="en-US" sz="1600" spc="-20" dirty="0">
                <a:solidFill>
                  <a:schemeClr val="tx1">
                    <a:lumMod val="65000"/>
                    <a:lumOff val="35000"/>
                  </a:schemeClr>
                </a:solidFill>
              </a:rPr>
              <a:t>security controls are applied in the areas of office access control </a:t>
            </a:r>
            <a:r>
              <a:rPr kumimoji="1" lang="en" altLang="ko-KR" sz="1600" spc="-20" dirty="0">
                <a:solidFill>
                  <a:schemeClr val="tx1">
                    <a:lumMod val="65000"/>
                    <a:lumOff val="35000"/>
                  </a:schemeClr>
                </a:solidFill>
              </a:rPr>
              <a:t>/ </a:t>
            </a:r>
            <a:r>
              <a:rPr kumimoji="1" lang="en" altLang="en-US" sz="1600" spc="-20" dirty="0">
                <a:solidFill>
                  <a:schemeClr val="tx1">
                    <a:lumMod val="65000"/>
                    <a:lumOff val="35000"/>
                  </a:schemeClr>
                </a:solidFill>
              </a:rPr>
              <a:t>data management </a:t>
            </a:r>
            <a:r>
              <a:rPr kumimoji="1" lang="en" altLang="ko-KR" sz="1600" spc="-20" dirty="0">
                <a:solidFill>
                  <a:schemeClr val="tx1">
                    <a:lumMod val="65000"/>
                    <a:lumOff val="35000"/>
                  </a:schemeClr>
                </a:solidFill>
              </a:rPr>
              <a:t>/PC and file server management .</a:t>
            </a:r>
          </a:p>
        </p:txBody>
      </p:sp>
      <p:sp>
        <p:nvSpPr>
          <p:cNvPr id="10" name="TextBox 9"/>
          <p:cNvSpPr txBox="1"/>
          <p:nvPr/>
        </p:nvSpPr>
        <p:spPr bwMode="auto">
          <a:xfrm>
            <a:off x="581059" y="2641815"/>
            <a:ext cx="3850897" cy="184666"/>
          </a:xfrm>
          <a:prstGeom prst="rect">
            <a:avLst/>
          </a:prstGeom>
          <a:ln>
            <a:miter lim="800000"/>
            <a:headEnd/>
            <a:tailEnd/>
          </a:ln>
        </p:spPr>
        <p:txBody>
          <a:bodyPr wrap="square" lIns="0" tIns="0" rIns="0" bIns="0" anchor="ctr">
            <a:spAutoFit/>
          </a:bodyPr>
          <a:lstStyle/>
          <a:p>
            <a:pPr defTabSz="995363" eaLnBrk="1" fontAlgn="ctr" latinLnBrk="0" hangingPunct="1">
              <a:buClr>
                <a:srgbClr val="003366"/>
              </a:buClr>
              <a:defRPr/>
            </a:pPr>
            <a:r>
              <a:rPr lang="en" altLang="en-US" sz="1200" b="1" u="sng" dirty="0">
                <a:solidFill>
                  <a:prstClr val="black"/>
                </a:solidFill>
                <a:latin typeface="맑은 고딕"/>
                <a:ea typeface="맑은 고딕"/>
              </a:rPr>
              <a:t>Inside Information Confidential Security</a:t>
            </a:r>
          </a:p>
        </p:txBody>
      </p:sp>
      <p:sp>
        <p:nvSpPr>
          <p:cNvPr id="11" name="TextBox 10"/>
          <p:cNvSpPr txBox="1"/>
          <p:nvPr/>
        </p:nvSpPr>
        <p:spPr bwMode="auto">
          <a:xfrm>
            <a:off x="5009926" y="2595009"/>
            <a:ext cx="2319338" cy="184666"/>
          </a:xfrm>
          <a:prstGeom prst="rect">
            <a:avLst/>
          </a:prstGeom>
          <a:ln>
            <a:miter lim="800000"/>
            <a:headEnd/>
            <a:tailEnd/>
          </a:ln>
        </p:spPr>
        <p:txBody>
          <a:bodyPr wrap="square" lIns="0" tIns="0" rIns="0" bIns="0" anchor="ctr">
            <a:spAutoFit/>
          </a:bodyPr>
          <a:lstStyle/>
          <a:p>
            <a:pPr defTabSz="995363" eaLnBrk="1" fontAlgn="ctr" latinLnBrk="0" hangingPunct="1">
              <a:buClr>
                <a:srgbClr val="003366"/>
              </a:buClr>
              <a:defRPr/>
            </a:pPr>
            <a:r>
              <a:rPr lang="en" altLang="en-US" sz="1200" b="1" u="sng" dirty="0">
                <a:solidFill>
                  <a:prstClr val="black"/>
                </a:solidFill>
                <a:latin typeface="맑은 고딕"/>
                <a:ea typeface="맑은 고딕"/>
              </a:rPr>
              <a:t>Submission of Security Pledge</a:t>
            </a:r>
          </a:p>
        </p:txBody>
      </p:sp>
      <p:graphicFrame>
        <p:nvGraphicFramePr>
          <p:cNvPr id="12" name="Group 51"/>
          <p:cNvGraphicFramePr>
            <a:graphicFrameLocks noGrp="1"/>
          </p:cNvGraphicFramePr>
          <p:nvPr>
            <p:extLst>
              <p:ext uri="{D42A27DB-BD31-4B8C-83A1-F6EECF244321}">
                <p14:modId xmlns:p14="http://schemas.microsoft.com/office/powerpoint/2010/main" val="1573388967"/>
              </p:ext>
            </p:extLst>
          </p:nvPr>
        </p:nvGraphicFramePr>
        <p:xfrm>
          <a:off x="596516" y="2878367"/>
          <a:ext cx="4296730" cy="3466871"/>
        </p:xfrm>
        <a:graphic>
          <a:graphicData uri="http://schemas.openxmlformats.org/drawingml/2006/table">
            <a:tbl>
              <a:tblPr/>
              <a:tblGrid>
                <a:gridCol w="1044116">
                  <a:extLst>
                    <a:ext uri="{9D8B030D-6E8A-4147-A177-3AD203B41FA5}">
                      <a16:colId xmlns:a16="http://schemas.microsoft.com/office/drawing/2014/main" val="20000"/>
                    </a:ext>
                  </a:extLst>
                </a:gridCol>
                <a:gridCol w="3252614">
                  <a:extLst>
                    <a:ext uri="{9D8B030D-6E8A-4147-A177-3AD203B41FA5}">
                      <a16:colId xmlns:a16="http://schemas.microsoft.com/office/drawing/2014/main" val="20001"/>
                    </a:ext>
                  </a:extLst>
                </a:gridCol>
              </a:tblGrid>
              <a:tr h="260978">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800" b="1" i="0" u="none" strike="noStrike" kern="1200" cap="none" normalizeH="0" baseline="0" dirty="0">
                          <a:ln>
                            <a:noFill/>
                          </a:ln>
                          <a:solidFill>
                            <a:schemeClr val="tx1"/>
                          </a:solidFill>
                          <a:effectLst/>
                          <a:latin typeface="+mn-ea"/>
                          <a:ea typeface="+mn-ea"/>
                          <a:cs typeface="+mn-cs"/>
                        </a:rPr>
                        <a:t>division</a:t>
                      </a:r>
                    </a:p>
                  </a:txBody>
                  <a:tcPr marL="36000" marR="36000" marT="36000" marB="36000" anchor="ctr" horzOverflow="overflow">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800" b="1" i="0" u="none" strike="noStrike" kern="1200" cap="none" normalizeH="0" baseline="0" dirty="0">
                          <a:ln>
                            <a:noFill/>
                          </a:ln>
                          <a:solidFill>
                            <a:schemeClr val="tx1"/>
                          </a:solidFill>
                          <a:effectLst/>
                          <a:latin typeface="+mn-ea"/>
                          <a:ea typeface="+mn-ea"/>
                          <a:cs typeface="+mn-cs"/>
                        </a:rPr>
                        <a:t>Compliance</a:t>
                      </a:r>
                    </a:p>
                  </a:txBody>
                  <a:tcPr marL="36000" marR="36000" marT="36000" marB="36000" anchor="ctr" horzOverflow="overflow">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0"/>
                  </a:ext>
                </a:extLst>
              </a:tr>
              <a:tr h="1087681">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800" b="0" i="0" u="none" strike="noStrike" kern="1200" cap="none" normalizeH="0" baseline="0" dirty="0">
                          <a:ln>
                            <a:noFill/>
                          </a:ln>
                          <a:solidFill>
                            <a:schemeClr val="tx1"/>
                          </a:solidFill>
                          <a:effectLst/>
                          <a:latin typeface="+mn-ea"/>
                          <a:ea typeface="+mn-ea"/>
                          <a:cs typeface="+mn-cs"/>
                        </a:rPr>
                        <a:t>office</a:t>
                      </a:r>
                    </a:p>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800" b="0" i="0" u="none" strike="noStrike" kern="1200" cap="none" normalizeH="0" baseline="0" dirty="0">
                          <a:ln>
                            <a:noFill/>
                          </a:ln>
                          <a:solidFill>
                            <a:schemeClr val="tx1"/>
                          </a:solidFill>
                          <a:effectLst/>
                          <a:latin typeface="+mn-ea"/>
                          <a:ea typeface="+mn-ea"/>
                          <a:cs typeface="+mn-cs"/>
                        </a:rPr>
                        <a:t>access control</a:t>
                      </a:r>
                    </a:p>
                  </a:txBody>
                  <a:tcPr marL="68580" marR="68580" marT="60969" marB="60969" anchor="ctr" horzOverflow="overflow">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849313" rtl="0" eaLnBrk="1" fontAlgn="base" latinLnBrk="0" hangingPunct="1">
                        <a:lnSpc>
                          <a:spcPct val="90000"/>
                        </a:lnSpc>
                        <a:spcBef>
                          <a:spcPct val="0"/>
                        </a:spcBef>
                        <a:spcAft>
                          <a:spcPct val="0"/>
                        </a:spcAft>
                        <a:buClrTx/>
                        <a:buSzTx/>
                        <a:buFontTx/>
                        <a:buNone/>
                        <a:tabLst/>
                      </a:pPr>
                      <a:r>
                        <a:rPr kumimoji="1" lang="en" altLang="en-US" sz="800" b="0" i="0" u="none" strike="noStrike" kern="1200" cap="none" normalizeH="0" baseline="0" dirty="0">
                          <a:ln>
                            <a:noFill/>
                          </a:ln>
                          <a:solidFill>
                            <a:schemeClr val="tx1"/>
                          </a:solidFill>
                          <a:effectLst/>
                          <a:latin typeface="+mn-ea"/>
                          <a:ea typeface="+mn-ea"/>
                          <a:cs typeface="+mn-cs"/>
                        </a:rPr>
                        <a:t>Visiting hours of visitors are limited to normal working hours </a:t>
                      </a:r>
                      <a:r>
                        <a:rPr kumimoji="1" lang="en" altLang="ko-KR" sz="800" b="0" i="0" u="none" strike="noStrike" kern="1200" cap="none" normalizeH="0" baseline="0" dirty="0">
                          <a:ln>
                            <a:noFill/>
                          </a:ln>
                          <a:solidFill>
                            <a:schemeClr val="tx1"/>
                          </a:solidFill>
                          <a:effectLst/>
                          <a:latin typeface="+mn-ea"/>
                          <a:ea typeface="+mn-ea"/>
                          <a:cs typeface="+mn-cs"/>
                        </a:rPr>
                        <a:t>and </a:t>
                      </a:r>
                      <a:r>
                        <a:rPr kumimoji="1" lang="en" altLang="en-US" sz="800" b="0" i="0" u="none" strike="noStrike" kern="1200" cap="none" normalizeH="0" baseline="0" dirty="0">
                          <a:ln>
                            <a:noFill/>
                          </a:ln>
                          <a:solidFill>
                            <a:schemeClr val="tx1"/>
                          </a:solidFill>
                          <a:effectLst/>
                          <a:latin typeface="+mn-ea"/>
                          <a:ea typeface="+mn-ea"/>
                          <a:cs typeface="+mn-cs"/>
                        </a:rPr>
                        <a:t>are allowed only in designated places.</a:t>
                      </a:r>
                    </a:p>
                    <a:p>
                      <a:pPr marL="0" marR="0" lvl="0" indent="0" algn="l" defTabSz="849313" rtl="0" eaLnBrk="1" fontAlgn="base" latinLnBrk="0" hangingPunct="1">
                        <a:lnSpc>
                          <a:spcPct val="90000"/>
                        </a:lnSpc>
                        <a:spcBef>
                          <a:spcPct val="0"/>
                        </a:spcBef>
                        <a:spcAft>
                          <a:spcPct val="0"/>
                        </a:spcAft>
                        <a:buClrTx/>
                        <a:buSzTx/>
                        <a:buFontTx/>
                        <a:buNone/>
                        <a:tabLst/>
                      </a:pPr>
                      <a:r>
                        <a:rPr kumimoji="1" lang="en" altLang="en-US" sz="800" b="0" i="0" u="none" strike="noStrike" kern="1200" cap="none" normalizeH="0" baseline="0" dirty="0">
                          <a:ln>
                            <a:noFill/>
                          </a:ln>
                          <a:solidFill>
                            <a:schemeClr val="tx1"/>
                          </a:solidFill>
                          <a:effectLst/>
                          <a:latin typeface="+mn-ea"/>
                          <a:ea typeface="+mn-ea"/>
                          <a:cs typeface="+mn-cs"/>
                        </a:rPr>
                        <a:t>Recovery of security authority such as pass issued when project execution personnel moved out</a:t>
                      </a:r>
                      <a:endParaRPr kumimoji="1" lang="en-US" altLang="ko-KR" sz="800" b="0" i="0" u="none" strike="noStrike" kern="1200" cap="none" normalizeH="0" baseline="0" dirty="0">
                        <a:ln>
                          <a:noFill/>
                        </a:ln>
                        <a:solidFill>
                          <a:schemeClr val="tx1"/>
                        </a:solidFill>
                        <a:effectLst/>
                        <a:latin typeface="+mn-ea"/>
                        <a:ea typeface="+mn-ea"/>
                        <a:cs typeface="+mn-cs"/>
                      </a:endParaRPr>
                    </a:p>
                    <a:p>
                      <a:pPr marL="0" marR="0" lvl="0" indent="0" algn="l" defTabSz="849313" rtl="0" eaLnBrk="1" fontAlgn="base" latinLnBrk="0" hangingPunct="1">
                        <a:lnSpc>
                          <a:spcPct val="90000"/>
                        </a:lnSpc>
                        <a:spcBef>
                          <a:spcPct val="0"/>
                        </a:spcBef>
                        <a:spcAft>
                          <a:spcPct val="0"/>
                        </a:spcAft>
                        <a:buClrTx/>
                        <a:buSzTx/>
                        <a:buFontTx/>
                        <a:buNone/>
                        <a:tabLst/>
                      </a:pPr>
                      <a:r>
                        <a:rPr kumimoji="1" lang="en" altLang="en-US" sz="800" b="0" i="0" u="none" strike="noStrike" kern="1200" cap="none" normalizeH="0" baseline="0" dirty="0">
                          <a:ln>
                            <a:noFill/>
                          </a:ln>
                          <a:solidFill>
                            <a:schemeClr val="tx1"/>
                          </a:solidFill>
                          <a:effectLst/>
                          <a:latin typeface="+mn-ea"/>
                          <a:ea typeface="+mn-ea"/>
                          <a:cs typeface="+mn-cs"/>
                        </a:rPr>
                        <a:t>When a transfer attendant visits, the same access as regular visitors</a:t>
                      </a:r>
                    </a:p>
                  </a:txBody>
                  <a:tcPr marL="68580" marR="68580" marT="60969" marB="60969" anchor="ctr" horzOverflow="overflow">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964218">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800" b="0" i="0" u="none" strike="noStrike" kern="1200" cap="none" normalizeH="0" baseline="0" dirty="0">
                          <a:ln>
                            <a:noFill/>
                          </a:ln>
                          <a:solidFill>
                            <a:schemeClr val="tx1"/>
                          </a:solidFill>
                          <a:effectLst/>
                          <a:latin typeface="+mn-ea"/>
                          <a:ea typeface="+mn-ea"/>
                          <a:cs typeface="+mn-cs"/>
                        </a:rPr>
                        <a:t>data management</a:t>
                      </a:r>
                    </a:p>
                  </a:txBody>
                  <a:tcPr marL="68580" marR="68580" marT="60969" marB="60969" anchor="ctr" horzOverflow="overflow">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849313" rtl="0" eaLnBrk="1" fontAlgn="base" latinLnBrk="0" hangingPunct="1">
                        <a:lnSpc>
                          <a:spcPct val="90000"/>
                        </a:lnSpc>
                        <a:spcBef>
                          <a:spcPct val="0"/>
                        </a:spcBef>
                        <a:spcAft>
                          <a:spcPct val="0"/>
                        </a:spcAft>
                        <a:buClrTx/>
                        <a:buSzTx/>
                        <a:buFontTx/>
                        <a:buNone/>
                        <a:tabLst/>
                      </a:pPr>
                      <a:r>
                        <a:rPr kumimoji="1" lang="en" altLang="en-US" sz="800" b="0" i="0" u="none" strike="noStrike" kern="1200" cap="none" normalizeH="0" baseline="0" dirty="0">
                          <a:ln>
                            <a:noFill/>
                          </a:ln>
                          <a:solidFill>
                            <a:schemeClr val="tx1"/>
                          </a:solidFill>
                          <a:effectLst/>
                          <a:latin typeface="+mn-ea"/>
                          <a:ea typeface="+mn-ea"/>
                          <a:cs typeface="+mn-cs"/>
                        </a:rPr>
                        <a:t>All acquired data is managed in accordance with confidentiality </a:t>
                      </a:r>
                      <a:r>
                        <a:rPr kumimoji="1" lang="en" altLang="ko-KR" sz="800" b="0" i="0" u="none" strike="noStrike" kern="1200" cap="none" normalizeH="0" baseline="0" dirty="0">
                          <a:ln>
                            <a:noFill/>
                          </a:ln>
                          <a:solidFill>
                            <a:schemeClr val="tx1"/>
                          </a:solidFill>
                          <a:effectLst/>
                          <a:latin typeface="+mn-ea"/>
                          <a:ea typeface="+mn-ea"/>
                          <a:cs typeface="+mn-cs"/>
                        </a:rPr>
                        <a:t>, and </a:t>
                      </a:r>
                      <a:r>
                        <a:rPr kumimoji="1" lang="en" altLang="en-US" sz="800" b="0" i="0" u="none" strike="noStrike" kern="1200" cap="none" normalizeH="0" baseline="0" dirty="0">
                          <a:ln>
                            <a:noFill/>
                          </a:ln>
                          <a:solidFill>
                            <a:schemeClr val="tx1"/>
                          </a:solidFill>
                          <a:effectLst/>
                          <a:latin typeface="+mn-ea"/>
                          <a:ea typeface="+mn-ea"/>
                          <a:cs typeface="+mn-cs"/>
                        </a:rPr>
                        <a:t>access is controlled except for the relevant person.</a:t>
                      </a:r>
                    </a:p>
                    <a:p>
                      <a:pPr marL="0" marR="0" lvl="0" indent="0" algn="l" defTabSz="849313" rtl="0" eaLnBrk="1" fontAlgn="base" latinLnBrk="0" hangingPunct="1">
                        <a:lnSpc>
                          <a:spcPct val="90000"/>
                        </a:lnSpc>
                        <a:spcBef>
                          <a:spcPct val="0"/>
                        </a:spcBef>
                        <a:spcAft>
                          <a:spcPct val="0"/>
                        </a:spcAft>
                        <a:buClrTx/>
                        <a:buSzTx/>
                        <a:buFontTx/>
                        <a:buNone/>
                        <a:tabLst/>
                      </a:pPr>
                      <a:r>
                        <a:rPr kumimoji="1" lang="en" altLang="en-US" sz="800" b="0" i="0" u="none" strike="noStrike" kern="1200" cap="none" normalizeH="0" baseline="0" dirty="0">
                          <a:ln>
                            <a:noFill/>
                          </a:ln>
                          <a:solidFill>
                            <a:schemeClr val="tx1"/>
                          </a:solidFill>
                          <a:effectLst/>
                          <a:latin typeface="+mn-ea"/>
                          <a:ea typeface="+mn-ea"/>
                          <a:cs typeface="+mn-cs"/>
                        </a:rPr>
                        <a:t>Personal possession of business data is prohibited </a:t>
                      </a:r>
                      <a:r>
                        <a:rPr kumimoji="1" lang="en" altLang="ko-KR" sz="800" b="0" i="0" u="none" strike="noStrike" kern="1200" cap="none" normalizeH="0" baseline="0" dirty="0">
                          <a:ln>
                            <a:noFill/>
                          </a:ln>
                          <a:solidFill>
                            <a:schemeClr val="tx1"/>
                          </a:solidFill>
                          <a:effectLst/>
                          <a:latin typeface="+mn-ea"/>
                          <a:ea typeface="+mn-ea"/>
                          <a:cs typeface="+mn-cs"/>
                        </a:rPr>
                        <a:t>, </a:t>
                      </a:r>
                      <a:r>
                        <a:rPr kumimoji="1" lang="en" altLang="en-US" sz="800" b="0" i="0" u="none" strike="noStrike" kern="1200" cap="none" normalizeH="0" baseline="0" dirty="0">
                          <a:ln>
                            <a:noFill/>
                          </a:ln>
                          <a:solidFill>
                            <a:schemeClr val="tx1"/>
                          </a:solidFill>
                          <a:effectLst/>
                          <a:latin typeface="+mn-ea"/>
                          <a:ea typeface="+mn-ea"/>
                          <a:cs typeface="+mn-cs"/>
                        </a:rPr>
                        <a:t>and is stored in a place with a lock attached </a:t>
                      </a:r>
                      <a:r>
                        <a:rPr kumimoji="1" lang="en" altLang="ko-KR" sz="800" b="0" i="0" u="none" strike="noStrike" kern="1200" cap="none" normalizeH="0" baseline="0" dirty="0">
                          <a:ln>
                            <a:noFill/>
                          </a:ln>
                          <a:solidFill>
                            <a:schemeClr val="tx1"/>
                          </a:solidFill>
                          <a:effectLst/>
                          <a:latin typeface="+mn-ea"/>
                          <a:ea typeface="+mn-ea"/>
                          <a:cs typeface="+mn-cs"/>
                        </a:rPr>
                        <a:t>.</a:t>
                      </a:r>
                      <a:endParaRPr kumimoji="1" lang="ko-KR" altLang="en-US" sz="800" b="0" i="0" u="none" strike="noStrike" kern="1200" cap="none" normalizeH="0" baseline="0" dirty="0">
                        <a:ln>
                          <a:noFill/>
                        </a:ln>
                        <a:solidFill>
                          <a:schemeClr val="tx1"/>
                        </a:solidFill>
                        <a:effectLst/>
                        <a:latin typeface="+mn-ea"/>
                        <a:ea typeface="+mn-ea"/>
                        <a:cs typeface="+mn-cs"/>
                      </a:endParaRPr>
                    </a:p>
                    <a:p>
                      <a:pPr marL="0" marR="0" lvl="0" indent="0" algn="l" defTabSz="849313" rtl="0" eaLnBrk="1" fontAlgn="base" latinLnBrk="0" hangingPunct="1">
                        <a:lnSpc>
                          <a:spcPct val="90000"/>
                        </a:lnSpc>
                        <a:spcBef>
                          <a:spcPct val="0"/>
                        </a:spcBef>
                        <a:spcAft>
                          <a:spcPct val="0"/>
                        </a:spcAft>
                        <a:buClrTx/>
                        <a:buSzTx/>
                        <a:buFontTx/>
                        <a:buNone/>
                        <a:tabLst/>
                      </a:pPr>
                      <a:r>
                        <a:rPr kumimoji="1" lang="en" altLang="en-US" sz="800" b="0" i="0" u="none" strike="noStrike" kern="1200" cap="none" normalizeH="0" baseline="0" dirty="0">
                          <a:ln>
                            <a:noFill/>
                          </a:ln>
                          <a:solidFill>
                            <a:schemeClr val="tx1"/>
                          </a:solidFill>
                          <a:effectLst/>
                          <a:latin typeface="+mn-ea"/>
                          <a:ea typeface="+mn-ea"/>
                          <a:cs typeface="+mn-cs"/>
                        </a:rPr>
                        <a:t>Obtained data are copied </a:t>
                      </a:r>
                      <a:r>
                        <a:rPr kumimoji="1" lang="en" altLang="ko-KR" sz="800" b="0" i="0" u="none" strike="noStrike" kern="1200" cap="none" normalizeH="0" baseline="0" dirty="0">
                          <a:ln>
                            <a:noFill/>
                          </a:ln>
                          <a:solidFill>
                            <a:schemeClr val="tx1"/>
                          </a:solidFill>
                          <a:effectLst/>
                          <a:latin typeface="+mn-ea"/>
                          <a:ea typeface="+mn-ea"/>
                          <a:cs typeface="+mn-cs"/>
                        </a:rPr>
                        <a:t>and </a:t>
                      </a:r>
                      <a:r>
                        <a:rPr kumimoji="1" lang="en" altLang="en-US" sz="800" b="0" i="0" u="none" strike="noStrike" kern="1200" cap="none" normalizeH="0" baseline="0" dirty="0">
                          <a:ln>
                            <a:noFill/>
                          </a:ln>
                          <a:solidFill>
                            <a:schemeClr val="tx1"/>
                          </a:solidFill>
                          <a:effectLst/>
                          <a:latin typeface="+mn-ea"/>
                          <a:ea typeface="+mn-ea"/>
                          <a:cs typeface="+mn-cs"/>
                        </a:rPr>
                        <a:t>discarded under the approval of the person in charge of security</a:t>
                      </a:r>
                    </a:p>
                  </a:txBody>
                  <a:tcPr marL="68580" marR="68580" marT="60969" marB="60969" anchor="ctr" horzOverflow="overflow">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1153994">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ko-KR" sz="800" b="0" i="0" u="none" strike="noStrike" kern="1200" cap="none" normalizeH="0" baseline="0" dirty="0">
                          <a:ln>
                            <a:noFill/>
                          </a:ln>
                          <a:solidFill>
                            <a:schemeClr val="tx1"/>
                          </a:solidFill>
                          <a:effectLst/>
                          <a:latin typeface="+mn-ea"/>
                          <a:ea typeface="+mn-ea"/>
                          <a:cs typeface="+mn-cs"/>
                        </a:rPr>
                        <a:t>PC </a:t>
                      </a:r>
                      <a:r>
                        <a:rPr kumimoji="1" lang="en" altLang="en-US" sz="800" b="0" i="0" u="none" strike="noStrike" kern="1200" cap="none" normalizeH="0" baseline="0" dirty="0">
                          <a:ln>
                            <a:noFill/>
                          </a:ln>
                          <a:solidFill>
                            <a:schemeClr val="tx1"/>
                          </a:solidFill>
                          <a:effectLst/>
                          <a:latin typeface="+mn-ea"/>
                          <a:ea typeface="+mn-ea"/>
                          <a:cs typeface="+mn-cs"/>
                        </a:rPr>
                        <a:t>and</a:t>
                      </a:r>
                    </a:p>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800" b="0" i="0" u="none" strike="noStrike" kern="1200" cap="none" normalizeH="0" baseline="0" dirty="0">
                          <a:ln>
                            <a:noFill/>
                          </a:ln>
                          <a:solidFill>
                            <a:schemeClr val="tx1"/>
                          </a:solidFill>
                          <a:effectLst/>
                          <a:latin typeface="+mn-ea"/>
                          <a:ea typeface="+mn-ea"/>
                          <a:cs typeface="+mn-cs"/>
                        </a:rPr>
                        <a:t>File server management</a:t>
                      </a:r>
                    </a:p>
                  </a:txBody>
                  <a:tcPr marL="68580" marR="68580" marT="60969" marB="60969" anchor="ctr" horzOverflow="overflow">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849313" rtl="0" eaLnBrk="1" fontAlgn="base" latinLnBrk="0" hangingPunct="1">
                        <a:lnSpc>
                          <a:spcPct val="90000"/>
                        </a:lnSpc>
                        <a:spcBef>
                          <a:spcPct val="0"/>
                        </a:spcBef>
                        <a:spcAft>
                          <a:spcPct val="0"/>
                        </a:spcAft>
                        <a:buClrTx/>
                        <a:buSzTx/>
                        <a:buFontTx/>
                        <a:buNone/>
                        <a:tabLst/>
                      </a:pPr>
                      <a:r>
                        <a:rPr kumimoji="1" lang="en" altLang="ko-KR" sz="800" b="0" i="0" u="none" strike="noStrike" kern="1200" cap="none" normalizeH="0" baseline="0" dirty="0">
                          <a:ln>
                            <a:noFill/>
                          </a:ln>
                          <a:solidFill>
                            <a:schemeClr val="tx1"/>
                          </a:solidFill>
                          <a:effectLst/>
                          <a:latin typeface="+mn-ea"/>
                          <a:ea typeface="+mn-ea"/>
                          <a:cs typeface="+mn-cs"/>
                        </a:rPr>
                        <a:t>OA </a:t>
                      </a:r>
                      <a:r>
                        <a:rPr kumimoji="1" lang="en" altLang="en-US" sz="800" b="0" i="0" u="none" strike="noStrike" kern="1200" cap="none" normalizeH="0" baseline="0" dirty="0">
                          <a:ln>
                            <a:noFill/>
                          </a:ln>
                          <a:solidFill>
                            <a:schemeClr val="tx1"/>
                          </a:solidFill>
                          <a:effectLst/>
                          <a:latin typeface="+mn-ea"/>
                          <a:ea typeface="+mn-ea"/>
                          <a:cs typeface="+mn-cs"/>
                        </a:rPr>
                        <a:t>devices, including </a:t>
                      </a:r>
                      <a:r>
                        <a:rPr kumimoji="1" lang="en" altLang="ko-KR" sz="800" b="0" i="0" u="none" strike="noStrike" kern="1200" cap="none" normalizeH="0" baseline="0" dirty="0">
                          <a:ln>
                            <a:noFill/>
                          </a:ln>
                          <a:solidFill>
                            <a:schemeClr val="tx1"/>
                          </a:solidFill>
                          <a:effectLst/>
                          <a:latin typeface="+mn-ea"/>
                          <a:ea typeface="+mn-ea"/>
                          <a:cs typeface="+mn-cs"/>
                        </a:rPr>
                        <a:t>PCs </a:t>
                      </a:r>
                      <a:r>
                        <a:rPr kumimoji="1" lang="en" altLang="en-US" sz="800" b="0" i="0" u="none" strike="noStrike" kern="1200" cap="none" normalizeH="0" baseline="0" dirty="0">
                          <a:ln>
                            <a:noFill/>
                          </a:ln>
                          <a:solidFill>
                            <a:schemeClr val="tx1"/>
                          </a:solidFill>
                          <a:effectLst/>
                          <a:latin typeface="+mn-ea"/>
                          <a:ea typeface="+mn-ea"/>
                          <a:cs typeface="+mn-cs"/>
                        </a:rPr>
                        <a:t>, are managed by appointing a manager </a:t>
                      </a:r>
                      <a:r>
                        <a:rPr kumimoji="1" lang="en" altLang="ko-KR" sz="800" b="0" i="0" u="none" strike="noStrike" kern="1200" cap="none" normalizeH="0" baseline="0" dirty="0">
                          <a:ln>
                            <a:noFill/>
                          </a:ln>
                          <a:solidFill>
                            <a:schemeClr val="tx1"/>
                          </a:solidFill>
                          <a:effectLst/>
                          <a:latin typeface="+mn-ea"/>
                          <a:ea typeface="+mn-ea"/>
                          <a:cs typeface="+mn-cs"/>
                        </a:rPr>
                        <a:t>( </a:t>
                      </a:r>
                      <a:r>
                        <a:rPr kumimoji="1" lang="en" altLang="en-US" sz="800" b="0" i="0" u="none" strike="noStrike" kern="1200" cap="none" normalizeH="0" baseline="0" dirty="0">
                          <a:ln>
                            <a:noFill/>
                          </a:ln>
                          <a:solidFill>
                            <a:schemeClr val="tx1"/>
                          </a:solidFill>
                          <a:effectLst/>
                          <a:latin typeface="+mn-ea"/>
                          <a:ea typeface="+mn-ea"/>
                          <a:cs typeface="+mn-cs"/>
                        </a:rPr>
                        <a:t>government </a:t>
                      </a:r>
                      <a:r>
                        <a:rPr kumimoji="1" lang="en" altLang="ko-KR" sz="800" b="0" i="0" u="none" strike="noStrike" kern="1200" cap="none" normalizeH="0" baseline="0" dirty="0">
                          <a:ln>
                            <a:noFill/>
                          </a:ln>
                          <a:solidFill>
                            <a:schemeClr val="tx1"/>
                          </a:solidFill>
                          <a:effectLst/>
                          <a:latin typeface="+mn-ea"/>
                          <a:ea typeface="+mn-ea"/>
                          <a:cs typeface="+mn-cs"/>
                        </a:rPr>
                        <a:t>/ </a:t>
                      </a:r>
                      <a:r>
                        <a:rPr kumimoji="1" lang="en" altLang="en-US" sz="800" b="0" i="0" u="none" strike="noStrike" kern="1200" cap="none" normalizeH="0" baseline="0" dirty="0">
                          <a:ln>
                            <a:noFill/>
                          </a:ln>
                          <a:solidFill>
                            <a:schemeClr val="tx1"/>
                          </a:solidFill>
                          <a:effectLst/>
                          <a:latin typeface="+mn-ea"/>
                          <a:ea typeface="+mn-ea"/>
                          <a:cs typeface="+mn-cs"/>
                        </a:rPr>
                        <a:t>government </a:t>
                      </a:r>
                      <a:r>
                        <a:rPr kumimoji="1" lang="en" altLang="ko-KR" sz="800" b="0" i="0" u="none" strike="noStrike" kern="1200" cap="none" normalizeH="0" baseline="0" dirty="0">
                          <a:ln>
                            <a:noFill/>
                          </a:ln>
                          <a:solidFill>
                            <a:schemeClr val="tx1"/>
                          </a:solidFill>
                          <a:effectLst/>
                          <a:latin typeface="+mn-ea"/>
                          <a:ea typeface="+mn-ea"/>
                          <a:cs typeface="+mn-cs"/>
                        </a:rPr>
                        <a:t>)</a:t>
                      </a:r>
                    </a:p>
                    <a:p>
                      <a:pPr marL="0" marR="0" lvl="0" indent="0" algn="l" defTabSz="849313" rtl="0" eaLnBrk="1" fontAlgn="base" latinLnBrk="0" hangingPunct="1">
                        <a:lnSpc>
                          <a:spcPct val="90000"/>
                        </a:lnSpc>
                        <a:spcBef>
                          <a:spcPct val="0"/>
                        </a:spcBef>
                        <a:spcAft>
                          <a:spcPct val="0"/>
                        </a:spcAft>
                        <a:buClrTx/>
                        <a:buSzTx/>
                        <a:buFontTx/>
                        <a:buNone/>
                        <a:tabLst/>
                      </a:pPr>
                      <a:r>
                        <a:rPr kumimoji="1" lang="en" altLang="en-US" sz="800" b="0" i="0" u="none" strike="noStrike" kern="1200" cap="none" normalizeH="0" baseline="0" dirty="0">
                          <a:ln>
                            <a:noFill/>
                          </a:ln>
                          <a:solidFill>
                            <a:schemeClr val="tx1"/>
                          </a:solidFill>
                          <a:effectLst/>
                          <a:latin typeface="+mn-ea"/>
                          <a:ea typeface="+mn-ea"/>
                          <a:cs typeface="+mn-cs"/>
                        </a:rPr>
                        <a:t>The person in charge of managing </a:t>
                      </a:r>
                      <a:r>
                        <a:rPr kumimoji="1" lang="en" altLang="ko-KR" sz="800" b="0" i="0" u="none" strike="noStrike" kern="1200" cap="none" normalizeH="0" baseline="0" dirty="0">
                          <a:ln>
                            <a:noFill/>
                          </a:ln>
                          <a:solidFill>
                            <a:schemeClr val="tx1"/>
                          </a:solidFill>
                          <a:effectLst/>
                          <a:latin typeface="+mn-ea"/>
                          <a:ea typeface="+mn-ea"/>
                          <a:cs typeface="+mn-cs"/>
                        </a:rPr>
                        <a:t>the PC </a:t>
                      </a:r>
                      <a:r>
                        <a:rPr kumimoji="1" lang="en" altLang="en-US" sz="800" b="0" i="0" u="none" strike="noStrike" kern="1200" cap="none" normalizeH="0" baseline="0" dirty="0">
                          <a:ln>
                            <a:noFill/>
                          </a:ln>
                          <a:solidFill>
                            <a:schemeClr val="tx1"/>
                          </a:solidFill>
                          <a:effectLst/>
                          <a:latin typeface="+mn-ea"/>
                          <a:ea typeface="+mn-ea"/>
                          <a:cs typeface="+mn-cs"/>
                        </a:rPr>
                        <a:t>is responsible for maintaining the security of the data inside </a:t>
                      </a:r>
                      <a:r>
                        <a:rPr kumimoji="1" lang="en" altLang="ko-KR" sz="800" b="0" i="0" u="none" strike="noStrike" kern="1200" cap="none" normalizeH="0" baseline="0" dirty="0">
                          <a:ln>
                            <a:noFill/>
                          </a:ln>
                          <a:solidFill>
                            <a:schemeClr val="tx1"/>
                          </a:solidFill>
                          <a:effectLst/>
                          <a:latin typeface="+mn-ea"/>
                          <a:ea typeface="+mn-ea"/>
                          <a:cs typeface="+mn-cs"/>
                        </a:rPr>
                        <a:t>the PC</a:t>
                      </a:r>
                    </a:p>
                    <a:p>
                      <a:pPr marL="0" marR="0" lvl="0" indent="0" algn="l" defTabSz="849313" rtl="0" eaLnBrk="1" fontAlgn="base" latinLnBrk="0" hangingPunct="1">
                        <a:lnSpc>
                          <a:spcPct val="90000"/>
                        </a:lnSpc>
                        <a:spcBef>
                          <a:spcPct val="0"/>
                        </a:spcBef>
                        <a:spcAft>
                          <a:spcPct val="0"/>
                        </a:spcAft>
                        <a:buClrTx/>
                        <a:buSzTx/>
                        <a:buFontTx/>
                        <a:buNone/>
                        <a:tabLst/>
                      </a:pPr>
                      <a:r>
                        <a:rPr kumimoji="1" lang="en" altLang="en-US" sz="800" b="0" i="0" u="none" strike="noStrike" kern="1200" cap="none" normalizeH="0" baseline="0" dirty="0">
                          <a:ln>
                            <a:noFill/>
                          </a:ln>
                          <a:solidFill>
                            <a:schemeClr val="tx1"/>
                          </a:solidFill>
                          <a:effectLst/>
                          <a:latin typeface="+mn-ea"/>
                          <a:ea typeface="+mn-ea"/>
                          <a:cs typeface="+mn-cs"/>
                        </a:rPr>
                        <a:t>, data designated as confidential should not be stored on shared </a:t>
                      </a:r>
                      <a:r>
                        <a:rPr kumimoji="1" lang="en" altLang="ko-KR" sz="800" b="0" i="0" u="none" strike="noStrike" kern="1200" cap="none" normalizeH="0" baseline="0" dirty="0">
                          <a:ln>
                            <a:noFill/>
                          </a:ln>
                          <a:solidFill>
                            <a:schemeClr val="tx1"/>
                          </a:solidFill>
                          <a:effectLst/>
                          <a:latin typeface="+mn-ea"/>
                          <a:ea typeface="+mn-ea"/>
                          <a:cs typeface="+mn-cs"/>
                        </a:rPr>
                        <a:t>PCs or file servers .</a:t>
                      </a:r>
                      <a:endParaRPr kumimoji="1" lang="ko-KR" altLang="en-US" sz="800" b="0" i="0" u="none" strike="noStrike" kern="1200" cap="none" normalizeH="0" baseline="0" dirty="0">
                        <a:ln>
                          <a:noFill/>
                        </a:ln>
                        <a:solidFill>
                          <a:schemeClr val="tx1"/>
                        </a:solidFill>
                        <a:effectLst/>
                        <a:latin typeface="+mn-ea"/>
                        <a:ea typeface="+mn-ea"/>
                        <a:cs typeface="+mn-cs"/>
                      </a:endParaRPr>
                    </a:p>
                  </a:txBody>
                  <a:tcPr marL="68580" marR="68580" marT="60969" marB="60969" anchor="ctr" horzOverflow="overflow">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pic>
        <p:nvPicPr>
          <p:cNvPr id="13" name="Picture 2" descr="C:\Users\Administrator\Desktop\사업수행 전 보안서약서.jpg"/>
          <p:cNvPicPr>
            <a:picLocks noChangeAspect="1" noChangeArrowheads="1"/>
          </p:cNvPicPr>
          <p:nvPr/>
        </p:nvPicPr>
        <p:blipFill rotWithShape="1">
          <a:blip r:embed="rId2" cstate="print"/>
          <a:srcRect l="8167" t="10373" r="8540" b="9274"/>
          <a:stretch/>
        </p:blipFill>
        <p:spPr bwMode="auto">
          <a:xfrm>
            <a:off x="4999253" y="2933978"/>
            <a:ext cx="1700212" cy="2319337"/>
          </a:xfrm>
          <a:prstGeom prst="rect">
            <a:avLst/>
          </a:prstGeom>
          <a:noFill/>
          <a:ln>
            <a:solidFill>
              <a:schemeClr val="bg1">
                <a:lumMod val="85000"/>
              </a:schemeClr>
            </a:solidFill>
          </a:ln>
        </p:spPr>
      </p:pic>
      <p:graphicFrame>
        <p:nvGraphicFramePr>
          <p:cNvPr id="14" name="Group 50"/>
          <p:cNvGraphicFramePr>
            <a:graphicFrameLocks noGrp="1"/>
          </p:cNvGraphicFramePr>
          <p:nvPr>
            <p:extLst>
              <p:ext uri="{D42A27DB-BD31-4B8C-83A1-F6EECF244321}">
                <p14:modId xmlns:p14="http://schemas.microsoft.com/office/powerpoint/2010/main" val="101317742"/>
              </p:ext>
            </p:extLst>
          </p:nvPr>
        </p:nvGraphicFramePr>
        <p:xfrm>
          <a:off x="6789536" y="2878367"/>
          <a:ext cx="2591956" cy="3466871"/>
        </p:xfrm>
        <a:graphic>
          <a:graphicData uri="http://schemas.openxmlformats.org/drawingml/2006/table">
            <a:tbl>
              <a:tblPr/>
              <a:tblGrid>
                <a:gridCol w="791756">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tblGrid>
              <a:tr h="257404">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800" b="1" i="0" u="none" strike="noStrike" kern="1200" cap="none" normalizeH="0" baseline="0" dirty="0">
                          <a:ln>
                            <a:noFill/>
                          </a:ln>
                          <a:solidFill>
                            <a:schemeClr val="tx1"/>
                          </a:solidFill>
                          <a:effectLst/>
                          <a:latin typeface="+mn-ea"/>
                          <a:ea typeface="+mn-ea"/>
                          <a:cs typeface="+mn-cs"/>
                        </a:rPr>
                        <a:t>Target</a:t>
                      </a:r>
                    </a:p>
                  </a:txBody>
                  <a:tcPr marL="41256" marR="41256" marT="34380" marB="34380" anchor="ctr" horzOverflow="overflow">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800" b="1" i="0" u="none" strike="noStrike" kern="1200" cap="none" normalizeH="0" baseline="0" dirty="0">
                          <a:ln>
                            <a:noFill/>
                          </a:ln>
                          <a:solidFill>
                            <a:schemeClr val="tx1"/>
                          </a:solidFill>
                          <a:effectLst/>
                          <a:latin typeface="+mn-ea"/>
                          <a:ea typeface="+mn-ea"/>
                          <a:cs typeface="+mn-cs"/>
                        </a:rPr>
                        <a:t>Data management measures</a:t>
                      </a:r>
                    </a:p>
                  </a:txBody>
                  <a:tcPr marL="41256" marR="41256" marT="34380" marB="34380" anchor="ctr" horzOverflow="overflow">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0"/>
                  </a:ext>
                </a:extLst>
              </a:tr>
              <a:tr h="1045587">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800" b="0" i="0" u="none" strike="noStrike" kern="1200" cap="none" normalizeH="0" baseline="0" dirty="0">
                          <a:ln>
                            <a:noFill/>
                          </a:ln>
                          <a:solidFill>
                            <a:schemeClr val="tx1"/>
                          </a:solidFill>
                          <a:effectLst/>
                          <a:latin typeface="+mn-ea"/>
                          <a:ea typeface="+mn-ea"/>
                          <a:cs typeface="+mn-cs"/>
                        </a:rPr>
                        <a:t>Withdrawal </a:t>
                      </a:r>
                      <a:r>
                        <a:rPr kumimoji="1" lang="en" altLang="ko-KR" sz="800" b="0" i="0" u="none" strike="noStrike" kern="1200" cap="none" normalizeH="0" baseline="0" dirty="0">
                          <a:ln>
                            <a:noFill/>
                          </a:ln>
                          <a:solidFill>
                            <a:schemeClr val="tx1"/>
                          </a:solidFill>
                          <a:effectLst/>
                          <a:latin typeface="+mn-ea"/>
                          <a:ea typeface="+mn-ea"/>
                          <a:cs typeface="+mn-cs"/>
                        </a:rPr>
                        <a:t>( </a:t>
                      </a:r>
                      <a:r>
                        <a:rPr kumimoji="1" lang="en" altLang="en-US" sz="800" b="0" i="0" u="none" strike="noStrike" kern="1200" cap="none" normalizeH="0" baseline="0" dirty="0">
                          <a:ln>
                            <a:noFill/>
                          </a:ln>
                          <a:solidFill>
                            <a:schemeClr val="tx1"/>
                          </a:solidFill>
                          <a:effectLst/>
                          <a:latin typeface="+mn-ea"/>
                          <a:ea typeface="+mn-ea"/>
                          <a:cs typeface="+mn-cs"/>
                        </a:rPr>
                        <a:t>turnover </a:t>
                      </a:r>
                      <a:r>
                        <a:rPr kumimoji="1" lang="en" altLang="ko-KR" sz="800" b="0" i="0" u="none" strike="noStrike" kern="1200" cap="none" normalizeH="0" baseline="0" dirty="0">
                          <a:ln>
                            <a:noFill/>
                          </a:ln>
                          <a:solidFill>
                            <a:schemeClr val="tx1"/>
                          </a:solidFill>
                          <a:effectLst/>
                          <a:latin typeface="+mn-ea"/>
                          <a:ea typeface="+mn-ea"/>
                          <a:cs typeface="+mn-cs"/>
                        </a:rPr>
                        <a:t>) </a:t>
                      </a:r>
                      <a:r>
                        <a:rPr kumimoji="1" lang="en" altLang="en-US" sz="800" b="0" i="0" u="none" strike="noStrike" kern="1200" cap="none" normalizeH="0" baseline="0" dirty="0">
                          <a:ln>
                            <a:noFill/>
                          </a:ln>
                          <a:solidFill>
                            <a:schemeClr val="tx1"/>
                          </a:solidFill>
                          <a:effectLst/>
                          <a:latin typeface="+mn-ea"/>
                          <a:ea typeface="+mn-ea"/>
                          <a:cs typeface="+mn-cs"/>
                        </a:rPr>
                        <a:t>personnel</a:t>
                      </a:r>
                    </a:p>
                  </a:txBody>
                  <a:tcPr marL="41256" marR="41256" marT="34380" marB="34380" anchor="ctr" horzOverflow="overflow">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849313" rtl="0" eaLnBrk="1" fontAlgn="base" latinLnBrk="0" hangingPunct="1">
                        <a:lnSpc>
                          <a:spcPct val="90000"/>
                        </a:lnSpc>
                        <a:spcBef>
                          <a:spcPct val="0"/>
                        </a:spcBef>
                        <a:spcAft>
                          <a:spcPct val="0"/>
                        </a:spcAft>
                        <a:buClrTx/>
                        <a:buSzTx/>
                        <a:buFontTx/>
                        <a:buNone/>
                        <a:tabLst/>
                      </a:pPr>
                      <a:r>
                        <a:rPr kumimoji="1" lang="en" altLang="en-US" sz="800" b="0" i="0" u="none" strike="noStrike" kern="1200" cap="none" normalizeH="0" baseline="0" dirty="0">
                          <a:ln>
                            <a:noFill/>
                          </a:ln>
                          <a:solidFill>
                            <a:schemeClr val="tx1"/>
                          </a:solidFill>
                          <a:effectLst/>
                          <a:latin typeface="+mn-ea"/>
                          <a:ea typeface="+mn-ea"/>
                          <a:cs typeface="+mn-cs"/>
                        </a:rPr>
                        <a:t>Turnover is personally viewed as the end of the business, so it is treated the same as security measures.</a:t>
                      </a:r>
                    </a:p>
                    <a:p>
                      <a:pPr marL="0" marR="0" lvl="0" indent="0" algn="l" defTabSz="849313" rtl="0" eaLnBrk="1" fontAlgn="base" latinLnBrk="0" hangingPunct="1">
                        <a:lnSpc>
                          <a:spcPct val="90000"/>
                        </a:lnSpc>
                        <a:spcBef>
                          <a:spcPct val="0"/>
                        </a:spcBef>
                        <a:spcAft>
                          <a:spcPct val="0"/>
                        </a:spcAft>
                        <a:buClrTx/>
                        <a:buSzTx/>
                        <a:buFontTx/>
                        <a:buNone/>
                        <a:tabLst/>
                      </a:pPr>
                      <a:r>
                        <a:rPr kumimoji="1" lang="en" altLang="en-US" sz="800" b="0" i="0" u="none" strike="noStrike" kern="1200" cap="none" normalizeH="0" baseline="0" dirty="0">
                          <a:ln>
                            <a:noFill/>
                          </a:ln>
                          <a:solidFill>
                            <a:schemeClr val="tx1"/>
                          </a:solidFill>
                          <a:effectLst/>
                          <a:latin typeface="+mn-ea"/>
                          <a:ea typeface="+mn-ea"/>
                          <a:cs typeface="+mn-cs"/>
                        </a:rPr>
                        <a:t>When submitting a resignation letter, simultaneously submit a security confirmation memorandum to the security officer in the execution team</a:t>
                      </a:r>
                    </a:p>
                  </a:txBody>
                  <a:tcPr marL="41256" marR="41256" marT="34380" marB="34380" anchor="ctr" horzOverflow="overflow">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1232820">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800" b="0" i="0" u="none" strike="noStrike" kern="1200" cap="none" normalizeH="0" baseline="0" dirty="0">
                          <a:ln>
                            <a:noFill/>
                          </a:ln>
                          <a:solidFill>
                            <a:schemeClr val="tx1"/>
                          </a:solidFill>
                          <a:effectLst/>
                          <a:latin typeface="+mn-ea"/>
                          <a:ea typeface="+mn-ea"/>
                          <a:cs typeface="+mn-cs"/>
                        </a:rPr>
                        <a:t>handling material</a:t>
                      </a:r>
                    </a:p>
                  </a:txBody>
                  <a:tcPr marL="41256" marR="41256" marT="34380" marB="34380" anchor="ctr" horzOverflow="overflow">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849313" rtl="0" eaLnBrk="1" fontAlgn="base" latinLnBrk="0" hangingPunct="1">
                        <a:lnSpc>
                          <a:spcPct val="90000"/>
                        </a:lnSpc>
                        <a:spcBef>
                          <a:spcPct val="0"/>
                        </a:spcBef>
                        <a:spcAft>
                          <a:spcPct val="0"/>
                        </a:spcAft>
                        <a:buClrTx/>
                        <a:buSzTx/>
                        <a:buFontTx/>
                        <a:buNone/>
                        <a:tabLst/>
                      </a:pPr>
                      <a:r>
                        <a:rPr kumimoji="1" lang="en" altLang="en-US" sz="800" b="0" i="0" u="none" strike="noStrike" kern="1200" cap="none" normalizeH="0" baseline="0" dirty="0">
                          <a:ln>
                            <a:noFill/>
                          </a:ln>
                          <a:solidFill>
                            <a:schemeClr val="tx1"/>
                          </a:solidFill>
                          <a:effectLst/>
                          <a:latin typeface="+mn-ea"/>
                          <a:ea typeface="+mn-ea"/>
                          <a:cs typeface="+mn-cs"/>
                        </a:rPr>
                        <a:t>Immediate deletion of all access rights by data</a:t>
                      </a:r>
                    </a:p>
                    <a:p>
                      <a:pPr marL="0" marR="0" lvl="0" indent="0" algn="l" defTabSz="849313" rtl="0" eaLnBrk="1" fontAlgn="base" latinLnBrk="0" hangingPunct="1">
                        <a:lnSpc>
                          <a:spcPct val="90000"/>
                        </a:lnSpc>
                        <a:spcBef>
                          <a:spcPct val="0"/>
                        </a:spcBef>
                        <a:spcAft>
                          <a:spcPct val="0"/>
                        </a:spcAft>
                        <a:buClrTx/>
                        <a:buSzTx/>
                        <a:buFontTx/>
                        <a:buNone/>
                        <a:tabLst/>
                      </a:pPr>
                      <a:r>
                        <a:rPr kumimoji="1" lang="en" altLang="en-US" sz="800" b="0" i="0" u="none" strike="noStrike" kern="1200" cap="none" normalizeH="0" baseline="0" dirty="0">
                          <a:ln>
                            <a:noFill/>
                          </a:ln>
                          <a:solidFill>
                            <a:schemeClr val="tx1"/>
                          </a:solidFill>
                          <a:effectLst/>
                          <a:latin typeface="+mn-ea"/>
                          <a:ea typeface="+mn-ea"/>
                          <a:cs typeface="+mn-cs"/>
                        </a:rPr>
                        <a:t>The security officer in the team confirms whether or not any business-related data collection measures have been taken.</a:t>
                      </a:r>
                    </a:p>
                    <a:p>
                      <a:pPr marL="0" marR="0" lvl="0" indent="0" algn="l" defTabSz="849313" rtl="0" eaLnBrk="1" fontAlgn="base" latinLnBrk="0" hangingPunct="1">
                        <a:lnSpc>
                          <a:spcPct val="90000"/>
                        </a:lnSpc>
                        <a:spcBef>
                          <a:spcPct val="0"/>
                        </a:spcBef>
                        <a:spcAft>
                          <a:spcPct val="0"/>
                        </a:spcAft>
                        <a:buClrTx/>
                        <a:buSzTx/>
                        <a:buFontTx/>
                        <a:buNone/>
                        <a:tabLst/>
                      </a:pPr>
                      <a:r>
                        <a:rPr kumimoji="1" lang="en" altLang="en-US" sz="800" b="0" i="0" u="none" strike="noStrike" kern="1200" cap="none" normalizeH="0" baseline="0" dirty="0">
                          <a:ln>
                            <a:noFill/>
                          </a:ln>
                          <a:solidFill>
                            <a:schemeClr val="tx1"/>
                          </a:solidFill>
                          <a:effectLst/>
                          <a:latin typeface="+mn-ea"/>
                          <a:ea typeface="+mn-ea"/>
                          <a:cs typeface="+mn-cs"/>
                        </a:rPr>
                        <a:t>Make sure to return important and confidential data</a:t>
                      </a:r>
                    </a:p>
                  </a:txBody>
                  <a:tcPr marL="41256" marR="41256" marT="34380" marB="34380" anchor="ctr" horzOverflow="overflow">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931060">
                <a:tc>
                  <a:txBody>
                    <a:bodyPr/>
                    <a:lstStyle/>
                    <a:p>
                      <a:pPr marL="0" marR="0" lvl="0" indent="0" algn="ctr" defTabSz="849313" rtl="0" eaLnBrk="1" fontAlgn="base" latinLnBrk="0" hangingPunct="1">
                        <a:lnSpc>
                          <a:spcPct val="90000"/>
                        </a:lnSpc>
                        <a:spcBef>
                          <a:spcPct val="0"/>
                        </a:spcBef>
                        <a:spcAft>
                          <a:spcPct val="0"/>
                        </a:spcAft>
                        <a:buClrTx/>
                        <a:buSzTx/>
                        <a:buFontTx/>
                        <a:buNone/>
                        <a:tabLst/>
                      </a:pPr>
                      <a:r>
                        <a:rPr kumimoji="1" lang="en" altLang="en-US" sz="800" b="0" i="0" u="none" strike="noStrike" kern="1200" cap="none" normalizeH="0" baseline="0" dirty="0">
                          <a:ln>
                            <a:noFill/>
                          </a:ln>
                          <a:solidFill>
                            <a:schemeClr val="tx1"/>
                          </a:solidFill>
                          <a:effectLst/>
                          <a:latin typeface="+mn-ea"/>
                          <a:ea typeface="+mn-ea"/>
                          <a:cs typeface="+mn-cs"/>
                        </a:rPr>
                        <a:t>handling equipment</a:t>
                      </a:r>
                    </a:p>
                  </a:txBody>
                  <a:tcPr marL="41256" marR="41256" marT="34380" marB="34380" anchor="ctr" horzOverflow="overflow">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849313" rtl="0" eaLnBrk="1" fontAlgn="base" latinLnBrk="0" hangingPunct="1">
                        <a:lnSpc>
                          <a:spcPct val="90000"/>
                        </a:lnSpc>
                        <a:spcBef>
                          <a:spcPct val="0"/>
                        </a:spcBef>
                        <a:spcAft>
                          <a:spcPct val="0"/>
                        </a:spcAft>
                        <a:buClrTx/>
                        <a:buSzTx/>
                        <a:buFontTx/>
                        <a:buNone/>
                        <a:tabLst/>
                      </a:pPr>
                      <a:r>
                        <a:rPr kumimoji="1" lang="en" altLang="en-US" sz="800" b="0" i="0" u="none" strike="noStrike" kern="1200" cap="none" normalizeH="0" baseline="0" dirty="0">
                          <a:ln>
                            <a:noFill/>
                          </a:ln>
                          <a:solidFill>
                            <a:schemeClr val="tx1"/>
                          </a:solidFill>
                          <a:effectLst/>
                          <a:latin typeface="+mn-ea"/>
                          <a:ea typeface="+mn-ea"/>
                          <a:cs typeface="+mn-cs"/>
                        </a:rPr>
                        <a:t>Instant deletion of all access rights including access </a:t>
                      </a:r>
                      <a:r>
                        <a:rPr kumimoji="1" lang="en" altLang="ko-KR" sz="800" b="0" i="0" u="none" strike="noStrike" kern="1200" cap="none" normalizeH="0" baseline="0" dirty="0">
                          <a:ln>
                            <a:noFill/>
                          </a:ln>
                          <a:solidFill>
                            <a:schemeClr val="tx1"/>
                          </a:solidFill>
                          <a:effectLst/>
                          <a:latin typeface="+mn-ea"/>
                          <a:ea typeface="+mn-ea"/>
                          <a:cs typeface="+mn-cs"/>
                        </a:rPr>
                        <a:t>IDs </a:t>
                      </a:r>
                      <a:r>
                        <a:rPr kumimoji="1" lang="en" altLang="en-US" sz="800" b="0" i="0" u="none" strike="noStrike" kern="1200" cap="none" normalizeH="0" baseline="0" dirty="0">
                          <a:ln>
                            <a:noFill/>
                          </a:ln>
                          <a:solidFill>
                            <a:schemeClr val="tx1"/>
                          </a:solidFill>
                          <a:effectLst/>
                          <a:latin typeface="+mn-ea"/>
                          <a:ea typeface="+mn-ea"/>
                          <a:cs typeface="+mn-cs"/>
                        </a:rPr>
                        <a:t>for each device</a:t>
                      </a:r>
                    </a:p>
                    <a:p>
                      <a:pPr marL="0" marR="0" lvl="0" indent="0" algn="l" defTabSz="849313" rtl="0" eaLnBrk="1" fontAlgn="base" latinLnBrk="0" hangingPunct="1">
                        <a:lnSpc>
                          <a:spcPct val="90000"/>
                        </a:lnSpc>
                        <a:spcBef>
                          <a:spcPct val="0"/>
                        </a:spcBef>
                        <a:spcAft>
                          <a:spcPct val="0"/>
                        </a:spcAft>
                        <a:buClrTx/>
                        <a:buSzTx/>
                        <a:buFontTx/>
                        <a:buNone/>
                        <a:tabLst/>
                      </a:pPr>
                      <a:r>
                        <a:rPr kumimoji="1" lang="en" altLang="en-US" sz="800" b="0" i="0" u="none" strike="noStrike" kern="1200" cap="none" normalizeH="0" baseline="0" dirty="0">
                          <a:ln>
                            <a:noFill/>
                          </a:ln>
                          <a:solidFill>
                            <a:schemeClr val="tx1"/>
                          </a:solidFill>
                          <a:effectLst/>
                          <a:latin typeface="+mn-ea"/>
                          <a:ea typeface="+mn-ea"/>
                          <a:cs typeface="+mn-cs"/>
                        </a:rPr>
                        <a:t>The security officer in the team checks whether all equipment has been returned and whether there are any abnormalities.</a:t>
                      </a:r>
                    </a:p>
                  </a:txBody>
                  <a:tcPr marL="41256" marR="41256" marT="34380" marB="34380" anchor="ctr" horzOverflow="overflow">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
        <p:nvSpPr>
          <p:cNvPr id="15" name="Text Box 306"/>
          <p:cNvSpPr txBox="1">
            <a:spLocks noChangeArrowheads="1"/>
          </p:cNvSpPr>
          <p:nvPr/>
        </p:nvSpPr>
        <p:spPr bwMode="auto">
          <a:xfrm>
            <a:off x="5034661" y="5310242"/>
            <a:ext cx="1682535" cy="415498"/>
          </a:xfrm>
          <a:prstGeom prst="rect">
            <a:avLst/>
          </a:prstGeom>
          <a:noFill/>
          <a:ln w="9525">
            <a:noFill/>
            <a:miter lim="800000"/>
            <a:headEnd/>
            <a:tailEnd/>
          </a:ln>
        </p:spPr>
        <p:txBody>
          <a:bodyPr wrap="square" lIns="0" tIns="0" rIns="0" bIns="0">
            <a:spAutoFit/>
          </a:bodyPr>
          <a:lstStyle/>
          <a:p>
            <a:pPr latinLnBrk="0"/>
            <a:r>
              <a:rPr lang="en" altLang="ko-KR" sz="900" b="1" dirty="0">
                <a:solidFill>
                  <a:prstClr val="white">
                    <a:lumMod val="50000"/>
                  </a:prstClr>
                </a:solidFill>
                <a:latin typeface="맑은 고딕"/>
                <a:ea typeface="맑은 고딕"/>
              </a:rPr>
              <a:t>※ </a:t>
            </a:r>
            <a:r>
              <a:rPr lang="en" altLang="en-US" sz="900" b="1" dirty="0">
                <a:solidFill>
                  <a:prstClr val="white">
                    <a:lumMod val="50000"/>
                  </a:prstClr>
                </a:solidFill>
                <a:latin typeface="맑은 고딕"/>
                <a:ea typeface="맑은 고딕"/>
              </a:rPr>
              <a:t>The form of the above security pledge can be changed according to the form requested by the customer.</a:t>
            </a:r>
          </a:p>
        </p:txBody>
      </p:sp>
      <p:sp>
        <p:nvSpPr>
          <p:cNvPr id="17" name="AutoShape 56"/>
          <p:cNvSpPr>
            <a:spLocks noChangeArrowheads="1"/>
          </p:cNvSpPr>
          <p:nvPr/>
        </p:nvSpPr>
        <p:spPr bwMode="auto">
          <a:xfrm>
            <a:off x="381001" y="2105409"/>
            <a:ext cx="9144000" cy="327273"/>
          </a:xfrm>
          <a:prstGeom prst="rect">
            <a:avLst/>
          </a:prstGeom>
          <a:solidFill>
            <a:schemeClr val="tx1">
              <a:lumMod val="65000"/>
              <a:lumOff val="35000"/>
            </a:schemeClr>
          </a:solidFill>
          <a:ln w="9525" cap="flat" cmpd="sng" algn="ctr">
            <a:solidFill>
              <a:sysClr val="windowText" lastClr="000000">
                <a:lumMod val="50000"/>
                <a:lumOff val="50000"/>
              </a:sysClr>
            </a:solidFill>
            <a:prstDash val="solid"/>
          </a:ln>
          <a:effectLst/>
        </p:spPr>
        <p:txBody>
          <a:bodyPr lIns="144000" rIns="144000" anchor="ctr"/>
          <a:lstStyle/>
          <a:p>
            <a:pPr algn="ctr" defTabSz="914400" fontAlgn="auto" latinLnBrk="0">
              <a:spcBef>
                <a:spcPts val="0"/>
              </a:spcBef>
              <a:spcAft>
                <a:spcPts val="0"/>
              </a:spcAft>
            </a:pPr>
            <a:r>
              <a:rPr kumimoji="0" lang="en" altLang="ko-KR" sz="1400" b="1" kern="0" dirty="0">
                <a:solidFill>
                  <a:prstClr val="white"/>
                </a:solidFill>
                <a:effectLst>
                  <a:outerShdw blurRad="38100" dist="38100" dir="2700000" algn="tl">
                    <a:srgbClr val="000000">
                      <a:alpha val="43137"/>
                    </a:srgbClr>
                  </a:outerShdw>
                </a:effectLst>
                <a:latin typeface="맑은 고딕"/>
                <a:ea typeface="맑은 고딕"/>
              </a:rPr>
              <a:t>Risk </a:t>
            </a:r>
            <a:r>
              <a:rPr kumimoji="0" lang="en" altLang="en-US" sz="1400" b="1" kern="0" dirty="0">
                <a:solidFill>
                  <a:prstClr val="white"/>
                </a:solidFill>
                <a:effectLst>
                  <a:outerShdw blurRad="38100" dist="38100" dir="2700000" algn="tl">
                    <a:srgbClr val="000000">
                      <a:alpha val="43137"/>
                    </a:srgbClr>
                  </a:outerShdw>
                </a:effectLst>
                <a:latin typeface="맑은 고딕"/>
                <a:ea typeface="맑은 고딕"/>
              </a:rPr>
              <a:t>minimization plan according to input manpower change</a:t>
            </a:r>
          </a:p>
        </p:txBody>
      </p:sp>
      <p:sp>
        <p:nvSpPr>
          <p:cNvPr id="22" name="TextBox 21"/>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4. </a:t>
            </a:r>
            <a:r>
              <a:rPr lang="en" altLang="en-US" sz="1400" b="1" dirty="0">
                <a:solidFill>
                  <a:schemeClr val="bg1">
                    <a:lumMod val="65000"/>
                  </a:schemeClr>
                </a:solidFill>
                <a:ea typeface="맑은 고딕" pitchFamily="50" charset="-127"/>
              </a:rPr>
              <a:t>Project management plan</a:t>
            </a:r>
          </a:p>
        </p:txBody>
      </p:sp>
      <p:sp>
        <p:nvSpPr>
          <p:cNvPr id="23" name="제목 3"/>
          <p:cNvSpPr txBox="1">
            <a:spLocks/>
          </p:cNvSpPr>
          <p:nvPr/>
        </p:nvSpPr>
        <p:spPr>
          <a:xfrm>
            <a:off x="740532" y="647400"/>
            <a:ext cx="8335614"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2813" rtl="0" eaLnBrk="0" fontAlgn="base" latinLnBrk="1" hangingPunct="0">
              <a:spcBef>
                <a:spcPct val="0"/>
              </a:spcBef>
              <a:spcAft>
                <a:spcPct val="0"/>
              </a:spcAft>
              <a:defRPr lang="ko-KR" altLang="en-US" sz="2600" b="1" kern="1200" spc="-60" baseline="0" dirty="0">
                <a:ln>
                  <a:noFill/>
                </a:ln>
                <a:solidFill>
                  <a:schemeClr val="accent1"/>
                </a:solidFill>
                <a:latin typeface="+mn-ea"/>
                <a:ea typeface="+mn-ea"/>
                <a:cs typeface="+mj-cs"/>
              </a:defRPr>
            </a:lvl1pPr>
            <a:lvl2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kumimoji="0" lang="en" altLang="en-US" sz="2400" dirty="0">
                <a:solidFill>
                  <a:schemeClr val="tx1">
                    <a:lumMod val="75000"/>
                    <a:lumOff val="25000"/>
                  </a:schemeClr>
                </a:solidFill>
              </a:rPr>
              <a:t>Security Management </a:t>
            </a:r>
            <a:r>
              <a:rPr kumimoji="0" lang="en" altLang="ko-KR" sz="2400" dirty="0">
                <a:solidFill>
                  <a:schemeClr val="tx1">
                    <a:lumMod val="75000"/>
                    <a:lumOff val="25000"/>
                  </a:schemeClr>
                </a:solidFill>
              </a:rPr>
              <a:t>(2/2)</a:t>
            </a:r>
            <a:endParaRPr kumimoji="0" lang="ko-KR" altLang="en-US" sz="2400" dirty="0">
              <a:solidFill>
                <a:schemeClr val="tx1">
                  <a:lumMod val="75000"/>
                  <a:lumOff val="25000"/>
                </a:schemeClr>
              </a:solidFill>
            </a:endParaRPr>
          </a:p>
        </p:txBody>
      </p:sp>
      <p:sp>
        <p:nvSpPr>
          <p:cNvPr id="24" name="텍스트 개체 틀 5"/>
          <p:cNvSpPr txBox="1">
            <a:spLocks/>
          </p:cNvSpPr>
          <p:nvPr/>
        </p:nvSpPr>
        <p:spPr>
          <a:xfrm>
            <a:off x="271701" y="692696"/>
            <a:ext cx="468831" cy="276999"/>
          </a:xfrm>
          <a:prstGeom prst="rect">
            <a:avLst/>
          </a:prstGeom>
        </p:spPr>
        <p:txBody>
          <a:bodyPr wrap="square" lIns="0" tIns="0" rIns="0" bIns="0" anchor="ctr" anchorCtr="0">
            <a:spAutoFit/>
          </a:bodyPr>
          <a:lstStyle>
            <a:lvl1pPr marL="0" indent="0" algn="l" defTabSz="912813" rtl="0" eaLnBrk="0" fontAlgn="base" latinLnBrk="1" hangingPunct="0">
              <a:spcBef>
                <a:spcPct val="20000"/>
              </a:spcBef>
              <a:spcAft>
                <a:spcPct val="0"/>
              </a:spcAft>
              <a:buFont typeface="Arial" pitchFamily="34" charset="0"/>
              <a:buNone/>
              <a:defRPr sz="1800" b="1" kern="1200" spc="-60" baseline="0">
                <a:ln>
                  <a:noFill/>
                </a:ln>
                <a:solidFill>
                  <a:schemeClr val="accent6"/>
                </a:solidFill>
                <a:latin typeface="+mn-ea"/>
                <a:ea typeface="+mn-ea"/>
                <a:cs typeface="+mn-cs"/>
              </a:defRPr>
            </a:lvl1pPr>
            <a:lvl2pPr marL="741363" indent="-284163" algn="l" defTabSz="912813"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1413" indent="-227013" algn="l" defTabSz="912813" rtl="0" eaLnBrk="0" fontAlgn="base" latinLnBrk="1" hangingPunct="0">
              <a:spcBef>
                <a:spcPct val="20000"/>
              </a:spcBef>
              <a:spcAft>
                <a:spcPct val="0"/>
              </a:spcAft>
              <a:buFont typeface="Arial" pitchFamily="34" charset="0"/>
              <a:buChar char="•"/>
              <a:defRPr sz="2500" kern="1200">
                <a:solidFill>
                  <a:schemeClr val="tx1"/>
                </a:solidFill>
                <a:latin typeface="+mn-lt"/>
                <a:ea typeface="+mn-ea"/>
                <a:cs typeface="+mn-cs"/>
              </a:defRPr>
            </a:lvl3pPr>
            <a:lvl4pPr marL="15986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58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kumimoji="0" lang="en" altLang="ko-KR" dirty="0">
                <a:solidFill>
                  <a:schemeClr val="tx1">
                    <a:lumMod val="75000"/>
                    <a:lumOff val="25000"/>
                  </a:schemeClr>
                </a:solidFill>
              </a:rPr>
              <a:t>18.</a:t>
            </a:r>
            <a:endParaRPr kumimoji="0" lang="ko-KR" altLang="en-US" dirty="0">
              <a:solidFill>
                <a:schemeClr val="tx1">
                  <a:lumMod val="75000"/>
                  <a:lumOff val="25000"/>
                </a:schemeClr>
              </a:solidFill>
            </a:endParaRPr>
          </a:p>
        </p:txBody>
      </p:sp>
    </p:spTree>
    <p:extLst>
      <p:ext uri="{BB962C8B-B14F-4D97-AF65-F5344CB8AC3E}">
        <p14:creationId xmlns:p14="http://schemas.microsoft.com/office/powerpoint/2010/main" val="3433121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4"/>
          <p:cNvGraphicFramePr>
            <a:graphicFrameLocks noGrp="1"/>
          </p:cNvGraphicFramePr>
          <p:nvPr>
            <p:extLst>
              <p:ext uri="{D42A27DB-BD31-4B8C-83A1-F6EECF244321}">
                <p14:modId xmlns:p14="http://schemas.microsoft.com/office/powerpoint/2010/main" val="2259678494"/>
              </p:ext>
            </p:extLst>
          </p:nvPr>
        </p:nvGraphicFramePr>
        <p:xfrm>
          <a:off x="523875" y="1268415"/>
          <a:ext cx="8605838" cy="5076825"/>
        </p:xfrm>
        <a:graphic>
          <a:graphicData uri="http://schemas.openxmlformats.org/drawingml/2006/table">
            <a:tbl>
              <a:tblPr/>
              <a:tblGrid>
                <a:gridCol w="1182072">
                  <a:extLst>
                    <a:ext uri="{9D8B030D-6E8A-4147-A177-3AD203B41FA5}">
                      <a16:colId xmlns:a16="http://schemas.microsoft.com/office/drawing/2014/main" val="20000"/>
                    </a:ext>
                  </a:extLst>
                </a:gridCol>
                <a:gridCol w="1076169">
                  <a:extLst>
                    <a:ext uri="{9D8B030D-6E8A-4147-A177-3AD203B41FA5}">
                      <a16:colId xmlns:a16="http://schemas.microsoft.com/office/drawing/2014/main" val="20001"/>
                    </a:ext>
                  </a:extLst>
                </a:gridCol>
                <a:gridCol w="6347597">
                  <a:extLst>
                    <a:ext uri="{9D8B030D-6E8A-4147-A177-3AD203B41FA5}">
                      <a16:colId xmlns:a16="http://schemas.microsoft.com/office/drawing/2014/main" val="20002"/>
                    </a:ext>
                  </a:extLst>
                </a:gridCol>
              </a:tblGrid>
              <a:tr h="292395">
                <a:tc>
                  <a:txBody>
                    <a:bodyPr/>
                    <a:lstStyle/>
                    <a:p>
                      <a:pPr algn="ctr" latinLnBrk="1">
                        <a:spcAft>
                          <a:spcPts val="0"/>
                        </a:spcAft>
                      </a:pPr>
                      <a:r>
                        <a:rPr lang="en" altLang="en-US" sz="900" b="1" kern="100" baseline="0" dirty="0">
                          <a:solidFill>
                            <a:schemeClr val="bg1"/>
                          </a:solidFill>
                          <a:latin typeface="+mn-ea"/>
                          <a:ea typeface="+mn-ea"/>
                          <a:cs typeface="Times New Roman"/>
                        </a:rPr>
                        <a:t>Inspection stage</a:t>
                      </a:r>
                      <a:endParaRPr lang="ko-KR" sz="900" kern="100" baseline="0" dirty="0">
                        <a:solidFill>
                          <a:schemeClr val="bg1"/>
                        </a:solidFill>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50000"/>
                      </a:schemeClr>
                    </a:solidFill>
                  </a:tcPr>
                </a:tc>
                <a:tc>
                  <a:txBody>
                    <a:bodyPr/>
                    <a:lstStyle/>
                    <a:p>
                      <a:pPr algn="ctr" latinLnBrk="1">
                        <a:spcAft>
                          <a:spcPts val="0"/>
                        </a:spcAft>
                      </a:pPr>
                      <a:r>
                        <a:rPr lang="en" altLang="en-US" sz="900" kern="100" baseline="0" dirty="0">
                          <a:solidFill>
                            <a:schemeClr val="bg1"/>
                          </a:solidFill>
                          <a:latin typeface="+mn-ea"/>
                          <a:ea typeface="+mn-ea"/>
                          <a:cs typeface="Times New Roman"/>
                        </a:rPr>
                        <a:t>Execution step</a:t>
                      </a:r>
                      <a:endParaRPr lang="ko-KR" sz="900" kern="100" baseline="0" dirty="0">
                        <a:solidFill>
                          <a:schemeClr val="bg1"/>
                        </a:solidFill>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50000"/>
                      </a:schemeClr>
                    </a:solidFill>
                  </a:tcPr>
                </a:tc>
                <a:tc>
                  <a:txBody>
                    <a:bodyPr/>
                    <a:lstStyle/>
                    <a:p>
                      <a:pPr algn="ctr" latinLnBrk="1">
                        <a:spcAft>
                          <a:spcPts val="0"/>
                        </a:spcAft>
                      </a:pPr>
                      <a:r>
                        <a:rPr lang="en" altLang="en-US" sz="900" b="1" kern="100" baseline="0" dirty="0">
                          <a:solidFill>
                            <a:schemeClr val="bg1"/>
                          </a:solidFill>
                          <a:latin typeface="+mn-ea"/>
                          <a:ea typeface="+mn-ea"/>
                          <a:cs typeface="Times New Roman"/>
                        </a:rPr>
                        <a:t>product name</a:t>
                      </a:r>
                      <a:endParaRPr lang="ko-KR" sz="900" kern="100" baseline="0" dirty="0">
                        <a:solidFill>
                          <a:schemeClr val="bg1"/>
                        </a:solidFill>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56550">
                <a:tc>
                  <a:txBody>
                    <a:bodyPr/>
                    <a:lstStyle/>
                    <a:p>
                      <a:pPr algn="ctr" latinLnBrk="1">
                        <a:spcAft>
                          <a:spcPts val="0"/>
                        </a:spcAft>
                      </a:pPr>
                      <a:r>
                        <a:rPr lang="en" altLang="en-US" sz="900" kern="100" baseline="0" dirty="0">
                          <a:latin typeface="+mn-ea"/>
                          <a:ea typeface="+mn-ea"/>
                          <a:cs typeface="Times New Roman"/>
                        </a:rPr>
                        <a:t>start</a:t>
                      </a:r>
                      <a:endParaRPr lang="ko-KR" sz="9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altLang="en-US" sz="900" kern="100" baseline="0" dirty="0">
                          <a:latin typeface="+mn-ea"/>
                          <a:ea typeface="+mn-ea"/>
                          <a:cs typeface="Times New Roman"/>
                        </a:rPr>
                        <a:t>start</a:t>
                      </a:r>
                      <a:endParaRPr lang="ko-KR" sz="9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900" b="0" i="0" u="none" strike="noStrike" cap="none" normalizeH="0" baseline="0" dirty="0">
                          <a:ln>
                            <a:noFill/>
                          </a:ln>
                          <a:solidFill>
                            <a:schemeClr val="tx1">
                              <a:lumMod val="75000"/>
                              <a:lumOff val="25000"/>
                            </a:schemeClr>
                          </a:solidFill>
                          <a:effectLst/>
                          <a:latin typeface="+mn-ea"/>
                          <a:ea typeface="+mn-ea"/>
                        </a:rPr>
                        <a:t>initiation report</a:t>
                      </a:r>
                      <a:endParaRPr kumimoji="1" lang="en-US" altLang="ko-KR" sz="900" b="0" i="0" u="none" strike="noStrike" cap="none" normalizeH="0" baseline="0" dirty="0">
                        <a:ln>
                          <a:noFill/>
                        </a:ln>
                        <a:solidFill>
                          <a:schemeClr val="tx1">
                            <a:lumMod val="75000"/>
                            <a:lumOff val="25000"/>
                          </a:schemeClr>
                        </a:solidFill>
                        <a:effectLst/>
                        <a:latin typeface="+mn-ea"/>
                        <a:ea typeface="+mn-ea"/>
                      </a:endParaRP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ko-KR" sz="900" b="0" i="0" u="none" strike="noStrike" cap="none" normalizeH="0" baseline="0" dirty="0">
                          <a:ln>
                            <a:noFill/>
                          </a:ln>
                          <a:solidFill>
                            <a:schemeClr val="tx1">
                              <a:lumMod val="75000"/>
                              <a:lumOff val="25000"/>
                            </a:schemeClr>
                          </a:solidFill>
                          <a:effectLst/>
                          <a:latin typeface="+mn-ea"/>
                          <a:ea typeface="+mn-ea"/>
                        </a:rPr>
                        <a:t>WBS</a:t>
                      </a: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900" b="0" i="0" u="none" strike="noStrike" cap="none" normalizeH="0" baseline="0" dirty="0">
                          <a:ln>
                            <a:noFill/>
                          </a:ln>
                          <a:solidFill>
                            <a:schemeClr val="tx1">
                              <a:lumMod val="75000"/>
                              <a:lumOff val="25000"/>
                            </a:schemeClr>
                          </a:solidFill>
                          <a:effectLst/>
                          <a:latin typeface="+mn-ea"/>
                          <a:ea typeface="+mn-ea"/>
                        </a:rPr>
                        <a:t>business plan</a:t>
                      </a: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624762">
                <a:tc rowSpan="2">
                  <a:txBody>
                    <a:bodyPr/>
                    <a:lstStyle/>
                    <a:p>
                      <a:pPr algn="ctr" latinLnBrk="1">
                        <a:spcAft>
                          <a:spcPts val="0"/>
                        </a:spcAft>
                      </a:pPr>
                      <a:r>
                        <a:rPr lang="en" altLang="en-US" sz="900" kern="100" baseline="0" dirty="0">
                          <a:latin typeface="+mn-ea"/>
                          <a:ea typeface="+mn-ea"/>
                          <a:cs typeface="Times New Roman"/>
                        </a:rPr>
                        <a:t>detailed design</a:t>
                      </a:r>
                      <a:endParaRPr lang="ko-KR" altLang="ko-KR" sz="9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altLang="en-US" sz="900" kern="100" baseline="0" dirty="0">
                          <a:latin typeface="+mn-ea"/>
                          <a:ea typeface="+mn-ea"/>
                          <a:cs typeface="Times New Roman"/>
                        </a:rPr>
                        <a:t>analyze</a:t>
                      </a:r>
                      <a:endParaRPr lang="ko-KR" sz="9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defRPr/>
                      </a:pP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Requirements definition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supplement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a:t>
                      </a: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defRPr/>
                      </a:pP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Requirements Tracking Matrix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Supplemental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a:t>
                      </a: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defRPr/>
                      </a:pP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business function</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Flow Chart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-BPD (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Supplemental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a:t>
                      </a:r>
                      <a:endParaRPr kumimoji="1" lang="ko-KR" altLang="en-US" sz="900" b="0" i="0" u="none" strike="noStrike" kern="1200" cap="none" normalizeH="0" baseline="0" dirty="0">
                        <a:ln>
                          <a:noFill/>
                        </a:ln>
                        <a:solidFill>
                          <a:schemeClr val="tx1">
                            <a:lumMod val="75000"/>
                            <a:lumOff val="25000"/>
                          </a:schemeClr>
                        </a:solidFill>
                        <a:effectLst/>
                        <a:latin typeface="+mn-ea"/>
                        <a:ea typeface="+mn-ea"/>
                        <a:cs typeface="+mn-cs"/>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1592021">
                <a:tc vMerge="1">
                  <a:txBody>
                    <a:bodyPr/>
                    <a:lstStyle/>
                    <a:p>
                      <a:pPr algn="ctr" latinLnBrk="1">
                        <a:spcAft>
                          <a:spcPts val="0"/>
                        </a:spcAft>
                      </a:pPr>
                      <a:endParaRPr lang="ko-KR" sz="11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altLang="en-US" sz="900" kern="100" baseline="0" dirty="0">
                          <a:latin typeface="+mn-ea"/>
                          <a:ea typeface="+mn-ea"/>
                          <a:cs typeface="Times New Roman"/>
                        </a:rPr>
                        <a:t>design</a:t>
                      </a:r>
                      <a:endParaRPr lang="ko-KR" sz="9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System Architecture Definition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Supplementary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                            </a:t>
                      </a:r>
                      <a:endParaRPr kumimoji="1" lang="en-US" altLang="ko-KR" sz="900" b="0" i="0" u="none" strike="noStrike" kern="1200" cap="none" normalizeH="0" baseline="0" dirty="0">
                        <a:ln>
                          <a:noFill/>
                        </a:ln>
                        <a:solidFill>
                          <a:schemeClr val="tx1">
                            <a:lumMod val="75000"/>
                            <a:lumOff val="25000"/>
                          </a:schemeClr>
                        </a:solidFill>
                        <a:effectLst/>
                        <a:latin typeface="+mn-ea"/>
                        <a:ea typeface="+mn-ea"/>
                        <a:cs typeface="+mn-cs"/>
                      </a:endParaRP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ERD (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logical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physical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a:t>
                      </a: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table definition</a:t>
                      </a:r>
                      <a:endParaRPr kumimoji="1" lang="en-US" altLang="ko-KR" sz="900" b="0" i="0" u="none" strike="noStrike" kern="1200" cap="none" normalizeH="0" baseline="0" dirty="0">
                        <a:ln>
                          <a:noFill/>
                        </a:ln>
                        <a:solidFill>
                          <a:schemeClr val="tx1">
                            <a:lumMod val="75000"/>
                            <a:lumOff val="25000"/>
                          </a:schemeClr>
                        </a:solidFill>
                        <a:effectLst/>
                        <a:latin typeface="+mn-ea"/>
                        <a:ea typeface="+mn-ea"/>
                        <a:cs typeface="+mn-cs"/>
                      </a:endParaRP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UI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blueprint</a:t>
                      </a:r>
                      <a:endParaRPr kumimoji="1" lang="en-US" altLang="ko-KR" sz="900" b="0" i="0" u="none" strike="noStrike" kern="1200" cap="none" normalizeH="0" baseline="0" dirty="0">
                        <a:ln>
                          <a:noFill/>
                        </a:ln>
                        <a:solidFill>
                          <a:schemeClr val="tx1">
                            <a:lumMod val="75000"/>
                            <a:lumOff val="25000"/>
                          </a:schemeClr>
                        </a:solidFill>
                        <a:effectLst/>
                        <a:latin typeface="+mn-ea"/>
                        <a:ea typeface="+mn-ea"/>
                        <a:cs typeface="+mn-cs"/>
                      </a:endParaRP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900" b="0" i="0" u="none" strike="noStrike" kern="1200" cap="none" normalizeH="0" baseline="0" dirty="0" err="1">
                          <a:ln>
                            <a:noFill/>
                          </a:ln>
                          <a:solidFill>
                            <a:schemeClr val="tx1">
                              <a:lumMod val="75000"/>
                              <a:lumOff val="25000"/>
                            </a:schemeClr>
                          </a:solidFill>
                          <a:effectLst/>
                          <a:latin typeface="+mn-ea"/>
                          <a:ea typeface="+mn-ea"/>
                          <a:cs typeface="+mn-cs"/>
                        </a:rPr>
                        <a:t>System interface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list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design document</a:t>
                      </a: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Program list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supplement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program specification</a:t>
                      </a:r>
                      <a:endParaRPr kumimoji="1" lang="en-US" altLang="ko-KR" sz="900" b="0" i="0" u="none" strike="noStrike" kern="1200" cap="none" normalizeH="0" baseline="0" dirty="0">
                        <a:ln>
                          <a:noFill/>
                        </a:ln>
                        <a:solidFill>
                          <a:schemeClr val="tx1">
                            <a:lumMod val="75000"/>
                            <a:lumOff val="25000"/>
                          </a:schemeClr>
                        </a:solidFill>
                        <a:effectLst/>
                        <a:latin typeface="+mn-ea"/>
                        <a:ea typeface="+mn-ea"/>
                        <a:cs typeface="+mn-cs"/>
                      </a:endParaRP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menu structure</a:t>
                      </a:r>
                      <a:endParaRPr kumimoji="1" lang="en-US" altLang="ko-KR" sz="900" b="0" i="0" u="none" strike="noStrike" kern="1200" cap="none" normalizeH="0" baseline="0" dirty="0">
                        <a:ln>
                          <a:noFill/>
                        </a:ln>
                        <a:solidFill>
                          <a:schemeClr val="tx1">
                            <a:lumMod val="75000"/>
                            <a:lumOff val="25000"/>
                          </a:schemeClr>
                        </a:solidFill>
                        <a:effectLst/>
                        <a:latin typeface="+mn-ea"/>
                        <a:ea typeface="+mn-ea"/>
                        <a:cs typeface="+mn-cs"/>
                      </a:endParaRP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Data Migration Items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Data Migration </a:t>
                      </a:r>
                      <a:r>
                        <a:rPr kumimoji="1" lang="en" altLang="en-US" sz="900" b="0" i="0" u="none" strike="noStrike" kern="1200" cap="none" normalizeH="0" baseline="0" dirty="0" err="1">
                          <a:ln>
                            <a:noFill/>
                          </a:ln>
                          <a:solidFill>
                            <a:schemeClr val="tx1">
                              <a:lumMod val="75000"/>
                              <a:lumOff val="25000"/>
                            </a:schemeClr>
                          </a:solidFill>
                          <a:effectLst/>
                          <a:latin typeface="+mn-ea"/>
                          <a:ea typeface="+mn-ea"/>
                          <a:cs typeface="+mn-cs"/>
                        </a:rPr>
                        <a:t>Mapping Statement</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Data Migration Plan</a:t>
                      </a:r>
                      <a:endParaRPr kumimoji="1" lang="en-US" altLang="ko-KR" sz="900" b="0" i="0" u="none" strike="noStrike" kern="1200" cap="none" normalizeH="0" baseline="0" dirty="0">
                        <a:ln>
                          <a:noFill/>
                        </a:ln>
                        <a:solidFill>
                          <a:schemeClr val="tx1">
                            <a:lumMod val="75000"/>
                            <a:lumOff val="25000"/>
                          </a:schemeClr>
                        </a:solidFill>
                        <a:effectLst/>
                        <a:latin typeface="+mn-ea"/>
                        <a:ea typeface="+mn-ea"/>
                        <a:cs typeface="+mn-cs"/>
                      </a:endParaRP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test plan</a:t>
                      </a:r>
                      <a:endParaRPr kumimoji="1" lang="en-US" altLang="ko-KR" sz="900" b="0" i="0" u="none" strike="noStrike" kern="1200" cap="none" normalizeH="0" baseline="0" dirty="0">
                        <a:ln>
                          <a:noFill/>
                        </a:ln>
                        <a:solidFill>
                          <a:schemeClr val="tx1">
                            <a:lumMod val="75000"/>
                            <a:lumOff val="25000"/>
                          </a:schemeClr>
                        </a:solidFill>
                        <a:effectLst/>
                        <a:latin typeface="+mn-ea"/>
                        <a:ea typeface="+mn-ea"/>
                        <a:cs typeface="+mn-cs"/>
                      </a:endParaRP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Master Data Definition</a:t>
                      </a:r>
                      <a:endParaRPr kumimoji="1" lang="en-US" altLang="ko-KR" sz="900" b="0" i="0" u="none" strike="noStrike" kern="1200" cap="none" normalizeH="0" baseline="0" dirty="0">
                        <a:ln>
                          <a:noFill/>
                        </a:ln>
                        <a:solidFill>
                          <a:schemeClr val="tx1">
                            <a:lumMod val="75000"/>
                            <a:lumOff val="25000"/>
                          </a:schemeClr>
                        </a:solidFill>
                        <a:effectLst/>
                        <a:latin typeface="+mn-ea"/>
                        <a:ea typeface="+mn-ea"/>
                        <a:cs typeface="+mn-cs"/>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556068">
                <a:tc>
                  <a:txBody>
                    <a:bodyPr/>
                    <a:lstStyle/>
                    <a:p>
                      <a:pPr algn="ctr" latinLnBrk="1">
                        <a:spcAft>
                          <a:spcPts val="0"/>
                        </a:spcAft>
                      </a:pPr>
                      <a:r>
                        <a:rPr lang="en" altLang="en-US" sz="900" kern="100" baseline="0" dirty="0">
                          <a:latin typeface="+mn-ea"/>
                          <a:ea typeface="+mn-ea"/>
                          <a:cs typeface="Times New Roman"/>
                        </a:rPr>
                        <a:t>avatar</a:t>
                      </a:r>
                      <a:endParaRPr lang="ko-KR" sz="9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altLang="en-US" sz="900" kern="100" baseline="0" dirty="0">
                          <a:latin typeface="+mn-ea"/>
                          <a:ea typeface="+mn-ea"/>
                          <a:cs typeface="Times New Roman"/>
                        </a:rPr>
                        <a:t>avatar</a:t>
                      </a:r>
                      <a:endParaRPr lang="ko-KR" sz="9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Unit test specification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case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result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defect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a:t>
                      </a: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business transition plan</a:t>
                      </a:r>
                      <a:endParaRPr kumimoji="1" lang="en-US" altLang="ko-KR" sz="900" b="0" i="0" u="none" strike="noStrike" kern="1200" cap="none" normalizeH="0" baseline="0" dirty="0">
                        <a:ln>
                          <a:noFill/>
                        </a:ln>
                        <a:solidFill>
                          <a:schemeClr val="tx1">
                            <a:lumMod val="75000"/>
                            <a:lumOff val="25000"/>
                          </a:schemeClr>
                        </a:solidFill>
                        <a:effectLst/>
                        <a:latin typeface="+mn-ea"/>
                        <a:ea typeface="+mn-ea"/>
                        <a:cs typeface="+mn-cs"/>
                      </a:endParaRP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educational plan</a:t>
                      </a:r>
                      <a:endParaRPr kumimoji="1" lang="en-US" altLang="ko-KR" sz="900" b="0" i="0" u="none" strike="noStrike" kern="1200" cap="none" normalizeH="0" baseline="0" dirty="0">
                        <a:ln>
                          <a:noFill/>
                        </a:ln>
                        <a:solidFill>
                          <a:schemeClr val="tx1">
                            <a:lumMod val="75000"/>
                            <a:lumOff val="25000"/>
                          </a:schemeClr>
                        </a:solidFill>
                        <a:effectLst/>
                        <a:latin typeface="+mn-ea"/>
                        <a:ea typeface="+mn-ea"/>
                        <a:cs typeface="+mn-cs"/>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r h="864972">
                <a:tc rowSpan="2">
                  <a:txBody>
                    <a:bodyPr/>
                    <a:lstStyle/>
                    <a:p>
                      <a:pPr algn="ctr" latinLnBrk="1">
                        <a:spcAft>
                          <a:spcPts val="0"/>
                        </a:spcAft>
                      </a:pPr>
                      <a:r>
                        <a:rPr lang="en" altLang="en-US" sz="900" kern="100" baseline="0" dirty="0">
                          <a:latin typeface="+mn-ea"/>
                          <a:ea typeface="+mn-ea"/>
                          <a:cs typeface="Times New Roman"/>
                        </a:rPr>
                        <a:t>complete</a:t>
                      </a:r>
                      <a:endParaRPr lang="ko-KR" sz="9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altLang="en-US" sz="900" kern="100" baseline="0" dirty="0">
                          <a:latin typeface="+mn-ea"/>
                          <a:ea typeface="+mn-ea"/>
                          <a:cs typeface="Times New Roman"/>
                        </a:rPr>
                        <a:t>test</a:t>
                      </a:r>
                      <a:endParaRPr lang="ko-KR" sz="9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Integrated Test Specification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Scenario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Case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Result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Defect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a:t>
                      </a: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Performance Test Plan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Result</a:t>
                      </a:r>
                      <a:endParaRPr kumimoji="1" lang="ko-KR" altLang="ko-KR" sz="900" b="0" i="0" u="none" strike="noStrike" kern="1200" cap="none" normalizeH="0" baseline="0" dirty="0">
                        <a:ln>
                          <a:noFill/>
                        </a:ln>
                        <a:solidFill>
                          <a:schemeClr val="tx1">
                            <a:lumMod val="75000"/>
                            <a:lumOff val="25000"/>
                          </a:schemeClr>
                        </a:solidFill>
                        <a:effectLst/>
                        <a:latin typeface="+mn-ea"/>
                        <a:ea typeface="+mn-ea"/>
                        <a:cs typeface="+mn-cs"/>
                      </a:endParaRP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Rehearsal Specification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Scenario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Case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Result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 </a:t>
                      </a: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Flaw </a:t>
                      </a:r>
                      <a:r>
                        <a:rPr kumimoji="1" lang="en" altLang="ko-KR" sz="900" b="0" i="0" u="none" strike="noStrike" kern="1200" cap="none" normalizeH="0" baseline="0" dirty="0">
                          <a:ln>
                            <a:noFill/>
                          </a:ln>
                          <a:solidFill>
                            <a:schemeClr val="tx1">
                              <a:lumMod val="75000"/>
                              <a:lumOff val="25000"/>
                            </a:schemeClr>
                          </a:solidFill>
                          <a:effectLst/>
                          <a:latin typeface="+mn-ea"/>
                          <a:ea typeface="+mn-ea"/>
                          <a:cs typeface="+mn-cs"/>
                        </a:rPr>
                        <a:t>)</a:t>
                      </a: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Security Vulnerability Analysis and Results</a:t>
                      </a:r>
                      <a:endParaRPr kumimoji="1" lang="en-US" altLang="ko-KR" sz="900" b="0" i="0" u="none" strike="noStrike" kern="1200" cap="none" normalizeH="0" baseline="0" dirty="0">
                        <a:ln>
                          <a:noFill/>
                        </a:ln>
                        <a:solidFill>
                          <a:schemeClr val="tx1">
                            <a:lumMod val="75000"/>
                            <a:lumOff val="25000"/>
                          </a:schemeClr>
                        </a:solidFill>
                        <a:effectLst/>
                        <a:latin typeface="+mn-ea"/>
                        <a:ea typeface="+mn-ea"/>
                        <a:cs typeface="+mn-cs"/>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5"/>
                  </a:ext>
                </a:extLst>
              </a:tr>
              <a:tr h="690057">
                <a:tc vMerge="1">
                  <a:txBody>
                    <a:bodyPr/>
                    <a:lstStyle/>
                    <a:p>
                      <a:pPr algn="ctr" latinLnBrk="1">
                        <a:spcAft>
                          <a:spcPts val="0"/>
                        </a:spcAft>
                      </a:pPr>
                      <a:endParaRPr lang="ko-KR" sz="1100" kern="100" baseline="0" dirty="0">
                        <a:latin typeface="맑은 고딕" pitchFamily="50" charset="-127"/>
                        <a:ea typeface="맑은 고딕" pitchFamily="50" charset="-127"/>
                        <a:cs typeface="Times New Roman"/>
                      </a:endParaRPr>
                    </a:p>
                  </a:txBody>
                  <a:tcPr marL="58031" marR="58031"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altLang="en-US" sz="900" kern="100" baseline="0" dirty="0">
                          <a:latin typeface="+mn-ea"/>
                          <a:ea typeface="+mn-ea"/>
                          <a:cs typeface="Times New Roman"/>
                        </a:rPr>
                        <a:t>implementation</a:t>
                      </a:r>
                      <a:endParaRPr lang="ko-KR" sz="9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user </a:t>
                      </a:r>
                      <a:r>
                        <a:rPr kumimoji="1" lang="en" altLang="en-US" sz="900" b="0" i="0" u="none" strike="noStrike" kern="1200" cap="none" normalizeH="0" baseline="0" dirty="0" err="1">
                          <a:ln>
                            <a:noFill/>
                          </a:ln>
                          <a:solidFill>
                            <a:schemeClr val="tx1">
                              <a:lumMod val="75000"/>
                              <a:lumOff val="25000"/>
                            </a:schemeClr>
                          </a:solidFill>
                          <a:effectLst/>
                          <a:latin typeface="+mn-ea"/>
                          <a:ea typeface="+mn-ea"/>
                          <a:cs typeface="+mn-cs"/>
                        </a:rPr>
                        <a:t>manual</a:t>
                      </a:r>
                      <a:endParaRPr kumimoji="1" lang="en-US" altLang="ko-KR" sz="900" b="0" i="0" u="none" strike="noStrike" kern="1200" cap="none" normalizeH="0" baseline="0" dirty="0">
                        <a:ln>
                          <a:noFill/>
                        </a:ln>
                        <a:solidFill>
                          <a:schemeClr val="tx1">
                            <a:lumMod val="75000"/>
                            <a:lumOff val="25000"/>
                          </a:schemeClr>
                        </a:solidFill>
                        <a:effectLst/>
                        <a:latin typeface="+mn-ea"/>
                        <a:ea typeface="+mn-ea"/>
                        <a:cs typeface="+mn-cs"/>
                      </a:endParaRP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operator's </a:t>
                      </a:r>
                      <a:r>
                        <a:rPr kumimoji="1" lang="en" altLang="en-US" sz="900" b="0" i="0" u="none" strike="noStrike" kern="1200" cap="none" normalizeH="0" baseline="0" dirty="0" err="1">
                          <a:ln>
                            <a:noFill/>
                          </a:ln>
                          <a:solidFill>
                            <a:schemeClr val="tx1">
                              <a:lumMod val="75000"/>
                              <a:lumOff val="25000"/>
                            </a:schemeClr>
                          </a:solidFill>
                          <a:effectLst/>
                          <a:latin typeface="+mn-ea"/>
                          <a:ea typeface="+mn-ea"/>
                          <a:cs typeface="+mn-cs"/>
                        </a:rPr>
                        <a:t>manual</a:t>
                      </a:r>
                      <a:endParaRPr kumimoji="1" lang="en-US" altLang="ko-KR" sz="900" b="0" i="0" u="none" strike="noStrike" kern="1200" cap="none" normalizeH="0" baseline="0" dirty="0">
                        <a:ln>
                          <a:noFill/>
                        </a:ln>
                        <a:solidFill>
                          <a:schemeClr val="tx1">
                            <a:lumMod val="75000"/>
                            <a:lumOff val="25000"/>
                          </a:schemeClr>
                        </a:solidFill>
                        <a:effectLst/>
                        <a:latin typeface="+mn-ea"/>
                        <a:ea typeface="+mn-ea"/>
                        <a:cs typeface="+mn-cs"/>
                      </a:endParaRP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900" b="0" i="0" u="none" strike="noStrike" kern="1200" cap="none" normalizeH="0" baseline="0" dirty="0">
                          <a:ln>
                            <a:noFill/>
                          </a:ln>
                          <a:solidFill>
                            <a:schemeClr val="tx1">
                              <a:lumMod val="75000"/>
                              <a:lumOff val="25000"/>
                            </a:schemeClr>
                          </a:solidFill>
                          <a:effectLst/>
                          <a:latin typeface="+mn-ea"/>
                          <a:ea typeface="+mn-ea"/>
                          <a:cs typeface="+mn-cs"/>
                        </a:rPr>
                        <a:t>Project completion report</a:t>
                      </a:r>
                      <a:endParaRPr kumimoji="1" lang="ko-KR" sz="900" b="0" i="0" u="none" strike="noStrike" kern="1200" cap="none" normalizeH="0" baseline="0" dirty="0">
                        <a:ln>
                          <a:noFill/>
                        </a:ln>
                        <a:solidFill>
                          <a:schemeClr val="tx1">
                            <a:lumMod val="75000"/>
                            <a:lumOff val="25000"/>
                          </a:schemeClr>
                        </a:solidFill>
                        <a:effectLst/>
                        <a:latin typeface="+mn-ea"/>
                        <a:ea typeface="+mn-ea"/>
                        <a:cs typeface="+mn-cs"/>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5" name="제목 3"/>
          <p:cNvSpPr txBox="1">
            <a:spLocks/>
          </p:cNvSpPr>
          <p:nvPr/>
        </p:nvSpPr>
        <p:spPr>
          <a:xfrm>
            <a:off x="740532" y="647400"/>
            <a:ext cx="8335614"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2813" rtl="0" eaLnBrk="0" fontAlgn="base" latinLnBrk="1" hangingPunct="0">
              <a:spcBef>
                <a:spcPct val="0"/>
              </a:spcBef>
              <a:spcAft>
                <a:spcPct val="0"/>
              </a:spcAft>
              <a:defRPr lang="ko-KR" altLang="en-US" sz="2600" b="1" kern="1200" spc="-60" baseline="0" dirty="0">
                <a:ln>
                  <a:noFill/>
                </a:ln>
                <a:solidFill>
                  <a:schemeClr val="accent1"/>
                </a:solidFill>
                <a:latin typeface="+mn-ea"/>
                <a:ea typeface="+mn-ea"/>
                <a:cs typeface="+mj-cs"/>
              </a:defRPr>
            </a:lvl1pPr>
            <a:lvl2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kumimoji="0" lang="en" altLang="en-US" sz="2400" dirty="0">
                <a:solidFill>
                  <a:schemeClr val="tx1">
                    <a:lumMod val="75000"/>
                    <a:lumOff val="25000"/>
                  </a:schemeClr>
                </a:solidFill>
              </a:rPr>
              <a:t>deliverables step by step</a:t>
            </a:r>
          </a:p>
        </p:txBody>
      </p:sp>
      <p:sp>
        <p:nvSpPr>
          <p:cNvPr id="16" name="텍스트 개체 틀 5"/>
          <p:cNvSpPr txBox="1">
            <a:spLocks/>
          </p:cNvSpPr>
          <p:nvPr/>
        </p:nvSpPr>
        <p:spPr>
          <a:xfrm>
            <a:off x="271701" y="692696"/>
            <a:ext cx="468831" cy="276999"/>
          </a:xfrm>
          <a:prstGeom prst="rect">
            <a:avLst/>
          </a:prstGeom>
        </p:spPr>
        <p:txBody>
          <a:bodyPr wrap="square" lIns="0" tIns="0" rIns="0" bIns="0" anchor="ctr" anchorCtr="0">
            <a:spAutoFit/>
          </a:bodyPr>
          <a:lstStyle>
            <a:lvl1pPr marL="0" indent="0" algn="l" defTabSz="912813" rtl="0" eaLnBrk="0" fontAlgn="base" latinLnBrk="1" hangingPunct="0">
              <a:spcBef>
                <a:spcPct val="20000"/>
              </a:spcBef>
              <a:spcAft>
                <a:spcPct val="0"/>
              </a:spcAft>
              <a:buFont typeface="Arial" pitchFamily="34" charset="0"/>
              <a:buNone/>
              <a:defRPr sz="1800" b="1" kern="1200" spc="-60" baseline="0">
                <a:ln>
                  <a:noFill/>
                </a:ln>
                <a:solidFill>
                  <a:schemeClr val="accent6"/>
                </a:solidFill>
                <a:latin typeface="+mn-ea"/>
                <a:ea typeface="+mn-ea"/>
                <a:cs typeface="+mn-cs"/>
              </a:defRPr>
            </a:lvl1pPr>
            <a:lvl2pPr marL="741363" indent="-284163" algn="l" defTabSz="912813"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1413" indent="-227013" algn="l" defTabSz="912813" rtl="0" eaLnBrk="0" fontAlgn="base" latinLnBrk="1" hangingPunct="0">
              <a:spcBef>
                <a:spcPct val="20000"/>
              </a:spcBef>
              <a:spcAft>
                <a:spcPct val="0"/>
              </a:spcAft>
              <a:buFont typeface="Arial" pitchFamily="34" charset="0"/>
              <a:buChar char="•"/>
              <a:defRPr sz="2500" kern="1200">
                <a:solidFill>
                  <a:schemeClr val="tx1"/>
                </a:solidFill>
                <a:latin typeface="+mn-lt"/>
                <a:ea typeface="+mn-ea"/>
                <a:cs typeface="+mn-cs"/>
              </a:defRPr>
            </a:lvl3pPr>
            <a:lvl4pPr marL="15986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58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kumimoji="0" lang="en" altLang="ko-KR" dirty="0">
                <a:solidFill>
                  <a:schemeClr val="tx1">
                    <a:lumMod val="75000"/>
                    <a:lumOff val="25000"/>
                  </a:schemeClr>
                </a:solidFill>
              </a:rPr>
              <a:t>19.</a:t>
            </a:r>
            <a:endParaRPr kumimoji="0" lang="ko-KR" altLang="en-US" dirty="0">
              <a:solidFill>
                <a:schemeClr val="tx1">
                  <a:lumMod val="75000"/>
                  <a:lumOff val="25000"/>
                </a:schemeClr>
              </a:solidFill>
            </a:endParaRPr>
          </a:p>
        </p:txBody>
      </p:sp>
      <p:sp>
        <p:nvSpPr>
          <p:cNvPr id="17" name="TextBox 16"/>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4. </a:t>
            </a:r>
            <a:r>
              <a:rPr lang="en" altLang="en-US" sz="1400" b="1" dirty="0">
                <a:solidFill>
                  <a:schemeClr val="bg1">
                    <a:lumMod val="65000"/>
                  </a:schemeClr>
                </a:solidFill>
                <a:ea typeface="맑은 고딕" pitchFamily="50" charset="-127"/>
              </a:rPr>
              <a:t>Project management plan</a:t>
            </a:r>
          </a:p>
        </p:txBody>
      </p:sp>
      <p:sp>
        <p:nvSpPr>
          <p:cNvPr id="2" name="사각형: 모서리가 접힌 도형 1">
            <a:extLst>
              <a:ext uri="{FF2B5EF4-FFF2-40B4-BE49-F238E27FC236}">
                <a16:creationId xmlns:a16="http://schemas.microsoft.com/office/drawing/2014/main" id="{2817E28C-5F7A-A0B3-81DD-05BD864240FE}"/>
              </a:ext>
            </a:extLst>
          </p:cNvPr>
          <p:cNvSpPr/>
          <p:nvPr/>
        </p:nvSpPr>
        <p:spPr>
          <a:xfrm>
            <a:off x="8263911" y="1451276"/>
            <a:ext cx="1346255" cy="1604023"/>
          </a:xfrm>
          <a:prstGeom prst="foldedCorne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ko-KR" sz="1000" dirty="0">
                <a:solidFill>
                  <a:schemeClr val="tx1"/>
                </a:solidFill>
              </a:rPr>
              <a:t>ISOFH </a:t>
            </a:r>
            <a:r>
              <a:rPr lang="en" altLang="en-US" sz="1000" dirty="0">
                <a:solidFill>
                  <a:schemeClr val="tx1"/>
                </a:solidFill>
              </a:rPr>
              <a:t>composable part</a:t>
            </a:r>
            <a:endParaRPr lang="en-US" altLang="ko-KR" sz="1000" dirty="0">
              <a:solidFill>
                <a:schemeClr val="tx1"/>
              </a:solidFill>
            </a:endParaRPr>
          </a:p>
          <a:p>
            <a:pPr algn="ctr"/>
            <a:r>
              <a:rPr lang="en" altLang="en-US" sz="1000" dirty="0">
                <a:solidFill>
                  <a:schemeClr val="tx1"/>
                </a:solidFill>
              </a:rPr>
              <a:t>need justice</a:t>
            </a:r>
          </a:p>
        </p:txBody>
      </p:sp>
    </p:spTree>
    <p:extLst>
      <p:ext uri="{BB962C8B-B14F-4D97-AF65-F5344CB8AC3E}">
        <p14:creationId xmlns:p14="http://schemas.microsoft.com/office/powerpoint/2010/main" val="38888723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4"/>
          <p:cNvGraphicFramePr>
            <a:graphicFrameLocks noGrp="1"/>
          </p:cNvGraphicFramePr>
          <p:nvPr/>
        </p:nvGraphicFramePr>
        <p:xfrm>
          <a:off x="515636" y="1268415"/>
          <a:ext cx="8875619" cy="5180008"/>
        </p:xfrm>
        <a:graphic>
          <a:graphicData uri="http://schemas.openxmlformats.org/drawingml/2006/table">
            <a:tbl>
              <a:tblPr/>
              <a:tblGrid>
                <a:gridCol w="1219128">
                  <a:extLst>
                    <a:ext uri="{9D8B030D-6E8A-4147-A177-3AD203B41FA5}">
                      <a16:colId xmlns:a16="http://schemas.microsoft.com/office/drawing/2014/main" val="20000"/>
                    </a:ext>
                  </a:extLst>
                </a:gridCol>
                <a:gridCol w="1109905">
                  <a:extLst>
                    <a:ext uri="{9D8B030D-6E8A-4147-A177-3AD203B41FA5}">
                      <a16:colId xmlns:a16="http://schemas.microsoft.com/office/drawing/2014/main" val="20001"/>
                    </a:ext>
                  </a:extLst>
                </a:gridCol>
                <a:gridCol w="2938293">
                  <a:extLst>
                    <a:ext uri="{9D8B030D-6E8A-4147-A177-3AD203B41FA5}">
                      <a16:colId xmlns:a16="http://schemas.microsoft.com/office/drawing/2014/main" val="20002"/>
                    </a:ext>
                  </a:extLst>
                </a:gridCol>
                <a:gridCol w="2014817">
                  <a:extLst>
                    <a:ext uri="{9D8B030D-6E8A-4147-A177-3AD203B41FA5}">
                      <a16:colId xmlns:a16="http://schemas.microsoft.com/office/drawing/2014/main" val="174707056"/>
                    </a:ext>
                  </a:extLst>
                </a:gridCol>
                <a:gridCol w="1593476">
                  <a:extLst>
                    <a:ext uri="{9D8B030D-6E8A-4147-A177-3AD203B41FA5}">
                      <a16:colId xmlns:a16="http://schemas.microsoft.com/office/drawing/2014/main" val="928213697"/>
                    </a:ext>
                  </a:extLst>
                </a:gridCol>
              </a:tblGrid>
              <a:tr h="291942">
                <a:tc>
                  <a:txBody>
                    <a:bodyPr/>
                    <a:lstStyle/>
                    <a:p>
                      <a:pPr algn="ctr" latinLnBrk="1">
                        <a:spcAft>
                          <a:spcPts val="0"/>
                        </a:spcAft>
                      </a:pPr>
                      <a:r>
                        <a:rPr lang="en" altLang="en-US" sz="1100" b="1" kern="100" baseline="0" dirty="0">
                          <a:solidFill>
                            <a:schemeClr val="bg1"/>
                          </a:solidFill>
                          <a:latin typeface="+mn-ea"/>
                          <a:ea typeface="+mn-ea"/>
                          <a:cs typeface="Times New Roman"/>
                        </a:rPr>
                        <a:t>division</a:t>
                      </a:r>
                      <a:endParaRPr lang="ko-KR" sz="1100" kern="100" baseline="0" dirty="0">
                        <a:solidFill>
                          <a:schemeClr val="bg1"/>
                        </a:solidFill>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50000"/>
                      </a:schemeClr>
                    </a:solidFill>
                  </a:tcPr>
                </a:tc>
                <a:tc>
                  <a:txBody>
                    <a:bodyPr/>
                    <a:lstStyle/>
                    <a:p>
                      <a:pPr algn="ctr" latinLnBrk="1">
                        <a:spcAft>
                          <a:spcPts val="0"/>
                        </a:spcAft>
                      </a:pPr>
                      <a:r>
                        <a:rPr lang="en" altLang="en-US" sz="1100" kern="100" baseline="0" dirty="0">
                          <a:solidFill>
                            <a:schemeClr val="bg1"/>
                          </a:solidFill>
                          <a:latin typeface="+mn-ea"/>
                          <a:ea typeface="+mn-ea"/>
                          <a:cs typeface="Times New Roman"/>
                        </a:rPr>
                        <a:t>classification</a:t>
                      </a:r>
                      <a:endParaRPr lang="ko-KR" sz="1100" kern="100" baseline="0" dirty="0">
                        <a:solidFill>
                          <a:schemeClr val="bg1"/>
                        </a:solidFill>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50000"/>
                      </a:schemeClr>
                    </a:solidFill>
                  </a:tcPr>
                </a:tc>
                <a:tc>
                  <a:txBody>
                    <a:bodyPr/>
                    <a:lstStyle/>
                    <a:p>
                      <a:pPr algn="ctr" latinLnBrk="1">
                        <a:spcAft>
                          <a:spcPts val="0"/>
                        </a:spcAft>
                      </a:pPr>
                      <a:r>
                        <a:rPr lang="en" altLang="en-US" sz="1100" b="1" kern="100" baseline="0" dirty="0">
                          <a:solidFill>
                            <a:schemeClr val="bg1"/>
                          </a:solidFill>
                          <a:latin typeface="+mn-ea"/>
                          <a:ea typeface="+mn-ea"/>
                          <a:cs typeface="Times New Roman"/>
                        </a:rPr>
                        <a:t>The details</a:t>
                      </a:r>
                      <a:endParaRPr lang="ko-KR" sz="1100" kern="100" baseline="0" dirty="0">
                        <a:solidFill>
                          <a:schemeClr val="bg1"/>
                        </a:solidFill>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50000"/>
                      </a:schemeClr>
                    </a:solidFill>
                  </a:tcPr>
                </a:tc>
                <a:tc>
                  <a:txBody>
                    <a:bodyPr/>
                    <a:lstStyle/>
                    <a:p>
                      <a:pPr algn="ctr" latinLnBrk="1">
                        <a:spcAft>
                          <a:spcPts val="0"/>
                        </a:spcAft>
                      </a:pPr>
                      <a:r>
                        <a:rPr lang="en" altLang="en-US" sz="1100" kern="100" baseline="0" dirty="0">
                          <a:solidFill>
                            <a:schemeClr val="bg1"/>
                          </a:solidFill>
                          <a:latin typeface="+mn-ea"/>
                          <a:ea typeface="+mn-ea"/>
                          <a:cs typeface="Times New Roman"/>
                        </a:rPr>
                        <a:t>period</a:t>
                      </a:r>
                      <a:endParaRPr lang="ko-KR" sz="1100" kern="100" baseline="0" dirty="0">
                        <a:solidFill>
                          <a:schemeClr val="bg1"/>
                        </a:solidFill>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50000"/>
                      </a:schemeClr>
                    </a:solidFill>
                  </a:tcPr>
                </a:tc>
                <a:tc>
                  <a:txBody>
                    <a:bodyPr/>
                    <a:lstStyle/>
                    <a:p>
                      <a:pPr algn="ctr" latinLnBrk="1">
                        <a:spcAft>
                          <a:spcPts val="0"/>
                        </a:spcAft>
                      </a:pPr>
                      <a:r>
                        <a:rPr lang="en" altLang="en-US" sz="1100" kern="100" baseline="0" dirty="0">
                          <a:solidFill>
                            <a:schemeClr val="bg1"/>
                          </a:solidFill>
                          <a:latin typeface="+mn-ea"/>
                          <a:ea typeface="+mn-ea"/>
                          <a:cs typeface="Times New Roman"/>
                        </a:rPr>
                        <a:t>method</a:t>
                      </a:r>
                      <a:endParaRPr lang="ko-KR" sz="1100" kern="100" baseline="0" dirty="0">
                        <a:solidFill>
                          <a:schemeClr val="bg1"/>
                        </a:solidFill>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609042">
                <a:tc rowSpan="2">
                  <a:txBody>
                    <a:bodyPr/>
                    <a:lstStyle/>
                    <a:p>
                      <a:pPr algn="ctr" latinLnBrk="1">
                        <a:spcAft>
                          <a:spcPts val="0"/>
                        </a:spcAft>
                      </a:pPr>
                      <a:r>
                        <a:rPr lang="en" altLang="en-US" sz="1100" kern="100" baseline="0" dirty="0">
                          <a:latin typeface="+mn-ea"/>
                          <a:ea typeface="+mn-ea"/>
                          <a:cs typeface="Times New Roman"/>
                        </a:rPr>
                        <a:t>common</a:t>
                      </a:r>
                      <a:endParaRPr lang="ko-KR" sz="11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altLang="en-US" sz="1100" kern="100" baseline="0" dirty="0">
                          <a:latin typeface="+mn-ea"/>
                          <a:ea typeface="+mn-ea"/>
                          <a:cs typeface="Times New Roman"/>
                        </a:rPr>
                        <a:t>interface</a:t>
                      </a:r>
                      <a:endParaRPr lang="en-US" altLang="ko-KR" sz="11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1100" b="0" i="0" u="none" strike="noStrike" cap="none" normalizeH="0" baseline="0" dirty="0">
                          <a:ln>
                            <a:noFill/>
                          </a:ln>
                          <a:solidFill>
                            <a:schemeClr val="tx1">
                              <a:lumMod val="75000"/>
                              <a:lumOff val="25000"/>
                            </a:schemeClr>
                          </a:solidFill>
                          <a:effectLst/>
                          <a:latin typeface="+mn-ea"/>
                          <a:ea typeface="+mn-ea"/>
                        </a:rPr>
                        <a:t>Defect repair in case of </a:t>
                      </a:r>
                      <a:endParaRPr kumimoji="1" lang="en-US" altLang="ko-KR" sz="1100" b="0" i="0" u="none" strike="noStrike" cap="none" normalizeH="0" baseline="0" dirty="0">
                        <a:ln>
                          <a:noFill/>
                        </a:ln>
                        <a:solidFill>
                          <a:schemeClr val="tx1">
                            <a:lumMod val="75000"/>
                            <a:lumOff val="25000"/>
                          </a:schemeClr>
                        </a:solidFill>
                        <a:effectLst/>
                        <a:latin typeface="+mn-ea"/>
                        <a:ea typeface="+mn-ea"/>
                      </a:endParaRP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1100" b="0" i="0" u="none" strike="noStrike" cap="none" normalizeH="0" baseline="0" dirty="0">
                          <a:ln>
                            <a:noFill/>
                          </a:ln>
                          <a:solidFill>
                            <a:schemeClr val="tx1">
                              <a:lumMod val="75000"/>
                              <a:lumOff val="25000"/>
                            </a:schemeClr>
                          </a:solidFill>
                          <a:effectLst/>
                          <a:latin typeface="+mn-ea"/>
                          <a:ea typeface="+mn-ea"/>
                        </a:rPr>
                        <a:t>Defect repair in case of linkage error with other systems</a:t>
                      </a: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ko-KR" sz="1100" b="0" i="0" u="none" strike="noStrike" cap="none" normalizeH="0" baseline="0" dirty="0">
                          <a:ln>
                            <a:noFill/>
                          </a:ln>
                          <a:solidFill>
                            <a:schemeClr val="tx1">
                              <a:lumMod val="75000"/>
                              <a:lumOff val="25000"/>
                            </a:schemeClr>
                          </a:solidFill>
                          <a:effectLst/>
                          <a:latin typeface="+mn-ea"/>
                          <a:ea typeface="+mn-ea"/>
                        </a:rPr>
                        <a:t>1 </a:t>
                      </a:r>
                      <a:r>
                        <a:rPr kumimoji="1" lang="en" altLang="en-US" sz="1100" b="0" i="0" u="none" strike="noStrike" cap="none" normalizeH="0" baseline="0" dirty="0">
                          <a:ln>
                            <a:noFill/>
                          </a:ln>
                          <a:solidFill>
                            <a:schemeClr val="tx1">
                              <a:lumMod val="75000"/>
                              <a:lumOff val="25000"/>
                            </a:schemeClr>
                          </a:solidFill>
                          <a:effectLst/>
                          <a:latin typeface="+mn-ea"/>
                          <a:ea typeface="+mn-ea"/>
                        </a:rPr>
                        <a:t>year after system operation conversion</a:t>
                      </a: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1100" b="0" i="0" u="none" strike="noStrike" cap="none" normalizeH="0" baseline="0" dirty="0">
                          <a:ln>
                            <a:noFill/>
                          </a:ln>
                          <a:solidFill>
                            <a:schemeClr val="tx1">
                              <a:lumMod val="75000"/>
                              <a:lumOff val="25000"/>
                            </a:schemeClr>
                          </a:solidFill>
                          <a:effectLst/>
                          <a:latin typeface="+mn-ea"/>
                          <a:ea typeface="+mn-ea"/>
                        </a:rPr>
                        <a:t>Remote and on-site response</a:t>
                      </a:r>
                      <a:endParaRPr kumimoji="1" lang="en-US" altLang="ko-KR" sz="1100" b="0" i="0" u="none" strike="noStrike" cap="none" normalizeH="0" baseline="0" dirty="0">
                        <a:ln>
                          <a:noFill/>
                        </a:ln>
                        <a:solidFill>
                          <a:schemeClr val="tx1">
                            <a:lumMod val="75000"/>
                            <a:lumOff val="25000"/>
                          </a:schemeClr>
                        </a:solidFill>
                        <a:effectLst/>
                        <a:latin typeface="+mn-ea"/>
                        <a:ea typeface="+mn-ea"/>
                      </a:endParaRPr>
                    </a:p>
                    <a:p>
                      <a:pPr marL="0" marR="0" lvl="0" indent="0" algn="ctr" defTabSz="849313" rtl="0" eaLnBrk="1" fontAlgn="base" latinLnBrk="0" hangingPunct="1">
                        <a:lnSpc>
                          <a:spcPct val="90000"/>
                        </a:lnSpc>
                        <a:spcBef>
                          <a:spcPct val="0"/>
                        </a:spcBef>
                        <a:spcAft>
                          <a:spcPct val="0"/>
                        </a:spcAft>
                        <a:buClrTx/>
                        <a:buSzTx/>
                        <a:buFont typeface="Arial" panose="020B0604020202020204" pitchFamily="34" charset="0"/>
                        <a:buNone/>
                        <a:tabLst/>
                      </a:pPr>
                      <a:r>
                        <a:rPr kumimoji="1" lang="en" altLang="ko-KR" sz="1100" b="0" i="0" u="none" strike="noStrike" cap="none" normalizeH="0" baseline="0" dirty="0">
                          <a:ln>
                            <a:noFill/>
                          </a:ln>
                          <a:solidFill>
                            <a:schemeClr val="tx1">
                              <a:lumMod val="75000"/>
                              <a:lumOff val="25000"/>
                            </a:schemeClr>
                          </a:solidFill>
                          <a:effectLst/>
                          <a:latin typeface="+mn-ea"/>
                          <a:ea typeface="+mn-ea"/>
                        </a:rPr>
                        <a:t>(07:00~16:00)</a:t>
                      </a:r>
                      <a:endParaRPr kumimoji="1" lang="ko-KR" altLang="en-US" sz="1100" b="0" i="0" u="none" strike="noStrike" cap="none" normalizeH="0" baseline="0" dirty="0">
                        <a:ln>
                          <a:noFill/>
                        </a:ln>
                        <a:solidFill>
                          <a:schemeClr val="tx1">
                            <a:lumMod val="75000"/>
                            <a:lumOff val="25000"/>
                          </a:schemeClr>
                        </a:solidFill>
                        <a:effectLst/>
                        <a:latin typeface="+mn-ea"/>
                        <a:ea typeface="+mn-ea"/>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463846">
                <a:tc vMerge="1">
                  <a:txBody>
                    <a:bodyPr/>
                    <a:lstStyle/>
                    <a:p>
                      <a:pPr algn="ctr" latinLnBrk="1">
                        <a:spcAft>
                          <a:spcPts val="0"/>
                        </a:spcAft>
                      </a:pPr>
                      <a:endParaRPr lang="ko-KR" sz="11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altLang="en-US" sz="1100" kern="100" baseline="0" dirty="0">
                          <a:latin typeface="+mn-ea"/>
                          <a:ea typeface="+mn-ea"/>
                          <a:cs typeface="Times New Roman"/>
                        </a:rPr>
                        <a:t>monitoring</a:t>
                      </a:r>
                      <a:endParaRPr lang="en-US" altLang="ko-KR" sz="11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1100" b="0" i="0" u="none" strike="noStrike" cap="none" normalizeH="0" baseline="0" dirty="0">
                          <a:ln>
                            <a:noFill/>
                          </a:ln>
                          <a:solidFill>
                            <a:schemeClr val="tx1">
                              <a:lumMod val="75000"/>
                              <a:lumOff val="25000"/>
                            </a:schemeClr>
                          </a:solidFill>
                          <a:effectLst/>
                          <a:latin typeface="+mn-ea"/>
                          <a:ea typeface="+mn-ea"/>
                        </a:rPr>
                        <a:t>Deployment Solution </a:t>
                      </a:r>
                      <a:r>
                        <a:rPr kumimoji="1" lang="en" altLang="ko-KR" sz="1100" b="0" i="0" u="none" strike="noStrike" cap="none" normalizeH="0" baseline="0" dirty="0">
                          <a:ln>
                            <a:noFill/>
                          </a:ln>
                          <a:solidFill>
                            <a:schemeClr val="tx1">
                              <a:lumMod val="75000"/>
                              <a:lumOff val="25000"/>
                            </a:schemeClr>
                          </a:solidFill>
                          <a:effectLst/>
                          <a:latin typeface="+mn-ea"/>
                          <a:ea typeface="+mn-ea"/>
                        </a:rPr>
                        <a:t>AP </a:t>
                      </a:r>
                      <a:r>
                        <a:rPr kumimoji="1" lang="en" altLang="en-US" sz="1100" b="0" i="0" u="none" strike="noStrike" cap="none" normalizeH="0" baseline="0" dirty="0">
                          <a:ln>
                            <a:noFill/>
                          </a:ln>
                          <a:solidFill>
                            <a:schemeClr val="tx1">
                              <a:lumMod val="75000"/>
                              <a:lumOff val="25000"/>
                            </a:schemeClr>
                          </a:solidFill>
                          <a:effectLst/>
                          <a:latin typeface="+mn-ea"/>
                          <a:ea typeface="+mn-ea"/>
                        </a:rPr>
                        <a:t>Monitoring</a:t>
                      </a:r>
                      <a:endParaRPr kumimoji="1" lang="ko-KR" altLang="en-US" sz="1100" b="0" i="0" u="none" strike="noStrike" cap="none" normalizeH="0" baseline="0" dirty="0">
                        <a:ln>
                          <a:noFill/>
                        </a:ln>
                        <a:solidFill>
                          <a:schemeClr val="tx1">
                            <a:lumMod val="75000"/>
                            <a:lumOff val="25000"/>
                          </a:schemeClr>
                        </a:solidFill>
                        <a:effectLst/>
                        <a:latin typeface="+mn-ea"/>
                        <a:ea typeface="+mn-ea"/>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defRPr/>
                      </a:pPr>
                      <a:r>
                        <a:rPr kumimoji="1" lang="en" altLang="ko-KR" sz="1100" b="0" i="0" u="none" strike="noStrike" cap="none" normalizeH="0" baseline="0" dirty="0">
                          <a:ln>
                            <a:noFill/>
                          </a:ln>
                          <a:solidFill>
                            <a:schemeClr val="tx1">
                              <a:lumMod val="75000"/>
                              <a:lumOff val="25000"/>
                            </a:schemeClr>
                          </a:solidFill>
                          <a:effectLst/>
                          <a:latin typeface="+mn-ea"/>
                          <a:ea typeface="+mn-ea"/>
                        </a:rPr>
                        <a:t>1 </a:t>
                      </a:r>
                      <a:r>
                        <a:rPr kumimoji="1" lang="en" altLang="en-US" sz="1100" b="0" i="0" u="none" strike="noStrike" cap="none" normalizeH="0" baseline="0" dirty="0">
                          <a:ln>
                            <a:noFill/>
                          </a:ln>
                          <a:solidFill>
                            <a:schemeClr val="tx1">
                              <a:lumMod val="75000"/>
                              <a:lumOff val="25000"/>
                            </a:schemeClr>
                          </a:solidFill>
                          <a:effectLst/>
                          <a:latin typeface="+mn-ea"/>
                          <a:ea typeface="+mn-ea"/>
                        </a:rPr>
                        <a:t>year after system operation conversion</a:t>
                      </a: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1100" b="0" i="0" u="none" strike="noStrike" cap="none" normalizeH="0" baseline="0" dirty="0">
                          <a:ln>
                            <a:noFill/>
                          </a:ln>
                          <a:solidFill>
                            <a:schemeClr val="tx1">
                              <a:lumMod val="75000"/>
                              <a:lumOff val="25000"/>
                            </a:schemeClr>
                          </a:solidFill>
                          <a:effectLst/>
                          <a:latin typeface="+mn-ea"/>
                          <a:ea typeface="+mn-ea"/>
                        </a:rPr>
                        <a:t>24/7 monitoring</a:t>
                      </a:r>
                      <a:endParaRPr kumimoji="1" lang="en-US" altLang="ko-KR" sz="1100" b="0" i="0" u="none" strike="noStrike" cap="none" normalizeH="0" baseline="0" dirty="0">
                        <a:ln>
                          <a:noFill/>
                        </a:ln>
                        <a:solidFill>
                          <a:schemeClr val="tx1">
                            <a:lumMod val="75000"/>
                            <a:lumOff val="25000"/>
                          </a:schemeClr>
                        </a:solidFill>
                        <a:effectLst/>
                        <a:latin typeface="+mn-ea"/>
                        <a:ea typeface="+mn-ea"/>
                      </a:endParaRPr>
                    </a:p>
                    <a:p>
                      <a:pPr marL="0" marR="0" lvl="0" indent="0" algn="l" defTabSz="849313" rtl="0" eaLnBrk="1" fontAlgn="base" latinLnBrk="0" hangingPunct="1">
                        <a:lnSpc>
                          <a:spcPct val="90000"/>
                        </a:lnSpc>
                        <a:spcBef>
                          <a:spcPct val="0"/>
                        </a:spcBef>
                        <a:spcAft>
                          <a:spcPct val="0"/>
                        </a:spcAft>
                        <a:buClrTx/>
                        <a:buSzTx/>
                        <a:buFont typeface="Arial" panose="020B0604020202020204" pitchFamily="34" charset="0"/>
                        <a:buNone/>
                        <a:tabLst/>
                      </a:pPr>
                      <a:r>
                        <a:rPr kumimoji="1" lang="en" altLang="ko-KR" sz="1100" b="0" i="0" u="none" strike="noStrike" cap="none" normalizeH="0" baseline="0" dirty="0">
                          <a:ln>
                            <a:noFill/>
                          </a:ln>
                          <a:solidFill>
                            <a:schemeClr val="tx1">
                              <a:lumMod val="75000"/>
                              <a:lumOff val="25000"/>
                            </a:schemeClr>
                          </a:solidFill>
                          <a:effectLst/>
                          <a:latin typeface="+mn-ea"/>
                          <a:ea typeface="+mn-ea"/>
                        </a:rPr>
                        <a:t>(00:00~24:00)</a:t>
                      </a:r>
                      <a:endParaRPr kumimoji="1" lang="ko-KR" altLang="en-US" sz="1100" b="0" i="0" u="none" strike="noStrike" cap="none" normalizeH="0" baseline="0" dirty="0">
                        <a:ln>
                          <a:noFill/>
                        </a:ln>
                        <a:solidFill>
                          <a:schemeClr val="tx1">
                            <a:lumMod val="75000"/>
                            <a:lumOff val="25000"/>
                          </a:schemeClr>
                        </a:solidFill>
                        <a:effectLst/>
                        <a:latin typeface="+mn-ea"/>
                        <a:ea typeface="+mn-ea"/>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578358">
                <a:tc>
                  <a:txBody>
                    <a:bodyPr/>
                    <a:lstStyle/>
                    <a:p>
                      <a:pPr algn="ctr" latinLnBrk="1">
                        <a:spcAft>
                          <a:spcPts val="0"/>
                        </a:spcAft>
                      </a:pPr>
                      <a:r>
                        <a:rPr lang="en" altLang="ko-KR" sz="1100" kern="100" baseline="0" dirty="0">
                          <a:latin typeface="+mn-ea"/>
                          <a:ea typeface="+mn-ea"/>
                          <a:cs typeface="Times New Roman"/>
                        </a:rPr>
                        <a:t>HIS/EMR</a:t>
                      </a:r>
                      <a:endParaRPr lang="ko-KR" sz="11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altLang="en-US" sz="1100" kern="100" baseline="0" dirty="0">
                          <a:latin typeface="+mn-ea"/>
                          <a:ea typeface="+mn-ea"/>
                          <a:cs typeface="Times New Roman"/>
                        </a:rPr>
                        <a:t>system wide</a:t>
                      </a:r>
                      <a:endParaRPr lang="ko-KR" sz="11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1100" b="0" i="0" u="none" strike="noStrike" cap="none" normalizeH="0" baseline="0" dirty="0">
                          <a:ln>
                            <a:noFill/>
                          </a:ln>
                          <a:solidFill>
                            <a:schemeClr val="tx1">
                              <a:lumMod val="75000"/>
                              <a:lumOff val="25000"/>
                            </a:schemeClr>
                          </a:solidFill>
                          <a:effectLst/>
                          <a:latin typeface="+mn-ea"/>
                          <a:ea typeface="+mn-ea"/>
                        </a:rPr>
                        <a:t>Errors in </a:t>
                      </a:r>
                      <a:endParaRPr kumimoji="1" lang="en-US" altLang="ko-KR" sz="1100" b="0" i="0" u="none" strike="noStrike" cap="none" normalizeH="0" baseline="0" dirty="0">
                        <a:ln>
                          <a:noFill/>
                        </a:ln>
                        <a:solidFill>
                          <a:schemeClr val="tx1">
                            <a:lumMod val="75000"/>
                            <a:lumOff val="25000"/>
                          </a:schemeClr>
                        </a:solidFill>
                        <a:effectLst/>
                        <a:latin typeface="+mn-ea"/>
                        <a:ea typeface="+mn-ea"/>
                      </a:endParaRP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defRPr/>
                      </a:pPr>
                      <a:r>
                        <a:rPr kumimoji="1" lang="en" altLang="en-US" sz="1100" b="0" i="0" u="none" strike="noStrike" cap="none" normalizeH="0" baseline="0" dirty="0">
                          <a:ln>
                            <a:noFill/>
                          </a:ln>
                          <a:solidFill>
                            <a:schemeClr val="tx1">
                              <a:lumMod val="75000"/>
                              <a:lumOff val="25000"/>
                            </a:schemeClr>
                          </a:solidFill>
                          <a:effectLst/>
                          <a:latin typeface="+mn-ea"/>
                          <a:ea typeface="+mn-ea"/>
                        </a:rPr>
                        <a:t>Errors in </a:t>
                      </a:r>
                      <a:endParaRPr kumimoji="1" lang="en-US" altLang="ko-KR" sz="1100" b="0" i="0" u="none" strike="noStrike" cap="none" normalizeH="0" baseline="0" dirty="0">
                        <a:ln>
                          <a:noFill/>
                        </a:ln>
                        <a:solidFill>
                          <a:schemeClr val="tx1">
                            <a:lumMod val="75000"/>
                            <a:lumOff val="25000"/>
                          </a:schemeClr>
                        </a:solidFill>
                        <a:effectLst/>
                        <a:latin typeface="+mn-ea"/>
                        <a:ea typeface="+mn-ea"/>
                      </a:endParaRP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defRPr/>
                      </a:pPr>
                      <a:r>
                        <a:rPr kumimoji="1" lang="en" altLang="en-US" sz="1100" b="0" i="0" u="none" strike="noStrike" cap="none" normalizeH="0" baseline="0" dirty="0">
                          <a:ln>
                            <a:noFill/>
                          </a:ln>
                          <a:solidFill>
                            <a:schemeClr val="tx1">
                              <a:lumMod val="75000"/>
                              <a:lumOff val="25000"/>
                            </a:schemeClr>
                          </a:solidFill>
                          <a:effectLst/>
                          <a:latin typeface="+mn-ea"/>
                          <a:ea typeface="+mn-ea"/>
                        </a:rPr>
                        <a:t>digital</a:t>
                      </a:r>
                      <a:r>
                        <a:rPr kumimoji="1" lang="en" altLang="ko-KR" sz="1100" b="0" i="0" u="none" strike="noStrike" cap="none" normalizeH="0" baseline="0" dirty="0">
                          <a:ln>
                            <a:noFill/>
                          </a:ln>
                          <a:solidFill>
                            <a:schemeClr val="tx1">
                              <a:lumMod val="75000"/>
                              <a:lumOff val="25000"/>
                            </a:schemeClr>
                          </a:solidFill>
                          <a:effectLst/>
                          <a:latin typeface="+mn-ea"/>
                          <a:ea typeface="+mn-ea"/>
                        </a:rPr>
                        <a:t> </a:t>
                      </a:r>
                      <a:r>
                        <a:rPr kumimoji="1" lang="en" altLang="en-US" sz="1100" b="0" i="0" u="none" strike="noStrike" cap="none" normalizeH="0" baseline="0" dirty="0">
                          <a:ln>
                            <a:noFill/>
                          </a:ln>
                          <a:solidFill>
                            <a:schemeClr val="tx1">
                              <a:lumMod val="75000"/>
                              <a:lumOff val="25000"/>
                            </a:schemeClr>
                          </a:solidFill>
                          <a:effectLst/>
                          <a:latin typeface="+mn-ea"/>
                          <a:ea typeface="+mn-ea"/>
                        </a:rPr>
                        <a:t>Error in authentication operation</a:t>
                      </a:r>
                      <a:endParaRPr kumimoji="1" lang="en-US" altLang="ko-KR" sz="1100" b="0" i="0" u="none" strike="noStrike" cap="none" normalizeH="0" baseline="0" dirty="0">
                        <a:ln>
                          <a:noFill/>
                        </a:ln>
                        <a:solidFill>
                          <a:schemeClr val="tx1">
                            <a:lumMod val="75000"/>
                            <a:lumOff val="25000"/>
                          </a:schemeClr>
                        </a:solidFill>
                        <a:effectLst/>
                        <a:latin typeface="+mn-ea"/>
                        <a:ea typeface="+mn-ea"/>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ko-KR" sz="1100" b="0" i="0" u="none" strike="noStrike" cap="none" normalizeH="0" baseline="0" dirty="0">
                          <a:ln>
                            <a:noFill/>
                          </a:ln>
                          <a:solidFill>
                            <a:schemeClr val="tx1">
                              <a:lumMod val="75000"/>
                              <a:lumOff val="25000"/>
                            </a:schemeClr>
                          </a:solidFill>
                          <a:effectLst/>
                          <a:latin typeface="+mn-ea"/>
                          <a:ea typeface="+mn-ea"/>
                        </a:rPr>
                        <a:t>1 </a:t>
                      </a:r>
                      <a:r>
                        <a:rPr kumimoji="1" lang="en" altLang="en-US" sz="1100" b="0" i="0" u="none" strike="noStrike" cap="none" normalizeH="0" baseline="0" dirty="0">
                          <a:ln>
                            <a:noFill/>
                          </a:ln>
                          <a:solidFill>
                            <a:schemeClr val="tx1">
                              <a:lumMod val="75000"/>
                              <a:lumOff val="25000"/>
                            </a:schemeClr>
                          </a:solidFill>
                          <a:effectLst/>
                          <a:latin typeface="+mn-ea"/>
                          <a:ea typeface="+mn-ea"/>
                        </a:rPr>
                        <a:t>year after system operation conversion</a:t>
                      </a: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1100" b="0" i="0" u="none" strike="noStrike" cap="none" normalizeH="0" baseline="0" dirty="0">
                          <a:ln>
                            <a:noFill/>
                          </a:ln>
                          <a:solidFill>
                            <a:schemeClr val="tx1">
                              <a:lumMod val="75000"/>
                              <a:lumOff val="25000"/>
                            </a:schemeClr>
                          </a:solidFill>
                          <a:effectLst/>
                          <a:latin typeface="+mn-ea"/>
                          <a:ea typeface="+mn-ea"/>
                        </a:rPr>
                        <a:t>Remote and on-site response</a:t>
                      </a:r>
                      <a:endParaRPr kumimoji="1" lang="en-US" altLang="ko-KR" sz="1100" b="0" i="0" u="none" strike="noStrike" cap="none" normalizeH="0" baseline="0" dirty="0">
                        <a:ln>
                          <a:noFill/>
                        </a:ln>
                        <a:solidFill>
                          <a:schemeClr val="tx1">
                            <a:lumMod val="75000"/>
                            <a:lumOff val="25000"/>
                          </a:schemeClr>
                        </a:solidFill>
                        <a:effectLst/>
                        <a:latin typeface="+mn-ea"/>
                        <a:ea typeface="+mn-ea"/>
                      </a:endParaRPr>
                    </a:p>
                    <a:p>
                      <a:pPr marL="0" marR="0" lvl="0" indent="0" algn="ctr" defTabSz="849313" rtl="0" eaLnBrk="1" fontAlgn="base" latinLnBrk="0" hangingPunct="1">
                        <a:lnSpc>
                          <a:spcPct val="90000"/>
                        </a:lnSpc>
                        <a:spcBef>
                          <a:spcPct val="0"/>
                        </a:spcBef>
                        <a:spcAft>
                          <a:spcPct val="0"/>
                        </a:spcAft>
                        <a:buClrTx/>
                        <a:buSzTx/>
                        <a:buFont typeface="Arial" panose="020B0604020202020204" pitchFamily="34" charset="0"/>
                        <a:buNone/>
                        <a:tabLst/>
                      </a:pPr>
                      <a:r>
                        <a:rPr kumimoji="1" lang="en" altLang="ko-KR" sz="1100" b="0" i="0" u="none" strike="noStrike" cap="none" normalizeH="0" baseline="0" dirty="0">
                          <a:ln>
                            <a:noFill/>
                          </a:ln>
                          <a:solidFill>
                            <a:schemeClr val="tx1">
                              <a:lumMod val="75000"/>
                              <a:lumOff val="25000"/>
                            </a:schemeClr>
                          </a:solidFill>
                          <a:effectLst/>
                          <a:latin typeface="+mn-ea"/>
                          <a:ea typeface="+mn-ea"/>
                        </a:rPr>
                        <a:t>(07:00~16:00)</a:t>
                      </a:r>
                      <a:endParaRPr kumimoji="1" lang="ko-KR" altLang="en-US" sz="1100" b="0" i="0" u="none" strike="noStrike" cap="none" normalizeH="0" baseline="0" dirty="0">
                        <a:ln>
                          <a:noFill/>
                        </a:ln>
                        <a:solidFill>
                          <a:schemeClr val="tx1">
                            <a:lumMod val="75000"/>
                            <a:lumOff val="25000"/>
                          </a:schemeClr>
                        </a:solidFill>
                        <a:effectLst/>
                        <a:latin typeface="+mn-ea"/>
                        <a:ea typeface="+mn-ea"/>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622654244"/>
                  </a:ext>
                </a:extLst>
              </a:tr>
              <a:tr h="539470">
                <a:tc>
                  <a:txBody>
                    <a:bodyPr/>
                    <a:lstStyle/>
                    <a:p>
                      <a:pPr algn="ctr" latinLnBrk="1">
                        <a:spcAft>
                          <a:spcPts val="0"/>
                        </a:spcAft>
                      </a:pPr>
                      <a:r>
                        <a:rPr lang="en" altLang="ko-KR" sz="1100" kern="100" baseline="0" dirty="0">
                          <a:latin typeface="+mn-ea"/>
                          <a:ea typeface="+mn-ea"/>
                          <a:cs typeface="Times New Roman"/>
                        </a:rPr>
                        <a:t>PACS</a:t>
                      </a:r>
                      <a:endParaRPr lang="ko-KR" sz="11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altLang="en-US" sz="1100" kern="100" baseline="0" dirty="0">
                          <a:latin typeface="+mn-ea"/>
                          <a:ea typeface="+mn-ea"/>
                          <a:cs typeface="Times New Roman"/>
                        </a:rPr>
                        <a:t>system wide</a:t>
                      </a:r>
                      <a:endParaRPr lang="ko-KR" sz="11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1100" b="0" i="0" u="none" strike="noStrike" cap="none" normalizeH="0" baseline="0" dirty="0">
                          <a:ln>
                            <a:noFill/>
                          </a:ln>
                          <a:solidFill>
                            <a:schemeClr val="tx1">
                              <a:lumMod val="75000"/>
                              <a:lumOff val="25000"/>
                            </a:schemeClr>
                          </a:solidFill>
                          <a:effectLst/>
                          <a:latin typeface="+mn-ea"/>
                          <a:ea typeface="+mn-ea"/>
                        </a:rPr>
                        <a:t>Errors in </a:t>
                      </a:r>
                      <a:endParaRPr kumimoji="1" lang="en-US" altLang="ko-KR" sz="1100" b="0" i="0" u="none" strike="noStrike" cap="none" normalizeH="0" baseline="0" dirty="0">
                        <a:ln>
                          <a:noFill/>
                        </a:ln>
                        <a:solidFill>
                          <a:schemeClr val="tx1">
                            <a:lumMod val="75000"/>
                            <a:lumOff val="25000"/>
                          </a:schemeClr>
                        </a:solidFill>
                        <a:effectLst/>
                        <a:latin typeface="+mn-ea"/>
                        <a:ea typeface="+mn-ea"/>
                      </a:endParaRP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ko-KR" sz="1100" b="0" i="0" u="none" strike="noStrike" cap="none" normalizeH="0" baseline="0" dirty="0">
                          <a:ln>
                            <a:noFill/>
                          </a:ln>
                          <a:solidFill>
                            <a:schemeClr val="tx1">
                              <a:lumMod val="75000"/>
                              <a:lumOff val="25000"/>
                            </a:schemeClr>
                          </a:solidFill>
                          <a:effectLst/>
                          <a:latin typeface="+mn-ea"/>
                          <a:ea typeface="+mn-ea"/>
                        </a:rPr>
                        <a:t>AI </a:t>
                      </a:r>
                      <a:r>
                        <a:rPr kumimoji="1" lang="en" altLang="en-US" sz="1100" b="0" i="0" u="none" strike="noStrike" cap="none" normalizeH="0" baseline="0" dirty="0">
                          <a:ln>
                            <a:noFill/>
                          </a:ln>
                          <a:solidFill>
                            <a:schemeClr val="tx1">
                              <a:lumMod val="75000"/>
                              <a:lumOff val="25000"/>
                            </a:schemeClr>
                          </a:solidFill>
                          <a:effectLst/>
                          <a:latin typeface="+mn-ea"/>
                          <a:ea typeface="+mn-ea"/>
                        </a:rPr>
                        <a:t>reading system linkage error</a:t>
                      </a: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ko-KR" sz="1100" b="0" i="0" u="none" strike="noStrike" cap="none" normalizeH="0" baseline="0" dirty="0">
                          <a:ln>
                            <a:noFill/>
                          </a:ln>
                          <a:solidFill>
                            <a:schemeClr val="tx1">
                              <a:lumMod val="75000"/>
                              <a:lumOff val="25000"/>
                            </a:schemeClr>
                          </a:solidFill>
                          <a:effectLst/>
                          <a:latin typeface="+mn-ea"/>
                          <a:ea typeface="+mn-ea"/>
                        </a:rPr>
                        <a:t>1 </a:t>
                      </a:r>
                      <a:r>
                        <a:rPr kumimoji="1" lang="en" altLang="en-US" sz="1100" b="0" i="0" u="none" strike="noStrike" cap="none" normalizeH="0" baseline="0" dirty="0">
                          <a:ln>
                            <a:noFill/>
                          </a:ln>
                          <a:solidFill>
                            <a:schemeClr val="tx1">
                              <a:lumMod val="75000"/>
                              <a:lumOff val="25000"/>
                            </a:schemeClr>
                          </a:solidFill>
                          <a:effectLst/>
                          <a:latin typeface="+mn-ea"/>
                          <a:ea typeface="+mn-ea"/>
                        </a:rPr>
                        <a:t>year after system operation conversion</a:t>
                      </a: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1100" b="0" i="0" u="none" strike="noStrike" cap="none" normalizeH="0" baseline="0" dirty="0">
                          <a:ln>
                            <a:noFill/>
                          </a:ln>
                          <a:solidFill>
                            <a:schemeClr val="tx1">
                              <a:lumMod val="75000"/>
                              <a:lumOff val="25000"/>
                            </a:schemeClr>
                          </a:solidFill>
                          <a:effectLst/>
                          <a:latin typeface="+mn-ea"/>
                          <a:ea typeface="+mn-ea"/>
                        </a:rPr>
                        <a:t>Remote and on-site response</a:t>
                      </a:r>
                      <a:endParaRPr kumimoji="1" lang="en-US" altLang="ko-KR" sz="1100" b="0" i="0" u="none" strike="noStrike" cap="none" normalizeH="0" baseline="0" dirty="0">
                        <a:ln>
                          <a:noFill/>
                        </a:ln>
                        <a:solidFill>
                          <a:schemeClr val="tx1">
                            <a:lumMod val="75000"/>
                            <a:lumOff val="25000"/>
                          </a:schemeClr>
                        </a:solidFill>
                        <a:effectLst/>
                        <a:latin typeface="+mn-ea"/>
                        <a:ea typeface="+mn-ea"/>
                      </a:endParaRPr>
                    </a:p>
                    <a:p>
                      <a:pPr marL="0" marR="0" lvl="0" indent="0" algn="ctr" defTabSz="849313" rtl="0" eaLnBrk="1" fontAlgn="base" latinLnBrk="0" hangingPunct="1">
                        <a:lnSpc>
                          <a:spcPct val="90000"/>
                        </a:lnSpc>
                        <a:spcBef>
                          <a:spcPct val="0"/>
                        </a:spcBef>
                        <a:spcAft>
                          <a:spcPct val="0"/>
                        </a:spcAft>
                        <a:buClrTx/>
                        <a:buSzTx/>
                        <a:buFont typeface="Arial" panose="020B0604020202020204" pitchFamily="34" charset="0"/>
                        <a:buNone/>
                        <a:tabLst/>
                      </a:pPr>
                      <a:r>
                        <a:rPr kumimoji="1" lang="en" altLang="ko-KR" sz="1100" b="0" i="0" u="none" strike="noStrike" cap="none" normalizeH="0" baseline="0" dirty="0">
                          <a:ln>
                            <a:noFill/>
                          </a:ln>
                          <a:solidFill>
                            <a:schemeClr val="tx1">
                              <a:lumMod val="75000"/>
                              <a:lumOff val="25000"/>
                            </a:schemeClr>
                          </a:solidFill>
                          <a:effectLst/>
                          <a:latin typeface="+mn-ea"/>
                          <a:ea typeface="+mn-ea"/>
                        </a:rPr>
                        <a:t>(07:00~16:00)</a:t>
                      </a:r>
                      <a:endParaRPr kumimoji="1" lang="ko-KR" altLang="en-US" sz="1100" b="0" i="0" u="none" strike="noStrike" cap="none" normalizeH="0" baseline="0" dirty="0">
                        <a:ln>
                          <a:noFill/>
                        </a:ln>
                        <a:solidFill>
                          <a:schemeClr val="tx1">
                            <a:lumMod val="75000"/>
                            <a:lumOff val="25000"/>
                          </a:schemeClr>
                        </a:solidFill>
                        <a:effectLst/>
                        <a:latin typeface="+mn-ea"/>
                        <a:ea typeface="+mn-ea"/>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18417157"/>
                  </a:ext>
                </a:extLst>
              </a:tr>
              <a:tr h="539470">
                <a:tc>
                  <a:txBody>
                    <a:bodyPr/>
                    <a:lstStyle/>
                    <a:p>
                      <a:pPr algn="ctr" latinLnBrk="1">
                        <a:spcAft>
                          <a:spcPts val="0"/>
                        </a:spcAft>
                      </a:pPr>
                      <a:r>
                        <a:rPr lang="en" altLang="ko-KR" sz="1100" kern="100" baseline="0" dirty="0">
                          <a:latin typeface="+mn-ea"/>
                          <a:ea typeface="+mn-ea"/>
                          <a:cs typeface="Times New Roman"/>
                        </a:rPr>
                        <a:t>LIS</a:t>
                      </a:r>
                      <a:endParaRPr lang="ko-KR" sz="11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altLang="en-US" sz="1100" kern="100" baseline="0" dirty="0">
                          <a:latin typeface="+mn-ea"/>
                          <a:ea typeface="+mn-ea"/>
                          <a:cs typeface="Times New Roman"/>
                        </a:rPr>
                        <a:t>system wide</a:t>
                      </a:r>
                      <a:endParaRPr lang="ko-KR" sz="11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1100" b="0" i="0" u="none" strike="noStrike" cap="none" normalizeH="0" baseline="0" dirty="0">
                          <a:ln>
                            <a:noFill/>
                          </a:ln>
                          <a:solidFill>
                            <a:schemeClr val="tx1">
                              <a:lumMod val="75000"/>
                              <a:lumOff val="25000"/>
                            </a:schemeClr>
                          </a:solidFill>
                          <a:effectLst/>
                          <a:latin typeface="+mn-ea"/>
                          <a:ea typeface="+mn-ea"/>
                        </a:rPr>
                        <a:t>Errors in </a:t>
                      </a:r>
                      <a:endParaRPr kumimoji="1" lang="en-US" altLang="ko-KR" sz="1100" b="0" i="0" u="none" strike="noStrike" cap="none" normalizeH="0" baseline="0" dirty="0">
                        <a:ln>
                          <a:noFill/>
                        </a:ln>
                        <a:solidFill>
                          <a:schemeClr val="tx1">
                            <a:lumMod val="75000"/>
                            <a:lumOff val="25000"/>
                          </a:schemeClr>
                        </a:solidFill>
                        <a:effectLst/>
                        <a:latin typeface="+mn-ea"/>
                        <a:ea typeface="+mn-ea"/>
                      </a:endParaRPr>
                    </a:p>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1100" b="0" i="0" u="none" strike="noStrike" cap="none" normalizeH="0" baseline="0" dirty="0">
                          <a:ln>
                            <a:noFill/>
                          </a:ln>
                          <a:solidFill>
                            <a:schemeClr val="tx1">
                              <a:lumMod val="75000"/>
                              <a:lumOff val="25000"/>
                            </a:schemeClr>
                          </a:solidFill>
                          <a:effectLst/>
                          <a:latin typeface="+mn-ea"/>
                          <a:ea typeface="+mn-ea"/>
                        </a:rPr>
                        <a:t>equipment interface error</a:t>
                      </a: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ko-KR" sz="1100" b="0" i="0" u="none" strike="noStrike" cap="none" normalizeH="0" baseline="0" dirty="0">
                          <a:ln>
                            <a:noFill/>
                          </a:ln>
                          <a:solidFill>
                            <a:schemeClr val="tx1">
                              <a:lumMod val="75000"/>
                              <a:lumOff val="25000"/>
                            </a:schemeClr>
                          </a:solidFill>
                          <a:effectLst/>
                          <a:latin typeface="+mn-ea"/>
                          <a:ea typeface="+mn-ea"/>
                        </a:rPr>
                        <a:t>1 </a:t>
                      </a:r>
                      <a:r>
                        <a:rPr kumimoji="1" lang="en" altLang="en-US" sz="1100" b="0" i="0" u="none" strike="noStrike" cap="none" normalizeH="0" baseline="0" dirty="0">
                          <a:ln>
                            <a:noFill/>
                          </a:ln>
                          <a:solidFill>
                            <a:schemeClr val="tx1">
                              <a:lumMod val="75000"/>
                              <a:lumOff val="25000"/>
                            </a:schemeClr>
                          </a:solidFill>
                          <a:effectLst/>
                          <a:latin typeface="+mn-ea"/>
                          <a:ea typeface="+mn-ea"/>
                        </a:rPr>
                        <a:t>year after system operation conversion</a:t>
                      </a: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1100" b="0" i="0" u="none" strike="noStrike" cap="none" normalizeH="0" baseline="0" dirty="0">
                          <a:ln>
                            <a:noFill/>
                          </a:ln>
                          <a:solidFill>
                            <a:schemeClr val="tx1">
                              <a:lumMod val="75000"/>
                              <a:lumOff val="25000"/>
                            </a:schemeClr>
                          </a:solidFill>
                          <a:effectLst/>
                          <a:latin typeface="+mn-ea"/>
                          <a:ea typeface="+mn-ea"/>
                        </a:rPr>
                        <a:t>Remote and on-site response</a:t>
                      </a:r>
                      <a:endParaRPr kumimoji="1" lang="en-US" altLang="ko-KR" sz="1100" b="0" i="0" u="none" strike="noStrike" cap="none" normalizeH="0" baseline="0" dirty="0">
                        <a:ln>
                          <a:noFill/>
                        </a:ln>
                        <a:solidFill>
                          <a:schemeClr val="tx1">
                            <a:lumMod val="75000"/>
                            <a:lumOff val="25000"/>
                          </a:schemeClr>
                        </a:solidFill>
                        <a:effectLst/>
                        <a:latin typeface="+mn-ea"/>
                        <a:ea typeface="+mn-ea"/>
                      </a:endParaRPr>
                    </a:p>
                    <a:p>
                      <a:pPr marL="0" marR="0" lvl="0" indent="0" algn="ctr" defTabSz="849313" rtl="0" eaLnBrk="1" fontAlgn="base" latinLnBrk="0" hangingPunct="1">
                        <a:lnSpc>
                          <a:spcPct val="90000"/>
                        </a:lnSpc>
                        <a:spcBef>
                          <a:spcPct val="0"/>
                        </a:spcBef>
                        <a:spcAft>
                          <a:spcPct val="0"/>
                        </a:spcAft>
                        <a:buClrTx/>
                        <a:buSzTx/>
                        <a:buFont typeface="Arial" panose="020B0604020202020204" pitchFamily="34" charset="0"/>
                        <a:buNone/>
                        <a:tabLst/>
                      </a:pPr>
                      <a:r>
                        <a:rPr kumimoji="1" lang="en" altLang="ko-KR" sz="1100" b="0" i="0" u="none" strike="noStrike" cap="none" normalizeH="0" baseline="0" dirty="0">
                          <a:ln>
                            <a:noFill/>
                          </a:ln>
                          <a:solidFill>
                            <a:schemeClr val="tx1">
                              <a:lumMod val="75000"/>
                              <a:lumOff val="25000"/>
                            </a:schemeClr>
                          </a:solidFill>
                          <a:effectLst/>
                          <a:latin typeface="+mn-ea"/>
                          <a:ea typeface="+mn-ea"/>
                        </a:rPr>
                        <a:t>(07:00~16:00)</a:t>
                      </a:r>
                      <a:endParaRPr kumimoji="1" lang="ko-KR" altLang="en-US" sz="1100" b="0" i="0" u="none" strike="noStrike" cap="none" normalizeH="0" baseline="0" dirty="0">
                        <a:ln>
                          <a:noFill/>
                        </a:ln>
                        <a:solidFill>
                          <a:schemeClr val="tx1">
                            <a:lumMod val="75000"/>
                            <a:lumOff val="25000"/>
                          </a:schemeClr>
                        </a:solidFill>
                        <a:effectLst/>
                        <a:latin typeface="+mn-ea"/>
                        <a:ea typeface="+mn-ea"/>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473987466"/>
                  </a:ext>
                </a:extLst>
              </a:tr>
              <a:tr h="539470">
                <a:tc>
                  <a:txBody>
                    <a:bodyPr/>
                    <a:lstStyle/>
                    <a:p>
                      <a:pPr algn="ctr" latinLnBrk="1">
                        <a:spcAft>
                          <a:spcPts val="0"/>
                        </a:spcAft>
                      </a:pPr>
                      <a:r>
                        <a:rPr lang="en" altLang="en-US" sz="1100" kern="100" baseline="0" dirty="0">
                          <a:latin typeface="+mn-ea"/>
                          <a:ea typeface="+mn-ea"/>
                          <a:cs typeface="Times New Roman"/>
                        </a:rPr>
                        <a:t>mobile</a:t>
                      </a:r>
                      <a:endParaRPr lang="ko-KR" sz="11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altLang="en-US" sz="1100" kern="100" baseline="0" dirty="0">
                          <a:latin typeface="+mn-ea"/>
                          <a:ea typeface="+mn-ea"/>
                          <a:cs typeface="Times New Roman"/>
                        </a:rPr>
                        <a:t>system wide</a:t>
                      </a:r>
                      <a:endParaRPr lang="ko-KR" sz="11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1100" b="0" i="0" u="none" strike="noStrike" cap="none" normalizeH="0" baseline="0" dirty="0">
                          <a:ln>
                            <a:noFill/>
                          </a:ln>
                          <a:solidFill>
                            <a:schemeClr val="tx1">
                              <a:lumMod val="75000"/>
                              <a:lumOff val="25000"/>
                            </a:schemeClr>
                          </a:solidFill>
                          <a:effectLst/>
                          <a:latin typeface="+mn-ea"/>
                          <a:ea typeface="+mn-ea"/>
                        </a:rPr>
                        <a:t>mobile</a:t>
                      </a:r>
                      <a:r>
                        <a:rPr kumimoji="1" lang="en" altLang="ko-KR" sz="1100" b="0" i="0" u="none" strike="noStrike" cap="none" normalizeH="0" baseline="0" dirty="0">
                          <a:ln>
                            <a:noFill/>
                          </a:ln>
                          <a:solidFill>
                            <a:schemeClr val="tx1">
                              <a:lumMod val="75000"/>
                              <a:lumOff val="25000"/>
                            </a:schemeClr>
                          </a:solidFill>
                          <a:effectLst/>
                          <a:latin typeface="+mn-ea"/>
                          <a:ea typeface="+mn-ea"/>
                        </a:rPr>
                        <a:t> </a:t>
                      </a:r>
                      <a:r>
                        <a:rPr kumimoji="1" lang="en" altLang="en-US" sz="1100" b="0" i="0" u="none" strike="noStrike" cap="none" normalizeH="0" baseline="0" dirty="0">
                          <a:ln>
                            <a:noFill/>
                          </a:ln>
                          <a:solidFill>
                            <a:schemeClr val="tx1">
                              <a:lumMod val="75000"/>
                              <a:lumOff val="25000"/>
                            </a:schemeClr>
                          </a:solidFill>
                          <a:effectLst/>
                          <a:latin typeface="+mn-ea"/>
                          <a:ea typeface="+mn-ea"/>
                        </a:rPr>
                        <a:t>error in operation</a:t>
                      </a: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ko-KR" sz="1100" b="0" i="0" u="none" strike="noStrike" cap="none" normalizeH="0" baseline="0" dirty="0">
                          <a:ln>
                            <a:noFill/>
                          </a:ln>
                          <a:solidFill>
                            <a:schemeClr val="tx1">
                              <a:lumMod val="75000"/>
                              <a:lumOff val="25000"/>
                            </a:schemeClr>
                          </a:solidFill>
                          <a:effectLst/>
                          <a:latin typeface="+mn-ea"/>
                          <a:ea typeface="+mn-ea"/>
                        </a:rPr>
                        <a:t>1 </a:t>
                      </a:r>
                      <a:r>
                        <a:rPr kumimoji="1" lang="en" altLang="en-US" sz="1100" b="0" i="0" u="none" strike="noStrike" cap="none" normalizeH="0" baseline="0" dirty="0">
                          <a:ln>
                            <a:noFill/>
                          </a:ln>
                          <a:solidFill>
                            <a:schemeClr val="tx1">
                              <a:lumMod val="75000"/>
                              <a:lumOff val="25000"/>
                            </a:schemeClr>
                          </a:solidFill>
                          <a:effectLst/>
                          <a:latin typeface="+mn-ea"/>
                          <a:ea typeface="+mn-ea"/>
                        </a:rPr>
                        <a:t>year after system operation conversion</a:t>
                      </a: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1100" b="0" i="0" u="none" strike="noStrike" cap="none" normalizeH="0" baseline="0" dirty="0">
                          <a:ln>
                            <a:noFill/>
                          </a:ln>
                          <a:solidFill>
                            <a:schemeClr val="tx1">
                              <a:lumMod val="75000"/>
                              <a:lumOff val="25000"/>
                            </a:schemeClr>
                          </a:solidFill>
                          <a:effectLst/>
                          <a:latin typeface="+mn-ea"/>
                          <a:ea typeface="+mn-ea"/>
                        </a:rPr>
                        <a:t>Remote and on-site response</a:t>
                      </a:r>
                      <a:endParaRPr kumimoji="1" lang="en-US" altLang="ko-KR" sz="1100" b="0" i="0" u="none" strike="noStrike" cap="none" normalizeH="0" baseline="0" dirty="0">
                        <a:ln>
                          <a:noFill/>
                        </a:ln>
                        <a:solidFill>
                          <a:schemeClr val="tx1">
                            <a:lumMod val="75000"/>
                            <a:lumOff val="25000"/>
                          </a:schemeClr>
                        </a:solidFill>
                        <a:effectLst/>
                        <a:latin typeface="+mn-ea"/>
                        <a:ea typeface="+mn-ea"/>
                      </a:endParaRPr>
                    </a:p>
                    <a:p>
                      <a:pPr marL="0" marR="0" lvl="0" indent="0" algn="ctr" defTabSz="849313" rtl="0" eaLnBrk="1" fontAlgn="base" latinLnBrk="0" hangingPunct="1">
                        <a:lnSpc>
                          <a:spcPct val="90000"/>
                        </a:lnSpc>
                        <a:spcBef>
                          <a:spcPct val="0"/>
                        </a:spcBef>
                        <a:spcAft>
                          <a:spcPct val="0"/>
                        </a:spcAft>
                        <a:buClrTx/>
                        <a:buSzTx/>
                        <a:buFont typeface="Arial" panose="020B0604020202020204" pitchFamily="34" charset="0"/>
                        <a:buNone/>
                        <a:tabLst/>
                      </a:pPr>
                      <a:r>
                        <a:rPr kumimoji="1" lang="en" altLang="ko-KR" sz="1100" b="0" i="0" u="none" strike="noStrike" cap="none" normalizeH="0" baseline="0" dirty="0">
                          <a:ln>
                            <a:noFill/>
                          </a:ln>
                          <a:solidFill>
                            <a:schemeClr val="tx1">
                              <a:lumMod val="75000"/>
                              <a:lumOff val="25000"/>
                            </a:schemeClr>
                          </a:solidFill>
                          <a:effectLst/>
                          <a:latin typeface="+mn-ea"/>
                          <a:ea typeface="+mn-ea"/>
                        </a:rPr>
                        <a:t>(07:00~16:00)</a:t>
                      </a:r>
                      <a:endParaRPr kumimoji="1" lang="ko-KR" altLang="en-US" sz="1100" b="0" i="0" u="none" strike="noStrike" cap="none" normalizeH="0" baseline="0" dirty="0">
                        <a:ln>
                          <a:noFill/>
                        </a:ln>
                        <a:solidFill>
                          <a:schemeClr val="tx1">
                            <a:lumMod val="75000"/>
                            <a:lumOff val="25000"/>
                          </a:schemeClr>
                        </a:solidFill>
                        <a:effectLst/>
                        <a:latin typeface="+mn-ea"/>
                        <a:ea typeface="+mn-ea"/>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23745245"/>
                  </a:ext>
                </a:extLst>
              </a:tr>
              <a:tr h="539470">
                <a:tc>
                  <a:txBody>
                    <a:bodyPr/>
                    <a:lstStyle/>
                    <a:p>
                      <a:pPr algn="ctr" latinLnBrk="1">
                        <a:spcAft>
                          <a:spcPts val="0"/>
                        </a:spcAft>
                      </a:pPr>
                      <a:r>
                        <a:rPr lang="en" altLang="ko-KR" sz="1100" kern="100" baseline="0" dirty="0">
                          <a:latin typeface="+mn-ea"/>
                          <a:ea typeface="+mn-ea"/>
                          <a:cs typeface="Times New Roman"/>
                        </a:rPr>
                        <a:t>CRM</a:t>
                      </a:r>
                      <a:endParaRPr lang="ko-KR" sz="11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altLang="en-US" sz="1100" kern="100" baseline="0" dirty="0">
                          <a:latin typeface="+mn-ea"/>
                          <a:ea typeface="+mn-ea"/>
                          <a:cs typeface="Times New Roman"/>
                        </a:rPr>
                        <a:t>system wide</a:t>
                      </a:r>
                      <a:endParaRPr lang="ko-KR" sz="11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1100" b="0" i="0" u="none" strike="noStrike" cap="none" normalizeH="0" baseline="0" dirty="0">
                          <a:ln>
                            <a:noFill/>
                          </a:ln>
                          <a:solidFill>
                            <a:schemeClr val="tx1">
                              <a:lumMod val="75000"/>
                              <a:lumOff val="25000"/>
                            </a:schemeClr>
                          </a:solidFill>
                          <a:effectLst/>
                          <a:latin typeface="+mn-ea"/>
                          <a:ea typeface="+mn-ea"/>
                        </a:rPr>
                        <a:t>Errors in </a:t>
                      </a:r>
                      <a:endParaRPr kumimoji="1" lang="en-US" altLang="ko-KR" sz="1100" b="0" i="0" u="none" strike="noStrike" cap="none" normalizeH="0" baseline="0" dirty="0">
                        <a:ln>
                          <a:noFill/>
                        </a:ln>
                        <a:solidFill>
                          <a:schemeClr val="tx1">
                            <a:lumMod val="75000"/>
                            <a:lumOff val="25000"/>
                          </a:schemeClr>
                        </a:solidFill>
                        <a:effectLst/>
                        <a:latin typeface="+mn-ea"/>
                        <a:ea typeface="+mn-ea"/>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ko-KR" sz="1100" b="0" i="0" u="none" strike="noStrike" cap="none" normalizeH="0" baseline="0" dirty="0">
                          <a:ln>
                            <a:noFill/>
                          </a:ln>
                          <a:solidFill>
                            <a:schemeClr val="tx1">
                              <a:lumMod val="75000"/>
                              <a:lumOff val="25000"/>
                            </a:schemeClr>
                          </a:solidFill>
                          <a:effectLst/>
                          <a:latin typeface="+mn-ea"/>
                          <a:ea typeface="+mn-ea"/>
                        </a:rPr>
                        <a:t>1 </a:t>
                      </a:r>
                      <a:r>
                        <a:rPr kumimoji="1" lang="en" altLang="en-US" sz="1100" b="0" i="0" u="none" strike="noStrike" cap="none" normalizeH="0" baseline="0" dirty="0">
                          <a:ln>
                            <a:noFill/>
                          </a:ln>
                          <a:solidFill>
                            <a:schemeClr val="tx1">
                              <a:lumMod val="75000"/>
                              <a:lumOff val="25000"/>
                            </a:schemeClr>
                          </a:solidFill>
                          <a:effectLst/>
                          <a:latin typeface="+mn-ea"/>
                          <a:ea typeface="+mn-ea"/>
                        </a:rPr>
                        <a:t>year after system operation conversion</a:t>
                      </a: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1100" b="0" i="0" u="none" strike="noStrike" cap="none" normalizeH="0" baseline="0" dirty="0">
                          <a:ln>
                            <a:noFill/>
                          </a:ln>
                          <a:solidFill>
                            <a:schemeClr val="tx1">
                              <a:lumMod val="75000"/>
                              <a:lumOff val="25000"/>
                            </a:schemeClr>
                          </a:solidFill>
                          <a:effectLst/>
                          <a:latin typeface="+mn-ea"/>
                          <a:ea typeface="+mn-ea"/>
                        </a:rPr>
                        <a:t>Remote and on-site response</a:t>
                      </a:r>
                      <a:endParaRPr kumimoji="1" lang="en-US" altLang="ko-KR" sz="1100" b="0" i="0" u="none" strike="noStrike" cap="none" normalizeH="0" baseline="0" dirty="0">
                        <a:ln>
                          <a:noFill/>
                        </a:ln>
                        <a:solidFill>
                          <a:schemeClr val="tx1">
                            <a:lumMod val="75000"/>
                            <a:lumOff val="25000"/>
                          </a:schemeClr>
                        </a:solidFill>
                        <a:effectLst/>
                        <a:latin typeface="+mn-ea"/>
                        <a:ea typeface="+mn-ea"/>
                      </a:endParaRPr>
                    </a:p>
                    <a:p>
                      <a:pPr marL="0" marR="0" lvl="0" indent="0" algn="ctr" defTabSz="849313" rtl="0" eaLnBrk="1" fontAlgn="base" latinLnBrk="0" hangingPunct="1">
                        <a:lnSpc>
                          <a:spcPct val="90000"/>
                        </a:lnSpc>
                        <a:spcBef>
                          <a:spcPct val="0"/>
                        </a:spcBef>
                        <a:spcAft>
                          <a:spcPct val="0"/>
                        </a:spcAft>
                        <a:buClrTx/>
                        <a:buSzTx/>
                        <a:buFont typeface="Arial" panose="020B0604020202020204" pitchFamily="34" charset="0"/>
                        <a:buNone/>
                        <a:tabLst/>
                      </a:pPr>
                      <a:r>
                        <a:rPr kumimoji="1" lang="en" altLang="ko-KR" sz="1100" b="0" i="0" u="none" strike="noStrike" cap="none" normalizeH="0" baseline="0" dirty="0">
                          <a:ln>
                            <a:noFill/>
                          </a:ln>
                          <a:solidFill>
                            <a:schemeClr val="tx1">
                              <a:lumMod val="75000"/>
                              <a:lumOff val="25000"/>
                            </a:schemeClr>
                          </a:solidFill>
                          <a:effectLst/>
                          <a:latin typeface="+mn-ea"/>
                          <a:ea typeface="+mn-ea"/>
                        </a:rPr>
                        <a:t>(07:00~16:00)</a:t>
                      </a:r>
                      <a:endParaRPr kumimoji="1" lang="ko-KR" altLang="en-US" sz="1100" b="0" i="0" u="none" strike="noStrike" cap="none" normalizeH="0" baseline="0" dirty="0">
                        <a:ln>
                          <a:noFill/>
                        </a:ln>
                        <a:solidFill>
                          <a:schemeClr val="tx1">
                            <a:lumMod val="75000"/>
                            <a:lumOff val="25000"/>
                          </a:schemeClr>
                        </a:solidFill>
                        <a:effectLst/>
                        <a:latin typeface="+mn-ea"/>
                        <a:ea typeface="+mn-ea"/>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212365670"/>
                  </a:ext>
                </a:extLst>
              </a:tr>
              <a:tr h="539470">
                <a:tc>
                  <a:txBody>
                    <a:bodyPr/>
                    <a:lstStyle/>
                    <a:p>
                      <a:pPr algn="ctr" latinLnBrk="1">
                        <a:spcAft>
                          <a:spcPts val="0"/>
                        </a:spcAft>
                      </a:pPr>
                      <a:r>
                        <a:rPr lang="en" altLang="ko-KR" sz="1100" kern="100" baseline="0" dirty="0">
                          <a:latin typeface="+mn-ea"/>
                          <a:ea typeface="+mn-ea"/>
                          <a:cs typeface="Times New Roman"/>
                        </a:rPr>
                        <a:t>I-VISITOR</a:t>
                      </a:r>
                      <a:endParaRPr lang="ko-KR" sz="11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 altLang="en-US" sz="1100" kern="100" baseline="0" dirty="0">
                          <a:latin typeface="+mn-ea"/>
                          <a:ea typeface="+mn-ea"/>
                          <a:cs typeface="Times New Roman"/>
                        </a:rPr>
                        <a:t>system wide</a:t>
                      </a:r>
                      <a:endParaRPr lang="ko-KR" altLang="ko-KR" sz="11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defRPr/>
                      </a:pPr>
                      <a:r>
                        <a:rPr kumimoji="1" lang="en" altLang="en-US" sz="1100" b="0" i="0" u="none" strike="noStrike" cap="none" normalizeH="0" baseline="0" dirty="0">
                          <a:ln>
                            <a:noFill/>
                          </a:ln>
                          <a:solidFill>
                            <a:schemeClr val="tx1">
                              <a:lumMod val="75000"/>
                              <a:lumOff val="25000"/>
                            </a:schemeClr>
                          </a:solidFill>
                          <a:effectLst/>
                          <a:latin typeface="+mn-ea"/>
                          <a:ea typeface="+mn-ea"/>
                        </a:rPr>
                        <a:t>Errors in </a:t>
                      </a:r>
                      <a:endParaRPr kumimoji="1" lang="en-US" altLang="ko-KR" sz="1100" b="0" i="0" u="none" strike="noStrike" cap="none" normalizeH="0" baseline="0" dirty="0">
                        <a:ln>
                          <a:noFill/>
                        </a:ln>
                        <a:solidFill>
                          <a:schemeClr val="tx1">
                            <a:lumMod val="75000"/>
                            <a:lumOff val="25000"/>
                          </a:schemeClr>
                        </a:solidFill>
                        <a:effectLst/>
                        <a:latin typeface="+mn-ea"/>
                        <a:ea typeface="+mn-ea"/>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defRPr/>
                      </a:pPr>
                      <a:r>
                        <a:rPr kumimoji="1" lang="en" altLang="ko-KR" sz="1100" b="0" i="0" u="none" strike="noStrike" cap="none" normalizeH="0" baseline="0" dirty="0">
                          <a:ln>
                            <a:noFill/>
                          </a:ln>
                          <a:solidFill>
                            <a:schemeClr val="tx1">
                              <a:lumMod val="75000"/>
                              <a:lumOff val="25000"/>
                            </a:schemeClr>
                          </a:solidFill>
                          <a:effectLst/>
                          <a:latin typeface="+mn-ea"/>
                          <a:ea typeface="+mn-ea"/>
                        </a:rPr>
                        <a:t>1 </a:t>
                      </a:r>
                      <a:r>
                        <a:rPr kumimoji="1" lang="en" altLang="en-US" sz="1100" b="0" i="0" u="none" strike="noStrike" cap="none" normalizeH="0" baseline="0" dirty="0">
                          <a:ln>
                            <a:noFill/>
                          </a:ln>
                          <a:solidFill>
                            <a:schemeClr val="tx1">
                              <a:lumMod val="75000"/>
                              <a:lumOff val="25000"/>
                            </a:schemeClr>
                          </a:solidFill>
                          <a:effectLst/>
                          <a:latin typeface="+mn-ea"/>
                          <a:ea typeface="+mn-ea"/>
                        </a:rPr>
                        <a:t>year after system operation conversion</a:t>
                      </a: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7800" marR="0" lvl="0" indent="-177800" algn="l" defTabSz="849313" rtl="0" eaLnBrk="1" fontAlgn="base" latinLnBrk="0" hangingPunct="1">
                        <a:lnSpc>
                          <a:spcPct val="90000"/>
                        </a:lnSpc>
                        <a:spcBef>
                          <a:spcPct val="0"/>
                        </a:spcBef>
                        <a:spcAft>
                          <a:spcPct val="0"/>
                        </a:spcAft>
                        <a:buClrTx/>
                        <a:buSzTx/>
                        <a:buFont typeface="Arial" panose="020B0604020202020204" pitchFamily="34" charset="0"/>
                        <a:buChar char="•"/>
                        <a:tabLst/>
                      </a:pPr>
                      <a:r>
                        <a:rPr kumimoji="1" lang="en" altLang="en-US" sz="1100" b="0" i="0" u="none" strike="noStrike" cap="none" normalizeH="0" baseline="0" dirty="0">
                          <a:ln>
                            <a:noFill/>
                          </a:ln>
                          <a:solidFill>
                            <a:schemeClr val="tx1">
                              <a:lumMod val="75000"/>
                              <a:lumOff val="25000"/>
                            </a:schemeClr>
                          </a:solidFill>
                          <a:effectLst/>
                          <a:latin typeface="+mn-ea"/>
                          <a:ea typeface="+mn-ea"/>
                        </a:rPr>
                        <a:t>Remote and on-site response</a:t>
                      </a:r>
                      <a:endParaRPr kumimoji="1" lang="en-US" altLang="ko-KR" sz="1100" b="0" i="0" u="none" strike="noStrike" cap="none" normalizeH="0" baseline="0" dirty="0">
                        <a:ln>
                          <a:noFill/>
                        </a:ln>
                        <a:solidFill>
                          <a:schemeClr val="tx1">
                            <a:lumMod val="75000"/>
                            <a:lumOff val="25000"/>
                          </a:schemeClr>
                        </a:solidFill>
                        <a:effectLst/>
                        <a:latin typeface="+mn-ea"/>
                        <a:ea typeface="+mn-ea"/>
                      </a:endParaRPr>
                    </a:p>
                    <a:p>
                      <a:pPr marL="0" marR="0" lvl="0" indent="0" algn="ctr" defTabSz="849313" rtl="0" eaLnBrk="1" fontAlgn="base" latinLnBrk="0" hangingPunct="1">
                        <a:lnSpc>
                          <a:spcPct val="90000"/>
                        </a:lnSpc>
                        <a:spcBef>
                          <a:spcPct val="0"/>
                        </a:spcBef>
                        <a:spcAft>
                          <a:spcPct val="0"/>
                        </a:spcAft>
                        <a:buClrTx/>
                        <a:buSzTx/>
                        <a:buFont typeface="Arial" panose="020B0604020202020204" pitchFamily="34" charset="0"/>
                        <a:buNone/>
                        <a:tabLst/>
                      </a:pPr>
                      <a:r>
                        <a:rPr kumimoji="1" lang="en" altLang="ko-KR" sz="1100" b="0" i="0" u="none" strike="noStrike" cap="none" normalizeH="0" baseline="0" dirty="0">
                          <a:ln>
                            <a:noFill/>
                          </a:ln>
                          <a:solidFill>
                            <a:schemeClr val="tx1">
                              <a:lumMod val="75000"/>
                              <a:lumOff val="25000"/>
                            </a:schemeClr>
                          </a:solidFill>
                          <a:effectLst/>
                          <a:latin typeface="+mn-ea"/>
                          <a:ea typeface="+mn-ea"/>
                        </a:rPr>
                        <a:t>(07:00~16:00)</a:t>
                      </a:r>
                      <a:endParaRPr kumimoji="1" lang="ko-KR" altLang="en-US" sz="1100" b="0" i="0" u="none" strike="noStrike" cap="none" normalizeH="0" baseline="0" dirty="0">
                        <a:ln>
                          <a:noFill/>
                        </a:ln>
                        <a:solidFill>
                          <a:schemeClr val="tx1">
                            <a:lumMod val="75000"/>
                            <a:lumOff val="25000"/>
                          </a:schemeClr>
                        </a:solidFill>
                        <a:effectLst/>
                        <a:latin typeface="+mn-ea"/>
                        <a:ea typeface="+mn-ea"/>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8"/>
                  </a:ext>
                </a:extLst>
              </a:tr>
              <a:tr h="539470">
                <a:tc>
                  <a:txBody>
                    <a:bodyPr/>
                    <a:lstStyle/>
                    <a:p>
                      <a:pPr algn="ctr" latinLnBrk="1">
                        <a:spcAft>
                          <a:spcPts val="0"/>
                        </a:spcAft>
                      </a:pPr>
                      <a:r>
                        <a:rPr lang="en" altLang="ko-KR" sz="1100" kern="100" baseline="0" dirty="0">
                          <a:latin typeface="+mn-ea"/>
                          <a:ea typeface="+mn-ea"/>
                          <a:cs typeface="Times New Roman"/>
                        </a:rPr>
                        <a:t>…</a:t>
                      </a:r>
                      <a:endParaRPr lang="ko-KR" sz="11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latinLnBrk="1">
                        <a:spcAft>
                          <a:spcPts val="0"/>
                        </a:spcAft>
                      </a:pPr>
                      <a:r>
                        <a:rPr lang="en" altLang="ko-KR" sz="1100" kern="100" baseline="0" dirty="0">
                          <a:latin typeface="+mn-ea"/>
                          <a:ea typeface="+mn-ea"/>
                          <a:cs typeface="Times New Roman"/>
                        </a:rPr>
                        <a:t>…</a:t>
                      </a:r>
                      <a:endParaRPr lang="ko-KR" sz="1100" kern="100" baseline="0" dirty="0">
                        <a:latin typeface="+mn-ea"/>
                        <a:ea typeface="+mn-ea"/>
                        <a:cs typeface="Times New Roman"/>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849313" rtl="0" eaLnBrk="1" fontAlgn="base" latinLnBrk="0" hangingPunct="1">
                        <a:lnSpc>
                          <a:spcPct val="90000"/>
                        </a:lnSpc>
                        <a:spcBef>
                          <a:spcPct val="0"/>
                        </a:spcBef>
                        <a:spcAft>
                          <a:spcPct val="0"/>
                        </a:spcAft>
                        <a:buClrTx/>
                        <a:buSzTx/>
                        <a:buFont typeface="Arial" panose="020B0604020202020204" pitchFamily="34" charset="0"/>
                        <a:buNone/>
                        <a:tabLst/>
                      </a:pPr>
                      <a:r>
                        <a:rPr kumimoji="1" lang="en" altLang="ko-KR" sz="1100" b="0" i="0" u="none" strike="noStrike" cap="none" normalizeH="0" baseline="0" dirty="0">
                          <a:ln>
                            <a:noFill/>
                          </a:ln>
                          <a:solidFill>
                            <a:schemeClr val="tx1">
                              <a:lumMod val="75000"/>
                              <a:lumOff val="25000"/>
                            </a:schemeClr>
                          </a:solidFill>
                          <a:effectLst/>
                          <a:latin typeface="+mn-ea"/>
                          <a:ea typeface="+mn-ea"/>
                        </a:rPr>
                        <a:t>…</a:t>
                      </a:r>
                      <a:endParaRPr kumimoji="1" lang="ko-KR" altLang="en-US" sz="1100" b="0" i="0" u="none" strike="noStrike" cap="none" normalizeH="0" baseline="0" dirty="0">
                        <a:ln>
                          <a:noFill/>
                        </a:ln>
                        <a:solidFill>
                          <a:schemeClr val="tx1">
                            <a:lumMod val="75000"/>
                            <a:lumOff val="25000"/>
                          </a:schemeClr>
                        </a:solidFill>
                        <a:effectLst/>
                        <a:latin typeface="+mn-ea"/>
                        <a:ea typeface="+mn-ea"/>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849313" rtl="0" eaLnBrk="1" fontAlgn="base" latinLnBrk="0" hangingPunct="1">
                        <a:lnSpc>
                          <a:spcPct val="90000"/>
                        </a:lnSpc>
                        <a:spcBef>
                          <a:spcPct val="0"/>
                        </a:spcBef>
                        <a:spcAft>
                          <a:spcPct val="0"/>
                        </a:spcAft>
                        <a:buClrTx/>
                        <a:buSzTx/>
                        <a:buFont typeface="Arial" panose="020B0604020202020204" pitchFamily="34" charset="0"/>
                        <a:buNone/>
                        <a:tabLst/>
                      </a:pPr>
                      <a:r>
                        <a:rPr kumimoji="1" lang="en" altLang="ko-KR" sz="1100" b="0" i="0" u="none" strike="noStrike" cap="none" normalizeH="0" baseline="0" dirty="0">
                          <a:ln>
                            <a:noFill/>
                          </a:ln>
                          <a:solidFill>
                            <a:schemeClr val="tx1">
                              <a:lumMod val="75000"/>
                              <a:lumOff val="25000"/>
                            </a:schemeClr>
                          </a:solidFill>
                          <a:effectLst/>
                          <a:latin typeface="+mn-ea"/>
                          <a:ea typeface="+mn-ea"/>
                        </a:rPr>
                        <a:t>…</a:t>
                      </a:r>
                      <a:endParaRPr kumimoji="1" lang="ko-KR" altLang="en-US" sz="1100" b="0" i="0" u="none" strike="noStrike" cap="none" normalizeH="0" baseline="0" dirty="0">
                        <a:ln>
                          <a:noFill/>
                        </a:ln>
                        <a:solidFill>
                          <a:schemeClr val="tx1">
                            <a:lumMod val="75000"/>
                            <a:lumOff val="25000"/>
                          </a:schemeClr>
                        </a:solidFill>
                        <a:effectLst/>
                        <a:latin typeface="+mn-ea"/>
                        <a:ea typeface="+mn-ea"/>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849313" rtl="0" eaLnBrk="1" fontAlgn="base" latinLnBrk="0" hangingPunct="1">
                        <a:lnSpc>
                          <a:spcPct val="90000"/>
                        </a:lnSpc>
                        <a:spcBef>
                          <a:spcPct val="0"/>
                        </a:spcBef>
                        <a:spcAft>
                          <a:spcPct val="0"/>
                        </a:spcAft>
                        <a:buClrTx/>
                        <a:buSzTx/>
                        <a:buFont typeface="Arial" panose="020B0604020202020204" pitchFamily="34" charset="0"/>
                        <a:buNone/>
                        <a:tabLst/>
                      </a:pPr>
                      <a:r>
                        <a:rPr kumimoji="1" lang="en" altLang="ko-KR" sz="1100" b="0" i="0" u="none" strike="noStrike" cap="none" normalizeH="0" baseline="0" dirty="0">
                          <a:ln>
                            <a:noFill/>
                          </a:ln>
                          <a:solidFill>
                            <a:schemeClr val="tx1">
                              <a:lumMod val="75000"/>
                              <a:lumOff val="25000"/>
                            </a:schemeClr>
                          </a:solidFill>
                          <a:effectLst/>
                          <a:latin typeface="+mn-ea"/>
                          <a:ea typeface="+mn-ea"/>
                        </a:rPr>
                        <a:t>…</a:t>
                      </a:r>
                      <a:endParaRPr kumimoji="1" lang="ko-KR" altLang="en-US" sz="1100" b="0" i="0" u="none" strike="noStrike" cap="none" normalizeH="0" baseline="0" dirty="0">
                        <a:ln>
                          <a:noFill/>
                        </a:ln>
                        <a:solidFill>
                          <a:schemeClr val="tx1">
                            <a:lumMod val="75000"/>
                            <a:lumOff val="25000"/>
                          </a:schemeClr>
                        </a:solidFill>
                        <a:effectLst/>
                        <a:latin typeface="+mn-ea"/>
                        <a:ea typeface="+mn-ea"/>
                      </a:endParaRPr>
                    </a:p>
                  </a:txBody>
                  <a:tcPr marL="62867" marR="62867"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15" name="제목 3"/>
          <p:cNvSpPr txBox="1">
            <a:spLocks/>
          </p:cNvSpPr>
          <p:nvPr/>
        </p:nvSpPr>
        <p:spPr>
          <a:xfrm>
            <a:off x="740532" y="647400"/>
            <a:ext cx="8335614" cy="369332"/>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spAutoFit/>
            <a:scene3d>
              <a:camera prst="orthographicFront"/>
              <a:lightRig rig="threePt" dir="t"/>
            </a:scene3d>
            <a:sp3d>
              <a:bevelT w="0" h="0"/>
              <a:bevelB w="0" h="0"/>
              <a:extrusionClr>
                <a:schemeClr val="tx1"/>
              </a:extrusionClr>
              <a:contourClr>
                <a:schemeClr val="tx1"/>
              </a:contourClr>
            </a:sp3d>
          </a:bodyPr>
          <a:lstStyle>
            <a:lvl1pPr algn="l" defTabSz="912813" rtl="0" eaLnBrk="0" fontAlgn="base" latinLnBrk="1" hangingPunct="0">
              <a:spcBef>
                <a:spcPct val="0"/>
              </a:spcBef>
              <a:spcAft>
                <a:spcPct val="0"/>
              </a:spcAft>
              <a:defRPr lang="ko-KR" altLang="en-US" sz="2600" b="1" kern="1200" spc="-60" baseline="0" dirty="0">
                <a:ln>
                  <a:noFill/>
                </a:ln>
                <a:solidFill>
                  <a:schemeClr val="accent1"/>
                </a:solidFill>
                <a:latin typeface="+mn-ea"/>
                <a:ea typeface="+mn-ea"/>
                <a:cs typeface="+mj-cs"/>
              </a:defRPr>
            </a:lvl1pPr>
            <a:lvl2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kumimoji="0" lang="en" altLang="en-US" sz="2400" dirty="0">
                <a:solidFill>
                  <a:schemeClr val="tx1">
                    <a:lumMod val="75000"/>
                    <a:lumOff val="25000"/>
                  </a:schemeClr>
                </a:solidFill>
              </a:rPr>
              <a:t>Maintenance plan</a:t>
            </a:r>
          </a:p>
        </p:txBody>
      </p:sp>
      <p:sp>
        <p:nvSpPr>
          <p:cNvPr id="16" name="텍스트 개체 틀 5"/>
          <p:cNvSpPr txBox="1">
            <a:spLocks/>
          </p:cNvSpPr>
          <p:nvPr/>
        </p:nvSpPr>
        <p:spPr>
          <a:xfrm>
            <a:off x="271701" y="692696"/>
            <a:ext cx="468831" cy="276999"/>
          </a:xfrm>
          <a:prstGeom prst="rect">
            <a:avLst/>
          </a:prstGeom>
        </p:spPr>
        <p:txBody>
          <a:bodyPr wrap="square" lIns="0" tIns="0" rIns="0" bIns="0" anchor="ctr" anchorCtr="0">
            <a:spAutoFit/>
          </a:bodyPr>
          <a:lstStyle>
            <a:lvl1pPr marL="0" indent="0" algn="l" defTabSz="912813" rtl="0" eaLnBrk="0" fontAlgn="base" latinLnBrk="1" hangingPunct="0">
              <a:spcBef>
                <a:spcPct val="20000"/>
              </a:spcBef>
              <a:spcAft>
                <a:spcPct val="0"/>
              </a:spcAft>
              <a:buFont typeface="Arial" pitchFamily="34" charset="0"/>
              <a:buNone/>
              <a:defRPr sz="1800" b="1" kern="1200" spc="-60" baseline="0">
                <a:ln>
                  <a:noFill/>
                </a:ln>
                <a:solidFill>
                  <a:schemeClr val="accent6"/>
                </a:solidFill>
                <a:latin typeface="+mn-ea"/>
                <a:ea typeface="+mn-ea"/>
                <a:cs typeface="+mn-cs"/>
              </a:defRPr>
            </a:lvl1pPr>
            <a:lvl2pPr marL="741363" indent="-284163" algn="l" defTabSz="912813"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1413" indent="-227013" algn="l" defTabSz="912813" rtl="0" eaLnBrk="0" fontAlgn="base" latinLnBrk="1" hangingPunct="0">
              <a:spcBef>
                <a:spcPct val="20000"/>
              </a:spcBef>
              <a:spcAft>
                <a:spcPct val="0"/>
              </a:spcAft>
              <a:buFont typeface="Arial" pitchFamily="34" charset="0"/>
              <a:buChar char="•"/>
              <a:defRPr sz="2500" kern="1200">
                <a:solidFill>
                  <a:schemeClr val="tx1"/>
                </a:solidFill>
                <a:latin typeface="+mn-lt"/>
                <a:ea typeface="+mn-ea"/>
                <a:cs typeface="+mn-cs"/>
              </a:defRPr>
            </a:lvl3pPr>
            <a:lvl4pPr marL="15986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5813" indent="-227013" algn="l" defTabSz="912813"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129"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244"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357"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473" indent="-228556" algn="l" defTabSz="914229"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kumimoji="0" lang="en" altLang="ko-KR" dirty="0">
                <a:solidFill>
                  <a:schemeClr val="tx1">
                    <a:lumMod val="75000"/>
                    <a:lumOff val="25000"/>
                  </a:schemeClr>
                </a:solidFill>
              </a:rPr>
              <a:t>20.</a:t>
            </a:r>
            <a:endParaRPr kumimoji="0" lang="ko-KR" altLang="en-US" dirty="0">
              <a:solidFill>
                <a:schemeClr val="tx1">
                  <a:lumMod val="75000"/>
                  <a:lumOff val="25000"/>
                </a:schemeClr>
              </a:solidFill>
            </a:endParaRPr>
          </a:p>
        </p:txBody>
      </p:sp>
      <p:sp>
        <p:nvSpPr>
          <p:cNvPr id="17" name="TextBox 16"/>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4. </a:t>
            </a:r>
            <a:r>
              <a:rPr lang="en" altLang="en-US" sz="1400" b="1" dirty="0">
                <a:solidFill>
                  <a:schemeClr val="bg1">
                    <a:lumMod val="65000"/>
                  </a:schemeClr>
                </a:solidFill>
                <a:ea typeface="맑은 고딕" pitchFamily="50" charset="-127"/>
              </a:rPr>
              <a:t>Project management plan</a:t>
            </a:r>
          </a:p>
        </p:txBody>
      </p:sp>
      <p:sp>
        <p:nvSpPr>
          <p:cNvPr id="8" name="직사각형 7">
            <a:extLst>
              <a:ext uri="{FF2B5EF4-FFF2-40B4-BE49-F238E27FC236}">
                <a16:creationId xmlns:a16="http://schemas.microsoft.com/office/drawing/2014/main" id="{CB0B0479-B210-4DE0-917B-3397CC32CE70}"/>
              </a:ext>
            </a:extLst>
          </p:cNvPr>
          <p:cNvSpPr/>
          <p:nvPr/>
        </p:nvSpPr>
        <p:spPr>
          <a:xfrm rot="1200000">
            <a:off x="8437303" y="1153428"/>
            <a:ext cx="1098231" cy="135160"/>
          </a:xfrm>
          <a:prstGeom prst="rect">
            <a:avLst/>
          </a:prstGeom>
          <a:solidFill>
            <a:srgbClr val="FFFFFF"/>
          </a:solidFill>
          <a:ln w="12700">
            <a:solidFill>
              <a:srgbClr val="FF0000"/>
            </a:solidFill>
            <a:prstDash val="dash"/>
          </a:ln>
        </p:spPr>
        <p:txBody>
          <a:bodyPr wrap="none" lIns="0" tIns="0" rIns="0" bIns="0" rtlCol="0" anchor="ctr" anchorCtr="0">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defTabSz="974725" latinLnBrk="0">
              <a:defRPr/>
            </a:pPr>
            <a:r>
              <a:rPr lang="en" altLang="ko-KR" sz="1000" b="1" kern="0" spc="-60" dirty="0">
                <a:solidFill>
                  <a:srgbClr val="FF0000"/>
                </a:solidFill>
              </a:rPr>
              <a:t>illustrative</a:t>
            </a:r>
            <a:endParaRPr lang="ko-KR" altLang="en-US" sz="1000" b="1" kern="0" spc="-60" dirty="0">
              <a:solidFill>
                <a:srgbClr val="FF0000"/>
              </a:solidFill>
            </a:endParaRPr>
          </a:p>
        </p:txBody>
      </p:sp>
    </p:spTree>
    <p:extLst>
      <p:ext uri="{BB962C8B-B14F-4D97-AF65-F5344CB8AC3E}">
        <p14:creationId xmlns:p14="http://schemas.microsoft.com/office/powerpoint/2010/main" val="2196326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descr="C:\Users\공유폴더\표지 엔딩\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3152775"/>
            <a:ext cx="24288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4" descr="C:\Users\공유폴더\표지 엔딩\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0704" y="3009900"/>
            <a:ext cx="1047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3650" y="3176588"/>
            <a:ext cx="14287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9791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4294967295"/>
          </p:nvPr>
        </p:nvSpPr>
        <p:spPr>
          <a:xfrm>
            <a:off x="272480" y="706159"/>
            <a:ext cx="468312" cy="249299"/>
          </a:xfrm>
          <a:prstGeom prst="rect">
            <a:avLst/>
          </a:prstGeom>
        </p:spPr>
        <p:txBody>
          <a:bodyPr lIns="0" tIns="0" rIns="0" bIns="0" anchor="ctr">
            <a:spAutoFit/>
          </a:bodyPr>
          <a:lstStyle/>
          <a:p>
            <a:pPr marL="0" indent="0" defTabSz="914229" eaLnBrk="1" fontAlgn="auto" hangingPunct="1">
              <a:spcAft>
                <a:spcPts val="0"/>
              </a:spcAft>
              <a:buFont typeface="Arial" pitchFamily="34" charset="0"/>
              <a:buNone/>
              <a:defRPr/>
            </a:pPr>
            <a:r>
              <a:rPr lang="en" altLang="ko-KR" sz="1800" b="1" spc="-60" dirty="0">
                <a:solidFill>
                  <a:schemeClr val="tx1">
                    <a:lumMod val="75000"/>
                    <a:lumOff val="25000"/>
                  </a:schemeClr>
                </a:solidFill>
                <a:latin typeface="+mn-ea"/>
              </a:rPr>
              <a:t>3.</a:t>
            </a:r>
            <a:endParaRPr lang="ko-KR" altLang="en-US" sz="1800" b="1" spc="-60" dirty="0">
              <a:solidFill>
                <a:schemeClr val="tx1">
                  <a:lumMod val="75000"/>
                  <a:lumOff val="25000"/>
                </a:schemeClr>
              </a:solidFill>
              <a:latin typeface="+mn-ea"/>
            </a:endParaRPr>
          </a:p>
        </p:txBody>
      </p:sp>
      <p:sp>
        <p:nvSpPr>
          <p:cNvPr id="6" name="제목 5"/>
          <p:cNvSpPr>
            <a:spLocks noGrp="1"/>
          </p:cNvSpPr>
          <p:nvPr>
            <p:ph type="title"/>
          </p:nvPr>
        </p:nvSpPr>
        <p:spPr>
          <a:xfrm>
            <a:off x="740532" y="616622"/>
            <a:ext cx="8335614" cy="400110"/>
          </a:xfrm>
        </p:spPr>
        <p:txBody>
          <a:bodyPr>
            <a:normAutofit/>
          </a:bodyPr>
          <a:lstStyle/>
          <a:p>
            <a:pPr defTabSz="914229" eaLnBrk="1" fontAlgn="auto" hangingPunct="1">
              <a:spcAft>
                <a:spcPts val="0"/>
              </a:spcAft>
              <a:defRPr/>
            </a:pPr>
            <a:r>
              <a:rPr sz="2400" dirty="0">
                <a:solidFill>
                  <a:schemeClr val="tx1">
                    <a:lumMod val="75000"/>
                    <a:lumOff val="25000"/>
                  </a:schemeClr>
                </a:solidFill>
              </a:rPr>
              <a:t>Role by Performing Organization</a:t>
            </a:r>
          </a:p>
        </p:txBody>
      </p:sp>
      <p:graphicFrame>
        <p:nvGraphicFramePr>
          <p:cNvPr id="10" name="Group 4"/>
          <p:cNvGraphicFramePr>
            <a:graphicFrameLocks noGrp="1"/>
          </p:cNvGraphicFramePr>
          <p:nvPr>
            <p:extLst>
              <p:ext uri="{D42A27DB-BD31-4B8C-83A1-F6EECF244321}">
                <p14:modId xmlns:p14="http://schemas.microsoft.com/office/powerpoint/2010/main" val="585782932"/>
              </p:ext>
            </p:extLst>
          </p:nvPr>
        </p:nvGraphicFramePr>
        <p:xfrm>
          <a:off x="560511" y="1666861"/>
          <a:ext cx="8712970" cy="4682840"/>
        </p:xfrm>
        <a:graphic>
          <a:graphicData uri="http://schemas.openxmlformats.org/drawingml/2006/table">
            <a:tbl>
              <a:tblPr/>
              <a:tblGrid>
                <a:gridCol w="2086719">
                  <a:extLst>
                    <a:ext uri="{9D8B030D-6E8A-4147-A177-3AD203B41FA5}">
                      <a16:colId xmlns:a16="http://schemas.microsoft.com/office/drawing/2014/main" val="20000"/>
                    </a:ext>
                  </a:extLst>
                </a:gridCol>
                <a:gridCol w="4466311">
                  <a:extLst>
                    <a:ext uri="{9D8B030D-6E8A-4147-A177-3AD203B41FA5}">
                      <a16:colId xmlns:a16="http://schemas.microsoft.com/office/drawing/2014/main" val="20001"/>
                    </a:ext>
                  </a:extLst>
                </a:gridCol>
                <a:gridCol w="1079970">
                  <a:extLst>
                    <a:ext uri="{9D8B030D-6E8A-4147-A177-3AD203B41FA5}">
                      <a16:colId xmlns:a16="http://schemas.microsoft.com/office/drawing/2014/main" val="20002"/>
                    </a:ext>
                  </a:extLst>
                </a:gridCol>
                <a:gridCol w="1079970">
                  <a:extLst>
                    <a:ext uri="{9D8B030D-6E8A-4147-A177-3AD203B41FA5}">
                      <a16:colId xmlns:a16="http://schemas.microsoft.com/office/drawing/2014/main" val="20003"/>
                    </a:ext>
                  </a:extLst>
                </a:gridCol>
              </a:tblGrid>
              <a:tr h="237854">
                <a:tc>
                  <a:txBody>
                    <a:bodyPr/>
                    <a:lstStyle/>
                    <a:p>
                      <a:pPr marL="0" marR="0" lvl="0" indent="0" algn="ctr" defTabSz="914400" rtl="0" eaLnBrk="1" fontAlgn="base" latinLnBrk="0" hangingPunct="1">
                        <a:lnSpc>
                          <a:spcPct val="90000"/>
                        </a:lnSpc>
                        <a:spcBef>
                          <a:spcPct val="30000"/>
                        </a:spcBef>
                        <a:spcAft>
                          <a:spcPct val="0"/>
                        </a:spcAft>
                        <a:buClrTx/>
                        <a:buSzTx/>
                        <a:buFontTx/>
                        <a:buNone/>
                        <a:tabLst/>
                      </a:pPr>
                      <a:r>
                        <a:rPr kumimoji="1" lang="en" altLang="en-US" sz="1100" b="1" i="0" u="none" strike="noStrike" cap="none" normalizeH="0" baseline="0" dirty="0">
                          <a:ln>
                            <a:noFill/>
                          </a:ln>
                          <a:solidFill>
                            <a:schemeClr val="bg1"/>
                          </a:solidFill>
                          <a:effectLst/>
                          <a:latin typeface="맑은 고딕" panose="020B0503020000020004" pitchFamily="50" charset="-127"/>
                          <a:ea typeface="맑은 고딕" panose="020B0503020000020004" pitchFamily="50" charset="-127"/>
                        </a:rPr>
                        <a:t>target organization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base" latinLnBrk="0" hangingPunct="1">
                        <a:lnSpc>
                          <a:spcPct val="90000"/>
                        </a:lnSpc>
                        <a:spcBef>
                          <a:spcPct val="30000"/>
                        </a:spcBef>
                        <a:spcAft>
                          <a:spcPct val="0"/>
                        </a:spcAft>
                        <a:buClrTx/>
                        <a:buSzTx/>
                        <a:buFontTx/>
                        <a:buNone/>
                        <a:tabLst/>
                      </a:pPr>
                      <a:r>
                        <a:rPr kumimoji="1" lang="en" altLang="en-US" sz="1100" b="1" i="0" u="none" strike="noStrike" cap="none" normalizeH="0" baseline="0" dirty="0">
                          <a:ln>
                            <a:noFill/>
                          </a:ln>
                          <a:solidFill>
                            <a:schemeClr val="bg1"/>
                          </a:solidFill>
                          <a:effectLst/>
                          <a:latin typeface="맑은 고딕" panose="020B0503020000020004" pitchFamily="50" charset="-127"/>
                          <a:ea typeface="맑은 고딕" panose="020B0503020000020004" pitchFamily="50" charset="-127"/>
                        </a:rPr>
                        <a:t>Roles and Responsibilities</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base" latinLnBrk="0" hangingPunct="1">
                        <a:lnSpc>
                          <a:spcPct val="90000"/>
                        </a:lnSpc>
                        <a:spcBef>
                          <a:spcPct val="30000"/>
                        </a:spcBef>
                        <a:spcAft>
                          <a:spcPct val="0"/>
                        </a:spcAft>
                        <a:buClrTx/>
                        <a:buSzTx/>
                        <a:buFontTx/>
                        <a:buNone/>
                        <a:tabLst/>
                      </a:pPr>
                      <a:r>
                        <a:rPr kumimoji="1" lang="en" altLang="ko-KR" sz="1100" b="1" i="0" u="none" strike="noStrike" cap="none" normalizeH="0" baseline="0" dirty="0">
                          <a:ln>
                            <a:noFill/>
                          </a:ln>
                          <a:solidFill>
                            <a:schemeClr val="bg1"/>
                          </a:solidFill>
                          <a:effectLst/>
                          <a:latin typeface="맑은 고딕" panose="020B0503020000020004" pitchFamily="50" charset="-127"/>
                          <a:ea typeface="맑은 고딕" panose="020B0503020000020004" pitchFamily="50" charset="-127"/>
                        </a:rPr>
                        <a:t>KT</a:t>
                      </a:r>
                      <a:endParaRPr kumimoji="1" lang="ko-KR" altLang="en-US" sz="1100" b="1" i="0" u="none" strike="noStrike" cap="none" normalizeH="0" baseline="0" dirty="0">
                        <a:ln>
                          <a:noFill/>
                        </a:ln>
                        <a:solidFill>
                          <a:schemeClr val="bg1"/>
                        </a:solidFill>
                        <a:effectLst/>
                        <a:latin typeface="맑은 고딕" panose="020B0503020000020004" pitchFamily="50" charset="-127"/>
                        <a:ea typeface="맑은 고딕" panose="020B0503020000020004" pitchFamily="50" charset="-127"/>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base" latinLnBrk="0" hangingPunct="1">
                        <a:lnSpc>
                          <a:spcPct val="90000"/>
                        </a:lnSpc>
                        <a:spcBef>
                          <a:spcPct val="30000"/>
                        </a:spcBef>
                        <a:spcAft>
                          <a:spcPct val="0"/>
                        </a:spcAft>
                        <a:buClrTx/>
                        <a:buSzTx/>
                        <a:buFontTx/>
                        <a:buNone/>
                        <a:tabLst/>
                      </a:pPr>
                      <a:r>
                        <a:rPr kumimoji="1" lang="en" altLang="en-US" sz="1100" b="1" i="0" u="none" strike="noStrike" cap="none" normalizeH="0" baseline="0" dirty="0" err="1">
                          <a:ln>
                            <a:noFill/>
                          </a:ln>
                          <a:solidFill>
                            <a:schemeClr val="bg1"/>
                          </a:solidFill>
                          <a:effectLst/>
                          <a:latin typeface="맑은 고딕" panose="020B0503020000020004" pitchFamily="50" charset="-127"/>
                          <a:ea typeface="맑은 고딕" panose="020B0503020000020004" pitchFamily="50" charset="-127"/>
                        </a:rPr>
                        <a:t>attendant</a:t>
                      </a:r>
                      <a:endParaRPr kumimoji="1" lang="ko-KR" altLang="en-US" sz="1100" b="1" i="0" u="none" strike="noStrike" cap="none" normalizeH="0" baseline="0" dirty="0">
                        <a:ln>
                          <a:noFill/>
                        </a:ln>
                        <a:solidFill>
                          <a:schemeClr val="bg1"/>
                        </a:solidFill>
                        <a:effectLst/>
                        <a:latin typeface="맑은 고딕" panose="020B0503020000020004" pitchFamily="50" charset="-127"/>
                        <a:ea typeface="맑은 고딕" panose="020B0503020000020004" pitchFamily="50" charset="-127"/>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extLst>
                  <a:ext uri="{0D108BD9-81ED-4DB2-BD59-A6C34878D82A}">
                    <a16:rowId xmlns:a16="http://schemas.microsoft.com/office/drawing/2014/main" val="10000"/>
                  </a:ext>
                </a:extLst>
              </a:tr>
              <a:tr h="415613">
                <a:tc>
                  <a:txBody>
                    <a:bodyPr/>
                    <a:lstStyle/>
                    <a:p>
                      <a:pPr marL="0" marR="0" lvl="0" indent="0" algn="ctr" defTabSz="914400" rtl="0" eaLnBrk="1" fontAlgn="base" latinLnBrk="0" hangingPunct="1">
                        <a:lnSpc>
                          <a:spcPct val="100000"/>
                        </a:lnSpc>
                        <a:spcBef>
                          <a:spcPct val="30000"/>
                        </a:spcBef>
                        <a:spcAft>
                          <a:spcPct val="0"/>
                        </a:spcAft>
                        <a:buClrTx/>
                        <a:buSzTx/>
                        <a:buFontTx/>
                        <a:buNone/>
                        <a:tabLst/>
                      </a:pPr>
                      <a:r>
                        <a:rPr kumimoji="1" lang="en" altLang="ko-KR" sz="800" b="0" i="0" u="none" strike="noStrike" cap="none" normalizeH="0" baseline="0" dirty="0">
                          <a:ln>
                            <a:noFill/>
                          </a:ln>
                          <a:solidFill>
                            <a:schemeClr val="tx1"/>
                          </a:solidFill>
                          <a:effectLst/>
                          <a:latin typeface="+mn-ea"/>
                          <a:ea typeface="+mn-ea"/>
                        </a:rPr>
                        <a:t>Steering Committee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85725" marR="0" lvl="0" indent="-85725" algn="l" defTabSz="914400" rtl="0" eaLnBrk="1" fontAlgn="base" latinLnBrk="0" hangingPunct="1">
                        <a:lnSpc>
                          <a:spcPct val="80000"/>
                        </a:lnSpc>
                        <a:spcBef>
                          <a:spcPct val="30000"/>
                        </a:spcBef>
                        <a:spcAft>
                          <a:spcPct val="0"/>
                        </a:spcAft>
                        <a:buClrTx/>
                        <a:buSzTx/>
                        <a:buFontTx/>
                        <a:buChar char="•"/>
                        <a:tabLst/>
                      </a:pPr>
                      <a:r>
                        <a:rPr kumimoji="1" lang="en" altLang="en-US" sz="800" b="0" i="0" u="none" strike="noStrike" cap="none" normalizeH="0" baseline="0" dirty="0">
                          <a:ln>
                            <a:noFill/>
                          </a:ln>
                          <a:solidFill>
                            <a:schemeClr val="tx1"/>
                          </a:solidFill>
                          <a:effectLst/>
                          <a:latin typeface="+mn-ea"/>
                          <a:ea typeface="+mn-ea"/>
                        </a:rPr>
                        <a:t>Decision-making on </a:t>
                      </a:r>
                      <a:endParaRPr kumimoji="1" lang="en-US" altLang="ko-KR" sz="800" b="0" i="0" u="none" strike="noStrike" cap="none" normalizeH="0" baseline="0" dirty="0">
                        <a:ln>
                          <a:noFill/>
                        </a:ln>
                        <a:solidFill>
                          <a:schemeClr val="tx1"/>
                        </a:solidFill>
                        <a:effectLst/>
                        <a:latin typeface="+mn-ea"/>
                        <a:ea typeface="+mn-ea"/>
                      </a:endParaRPr>
                    </a:p>
                    <a:p>
                      <a:pPr marL="85725" marR="0" lvl="0" indent="-85725" algn="l" defTabSz="914400" rtl="0" eaLnBrk="1" fontAlgn="base" latinLnBrk="0" hangingPunct="1">
                        <a:lnSpc>
                          <a:spcPct val="80000"/>
                        </a:lnSpc>
                        <a:spcBef>
                          <a:spcPct val="30000"/>
                        </a:spcBef>
                        <a:spcAft>
                          <a:spcPct val="0"/>
                        </a:spcAft>
                        <a:buClrTx/>
                        <a:buSzTx/>
                        <a:buFontTx/>
                        <a:buChar char="•"/>
                        <a:tabLst/>
                      </a:pPr>
                      <a:r>
                        <a:rPr kumimoji="1" lang="en" altLang="en-US" sz="800" b="0" i="0" u="none" strike="noStrike" cap="none" normalizeH="0" baseline="0" dirty="0">
                          <a:ln>
                            <a:noFill/>
                          </a:ln>
                          <a:solidFill>
                            <a:schemeClr val="tx1"/>
                          </a:solidFill>
                          <a:effectLst/>
                          <a:latin typeface="+mn-ea"/>
                          <a:ea typeface="+mn-ea"/>
                        </a:rPr>
                        <a:t>Giving organizational members a sense of purpose and providing direction</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Tx/>
                        <a:buSzTx/>
                        <a:buFontTx/>
                        <a:buNone/>
                        <a:tabLst/>
                      </a:pPr>
                      <a:r>
                        <a:rPr kumimoji="1" lang="en" altLang="ko-KR" sz="800" b="0" i="0" u="none" strike="noStrike" cap="none" normalizeH="0" baseline="0" dirty="0">
                          <a:ln>
                            <a:noFill/>
                          </a:ln>
                          <a:solidFill>
                            <a:schemeClr val="tx1"/>
                          </a:solidFill>
                          <a:effectLst/>
                          <a:latin typeface="+mn-ea"/>
                          <a:ea typeface="+mn-ea"/>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Tx/>
                        <a:buSzTx/>
                        <a:buFontTx/>
                        <a:buNone/>
                        <a:tabLst/>
                      </a:pPr>
                      <a:r>
                        <a:rPr kumimoji="1" lang="en" altLang="ko-KR" sz="800" b="0" i="0" u="none" strike="noStrike" cap="none" normalizeH="0" baseline="0" dirty="0">
                          <a:ln>
                            <a:noFill/>
                          </a:ln>
                          <a:solidFill>
                            <a:schemeClr val="tx1"/>
                          </a:solidFill>
                          <a:effectLst/>
                          <a:latin typeface="+mn-ea"/>
                          <a:ea typeface="+mn-ea"/>
                        </a:rPr>
                        <a:t>●</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3409">
                <a:tc>
                  <a:txBody>
                    <a:bodyPr/>
                    <a:lstStyle/>
                    <a:p>
                      <a:pPr marL="0" marR="0" lvl="0" indent="0" algn="ctr" defTabSz="914400" rtl="0" eaLnBrk="1" fontAlgn="base" latinLnBrk="0" hangingPunct="1">
                        <a:lnSpc>
                          <a:spcPct val="100000"/>
                        </a:lnSpc>
                        <a:spcBef>
                          <a:spcPct val="30000"/>
                        </a:spcBef>
                        <a:spcAft>
                          <a:spcPct val="0"/>
                        </a:spcAft>
                        <a:buClrTx/>
                        <a:buSzTx/>
                        <a:buFontTx/>
                        <a:buNone/>
                        <a:tabLst/>
                      </a:pPr>
                      <a:r>
                        <a:rPr kumimoji="1" lang="en" altLang="ko-KR" sz="800" b="0" i="0" u="none" strike="noStrike" cap="none" normalizeH="0" baseline="0" dirty="0">
                          <a:ln>
                            <a:noFill/>
                          </a:ln>
                          <a:solidFill>
                            <a:schemeClr val="tx1"/>
                          </a:solidFill>
                          <a:effectLst/>
                          <a:latin typeface="+mn-ea"/>
                          <a:ea typeface="+mn-ea"/>
                        </a:rPr>
                        <a:t>Project manager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30000"/>
                        </a:spcBef>
                        <a:spcAft>
                          <a:spcPct val="0"/>
                        </a:spcAft>
                        <a:buClrTx/>
                        <a:buSzTx/>
                        <a:buFontTx/>
                        <a:buChar char="•"/>
                        <a:tabLst/>
                      </a:pPr>
                      <a:r>
                        <a:rPr kumimoji="1" lang="en" altLang="en-US" sz="800" b="0" i="0" u="none" strike="noStrike" cap="none" normalizeH="0" baseline="0" dirty="0">
                          <a:ln>
                            <a:noFill/>
                          </a:ln>
                          <a:solidFill>
                            <a:schemeClr val="tx1"/>
                          </a:solidFill>
                          <a:effectLst/>
                          <a:latin typeface="+mn-ea"/>
                          <a:ea typeface="+mn-ea"/>
                        </a:rPr>
                        <a:t>Project management </a:t>
                      </a:r>
                      <a:r>
                        <a:rPr kumimoji="1" lang="en" altLang="ko-KR" sz="800" b="0" i="0" u="none" strike="noStrike" cap="none" normalizeH="0" baseline="0" dirty="0">
                          <a:ln>
                            <a:noFill/>
                          </a:ln>
                          <a:solidFill>
                            <a:schemeClr val="tx1"/>
                          </a:solidFill>
                          <a:effectLst/>
                          <a:latin typeface="+mn-ea"/>
                          <a:ea typeface="+mn-ea"/>
                        </a:rPr>
                        <a:t>( </a:t>
                      </a:r>
                      <a:r>
                        <a:rPr kumimoji="1" lang="en" altLang="en-US" sz="800" b="0" i="0" u="none" strike="noStrike" cap="none" normalizeH="0" baseline="0" dirty="0">
                          <a:ln>
                            <a:noFill/>
                          </a:ln>
                          <a:solidFill>
                            <a:schemeClr val="tx1"/>
                          </a:solidFill>
                          <a:effectLst/>
                          <a:latin typeface="+mn-ea"/>
                          <a:ea typeface="+mn-ea"/>
                        </a:rPr>
                        <a:t>scope </a:t>
                      </a:r>
                      <a:r>
                        <a:rPr kumimoji="1" lang="en" altLang="ko-KR" sz="800" b="0" i="0" u="none" strike="noStrike" cap="none" normalizeH="0" baseline="0" dirty="0">
                          <a:ln>
                            <a:noFill/>
                          </a:ln>
                          <a:solidFill>
                            <a:schemeClr val="tx1"/>
                          </a:solidFill>
                          <a:effectLst/>
                          <a:latin typeface="+mn-ea"/>
                          <a:ea typeface="+mn-ea"/>
                        </a:rPr>
                        <a:t>, </a:t>
                      </a:r>
                      <a:r>
                        <a:rPr kumimoji="1" lang="en" altLang="en-US" sz="800" b="0" i="0" u="none" strike="noStrike" cap="none" normalizeH="0" baseline="0" dirty="0">
                          <a:ln>
                            <a:noFill/>
                          </a:ln>
                          <a:solidFill>
                            <a:schemeClr val="tx1"/>
                          </a:solidFill>
                          <a:effectLst/>
                          <a:latin typeface="+mn-ea"/>
                          <a:ea typeface="+mn-ea"/>
                        </a:rPr>
                        <a:t>budget </a:t>
                      </a:r>
                      <a:r>
                        <a:rPr kumimoji="1" lang="en" altLang="ko-KR" sz="800" b="0" i="0" u="none" strike="noStrike" cap="none" normalizeH="0" baseline="0" dirty="0">
                          <a:ln>
                            <a:noFill/>
                          </a:ln>
                          <a:solidFill>
                            <a:schemeClr val="tx1"/>
                          </a:solidFill>
                          <a:effectLst/>
                          <a:latin typeface="+mn-ea"/>
                          <a:ea typeface="+mn-ea"/>
                        </a:rPr>
                        <a:t>, </a:t>
                      </a:r>
                      <a:r>
                        <a:rPr kumimoji="1" lang="en" altLang="en-US" sz="800" b="0" i="0" u="none" strike="noStrike" cap="none" normalizeH="0" baseline="0" dirty="0">
                          <a:ln>
                            <a:noFill/>
                          </a:ln>
                          <a:solidFill>
                            <a:schemeClr val="tx1"/>
                          </a:solidFill>
                          <a:effectLst/>
                          <a:latin typeface="+mn-ea"/>
                          <a:ea typeface="+mn-ea"/>
                        </a:rPr>
                        <a:t>schedule </a:t>
                      </a:r>
                      <a:r>
                        <a:rPr kumimoji="1" lang="en" altLang="ko-KR" sz="800" b="0" i="0" u="none" strike="noStrike" cap="none" normalizeH="0" baseline="0" dirty="0">
                          <a:ln>
                            <a:noFill/>
                          </a:ln>
                          <a:solidFill>
                            <a:schemeClr val="tx1"/>
                          </a:solidFill>
                          <a:effectLst/>
                          <a:latin typeface="+mn-ea"/>
                          <a:ea typeface="+mn-ea"/>
                        </a:rPr>
                        <a:t>, </a:t>
                      </a:r>
                      <a:r>
                        <a:rPr kumimoji="1" lang="en" altLang="en-US" sz="800" b="0" i="0" u="none" strike="noStrike" cap="none" normalizeH="0" baseline="0" dirty="0">
                          <a:ln>
                            <a:noFill/>
                          </a:ln>
                          <a:solidFill>
                            <a:schemeClr val="tx1"/>
                          </a:solidFill>
                          <a:effectLst/>
                          <a:latin typeface="+mn-ea"/>
                          <a:ea typeface="+mn-ea"/>
                        </a:rPr>
                        <a:t>resources </a:t>
                      </a:r>
                      <a:r>
                        <a:rPr kumimoji="1" lang="en" altLang="ko-KR" sz="800" b="0" i="0" u="none" strike="noStrike" cap="none" normalizeH="0" baseline="0" dirty="0">
                          <a:ln>
                            <a:noFill/>
                          </a:ln>
                          <a:solidFill>
                            <a:schemeClr val="tx1"/>
                          </a:solidFill>
                          <a:effectLst/>
                          <a:latin typeface="+mn-ea"/>
                          <a:ea typeface="+mn-ea"/>
                        </a:rPr>
                        <a:t>) </a:t>
                      </a:r>
                      <a:r>
                        <a:rPr kumimoji="1" lang="en" altLang="en-US" sz="800" b="0" i="0" u="none" strike="noStrike" cap="none" normalizeH="0" baseline="0" dirty="0">
                          <a:ln>
                            <a:noFill/>
                          </a:ln>
                          <a:solidFill>
                            <a:schemeClr val="tx1"/>
                          </a:solidFill>
                          <a:effectLst/>
                          <a:latin typeface="+mn-ea"/>
                          <a:ea typeface="+mn-ea"/>
                        </a:rPr>
                        <a:t>and execution</a:t>
                      </a:r>
                      <a:r>
                        <a:rPr kumimoji="1" lang="en" altLang="ko-KR" sz="800" b="0" i="0" u="none" strike="noStrike" cap="none" normalizeH="0" baseline="0" dirty="0">
                          <a:ln>
                            <a:noFill/>
                          </a:ln>
                          <a:solidFill>
                            <a:schemeClr val="tx1"/>
                          </a:solidFill>
                          <a:effectLst/>
                          <a:latin typeface="+mn-ea"/>
                          <a:ea typeface="+mn-ea"/>
                        </a:rPr>
                        <a:t> </a:t>
                      </a:r>
                      <a:r>
                        <a:rPr kumimoji="1" lang="en" altLang="en-US" sz="800" b="0" i="0" u="none" strike="noStrike" cap="none" normalizeH="0" baseline="0" dirty="0">
                          <a:ln>
                            <a:noFill/>
                          </a:ln>
                          <a:solidFill>
                            <a:schemeClr val="tx1"/>
                          </a:solidFill>
                          <a:effectLst/>
                          <a:latin typeface="+mn-ea"/>
                          <a:ea typeface="+mn-ea"/>
                        </a:rPr>
                        <a:t>responsibility</a:t>
                      </a:r>
                      <a:endParaRPr kumimoji="1" lang="en-US" altLang="ko-KR" sz="800" b="0" i="0" u="none" strike="noStrike" cap="none" normalizeH="0" baseline="0" dirty="0">
                        <a:ln>
                          <a:noFill/>
                        </a:ln>
                        <a:solidFill>
                          <a:schemeClr val="tx1"/>
                        </a:solidFill>
                        <a:effectLst/>
                        <a:latin typeface="+mn-ea"/>
                        <a:ea typeface="+mn-ea"/>
                      </a:endParaRPr>
                    </a:p>
                    <a:p>
                      <a:pPr marL="0" marR="0" lvl="0" indent="0" algn="l" defTabSz="914400" rtl="0" eaLnBrk="1" fontAlgn="base" latinLnBrk="0" hangingPunct="1">
                        <a:lnSpc>
                          <a:spcPct val="80000"/>
                        </a:lnSpc>
                        <a:spcBef>
                          <a:spcPct val="30000"/>
                        </a:spcBef>
                        <a:spcAft>
                          <a:spcPct val="0"/>
                        </a:spcAft>
                        <a:buClrTx/>
                        <a:buSzTx/>
                        <a:buFontTx/>
                        <a:buChar char="•"/>
                        <a:tabLst/>
                      </a:pPr>
                      <a:r>
                        <a:rPr kumimoji="1" lang="en" altLang="en-US" sz="800" b="0" i="0" u="none" strike="noStrike" cap="none" normalizeH="0" baseline="0" dirty="0">
                          <a:ln>
                            <a:noFill/>
                          </a:ln>
                          <a:solidFill>
                            <a:schemeClr val="tx1"/>
                          </a:solidFill>
                          <a:effectLst/>
                          <a:latin typeface="+mn-ea"/>
                          <a:ea typeface="+mn-ea"/>
                        </a:rPr>
                        <a:t>Resolving major </a:t>
                      </a:r>
                      <a:r>
                        <a:rPr kumimoji="1" lang="en" altLang="ko-KR" sz="800" b="0" i="0" u="none" strike="noStrike" cap="none" normalizeH="0" baseline="0" dirty="0">
                          <a:ln>
                            <a:noFill/>
                          </a:ln>
                          <a:solidFill>
                            <a:schemeClr val="tx1"/>
                          </a:solidFill>
                          <a:effectLst/>
                          <a:latin typeface="+mn-ea"/>
                          <a:ea typeface="+mn-ea"/>
                        </a:rPr>
                        <a:t>issues </a:t>
                      </a:r>
                      <a:r>
                        <a:rPr kumimoji="1" lang="en" altLang="en-US" sz="800" b="0" i="0" u="none" strike="noStrike" cap="none" normalizeH="0" baseline="0" dirty="0">
                          <a:ln>
                            <a:noFill/>
                          </a:ln>
                          <a:solidFill>
                            <a:schemeClr val="tx1"/>
                          </a:solidFill>
                          <a:effectLst/>
                          <a:latin typeface="+mn-ea"/>
                          <a:ea typeface="+mn-ea"/>
                        </a:rPr>
                        <a:t>arising from the project </a:t>
                      </a:r>
                      <a:r>
                        <a:rPr kumimoji="1" lang="en" altLang="ko-KR" sz="800" b="0" i="0" u="none" strike="noStrike" cap="none" normalizeH="0" baseline="0" dirty="0">
                          <a:ln>
                            <a:noFill/>
                          </a:ln>
                          <a:solidFill>
                            <a:schemeClr val="tx1"/>
                          </a:solidFill>
                          <a:effectLst/>
                          <a:latin typeface="+mn-ea"/>
                          <a:ea typeface="+mn-ea"/>
                        </a:rPr>
                        <a:t>, </a:t>
                      </a:r>
                      <a:r>
                        <a:rPr kumimoji="1" lang="en" altLang="en-US" sz="800" b="0" i="0" u="none" strike="noStrike" cap="none" normalizeH="0" baseline="0" dirty="0">
                          <a:ln>
                            <a:noFill/>
                          </a:ln>
                          <a:solidFill>
                            <a:schemeClr val="tx1"/>
                          </a:solidFill>
                          <a:effectLst/>
                          <a:latin typeface="+mn-ea"/>
                          <a:ea typeface="+mn-ea"/>
                        </a:rPr>
                        <a:t>managing </a:t>
                      </a:r>
                      <a:r>
                        <a:rPr kumimoji="1" lang="en" altLang="en-US" sz="800" b="0" i="0" u="none" strike="noStrike" cap="none" normalizeH="0" baseline="0" dirty="0" err="1">
                          <a:ln>
                            <a:noFill/>
                          </a:ln>
                          <a:solidFill>
                            <a:schemeClr val="tx1"/>
                          </a:solidFill>
                          <a:effectLst/>
                          <a:latin typeface="+mn-ea"/>
                          <a:ea typeface="+mn-ea"/>
                        </a:rPr>
                        <a:t>risks</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Tx/>
                        <a:buSzTx/>
                        <a:buFontTx/>
                        <a:buNone/>
                        <a:tabLst/>
                      </a:pPr>
                      <a:r>
                        <a:rPr kumimoji="1" lang="en" altLang="ko-KR" sz="800" b="0" i="0" u="none" strike="noStrike" cap="none" normalizeH="0" baseline="0" dirty="0">
                          <a:ln>
                            <a:noFill/>
                          </a:ln>
                          <a:solidFill>
                            <a:schemeClr val="tx1"/>
                          </a:solidFill>
                          <a:effectLst/>
                          <a:latin typeface="+mn-ea"/>
                          <a:ea typeface="+mn-ea"/>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Tx/>
                        <a:buSzTx/>
                        <a:buFontTx/>
                        <a:buNone/>
                        <a:tabLst/>
                      </a:pPr>
                      <a:r>
                        <a:rPr kumimoji="1" lang="en" altLang="ko-KR" sz="800" b="0" i="0" u="none" strike="noStrike" cap="none" normalizeH="0" baseline="0" dirty="0">
                          <a:ln>
                            <a:noFill/>
                          </a:ln>
                          <a:solidFill>
                            <a:schemeClr val="tx1"/>
                          </a:solidFill>
                          <a:effectLst/>
                          <a:latin typeface="+mn-ea"/>
                          <a:ea typeface="+mn-ea"/>
                        </a:rPr>
                        <a:t>●</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22505">
                <a:tc>
                  <a:txBody>
                    <a:bodyPr/>
                    <a:lstStyle/>
                    <a:p>
                      <a:pPr marL="0" marR="0" lvl="0" indent="0" algn="ctr" defTabSz="914400" rtl="0" eaLnBrk="1" fontAlgn="base" latinLnBrk="0" hangingPunct="1">
                        <a:lnSpc>
                          <a:spcPct val="100000"/>
                        </a:lnSpc>
                        <a:spcBef>
                          <a:spcPct val="30000"/>
                        </a:spcBef>
                        <a:spcAft>
                          <a:spcPct val="0"/>
                        </a:spcAft>
                        <a:buClrTx/>
                        <a:buSzTx/>
                        <a:buFontTx/>
                        <a:buNone/>
                        <a:tabLst/>
                      </a:pPr>
                      <a:r>
                        <a:rPr kumimoji="1" lang="en" altLang="ko-KR" sz="800" b="0" i="0" u="none" strike="noStrike" cap="none" normalizeH="0" baseline="0" dirty="0">
                          <a:ln>
                            <a:noFill/>
                          </a:ln>
                          <a:solidFill>
                            <a:schemeClr val="tx1"/>
                          </a:solidFill>
                          <a:effectLst/>
                          <a:latin typeface="+mn-ea"/>
                          <a:ea typeface="+mn-ea"/>
                        </a:rPr>
                        <a:t>PMO </a:t>
                      </a:r>
                      <a:r>
                        <a:rPr kumimoji="1" lang="en" altLang="en-US" sz="800" b="0" i="0" u="none" strike="noStrike" cap="none" normalizeH="0" baseline="0">
                          <a:ln>
                            <a:noFill/>
                          </a:ln>
                          <a:solidFill>
                            <a:schemeClr val="tx1"/>
                          </a:solidFill>
                          <a:effectLst/>
                          <a:latin typeface="+mn-ea"/>
                          <a:ea typeface="+mn-ea"/>
                        </a:rPr>
                        <a:t>and Business </a:t>
                      </a:r>
                      <a:r>
                        <a:rPr kumimoji="1" lang="en" altLang="ko-KR" sz="800" b="0" i="0" u="none" strike="noStrike" cap="none" normalizeH="0" baseline="0" dirty="0">
                          <a:ln>
                            <a:noFill/>
                          </a:ln>
                          <a:solidFill>
                            <a:schemeClr val="tx1"/>
                          </a:solidFill>
                          <a:effectLst/>
                          <a:latin typeface="+mn-ea"/>
                          <a:ea typeface="+mn-ea"/>
                        </a:rPr>
                        <a:t>PL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30000"/>
                        </a:spcBef>
                        <a:spcAft>
                          <a:spcPct val="0"/>
                        </a:spcAft>
                        <a:buClrTx/>
                        <a:buSzTx/>
                        <a:buFontTx/>
                        <a:buChar char="•"/>
                        <a:tabLst/>
                      </a:pPr>
                      <a:r>
                        <a:rPr kumimoji="1" lang="en" altLang="ko-KR" sz="800" b="0" i="0" u="none" strike="noStrike" cap="none" normalizeH="0" baseline="0" dirty="0">
                          <a:ln>
                            <a:noFill/>
                          </a:ln>
                          <a:solidFill>
                            <a:schemeClr val="tx1"/>
                          </a:solidFill>
                          <a:effectLst/>
                          <a:latin typeface="+mn-ea"/>
                          <a:ea typeface="+mn-ea"/>
                        </a:rPr>
                        <a:t> </a:t>
                      </a:r>
                      <a:r>
                        <a:rPr kumimoji="1" lang="en" altLang="en-US" sz="800" b="0" i="0" u="none" strike="noStrike" cap="none" normalizeH="0" baseline="0" dirty="0">
                          <a:ln>
                            <a:noFill/>
                          </a:ln>
                          <a:solidFill>
                            <a:schemeClr val="tx1"/>
                          </a:solidFill>
                          <a:effectLst/>
                          <a:latin typeface="+mn-ea"/>
                          <a:ea typeface="+mn-ea"/>
                        </a:rPr>
                        <a:t>Project contract and project management</a:t>
                      </a:r>
                      <a:endParaRPr kumimoji="1" lang="en-US" altLang="ko-KR" sz="800" b="0" i="0" u="none" strike="noStrike" cap="none" normalizeH="0" baseline="0" dirty="0">
                        <a:ln>
                          <a:noFill/>
                        </a:ln>
                        <a:solidFill>
                          <a:schemeClr val="tx1"/>
                        </a:solidFill>
                        <a:effectLst/>
                        <a:latin typeface="+mn-ea"/>
                        <a:ea typeface="+mn-ea"/>
                      </a:endParaRPr>
                    </a:p>
                    <a:p>
                      <a:pPr marL="0" marR="0" lvl="0" indent="0" algn="l" defTabSz="914400" rtl="0" eaLnBrk="1" fontAlgn="base" latinLnBrk="0" hangingPunct="1">
                        <a:lnSpc>
                          <a:spcPct val="80000"/>
                        </a:lnSpc>
                        <a:spcBef>
                          <a:spcPct val="30000"/>
                        </a:spcBef>
                        <a:spcAft>
                          <a:spcPct val="0"/>
                        </a:spcAft>
                        <a:buClrTx/>
                        <a:buSzTx/>
                        <a:buFontTx/>
                        <a:buChar char="•"/>
                        <a:tabLst/>
                      </a:pPr>
                      <a:r>
                        <a:rPr kumimoji="1" lang="en" altLang="en-US" sz="800" b="0" i="0" u="none" strike="noStrike" cap="none" normalizeH="0" baseline="0" dirty="0">
                          <a:ln>
                            <a:noFill/>
                          </a:ln>
                          <a:solidFill>
                            <a:schemeClr val="tx1"/>
                          </a:solidFill>
                          <a:effectLst/>
                          <a:latin typeface="+mn-ea"/>
                          <a:ea typeface="+mn-ea"/>
                        </a:rPr>
                        <a:t>Project management processes </a:t>
                      </a:r>
                      <a:r>
                        <a:rPr kumimoji="1" lang="en" altLang="ko-KR" sz="800" b="0" i="0" u="none" strike="noStrike" cap="none" normalizeH="0" baseline="0" dirty="0">
                          <a:ln>
                            <a:noFill/>
                          </a:ln>
                          <a:solidFill>
                            <a:schemeClr val="tx1"/>
                          </a:solidFill>
                          <a:effectLst/>
                          <a:latin typeface="+mn-ea"/>
                          <a:ea typeface="+mn-ea"/>
                        </a:rPr>
                        <a:t>, </a:t>
                      </a:r>
                      <a:r>
                        <a:rPr kumimoji="1" lang="en" altLang="en-US" sz="800" b="0" i="0" u="none" strike="noStrike" cap="none" normalizeH="0" baseline="0" dirty="0">
                          <a:ln>
                            <a:noFill/>
                          </a:ln>
                          <a:solidFill>
                            <a:schemeClr val="tx1"/>
                          </a:solidFill>
                          <a:effectLst/>
                          <a:latin typeface="+mn-ea"/>
                          <a:ea typeface="+mn-ea"/>
                        </a:rPr>
                        <a:t>methodologies and management tools</a:t>
                      </a:r>
                      <a:r>
                        <a:rPr kumimoji="1" lang="en" altLang="ko-KR" sz="800" b="0" i="0" u="none" strike="noStrike" cap="none" normalizeH="0" baseline="0" dirty="0">
                          <a:ln>
                            <a:noFill/>
                          </a:ln>
                          <a:solidFill>
                            <a:schemeClr val="tx1"/>
                          </a:solidFill>
                          <a:effectLst/>
                          <a:latin typeface="+mn-ea"/>
                          <a:ea typeface="+mn-ea"/>
                        </a:rPr>
                        <a:t> </a:t>
                      </a:r>
                      <a:r>
                        <a:rPr kumimoji="1" lang="en" altLang="en-US" sz="800" b="0" i="0" u="none" strike="noStrike" cap="none" normalizeH="0" baseline="0" dirty="0">
                          <a:ln>
                            <a:noFill/>
                          </a:ln>
                          <a:solidFill>
                            <a:schemeClr val="tx1"/>
                          </a:solidFill>
                          <a:effectLst/>
                          <a:latin typeface="+mn-ea"/>
                          <a:ea typeface="+mn-ea"/>
                        </a:rPr>
                        <a:t>spread education</a:t>
                      </a:r>
                      <a:endParaRPr kumimoji="1" lang="en-US" altLang="ko-KR" sz="800" b="0" i="0" u="none" strike="noStrike" cap="none" normalizeH="0" baseline="0" dirty="0">
                        <a:ln>
                          <a:noFill/>
                        </a:ln>
                        <a:solidFill>
                          <a:schemeClr val="tx1"/>
                        </a:solidFill>
                        <a:effectLst/>
                        <a:latin typeface="+mn-ea"/>
                        <a:ea typeface="+mn-ea"/>
                      </a:endParaRPr>
                    </a:p>
                    <a:p>
                      <a:pPr marL="0" marR="0" lvl="0" indent="0" algn="l" defTabSz="914400" rtl="0" eaLnBrk="1" fontAlgn="base" latinLnBrk="0" hangingPunct="1">
                        <a:lnSpc>
                          <a:spcPct val="80000"/>
                        </a:lnSpc>
                        <a:spcBef>
                          <a:spcPct val="30000"/>
                        </a:spcBef>
                        <a:spcAft>
                          <a:spcPct val="0"/>
                        </a:spcAft>
                        <a:buClrTx/>
                        <a:buSzTx/>
                        <a:buFontTx/>
                        <a:buChar char="•"/>
                        <a:tabLst/>
                      </a:pPr>
                      <a:r>
                        <a:rPr kumimoji="1" lang="en" altLang="ko-KR" sz="800" b="0" i="0" u="none" strike="noStrike" cap="none" normalizeH="0" baseline="0" dirty="0">
                          <a:ln>
                            <a:noFill/>
                          </a:ln>
                          <a:solidFill>
                            <a:schemeClr val="tx1"/>
                          </a:solidFill>
                          <a:effectLst/>
                          <a:latin typeface="+mn-ea"/>
                          <a:ea typeface="+mn-ea"/>
                        </a:rPr>
                        <a:t> </a:t>
                      </a:r>
                      <a:r>
                        <a:rPr kumimoji="1" lang="en" altLang="en-US" sz="800" b="0" i="0" u="none" strike="noStrike" cap="none" normalizeH="0" baseline="0" dirty="0">
                          <a:ln>
                            <a:noFill/>
                          </a:ln>
                          <a:solidFill>
                            <a:schemeClr val="tx1"/>
                          </a:solidFill>
                          <a:effectLst/>
                          <a:latin typeface="+mn-ea"/>
                          <a:ea typeface="+mn-ea"/>
                        </a:rPr>
                        <a:t>Project planning and progress monitoring</a:t>
                      </a:r>
                    </a:p>
                    <a:p>
                      <a:pPr marL="0" marR="0" lvl="0" indent="0" algn="l" defTabSz="914400" rtl="0" eaLnBrk="1" fontAlgn="base" latinLnBrk="0" hangingPunct="1">
                        <a:lnSpc>
                          <a:spcPct val="80000"/>
                        </a:lnSpc>
                        <a:spcBef>
                          <a:spcPct val="30000"/>
                        </a:spcBef>
                        <a:spcAft>
                          <a:spcPct val="0"/>
                        </a:spcAft>
                        <a:buClrTx/>
                        <a:buSzTx/>
                        <a:buFontTx/>
                        <a:buChar char="•"/>
                        <a:tabLst/>
                      </a:pPr>
                      <a:r>
                        <a:rPr kumimoji="1" lang="en" altLang="ko-KR" sz="800" b="0" i="0" u="none" strike="noStrike" cap="none" normalizeH="0" baseline="0" dirty="0">
                          <a:ln>
                            <a:noFill/>
                          </a:ln>
                          <a:solidFill>
                            <a:schemeClr val="tx1"/>
                          </a:solidFill>
                          <a:effectLst/>
                          <a:latin typeface="+mn-ea"/>
                          <a:ea typeface="+mn-ea"/>
                        </a:rPr>
                        <a:t>Technical Support </a:t>
                      </a:r>
                      <a:endParaRPr kumimoji="1" lang="ko-KR" altLang="en-US" sz="800" b="0" i="0" u="none" strike="noStrike" cap="none" normalizeH="0" baseline="0" dirty="0">
                        <a:ln>
                          <a:noFill/>
                        </a:ln>
                        <a:solidFill>
                          <a:schemeClr val="tx1"/>
                        </a:solidFill>
                        <a:effectLst/>
                        <a:latin typeface="+mn-ea"/>
                        <a:ea typeface="+mn-ea"/>
                      </a:endParaRPr>
                    </a:p>
                    <a:p>
                      <a:pPr marL="0" marR="0" lvl="0" indent="0" algn="l" defTabSz="914400" rtl="0" eaLnBrk="1" fontAlgn="base" latinLnBrk="0" hangingPunct="1">
                        <a:lnSpc>
                          <a:spcPct val="80000"/>
                        </a:lnSpc>
                        <a:spcBef>
                          <a:spcPct val="30000"/>
                        </a:spcBef>
                        <a:spcAft>
                          <a:spcPct val="0"/>
                        </a:spcAft>
                        <a:buClrTx/>
                        <a:buSzTx/>
                        <a:buFontTx/>
                        <a:buChar char="•"/>
                        <a:tabLst/>
                      </a:pPr>
                      <a:r>
                        <a:rPr kumimoji="1" lang="en" altLang="en-US" sz="800" b="0" i="0" u="none" strike="noStrike" cap="none" normalizeH="0" baseline="0" dirty="0">
                          <a:ln>
                            <a:noFill/>
                          </a:ln>
                          <a:solidFill>
                            <a:schemeClr val="tx1"/>
                          </a:solidFill>
                          <a:effectLst/>
                          <a:latin typeface="+mn-ea"/>
                          <a:ea typeface="+mn-ea"/>
                        </a:rPr>
                        <a:t>Project staffing </a:t>
                      </a:r>
                      <a:r>
                        <a:rPr kumimoji="1" lang="en" altLang="ko-KR" sz="800" b="0" i="0" u="none" strike="noStrike" cap="none" normalizeH="0" baseline="0" dirty="0">
                          <a:ln>
                            <a:noFill/>
                          </a:ln>
                          <a:solidFill>
                            <a:schemeClr val="tx1"/>
                          </a:solidFill>
                          <a:effectLst/>
                          <a:latin typeface="+mn-ea"/>
                          <a:ea typeface="+mn-ea"/>
                        </a:rPr>
                        <a:t>/ </a:t>
                      </a:r>
                      <a:r>
                        <a:rPr kumimoji="1" lang="en" altLang="en-US" sz="800" b="0" i="0" u="none" strike="noStrike" cap="none" normalizeH="0" baseline="0" dirty="0">
                          <a:ln>
                            <a:noFill/>
                          </a:ln>
                          <a:solidFill>
                            <a:schemeClr val="tx1"/>
                          </a:solidFill>
                          <a:effectLst/>
                          <a:latin typeface="+mn-ea"/>
                          <a:ea typeface="+mn-ea"/>
                        </a:rPr>
                        <a:t>budget management</a:t>
                      </a:r>
                      <a:endParaRPr kumimoji="1" lang="en-US" altLang="ko-KR" sz="800" b="0" i="0" u="none" strike="noStrike" cap="none" normalizeH="0" baseline="0" dirty="0">
                        <a:ln>
                          <a:noFill/>
                        </a:ln>
                        <a:solidFill>
                          <a:schemeClr val="tx1"/>
                        </a:solidFill>
                        <a:effectLst/>
                        <a:latin typeface="+mn-ea"/>
                        <a:ea typeface="+mn-ea"/>
                      </a:endParaRPr>
                    </a:p>
                    <a:p>
                      <a:pPr marL="0" marR="0" lvl="0" indent="0" algn="l" defTabSz="914400" rtl="0" eaLnBrk="1" fontAlgn="base" latinLnBrk="0" hangingPunct="1">
                        <a:lnSpc>
                          <a:spcPct val="80000"/>
                        </a:lnSpc>
                        <a:spcBef>
                          <a:spcPct val="30000"/>
                        </a:spcBef>
                        <a:spcAft>
                          <a:spcPct val="0"/>
                        </a:spcAft>
                        <a:buClrTx/>
                        <a:buSzTx/>
                        <a:buFontTx/>
                        <a:buChar char="•"/>
                        <a:tabLst/>
                      </a:pPr>
                      <a:r>
                        <a:rPr kumimoji="1" lang="en" altLang="ko-KR" sz="800" b="0" i="0" u="none" strike="noStrike" cap="none" normalizeH="0" baseline="0" dirty="0">
                          <a:ln>
                            <a:noFill/>
                          </a:ln>
                          <a:solidFill>
                            <a:schemeClr val="tx1"/>
                          </a:solidFill>
                          <a:effectLst/>
                          <a:latin typeface="+mn-ea"/>
                          <a:ea typeface="+mn-ea"/>
                        </a:rPr>
                        <a:t> </a:t>
                      </a:r>
                      <a:r>
                        <a:rPr kumimoji="1" lang="en" altLang="en-US" sz="800" b="0" i="0" u="none" strike="noStrike" cap="none" normalizeH="0" baseline="0" dirty="0">
                          <a:ln>
                            <a:noFill/>
                          </a:ln>
                          <a:solidFill>
                            <a:schemeClr val="tx1"/>
                          </a:solidFill>
                          <a:effectLst/>
                          <a:latin typeface="+mn-ea"/>
                          <a:ea typeface="+mn-ea"/>
                        </a:rPr>
                        <a:t>Control and collection of various project outputs</a:t>
                      </a:r>
                      <a:endParaRPr kumimoji="1" lang="en-US" altLang="ko-KR" sz="800" b="0" i="0" u="none" strike="noStrike" cap="none" normalizeH="0" baseline="0" dirty="0">
                        <a:ln>
                          <a:noFill/>
                        </a:ln>
                        <a:solidFill>
                          <a:schemeClr val="tx1"/>
                        </a:solidFill>
                        <a:effectLst/>
                        <a:latin typeface="+mn-ea"/>
                        <a:ea typeface="+mn-ea"/>
                      </a:endParaRPr>
                    </a:p>
                    <a:p>
                      <a:pPr marL="0" marR="0" lvl="0" indent="0" algn="l" defTabSz="914400" rtl="0" eaLnBrk="1" fontAlgn="base" latinLnBrk="0" hangingPunct="1">
                        <a:lnSpc>
                          <a:spcPct val="80000"/>
                        </a:lnSpc>
                        <a:spcBef>
                          <a:spcPct val="30000"/>
                        </a:spcBef>
                        <a:spcAft>
                          <a:spcPct val="0"/>
                        </a:spcAft>
                        <a:buClrTx/>
                        <a:buSzTx/>
                        <a:buFontTx/>
                        <a:buChar char="•"/>
                        <a:tabLst/>
                      </a:pPr>
                      <a:r>
                        <a:rPr kumimoji="1" lang="en" altLang="ko-KR" sz="800" b="0" i="0" u="none" strike="noStrike" cap="none" normalizeH="0" baseline="0" dirty="0">
                          <a:ln>
                            <a:noFill/>
                          </a:ln>
                          <a:solidFill>
                            <a:schemeClr val="tx1"/>
                          </a:solidFill>
                          <a:effectLst/>
                          <a:latin typeface="+mn-ea"/>
                          <a:ea typeface="+mn-ea"/>
                        </a:rPr>
                        <a:t> Support for communication and standardization activities between </a:t>
                      </a:r>
                      <a:r>
                        <a:rPr kumimoji="1" lang="en" altLang="en-US" sz="800" b="0" i="0" u="none" strike="noStrike" cap="none" normalizeH="0" baseline="0" dirty="0">
                          <a:ln>
                            <a:noFill/>
                          </a:ln>
                          <a:solidFill>
                            <a:schemeClr val="tx1"/>
                          </a:solidFill>
                          <a:effectLst/>
                          <a:latin typeface="+mn-ea"/>
                          <a:ea typeface="+mn-ea"/>
                        </a:rPr>
                        <a:t>field </a:t>
                      </a:r>
                      <a:r>
                        <a:rPr kumimoji="1" lang="en" altLang="ko-KR" sz="800" b="0" i="0" u="none" strike="noStrike" cap="none" normalizeH="0" baseline="0" dirty="0">
                          <a:ln>
                            <a:noFill/>
                          </a:ln>
                          <a:solidFill>
                            <a:schemeClr val="tx1"/>
                          </a:solidFill>
                          <a:effectLst/>
                          <a:latin typeface="+mn-ea"/>
                          <a:ea typeface="+mn-ea"/>
                        </a:rPr>
                        <a:t>TF and </a:t>
                      </a:r>
                      <a:r>
                        <a:rPr kumimoji="1" lang="en" altLang="en-US" sz="800" b="0" i="0" u="none" strike="noStrike" cap="none" normalizeH="0" baseline="0" dirty="0">
                          <a:ln>
                            <a:noFill/>
                          </a:ln>
                          <a:solidFill>
                            <a:schemeClr val="tx1"/>
                          </a:solidFill>
                          <a:effectLst/>
                          <a:latin typeface="+mn-ea"/>
                          <a:ea typeface="+mn-ea"/>
                        </a:rPr>
                        <a:t>development team</a:t>
                      </a:r>
                      <a:endParaRPr kumimoji="1" lang="en-US" altLang="ko-KR" sz="800" b="0" i="0" u="none" strike="noStrike" cap="none" normalizeH="0" baseline="0" dirty="0">
                        <a:ln>
                          <a:noFill/>
                        </a:ln>
                        <a:solidFill>
                          <a:schemeClr val="tx1"/>
                        </a:solidFill>
                        <a:effectLst/>
                        <a:latin typeface="+mn-ea"/>
                        <a:ea typeface="+mn-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Tx/>
                        <a:buSzTx/>
                        <a:buFontTx/>
                        <a:buNone/>
                        <a:tabLst/>
                      </a:pPr>
                      <a:r>
                        <a:rPr kumimoji="1" lang="en" altLang="ko-KR" sz="800" b="0" i="0" u="none" strike="noStrike" cap="none" normalizeH="0" baseline="0" dirty="0">
                          <a:ln>
                            <a:noFill/>
                          </a:ln>
                          <a:solidFill>
                            <a:schemeClr val="tx1"/>
                          </a:solidFill>
                          <a:effectLst/>
                          <a:latin typeface="+mn-ea"/>
                          <a:ea typeface="+mn-ea"/>
                        </a:rPr>
                        <a:t>●</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03091">
                <a:tc>
                  <a:txBody>
                    <a:bodyPr/>
                    <a:lstStyle/>
                    <a:p>
                      <a:pPr marL="0" marR="0" lvl="0" indent="0" algn="ctr" defTabSz="914400" rtl="0" eaLnBrk="1" fontAlgn="base" latinLnBrk="0" hangingPunct="1">
                        <a:lnSpc>
                          <a:spcPct val="90000"/>
                        </a:lnSpc>
                        <a:spcBef>
                          <a:spcPct val="30000"/>
                        </a:spcBef>
                        <a:spcAft>
                          <a:spcPct val="0"/>
                        </a:spcAft>
                        <a:buClrTx/>
                        <a:buSzTx/>
                        <a:buFontTx/>
                        <a:buNone/>
                        <a:tabLst/>
                      </a:pPr>
                      <a:r>
                        <a:rPr kumimoji="1" lang="en" altLang="ko-KR" sz="800" b="0" i="0" u="none" strike="noStrike" cap="none" normalizeH="0" baseline="0" dirty="0">
                          <a:ln>
                            <a:noFill/>
                          </a:ln>
                          <a:solidFill>
                            <a:schemeClr val="tx1"/>
                          </a:solidFill>
                          <a:effectLst/>
                          <a:latin typeface="+mn-ea"/>
                          <a:ea typeface="+mn-ea"/>
                        </a:rPr>
                        <a:t>Power User Group</a:t>
                      </a:r>
                      <a:endParaRPr kumimoji="1" lang="ko-KR" altLang="en-US" sz="800" b="0" i="0" u="none" strike="noStrike" cap="none" normalizeH="0" baseline="0" dirty="0">
                        <a:ln>
                          <a:noFill/>
                        </a:ln>
                        <a:solidFill>
                          <a:schemeClr val="tx1"/>
                        </a:solidFill>
                        <a:effectLst/>
                        <a:latin typeface="+mn-ea"/>
                        <a:ea typeface="+mn-ea"/>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85725" marR="0" lvl="0" indent="-85725" algn="l" defTabSz="914400" rtl="0" eaLnBrk="1" fontAlgn="base" latinLnBrk="0" hangingPunct="1">
                        <a:lnSpc>
                          <a:spcPct val="80000"/>
                        </a:lnSpc>
                        <a:spcBef>
                          <a:spcPct val="30000"/>
                        </a:spcBef>
                        <a:spcAft>
                          <a:spcPct val="0"/>
                        </a:spcAft>
                        <a:buClrTx/>
                        <a:buSzTx/>
                        <a:buFontTx/>
                        <a:buChar char="•"/>
                        <a:tabLst/>
                      </a:pPr>
                      <a:r>
                        <a:rPr kumimoji="1" lang="en" altLang="ko-KR" sz="800" b="0" i="0" u="none" strike="noStrike" cap="none" normalizeH="0" baseline="0" dirty="0">
                          <a:ln>
                            <a:noFill/>
                          </a:ln>
                          <a:solidFill>
                            <a:schemeClr val="tx1"/>
                          </a:solidFill>
                          <a:effectLst/>
                          <a:latin typeface="+mn-ea"/>
                          <a:ea typeface="+mn-ea"/>
                        </a:rPr>
                        <a:t>/ </a:t>
                      </a:r>
                      <a:r>
                        <a:rPr kumimoji="1" lang="en" altLang="en-US" sz="800" b="0" i="0" u="none" strike="noStrike" cap="none" normalizeH="0" baseline="0" dirty="0">
                          <a:ln>
                            <a:noFill/>
                          </a:ln>
                          <a:solidFill>
                            <a:schemeClr val="tx1"/>
                          </a:solidFill>
                          <a:effectLst/>
                          <a:latin typeface="+mn-ea"/>
                          <a:ea typeface="+mn-ea"/>
                        </a:rPr>
                        <a:t>confirmation of requirements for each area</a:t>
                      </a:r>
                    </a:p>
                    <a:p>
                      <a:pPr marL="85725" marR="0" lvl="0" indent="-85725" algn="l" defTabSz="914400" rtl="0" eaLnBrk="1" fontAlgn="base" latinLnBrk="0" hangingPunct="1">
                        <a:lnSpc>
                          <a:spcPct val="80000"/>
                        </a:lnSpc>
                        <a:spcBef>
                          <a:spcPct val="30000"/>
                        </a:spcBef>
                        <a:spcAft>
                          <a:spcPct val="0"/>
                        </a:spcAft>
                        <a:buClrTx/>
                        <a:buSzTx/>
                        <a:buFontTx/>
                        <a:buChar char="•"/>
                        <a:tabLst/>
                      </a:pPr>
                      <a:r>
                        <a:rPr kumimoji="1" lang="en" altLang="ko-KR" sz="800" b="0" i="0" u="none" strike="noStrike" cap="none" normalizeH="0" baseline="0" dirty="0">
                          <a:ln>
                            <a:noFill/>
                          </a:ln>
                          <a:solidFill>
                            <a:schemeClr val="tx1"/>
                          </a:solidFill>
                          <a:effectLst/>
                          <a:latin typeface="+mn-ea"/>
                          <a:ea typeface="+mn-ea"/>
                        </a:rPr>
                        <a:t>/ </a:t>
                      </a:r>
                      <a:r>
                        <a:rPr kumimoji="1" lang="en" altLang="en-US" sz="800" b="0" i="0" u="none" strike="noStrike" cap="none" normalizeH="0" baseline="0" dirty="0">
                          <a:ln>
                            <a:noFill/>
                          </a:ln>
                          <a:solidFill>
                            <a:schemeClr val="tx1"/>
                          </a:solidFill>
                          <a:effectLst/>
                          <a:latin typeface="+mn-ea"/>
                          <a:ea typeface="+mn-ea"/>
                        </a:rPr>
                        <a:t>confirm various outputs by stage</a:t>
                      </a:r>
                    </a:p>
                    <a:p>
                      <a:pPr marL="85725" marR="0" lvl="0" indent="-85725" algn="l" defTabSz="914400" rtl="0" eaLnBrk="1" fontAlgn="base" latinLnBrk="0" hangingPunct="1">
                        <a:lnSpc>
                          <a:spcPct val="80000"/>
                        </a:lnSpc>
                        <a:spcBef>
                          <a:spcPct val="30000"/>
                        </a:spcBef>
                        <a:spcAft>
                          <a:spcPct val="0"/>
                        </a:spcAft>
                        <a:buClrTx/>
                        <a:buSzTx/>
                        <a:buFontTx/>
                        <a:buChar char="•"/>
                        <a:tabLst/>
                      </a:pPr>
                      <a:r>
                        <a:rPr kumimoji="1" lang="en" altLang="en-US" sz="800" b="0" i="0" u="none" strike="noStrike" cap="none" normalizeH="0" baseline="0" dirty="0">
                          <a:ln>
                            <a:noFill/>
                          </a:ln>
                          <a:solidFill>
                            <a:schemeClr val="tx1"/>
                          </a:solidFill>
                          <a:effectLst/>
                          <a:latin typeface="+mn-ea"/>
                          <a:ea typeface="+mn-ea"/>
                        </a:rPr>
                        <a:t>Leading and participating in integrated test </a:t>
                      </a:r>
                      <a:r>
                        <a:rPr kumimoji="1" lang="en" altLang="ko-KR" sz="800" b="0" i="0" u="none" strike="noStrike" cap="none" normalizeH="0" baseline="0" dirty="0">
                          <a:ln>
                            <a:noFill/>
                          </a:ln>
                          <a:solidFill>
                            <a:schemeClr val="tx1"/>
                          </a:solidFill>
                          <a:effectLst/>
                          <a:latin typeface="+mn-ea"/>
                          <a:ea typeface="+mn-ea"/>
                        </a:rPr>
                        <a:t>/ user test in each area</a:t>
                      </a:r>
                    </a:p>
                    <a:p>
                      <a:pPr marL="85725" marR="0" lvl="0" indent="-85725" algn="l" defTabSz="914400" rtl="0" eaLnBrk="1" fontAlgn="base" latinLnBrk="0" hangingPunct="1">
                        <a:lnSpc>
                          <a:spcPct val="80000"/>
                        </a:lnSpc>
                        <a:spcBef>
                          <a:spcPct val="30000"/>
                        </a:spcBef>
                        <a:spcAft>
                          <a:spcPct val="0"/>
                        </a:spcAft>
                        <a:buClrTx/>
                        <a:buSzTx/>
                        <a:buFontTx/>
                        <a:buChar char="•"/>
                        <a:tabLst/>
                      </a:pPr>
                      <a:r>
                        <a:rPr kumimoji="1" lang="en" altLang="en-US" sz="800" b="0" i="0" u="none" strike="noStrike" cap="none" normalizeH="0" baseline="0" dirty="0">
                          <a:ln>
                            <a:noFill/>
                          </a:ln>
                          <a:solidFill>
                            <a:schemeClr val="tx1"/>
                          </a:solidFill>
                          <a:effectLst/>
                          <a:latin typeface="+mn-ea"/>
                          <a:ea typeface="+mn-ea"/>
                        </a:rPr>
                        <a:t>System function evaluation </a:t>
                      </a:r>
                      <a:r>
                        <a:rPr kumimoji="1" lang="en" altLang="ko-KR" sz="800" b="0" i="0" u="none" strike="noStrike" cap="none" normalizeH="0" baseline="0" dirty="0">
                          <a:ln>
                            <a:noFill/>
                          </a:ln>
                          <a:solidFill>
                            <a:schemeClr val="tx1"/>
                          </a:solidFill>
                          <a:effectLst/>
                          <a:latin typeface="+mn-ea"/>
                          <a:ea typeface="+mn-ea"/>
                        </a:rPr>
                        <a:t>/ </a:t>
                      </a:r>
                      <a:r>
                        <a:rPr kumimoji="1" lang="en" altLang="en-US" sz="800" b="0" i="0" u="none" strike="noStrike" cap="none" normalizeH="0" baseline="0" dirty="0">
                          <a:ln>
                            <a:noFill/>
                          </a:ln>
                          <a:solidFill>
                            <a:schemeClr val="tx1"/>
                          </a:solidFill>
                          <a:effectLst/>
                          <a:latin typeface="+mn-ea"/>
                          <a:ea typeface="+mn-ea"/>
                        </a:rPr>
                        <a:t>approval</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Tx/>
                        <a:buSzTx/>
                        <a:buFontTx/>
                        <a:buNone/>
                        <a:tabLst/>
                        <a:defRPr/>
                      </a:pPr>
                      <a:r>
                        <a:rPr kumimoji="1" lang="en" altLang="ko-KR" sz="800" b="0" i="0" u="none" strike="noStrike" cap="none" normalizeH="0" baseline="0" dirty="0">
                          <a:ln>
                            <a:noFill/>
                          </a:ln>
                          <a:solidFill>
                            <a:schemeClr val="tx1"/>
                          </a:solidFill>
                          <a:effectLst/>
                          <a:latin typeface="+mn-ea"/>
                          <a:ea typeface="+mn-ea"/>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Tx/>
                        <a:buSzTx/>
                        <a:buFontTx/>
                        <a:buNone/>
                        <a:tabLst/>
                        <a:defRPr/>
                      </a:pPr>
                      <a:endParaRPr kumimoji="1" lang="en-US" altLang="ko-KR" sz="800" b="0" i="0" u="none" strike="noStrike" cap="none" normalizeH="0" baseline="0" dirty="0">
                        <a:ln>
                          <a:noFill/>
                        </a:ln>
                        <a:solidFill>
                          <a:schemeClr val="tx1"/>
                        </a:solidFill>
                        <a:effectLst/>
                        <a:latin typeface="+mn-ea"/>
                        <a:ea typeface="+mn-ea"/>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53514">
                <a:tc>
                  <a:txBody>
                    <a:bodyPr/>
                    <a:lstStyle/>
                    <a:p>
                      <a:pPr marL="0" marR="0" lvl="0" indent="0" algn="ctr" defTabSz="914400" rtl="0" eaLnBrk="1" fontAlgn="base" latinLnBrk="0" hangingPunct="1">
                        <a:lnSpc>
                          <a:spcPct val="100000"/>
                        </a:lnSpc>
                        <a:spcBef>
                          <a:spcPct val="30000"/>
                        </a:spcBef>
                        <a:spcAft>
                          <a:spcPct val="0"/>
                        </a:spcAft>
                        <a:buClrTx/>
                        <a:buSzTx/>
                        <a:buFontTx/>
                        <a:buNone/>
                        <a:tabLst/>
                      </a:pPr>
                      <a:r>
                        <a:rPr kumimoji="1" lang="en" altLang="en-US" sz="800" b="0" i="0" u="none" strike="noStrike" cap="none" normalizeH="0" baseline="0" dirty="0">
                          <a:ln>
                            <a:noFill/>
                          </a:ln>
                          <a:solidFill>
                            <a:schemeClr val="tx1"/>
                          </a:solidFill>
                          <a:effectLst/>
                          <a:latin typeface="+mn-ea"/>
                          <a:ea typeface="+mn-ea"/>
                        </a:rPr>
                        <a:t>development </a:t>
                      </a:r>
                      <a:r>
                        <a:rPr kumimoji="1" lang="en" altLang="en-US" sz="800" b="0" i="0" u="none" strike="noStrike" cap="none" normalizeH="0" baseline="0" dirty="0" err="1">
                          <a:ln>
                            <a:noFill/>
                          </a:ln>
                          <a:solidFill>
                            <a:schemeClr val="tx1"/>
                          </a:solidFill>
                          <a:effectLst/>
                          <a:latin typeface="+mn-ea"/>
                          <a:ea typeface="+mn-ea"/>
                        </a:rPr>
                        <a:t>team</a:t>
                      </a:r>
                      <a:endParaRPr kumimoji="1" lang="en-US" altLang="ko-KR" sz="800" b="0" i="0" u="none" strike="noStrike" cap="none" normalizeH="0" baseline="0" dirty="0">
                        <a:ln>
                          <a:noFill/>
                        </a:ln>
                        <a:solidFill>
                          <a:schemeClr val="tx1"/>
                        </a:solidFill>
                        <a:effectLst/>
                        <a:latin typeface="+mn-ea"/>
                        <a:ea typeface="+mn-ea"/>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85725" marR="0" lvl="0" indent="-85725" algn="l" defTabSz="914400" rtl="0" eaLnBrk="1" fontAlgn="base" latinLnBrk="0" hangingPunct="1">
                        <a:lnSpc>
                          <a:spcPct val="80000"/>
                        </a:lnSpc>
                        <a:spcBef>
                          <a:spcPct val="30000"/>
                        </a:spcBef>
                        <a:spcAft>
                          <a:spcPct val="0"/>
                        </a:spcAft>
                        <a:buClrTx/>
                        <a:buSzTx/>
                        <a:buFontTx/>
                        <a:buChar char="•"/>
                        <a:tabLst/>
                      </a:pPr>
                      <a:r>
                        <a:rPr kumimoji="1" lang="en" altLang="en-US" sz="800" b="0" i="0" u="none" strike="noStrike" cap="none" normalizeH="0" baseline="0" dirty="0">
                          <a:ln>
                            <a:noFill/>
                          </a:ln>
                          <a:solidFill>
                            <a:schemeClr val="tx1"/>
                          </a:solidFill>
                          <a:effectLst/>
                          <a:latin typeface="+mn-ea"/>
                          <a:ea typeface="+mn-ea"/>
                        </a:rPr>
                        <a:t>Promotion of practical work for individual parts by work area</a:t>
                      </a:r>
                    </a:p>
                    <a:p>
                      <a:pPr marL="85725" marR="0" lvl="0" indent="-85725" algn="l" defTabSz="914400" rtl="0" eaLnBrk="1" fontAlgn="base" latinLnBrk="0" hangingPunct="1">
                        <a:lnSpc>
                          <a:spcPct val="80000"/>
                        </a:lnSpc>
                        <a:spcBef>
                          <a:spcPct val="30000"/>
                        </a:spcBef>
                        <a:spcAft>
                          <a:spcPct val="0"/>
                        </a:spcAft>
                        <a:buClrTx/>
                        <a:buSzTx/>
                        <a:buFontTx/>
                        <a:buChar char="•"/>
                        <a:tabLst/>
                      </a:pPr>
                      <a:r>
                        <a:rPr kumimoji="1" lang="en" altLang="en-US" sz="800" b="0" i="0" u="none" strike="noStrike" cap="none" normalizeH="0" baseline="0" dirty="0">
                          <a:ln>
                            <a:noFill/>
                          </a:ln>
                          <a:solidFill>
                            <a:schemeClr val="tx1"/>
                          </a:solidFill>
                          <a:effectLst/>
                          <a:latin typeface="+mn-ea"/>
                          <a:ea typeface="+mn-ea"/>
                        </a:rPr>
                        <a:t>Resolving issues and conducting communication in the responsible business part</a:t>
                      </a:r>
                      <a:endParaRPr kumimoji="1" lang="en-US" altLang="ko-KR" sz="800" b="0" i="0" u="none" strike="noStrike" cap="none" normalizeH="0" baseline="0" dirty="0">
                        <a:ln>
                          <a:noFill/>
                        </a:ln>
                        <a:solidFill>
                          <a:schemeClr val="tx1"/>
                        </a:solidFill>
                        <a:effectLst/>
                        <a:latin typeface="+mn-ea"/>
                        <a:ea typeface="+mn-ea"/>
                      </a:endParaRPr>
                    </a:p>
                    <a:p>
                      <a:pPr marL="85725" marR="0" lvl="0" indent="-85725" algn="l" defTabSz="914400" rtl="0" eaLnBrk="1" fontAlgn="base" latinLnBrk="0" hangingPunct="1">
                        <a:lnSpc>
                          <a:spcPct val="80000"/>
                        </a:lnSpc>
                        <a:spcBef>
                          <a:spcPct val="30000"/>
                        </a:spcBef>
                        <a:spcAft>
                          <a:spcPct val="0"/>
                        </a:spcAft>
                        <a:buClrTx/>
                        <a:buSzTx/>
                        <a:buFontTx/>
                        <a:buChar char="•"/>
                        <a:tabLst/>
                      </a:pPr>
                      <a:r>
                        <a:rPr kumimoji="1" lang="en" altLang="en-US" sz="800" b="0" i="0" u="none" strike="noStrike" cap="none" normalizeH="0" baseline="0" dirty="0">
                          <a:ln>
                            <a:noFill/>
                          </a:ln>
                          <a:solidFill>
                            <a:schemeClr val="tx1"/>
                          </a:solidFill>
                          <a:effectLst/>
                          <a:latin typeface="+mn-ea"/>
                          <a:ea typeface="+mn-ea"/>
                        </a:rPr>
                        <a:t>Participation in project practice and development</a:t>
                      </a:r>
                      <a:endParaRPr kumimoji="1" lang="en-US" altLang="ko-KR" sz="800" b="0" i="0" u="none" strike="noStrike" cap="none" normalizeH="0" baseline="0" dirty="0">
                        <a:ln>
                          <a:noFill/>
                        </a:ln>
                        <a:solidFill>
                          <a:schemeClr val="tx1"/>
                        </a:solidFill>
                        <a:effectLst/>
                        <a:latin typeface="+mn-ea"/>
                        <a:ea typeface="+mn-ea"/>
                      </a:endParaRPr>
                    </a:p>
                    <a:p>
                      <a:pPr marL="85725" marR="0" lvl="0" indent="-85725" algn="l" defTabSz="914400" rtl="0" eaLnBrk="1" fontAlgn="base" latinLnBrk="0" hangingPunct="1">
                        <a:lnSpc>
                          <a:spcPct val="80000"/>
                        </a:lnSpc>
                        <a:spcBef>
                          <a:spcPct val="30000"/>
                        </a:spcBef>
                        <a:spcAft>
                          <a:spcPct val="0"/>
                        </a:spcAft>
                        <a:buClrTx/>
                        <a:buSzTx/>
                        <a:buFontTx/>
                        <a:buChar char="•"/>
                        <a:tabLst/>
                      </a:pPr>
                      <a:r>
                        <a:rPr kumimoji="1" lang="en" altLang="en-US" sz="800" b="0" i="0" u="none" strike="noStrike" cap="none" normalizeH="0" baseline="0" dirty="0">
                          <a:ln>
                            <a:noFill/>
                          </a:ln>
                          <a:solidFill>
                            <a:schemeClr val="tx1"/>
                          </a:solidFill>
                          <a:effectLst/>
                          <a:latin typeface="+mn-ea"/>
                          <a:ea typeface="+mn-ea"/>
                        </a:rPr>
                        <a:t>Participation in continuous change management and system improvement activities</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ko-KR" sz="800" b="0" i="0" u="none" strike="noStrike" cap="none" normalizeH="0" baseline="0" dirty="0">
                        <a:ln>
                          <a:noFill/>
                        </a:ln>
                        <a:solidFill>
                          <a:schemeClr val="tx1"/>
                        </a:solidFill>
                        <a:effectLst/>
                        <a:latin typeface="+mn-ea"/>
                        <a:ea typeface="+mn-ea"/>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 altLang="ko-KR" sz="800" b="0" i="0" u="none" strike="noStrike" cap="none" normalizeH="0" baseline="0" dirty="0">
                          <a:ln>
                            <a:noFill/>
                          </a:ln>
                          <a:solidFill>
                            <a:schemeClr val="tx1"/>
                          </a:solidFill>
                          <a:effectLst/>
                          <a:latin typeface="+mn-ea"/>
                          <a:ea typeface="+mn-ea"/>
                        </a:rPr>
                        <a:t>●</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82392">
                <a:tc>
                  <a:txBody>
                    <a:bodyPr/>
                    <a:lstStyle/>
                    <a:p>
                      <a:pPr marL="0" marR="0" lvl="0" indent="0" algn="ctr" defTabSz="914400" rtl="0" eaLnBrk="1" fontAlgn="base" latinLnBrk="0" hangingPunct="1">
                        <a:lnSpc>
                          <a:spcPct val="100000"/>
                        </a:lnSpc>
                        <a:spcBef>
                          <a:spcPct val="30000"/>
                        </a:spcBef>
                        <a:spcAft>
                          <a:spcPct val="0"/>
                        </a:spcAft>
                        <a:buClrTx/>
                        <a:buSzTx/>
                        <a:buFontTx/>
                        <a:buNone/>
                        <a:tabLst/>
                      </a:pPr>
                      <a:r>
                        <a:rPr kumimoji="1" lang="en" altLang="en-US" sz="800" b="0" i="0" u="none" strike="noStrike" cap="none" normalizeH="0" baseline="0" dirty="0">
                          <a:ln>
                            <a:noFill/>
                          </a:ln>
                          <a:solidFill>
                            <a:schemeClr val="tx1"/>
                          </a:solidFill>
                          <a:effectLst/>
                          <a:latin typeface="+mn-ea"/>
                          <a:ea typeface="+mn-ea"/>
                        </a:rPr>
                        <a:t>Technical support organization</a:t>
                      </a:r>
                      <a:endParaRPr kumimoji="1" lang="en-US" altLang="ko-KR" sz="800" b="0" i="0" u="none" strike="noStrike" cap="none" normalizeH="0" baseline="0" dirty="0">
                        <a:ln>
                          <a:noFill/>
                        </a:ln>
                        <a:solidFill>
                          <a:schemeClr val="tx1"/>
                        </a:solidFill>
                        <a:effectLst/>
                        <a:latin typeface="+mn-ea"/>
                        <a:ea typeface="+mn-ea"/>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85725" marR="0" lvl="0" indent="-85725" algn="l" defTabSz="914400" rtl="0" eaLnBrk="1" fontAlgn="base" latinLnBrk="0" hangingPunct="1">
                        <a:lnSpc>
                          <a:spcPct val="80000"/>
                        </a:lnSpc>
                        <a:spcBef>
                          <a:spcPct val="30000"/>
                        </a:spcBef>
                        <a:spcAft>
                          <a:spcPct val="0"/>
                        </a:spcAft>
                        <a:buClrTx/>
                        <a:buSzTx/>
                        <a:buFontTx/>
                        <a:buChar char="•"/>
                        <a:tabLst/>
                      </a:pPr>
                      <a:r>
                        <a:rPr kumimoji="1" lang="en" altLang="ko-KR" sz="800" b="0" i="0" u="none" strike="noStrike" kern="1200" cap="none" normalizeH="0" baseline="0" dirty="0">
                          <a:ln>
                            <a:noFill/>
                          </a:ln>
                          <a:solidFill>
                            <a:schemeClr val="tx1"/>
                          </a:solidFill>
                          <a:effectLst/>
                          <a:latin typeface="+mn-ea"/>
                          <a:ea typeface="+mn-ea"/>
                          <a:cs typeface="+mn-cs"/>
                        </a:rPr>
                        <a:t>AA (Application Architecture)</a:t>
                      </a:r>
                    </a:p>
                    <a:p>
                      <a:pPr marL="85725" marR="0" lvl="0" indent="-85725" algn="l" defTabSz="914400" rtl="0" eaLnBrk="1" fontAlgn="base" latinLnBrk="0" hangingPunct="1">
                        <a:lnSpc>
                          <a:spcPct val="80000"/>
                        </a:lnSpc>
                        <a:spcBef>
                          <a:spcPct val="30000"/>
                        </a:spcBef>
                        <a:spcAft>
                          <a:spcPct val="0"/>
                        </a:spcAft>
                        <a:buClrTx/>
                        <a:buSzTx/>
                        <a:buFontTx/>
                        <a:buChar char="•"/>
                        <a:tabLst/>
                      </a:pPr>
                      <a:r>
                        <a:rPr kumimoji="1" lang="en" altLang="ko-KR" sz="800" b="0" i="0" u="none" strike="noStrike" kern="1200" cap="none" normalizeH="0" baseline="0" dirty="0">
                          <a:ln>
                            <a:noFill/>
                          </a:ln>
                          <a:solidFill>
                            <a:schemeClr val="tx1"/>
                          </a:solidFill>
                          <a:effectLst/>
                          <a:latin typeface="+mn-ea"/>
                          <a:ea typeface="+mn-ea"/>
                          <a:cs typeface="+mn-cs"/>
                        </a:rPr>
                        <a:t>DA (Data Architecture)</a:t>
                      </a:r>
                    </a:p>
                    <a:p>
                      <a:pPr marL="85725" marR="0" lvl="0" indent="-85725" algn="l" defTabSz="914400" rtl="0" eaLnBrk="1" fontAlgn="base" latinLnBrk="0" hangingPunct="1">
                        <a:lnSpc>
                          <a:spcPct val="80000"/>
                        </a:lnSpc>
                        <a:spcBef>
                          <a:spcPct val="30000"/>
                        </a:spcBef>
                        <a:spcAft>
                          <a:spcPct val="0"/>
                        </a:spcAft>
                        <a:buClrTx/>
                        <a:buSzTx/>
                        <a:buFontTx/>
                        <a:buChar char="•"/>
                        <a:tabLst/>
                      </a:pPr>
                      <a:r>
                        <a:rPr kumimoji="1" lang="en" altLang="ko-KR" sz="800" b="0" i="0" u="none" strike="noStrike" kern="1200" cap="none" normalizeH="0" baseline="0" dirty="0">
                          <a:ln>
                            <a:noFill/>
                          </a:ln>
                          <a:solidFill>
                            <a:schemeClr val="tx1"/>
                          </a:solidFill>
                          <a:effectLst/>
                          <a:latin typeface="+mn-ea"/>
                          <a:ea typeface="+mn-ea"/>
                          <a:cs typeface="+mn-cs"/>
                        </a:rPr>
                        <a:t>TA (Technical Architecture)</a:t>
                      </a:r>
                    </a:p>
                    <a:p>
                      <a:pPr marL="85725" marR="0" lvl="0" indent="-85725" algn="l" defTabSz="914400" rtl="0" eaLnBrk="1" fontAlgn="base" latinLnBrk="0" hangingPunct="1">
                        <a:lnSpc>
                          <a:spcPct val="80000"/>
                        </a:lnSpc>
                        <a:spcBef>
                          <a:spcPct val="30000"/>
                        </a:spcBef>
                        <a:spcAft>
                          <a:spcPct val="0"/>
                        </a:spcAft>
                        <a:buClrTx/>
                        <a:buSzTx/>
                        <a:buFontTx/>
                        <a:buChar char="•"/>
                        <a:tabLst/>
                      </a:pPr>
                      <a:r>
                        <a:rPr kumimoji="1" lang="en" altLang="en-US" sz="800" b="0" i="0" u="none" strike="noStrike" kern="1200" cap="none" normalizeH="0" baseline="0" dirty="0">
                          <a:ln>
                            <a:noFill/>
                          </a:ln>
                          <a:solidFill>
                            <a:schemeClr val="tx1"/>
                          </a:solidFill>
                          <a:effectLst/>
                          <a:latin typeface="+mn-ea"/>
                          <a:ea typeface="+mn-ea"/>
                          <a:cs typeface="+mn-cs"/>
                        </a:rPr>
                        <a:t>Quality </a:t>
                      </a:r>
                      <a:r>
                        <a:rPr kumimoji="1" lang="en" altLang="ko-KR" sz="800" b="0" i="0" u="none" strike="noStrike" kern="1200" cap="none" normalizeH="0" baseline="0" dirty="0">
                          <a:ln>
                            <a:noFill/>
                          </a:ln>
                          <a:solidFill>
                            <a:schemeClr val="tx1"/>
                          </a:solidFill>
                          <a:effectLst/>
                          <a:latin typeface="+mn-ea"/>
                          <a:ea typeface="+mn-ea"/>
                          <a:cs typeface="+mn-cs"/>
                        </a:rPr>
                        <a:t>/ </a:t>
                      </a:r>
                      <a:r>
                        <a:rPr kumimoji="1" lang="en" altLang="en-US" sz="800" b="0" i="0" u="none" strike="noStrike" kern="1200" cap="none" normalizeH="0" baseline="0" dirty="0">
                          <a:ln>
                            <a:noFill/>
                          </a:ln>
                          <a:solidFill>
                            <a:schemeClr val="tx1"/>
                          </a:solidFill>
                          <a:effectLst/>
                          <a:latin typeface="+mn-ea"/>
                          <a:ea typeface="+mn-ea"/>
                          <a:cs typeface="+mn-cs"/>
                        </a:rPr>
                        <a:t>performance </a:t>
                      </a:r>
                      <a:r>
                        <a:rPr kumimoji="1" lang="en" altLang="ko-KR" sz="800" b="0" i="0" u="none" strike="noStrike" kern="1200" cap="none" normalizeH="0" baseline="0" dirty="0">
                          <a:ln>
                            <a:noFill/>
                          </a:ln>
                          <a:solidFill>
                            <a:schemeClr val="tx1"/>
                          </a:solidFill>
                          <a:effectLst/>
                          <a:latin typeface="+mn-ea"/>
                          <a:ea typeface="+mn-ea"/>
                          <a:cs typeface="+mn-cs"/>
                        </a:rPr>
                        <a:t>/ </a:t>
                      </a:r>
                      <a:r>
                        <a:rPr kumimoji="1" lang="en" altLang="en-US" sz="800" b="0" i="0" u="none" strike="noStrike" kern="1200" cap="none" normalizeH="0" baseline="0" dirty="0">
                          <a:ln>
                            <a:noFill/>
                          </a:ln>
                          <a:solidFill>
                            <a:schemeClr val="tx1"/>
                          </a:solidFill>
                          <a:effectLst/>
                          <a:latin typeface="+mn-ea"/>
                          <a:ea typeface="+mn-ea"/>
                          <a:cs typeface="+mn-cs"/>
                        </a:rPr>
                        <a:t>security </a:t>
                      </a:r>
                      <a:r>
                        <a:rPr kumimoji="1" lang="en" altLang="ko-KR" sz="800" b="0" i="0" u="none" strike="noStrike" kern="1200" cap="none" normalizeH="0" baseline="0" dirty="0">
                          <a:ln>
                            <a:noFill/>
                          </a:ln>
                          <a:solidFill>
                            <a:schemeClr val="tx1"/>
                          </a:solidFill>
                          <a:effectLst/>
                          <a:latin typeface="+mn-ea"/>
                          <a:ea typeface="+mn-ea"/>
                          <a:cs typeface="+mn-cs"/>
                        </a:rPr>
                        <a:t>( </a:t>
                      </a:r>
                      <a:r>
                        <a:rPr kumimoji="1" lang="en" altLang="en-US" sz="800" b="0" i="0" u="none" strike="noStrike" kern="1200" cap="none" normalizeH="0" baseline="0" dirty="0" err="1">
                          <a:ln>
                            <a:noFill/>
                          </a:ln>
                          <a:solidFill>
                            <a:schemeClr val="tx1"/>
                          </a:solidFill>
                          <a:effectLst/>
                          <a:latin typeface="+mn-ea"/>
                          <a:ea typeface="+mn-ea"/>
                          <a:cs typeface="+mn-cs"/>
                        </a:rPr>
                        <a:t>simulation hacking </a:t>
                      </a:r>
                      <a:r>
                        <a:rPr kumimoji="1" lang="en" altLang="ko-KR" sz="800" b="0" i="0" u="none" strike="noStrike" kern="1200" cap="none" normalizeH="0" baseline="0" dirty="0">
                          <a:ln>
                            <a:noFill/>
                          </a:ln>
                          <a:solidFill>
                            <a:schemeClr val="tx1"/>
                          </a:solidFill>
                          <a:effectLst/>
                          <a:latin typeface="+mn-ea"/>
                          <a:ea typeface="+mn-ea"/>
                          <a:cs typeface="+mn-cs"/>
                        </a:rPr>
                        <a:t>, </a:t>
                      </a:r>
                      <a:r>
                        <a:rPr kumimoji="1" lang="en" altLang="en-US" sz="800" b="0" i="0" u="none" strike="noStrike" kern="1200" cap="none" normalizeH="0" baseline="0" dirty="0" err="1">
                          <a:ln>
                            <a:noFill/>
                          </a:ln>
                          <a:solidFill>
                            <a:schemeClr val="tx1"/>
                          </a:solidFill>
                          <a:effectLst/>
                          <a:latin typeface="+mn-ea"/>
                          <a:ea typeface="+mn-ea"/>
                          <a:cs typeface="+mn-cs"/>
                        </a:rPr>
                        <a:t>web diagnosis </a:t>
                      </a:r>
                      <a:r>
                        <a:rPr kumimoji="1" lang="en" altLang="ko-KR" sz="800" b="0" i="0" u="none" strike="noStrike" kern="1200" cap="none" normalizeH="0" baseline="0" dirty="0">
                          <a:ln>
                            <a:noFill/>
                          </a:ln>
                          <a:solidFill>
                            <a:schemeClr val="tx1"/>
                          </a:solidFill>
                          <a:effectLst/>
                          <a:latin typeface="+mn-ea"/>
                          <a:ea typeface="+mn-ea"/>
                          <a:cs typeface="+mn-cs"/>
                        </a:rPr>
                        <a:t>, </a:t>
                      </a:r>
                      <a:r>
                        <a:rPr kumimoji="1" lang="en" altLang="en-US" sz="800" b="0" i="0" u="none" strike="noStrike" kern="1200" cap="none" normalizeH="0" baseline="0" dirty="0">
                          <a:ln>
                            <a:noFill/>
                          </a:ln>
                          <a:solidFill>
                            <a:schemeClr val="tx1"/>
                          </a:solidFill>
                          <a:effectLst/>
                          <a:latin typeface="+mn-ea"/>
                          <a:ea typeface="+mn-ea"/>
                          <a:cs typeface="+mn-cs"/>
                        </a:rPr>
                        <a:t>source </a:t>
                      </a:r>
                      <a:r>
                        <a:rPr kumimoji="1" lang="en" altLang="ko-KR" sz="800" b="0" i="0" u="none" strike="noStrike" kern="1200" cap="none" normalizeH="0" baseline="0" dirty="0">
                          <a:ln>
                            <a:noFill/>
                          </a:ln>
                          <a:solidFill>
                            <a:schemeClr val="tx1"/>
                          </a:solidFill>
                          <a:effectLst/>
                          <a:latin typeface="+mn-ea"/>
                          <a:ea typeface="+mn-ea"/>
                          <a:cs typeface="+mn-cs"/>
                        </a:rPr>
                        <a:t>, </a:t>
                      </a:r>
                      <a:r>
                        <a:rPr kumimoji="1" lang="en" altLang="en-US" sz="800" b="0" i="0" u="none" strike="noStrike" kern="1200" cap="none" normalizeH="0" baseline="0" dirty="0">
                          <a:ln>
                            <a:noFill/>
                          </a:ln>
                          <a:solidFill>
                            <a:schemeClr val="tx1"/>
                          </a:solidFill>
                          <a:effectLst/>
                          <a:latin typeface="+mn-ea"/>
                          <a:ea typeface="+mn-ea"/>
                          <a:cs typeface="+mn-cs"/>
                        </a:rPr>
                        <a:t>setting </a:t>
                      </a:r>
                      <a:r>
                        <a:rPr kumimoji="1" lang="en" altLang="ko-KR" sz="800" b="0" i="0" u="none" strike="noStrike" kern="1200" cap="none" normalizeH="0" baseline="0" dirty="0">
                          <a:ln>
                            <a:noFill/>
                          </a:ln>
                          <a:solidFill>
                            <a:schemeClr val="tx1"/>
                          </a:solidFill>
                          <a:effectLst/>
                          <a:latin typeface="+mn-ea"/>
                          <a:ea typeface="+mn-ea"/>
                          <a:cs typeface="+mn-cs"/>
                        </a:rPr>
                        <a:t>, </a:t>
                      </a:r>
                      <a:r>
                        <a:rPr kumimoji="1" lang="en" altLang="en-US" sz="800" b="0" i="0" u="none" strike="noStrike" kern="1200" cap="none" normalizeH="0" baseline="0" dirty="0">
                          <a:ln>
                            <a:noFill/>
                          </a:ln>
                          <a:solidFill>
                            <a:schemeClr val="tx1"/>
                          </a:solidFill>
                          <a:effectLst/>
                          <a:latin typeface="+mn-ea"/>
                          <a:ea typeface="+mn-ea"/>
                          <a:cs typeface="+mn-cs"/>
                        </a:rPr>
                        <a:t>server diagnosis </a:t>
                      </a:r>
                      <a:r>
                        <a:rPr kumimoji="1" lang="en" altLang="ko-KR" sz="800" b="0" i="0" u="none" strike="noStrike" kern="1200" cap="none" normalizeH="0" baseline="0" dirty="0">
                          <a:ln>
                            <a:noFill/>
                          </a:ln>
                          <a:solidFill>
                            <a:schemeClr val="tx1"/>
                          </a:solidFill>
                          <a:effectLst/>
                          <a:latin typeface="+mn-ea"/>
                          <a:ea typeface="+mn-ea"/>
                          <a:cs typeface="+mn-cs"/>
                        </a:rPr>
                        <a:t>)</a:t>
                      </a:r>
                    </a:p>
                    <a:p>
                      <a:pPr marL="85725" marR="0" lvl="0" indent="-85725" algn="l" defTabSz="914400" rtl="0" eaLnBrk="1" fontAlgn="base" latinLnBrk="0" hangingPunct="1">
                        <a:lnSpc>
                          <a:spcPct val="80000"/>
                        </a:lnSpc>
                        <a:spcBef>
                          <a:spcPct val="30000"/>
                        </a:spcBef>
                        <a:spcAft>
                          <a:spcPct val="0"/>
                        </a:spcAft>
                        <a:buClrTx/>
                        <a:buSzTx/>
                        <a:buFontTx/>
                        <a:buChar char="•"/>
                        <a:tabLst/>
                      </a:pPr>
                      <a:r>
                        <a:rPr kumimoji="1" lang="en" altLang="ko-KR" sz="800" b="0" i="0" u="none" strike="noStrike" kern="1200" cap="none" normalizeH="0" baseline="0" dirty="0">
                          <a:ln>
                            <a:noFill/>
                          </a:ln>
                          <a:solidFill>
                            <a:schemeClr val="tx1"/>
                          </a:solidFill>
                          <a:effectLst/>
                          <a:latin typeface="+mn-ea"/>
                          <a:ea typeface="+mn-ea"/>
                          <a:cs typeface="+mn-cs"/>
                        </a:rPr>
                        <a:t>OS/MW (OS </a:t>
                      </a:r>
                      <a:r>
                        <a:rPr kumimoji="1" lang="en" altLang="en-US" sz="800" b="0" i="0" u="none" strike="noStrike" kern="1200" cap="none" normalizeH="0" baseline="0" dirty="0">
                          <a:ln>
                            <a:noFill/>
                          </a:ln>
                          <a:solidFill>
                            <a:schemeClr val="tx1"/>
                          </a:solidFill>
                          <a:effectLst/>
                          <a:latin typeface="+mn-ea"/>
                          <a:ea typeface="+mn-ea"/>
                          <a:cs typeface="+mn-cs"/>
                        </a:rPr>
                        <a:t>and </a:t>
                      </a:r>
                      <a:r>
                        <a:rPr kumimoji="1" lang="en" altLang="ko-KR" sz="800" b="0" i="0" u="none" strike="noStrike" kern="1200" cap="none" normalizeH="0" baseline="0" dirty="0">
                          <a:ln>
                            <a:noFill/>
                          </a:ln>
                          <a:solidFill>
                            <a:schemeClr val="tx1"/>
                          </a:solidFill>
                          <a:effectLst/>
                          <a:latin typeface="+mn-ea"/>
                          <a:ea typeface="+mn-ea"/>
                          <a:cs typeface="+mn-cs"/>
                        </a:rPr>
                        <a:t>WEB/WAS, DB </a:t>
                      </a:r>
                      <a:r>
                        <a:rPr kumimoji="1" lang="en" altLang="en-US" sz="800" b="0" i="0" u="none" strike="noStrike" kern="1200" cap="none" normalizeH="0" baseline="0" dirty="0">
                          <a:ln>
                            <a:noFill/>
                          </a:ln>
                          <a:solidFill>
                            <a:schemeClr val="tx1"/>
                          </a:solidFill>
                          <a:effectLst/>
                          <a:latin typeface="+mn-ea"/>
                          <a:ea typeface="+mn-ea"/>
                          <a:cs typeface="+mn-cs"/>
                        </a:rPr>
                        <a:t>tuning support </a:t>
                      </a:r>
                      <a:r>
                        <a:rPr kumimoji="1" lang="en" altLang="ko-KR" sz="800" b="0" i="0" u="none" strike="noStrike" kern="1200" cap="none" normalizeH="0" baseline="0" dirty="0">
                          <a:ln>
                            <a:noFill/>
                          </a:ln>
                          <a:solidFill>
                            <a:schemeClr val="tx1"/>
                          </a:solidFill>
                          <a:effectLst/>
                          <a:latin typeface="+mn-ea"/>
                          <a:ea typeface="+mn-ea"/>
                          <a:cs typeface="+mn-cs"/>
                        </a:rPr>
                        <a:t>)</a:t>
                      </a:r>
                      <a:endParaRPr kumimoji="1" lang="ko-KR" altLang="en-US" sz="800" b="0" i="0" u="none" strike="noStrike" kern="1200" cap="none" normalizeH="0" baseline="0" dirty="0">
                        <a:ln>
                          <a:noFill/>
                        </a:ln>
                        <a:solidFill>
                          <a:schemeClr val="tx1"/>
                        </a:solidFill>
                        <a:effectLst/>
                        <a:latin typeface="+mn-ea"/>
                        <a:ea typeface="+mn-ea"/>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Tx/>
                        <a:buSzTx/>
                        <a:buFontTx/>
                        <a:buNone/>
                        <a:tabLst/>
                        <a:defRPr/>
                      </a:pPr>
                      <a:endParaRPr kumimoji="1" lang="en-US" altLang="ko-KR" sz="800" b="0" i="0" u="none" strike="noStrike" cap="none" normalizeH="0" baseline="0" dirty="0">
                        <a:ln>
                          <a:noFill/>
                        </a:ln>
                        <a:solidFill>
                          <a:schemeClr val="tx1"/>
                        </a:solidFill>
                        <a:effectLst/>
                        <a:latin typeface="+mn-ea"/>
                        <a:ea typeface="+mn-ea"/>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Tx/>
                        <a:buSzTx/>
                        <a:buFontTx/>
                        <a:buNone/>
                        <a:tabLst/>
                        <a:defRPr/>
                      </a:pPr>
                      <a:r>
                        <a:rPr kumimoji="1" lang="en" altLang="ko-KR" sz="800" b="0" i="0" u="none" strike="noStrike" cap="none" normalizeH="0" baseline="0" dirty="0">
                          <a:ln>
                            <a:noFill/>
                          </a:ln>
                          <a:solidFill>
                            <a:schemeClr val="tx1"/>
                          </a:solidFill>
                          <a:effectLst/>
                          <a:latin typeface="+mn-ea"/>
                          <a:ea typeface="+mn-ea"/>
                        </a:rPr>
                        <a:t>●</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 name="TextBox 5"/>
          <p:cNvSpPr txBox="1">
            <a:spLocks noChangeArrowheads="1"/>
          </p:cNvSpPr>
          <p:nvPr/>
        </p:nvSpPr>
        <p:spPr bwMode="auto">
          <a:xfrm>
            <a:off x="524508" y="1082087"/>
            <a:ext cx="8748973"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r>
              <a:rPr lang="en" altLang="en-US" sz="1400" b="1" spc="-40" dirty="0">
                <a:solidFill>
                  <a:srgbClr val="000000">
                    <a:lumMod val="65000"/>
                    <a:lumOff val="35000"/>
                  </a:srgbClr>
                </a:solidFill>
                <a:latin typeface="+mn-lt"/>
                <a:ea typeface="+mn-ea"/>
              </a:rPr>
              <a:t>Prompt decision-making on major project issues </a:t>
            </a:r>
            <a:r>
              <a:rPr lang="en" altLang="ko-KR" sz="1400" b="1" spc="-40" dirty="0">
                <a:solidFill>
                  <a:srgbClr val="000000">
                    <a:lumMod val="65000"/>
                    <a:lumOff val="35000"/>
                  </a:srgbClr>
                </a:solidFill>
                <a:latin typeface="+mn-lt"/>
                <a:ea typeface="+mn-ea"/>
              </a:rPr>
              <a:t>, </a:t>
            </a:r>
            <a:r>
              <a:rPr lang="en" altLang="en-US" sz="1400" b="1" spc="-40" dirty="0">
                <a:solidFill>
                  <a:srgbClr val="000000">
                    <a:lumMod val="65000"/>
                    <a:lumOff val="35000"/>
                  </a:srgbClr>
                </a:solidFill>
                <a:latin typeface="+mn-lt"/>
                <a:ea typeface="+mn-ea"/>
              </a:rPr>
              <a:t>coordination of opinions among stakeholders on major issues </a:t>
            </a:r>
            <a:r>
              <a:rPr lang="en" altLang="ko-KR" sz="1400" b="1" spc="-40" dirty="0">
                <a:solidFill>
                  <a:srgbClr val="000000">
                    <a:lumMod val="65000"/>
                    <a:lumOff val="35000"/>
                  </a:srgbClr>
                </a:solidFill>
                <a:latin typeface="+mn-lt"/>
                <a:ea typeface="+mn-ea"/>
              </a:rPr>
              <a:t>, power</a:t>
            </a:r>
            <a:r>
              <a:rPr lang="en" altLang="en-US" sz="1400" b="1" spc="-40" dirty="0">
                <a:solidFill>
                  <a:srgbClr val="000000">
                    <a:lumMod val="65000"/>
                    <a:lumOff val="35000"/>
                  </a:srgbClr>
                </a:solidFill>
                <a:latin typeface="+mn-lt"/>
                <a:ea typeface="+mn-ea"/>
              </a:rPr>
              <a:t> Define roles and responsibilities for each target organization, including requesting active participation by </a:t>
            </a:r>
            <a:r>
              <a:rPr lang="en" altLang="ko-KR" sz="1400" b="1" spc="-40" dirty="0">
                <a:solidFill>
                  <a:srgbClr val="000000">
                    <a:lumMod val="65000"/>
                    <a:lumOff val="35000"/>
                  </a:srgbClr>
                </a:solidFill>
                <a:latin typeface="+mn-lt"/>
                <a:ea typeface="+mn-ea"/>
              </a:rPr>
              <a:t>user groups .</a:t>
            </a:r>
            <a:endParaRPr lang="ko-KR" altLang="en-US" sz="1400" b="1" spc="-40" dirty="0">
              <a:solidFill>
                <a:srgbClr val="000000">
                  <a:lumMod val="65000"/>
                  <a:lumOff val="35000"/>
                </a:srgbClr>
              </a:solidFill>
              <a:latin typeface="+mn-lt"/>
              <a:ea typeface="+mn-ea"/>
            </a:endParaRPr>
          </a:p>
        </p:txBody>
      </p:sp>
      <p:sp>
        <p:nvSpPr>
          <p:cNvPr id="11" name="TextBox 10"/>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2. </a:t>
            </a:r>
            <a:r>
              <a:rPr lang="en" altLang="en-US" sz="1400" b="1" dirty="0">
                <a:solidFill>
                  <a:schemeClr val="bg1">
                    <a:lumMod val="65000"/>
                  </a:schemeClr>
                </a:solidFill>
                <a:ea typeface="맑은 고딕" pitchFamily="50" charset="-127"/>
              </a:rPr>
              <a:t>Promotion organization </a:t>
            </a:r>
            <a:r>
              <a:rPr lang="en" altLang="ko-KR" sz="1400" b="1" dirty="0">
                <a:solidFill>
                  <a:schemeClr val="bg1">
                    <a:lumMod val="65000"/>
                  </a:schemeClr>
                </a:solidFill>
                <a:ea typeface="맑은 고딕" pitchFamily="50" charset="-127"/>
              </a:rPr>
              <a:t>/ </a:t>
            </a:r>
            <a:r>
              <a:rPr lang="en" altLang="en-US" sz="1400" b="1" dirty="0">
                <a:solidFill>
                  <a:schemeClr val="bg1">
                    <a:lumMod val="65000"/>
                  </a:schemeClr>
                </a:solidFill>
                <a:ea typeface="맑은 고딕" pitchFamily="50" charset="-127"/>
              </a:rPr>
              <a:t>role and schedule</a:t>
            </a:r>
          </a:p>
        </p:txBody>
      </p:sp>
    </p:spTree>
    <p:extLst>
      <p:ext uri="{BB962C8B-B14F-4D97-AF65-F5344CB8AC3E}">
        <p14:creationId xmlns:p14="http://schemas.microsoft.com/office/powerpoint/2010/main" val="135375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텍스트 개체 틀 1"/>
          <p:cNvSpPr>
            <a:spLocks noGrp="1"/>
          </p:cNvSpPr>
          <p:nvPr>
            <p:ph type="body" sz="quarter" idx="4294967295"/>
          </p:nvPr>
        </p:nvSpPr>
        <p:spPr>
          <a:xfrm>
            <a:off x="272480" y="706159"/>
            <a:ext cx="468312" cy="249299"/>
          </a:xfrm>
          <a:prstGeom prst="rect">
            <a:avLst/>
          </a:prstGeom>
        </p:spPr>
        <p:txBody>
          <a:bodyPr lIns="0" tIns="0" rIns="0" bIns="0" anchor="ctr">
            <a:spAutoFit/>
          </a:bodyPr>
          <a:lstStyle/>
          <a:p>
            <a:pPr marL="0" indent="0" defTabSz="914229" eaLnBrk="1" fontAlgn="auto" hangingPunct="1">
              <a:spcAft>
                <a:spcPts val="0"/>
              </a:spcAft>
              <a:buFont typeface="Arial" pitchFamily="34" charset="0"/>
              <a:buNone/>
              <a:defRPr/>
            </a:pPr>
            <a:r>
              <a:rPr lang="en" altLang="ko-KR" sz="1800" b="1" spc="-60" dirty="0">
                <a:solidFill>
                  <a:schemeClr val="tx1">
                    <a:lumMod val="75000"/>
                    <a:lumOff val="25000"/>
                  </a:schemeClr>
                </a:solidFill>
                <a:latin typeface="+mn-ea"/>
              </a:rPr>
              <a:t>4.</a:t>
            </a:r>
            <a:endParaRPr lang="ko-KR" altLang="en-US" sz="1800" b="1" spc="-60" dirty="0">
              <a:solidFill>
                <a:schemeClr val="tx1">
                  <a:lumMod val="75000"/>
                  <a:lumOff val="25000"/>
                </a:schemeClr>
              </a:solidFill>
              <a:latin typeface="+mn-ea"/>
            </a:endParaRPr>
          </a:p>
        </p:txBody>
      </p:sp>
      <p:sp>
        <p:nvSpPr>
          <p:cNvPr id="50" name="제목 5"/>
          <p:cNvSpPr>
            <a:spLocks noGrp="1"/>
          </p:cNvSpPr>
          <p:nvPr>
            <p:ph type="title"/>
          </p:nvPr>
        </p:nvSpPr>
        <p:spPr>
          <a:xfrm>
            <a:off x="740532" y="616622"/>
            <a:ext cx="8335614" cy="400110"/>
          </a:xfrm>
        </p:spPr>
        <p:txBody>
          <a:bodyPr>
            <a:normAutofit/>
          </a:bodyPr>
          <a:lstStyle/>
          <a:p>
            <a:pPr defTabSz="914229" eaLnBrk="1" fontAlgn="auto" hangingPunct="1">
              <a:spcAft>
                <a:spcPts val="0"/>
              </a:spcAft>
              <a:defRPr/>
            </a:pPr>
            <a:r>
              <a:rPr lang="en" altLang="en-US" sz="2400" dirty="0">
                <a:solidFill>
                  <a:schemeClr val="tx1">
                    <a:lumMod val="75000"/>
                    <a:lumOff val="25000"/>
                  </a:schemeClr>
                </a:solidFill>
              </a:rPr>
              <a:t>Promotion Schedule </a:t>
            </a:r>
            <a:r>
              <a:rPr lang="en" altLang="ko-KR" sz="2400" dirty="0">
                <a:solidFill>
                  <a:schemeClr val="tx1">
                    <a:lumMod val="75000"/>
                    <a:lumOff val="25000"/>
                  </a:schemeClr>
                </a:solidFill>
              </a:rPr>
              <a:t>– </a:t>
            </a:r>
            <a:r>
              <a:rPr lang="en" altLang="en-US" sz="2400" dirty="0" err="1">
                <a:solidFill>
                  <a:schemeClr val="tx1">
                    <a:lumMod val="75000"/>
                    <a:lumOff val="25000"/>
                  </a:schemeClr>
                </a:solidFill>
              </a:rPr>
              <a:t>Attendant </a:t>
            </a:r>
            <a:r>
              <a:rPr lang="en" altLang="ko-KR" sz="2400" dirty="0">
                <a:solidFill>
                  <a:schemeClr val="tx1">
                    <a:lumMod val="75000"/>
                    <a:lumOff val="25000"/>
                  </a:schemeClr>
                </a:solidFill>
              </a:rPr>
              <a:t>(1/2)</a:t>
            </a:r>
            <a:endParaRPr sz="2400" dirty="0">
              <a:solidFill>
                <a:schemeClr val="tx1">
                  <a:lumMod val="75000"/>
                  <a:lumOff val="25000"/>
                </a:schemeClr>
              </a:solidFill>
            </a:endParaRPr>
          </a:p>
        </p:txBody>
      </p:sp>
      <p:sp>
        <p:nvSpPr>
          <p:cNvPr id="171" name="TextBox 170"/>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2. </a:t>
            </a:r>
            <a:r>
              <a:rPr lang="en" altLang="en-US" sz="1400" b="1" dirty="0">
                <a:solidFill>
                  <a:schemeClr val="bg1">
                    <a:lumMod val="65000"/>
                  </a:schemeClr>
                </a:solidFill>
                <a:ea typeface="맑은 고딕" pitchFamily="50" charset="-127"/>
              </a:rPr>
              <a:t>Promotion organization </a:t>
            </a:r>
            <a:r>
              <a:rPr lang="en" altLang="ko-KR" sz="1400" b="1" dirty="0">
                <a:solidFill>
                  <a:schemeClr val="bg1">
                    <a:lumMod val="65000"/>
                  </a:schemeClr>
                </a:solidFill>
                <a:ea typeface="맑은 고딕" pitchFamily="50" charset="-127"/>
              </a:rPr>
              <a:t>/ </a:t>
            </a:r>
            <a:r>
              <a:rPr lang="en" altLang="en-US" sz="1400" b="1" dirty="0">
                <a:solidFill>
                  <a:schemeClr val="bg1">
                    <a:lumMod val="65000"/>
                  </a:schemeClr>
                </a:solidFill>
                <a:ea typeface="맑은 고딕" pitchFamily="50" charset="-127"/>
              </a:rPr>
              <a:t>role and schedule</a:t>
            </a:r>
          </a:p>
        </p:txBody>
      </p:sp>
      <p:graphicFrame>
        <p:nvGraphicFramePr>
          <p:cNvPr id="124" name="표 123"/>
          <p:cNvGraphicFramePr>
            <a:graphicFrameLocks noGrp="1"/>
          </p:cNvGraphicFramePr>
          <p:nvPr>
            <p:extLst>
              <p:ext uri="{D42A27DB-BD31-4B8C-83A1-F6EECF244321}">
                <p14:modId xmlns:p14="http://schemas.microsoft.com/office/powerpoint/2010/main" val="2811994702"/>
              </p:ext>
            </p:extLst>
          </p:nvPr>
        </p:nvGraphicFramePr>
        <p:xfrm>
          <a:off x="293766" y="1186250"/>
          <a:ext cx="9344494" cy="5197610"/>
        </p:xfrm>
        <a:graphic>
          <a:graphicData uri="http://schemas.openxmlformats.org/drawingml/2006/table">
            <a:tbl>
              <a:tblPr/>
              <a:tblGrid>
                <a:gridCol w="353972">
                  <a:extLst>
                    <a:ext uri="{9D8B030D-6E8A-4147-A177-3AD203B41FA5}">
                      <a16:colId xmlns:a16="http://schemas.microsoft.com/office/drawing/2014/main" val="20000"/>
                    </a:ext>
                  </a:extLst>
                </a:gridCol>
                <a:gridCol w="353972">
                  <a:extLst>
                    <a:ext uri="{9D8B030D-6E8A-4147-A177-3AD203B41FA5}">
                      <a16:colId xmlns:a16="http://schemas.microsoft.com/office/drawing/2014/main" val="1281294972"/>
                    </a:ext>
                  </a:extLst>
                </a:gridCol>
                <a:gridCol w="287885">
                  <a:extLst>
                    <a:ext uri="{9D8B030D-6E8A-4147-A177-3AD203B41FA5}">
                      <a16:colId xmlns:a16="http://schemas.microsoft.com/office/drawing/2014/main" val="20001"/>
                    </a:ext>
                  </a:extLst>
                </a:gridCol>
                <a:gridCol w="287885">
                  <a:extLst>
                    <a:ext uri="{9D8B030D-6E8A-4147-A177-3AD203B41FA5}">
                      <a16:colId xmlns:a16="http://schemas.microsoft.com/office/drawing/2014/main" val="20002"/>
                    </a:ext>
                  </a:extLst>
                </a:gridCol>
                <a:gridCol w="287885">
                  <a:extLst>
                    <a:ext uri="{9D8B030D-6E8A-4147-A177-3AD203B41FA5}">
                      <a16:colId xmlns:a16="http://schemas.microsoft.com/office/drawing/2014/main" val="20009"/>
                    </a:ext>
                  </a:extLst>
                </a:gridCol>
                <a:gridCol w="287885">
                  <a:extLst>
                    <a:ext uri="{9D8B030D-6E8A-4147-A177-3AD203B41FA5}">
                      <a16:colId xmlns:a16="http://schemas.microsoft.com/office/drawing/2014/main" val="20004"/>
                    </a:ext>
                  </a:extLst>
                </a:gridCol>
                <a:gridCol w="287885">
                  <a:extLst>
                    <a:ext uri="{9D8B030D-6E8A-4147-A177-3AD203B41FA5}">
                      <a16:colId xmlns:a16="http://schemas.microsoft.com/office/drawing/2014/main" val="20005"/>
                    </a:ext>
                  </a:extLst>
                </a:gridCol>
                <a:gridCol w="287885">
                  <a:extLst>
                    <a:ext uri="{9D8B030D-6E8A-4147-A177-3AD203B41FA5}">
                      <a16:colId xmlns:a16="http://schemas.microsoft.com/office/drawing/2014/main" val="20006"/>
                    </a:ext>
                  </a:extLst>
                </a:gridCol>
                <a:gridCol w="287885">
                  <a:extLst>
                    <a:ext uri="{9D8B030D-6E8A-4147-A177-3AD203B41FA5}">
                      <a16:colId xmlns:a16="http://schemas.microsoft.com/office/drawing/2014/main" val="20011"/>
                    </a:ext>
                  </a:extLst>
                </a:gridCol>
                <a:gridCol w="287885">
                  <a:extLst>
                    <a:ext uri="{9D8B030D-6E8A-4147-A177-3AD203B41FA5}">
                      <a16:colId xmlns:a16="http://schemas.microsoft.com/office/drawing/2014/main" val="20008"/>
                    </a:ext>
                  </a:extLst>
                </a:gridCol>
                <a:gridCol w="287885">
                  <a:extLst>
                    <a:ext uri="{9D8B030D-6E8A-4147-A177-3AD203B41FA5}">
                      <a16:colId xmlns:a16="http://schemas.microsoft.com/office/drawing/2014/main" val="20010"/>
                    </a:ext>
                  </a:extLst>
                </a:gridCol>
                <a:gridCol w="287885">
                  <a:extLst>
                    <a:ext uri="{9D8B030D-6E8A-4147-A177-3AD203B41FA5}">
                      <a16:colId xmlns:a16="http://schemas.microsoft.com/office/drawing/2014/main" val="20012"/>
                    </a:ext>
                  </a:extLst>
                </a:gridCol>
                <a:gridCol w="287885">
                  <a:extLst>
                    <a:ext uri="{9D8B030D-6E8A-4147-A177-3AD203B41FA5}">
                      <a16:colId xmlns:a16="http://schemas.microsoft.com/office/drawing/2014/main" val="20013"/>
                    </a:ext>
                  </a:extLst>
                </a:gridCol>
                <a:gridCol w="287885">
                  <a:extLst>
                    <a:ext uri="{9D8B030D-6E8A-4147-A177-3AD203B41FA5}">
                      <a16:colId xmlns:a16="http://schemas.microsoft.com/office/drawing/2014/main" val="20014"/>
                    </a:ext>
                  </a:extLst>
                </a:gridCol>
                <a:gridCol w="287885">
                  <a:extLst>
                    <a:ext uri="{9D8B030D-6E8A-4147-A177-3AD203B41FA5}">
                      <a16:colId xmlns:a16="http://schemas.microsoft.com/office/drawing/2014/main" val="20018"/>
                    </a:ext>
                  </a:extLst>
                </a:gridCol>
                <a:gridCol w="289104">
                  <a:extLst>
                    <a:ext uri="{9D8B030D-6E8A-4147-A177-3AD203B41FA5}">
                      <a16:colId xmlns:a16="http://schemas.microsoft.com/office/drawing/2014/main" val="20019"/>
                    </a:ext>
                  </a:extLst>
                </a:gridCol>
                <a:gridCol w="286666">
                  <a:extLst>
                    <a:ext uri="{9D8B030D-6E8A-4147-A177-3AD203B41FA5}">
                      <a16:colId xmlns:a16="http://schemas.microsoft.com/office/drawing/2014/main" val="20020"/>
                    </a:ext>
                  </a:extLst>
                </a:gridCol>
                <a:gridCol w="287885">
                  <a:extLst>
                    <a:ext uri="{9D8B030D-6E8A-4147-A177-3AD203B41FA5}">
                      <a16:colId xmlns:a16="http://schemas.microsoft.com/office/drawing/2014/main" val="20015"/>
                    </a:ext>
                  </a:extLst>
                </a:gridCol>
                <a:gridCol w="287885">
                  <a:extLst>
                    <a:ext uri="{9D8B030D-6E8A-4147-A177-3AD203B41FA5}">
                      <a16:colId xmlns:a16="http://schemas.microsoft.com/office/drawing/2014/main" val="20021"/>
                    </a:ext>
                  </a:extLst>
                </a:gridCol>
                <a:gridCol w="287885">
                  <a:extLst>
                    <a:ext uri="{9D8B030D-6E8A-4147-A177-3AD203B41FA5}">
                      <a16:colId xmlns:a16="http://schemas.microsoft.com/office/drawing/2014/main" val="20016"/>
                    </a:ext>
                  </a:extLst>
                </a:gridCol>
                <a:gridCol w="287885">
                  <a:extLst>
                    <a:ext uri="{9D8B030D-6E8A-4147-A177-3AD203B41FA5}">
                      <a16:colId xmlns:a16="http://schemas.microsoft.com/office/drawing/2014/main" val="20022"/>
                    </a:ext>
                  </a:extLst>
                </a:gridCol>
                <a:gridCol w="287885">
                  <a:extLst>
                    <a:ext uri="{9D8B030D-6E8A-4147-A177-3AD203B41FA5}">
                      <a16:colId xmlns:a16="http://schemas.microsoft.com/office/drawing/2014/main" val="20017"/>
                    </a:ext>
                  </a:extLst>
                </a:gridCol>
                <a:gridCol w="287885">
                  <a:extLst>
                    <a:ext uri="{9D8B030D-6E8A-4147-A177-3AD203B41FA5}">
                      <a16:colId xmlns:a16="http://schemas.microsoft.com/office/drawing/2014/main" val="20023"/>
                    </a:ext>
                  </a:extLst>
                </a:gridCol>
                <a:gridCol w="287885">
                  <a:extLst>
                    <a:ext uri="{9D8B030D-6E8A-4147-A177-3AD203B41FA5}">
                      <a16:colId xmlns:a16="http://schemas.microsoft.com/office/drawing/2014/main" val="20024"/>
                    </a:ext>
                  </a:extLst>
                </a:gridCol>
                <a:gridCol w="287885">
                  <a:extLst>
                    <a:ext uri="{9D8B030D-6E8A-4147-A177-3AD203B41FA5}">
                      <a16:colId xmlns:a16="http://schemas.microsoft.com/office/drawing/2014/main" val="20025"/>
                    </a:ext>
                  </a:extLst>
                </a:gridCol>
                <a:gridCol w="287885">
                  <a:extLst>
                    <a:ext uri="{9D8B030D-6E8A-4147-A177-3AD203B41FA5}">
                      <a16:colId xmlns:a16="http://schemas.microsoft.com/office/drawing/2014/main" val="20026"/>
                    </a:ext>
                  </a:extLst>
                </a:gridCol>
                <a:gridCol w="287885">
                  <a:extLst>
                    <a:ext uri="{9D8B030D-6E8A-4147-A177-3AD203B41FA5}">
                      <a16:colId xmlns:a16="http://schemas.microsoft.com/office/drawing/2014/main" val="20027"/>
                    </a:ext>
                  </a:extLst>
                </a:gridCol>
                <a:gridCol w="287885">
                  <a:extLst>
                    <a:ext uri="{9D8B030D-6E8A-4147-A177-3AD203B41FA5}">
                      <a16:colId xmlns:a16="http://schemas.microsoft.com/office/drawing/2014/main" val="20028"/>
                    </a:ext>
                  </a:extLst>
                </a:gridCol>
                <a:gridCol w="287885">
                  <a:extLst>
                    <a:ext uri="{9D8B030D-6E8A-4147-A177-3AD203B41FA5}">
                      <a16:colId xmlns:a16="http://schemas.microsoft.com/office/drawing/2014/main" val="20029"/>
                    </a:ext>
                  </a:extLst>
                </a:gridCol>
                <a:gridCol w="287885">
                  <a:extLst>
                    <a:ext uri="{9D8B030D-6E8A-4147-A177-3AD203B41FA5}">
                      <a16:colId xmlns:a16="http://schemas.microsoft.com/office/drawing/2014/main" val="20030"/>
                    </a:ext>
                  </a:extLst>
                </a:gridCol>
                <a:gridCol w="287885">
                  <a:extLst>
                    <a:ext uri="{9D8B030D-6E8A-4147-A177-3AD203B41FA5}">
                      <a16:colId xmlns:a16="http://schemas.microsoft.com/office/drawing/2014/main" val="20031"/>
                    </a:ext>
                  </a:extLst>
                </a:gridCol>
                <a:gridCol w="287885">
                  <a:extLst>
                    <a:ext uri="{9D8B030D-6E8A-4147-A177-3AD203B41FA5}">
                      <a16:colId xmlns:a16="http://schemas.microsoft.com/office/drawing/2014/main" val="20032"/>
                    </a:ext>
                  </a:extLst>
                </a:gridCol>
              </a:tblGrid>
              <a:tr h="461932">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pP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division</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latinLnBrk="1"/>
                      <a:endParaRPr lang="ko-KR" altLang="en-US"/>
                    </a:p>
                  </a:txBody>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February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March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april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may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june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july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august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september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October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november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december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'21</a:t>
                      </a:r>
                    </a:p>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january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February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March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april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22176">
                <a:tc gridSpan="2">
                  <a:txBody>
                    <a:bodyPr/>
                    <a:lstStyle/>
                    <a:p>
                      <a:pPr algn="ctr" latinLnBrk="0"/>
                      <a:r>
                        <a:rPr lang="en" altLang="ko-KR" sz="800" b="1"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rPr>
                        <a:t>TASK</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hMerge="1">
                  <a:txBody>
                    <a:bodyPr/>
                    <a:lstStyle/>
                    <a:p>
                      <a:pPr algn="ctr" latinLnBrk="0"/>
                      <a:endParaRPr lang="en-US" altLang="ko-KR" sz="1000" b="1"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gridSpan="6">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12">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6">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6">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2260">
                <a:tc>
                  <a:txBody>
                    <a:bodyPr/>
                    <a:lstStyle/>
                    <a:p>
                      <a:pPr algn="ctr" latinLnBrk="0"/>
                      <a:r>
                        <a:rPr lang="en" altLang="ko-KR" sz="800" b="1" dirty="0">
                          <a:ln>
                            <a:solidFill>
                              <a:srgbClr val="E76118">
                                <a:alpha val="0"/>
                              </a:srgbClr>
                            </a:solidFill>
                          </a:ln>
                          <a:solidFill>
                            <a:schemeClr val="bg1">
                              <a:lumMod val="95000"/>
                            </a:schemeClr>
                          </a:solidFill>
                          <a:latin typeface="+mn-ea"/>
                          <a:ea typeface="+mn-ea"/>
                        </a:rPr>
                        <a:t>PMO</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algn="ctr" latinLnBrk="0"/>
                      <a:r>
                        <a:rPr lang="en" altLang="ko-KR" sz="800" b="1"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rPr>
                        <a:t>KT</a:t>
                      </a:r>
                    </a:p>
                    <a:p>
                      <a:pPr algn="ctr" latinLnBrk="0"/>
                      <a:r>
                        <a:rPr lang="en" altLang="ko-KR" sz="800" b="1"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rPr>
                        <a:t>DS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45689581"/>
                  </a:ext>
                </a:extLst>
              </a:tr>
              <a:tr h="831479">
                <a:tc>
                  <a:txBody>
                    <a:bodyPr/>
                    <a:lstStyle/>
                    <a:p>
                      <a:pPr algn="ctr" latinLnBrk="0"/>
                      <a:r>
                        <a:rPr lang="en" altLang="en-US" sz="800" b="1" dirty="0">
                          <a:ln>
                            <a:solidFill>
                              <a:srgbClr val="E76118">
                                <a:alpha val="0"/>
                              </a:srgbClr>
                            </a:solidFill>
                          </a:ln>
                          <a:solidFill>
                            <a:schemeClr val="bg1">
                              <a:lumMod val="95000"/>
                            </a:schemeClr>
                          </a:solidFill>
                          <a:latin typeface="+mn-ea"/>
                          <a:ea typeface="+mn-ea"/>
                        </a:rPr>
                        <a:t>education</a:t>
                      </a:r>
                      <a:endParaRPr lang="en-US" altLang="ko-KR" sz="800" b="1" dirty="0">
                        <a:ln>
                          <a:solidFill>
                            <a:srgbClr val="E76118">
                              <a:alpha val="0"/>
                            </a:srgbClr>
                          </a:solidFill>
                        </a:ln>
                        <a:solidFill>
                          <a:schemeClr val="bg1">
                            <a:lumMod val="95000"/>
                          </a:schemeClr>
                        </a:solidFill>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rowSpan="3">
                  <a:txBody>
                    <a:bodyPr/>
                    <a:lstStyle/>
                    <a:p>
                      <a:pPr algn="ctr" latinLnBrk="0"/>
                      <a:endParaRPr lang="en-US" altLang="ko-KR" sz="800" b="1"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12046878"/>
                  </a:ext>
                </a:extLst>
              </a:tr>
              <a:tr h="831479">
                <a:tc>
                  <a:txBody>
                    <a:bodyPr/>
                    <a:lstStyle/>
                    <a:p>
                      <a:pPr algn="ctr" latinLnBrk="0"/>
                      <a:r>
                        <a:rPr lang="en" altLang="en-US" sz="800" b="1" dirty="0">
                          <a:ln>
                            <a:solidFill>
                              <a:srgbClr val="E76118">
                                <a:alpha val="0"/>
                              </a:srgbClr>
                            </a:solidFill>
                          </a:ln>
                          <a:solidFill>
                            <a:schemeClr val="bg1">
                              <a:lumMod val="95000"/>
                            </a:schemeClr>
                          </a:solidFill>
                          <a:latin typeface="+mn-ea"/>
                          <a:ea typeface="+mn-ea"/>
                        </a:rPr>
                        <a:t>reference data</a:t>
                      </a:r>
                      <a:endParaRPr lang="en-US" altLang="ko-KR" sz="800" b="1" dirty="0">
                        <a:ln>
                          <a:solidFill>
                            <a:srgbClr val="E76118">
                              <a:alpha val="0"/>
                            </a:srgbClr>
                          </a:solidFill>
                        </a:ln>
                        <a:solidFill>
                          <a:schemeClr val="bg1">
                            <a:lumMod val="95000"/>
                          </a:schemeClr>
                        </a:solidFill>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vMerge="1">
                  <a:txBody>
                    <a:bodyPr/>
                    <a:lstStyle/>
                    <a:p>
                      <a:pPr algn="ctr" latinLnBrk="0"/>
                      <a:endParaRPr lang="en-US" altLang="ko-KR" sz="1000" b="1"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923866">
                <a:tc>
                  <a:txBody>
                    <a:bodyPr/>
                    <a:lstStyle/>
                    <a:p>
                      <a:pPr algn="ctr" latinLnBrk="0"/>
                      <a:r>
                        <a:rPr lang="en" altLang="en-US" sz="800" b="1" dirty="0">
                          <a:ln>
                            <a:solidFill>
                              <a:srgbClr val="E76118">
                                <a:alpha val="0"/>
                              </a:srgbClr>
                            </a:solidFill>
                          </a:ln>
                          <a:solidFill>
                            <a:schemeClr val="bg1">
                              <a:lumMod val="95000"/>
                            </a:schemeClr>
                          </a:solidFill>
                          <a:latin typeface="+mn-ea"/>
                          <a:ea typeface="+mn-ea"/>
                        </a:rPr>
                        <a:t>solution</a:t>
                      </a:r>
                      <a:endParaRPr lang="en-US" altLang="ko-KR" sz="800" b="1" dirty="0">
                        <a:ln>
                          <a:solidFill>
                            <a:srgbClr val="E76118">
                              <a:alpha val="0"/>
                            </a:srgbClr>
                          </a:solidFill>
                        </a:ln>
                        <a:solidFill>
                          <a:schemeClr val="bg1">
                            <a:lumMod val="95000"/>
                          </a:schemeClr>
                        </a:solidFill>
                        <a:latin typeface="+mn-ea"/>
                        <a:ea typeface="+mn-ea"/>
                      </a:endParaRPr>
                    </a:p>
                    <a:p>
                      <a:pPr algn="ctr" latinLnBrk="0"/>
                      <a:r>
                        <a:rPr lang="en" altLang="en-US" sz="800" b="1" dirty="0">
                          <a:ln>
                            <a:solidFill>
                              <a:srgbClr val="E76118">
                                <a:alpha val="0"/>
                              </a:srgbClr>
                            </a:solidFill>
                          </a:ln>
                          <a:solidFill>
                            <a:schemeClr val="bg1">
                              <a:lumMod val="95000"/>
                            </a:schemeClr>
                          </a:solidFill>
                          <a:latin typeface="+mn-ea"/>
                          <a:ea typeface="+mn-ea"/>
                        </a:rPr>
                        <a:t>Development</a:t>
                      </a:r>
                      <a:endParaRPr lang="en-US" altLang="ko-KR" sz="800" b="1" dirty="0">
                        <a:ln>
                          <a:solidFill>
                            <a:srgbClr val="E76118">
                              <a:alpha val="0"/>
                            </a:srgbClr>
                          </a:solidFill>
                        </a:ln>
                        <a:solidFill>
                          <a:schemeClr val="bg1">
                            <a:lumMod val="95000"/>
                          </a:schemeClr>
                        </a:solidFill>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vMerge="1">
                  <a:txBody>
                    <a:bodyPr/>
                    <a:lstStyle/>
                    <a:p>
                      <a:pPr algn="ctr" latinLnBrk="0"/>
                      <a:endParaRPr lang="en-US" altLang="ko-KR" sz="1000" b="1"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692898">
                <a:tc>
                  <a:txBody>
                    <a:bodyPr/>
                    <a:lstStyle/>
                    <a:p>
                      <a:pPr algn="ctr" latinLnBrk="0"/>
                      <a:r>
                        <a:rPr lang="en" altLang="en-US" sz="800" b="1" dirty="0">
                          <a:ln>
                            <a:solidFill>
                              <a:srgbClr val="E76118">
                                <a:alpha val="0"/>
                              </a:srgbClr>
                            </a:solidFill>
                          </a:ln>
                          <a:solidFill>
                            <a:schemeClr val="bg1">
                              <a:lumMod val="95000"/>
                            </a:schemeClr>
                          </a:solidFill>
                          <a:latin typeface="+mn-ea"/>
                          <a:ea typeface="+mn-ea"/>
                        </a:rPr>
                        <a:t>examinee</a:t>
                      </a:r>
                      <a:endParaRPr lang="en-US" altLang="ko-KR" sz="800" b="1" dirty="0">
                        <a:ln>
                          <a:solidFill>
                            <a:srgbClr val="E76118">
                              <a:alpha val="0"/>
                            </a:srgbClr>
                          </a:solidFill>
                        </a:ln>
                        <a:solidFill>
                          <a:schemeClr val="bg1">
                            <a:lumMod val="95000"/>
                          </a:schemeClr>
                        </a:solidFill>
                        <a:latin typeface="+mn-ea"/>
                        <a:ea typeface="+mn-ea"/>
                      </a:endParaRPr>
                    </a:p>
                    <a:p>
                      <a:pPr algn="ctr" latinLnBrk="0"/>
                      <a:r>
                        <a:rPr lang="en" altLang="en-US" sz="800" b="1" dirty="0" err="1">
                          <a:ln>
                            <a:solidFill>
                              <a:srgbClr val="E76118">
                                <a:alpha val="0"/>
                              </a:srgbClr>
                            </a:solidFill>
                          </a:ln>
                          <a:solidFill>
                            <a:schemeClr val="bg1">
                              <a:lumMod val="95000"/>
                            </a:schemeClr>
                          </a:solidFill>
                          <a:latin typeface="+mn-ea"/>
                          <a:ea typeface="+mn-ea"/>
                        </a:rPr>
                        <a:t>mobile</a:t>
                      </a:r>
                      <a:endParaRPr lang="en-US" altLang="ko-KR" sz="800" b="1" dirty="0">
                        <a:ln>
                          <a:solidFill>
                            <a:srgbClr val="E76118">
                              <a:alpha val="0"/>
                            </a:srgbClr>
                          </a:solidFill>
                        </a:ln>
                        <a:solidFill>
                          <a:schemeClr val="bg1">
                            <a:lumMod val="95000"/>
                          </a:schemeClr>
                        </a:solidFill>
                        <a:latin typeface="+mn-ea"/>
                        <a:ea typeface="+mn-ea"/>
                      </a:endParaRPr>
                    </a:p>
                    <a:p>
                      <a:pPr algn="ctr" latinLnBrk="0"/>
                      <a:r>
                        <a:rPr lang="en" altLang="ko-KR" sz="800" b="1" dirty="0">
                          <a:ln>
                            <a:solidFill>
                              <a:srgbClr val="E76118">
                                <a:alpha val="0"/>
                              </a:srgbClr>
                            </a:solidFill>
                          </a:ln>
                          <a:solidFill>
                            <a:schemeClr val="bg1">
                              <a:lumMod val="95000"/>
                            </a:schemeClr>
                          </a:solidFill>
                          <a:latin typeface="+mn-ea"/>
                          <a:ea typeface="+mn-ea"/>
                        </a:rPr>
                        <a:t>/ </a:t>
                      </a:r>
                      <a:r>
                        <a:rPr lang="en" altLang="en-US" sz="800" b="1" dirty="0">
                          <a:ln>
                            <a:solidFill>
                              <a:srgbClr val="E76118">
                                <a:alpha val="0"/>
                              </a:srgbClr>
                            </a:solidFill>
                          </a:ln>
                          <a:solidFill>
                            <a:schemeClr val="bg1">
                              <a:lumMod val="95000"/>
                            </a:schemeClr>
                          </a:solidFill>
                          <a:latin typeface="+mn-ea"/>
                          <a:ea typeface="+mn-ea"/>
                        </a:rPr>
                        <a:t>Homepage</a:t>
                      </a:r>
                      <a:endParaRPr lang="en-US" altLang="ko-KR" sz="800" b="1" dirty="0">
                        <a:ln>
                          <a:solidFill>
                            <a:srgbClr val="E76118">
                              <a:alpha val="0"/>
                            </a:srgbClr>
                          </a:solidFill>
                        </a:ln>
                        <a:solidFill>
                          <a:schemeClr val="bg1">
                            <a:lumMod val="95000"/>
                          </a:schemeClr>
                        </a:solidFill>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rowSpan="2">
                  <a:txBody>
                    <a:bodyPr/>
                    <a:lstStyle/>
                    <a:p>
                      <a:pPr algn="ctr" latinLnBrk="0"/>
                      <a:endParaRPr lang="en-US" altLang="ko-KR" sz="800" b="1"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92898">
                <a:tc>
                  <a:txBody>
                    <a:bodyPr/>
                    <a:lstStyle/>
                    <a:p>
                      <a:pPr algn="ctr" latinLnBrk="0"/>
                      <a:r>
                        <a:rPr lang="en" altLang="en-US" sz="800" b="1" dirty="0">
                          <a:ln>
                            <a:solidFill>
                              <a:srgbClr val="E76118">
                                <a:alpha val="0"/>
                              </a:srgbClr>
                            </a:solidFill>
                          </a:ln>
                          <a:solidFill>
                            <a:schemeClr val="bg1">
                              <a:lumMod val="95000"/>
                            </a:schemeClr>
                          </a:solidFill>
                          <a:latin typeface="+mn-ea"/>
                          <a:ea typeface="+mn-ea"/>
                        </a:rPr>
                        <a:t>business management</a:t>
                      </a:r>
                      <a:endParaRPr lang="en-US" altLang="ko-KR" sz="800" b="1" dirty="0">
                        <a:ln>
                          <a:solidFill>
                            <a:srgbClr val="E76118">
                              <a:alpha val="0"/>
                            </a:srgbClr>
                          </a:solidFill>
                        </a:ln>
                        <a:solidFill>
                          <a:schemeClr val="bg1">
                            <a:lumMod val="95000"/>
                          </a:schemeClr>
                        </a:solidFill>
                        <a:latin typeface="+mn-ea"/>
                        <a:ea typeface="+mn-ea"/>
                      </a:endParaRPr>
                    </a:p>
                    <a:p>
                      <a:pPr algn="ctr" latinLnBrk="0"/>
                      <a:r>
                        <a:rPr lang="en" altLang="en-US" sz="800" b="1" dirty="0">
                          <a:ln>
                            <a:solidFill>
                              <a:srgbClr val="E76118">
                                <a:alpha val="0"/>
                              </a:srgbClr>
                            </a:solidFill>
                          </a:ln>
                          <a:solidFill>
                            <a:schemeClr val="bg1">
                              <a:lumMod val="95000"/>
                            </a:schemeClr>
                          </a:solidFill>
                          <a:latin typeface="+mn-ea"/>
                          <a:ea typeface="+mn-ea"/>
                        </a:rPr>
                        <a:t>mobile</a:t>
                      </a:r>
                      <a:endParaRPr lang="en-US" altLang="ko-KR" sz="800" b="1" dirty="0">
                        <a:ln>
                          <a:solidFill>
                            <a:srgbClr val="E76118">
                              <a:alpha val="0"/>
                            </a:srgbClr>
                          </a:solidFill>
                        </a:ln>
                        <a:solidFill>
                          <a:schemeClr val="bg1">
                            <a:lumMod val="95000"/>
                          </a:schemeClr>
                        </a:solidFill>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vMerge="1">
                  <a:txBody>
                    <a:bodyPr/>
                    <a:lstStyle/>
                    <a:p>
                      <a:pPr algn="ctr" latinLnBrk="0"/>
                      <a:endParaRPr lang="en-US" altLang="ko-KR" sz="1000" b="1"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87137778"/>
                  </a:ext>
                </a:extLst>
              </a:tr>
            </a:tbl>
          </a:graphicData>
        </a:graphic>
      </p:graphicFrame>
      <p:grpSp>
        <p:nvGrpSpPr>
          <p:cNvPr id="243" name="그룹 242">
            <a:extLst>
              <a:ext uri="{FF2B5EF4-FFF2-40B4-BE49-F238E27FC236}">
                <a16:creationId xmlns:a16="http://schemas.microsoft.com/office/drawing/2014/main" id="{1D207DCB-1572-43F1-8027-CF76F210AA08}"/>
              </a:ext>
            </a:extLst>
          </p:cNvPr>
          <p:cNvGrpSpPr/>
          <p:nvPr/>
        </p:nvGrpSpPr>
        <p:grpSpPr>
          <a:xfrm>
            <a:off x="7636133" y="2005687"/>
            <a:ext cx="878270" cy="277487"/>
            <a:chOff x="7491658" y="1905014"/>
            <a:chExt cx="878270" cy="277487"/>
          </a:xfrm>
        </p:grpSpPr>
        <p:sp>
          <p:nvSpPr>
            <p:cNvPr id="244" name="이등변 삼각형 243">
              <a:extLst>
                <a:ext uri="{FF2B5EF4-FFF2-40B4-BE49-F238E27FC236}">
                  <a16:creationId xmlns:a16="http://schemas.microsoft.com/office/drawing/2014/main" id="{8DB82DA5-A113-4F81-A96B-3D39386025A6}"/>
                </a:ext>
              </a:extLst>
            </p:cNvPr>
            <p:cNvSpPr/>
            <p:nvPr/>
          </p:nvSpPr>
          <p:spPr bwMode="auto">
            <a:xfrm>
              <a:off x="7825308" y="1905014"/>
              <a:ext cx="143784" cy="106550"/>
            </a:xfrm>
            <a:prstGeom prst="triangle">
              <a:avLst/>
            </a:prstGeom>
            <a:gradFill flip="none" rotWithShape="1">
              <a:gsLst>
                <a:gs pos="0">
                  <a:srgbClr val="DC3308"/>
                </a:gs>
                <a:gs pos="100000">
                  <a:srgbClr val="E7611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45" name="AutoShape 683">
              <a:extLst>
                <a:ext uri="{FF2B5EF4-FFF2-40B4-BE49-F238E27FC236}">
                  <a16:creationId xmlns:a16="http://schemas.microsoft.com/office/drawing/2014/main" id="{3B3E2E35-3354-4DFD-BF34-DD656E263713}"/>
                </a:ext>
              </a:extLst>
            </p:cNvPr>
            <p:cNvSpPr>
              <a:spLocks noChangeArrowheads="1"/>
            </p:cNvSpPr>
            <p:nvPr/>
          </p:nvSpPr>
          <p:spPr bwMode="auto">
            <a:xfrm>
              <a:off x="7491658" y="2053250"/>
              <a:ext cx="878270" cy="129251"/>
            </a:xfrm>
            <a:prstGeom prst="roundRect">
              <a:avLst>
                <a:gd name="adj" fmla="val 50000"/>
              </a:avLst>
            </a:prstGeom>
            <a:solidFill>
              <a:srgbClr val="E15C1B"/>
            </a:solidFill>
            <a:ln>
              <a:noFill/>
            </a:ln>
          </p:spPr>
          <p:txBody>
            <a:bodyPr wrap="none" lIns="0" tIns="0" rIns="0" bIns="0" anchor="ctr" anchorCtr="0">
              <a:noAutofit/>
            </a:bodyPr>
            <a:lstStyle>
              <a:lvl1pPr defTabSz="912813" eaLnBrk="0" hangingPunct="0">
                <a:defRPr kumimoji="1" sz="1700" b="1">
                  <a:solidFill>
                    <a:schemeClr val="tx1"/>
                  </a:solidFill>
                  <a:latin typeface="산돌고딕 L" pitchFamily="18" charset="-127"/>
                  <a:ea typeface="산돌고딕 L" pitchFamily="18" charset="-127"/>
                </a:defRPr>
              </a:lvl1pPr>
              <a:lvl2pPr marL="742950" indent="-285750" defTabSz="912813" eaLnBrk="0" hangingPunct="0">
                <a:defRPr kumimoji="1" sz="1700" b="1">
                  <a:solidFill>
                    <a:schemeClr val="tx1"/>
                  </a:solidFill>
                  <a:latin typeface="산돌고딕 L" pitchFamily="18" charset="-127"/>
                  <a:ea typeface="산돌고딕 L" pitchFamily="18" charset="-127"/>
                </a:defRPr>
              </a:lvl2pPr>
              <a:lvl3pPr marL="1143000" indent="-228600" defTabSz="912813" eaLnBrk="0" hangingPunct="0">
                <a:defRPr kumimoji="1" sz="1700" b="1">
                  <a:solidFill>
                    <a:schemeClr val="tx1"/>
                  </a:solidFill>
                  <a:latin typeface="산돌고딕 L" pitchFamily="18" charset="-127"/>
                  <a:ea typeface="산돌고딕 L" pitchFamily="18" charset="-127"/>
                </a:defRPr>
              </a:lvl3pPr>
              <a:lvl4pPr marL="1600200" indent="-228600" defTabSz="912813" eaLnBrk="0" hangingPunct="0">
                <a:defRPr kumimoji="1" sz="1700" b="1">
                  <a:solidFill>
                    <a:schemeClr val="tx1"/>
                  </a:solidFill>
                  <a:latin typeface="산돌고딕 L" pitchFamily="18" charset="-127"/>
                  <a:ea typeface="산돌고딕 L" pitchFamily="18" charset="-127"/>
                </a:defRPr>
              </a:lvl4pPr>
              <a:lvl5pPr marL="2057400" indent="-228600" defTabSz="912813" eaLnBrk="0" hangingPunct="0">
                <a:defRPr kumimoji="1" sz="1700" b="1">
                  <a:solidFill>
                    <a:schemeClr val="tx1"/>
                  </a:solidFill>
                  <a:latin typeface="산돌고딕 L" pitchFamily="18" charset="-127"/>
                  <a:ea typeface="산돌고딕 L" pitchFamily="18" charset="-127"/>
                </a:defRPr>
              </a:lvl5pPr>
              <a:lvl6pPr marL="25146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6pPr>
              <a:lvl7pPr marL="29718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7pPr>
              <a:lvl8pPr marL="34290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8pPr>
              <a:lvl9pPr marL="38862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9pPr>
            </a:lstStyle>
            <a:p>
              <a:pPr algn="ctr" eaLnBrk="1" latinLnBrk="0" hangingPunct="1">
                <a:spcAft>
                  <a:spcPts val="0"/>
                </a:spcAft>
              </a:pPr>
              <a:r>
                <a:rPr kumimoji="0" lang="en" altLang="en-US" sz="600" dirty="0">
                  <a:ln>
                    <a:solidFill>
                      <a:schemeClr val="bg1">
                        <a:lumMod val="75000"/>
                        <a:alpha val="0"/>
                      </a:schemeClr>
                    </a:solidFill>
                  </a:ln>
                  <a:solidFill>
                    <a:schemeClr val="bg1"/>
                  </a:solidFill>
                  <a:latin typeface="나눔바른고딕" panose="020B0603020101020101" pitchFamily="50" charset="-127"/>
                  <a:ea typeface="나눔바른고딕" panose="020B0603020101020101" pitchFamily="50" charset="-127"/>
                </a:rPr>
                <a:t>Main office open</a:t>
              </a:r>
            </a:p>
          </p:txBody>
        </p:sp>
      </p:grpSp>
      <p:grpSp>
        <p:nvGrpSpPr>
          <p:cNvPr id="246" name="그룹 245">
            <a:extLst>
              <a:ext uri="{FF2B5EF4-FFF2-40B4-BE49-F238E27FC236}">
                <a16:creationId xmlns:a16="http://schemas.microsoft.com/office/drawing/2014/main" id="{7D38462F-6D43-427C-8FC1-DFB8388F4B13}"/>
              </a:ext>
            </a:extLst>
          </p:cNvPr>
          <p:cNvGrpSpPr/>
          <p:nvPr/>
        </p:nvGrpSpPr>
        <p:grpSpPr>
          <a:xfrm>
            <a:off x="8535772" y="2005687"/>
            <a:ext cx="878270" cy="277487"/>
            <a:chOff x="7491658" y="1905014"/>
            <a:chExt cx="878270" cy="277487"/>
          </a:xfrm>
        </p:grpSpPr>
        <p:sp>
          <p:nvSpPr>
            <p:cNvPr id="247" name="이등변 삼각형 246">
              <a:extLst>
                <a:ext uri="{FF2B5EF4-FFF2-40B4-BE49-F238E27FC236}">
                  <a16:creationId xmlns:a16="http://schemas.microsoft.com/office/drawing/2014/main" id="{770FECF2-46D6-431C-AD6C-6543A0D2B4A4}"/>
                </a:ext>
              </a:extLst>
            </p:cNvPr>
            <p:cNvSpPr/>
            <p:nvPr/>
          </p:nvSpPr>
          <p:spPr bwMode="auto">
            <a:xfrm>
              <a:off x="7825308" y="1905014"/>
              <a:ext cx="143784" cy="106550"/>
            </a:xfrm>
            <a:prstGeom prst="triangle">
              <a:avLst/>
            </a:prstGeom>
            <a:gradFill flip="none" rotWithShape="1">
              <a:gsLst>
                <a:gs pos="0">
                  <a:srgbClr val="DC3308"/>
                </a:gs>
                <a:gs pos="100000">
                  <a:srgbClr val="E7611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48" name="AutoShape 683">
              <a:extLst>
                <a:ext uri="{FF2B5EF4-FFF2-40B4-BE49-F238E27FC236}">
                  <a16:creationId xmlns:a16="http://schemas.microsoft.com/office/drawing/2014/main" id="{D00367FB-74C6-4E11-8C55-BF17348471D1}"/>
                </a:ext>
              </a:extLst>
            </p:cNvPr>
            <p:cNvSpPr>
              <a:spLocks noChangeArrowheads="1"/>
            </p:cNvSpPr>
            <p:nvPr/>
          </p:nvSpPr>
          <p:spPr bwMode="auto">
            <a:xfrm>
              <a:off x="7491658" y="2053250"/>
              <a:ext cx="878270" cy="129251"/>
            </a:xfrm>
            <a:prstGeom prst="roundRect">
              <a:avLst>
                <a:gd name="adj" fmla="val 50000"/>
              </a:avLst>
            </a:prstGeom>
            <a:solidFill>
              <a:srgbClr val="E15C1B"/>
            </a:solidFill>
            <a:ln>
              <a:noFill/>
            </a:ln>
          </p:spPr>
          <p:txBody>
            <a:bodyPr wrap="none" lIns="0" tIns="0" rIns="0" bIns="0" anchor="ctr" anchorCtr="0">
              <a:noAutofit/>
            </a:bodyPr>
            <a:lstStyle>
              <a:lvl1pPr defTabSz="912813" eaLnBrk="0" hangingPunct="0">
                <a:defRPr kumimoji="1" sz="1700" b="1">
                  <a:solidFill>
                    <a:schemeClr val="tx1"/>
                  </a:solidFill>
                  <a:latin typeface="산돌고딕 L" pitchFamily="18" charset="-127"/>
                  <a:ea typeface="산돌고딕 L" pitchFamily="18" charset="-127"/>
                </a:defRPr>
              </a:lvl1pPr>
              <a:lvl2pPr marL="742950" indent="-285750" defTabSz="912813" eaLnBrk="0" hangingPunct="0">
                <a:defRPr kumimoji="1" sz="1700" b="1">
                  <a:solidFill>
                    <a:schemeClr val="tx1"/>
                  </a:solidFill>
                  <a:latin typeface="산돌고딕 L" pitchFamily="18" charset="-127"/>
                  <a:ea typeface="산돌고딕 L" pitchFamily="18" charset="-127"/>
                </a:defRPr>
              </a:lvl2pPr>
              <a:lvl3pPr marL="1143000" indent="-228600" defTabSz="912813" eaLnBrk="0" hangingPunct="0">
                <a:defRPr kumimoji="1" sz="1700" b="1">
                  <a:solidFill>
                    <a:schemeClr val="tx1"/>
                  </a:solidFill>
                  <a:latin typeface="산돌고딕 L" pitchFamily="18" charset="-127"/>
                  <a:ea typeface="산돌고딕 L" pitchFamily="18" charset="-127"/>
                </a:defRPr>
              </a:lvl3pPr>
              <a:lvl4pPr marL="1600200" indent="-228600" defTabSz="912813" eaLnBrk="0" hangingPunct="0">
                <a:defRPr kumimoji="1" sz="1700" b="1">
                  <a:solidFill>
                    <a:schemeClr val="tx1"/>
                  </a:solidFill>
                  <a:latin typeface="산돌고딕 L" pitchFamily="18" charset="-127"/>
                  <a:ea typeface="산돌고딕 L" pitchFamily="18" charset="-127"/>
                </a:defRPr>
              </a:lvl4pPr>
              <a:lvl5pPr marL="2057400" indent="-228600" defTabSz="912813" eaLnBrk="0" hangingPunct="0">
                <a:defRPr kumimoji="1" sz="1700" b="1">
                  <a:solidFill>
                    <a:schemeClr val="tx1"/>
                  </a:solidFill>
                  <a:latin typeface="산돌고딕 L" pitchFamily="18" charset="-127"/>
                  <a:ea typeface="산돌고딕 L" pitchFamily="18" charset="-127"/>
                </a:defRPr>
              </a:lvl5pPr>
              <a:lvl6pPr marL="25146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6pPr>
              <a:lvl7pPr marL="29718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7pPr>
              <a:lvl8pPr marL="34290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8pPr>
              <a:lvl9pPr marL="38862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9pPr>
            </a:lstStyle>
            <a:p>
              <a:pPr algn="ctr" eaLnBrk="1" latinLnBrk="0" hangingPunct="1">
                <a:spcAft>
                  <a:spcPts val="0"/>
                </a:spcAft>
              </a:pPr>
              <a:r>
                <a:rPr kumimoji="0" lang="en" altLang="en-US" sz="600" dirty="0">
                  <a:ln>
                    <a:solidFill>
                      <a:schemeClr val="bg1">
                        <a:lumMod val="75000"/>
                        <a:alpha val="0"/>
                      </a:schemeClr>
                    </a:solidFill>
                  </a:ln>
                  <a:solidFill>
                    <a:schemeClr val="bg1"/>
                  </a:solidFill>
                  <a:latin typeface="나눔바른고딕" panose="020B0603020101020101" pitchFamily="50" charset="-127"/>
                  <a:ea typeface="나눔바른고딕" panose="020B0603020101020101" pitchFamily="50" charset="-127"/>
                </a:rPr>
                <a:t>spread open</a:t>
              </a:r>
            </a:p>
          </p:txBody>
        </p:sp>
      </p:grpSp>
      <p:grpSp>
        <p:nvGrpSpPr>
          <p:cNvPr id="6" name="그룹 5">
            <a:extLst>
              <a:ext uri="{FF2B5EF4-FFF2-40B4-BE49-F238E27FC236}">
                <a16:creationId xmlns:a16="http://schemas.microsoft.com/office/drawing/2014/main" id="{C180BE20-15E5-401B-A84F-A2AA955824EB}"/>
              </a:ext>
            </a:extLst>
          </p:cNvPr>
          <p:cNvGrpSpPr/>
          <p:nvPr/>
        </p:nvGrpSpPr>
        <p:grpSpPr>
          <a:xfrm>
            <a:off x="2435492" y="2005687"/>
            <a:ext cx="878270" cy="277487"/>
            <a:chOff x="2435492" y="1970267"/>
            <a:chExt cx="878270" cy="277487"/>
          </a:xfrm>
        </p:grpSpPr>
        <p:sp>
          <p:nvSpPr>
            <p:cNvPr id="249" name="이등변 삼각형 248">
              <a:extLst>
                <a:ext uri="{FF2B5EF4-FFF2-40B4-BE49-F238E27FC236}">
                  <a16:creationId xmlns:a16="http://schemas.microsoft.com/office/drawing/2014/main" id="{CF3A2013-D0C5-4E88-BE76-9AF2910813DF}"/>
                </a:ext>
              </a:extLst>
            </p:cNvPr>
            <p:cNvSpPr/>
            <p:nvPr/>
          </p:nvSpPr>
          <p:spPr bwMode="auto">
            <a:xfrm>
              <a:off x="2769142" y="1970267"/>
              <a:ext cx="143784" cy="106550"/>
            </a:xfrm>
            <a:prstGeom prst="triangle">
              <a:avLst/>
            </a:prstGeom>
            <a:gradFill flip="none" rotWithShape="1">
              <a:gsLst>
                <a:gs pos="0">
                  <a:srgbClr val="DC3308"/>
                </a:gs>
                <a:gs pos="100000">
                  <a:srgbClr val="E7611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50" name="AutoShape 683">
              <a:extLst>
                <a:ext uri="{FF2B5EF4-FFF2-40B4-BE49-F238E27FC236}">
                  <a16:creationId xmlns:a16="http://schemas.microsoft.com/office/drawing/2014/main" id="{FE337754-2239-4171-9E91-4DFBE427759E}"/>
                </a:ext>
              </a:extLst>
            </p:cNvPr>
            <p:cNvSpPr>
              <a:spLocks noChangeArrowheads="1"/>
            </p:cNvSpPr>
            <p:nvPr/>
          </p:nvSpPr>
          <p:spPr bwMode="auto">
            <a:xfrm>
              <a:off x="2435492" y="2118503"/>
              <a:ext cx="878270" cy="129251"/>
            </a:xfrm>
            <a:prstGeom prst="roundRect">
              <a:avLst>
                <a:gd name="adj" fmla="val 50000"/>
              </a:avLst>
            </a:prstGeom>
            <a:solidFill>
              <a:srgbClr val="E15C1B"/>
            </a:solidFill>
            <a:ln>
              <a:noFill/>
            </a:ln>
          </p:spPr>
          <p:txBody>
            <a:bodyPr wrap="none" lIns="0" tIns="0" rIns="0" bIns="0" anchor="ctr" anchorCtr="0">
              <a:noAutofit/>
            </a:bodyPr>
            <a:lstStyle>
              <a:lvl1pPr defTabSz="912813" eaLnBrk="0" hangingPunct="0">
                <a:defRPr kumimoji="1" sz="1700" b="1">
                  <a:solidFill>
                    <a:schemeClr val="tx1"/>
                  </a:solidFill>
                  <a:latin typeface="산돌고딕 L" pitchFamily="18" charset="-127"/>
                  <a:ea typeface="산돌고딕 L" pitchFamily="18" charset="-127"/>
                </a:defRPr>
              </a:lvl1pPr>
              <a:lvl2pPr marL="742950" indent="-285750" defTabSz="912813" eaLnBrk="0" hangingPunct="0">
                <a:defRPr kumimoji="1" sz="1700" b="1">
                  <a:solidFill>
                    <a:schemeClr val="tx1"/>
                  </a:solidFill>
                  <a:latin typeface="산돌고딕 L" pitchFamily="18" charset="-127"/>
                  <a:ea typeface="산돌고딕 L" pitchFamily="18" charset="-127"/>
                </a:defRPr>
              </a:lvl2pPr>
              <a:lvl3pPr marL="1143000" indent="-228600" defTabSz="912813" eaLnBrk="0" hangingPunct="0">
                <a:defRPr kumimoji="1" sz="1700" b="1">
                  <a:solidFill>
                    <a:schemeClr val="tx1"/>
                  </a:solidFill>
                  <a:latin typeface="산돌고딕 L" pitchFamily="18" charset="-127"/>
                  <a:ea typeface="산돌고딕 L" pitchFamily="18" charset="-127"/>
                </a:defRPr>
              </a:lvl3pPr>
              <a:lvl4pPr marL="1600200" indent="-228600" defTabSz="912813" eaLnBrk="0" hangingPunct="0">
                <a:defRPr kumimoji="1" sz="1700" b="1">
                  <a:solidFill>
                    <a:schemeClr val="tx1"/>
                  </a:solidFill>
                  <a:latin typeface="산돌고딕 L" pitchFamily="18" charset="-127"/>
                  <a:ea typeface="산돌고딕 L" pitchFamily="18" charset="-127"/>
                </a:defRPr>
              </a:lvl4pPr>
              <a:lvl5pPr marL="2057400" indent="-228600" defTabSz="912813" eaLnBrk="0" hangingPunct="0">
                <a:defRPr kumimoji="1" sz="1700" b="1">
                  <a:solidFill>
                    <a:schemeClr val="tx1"/>
                  </a:solidFill>
                  <a:latin typeface="산돌고딕 L" pitchFamily="18" charset="-127"/>
                  <a:ea typeface="산돌고딕 L" pitchFamily="18" charset="-127"/>
                </a:defRPr>
              </a:lvl5pPr>
              <a:lvl6pPr marL="25146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6pPr>
              <a:lvl7pPr marL="29718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7pPr>
              <a:lvl8pPr marL="34290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8pPr>
              <a:lvl9pPr marL="38862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9pPr>
            </a:lstStyle>
            <a:p>
              <a:pPr algn="ctr" eaLnBrk="1" latinLnBrk="0" hangingPunct="1">
                <a:spcAft>
                  <a:spcPts val="0"/>
                </a:spcAft>
              </a:pPr>
              <a:r>
                <a:rPr kumimoji="0" lang="en" altLang="ko-KR" sz="600" dirty="0">
                  <a:ln>
                    <a:solidFill>
                      <a:schemeClr val="bg1">
                        <a:lumMod val="75000"/>
                        <a:alpha val="0"/>
                      </a:schemeClr>
                    </a:solidFill>
                  </a:ln>
                  <a:solidFill>
                    <a:schemeClr val="bg1"/>
                  </a:solidFill>
                  <a:latin typeface="나눔바른고딕" panose="020B0603020101020101" pitchFamily="50" charset="-127"/>
                  <a:ea typeface="나눔바른고딕" panose="020B0603020101020101" pitchFamily="50" charset="-127"/>
                </a:rPr>
                <a:t>1st </a:t>
              </a:r>
              <a:r>
                <a:rPr kumimoji="0" lang="en" altLang="en-US" sz="600" dirty="0">
                  <a:ln>
                    <a:solidFill>
                      <a:schemeClr val="bg1">
                        <a:lumMod val="75000"/>
                        <a:alpha val="0"/>
                      </a:schemeClr>
                    </a:solidFill>
                  </a:ln>
                  <a:solidFill>
                    <a:schemeClr val="bg1"/>
                  </a:solidFill>
                  <a:latin typeface="나눔바른고딕" panose="020B0603020101020101" pitchFamily="50" charset="-127"/>
                  <a:ea typeface="나눔바른고딕" panose="020B0603020101020101" pitchFamily="50" charset="-127"/>
                </a:rPr>
                <a:t>interim report</a:t>
              </a:r>
            </a:p>
          </p:txBody>
        </p:sp>
      </p:grpSp>
      <p:grpSp>
        <p:nvGrpSpPr>
          <p:cNvPr id="5" name="그룹 4">
            <a:extLst>
              <a:ext uri="{FF2B5EF4-FFF2-40B4-BE49-F238E27FC236}">
                <a16:creationId xmlns:a16="http://schemas.microsoft.com/office/drawing/2014/main" id="{DA70C3F1-5C63-4E96-A558-19F6546EEFC2}"/>
              </a:ext>
            </a:extLst>
          </p:cNvPr>
          <p:cNvGrpSpPr/>
          <p:nvPr/>
        </p:nvGrpSpPr>
        <p:grpSpPr>
          <a:xfrm>
            <a:off x="725534" y="2005687"/>
            <a:ext cx="878270" cy="277487"/>
            <a:chOff x="725534" y="1963276"/>
            <a:chExt cx="878270" cy="277487"/>
          </a:xfrm>
        </p:grpSpPr>
        <p:sp>
          <p:nvSpPr>
            <p:cNvPr id="251" name="이등변 삼각형 250">
              <a:extLst>
                <a:ext uri="{FF2B5EF4-FFF2-40B4-BE49-F238E27FC236}">
                  <a16:creationId xmlns:a16="http://schemas.microsoft.com/office/drawing/2014/main" id="{BCBEA24D-5C15-4B6B-AB85-230B6A3C1341}"/>
                </a:ext>
              </a:extLst>
            </p:cNvPr>
            <p:cNvSpPr/>
            <p:nvPr/>
          </p:nvSpPr>
          <p:spPr bwMode="auto">
            <a:xfrm>
              <a:off x="1059184" y="1963276"/>
              <a:ext cx="143784" cy="106550"/>
            </a:xfrm>
            <a:prstGeom prst="triangle">
              <a:avLst/>
            </a:prstGeom>
            <a:gradFill flip="none" rotWithShape="1">
              <a:gsLst>
                <a:gs pos="0">
                  <a:srgbClr val="DC3308"/>
                </a:gs>
                <a:gs pos="100000">
                  <a:srgbClr val="E7611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52" name="AutoShape 683">
              <a:extLst>
                <a:ext uri="{FF2B5EF4-FFF2-40B4-BE49-F238E27FC236}">
                  <a16:creationId xmlns:a16="http://schemas.microsoft.com/office/drawing/2014/main" id="{D9A2F270-7F21-4AE7-9C89-EB607D15D100}"/>
                </a:ext>
              </a:extLst>
            </p:cNvPr>
            <p:cNvSpPr>
              <a:spLocks noChangeArrowheads="1"/>
            </p:cNvSpPr>
            <p:nvPr/>
          </p:nvSpPr>
          <p:spPr bwMode="auto">
            <a:xfrm>
              <a:off x="725534" y="2111512"/>
              <a:ext cx="878270" cy="129251"/>
            </a:xfrm>
            <a:prstGeom prst="roundRect">
              <a:avLst>
                <a:gd name="adj" fmla="val 50000"/>
              </a:avLst>
            </a:prstGeom>
            <a:solidFill>
              <a:srgbClr val="E15C1B"/>
            </a:solidFill>
            <a:ln>
              <a:noFill/>
            </a:ln>
          </p:spPr>
          <p:txBody>
            <a:bodyPr wrap="none" lIns="0" tIns="0" rIns="0" bIns="0" anchor="ctr" anchorCtr="0">
              <a:noAutofit/>
            </a:bodyPr>
            <a:lstStyle>
              <a:lvl1pPr defTabSz="912813" eaLnBrk="0" hangingPunct="0">
                <a:defRPr kumimoji="1" sz="1700" b="1">
                  <a:solidFill>
                    <a:schemeClr val="tx1"/>
                  </a:solidFill>
                  <a:latin typeface="산돌고딕 L" pitchFamily="18" charset="-127"/>
                  <a:ea typeface="산돌고딕 L" pitchFamily="18" charset="-127"/>
                </a:defRPr>
              </a:lvl1pPr>
              <a:lvl2pPr marL="742950" indent="-285750" defTabSz="912813" eaLnBrk="0" hangingPunct="0">
                <a:defRPr kumimoji="1" sz="1700" b="1">
                  <a:solidFill>
                    <a:schemeClr val="tx1"/>
                  </a:solidFill>
                  <a:latin typeface="산돌고딕 L" pitchFamily="18" charset="-127"/>
                  <a:ea typeface="산돌고딕 L" pitchFamily="18" charset="-127"/>
                </a:defRPr>
              </a:lvl2pPr>
              <a:lvl3pPr marL="1143000" indent="-228600" defTabSz="912813" eaLnBrk="0" hangingPunct="0">
                <a:defRPr kumimoji="1" sz="1700" b="1">
                  <a:solidFill>
                    <a:schemeClr val="tx1"/>
                  </a:solidFill>
                  <a:latin typeface="산돌고딕 L" pitchFamily="18" charset="-127"/>
                  <a:ea typeface="산돌고딕 L" pitchFamily="18" charset="-127"/>
                </a:defRPr>
              </a:lvl3pPr>
              <a:lvl4pPr marL="1600200" indent="-228600" defTabSz="912813" eaLnBrk="0" hangingPunct="0">
                <a:defRPr kumimoji="1" sz="1700" b="1">
                  <a:solidFill>
                    <a:schemeClr val="tx1"/>
                  </a:solidFill>
                  <a:latin typeface="산돌고딕 L" pitchFamily="18" charset="-127"/>
                  <a:ea typeface="산돌고딕 L" pitchFamily="18" charset="-127"/>
                </a:defRPr>
              </a:lvl4pPr>
              <a:lvl5pPr marL="2057400" indent="-228600" defTabSz="912813" eaLnBrk="0" hangingPunct="0">
                <a:defRPr kumimoji="1" sz="1700" b="1">
                  <a:solidFill>
                    <a:schemeClr val="tx1"/>
                  </a:solidFill>
                  <a:latin typeface="산돌고딕 L" pitchFamily="18" charset="-127"/>
                  <a:ea typeface="산돌고딕 L" pitchFamily="18" charset="-127"/>
                </a:defRPr>
              </a:lvl5pPr>
              <a:lvl6pPr marL="25146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6pPr>
              <a:lvl7pPr marL="29718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7pPr>
              <a:lvl8pPr marL="34290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8pPr>
              <a:lvl9pPr marL="38862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9pPr>
            </a:lstStyle>
            <a:p>
              <a:pPr algn="ctr" eaLnBrk="1" latinLnBrk="0" hangingPunct="1">
                <a:spcAft>
                  <a:spcPts val="0"/>
                </a:spcAft>
              </a:pPr>
              <a:r>
                <a:rPr kumimoji="0" lang="en" altLang="en-US" sz="600" dirty="0">
                  <a:ln>
                    <a:solidFill>
                      <a:schemeClr val="bg1">
                        <a:lumMod val="75000"/>
                        <a:alpha val="0"/>
                      </a:schemeClr>
                    </a:solidFill>
                  </a:ln>
                  <a:solidFill>
                    <a:schemeClr val="bg1"/>
                  </a:solidFill>
                  <a:latin typeface="나눔바른고딕" panose="020B0603020101020101" pitchFamily="50" charset="-127"/>
                  <a:ea typeface="나눔바른고딕" panose="020B0603020101020101" pitchFamily="50" charset="-127"/>
                </a:rPr>
                <a:t>launch report</a:t>
              </a:r>
            </a:p>
          </p:txBody>
        </p:sp>
      </p:grpSp>
      <p:grpSp>
        <p:nvGrpSpPr>
          <p:cNvPr id="7" name="그룹 6">
            <a:extLst>
              <a:ext uri="{FF2B5EF4-FFF2-40B4-BE49-F238E27FC236}">
                <a16:creationId xmlns:a16="http://schemas.microsoft.com/office/drawing/2014/main" id="{3AC6D6A9-FFA1-4AA5-921A-56E7AF0A6223}"/>
              </a:ext>
            </a:extLst>
          </p:cNvPr>
          <p:cNvGrpSpPr/>
          <p:nvPr/>
        </p:nvGrpSpPr>
        <p:grpSpPr>
          <a:xfrm>
            <a:off x="5935103" y="2005687"/>
            <a:ext cx="878270" cy="277487"/>
            <a:chOff x="5935103" y="1954887"/>
            <a:chExt cx="878270" cy="277487"/>
          </a:xfrm>
        </p:grpSpPr>
        <p:sp>
          <p:nvSpPr>
            <p:cNvPr id="253" name="이등변 삼각형 252">
              <a:extLst>
                <a:ext uri="{FF2B5EF4-FFF2-40B4-BE49-F238E27FC236}">
                  <a16:creationId xmlns:a16="http://schemas.microsoft.com/office/drawing/2014/main" id="{5296DB99-1657-4FE8-9033-4ADB2C644C4C}"/>
                </a:ext>
              </a:extLst>
            </p:cNvPr>
            <p:cNvSpPr/>
            <p:nvPr/>
          </p:nvSpPr>
          <p:spPr bwMode="auto">
            <a:xfrm>
              <a:off x="6268753" y="1954887"/>
              <a:ext cx="143784" cy="106550"/>
            </a:xfrm>
            <a:prstGeom prst="triangle">
              <a:avLst/>
            </a:prstGeom>
            <a:gradFill flip="none" rotWithShape="1">
              <a:gsLst>
                <a:gs pos="0">
                  <a:srgbClr val="DC3308"/>
                </a:gs>
                <a:gs pos="100000">
                  <a:srgbClr val="E7611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54" name="AutoShape 683">
              <a:extLst>
                <a:ext uri="{FF2B5EF4-FFF2-40B4-BE49-F238E27FC236}">
                  <a16:creationId xmlns:a16="http://schemas.microsoft.com/office/drawing/2014/main" id="{B54FA5E5-EC22-4963-A8D4-66042E68973C}"/>
                </a:ext>
              </a:extLst>
            </p:cNvPr>
            <p:cNvSpPr>
              <a:spLocks noChangeArrowheads="1"/>
            </p:cNvSpPr>
            <p:nvPr/>
          </p:nvSpPr>
          <p:spPr bwMode="auto">
            <a:xfrm>
              <a:off x="5935103" y="2103123"/>
              <a:ext cx="878270" cy="129251"/>
            </a:xfrm>
            <a:prstGeom prst="roundRect">
              <a:avLst>
                <a:gd name="adj" fmla="val 50000"/>
              </a:avLst>
            </a:prstGeom>
            <a:solidFill>
              <a:srgbClr val="E15C1B"/>
            </a:solidFill>
            <a:ln>
              <a:noFill/>
            </a:ln>
          </p:spPr>
          <p:txBody>
            <a:bodyPr wrap="none" lIns="0" tIns="0" rIns="0" bIns="0" anchor="ctr" anchorCtr="0">
              <a:noAutofit/>
            </a:bodyPr>
            <a:lstStyle>
              <a:lvl1pPr defTabSz="912813" eaLnBrk="0" hangingPunct="0">
                <a:defRPr kumimoji="1" sz="1700" b="1">
                  <a:solidFill>
                    <a:schemeClr val="tx1"/>
                  </a:solidFill>
                  <a:latin typeface="산돌고딕 L" pitchFamily="18" charset="-127"/>
                  <a:ea typeface="산돌고딕 L" pitchFamily="18" charset="-127"/>
                </a:defRPr>
              </a:lvl1pPr>
              <a:lvl2pPr marL="742950" indent="-285750" defTabSz="912813" eaLnBrk="0" hangingPunct="0">
                <a:defRPr kumimoji="1" sz="1700" b="1">
                  <a:solidFill>
                    <a:schemeClr val="tx1"/>
                  </a:solidFill>
                  <a:latin typeface="산돌고딕 L" pitchFamily="18" charset="-127"/>
                  <a:ea typeface="산돌고딕 L" pitchFamily="18" charset="-127"/>
                </a:defRPr>
              </a:lvl2pPr>
              <a:lvl3pPr marL="1143000" indent="-228600" defTabSz="912813" eaLnBrk="0" hangingPunct="0">
                <a:defRPr kumimoji="1" sz="1700" b="1">
                  <a:solidFill>
                    <a:schemeClr val="tx1"/>
                  </a:solidFill>
                  <a:latin typeface="산돌고딕 L" pitchFamily="18" charset="-127"/>
                  <a:ea typeface="산돌고딕 L" pitchFamily="18" charset="-127"/>
                </a:defRPr>
              </a:lvl3pPr>
              <a:lvl4pPr marL="1600200" indent="-228600" defTabSz="912813" eaLnBrk="0" hangingPunct="0">
                <a:defRPr kumimoji="1" sz="1700" b="1">
                  <a:solidFill>
                    <a:schemeClr val="tx1"/>
                  </a:solidFill>
                  <a:latin typeface="산돌고딕 L" pitchFamily="18" charset="-127"/>
                  <a:ea typeface="산돌고딕 L" pitchFamily="18" charset="-127"/>
                </a:defRPr>
              </a:lvl4pPr>
              <a:lvl5pPr marL="2057400" indent="-228600" defTabSz="912813" eaLnBrk="0" hangingPunct="0">
                <a:defRPr kumimoji="1" sz="1700" b="1">
                  <a:solidFill>
                    <a:schemeClr val="tx1"/>
                  </a:solidFill>
                  <a:latin typeface="산돌고딕 L" pitchFamily="18" charset="-127"/>
                  <a:ea typeface="산돌고딕 L" pitchFamily="18" charset="-127"/>
                </a:defRPr>
              </a:lvl5pPr>
              <a:lvl6pPr marL="25146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6pPr>
              <a:lvl7pPr marL="29718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7pPr>
              <a:lvl8pPr marL="34290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8pPr>
              <a:lvl9pPr marL="38862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9pPr>
            </a:lstStyle>
            <a:p>
              <a:pPr algn="ctr" eaLnBrk="1" latinLnBrk="0" hangingPunct="1">
                <a:spcAft>
                  <a:spcPts val="0"/>
                </a:spcAft>
              </a:pPr>
              <a:r>
                <a:rPr kumimoji="0" lang="en" altLang="ko-KR" sz="600" dirty="0">
                  <a:ln>
                    <a:solidFill>
                      <a:schemeClr val="bg1">
                        <a:lumMod val="75000"/>
                        <a:alpha val="0"/>
                      </a:schemeClr>
                    </a:solidFill>
                  </a:ln>
                  <a:solidFill>
                    <a:schemeClr val="bg1"/>
                  </a:solidFill>
                  <a:latin typeface="나눔바른고딕" panose="020B0603020101020101" pitchFamily="50" charset="-127"/>
                  <a:ea typeface="나눔바른고딕" panose="020B0603020101020101" pitchFamily="50" charset="-127"/>
                </a:rPr>
                <a:t>2nd </a:t>
              </a:r>
              <a:r>
                <a:rPr kumimoji="0" lang="en" altLang="en-US" sz="600" dirty="0">
                  <a:ln>
                    <a:solidFill>
                      <a:schemeClr val="bg1">
                        <a:lumMod val="75000"/>
                        <a:alpha val="0"/>
                      </a:schemeClr>
                    </a:solidFill>
                  </a:ln>
                  <a:solidFill>
                    <a:schemeClr val="bg1"/>
                  </a:solidFill>
                  <a:latin typeface="나눔바른고딕" panose="020B0603020101020101" pitchFamily="50" charset="-127"/>
                  <a:ea typeface="나눔바른고딕" panose="020B0603020101020101" pitchFamily="50" charset="-127"/>
                </a:rPr>
                <a:t>interim report</a:t>
              </a:r>
            </a:p>
          </p:txBody>
        </p:sp>
      </p:grpSp>
      <p:sp>
        <p:nvSpPr>
          <p:cNvPr id="2" name="사각형: 둥근 모서리 1">
            <a:extLst>
              <a:ext uri="{FF2B5EF4-FFF2-40B4-BE49-F238E27FC236}">
                <a16:creationId xmlns:a16="http://schemas.microsoft.com/office/drawing/2014/main" id="{5C58C957-428F-4558-A10B-DD0841304838}"/>
              </a:ext>
            </a:extLst>
          </p:cNvPr>
          <p:cNvSpPr/>
          <p:nvPr/>
        </p:nvSpPr>
        <p:spPr>
          <a:xfrm>
            <a:off x="1059184" y="1732064"/>
            <a:ext cx="1583348" cy="180042"/>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en-US" sz="600" dirty="0"/>
              <a:t>detailed design</a:t>
            </a:r>
          </a:p>
        </p:txBody>
      </p:sp>
      <p:sp>
        <p:nvSpPr>
          <p:cNvPr id="255" name="사각형: 둥근 모서리 254">
            <a:extLst>
              <a:ext uri="{FF2B5EF4-FFF2-40B4-BE49-F238E27FC236}">
                <a16:creationId xmlns:a16="http://schemas.microsoft.com/office/drawing/2014/main" id="{71DBF3D2-E77B-48A0-9171-DD7DABC9A3E2}"/>
              </a:ext>
            </a:extLst>
          </p:cNvPr>
          <p:cNvSpPr/>
          <p:nvPr/>
        </p:nvSpPr>
        <p:spPr>
          <a:xfrm>
            <a:off x="2766280" y="1732064"/>
            <a:ext cx="3370359" cy="180042"/>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en-US" sz="600" dirty="0"/>
              <a:t>system development</a:t>
            </a:r>
          </a:p>
        </p:txBody>
      </p:sp>
      <p:sp>
        <p:nvSpPr>
          <p:cNvPr id="256" name="사각형: 둥근 모서리 255">
            <a:extLst>
              <a:ext uri="{FF2B5EF4-FFF2-40B4-BE49-F238E27FC236}">
                <a16:creationId xmlns:a16="http://schemas.microsoft.com/office/drawing/2014/main" id="{981B5A11-E4BC-46B9-9721-90A215E7CF53}"/>
              </a:ext>
            </a:extLst>
          </p:cNvPr>
          <p:cNvSpPr/>
          <p:nvPr/>
        </p:nvSpPr>
        <p:spPr>
          <a:xfrm>
            <a:off x="6268130" y="1743585"/>
            <a:ext cx="1583348" cy="180042"/>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en-US" sz="600" dirty="0"/>
              <a:t>testing and training</a:t>
            </a:r>
          </a:p>
        </p:txBody>
      </p:sp>
      <p:sp>
        <p:nvSpPr>
          <p:cNvPr id="257" name="사각형: 둥근 모서리 256">
            <a:extLst>
              <a:ext uri="{FF2B5EF4-FFF2-40B4-BE49-F238E27FC236}">
                <a16:creationId xmlns:a16="http://schemas.microsoft.com/office/drawing/2014/main" id="{96817B1D-0BDB-4CAA-9D3D-90E2F02B84FD}"/>
              </a:ext>
            </a:extLst>
          </p:cNvPr>
          <p:cNvSpPr/>
          <p:nvPr/>
        </p:nvSpPr>
        <p:spPr>
          <a:xfrm>
            <a:off x="7989273" y="1744983"/>
            <a:ext cx="1583348" cy="180042"/>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en-US" sz="600" dirty="0"/>
              <a:t>Diffusion and Stabilization</a:t>
            </a:r>
          </a:p>
        </p:txBody>
      </p:sp>
      <p:sp>
        <p:nvSpPr>
          <p:cNvPr id="258" name="사다리꼴 257">
            <a:extLst>
              <a:ext uri="{FF2B5EF4-FFF2-40B4-BE49-F238E27FC236}">
                <a16:creationId xmlns:a16="http://schemas.microsoft.com/office/drawing/2014/main" id="{50AE9FA1-DCF3-40FD-A78B-077B44FD1A76}"/>
              </a:ext>
            </a:extLst>
          </p:cNvPr>
          <p:cNvSpPr/>
          <p:nvPr/>
        </p:nvSpPr>
        <p:spPr bwMode="auto">
          <a:xfrm>
            <a:off x="1606753" y="2437712"/>
            <a:ext cx="1097155"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dirty="0">
              <a:ln>
                <a:solidFill>
                  <a:schemeClr val="bg1">
                    <a:lumMod val="75000"/>
                    <a:alpha val="0"/>
                  </a:schemeClr>
                </a:solidFill>
              </a:ln>
              <a:latin typeface="맑은 고딕 (본문)"/>
            </a:endParaRPr>
          </a:p>
        </p:txBody>
      </p:sp>
      <p:sp>
        <p:nvSpPr>
          <p:cNvPr id="259" name="TextBox 258">
            <a:extLst>
              <a:ext uri="{FF2B5EF4-FFF2-40B4-BE49-F238E27FC236}">
                <a16:creationId xmlns:a16="http://schemas.microsoft.com/office/drawing/2014/main" id="{B41F7F54-6DCF-454A-9D5E-158B0E6320BD}"/>
              </a:ext>
            </a:extLst>
          </p:cNvPr>
          <p:cNvSpPr txBox="1"/>
          <p:nvPr/>
        </p:nvSpPr>
        <p:spPr>
          <a:xfrm>
            <a:off x="1671377" y="2457312"/>
            <a:ext cx="9267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맑은 고딕 (본문)"/>
                <a:ea typeface="+mn-ea"/>
              </a:rPr>
              <a:t>Representative user training</a:t>
            </a:r>
            <a:endParaRPr lang="en-US" altLang="ko-KR" sz="600" dirty="0">
              <a:ln>
                <a:solidFill>
                  <a:schemeClr val="bg1">
                    <a:lumMod val="75000"/>
                    <a:alpha val="0"/>
                  </a:schemeClr>
                </a:solidFill>
              </a:ln>
              <a:latin typeface="맑은 고딕 (본문)"/>
              <a:ea typeface="+mn-ea"/>
            </a:endParaRPr>
          </a:p>
          <a:p>
            <a:pPr algn="ctr">
              <a:buClr>
                <a:srgbClr val="EEECE1"/>
              </a:buClr>
            </a:pPr>
            <a:r>
              <a:rPr lang="en" altLang="ko-KR" sz="600" dirty="0">
                <a:ln>
                  <a:solidFill>
                    <a:schemeClr val="bg1">
                      <a:lumMod val="75000"/>
                      <a:alpha val="0"/>
                    </a:schemeClr>
                  </a:solidFill>
                </a:ln>
                <a:latin typeface="맑은 고딕 (본문)"/>
                <a:ea typeface="+mn-ea"/>
              </a:rPr>
              <a:t>/ </a:t>
            </a:r>
            <a:r>
              <a:rPr lang="en" altLang="en-US" sz="600" dirty="0">
                <a:ln>
                  <a:solidFill>
                    <a:schemeClr val="bg1">
                      <a:lumMod val="75000"/>
                      <a:alpha val="0"/>
                    </a:schemeClr>
                  </a:solidFill>
                </a:ln>
                <a:latin typeface="맑은 고딕 (본문)"/>
                <a:ea typeface="+mn-ea"/>
              </a:rPr>
              <a:t>Schedule testing</a:t>
            </a:r>
          </a:p>
        </p:txBody>
      </p:sp>
      <p:sp>
        <p:nvSpPr>
          <p:cNvPr id="260" name="사다리꼴 259">
            <a:extLst>
              <a:ext uri="{FF2B5EF4-FFF2-40B4-BE49-F238E27FC236}">
                <a16:creationId xmlns:a16="http://schemas.microsoft.com/office/drawing/2014/main" id="{940DA999-7949-4377-BDE0-77E42A7F5AF6}"/>
              </a:ext>
            </a:extLst>
          </p:cNvPr>
          <p:cNvSpPr/>
          <p:nvPr/>
        </p:nvSpPr>
        <p:spPr bwMode="auto">
          <a:xfrm>
            <a:off x="3886528" y="2442773"/>
            <a:ext cx="2256478"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맑은 고딕 (본문)"/>
            </a:endParaRPr>
          </a:p>
        </p:txBody>
      </p:sp>
      <p:sp>
        <p:nvSpPr>
          <p:cNvPr id="261" name="TextBox 260">
            <a:extLst>
              <a:ext uri="{FF2B5EF4-FFF2-40B4-BE49-F238E27FC236}">
                <a16:creationId xmlns:a16="http://schemas.microsoft.com/office/drawing/2014/main" id="{177ACC49-0412-4E56-996B-4DF476E8B84E}"/>
              </a:ext>
            </a:extLst>
          </p:cNvPr>
          <p:cNvSpPr txBox="1"/>
          <p:nvPr/>
        </p:nvSpPr>
        <p:spPr>
          <a:xfrm>
            <a:off x="4016281" y="2449196"/>
            <a:ext cx="1951832" cy="287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no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맑은 고딕 (본문)"/>
                <a:ea typeface="+mn-ea"/>
              </a:rPr>
              <a:t>unit test</a:t>
            </a:r>
            <a:endParaRPr lang="en-US" altLang="ko-KR" sz="600" dirty="0">
              <a:ln>
                <a:solidFill>
                  <a:schemeClr val="bg1">
                    <a:lumMod val="75000"/>
                    <a:alpha val="0"/>
                  </a:schemeClr>
                </a:solidFill>
              </a:ln>
              <a:latin typeface="맑은 고딕 (본문)"/>
              <a:ea typeface="+mn-ea"/>
            </a:endParaRPr>
          </a:p>
          <a:p>
            <a:pPr algn="ctr">
              <a:buClr>
                <a:srgbClr val="EEECE1"/>
              </a:buClr>
            </a:pPr>
            <a:r>
              <a:rPr lang="en" altLang="en-US" sz="600" dirty="0">
                <a:ln>
                  <a:solidFill>
                    <a:schemeClr val="bg1">
                      <a:lumMod val="75000"/>
                      <a:alpha val="0"/>
                    </a:schemeClr>
                  </a:solidFill>
                </a:ln>
                <a:latin typeface="맑은 고딕 (본문)"/>
                <a:ea typeface="+mn-ea"/>
              </a:rPr>
              <a:t> </a:t>
            </a:r>
            <a:r>
              <a:rPr lang="en" altLang="ko-KR" sz="600" dirty="0">
                <a:ln>
                  <a:solidFill>
                    <a:schemeClr val="bg1">
                      <a:lumMod val="75000"/>
                      <a:alpha val="0"/>
                    </a:schemeClr>
                  </a:solidFill>
                </a:ln>
                <a:latin typeface="맑은 고딕 (본문)"/>
                <a:ea typeface="+mn-ea"/>
              </a:rPr>
              <a:t>( </a:t>
            </a:r>
            <a:r>
              <a:rPr lang="en" altLang="en-US" sz="600" dirty="0">
                <a:ln>
                  <a:solidFill>
                    <a:schemeClr val="bg1">
                      <a:lumMod val="75000"/>
                      <a:alpha val="0"/>
                    </a:schemeClr>
                  </a:solidFill>
                </a:ln>
                <a:latin typeface="맑은 고딕 (본문)"/>
                <a:ea typeface="+mn-ea"/>
              </a:rPr>
              <a:t>Establish scenario and training schedule plan </a:t>
            </a:r>
            <a:r>
              <a:rPr lang="en" altLang="ko-KR" sz="600" dirty="0">
                <a:ln>
                  <a:solidFill>
                    <a:schemeClr val="bg1">
                      <a:lumMod val="75000"/>
                      <a:alpha val="0"/>
                    </a:schemeClr>
                  </a:solidFill>
                </a:ln>
                <a:latin typeface="맑은 고딕 (본문)"/>
                <a:ea typeface="+mn-ea"/>
              </a:rPr>
              <a:t>)</a:t>
            </a:r>
          </a:p>
        </p:txBody>
      </p:sp>
      <p:sp>
        <p:nvSpPr>
          <p:cNvPr id="262" name="사다리꼴 261">
            <a:extLst>
              <a:ext uri="{FF2B5EF4-FFF2-40B4-BE49-F238E27FC236}">
                <a16:creationId xmlns:a16="http://schemas.microsoft.com/office/drawing/2014/main" id="{F33920A7-9E49-4065-9943-2EF1BDA76636}"/>
              </a:ext>
            </a:extLst>
          </p:cNvPr>
          <p:cNvSpPr/>
          <p:nvPr/>
        </p:nvSpPr>
        <p:spPr bwMode="auto">
          <a:xfrm>
            <a:off x="6184603" y="2457312"/>
            <a:ext cx="1135477"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맑은 고딕 (본문)"/>
            </a:endParaRPr>
          </a:p>
        </p:txBody>
      </p:sp>
      <p:sp>
        <p:nvSpPr>
          <p:cNvPr id="263" name="TextBox 262">
            <a:extLst>
              <a:ext uri="{FF2B5EF4-FFF2-40B4-BE49-F238E27FC236}">
                <a16:creationId xmlns:a16="http://schemas.microsoft.com/office/drawing/2014/main" id="{BF32F43B-F692-4998-99D8-5E398C1D6B2C}"/>
              </a:ext>
            </a:extLst>
          </p:cNvPr>
          <p:cNvSpPr txBox="1"/>
          <p:nvPr/>
        </p:nvSpPr>
        <p:spPr>
          <a:xfrm>
            <a:off x="6395738" y="2474697"/>
            <a:ext cx="651433"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맑은 고딕 (본문)"/>
                <a:ea typeface="+mn-ea"/>
              </a:rPr>
              <a:t>integrated</a:t>
            </a:r>
            <a:endParaRPr lang="en-US" altLang="ko-KR" sz="600" dirty="0">
              <a:ln>
                <a:solidFill>
                  <a:schemeClr val="bg1">
                    <a:lumMod val="75000"/>
                    <a:alpha val="0"/>
                  </a:schemeClr>
                </a:solidFill>
              </a:ln>
              <a:latin typeface="맑은 고딕 (본문)"/>
              <a:ea typeface="+mn-ea"/>
            </a:endParaRPr>
          </a:p>
          <a:p>
            <a:pPr algn="ctr">
              <a:buClr>
                <a:srgbClr val="EEECE1"/>
              </a:buClr>
            </a:pPr>
            <a:r>
              <a:rPr lang="en" altLang="en-US" sz="600" dirty="0">
                <a:ln>
                  <a:solidFill>
                    <a:schemeClr val="bg1">
                      <a:lumMod val="75000"/>
                      <a:alpha val="0"/>
                    </a:schemeClr>
                  </a:solidFill>
                </a:ln>
                <a:latin typeface="맑은 고딕 (본문)"/>
                <a:ea typeface="+mn-ea"/>
              </a:rPr>
              <a:t>test</a:t>
            </a:r>
          </a:p>
        </p:txBody>
      </p:sp>
      <p:sp>
        <p:nvSpPr>
          <p:cNvPr id="264" name="사다리꼴 263">
            <a:extLst>
              <a:ext uri="{FF2B5EF4-FFF2-40B4-BE49-F238E27FC236}">
                <a16:creationId xmlns:a16="http://schemas.microsoft.com/office/drawing/2014/main" id="{7C93BD65-DC0E-455A-BBFD-AF82178E01B1}"/>
              </a:ext>
            </a:extLst>
          </p:cNvPr>
          <p:cNvSpPr/>
          <p:nvPr/>
        </p:nvSpPr>
        <p:spPr bwMode="auto">
          <a:xfrm>
            <a:off x="7319572" y="2447070"/>
            <a:ext cx="566330"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맑은 고딕 (본문)"/>
            </a:endParaRPr>
          </a:p>
        </p:txBody>
      </p:sp>
      <p:sp>
        <p:nvSpPr>
          <p:cNvPr id="265" name="사다리꼴 264">
            <a:extLst>
              <a:ext uri="{FF2B5EF4-FFF2-40B4-BE49-F238E27FC236}">
                <a16:creationId xmlns:a16="http://schemas.microsoft.com/office/drawing/2014/main" id="{D39C4DF1-52B0-4F5F-9657-432B2BA9D5F2}"/>
              </a:ext>
            </a:extLst>
          </p:cNvPr>
          <p:cNvSpPr/>
          <p:nvPr/>
        </p:nvSpPr>
        <p:spPr bwMode="auto">
          <a:xfrm>
            <a:off x="7914773" y="2438649"/>
            <a:ext cx="1123257"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맑은 고딕 (본문)"/>
            </a:endParaRPr>
          </a:p>
        </p:txBody>
      </p:sp>
      <p:sp>
        <p:nvSpPr>
          <p:cNvPr id="266" name="TextBox 265">
            <a:extLst>
              <a:ext uri="{FF2B5EF4-FFF2-40B4-BE49-F238E27FC236}">
                <a16:creationId xmlns:a16="http://schemas.microsoft.com/office/drawing/2014/main" id="{CC2876CB-BE02-46A6-AC29-1267C031AB44}"/>
              </a:ext>
            </a:extLst>
          </p:cNvPr>
          <p:cNvSpPr txBox="1"/>
          <p:nvPr/>
        </p:nvSpPr>
        <p:spPr>
          <a:xfrm>
            <a:off x="7441641" y="2536251"/>
            <a:ext cx="30782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맑은 고딕 (본문)"/>
                <a:ea typeface="+mn-ea"/>
              </a:rPr>
              <a:t>rehearsal</a:t>
            </a:r>
          </a:p>
        </p:txBody>
      </p:sp>
      <p:cxnSp>
        <p:nvCxnSpPr>
          <p:cNvPr id="267" name="AutoShape 407">
            <a:extLst>
              <a:ext uri="{FF2B5EF4-FFF2-40B4-BE49-F238E27FC236}">
                <a16:creationId xmlns:a16="http://schemas.microsoft.com/office/drawing/2014/main" id="{04AC0CF2-2FD8-48FF-B9C3-909B218FBD53}"/>
              </a:ext>
            </a:extLst>
          </p:cNvPr>
          <p:cNvCxnSpPr>
            <a:cxnSpLocks noChangeShapeType="1"/>
          </p:cNvCxnSpPr>
          <p:nvPr/>
        </p:nvCxnSpPr>
        <p:spPr bwMode="auto">
          <a:xfrm>
            <a:off x="1486661" y="2767321"/>
            <a:ext cx="1291687" cy="0"/>
          </a:xfrm>
          <a:prstGeom prst="straightConnector1">
            <a:avLst/>
          </a:prstGeom>
          <a:ln w="38100">
            <a:solidFill>
              <a:srgbClr val="0070C0"/>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8" name="Oval 67">
            <a:extLst>
              <a:ext uri="{FF2B5EF4-FFF2-40B4-BE49-F238E27FC236}">
                <a16:creationId xmlns:a16="http://schemas.microsoft.com/office/drawing/2014/main" id="{875184B7-B617-4623-B735-4B476B02CFC7}"/>
              </a:ext>
            </a:extLst>
          </p:cNvPr>
          <p:cNvSpPr>
            <a:spLocks noChangeArrowheads="1"/>
          </p:cNvSpPr>
          <p:nvPr/>
        </p:nvSpPr>
        <p:spPr bwMode="auto">
          <a:xfrm>
            <a:off x="2672611" y="2725565"/>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맑은 고딕 (본문)"/>
            </a:endParaRPr>
          </a:p>
        </p:txBody>
      </p:sp>
      <p:sp>
        <p:nvSpPr>
          <p:cNvPr id="269" name="TextBox 268">
            <a:extLst>
              <a:ext uri="{FF2B5EF4-FFF2-40B4-BE49-F238E27FC236}">
                <a16:creationId xmlns:a16="http://schemas.microsoft.com/office/drawing/2014/main" id="{91C75829-E866-4A8C-B35E-3A15C71CB264}"/>
              </a:ext>
            </a:extLst>
          </p:cNvPr>
          <p:cNvSpPr txBox="1"/>
          <p:nvPr/>
        </p:nvSpPr>
        <p:spPr>
          <a:xfrm>
            <a:off x="8063596" y="2531183"/>
            <a:ext cx="84435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맑은 고딕 (본문)"/>
                <a:ea typeface="+mn-ea"/>
              </a:rPr>
              <a:t>Practice </a:t>
            </a:r>
            <a:r>
              <a:rPr lang="en" altLang="ko-KR" sz="600" dirty="0">
                <a:ln>
                  <a:solidFill>
                    <a:schemeClr val="bg1">
                      <a:lumMod val="75000"/>
                      <a:alpha val="0"/>
                    </a:schemeClr>
                  </a:solidFill>
                </a:ln>
                <a:latin typeface="맑은 고딕 (본문)"/>
                <a:ea typeface="+mn-ea"/>
              </a:rPr>
              <a:t>REMIND</a:t>
            </a:r>
          </a:p>
          <a:p>
            <a:pPr algn="ctr">
              <a:buClr>
                <a:srgbClr val="EEECE1"/>
              </a:buClr>
            </a:pPr>
            <a:r>
              <a:rPr lang="en" altLang="en-US" sz="600" dirty="0">
                <a:ln>
                  <a:solidFill>
                    <a:schemeClr val="bg1">
                      <a:lumMod val="75000"/>
                      <a:alpha val="0"/>
                    </a:schemeClr>
                  </a:solidFill>
                </a:ln>
                <a:latin typeface="맑은 고딕 (본문)"/>
                <a:ea typeface="+mn-ea"/>
              </a:rPr>
              <a:t>education</a:t>
            </a:r>
          </a:p>
        </p:txBody>
      </p:sp>
      <p:cxnSp>
        <p:nvCxnSpPr>
          <p:cNvPr id="270" name="AutoShape 407">
            <a:extLst>
              <a:ext uri="{FF2B5EF4-FFF2-40B4-BE49-F238E27FC236}">
                <a16:creationId xmlns:a16="http://schemas.microsoft.com/office/drawing/2014/main" id="{542B9F20-4F71-42A4-81B5-E506D1EEF866}"/>
              </a:ext>
            </a:extLst>
          </p:cNvPr>
          <p:cNvCxnSpPr>
            <a:cxnSpLocks noChangeShapeType="1"/>
          </p:cNvCxnSpPr>
          <p:nvPr/>
        </p:nvCxnSpPr>
        <p:spPr bwMode="auto">
          <a:xfrm flipV="1">
            <a:off x="3839054" y="2767321"/>
            <a:ext cx="5202547" cy="1585"/>
          </a:xfrm>
          <a:prstGeom prst="straightConnector1">
            <a:avLst/>
          </a:prstGeom>
          <a:ln w="38100">
            <a:solidFill>
              <a:srgbClr val="0070C0"/>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1" name="Oval 67">
            <a:extLst>
              <a:ext uri="{FF2B5EF4-FFF2-40B4-BE49-F238E27FC236}">
                <a16:creationId xmlns:a16="http://schemas.microsoft.com/office/drawing/2014/main" id="{0F95670B-9F7F-484C-BAB2-39362CA4A4F1}"/>
              </a:ext>
            </a:extLst>
          </p:cNvPr>
          <p:cNvSpPr>
            <a:spLocks noChangeArrowheads="1"/>
          </p:cNvSpPr>
          <p:nvPr/>
        </p:nvSpPr>
        <p:spPr bwMode="auto">
          <a:xfrm>
            <a:off x="1489992" y="2725565"/>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맑은 고딕 (본문)"/>
            </a:endParaRPr>
          </a:p>
        </p:txBody>
      </p:sp>
      <p:sp>
        <p:nvSpPr>
          <p:cNvPr id="272" name="Oval 67">
            <a:extLst>
              <a:ext uri="{FF2B5EF4-FFF2-40B4-BE49-F238E27FC236}">
                <a16:creationId xmlns:a16="http://schemas.microsoft.com/office/drawing/2014/main" id="{E30FCC96-4BCE-4C34-A4B0-BF6819DB0A1B}"/>
              </a:ext>
            </a:extLst>
          </p:cNvPr>
          <p:cNvSpPr>
            <a:spLocks noChangeArrowheads="1"/>
          </p:cNvSpPr>
          <p:nvPr/>
        </p:nvSpPr>
        <p:spPr bwMode="auto">
          <a:xfrm>
            <a:off x="2090545" y="2718972"/>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맑은 고딕 (본문)"/>
            </a:endParaRPr>
          </a:p>
        </p:txBody>
      </p:sp>
      <p:sp>
        <p:nvSpPr>
          <p:cNvPr id="273" name="Oval 67">
            <a:extLst>
              <a:ext uri="{FF2B5EF4-FFF2-40B4-BE49-F238E27FC236}">
                <a16:creationId xmlns:a16="http://schemas.microsoft.com/office/drawing/2014/main" id="{C4A9CBF7-79E2-42A6-92FC-4DBEB3C6EF28}"/>
              </a:ext>
            </a:extLst>
          </p:cNvPr>
          <p:cNvSpPr>
            <a:spLocks noChangeArrowheads="1"/>
          </p:cNvSpPr>
          <p:nvPr/>
        </p:nvSpPr>
        <p:spPr bwMode="auto">
          <a:xfrm>
            <a:off x="8984562" y="2716245"/>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맑은 고딕 (본문)"/>
            </a:endParaRPr>
          </a:p>
        </p:txBody>
      </p:sp>
      <p:sp>
        <p:nvSpPr>
          <p:cNvPr id="274" name="Oval 67">
            <a:extLst>
              <a:ext uri="{FF2B5EF4-FFF2-40B4-BE49-F238E27FC236}">
                <a16:creationId xmlns:a16="http://schemas.microsoft.com/office/drawing/2014/main" id="{7978D1C3-5E96-49F1-B24E-67F44459C85D}"/>
              </a:ext>
            </a:extLst>
          </p:cNvPr>
          <p:cNvSpPr>
            <a:spLocks noChangeArrowheads="1"/>
          </p:cNvSpPr>
          <p:nvPr/>
        </p:nvSpPr>
        <p:spPr bwMode="auto">
          <a:xfrm>
            <a:off x="7845571" y="2707268"/>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맑은 고딕 (본문)"/>
            </a:endParaRPr>
          </a:p>
        </p:txBody>
      </p:sp>
      <p:sp>
        <p:nvSpPr>
          <p:cNvPr id="281" name="Oval 67">
            <a:extLst>
              <a:ext uri="{FF2B5EF4-FFF2-40B4-BE49-F238E27FC236}">
                <a16:creationId xmlns:a16="http://schemas.microsoft.com/office/drawing/2014/main" id="{3037024F-AB26-458F-9D89-33EA7E37D8E4}"/>
              </a:ext>
            </a:extLst>
          </p:cNvPr>
          <p:cNvSpPr>
            <a:spLocks noChangeArrowheads="1"/>
          </p:cNvSpPr>
          <p:nvPr/>
        </p:nvSpPr>
        <p:spPr bwMode="auto">
          <a:xfrm>
            <a:off x="3809505" y="2710737"/>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맑은 고딕 (본문)"/>
            </a:endParaRPr>
          </a:p>
        </p:txBody>
      </p:sp>
      <p:sp>
        <p:nvSpPr>
          <p:cNvPr id="51" name="사다리꼴 50">
            <a:extLst>
              <a:ext uri="{FF2B5EF4-FFF2-40B4-BE49-F238E27FC236}">
                <a16:creationId xmlns:a16="http://schemas.microsoft.com/office/drawing/2014/main" id="{A2D0CCE3-D57E-40AB-A361-7F56387B03A6}"/>
              </a:ext>
            </a:extLst>
          </p:cNvPr>
          <p:cNvSpPr/>
          <p:nvPr/>
        </p:nvSpPr>
        <p:spPr bwMode="auto">
          <a:xfrm>
            <a:off x="1066536" y="3453484"/>
            <a:ext cx="483792"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52" name="TextBox 51">
            <a:extLst>
              <a:ext uri="{FF2B5EF4-FFF2-40B4-BE49-F238E27FC236}">
                <a16:creationId xmlns:a16="http://schemas.microsoft.com/office/drawing/2014/main" id="{89B908FF-3836-4BF8-ADB1-9F0BBE9B4DCF}"/>
              </a:ext>
            </a:extLst>
          </p:cNvPr>
          <p:cNvSpPr txBox="1"/>
          <p:nvPr/>
        </p:nvSpPr>
        <p:spPr>
          <a:xfrm>
            <a:off x="1066535" y="3522258"/>
            <a:ext cx="4761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reference data</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List</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cxnSp>
        <p:nvCxnSpPr>
          <p:cNvPr id="53" name="AutoShape 407">
            <a:extLst>
              <a:ext uri="{FF2B5EF4-FFF2-40B4-BE49-F238E27FC236}">
                <a16:creationId xmlns:a16="http://schemas.microsoft.com/office/drawing/2014/main" id="{32986B44-CFE2-4EF4-AF5D-B8AC14007AEF}"/>
              </a:ext>
            </a:extLst>
          </p:cNvPr>
          <p:cNvCxnSpPr>
            <a:cxnSpLocks noChangeShapeType="1"/>
          </p:cNvCxnSpPr>
          <p:nvPr/>
        </p:nvCxnSpPr>
        <p:spPr bwMode="auto">
          <a:xfrm>
            <a:off x="946443" y="3783093"/>
            <a:ext cx="1773507" cy="0"/>
          </a:xfrm>
          <a:prstGeom prst="straightConnector1">
            <a:avLst/>
          </a:prstGeom>
          <a:ln w="38100">
            <a:solidFill>
              <a:srgbClr val="0070C0"/>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4" name="Oval 67">
            <a:extLst>
              <a:ext uri="{FF2B5EF4-FFF2-40B4-BE49-F238E27FC236}">
                <a16:creationId xmlns:a16="http://schemas.microsoft.com/office/drawing/2014/main" id="{158A3D64-F57B-4160-A919-D4E506796529}"/>
              </a:ext>
            </a:extLst>
          </p:cNvPr>
          <p:cNvSpPr>
            <a:spLocks noChangeArrowheads="1"/>
          </p:cNvSpPr>
          <p:nvPr/>
        </p:nvSpPr>
        <p:spPr bwMode="auto">
          <a:xfrm>
            <a:off x="949774" y="3741337"/>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55" name="사다리꼴 54">
            <a:extLst>
              <a:ext uri="{FF2B5EF4-FFF2-40B4-BE49-F238E27FC236}">
                <a16:creationId xmlns:a16="http://schemas.microsoft.com/office/drawing/2014/main" id="{3102703F-73C4-4D50-84F8-181FAFFCB8FE}"/>
              </a:ext>
            </a:extLst>
          </p:cNvPr>
          <p:cNvSpPr/>
          <p:nvPr/>
        </p:nvSpPr>
        <p:spPr bwMode="auto">
          <a:xfrm>
            <a:off x="1603194" y="3453483"/>
            <a:ext cx="1116755"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56" name="Oval 67">
            <a:extLst>
              <a:ext uri="{FF2B5EF4-FFF2-40B4-BE49-F238E27FC236}">
                <a16:creationId xmlns:a16="http://schemas.microsoft.com/office/drawing/2014/main" id="{6F56A6FA-A243-4D0E-970F-58440A63CAEB}"/>
              </a:ext>
            </a:extLst>
          </p:cNvPr>
          <p:cNvSpPr>
            <a:spLocks noChangeArrowheads="1"/>
          </p:cNvSpPr>
          <p:nvPr/>
        </p:nvSpPr>
        <p:spPr bwMode="auto">
          <a:xfrm>
            <a:off x="1550327" y="3734744"/>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57" name="Oval 67">
            <a:extLst>
              <a:ext uri="{FF2B5EF4-FFF2-40B4-BE49-F238E27FC236}">
                <a16:creationId xmlns:a16="http://schemas.microsoft.com/office/drawing/2014/main" id="{88514613-E4E3-42F3-9B75-014F1494C9B0}"/>
              </a:ext>
            </a:extLst>
          </p:cNvPr>
          <p:cNvSpPr>
            <a:spLocks noChangeArrowheads="1"/>
          </p:cNvSpPr>
          <p:nvPr/>
        </p:nvSpPr>
        <p:spPr bwMode="auto">
          <a:xfrm>
            <a:off x="2686202" y="3741337"/>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58" name="TextBox 57">
            <a:extLst>
              <a:ext uri="{FF2B5EF4-FFF2-40B4-BE49-F238E27FC236}">
                <a16:creationId xmlns:a16="http://schemas.microsoft.com/office/drawing/2014/main" id="{C0730EBA-2FB7-4DB3-995A-E49E799B46E9}"/>
              </a:ext>
            </a:extLst>
          </p:cNvPr>
          <p:cNvSpPr txBox="1"/>
          <p:nvPr/>
        </p:nvSpPr>
        <p:spPr>
          <a:xfrm>
            <a:off x="1691530" y="3551317"/>
            <a:ext cx="89892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Reference material training</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59" name="사다리꼴 58">
            <a:extLst>
              <a:ext uri="{FF2B5EF4-FFF2-40B4-BE49-F238E27FC236}">
                <a16:creationId xmlns:a16="http://schemas.microsoft.com/office/drawing/2014/main" id="{636E2F77-0C50-472E-B598-5E1627B077BB}"/>
              </a:ext>
            </a:extLst>
          </p:cNvPr>
          <p:cNvSpPr/>
          <p:nvPr/>
        </p:nvSpPr>
        <p:spPr bwMode="auto">
          <a:xfrm>
            <a:off x="3931618" y="3451690"/>
            <a:ext cx="3970325"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60" name="TextBox 59">
            <a:extLst>
              <a:ext uri="{FF2B5EF4-FFF2-40B4-BE49-F238E27FC236}">
                <a16:creationId xmlns:a16="http://schemas.microsoft.com/office/drawing/2014/main" id="{B6E642D8-9D40-47DE-8E09-F9A5C8E8764C}"/>
              </a:ext>
            </a:extLst>
          </p:cNvPr>
          <p:cNvSpPr txBox="1"/>
          <p:nvPr/>
        </p:nvSpPr>
        <p:spPr>
          <a:xfrm>
            <a:off x="5213440" y="3450777"/>
            <a:ext cx="1577736" cy="287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no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Establishment of reference data</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61" name="사다리꼴 60">
            <a:extLst>
              <a:ext uri="{FF2B5EF4-FFF2-40B4-BE49-F238E27FC236}">
                <a16:creationId xmlns:a16="http://schemas.microsoft.com/office/drawing/2014/main" id="{435A7F2B-1D66-4F83-BA97-8182A70D25EF}"/>
              </a:ext>
            </a:extLst>
          </p:cNvPr>
          <p:cNvSpPr/>
          <p:nvPr/>
        </p:nvSpPr>
        <p:spPr bwMode="auto">
          <a:xfrm>
            <a:off x="7940185" y="3447565"/>
            <a:ext cx="1123257"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62" name="TextBox 61">
            <a:extLst>
              <a:ext uri="{FF2B5EF4-FFF2-40B4-BE49-F238E27FC236}">
                <a16:creationId xmlns:a16="http://schemas.microsoft.com/office/drawing/2014/main" id="{4FD8853B-909C-4890-9F8A-F0196730CC86}"/>
              </a:ext>
            </a:extLst>
          </p:cNvPr>
          <p:cNvSpPr txBox="1"/>
          <p:nvPr/>
        </p:nvSpPr>
        <p:spPr>
          <a:xfrm>
            <a:off x="8108687" y="3540100"/>
            <a:ext cx="844352"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Field </a:t>
            </a:r>
            <a:r>
              <a:rPr lang="en"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rPr>
              <a:t>REMIND </a:t>
            </a: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training</a:t>
            </a:r>
          </a:p>
        </p:txBody>
      </p:sp>
      <p:cxnSp>
        <p:nvCxnSpPr>
          <p:cNvPr id="63" name="AutoShape 407">
            <a:extLst>
              <a:ext uri="{FF2B5EF4-FFF2-40B4-BE49-F238E27FC236}">
                <a16:creationId xmlns:a16="http://schemas.microsoft.com/office/drawing/2014/main" id="{FDB22B3F-4481-494B-8285-3357258C74C9}"/>
              </a:ext>
            </a:extLst>
          </p:cNvPr>
          <p:cNvCxnSpPr>
            <a:cxnSpLocks noChangeShapeType="1"/>
          </p:cNvCxnSpPr>
          <p:nvPr/>
        </p:nvCxnSpPr>
        <p:spPr bwMode="auto">
          <a:xfrm flipV="1">
            <a:off x="3884145" y="3776238"/>
            <a:ext cx="5202547" cy="1585"/>
          </a:xfrm>
          <a:prstGeom prst="straightConnector1">
            <a:avLst/>
          </a:prstGeom>
          <a:ln w="38100">
            <a:solidFill>
              <a:srgbClr val="0070C0"/>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4" name="Oval 67">
            <a:extLst>
              <a:ext uri="{FF2B5EF4-FFF2-40B4-BE49-F238E27FC236}">
                <a16:creationId xmlns:a16="http://schemas.microsoft.com/office/drawing/2014/main" id="{2A30148B-05EE-4000-A732-5BC1B7A2FA53}"/>
              </a:ext>
            </a:extLst>
          </p:cNvPr>
          <p:cNvSpPr>
            <a:spLocks noChangeArrowheads="1"/>
          </p:cNvSpPr>
          <p:nvPr/>
        </p:nvSpPr>
        <p:spPr bwMode="auto">
          <a:xfrm>
            <a:off x="9017999" y="3725650"/>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65" name="Oval 67">
            <a:extLst>
              <a:ext uri="{FF2B5EF4-FFF2-40B4-BE49-F238E27FC236}">
                <a16:creationId xmlns:a16="http://schemas.microsoft.com/office/drawing/2014/main" id="{EFC33618-FAB7-44F1-955A-F6CC0000B21C}"/>
              </a:ext>
            </a:extLst>
          </p:cNvPr>
          <p:cNvSpPr>
            <a:spLocks noChangeArrowheads="1"/>
          </p:cNvSpPr>
          <p:nvPr/>
        </p:nvSpPr>
        <p:spPr bwMode="auto">
          <a:xfrm>
            <a:off x="7859187" y="3721418"/>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66" name="Oval 67">
            <a:extLst>
              <a:ext uri="{FF2B5EF4-FFF2-40B4-BE49-F238E27FC236}">
                <a16:creationId xmlns:a16="http://schemas.microsoft.com/office/drawing/2014/main" id="{4AE1AAB7-92A8-499C-ABA0-0001E8E56716}"/>
              </a:ext>
            </a:extLst>
          </p:cNvPr>
          <p:cNvSpPr>
            <a:spLocks noChangeArrowheads="1"/>
          </p:cNvSpPr>
          <p:nvPr/>
        </p:nvSpPr>
        <p:spPr bwMode="auto">
          <a:xfrm>
            <a:off x="3823315" y="3713005"/>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cxnSp>
        <p:nvCxnSpPr>
          <p:cNvPr id="67" name="AutoShape 407">
            <a:extLst>
              <a:ext uri="{FF2B5EF4-FFF2-40B4-BE49-F238E27FC236}">
                <a16:creationId xmlns:a16="http://schemas.microsoft.com/office/drawing/2014/main" id="{7F1274B1-7E5E-41FF-B9F2-468579080CC7}"/>
              </a:ext>
            </a:extLst>
          </p:cNvPr>
          <p:cNvCxnSpPr>
            <a:cxnSpLocks noChangeShapeType="1"/>
          </p:cNvCxnSpPr>
          <p:nvPr/>
        </p:nvCxnSpPr>
        <p:spPr bwMode="auto">
          <a:xfrm>
            <a:off x="946443" y="4519124"/>
            <a:ext cx="8691817" cy="0"/>
          </a:xfrm>
          <a:prstGeom prst="straightConnector1">
            <a:avLst/>
          </a:prstGeom>
          <a:ln w="38100">
            <a:solidFill>
              <a:srgbClr val="0070C0"/>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8" name="사다리꼴 67">
            <a:extLst>
              <a:ext uri="{FF2B5EF4-FFF2-40B4-BE49-F238E27FC236}">
                <a16:creationId xmlns:a16="http://schemas.microsoft.com/office/drawing/2014/main" id="{54E5AAE1-43FE-4769-80DC-059EE344174D}"/>
              </a:ext>
            </a:extLst>
          </p:cNvPr>
          <p:cNvSpPr/>
          <p:nvPr/>
        </p:nvSpPr>
        <p:spPr bwMode="auto">
          <a:xfrm>
            <a:off x="1055512" y="4189514"/>
            <a:ext cx="1664438"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69" name="사다리꼴 68">
            <a:extLst>
              <a:ext uri="{FF2B5EF4-FFF2-40B4-BE49-F238E27FC236}">
                <a16:creationId xmlns:a16="http://schemas.microsoft.com/office/drawing/2014/main" id="{C006DF06-13D2-4416-A52F-2EC728D11290}"/>
              </a:ext>
            </a:extLst>
          </p:cNvPr>
          <p:cNvSpPr/>
          <p:nvPr/>
        </p:nvSpPr>
        <p:spPr bwMode="auto">
          <a:xfrm flipV="1">
            <a:off x="1055511" y="4555992"/>
            <a:ext cx="513125" cy="272367"/>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70" name="Oval 67">
            <a:extLst>
              <a:ext uri="{FF2B5EF4-FFF2-40B4-BE49-F238E27FC236}">
                <a16:creationId xmlns:a16="http://schemas.microsoft.com/office/drawing/2014/main" id="{75C3F0D6-6F4C-4509-BB6C-5C120E719731}"/>
              </a:ext>
            </a:extLst>
          </p:cNvPr>
          <p:cNvSpPr>
            <a:spLocks noChangeArrowheads="1"/>
          </p:cNvSpPr>
          <p:nvPr/>
        </p:nvSpPr>
        <p:spPr bwMode="auto">
          <a:xfrm>
            <a:off x="1531148" y="4465123"/>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71" name="TextBox 70">
            <a:extLst>
              <a:ext uri="{FF2B5EF4-FFF2-40B4-BE49-F238E27FC236}">
                <a16:creationId xmlns:a16="http://schemas.microsoft.com/office/drawing/2014/main" id="{4DA6C060-9B3C-48B9-9C10-1D03F58702F2}"/>
              </a:ext>
            </a:extLst>
          </p:cNvPr>
          <p:cNvSpPr txBox="1"/>
          <p:nvPr/>
        </p:nvSpPr>
        <p:spPr>
          <a:xfrm>
            <a:off x="1397773" y="4286884"/>
            <a:ext cx="898926"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detailed design</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72" name="Oval 67">
            <a:extLst>
              <a:ext uri="{FF2B5EF4-FFF2-40B4-BE49-F238E27FC236}">
                <a16:creationId xmlns:a16="http://schemas.microsoft.com/office/drawing/2014/main" id="{3A7A8F1E-D2B9-4C96-933F-41145B2CCB10}"/>
              </a:ext>
            </a:extLst>
          </p:cNvPr>
          <p:cNvSpPr>
            <a:spLocks noChangeArrowheads="1"/>
          </p:cNvSpPr>
          <p:nvPr/>
        </p:nvSpPr>
        <p:spPr bwMode="auto">
          <a:xfrm>
            <a:off x="949774" y="4477368"/>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73" name="TextBox 72">
            <a:extLst>
              <a:ext uri="{FF2B5EF4-FFF2-40B4-BE49-F238E27FC236}">
                <a16:creationId xmlns:a16="http://schemas.microsoft.com/office/drawing/2014/main" id="{402366C9-E194-4017-967A-FCF5D7AA9A61}"/>
              </a:ext>
            </a:extLst>
          </p:cNvPr>
          <p:cNvSpPr txBox="1"/>
          <p:nvPr/>
        </p:nvSpPr>
        <p:spPr>
          <a:xfrm>
            <a:off x="1066535" y="4555225"/>
            <a:ext cx="47617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package</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installation</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74" name="사다리꼴 73">
            <a:extLst>
              <a:ext uri="{FF2B5EF4-FFF2-40B4-BE49-F238E27FC236}">
                <a16:creationId xmlns:a16="http://schemas.microsoft.com/office/drawing/2014/main" id="{8DFEBC0C-089E-49F9-B925-0BE58A6360A1}"/>
              </a:ext>
            </a:extLst>
          </p:cNvPr>
          <p:cNvSpPr/>
          <p:nvPr/>
        </p:nvSpPr>
        <p:spPr bwMode="auto">
          <a:xfrm>
            <a:off x="2741521" y="4189514"/>
            <a:ext cx="3149598"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76" name="TextBox 75">
            <a:extLst>
              <a:ext uri="{FF2B5EF4-FFF2-40B4-BE49-F238E27FC236}">
                <a16:creationId xmlns:a16="http://schemas.microsoft.com/office/drawing/2014/main" id="{98E7AE19-7B5C-480E-8C76-0CC68A82F65B}"/>
              </a:ext>
            </a:extLst>
          </p:cNvPr>
          <p:cNvSpPr txBox="1"/>
          <p:nvPr/>
        </p:nvSpPr>
        <p:spPr>
          <a:xfrm>
            <a:off x="3971436" y="4286884"/>
            <a:ext cx="898926"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package reflect</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77" name="사다리꼴 76">
            <a:extLst>
              <a:ext uri="{FF2B5EF4-FFF2-40B4-BE49-F238E27FC236}">
                <a16:creationId xmlns:a16="http://schemas.microsoft.com/office/drawing/2014/main" id="{BA0693FE-99AE-4B06-BA3E-0F406C1DDF96}"/>
              </a:ext>
            </a:extLst>
          </p:cNvPr>
          <p:cNvSpPr/>
          <p:nvPr/>
        </p:nvSpPr>
        <p:spPr bwMode="auto">
          <a:xfrm>
            <a:off x="6200645" y="4200463"/>
            <a:ext cx="1135477"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78" name="TextBox 77">
            <a:extLst>
              <a:ext uri="{FF2B5EF4-FFF2-40B4-BE49-F238E27FC236}">
                <a16:creationId xmlns:a16="http://schemas.microsoft.com/office/drawing/2014/main" id="{138D471F-820C-4A3F-BC30-B6F17BCFFE0A}"/>
              </a:ext>
            </a:extLst>
          </p:cNvPr>
          <p:cNvSpPr txBox="1"/>
          <p:nvPr/>
        </p:nvSpPr>
        <p:spPr>
          <a:xfrm>
            <a:off x="6411780" y="4217848"/>
            <a:ext cx="651433"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integrated</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test</a:t>
            </a:r>
          </a:p>
        </p:txBody>
      </p:sp>
      <p:sp>
        <p:nvSpPr>
          <p:cNvPr id="79" name="사다리꼴 78">
            <a:extLst>
              <a:ext uri="{FF2B5EF4-FFF2-40B4-BE49-F238E27FC236}">
                <a16:creationId xmlns:a16="http://schemas.microsoft.com/office/drawing/2014/main" id="{4E4A4E70-BFA4-49E8-AFA4-89F962603FB8}"/>
              </a:ext>
            </a:extLst>
          </p:cNvPr>
          <p:cNvSpPr/>
          <p:nvPr/>
        </p:nvSpPr>
        <p:spPr bwMode="auto">
          <a:xfrm>
            <a:off x="7335614" y="4190221"/>
            <a:ext cx="566330"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80" name="TextBox 79">
            <a:extLst>
              <a:ext uri="{FF2B5EF4-FFF2-40B4-BE49-F238E27FC236}">
                <a16:creationId xmlns:a16="http://schemas.microsoft.com/office/drawing/2014/main" id="{0F369D00-19E4-48DB-9A6D-450B6C155522}"/>
              </a:ext>
            </a:extLst>
          </p:cNvPr>
          <p:cNvSpPr txBox="1"/>
          <p:nvPr/>
        </p:nvSpPr>
        <p:spPr>
          <a:xfrm>
            <a:off x="7457683" y="4279402"/>
            <a:ext cx="30782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rehearsal</a:t>
            </a:r>
          </a:p>
        </p:txBody>
      </p:sp>
      <p:sp>
        <p:nvSpPr>
          <p:cNvPr id="82" name="Oval 67">
            <a:extLst>
              <a:ext uri="{FF2B5EF4-FFF2-40B4-BE49-F238E27FC236}">
                <a16:creationId xmlns:a16="http://schemas.microsoft.com/office/drawing/2014/main" id="{70504C6E-B489-43FD-BE2F-C82DC5E47332}"/>
              </a:ext>
            </a:extLst>
          </p:cNvPr>
          <p:cNvSpPr>
            <a:spLocks noChangeArrowheads="1"/>
          </p:cNvSpPr>
          <p:nvPr/>
        </p:nvSpPr>
        <p:spPr bwMode="auto">
          <a:xfrm>
            <a:off x="7274347" y="4470775"/>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83" name="사다리꼴 82">
            <a:extLst>
              <a:ext uri="{FF2B5EF4-FFF2-40B4-BE49-F238E27FC236}">
                <a16:creationId xmlns:a16="http://schemas.microsoft.com/office/drawing/2014/main" id="{63800848-A044-4552-83C9-7C892A3933FF}"/>
              </a:ext>
            </a:extLst>
          </p:cNvPr>
          <p:cNvSpPr/>
          <p:nvPr/>
        </p:nvSpPr>
        <p:spPr bwMode="auto">
          <a:xfrm>
            <a:off x="7930770" y="4191271"/>
            <a:ext cx="1123257"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84" name="TextBox 83">
            <a:extLst>
              <a:ext uri="{FF2B5EF4-FFF2-40B4-BE49-F238E27FC236}">
                <a16:creationId xmlns:a16="http://schemas.microsoft.com/office/drawing/2014/main" id="{83E4520C-D31D-4171-AB22-383ADDCD3E12}"/>
              </a:ext>
            </a:extLst>
          </p:cNvPr>
          <p:cNvSpPr txBox="1"/>
          <p:nvPr/>
        </p:nvSpPr>
        <p:spPr>
          <a:xfrm>
            <a:off x="8099272" y="4283806"/>
            <a:ext cx="844352"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In situ stabilization</a:t>
            </a:r>
          </a:p>
        </p:txBody>
      </p:sp>
      <p:sp>
        <p:nvSpPr>
          <p:cNvPr id="85" name="사다리꼴 84">
            <a:extLst>
              <a:ext uri="{FF2B5EF4-FFF2-40B4-BE49-F238E27FC236}">
                <a16:creationId xmlns:a16="http://schemas.microsoft.com/office/drawing/2014/main" id="{4A138443-75D2-4D20-B8AC-F473D20C4B62}"/>
              </a:ext>
            </a:extLst>
          </p:cNvPr>
          <p:cNvSpPr/>
          <p:nvPr/>
        </p:nvSpPr>
        <p:spPr bwMode="auto">
          <a:xfrm flipV="1">
            <a:off x="8492805" y="4555991"/>
            <a:ext cx="554756" cy="272367"/>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86" name="Oval 67">
            <a:extLst>
              <a:ext uri="{FF2B5EF4-FFF2-40B4-BE49-F238E27FC236}">
                <a16:creationId xmlns:a16="http://schemas.microsoft.com/office/drawing/2014/main" id="{D1693BA8-1E1E-41D3-9D28-F49339A636B7}"/>
              </a:ext>
            </a:extLst>
          </p:cNvPr>
          <p:cNvSpPr>
            <a:spLocks noChangeArrowheads="1"/>
          </p:cNvSpPr>
          <p:nvPr/>
        </p:nvSpPr>
        <p:spPr bwMode="auto">
          <a:xfrm>
            <a:off x="8447748" y="4477368"/>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87" name="TextBox 86">
            <a:extLst>
              <a:ext uri="{FF2B5EF4-FFF2-40B4-BE49-F238E27FC236}">
                <a16:creationId xmlns:a16="http://schemas.microsoft.com/office/drawing/2014/main" id="{8C0C6916-52AF-4C58-9F80-1B2C9A3D377A}"/>
              </a:ext>
            </a:extLst>
          </p:cNvPr>
          <p:cNvSpPr txBox="1"/>
          <p:nvPr/>
        </p:nvSpPr>
        <p:spPr>
          <a:xfrm>
            <a:off x="8532412" y="4630618"/>
            <a:ext cx="476172"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rehearsal</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88" name="사다리꼴 87">
            <a:extLst>
              <a:ext uri="{FF2B5EF4-FFF2-40B4-BE49-F238E27FC236}">
                <a16:creationId xmlns:a16="http://schemas.microsoft.com/office/drawing/2014/main" id="{5821F5FD-DE8A-4403-A540-4352A670C08E}"/>
              </a:ext>
            </a:extLst>
          </p:cNvPr>
          <p:cNvSpPr/>
          <p:nvPr/>
        </p:nvSpPr>
        <p:spPr bwMode="auto">
          <a:xfrm>
            <a:off x="9076146" y="4190221"/>
            <a:ext cx="555153"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89" name="TextBox 88">
            <a:extLst>
              <a:ext uri="{FF2B5EF4-FFF2-40B4-BE49-F238E27FC236}">
                <a16:creationId xmlns:a16="http://schemas.microsoft.com/office/drawing/2014/main" id="{22234D53-42F2-46E2-A629-0F62A01111FE}"/>
              </a:ext>
            </a:extLst>
          </p:cNvPr>
          <p:cNvSpPr txBox="1"/>
          <p:nvPr/>
        </p:nvSpPr>
        <p:spPr>
          <a:xfrm>
            <a:off x="9198215" y="4279402"/>
            <a:ext cx="30782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stabilization</a:t>
            </a:r>
          </a:p>
        </p:txBody>
      </p:sp>
      <p:sp>
        <p:nvSpPr>
          <p:cNvPr id="92" name="Oval 67">
            <a:extLst>
              <a:ext uri="{FF2B5EF4-FFF2-40B4-BE49-F238E27FC236}">
                <a16:creationId xmlns:a16="http://schemas.microsoft.com/office/drawing/2014/main" id="{D1B1FDDD-FECB-44BA-84F3-2F9B9D1C96D8}"/>
              </a:ext>
            </a:extLst>
          </p:cNvPr>
          <p:cNvSpPr>
            <a:spLocks noChangeArrowheads="1"/>
          </p:cNvSpPr>
          <p:nvPr/>
        </p:nvSpPr>
        <p:spPr bwMode="auto">
          <a:xfrm>
            <a:off x="7861612" y="4477368"/>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93" name="사다리꼴 92">
            <a:extLst>
              <a:ext uri="{FF2B5EF4-FFF2-40B4-BE49-F238E27FC236}">
                <a16:creationId xmlns:a16="http://schemas.microsoft.com/office/drawing/2014/main" id="{C872AC13-5E7D-4D14-B118-12850DEA5306}"/>
              </a:ext>
            </a:extLst>
          </p:cNvPr>
          <p:cNvSpPr/>
          <p:nvPr/>
        </p:nvSpPr>
        <p:spPr bwMode="auto">
          <a:xfrm flipV="1">
            <a:off x="8502965" y="2777991"/>
            <a:ext cx="554756" cy="272367"/>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94" name="TextBox 93">
            <a:extLst>
              <a:ext uri="{FF2B5EF4-FFF2-40B4-BE49-F238E27FC236}">
                <a16:creationId xmlns:a16="http://schemas.microsoft.com/office/drawing/2014/main" id="{3C1D621E-81E2-4534-9DAD-07405F66DEDC}"/>
              </a:ext>
            </a:extLst>
          </p:cNvPr>
          <p:cNvSpPr txBox="1"/>
          <p:nvPr/>
        </p:nvSpPr>
        <p:spPr>
          <a:xfrm>
            <a:off x="8552732" y="2852618"/>
            <a:ext cx="476172"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rehearsal</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cxnSp>
        <p:nvCxnSpPr>
          <p:cNvPr id="95" name="AutoShape 407">
            <a:extLst>
              <a:ext uri="{FF2B5EF4-FFF2-40B4-BE49-F238E27FC236}">
                <a16:creationId xmlns:a16="http://schemas.microsoft.com/office/drawing/2014/main" id="{FBF8DAFE-04AC-4E75-BE5E-3056B8027A49}"/>
              </a:ext>
            </a:extLst>
          </p:cNvPr>
          <p:cNvCxnSpPr>
            <a:cxnSpLocks noChangeShapeType="1"/>
          </p:cNvCxnSpPr>
          <p:nvPr/>
        </p:nvCxnSpPr>
        <p:spPr bwMode="auto">
          <a:xfrm>
            <a:off x="3857801" y="5323212"/>
            <a:ext cx="2295885" cy="2644"/>
          </a:xfrm>
          <a:prstGeom prst="straightConnector1">
            <a:avLst/>
          </a:prstGeom>
          <a:ln w="38100">
            <a:solidFill>
              <a:srgbClr val="0070C0"/>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6" name="사다리꼴 95">
            <a:extLst>
              <a:ext uri="{FF2B5EF4-FFF2-40B4-BE49-F238E27FC236}">
                <a16:creationId xmlns:a16="http://schemas.microsoft.com/office/drawing/2014/main" id="{2649F798-A302-4CE1-B20A-3E4001C90902}"/>
              </a:ext>
            </a:extLst>
          </p:cNvPr>
          <p:cNvSpPr/>
          <p:nvPr/>
        </p:nvSpPr>
        <p:spPr bwMode="auto">
          <a:xfrm>
            <a:off x="3884146" y="4988192"/>
            <a:ext cx="556050"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97" name="TextBox 96">
            <a:extLst>
              <a:ext uri="{FF2B5EF4-FFF2-40B4-BE49-F238E27FC236}">
                <a16:creationId xmlns:a16="http://schemas.microsoft.com/office/drawing/2014/main" id="{DBA425E6-1B69-44D4-9493-594CB5264F5E}"/>
              </a:ext>
            </a:extLst>
          </p:cNvPr>
          <p:cNvSpPr txBox="1"/>
          <p:nvPr/>
        </p:nvSpPr>
        <p:spPr>
          <a:xfrm>
            <a:off x="4010817" y="5015754"/>
            <a:ext cx="319011"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analyze</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design</a:t>
            </a:r>
          </a:p>
        </p:txBody>
      </p:sp>
      <p:sp>
        <p:nvSpPr>
          <p:cNvPr id="98" name="Oval 67">
            <a:extLst>
              <a:ext uri="{FF2B5EF4-FFF2-40B4-BE49-F238E27FC236}">
                <a16:creationId xmlns:a16="http://schemas.microsoft.com/office/drawing/2014/main" id="{8DE4A0C6-45AD-4405-AB04-D8855688200D}"/>
              </a:ext>
            </a:extLst>
          </p:cNvPr>
          <p:cNvSpPr>
            <a:spLocks noChangeArrowheads="1"/>
          </p:cNvSpPr>
          <p:nvPr/>
        </p:nvSpPr>
        <p:spPr bwMode="auto">
          <a:xfrm>
            <a:off x="3831346" y="5265041"/>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99" name="사다리꼴 98">
            <a:extLst>
              <a:ext uri="{FF2B5EF4-FFF2-40B4-BE49-F238E27FC236}">
                <a16:creationId xmlns:a16="http://schemas.microsoft.com/office/drawing/2014/main" id="{392D7CD8-E76C-47D1-AE1B-CF29D2992C69}"/>
              </a:ext>
            </a:extLst>
          </p:cNvPr>
          <p:cNvSpPr/>
          <p:nvPr/>
        </p:nvSpPr>
        <p:spPr bwMode="auto">
          <a:xfrm>
            <a:off x="4501235" y="4983691"/>
            <a:ext cx="1654424"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00" name="TextBox 99">
            <a:extLst>
              <a:ext uri="{FF2B5EF4-FFF2-40B4-BE49-F238E27FC236}">
                <a16:creationId xmlns:a16="http://schemas.microsoft.com/office/drawing/2014/main" id="{D6AD190D-992B-40F4-9F1A-73893D70CF6D}"/>
              </a:ext>
            </a:extLst>
          </p:cNvPr>
          <p:cNvSpPr txBox="1"/>
          <p:nvPr/>
        </p:nvSpPr>
        <p:spPr>
          <a:xfrm>
            <a:off x="5132845" y="5077308"/>
            <a:ext cx="319011"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avatar</a:t>
            </a:r>
          </a:p>
        </p:txBody>
      </p:sp>
      <p:sp>
        <p:nvSpPr>
          <p:cNvPr id="101" name="Oval 67">
            <a:extLst>
              <a:ext uri="{FF2B5EF4-FFF2-40B4-BE49-F238E27FC236}">
                <a16:creationId xmlns:a16="http://schemas.microsoft.com/office/drawing/2014/main" id="{7560D1AD-6F6C-43A0-80BA-D4DAB912B007}"/>
              </a:ext>
            </a:extLst>
          </p:cNvPr>
          <p:cNvSpPr>
            <a:spLocks noChangeArrowheads="1"/>
          </p:cNvSpPr>
          <p:nvPr/>
        </p:nvSpPr>
        <p:spPr bwMode="auto">
          <a:xfrm>
            <a:off x="4406974" y="5269521"/>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02" name="Oval 67">
            <a:extLst>
              <a:ext uri="{FF2B5EF4-FFF2-40B4-BE49-F238E27FC236}">
                <a16:creationId xmlns:a16="http://schemas.microsoft.com/office/drawing/2014/main" id="{B4B7764C-E8B3-4E58-A1D5-6B0407D6DD24}"/>
              </a:ext>
            </a:extLst>
          </p:cNvPr>
          <p:cNvSpPr>
            <a:spLocks noChangeArrowheads="1"/>
          </p:cNvSpPr>
          <p:nvPr/>
        </p:nvSpPr>
        <p:spPr bwMode="auto">
          <a:xfrm>
            <a:off x="6110961" y="5277200"/>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cxnSp>
        <p:nvCxnSpPr>
          <p:cNvPr id="103" name="AutoShape 407">
            <a:extLst>
              <a:ext uri="{FF2B5EF4-FFF2-40B4-BE49-F238E27FC236}">
                <a16:creationId xmlns:a16="http://schemas.microsoft.com/office/drawing/2014/main" id="{099C2846-C1E1-49F1-946D-372924721110}"/>
              </a:ext>
            </a:extLst>
          </p:cNvPr>
          <p:cNvCxnSpPr>
            <a:cxnSpLocks noChangeShapeType="1"/>
          </p:cNvCxnSpPr>
          <p:nvPr/>
        </p:nvCxnSpPr>
        <p:spPr bwMode="auto">
          <a:xfrm>
            <a:off x="6522413" y="5302500"/>
            <a:ext cx="227735" cy="0"/>
          </a:xfrm>
          <a:prstGeom prst="straightConnector1">
            <a:avLst/>
          </a:prstGeom>
          <a:ln w="38100">
            <a:solidFill>
              <a:srgbClr val="0070C0"/>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4" name="사다리꼴 103">
            <a:extLst>
              <a:ext uri="{FF2B5EF4-FFF2-40B4-BE49-F238E27FC236}">
                <a16:creationId xmlns:a16="http://schemas.microsoft.com/office/drawing/2014/main" id="{52843874-796A-4104-9237-038129229901}"/>
              </a:ext>
            </a:extLst>
          </p:cNvPr>
          <p:cNvSpPr/>
          <p:nvPr/>
        </p:nvSpPr>
        <p:spPr bwMode="auto">
          <a:xfrm>
            <a:off x="6506928" y="4993848"/>
            <a:ext cx="243220"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defRPr/>
            </a:pPr>
            <a:endParaRPr lang="ko-KR" altLang="en-US" sz="600" b="1" dirty="0">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05" name="TextBox 104">
            <a:extLst>
              <a:ext uri="{FF2B5EF4-FFF2-40B4-BE49-F238E27FC236}">
                <a16:creationId xmlns:a16="http://schemas.microsoft.com/office/drawing/2014/main" id="{0765025E-1EE8-428F-837C-51116DEE042D}"/>
              </a:ext>
            </a:extLst>
          </p:cNvPr>
          <p:cNvSpPr txBox="1"/>
          <p:nvPr/>
        </p:nvSpPr>
        <p:spPr>
          <a:xfrm>
            <a:off x="6484609" y="5071722"/>
            <a:ext cx="319011"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test</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06" name="사다리꼴 105">
            <a:extLst>
              <a:ext uri="{FF2B5EF4-FFF2-40B4-BE49-F238E27FC236}">
                <a16:creationId xmlns:a16="http://schemas.microsoft.com/office/drawing/2014/main" id="{DEF5959C-2169-4DAC-8DD7-E0793E92B62E}"/>
              </a:ext>
            </a:extLst>
          </p:cNvPr>
          <p:cNvSpPr/>
          <p:nvPr/>
        </p:nvSpPr>
        <p:spPr bwMode="auto">
          <a:xfrm>
            <a:off x="6779197" y="5007263"/>
            <a:ext cx="566330"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07" name="TextBox 106">
            <a:extLst>
              <a:ext uri="{FF2B5EF4-FFF2-40B4-BE49-F238E27FC236}">
                <a16:creationId xmlns:a16="http://schemas.microsoft.com/office/drawing/2014/main" id="{4F822E7F-07CA-45BC-ADB5-0D8E5B501692}"/>
              </a:ext>
            </a:extLst>
          </p:cNvPr>
          <p:cNvSpPr txBox="1"/>
          <p:nvPr/>
        </p:nvSpPr>
        <p:spPr>
          <a:xfrm>
            <a:off x="6901266" y="5096444"/>
            <a:ext cx="30782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rehearsal</a:t>
            </a:r>
          </a:p>
        </p:txBody>
      </p:sp>
      <p:cxnSp>
        <p:nvCxnSpPr>
          <p:cNvPr id="108" name="AutoShape 407">
            <a:extLst>
              <a:ext uri="{FF2B5EF4-FFF2-40B4-BE49-F238E27FC236}">
                <a16:creationId xmlns:a16="http://schemas.microsoft.com/office/drawing/2014/main" id="{B878FA21-9933-4C32-8EB9-A8F7FEAE6CAF}"/>
              </a:ext>
            </a:extLst>
          </p:cNvPr>
          <p:cNvCxnSpPr>
            <a:cxnSpLocks noChangeShapeType="1"/>
          </p:cNvCxnSpPr>
          <p:nvPr/>
        </p:nvCxnSpPr>
        <p:spPr bwMode="auto">
          <a:xfrm>
            <a:off x="6815707" y="5311125"/>
            <a:ext cx="544330" cy="2235"/>
          </a:xfrm>
          <a:prstGeom prst="straightConnector1">
            <a:avLst/>
          </a:prstGeom>
          <a:ln w="38100">
            <a:solidFill>
              <a:srgbClr val="0070C0"/>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9" name="사다리꼴 108">
            <a:extLst>
              <a:ext uri="{FF2B5EF4-FFF2-40B4-BE49-F238E27FC236}">
                <a16:creationId xmlns:a16="http://schemas.microsoft.com/office/drawing/2014/main" id="{5E83CF13-F64B-4DFE-9696-17819604F3C3}"/>
              </a:ext>
            </a:extLst>
          </p:cNvPr>
          <p:cNvSpPr/>
          <p:nvPr/>
        </p:nvSpPr>
        <p:spPr bwMode="auto">
          <a:xfrm>
            <a:off x="7960943" y="5004967"/>
            <a:ext cx="1123257"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10" name="TextBox 109">
            <a:extLst>
              <a:ext uri="{FF2B5EF4-FFF2-40B4-BE49-F238E27FC236}">
                <a16:creationId xmlns:a16="http://schemas.microsoft.com/office/drawing/2014/main" id="{3CF4173E-6D5C-48F8-9CFE-D6E8748163DE}"/>
              </a:ext>
            </a:extLst>
          </p:cNvPr>
          <p:cNvSpPr txBox="1"/>
          <p:nvPr/>
        </p:nvSpPr>
        <p:spPr>
          <a:xfrm>
            <a:off x="8129445" y="5097502"/>
            <a:ext cx="844352"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In situ stabilization</a:t>
            </a:r>
          </a:p>
        </p:txBody>
      </p:sp>
      <p:cxnSp>
        <p:nvCxnSpPr>
          <p:cNvPr id="111" name="AutoShape 407">
            <a:extLst>
              <a:ext uri="{FF2B5EF4-FFF2-40B4-BE49-F238E27FC236}">
                <a16:creationId xmlns:a16="http://schemas.microsoft.com/office/drawing/2014/main" id="{FF486E1D-B4A1-4DFA-BB07-82B50569FAA9}"/>
              </a:ext>
            </a:extLst>
          </p:cNvPr>
          <p:cNvCxnSpPr>
            <a:cxnSpLocks noChangeShapeType="1"/>
            <a:endCxn id="117" idx="6"/>
          </p:cNvCxnSpPr>
          <p:nvPr/>
        </p:nvCxnSpPr>
        <p:spPr bwMode="auto">
          <a:xfrm>
            <a:off x="7912021" y="5338022"/>
            <a:ext cx="1231401" cy="0"/>
          </a:xfrm>
          <a:prstGeom prst="straightConnector1">
            <a:avLst/>
          </a:prstGeom>
          <a:ln w="38100">
            <a:solidFill>
              <a:srgbClr val="0070C0"/>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2" name="Oval 67">
            <a:extLst>
              <a:ext uri="{FF2B5EF4-FFF2-40B4-BE49-F238E27FC236}">
                <a16:creationId xmlns:a16="http://schemas.microsoft.com/office/drawing/2014/main" id="{7A7EF159-CB85-4C5B-8504-D01F905DFDEF}"/>
              </a:ext>
            </a:extLst>
          </p:cNvPr>
          <p:cNvSpPr>
            <a:spLocks noChangeArrowheads="1"/>
          </p:cNvSpPr>
          <p:nvPr/>
        </p:nvSpPr>
        <p:spPr bwMode="auto">
          <a:xfrm>
            <a:off x="7887178" y="5265111"/>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13" name="사다리꼴 112">
            <a:extLst>
              <a:ext uri="{FF2B5EF4-FFF2-40B4-BE49-F238E27FC236}">
                <a16:creationId xmlns:a16="http://schemas.microsoft.com/office/drawing/2014/main" id="{B3BFE852-7E8D-4EDA-A9DB-C7CC51C3E024}"/>
              </a:ext>
            </a:extLst>
          </p:cNvPr>
          <p:cNvSpPr/>
          <p:nvPr/>
        </p:nvSpPr>
        <p:spPr bwMode="auto">
          <a:xfrm flipV="1">
            <a:off x="8522981" y="5369687"/>
            <a:ext cx="554756" cy="272367"/>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14" name="사다리꼴 113">
            <a:extLst>
              <a:ext uri="{FF2B5EF4-FFF2-40B4-BE49-F238E27FC236}">
                <a16:creationId xmlns:a16="http://schemas.microsoft.com/office/drawing/2014/main" id="{90EB523A-C023-4E92-921F-30B59BC49E0F}"/>
              </a:ext>
            </a:extLst>
          </p:cNvPr>
          <p:cNvSpPr/>
          <p:nvPr/>
        </p:nvSpPr>
        <p:spPr bwMode="auto">
          <a:xfrm flipV="1">
            <a:off x="6492019" y="5322195"/>
            <a:ext cx="844882" cy="271384"/>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15" name="TextBox 114">
            <a:extLst>
              <a:ext uri="{FF2B5EF4-FFF2-40B4-BE49-F238E27FC236}">
                <a16:creationId xmlns:a16="http://schemas.microsoft.com/office/drawing/2014/main" id="{4351140C-A9EE-41C3-9177-CC5DA4EA1555}"/>
              </a:ext>
            </a:extLst>
          </p:cNvPr>
          <p:cNvSpPr txBox="1"/>
          <p:nvPr/>
        </p:nvSpPr>
        <p:spPr>
          <a:xfrm>
            <a:off x="8562588" y="5409810"/>
            <a:ext cx="476172"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rehearsal</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16" name="TextBox 115">
            <a:extLst>
              <a:ext uri="{FF2B5EF4-FFF2-40B4-BE49-F238E27FC236}">
                <a16:creationId xmlns:a16="http://schemas.microsoft.com/office/drawing/2014/main" id="{65B155B8-48CF-449A-B091-1BBB1C3C58D9}"/>
              </a:ext>
            </a:extLst>
          </p:cNvPr>
          <p:cNvSpPr txBox="1"/>
          <p:nvPr/>
        </p:nvSpPr>
        <p:spPr>
          <a:xfrm>
            <a:off x="6696407" y="5389682"/>
            <a:ext cx="476172"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education</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17" name="Oval 67">
            <a:extLst>
              <a:ext uri="{FF2B5EF4-FFF2-40B4-BE49-F238E27FC236}">
                <a16:creationId xmlns:a16="http://schemas.microsoft.com/office/drawing/2014/main" id="{01E08DAF-BE02-45E1-9538-443AFF492A5A}"/>
              </a:ext>
            </a:extLst>
          </p:cNvPr>
          <p:cNvSpPr>
            <a:spLocks noChangeArrowheads="1"/>
          </p:cNvSpPr>
          <p:nvPr/>
        </p:nvSpPr>
        <p:spPr bwMode="auto">
          <a:xfrm>
            <a:off x="9037685" y="5284022"/>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18" name="Oval 67">
            <a:extLst>
              <a:ext uri="{FF2B5EF4-FFF2-40B4-BE49-F238E27FC236}">
                <a16:creationId xmlns:a16="http://schemas.microsoft.com/office/drawing/2014/main" id="{8F86A853-8B80-44B0-9711-2411717940EF}"/>
              </a:ext>
            </a:extLst>
          </p:cNvPr>
          <p:cNvSpPr>
            <a:spLocks noChangeArrowheads="1"/>
          </p:cNvSpPr>
          <p:nvPr/>
        </p:nvSpPr>
        <p:spPr bwMode="auto">
          <a:xfrm>
            <a:off x="8453646" y="5270866"/>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19" name="Oval 67">
            <a:extLst>
              <a:ext uri="{FF2B5EF4-FFF2-40B4-BE49-F238E27FC236}">
                <a16:creationId xmlns:a16="http://schemas.microsoft.com/office/drawing/2014/main" id="{934C48E4-FF00-4339-AF2F-B465F12BB436}"/>
              </a:ext>
            </a:extLst>
          </p:cNvPr>
          <p:cNvSpPr>
            <a:spLocks noChangeArrowheads="1"/>
          </p:cNvSpPr>
          <p:nvPr/>
        </p:nvSpPr>
        <p:spPr bwMode="auto">
          <a:xfrm>
            <a:off x="6435059" y="5253608"/>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20" name="Oval 67">
            <a:extLst>
              <a:ext uri="{FF2B5EF4-FFF2-40B4-BE49-F238E27FC236}">
                <a16:creationId xmlns:a16="http://schemas.microsoft.com/office/drawing/2014/main" id="{B046D8F1-05D0-4FA9-854E-F8C3022DACF3}"/>
              </a:ext>
            </a:extLst>
          </p:cNvPr>
          <p:cNvSpPr>
            <a:spLocks noChangeArrowheads="1"/>
          </p:cNvSpPr>
          <p:nvPr/>
        </p:nvSpPr>
        <p:spPr bwMode="auto">
          <a:xfrm>
            <a:off x="7286196" y="5250734"/>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21" name="Oval 67">
            <a:extLst>
              <a:ext uri="{FF2B5EF4-FFF2-40B4-BE49-F238E27FC236}">
                <a16:creationId xmlns:a16="http://schemas.microsoft.com/office/drawing/2014/main" id="{B70BDB2F-ECA9-44BC-BFA8-75AE7458F608}"/>
              </a:ext>
            </a:extLst>
          </p:cNvPr>
          <p:cNvSpPr>
            <a:spLocks noChangeArrowheads="1"/>
          </p:cNvSpPr>
          <p:nvPr/>
        </p:nvSpPr>
        <p:spPr bwMode="auto">
          <a:xfrm>
            <a:off x="6725484" y="5250735"/>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cxnSp>
        <p:nvCxnSpPr>
          <p:cNvPr id="152" name="AutoShape 407">
            <a:extLst>
              <a:ext uri="{FF2B5EF4-FFF2-40B4-BE49-F238E27FC236}">
                <a16:creationId xmlns:a16="http://schemas.microsoft.com/office/drawing/2014/main" id="{1930D5AE-B3DD-47DC-AE0F-9850714CB6B5}"/>
              </a:ext>
            </a:extLst>
          </p:cNvPr>
          <p:cNvCxnSpPr>
            <a:cxnSpLocks noChangeShapeType="1"/>
          </p:cNvCxnSpPr>
          <p:nvPr/>
        </p:nvCxnSpPr>
        <p:spPr bwMode="auto">
          <a:xfrm>
            <a:off x="2171372" y="6192181"/>
            <a:ext cx="517281" cy="2876"/>
          </a:xfrm>
          <a:prstGeom prst="straightConnector1">
            <a:avLst/>
          </a:prstGeom>
          <a:ln w="38100">
            <a:solidFill>
              <a:srgbClr val="0070C0"/>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3" name="사다리꼴 152">
            <a:extLst>
              <a:ext uri="{FF2B5EF4-FFF2-40B4-BE49-F238E27FC236}">
                <a16:creationId xmlns:a16="http://schemas.microsoft.com/office/drawing/2014/main" id="{DB710B1C-8A8E-4A78-90FD-4835F7801393}"/>
              </a:ext>
            </a:extLst>
          </p:cNvPr>
          <p:cNvSpPr/>
          <p:nvPr/>
        </p:nvSpPr>
        <p:spPr bwMode="auto">
          <a:xfrm>
            <a:off x="2148546" y="5876646"/>
            <a:ext cx="556050"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defRPr/>
            </a:pPr>
            <a:endParaRPr lang="ko-KR" altLang="en-US" sz="600" b="1" dirty="0">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cxnSp>
        <p:nvCxnSpPr>
          <p:cNvPr id="154" name="AutoShape 407">
            <a:extLst>
              <a:ext uri="{FF2B5EF4-FFF2-40B4-BE49-F238E27FC236}">
                <a16:creationId xmlns:a16="http://schemas.microsoft.com/office/drawing/2014/main" id="{73BC30C3-64CB-45DF-A84D-D0870E100CD6}"/>
              </a:ext>
            </a:extLst>
          </p:cNvPr>
          <p:cNvCxnSpPr>
            <a:cxnSpLocks noChangeShapeType="1"/>
          </p:cNvCxnSpPr>
          <p:nvPr/>
        </p:nvCxnSpPr>
        <p:spPr bwMode="auto">
          <a:xfrm>
            <a:off x="2757007" y="6192181"/>
            <a:ext cx="227735" cy="0"/>
          </a:xfrm>
          <a:prstGeom prst="straightConnector1">
            <a:avLst/>
          </a:prstGeom>
          <a:ln w="38100">
            <a:solidFill>
              <a:srgbClr val="0070C0"/>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5" name="Oval 67">
            <a:extLst>
              <a:ext uri="{FF2B5EF4-FFF2-40B4-BE49-F238E27FC236}">
                <a16:creationId xmlns:a16="http://schemas.microsoft.com/office/drawing/2014/main" id="{B34EE2C3-5549-453E-B0FF-9F712DF71401}"/>
              </a:ext>
            </a:extLst>
          </p:cNvPr>
          <p:cNvSpPr>
            <a:spLocks noChangeArrowheads="1"/>
          </p:cNvSpPr>
          <p:nvPr/>
        </p:nvSpPr>
        <p:spPr bwMode="auto">
          <a:xfrm>
            <a:off x="2094562" y="6137531"/>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cxnSp>
        <p:nvCxnSpPr>
          <p:cNvPr id="156" name="AutoShape 407">
            <a:extLst>
              <a:ext uri="{FF2B5EF4-FFF2-40B4-BE49-F238E27FC236}">
                <a16:creationId xmlns:a16="http://schemas.microsoft.com/office/drawing/2014/main" id="{D1AB7BAF-3B06-40F7-80F3-1DA2A5B79F57}"/>
              </a:ext>
            </a:extLst>
          </p:cNvPr>
          <p:cNvCxnSpPr>
            <a:cxnSpLocks noChangeShapeType="1"/>
          </p:cNvCxnSpPr>
          <p:nvPr/>
        </p:nvCxnSpPr>
        <p:spPr bwMode="auto">
          <a:xfrm flipV="1">
            <a:off x="3321602" y="6199515"/>
            <a:ext cx="2827054" cy="2"/>
          </a:xfrm>
          <a:prstGeom prst="straightConnector1">
            <a:avLst/>
          </a:prstGeom>
          <a:ln w="38100">
            <a:solidFill>
              <a:srgbClr val="0070C0"/>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7" name="사다리꼴 156">
            <a:extLst>
              <a:ext uri="{FF2B5EF4-FFF2-40B4-BE49-F238E27FC236}">
                <a16:creationId xmlns:a16="http://schemas.microsoft.com/office/drawing/2014/main" id="{F90E62CC-D361-42A8-93A4-3E64F10AE3AB}"/>
              </a:ext>
            </a:extLst>
          </p:cNvPr>
          <p:cNvSpPr/>
          <p:nvPr/>
        </p:nvSpPr>
        <p:spPr bwMode="auto">
          <a:xfrm>
            <a:off x="3325166" y="5882057"/>
            <a:ext cx="2823489"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58" name="TextBox 157">
            <a:extLst>
              <a:ext uri="{FF2B5EF4-FFF2-40B4-BE49-F238E27FC236}">
                <a16:creationId xmlns:a16="http://schemas.microsoft.com/office/drawing/2014/main" id="{4E65656C-8155-41E0-9631-5C2F94AE2701}"/>
              </a:ext>
            </a:extLst>
          </p:cNvPr>
          <p:cNvSpPr txBox="1"/>
          <p:nvPr/>
        </p:nvSpPr>
        <p:spPr>
          <a:xfrm>
            <a:off x="2291289" y="5905493"/>
            <a:ext cx="319011"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analyze</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design</a:t>
            </a:r>
          </a:p>
        </p:txBody>
      </p:sp>
      <p:sp>
        <p:nvSpPr>
          <p:cNvPr id="159" name="사다리꼴 158">
            <a:extLst>
              <a:ext uri="{FF2B5EF4-FFF2-40B4-BE49-F238E27FC236}">
                <a16:creationId xmlns:a16="http://schemas.microsoft.com/office/drawing/2014/main" id="{E2C776A0-2212-484A-A65A-958B36AE1425}"/>
              </a:ext>
            </a:extLst>
          </p:cNvPr>
          <p:cNvSpPr/>
          <p:nvPr/>
        </p:nvSpPr>
        <p:spPr bwMode="auto">
          <a:xfrm>
            <a:off x="2741522" y="5883529"/>
            <a:ext cx="243220"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defRPr/>
            </a:pPr>
            <a:endParaRPr lang="ko-KR" altLang="en-US" sz="600" b="1" dirty="0">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60" name="TextBox 159">
            <a:extLst>
              <a:ext uri="{FF2B5EF4-FFF2-40B4-BE49-F238E27FC236}">
                <a16:creationId xmlns:a16="http://schemas.microsoft.com/office/drawing/2014/main" id="{B8DDAACE-EB13-4E58-8C1F-43F149637B38}"/>
              </a:ext>
            </a:extLst>
          </p:cNvPr>
          <p:cNvSpPr txBox="1"/>
          <p:nvPr/>
        </p:nvSpPr>
        <p:spPr>
          <a:xfrm>
            <a:off x="2719730" y="5911242"/>
            <a:ext cx="319011"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rPr>
              <a:t>UI</a:t>
            </a: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design</a:t>
            </a:r>
          </a:p>
        </p:txBody>
      </p:sp>
      <p:sp>
        <p:nvSpPr>
          <p:cNvPr id="161" name="TextBox 160">
            <a:extLst>
              <a:ext uri="{FF2B5EF4-FFF2-40B4-BE49-F238E27FC236}">
                <a16:creationId xmlns:a16="http://schemas.microsoft.com/office/drawing/2014/main" id="{2C7E68D0-0D6D-4EED-8AA9-68767AAFCE23}"/>
              </a:ext>
            </a:extLst>
          </p:cNvPr>
          <p:cNvSpPr txBox="1"/>
          <p:nvPr/>
        </p:nvSpPr>
        <p:spPr>
          <a:xfrm>
            <a:off x="4539910" y="5919873"/>
            <a:ext cx="4157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avatar</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rPr>
              <a:t>( </a:t>
            </a:r>
            <a:r>
              <a:rPr lang="en" altLang="en-US" sz="600" dirty="0" err="1">
                <a:ln>
                  <a:solidFill>
                    <a:schemeClr val="bg1">
                      <a:lumMod val="75000"/>
                      <a:alpha val="0"/>
                    </a:schemeClr>
                  </a:solidFill>
                </a:ln>
                <a:latin typeface="나눔바른고딕" panose="020B0603020101020101" pitchFamily="50" charset="-127"/>
                <a:ea typeface="나눔바른고딕" panose="020B0603020101020101" pitchFamily="50" charset="-127"/>
              </a:rPr>
              <a:t>non-resident </a:t>
            </a:r>
            <a:r>
              <a:rPr lang="en"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rPr>
              <a:t>)</a:t>
            </a:r>
          </a:p>
        </p:txBody>
      </p:sp>
      <p:cxnSp>
        <p:nvCxnSpPr>
          <p:cNvPr id="162" name="AutoShape 407">
            <a:extLst>
              <a:ext uri="{FF2B5EF4-FFF2-40B4-BE49-F238E27FC236}">
                <a16:creationId xmlns:a16="http://schemas.microsoft.com/office/drawing/2014/main" id="{4F736B49-D5A6-4D02-AFFC-A937CAFD9CC7}"/>
              </a:ext>
            </a:extLst>
          </p:cNvPr>
          <p:cNvCxnSpPr>
            <a:cxnSpLocks noChangeShapeType="1"/>
          </p:cNvCxnSpPr>
          <p:nvPr/>
        </p:nvCxnSpPr>
        <p:spPr bwMode="auto">
          <a:xfrm>
            <a:off x="6497990" y="6197935"/>
            <a:ext cx="227735" cy="0"/>
          </a:xfrm>
          <a:prstGeom prst="straightConnector1">
            <a:avLst/>
          </a:prstGeom>
          <a:ln w="38100">
            <a:solidFill>
              <a:srgbClr val="0070C0"/>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3" name="사다리꼴 162">
            <a:extLst>
              <a:ext uri="{FF2B5EF4-FFF2-40B4-BE49-F238E27FC236}">
                <a16:creationId xmlns:a16="http://schemas.microsoft.com/office/drawing/2014/main" id="{D7C65A53-6F96-4965-A7BC-7A011F3E8B3C}"/>
              </a:ext>
            </a:extLst>
          </p:cNvPr>
          <p:cNvSpPr/>
          <p:nvPr/>
        </p:nvSpPr>
        <p:spPr bwMode="auto">
          <a:xfrm>
            <a:off x="6482505" y="5889283"/>
            <a:ext cx="243220"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defRPr/>
            </a:pPr>
            <a:endParaRPr lang="ko-KR" altLang="en-US" sz="600" b="1" dirty="0">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64" name="TextBox 163">
            <a:extLst>
              <a:ext uri="{FF2B5EF4-FFF2-40B4-BE49-F238E27FC236}">
                <a16:creationId xmlns:a16="http://schemas.microsoft.com/office/drawing/2014/main" id="{B84F3501-8AC2-4A71-9CAB-66A8D42D8E3E}"/>
              </a:ext>
            </a:extLst>
          </p:cNvPr>
          <p:cNvSpPr txBox="1"/>
          <p:nvPr/>
        </p:nvSpPr>
        <p:spPr>
          <a:xfrm>
            <a:off x="6460186" y="5967157"/>
            <a:ext cx="319011"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test</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65" name="사다리꼴 164">
            <a:extLst>
              <a:ext uri="{FF2B5EF4-FFF2-40B4-BE49-F238E27FC236}">
                <a16:creationId xmlns:a16="http://schemas.microsoft.com/office/drawing/2014/main" id="{73A5D08B-15FC-4371-9086-EE11A92D9785}"/>
              </a:ext>
            </a:extLst>
          </p:cNvPr>
          <p:cNvSpPr/>
          <p:nvPr/>
        </p:nvSpPr>
        <p:spPr bwMode="auto">
          <a:xfrm>
            <a:off x="6754774" y="5902698"/>
            <a:ext cx="566330"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66" name="TextBox 165">
            <a:extLst>
              <a:ext uri="{FF2B5EF4-FFF2-40B4-BE49-F238E27FC236}">
                <a16:creationId xmlns:a16="http://schemas.microsoft.com/office/drawing/2014/main" id="{865B7BDC-B9A6-40D5-AB2B-67E04E81EE6A}"/>
              </a:ext>
            </a:extLst>
          </p:cNvPr>
          <p:cNvSpPr txBox="1"/>
          <p:nvPr/>
        </p:nvSpPr>
        <p:spPr>
          <a:xfrm>
            <a:off x="6876843" y="5991879"/>
            <a:ext cx="30782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rehearsal</a:t>
            </a:r>
          </a:p>
        </p:txBody>
      </p:sp>
      <p:cxnSp>
        <p:nvCxnSpPr>
          <p:cNvPr id="167" name="AutoShape 407">
            <a:extLst>
              <a:ext uri="{FF2B5EF4-FFF2-40B4-BE49-F238E27FC236}">
                <a16:creationId xmlns:a16="http://schemas.microsoft.com/office/drawing/2014/main" id="{F7C85357-4E68-424F-A1F8-F196FF8B8D89}"/>
              </a:ext>
            </a:extLst>
          </p:cNvPr>
          <p:cNvCxnSpPr>
            <a:cxnSpLocks noChangeShapeType="1"/>
          </p:cNvCxnSpPr>
          <p:nvPr/>
        </p:nvCxnSpPr>
        <p:spPr bwMode="auto">
          <a:xfrm>
            <a:off x="6791284" y="6206560"/>
            <a:ext cx="544330" cy="2235"/>
          </a:xfrm>
          <a:prstGeom prst="straightConnector1">
            <a:avLst/>
          </a:prstGeom>
          <a:ln w="38100">
            <a:solidFill>
              <a:srgbClr val="0070C0"/>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8" name="사다리꼴 167">
            <a:extLst>
              <a:ext uri="{FF2B5EF4-FFF2-40B4-BE49-F238E27FC236}">
                <a16:creationId xmlns:a16="http://schemas.microsoft.com/office/drawing/2014/main" id="{5EDDD995-1210-471B-8A5A-CE5B3AA3F280}"/>
              </a:ext>
            </a:extLst>
          </p:cNvPr>
          <p:cNvSpPr/>
          <p:nvPr/>
        </p:nvSpPr>
        <p:spPr bwMode="auto">
          <a:xfrm>
            <a:off x="7936520" y="5900402"/>
            <a:ext cx="1123257"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69" name="TextBox 168">
            <a:extLst>
              <a:ext uri="{FF2B5EF4-FFF2-40B4-BE49-F238E27FC236}">
                <a16:creationId xmlns:a16="http://schemas.microsoft.com/office/drawing/2014/main" id="{C7398EFF-159A-4D8D-81B9-27F45D26675D}"/>
              </a:ext>
            </a:extLst>
          </p:cNvPr>
          <p:cNvSpPr txBox="1"/>
          <p:nvPr/>
        </p:nvSpPr>
        <p:spPr>
          <a:xfrm>
            <a:off x="8105022" y="5992937"/>
            <a:ext cx="844352"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In situ stabilization</a:t>
            </a:r>
          </a:p>
        </p:txBody>
      </p:sp>
      <p:cxnSp>
        <p:nvCxnSpPr>
          <p:cNvPr id="170" name="AutoShape 407">
            <a:extLst>
              <a:ext uri="{FF2B5EF4-FFF2-40B4-BE49-F238E27FC236}">
                <a16:creationId xmlns:a16="http://schemas.microsoft.com/office/drawing/2014/main" id="{39DD5AAA-483A-4818-B585-F25DF3E50E83}"/>
              </a:ext>
            </a:extLst>
          </p:cNvPr>
          <p:cNvCxnSpPr>
            <a:cxnSpLocks noChangeShapeType="1"/>
            <a:endCxn id="181" idx="6"/>
          </p:cNvCxnSpPr>
          <p:nvPr/>
        </p:nvCxnSpPr>
        <p:spPr bwMode="auto">
          <a:xfrm>
            <a:off x="7887598" y="6233457"/>
            <a:ext cx="1231401" cy="0"/>
          </a:xfrm>
          <a:prstGeom prst="straightConnector1">
            <a:avLst/>
          </a:prstGeom>
          <a:ln w="38100">
            <a:solidFill>
              <a:srgbClr val="0070C0"/>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2" name="Oval 67">
            <a:extLst>
              <a:ext uri="{FF2B5EF4-FFF2-40B4-BE49-F238E27FC236}">
                <a16:creationId xmlns:a16="http://schemas.microsoft.com/office/drawing/2014/main" id="{F77471B7-148D-4C43-8D9F-C4F2FBA9A6B4}"/>
              </a:ext>
            </a:extLst>
          </p:cNvPr>
          <p:cNvSpPr>
            <a:spLocks noChangeArrowheads="1"/>
          </p:cNvSpPr>
          <p:nvPr/>
        </p:nvSpPr>
        <p:spPr bwMode="auto">
          <a:xfrm>
            <a:off x="7862755" y="6160546"/>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73" name="사다리꼴 172">
            <a:extLst>
              <a:ext uri="{FF2B5EF4-FFF2-40B4-BE49-F238E27FC236}">
                <a16:creationId xmlns:a16="http://schemas.microsoft.com/office/drawing/2014/main" id="{A96B3C6D-4DA7-46B9-AAA7-8ED4B2E89902}"/>
              </a:ext>
            </a:extLst>
          </p:cNvPr>
          <p:cNvSpPr/>
          <p:nvPr/>
        </p:nvSpPr>
        <p:spPr bwMode="auto">
          <a:xfrm flipV="1">
            <a:off x="8498558" y="6265122"/>
            <a:ext cx="554756" cy="272367"/>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74" name="사다리꼴 173">
            <a:extLst>
              <a:ext uri="{FF2B5EF4-FFF2-40B4-BE49-F238E27FC236}">
                <a16:creationId xmlns:a16="http://schemas.microsoft.com/office/drawing/2014/main" id="{51677967-86CB-448E-97D8-8319A78339CC}"/>
              </a:ext>
            </a:extLst>
          </p:cNvPr>
          <p:cNvSpPr/>
          <p:nvPr/>
        </p:nvSpPr>
        <p:spPr bwMode="auto">
          <a:xfrm flipV="1">
            <a:off x="6467596" y="6217630"/>
            <a:ext cx="844882" cy="271384"/>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75" name="TextBox 174">
            <a:extLst>
              <a:ext uri="{FF2B5EF4-FFF2-40B4-BE49-F238E27FC236}">
                <a16:creationId xmlns:a16="http://schemas.microsoft.com/office/drawing/2014/main" id="{7E945FF3-3790-477F-913A-06C1670DE463}"/>
              </a:ext>
            </a:extLst>
          </p:cNvPr>
          <p:cNvSpPr txBox="1"/>
          <p:nvPr/>
        </p:nvSpPr>
        <p:spPr>
          <a:xfrm>
            <a:off x="8538165" y="6305245"/>
            <a:ext cx="476172"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rehearsal</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76" name="TextBox 175">
            <a:extLst>
              <a:ext uri="{FF2B5EF4-FFF2-40B4-BE49-F238E27FC236}">
                <a16:creationId xmlns:a16="http://schemas.microsoft.com/office/drawing/2014/main" id="{455DE3FA-07E6-45CB-9B73-5806166D6C23}"/>
              </a:ext>
            </a:extLst>
          </p:cNvPr>
          <p:cNvSpPr txBox="1"/>
          <p:nvPr/>
        </p:nvSpPr>
        <p:spPr>
          <a:xfrm>
            <a:off x="6671984" y="6285117"/>
            <a:ext cx="476172"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education</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77" name="Oval 67">
            <a:extLst>
              <a:ext uri="{FF2B5EF4-FFF2-40B4-BE49-F238E27FC236}">
                <a16:creationId xmlns:a16="http://schemas.microsoft.com/office/drawing/2014/main" id="{E4F3E182-1360-4874-863F-450B611257EB}"/>
              </a:ext>
            </a:extLst>
          </p:cNvPr>
          <p:cNvSpPr>
            <a:spLocks noChangeArrowheads="1"/>
          </p:cNvSpPr>
          <p:nvPr/>
        </p:nvSpPr>
        <p:spPr bwMode="auto">
          <a:xfrm>
            <a:off x="2661028" y="6134662"/>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78" name="Oval 67">
            <a:extLst>
              <a:ext uri="{FF2B5EF4-FFF2-40B4-BE49-F238E27FC236}">
                <a16:creationId xmlns:a16="http://schemas.microsoft.com/office/drawing/2014/main" id="{0901A731-B034-4747-A7CD-EC488ADE50C9}"/>
              </a:ext>
            </a:extLst>
          </p:cNvPr>
          <p:cNvSpPr>
            <a:spLocks noChangeArrowheads="1"/>
          </p:cNvSpPr>
          <p:nvPr/>
        </p:nvSpPr>
        <p:spPr bwMode="auto">
          <a:xfrm>
            <a:off x="2960078" y="6140416"/>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79" name="Oval 67">
            <a:extLst>
              <a:ext uri="{FF2B5EF4-FFF2-40B4-BE49-F238E27FC236}">
                <a16:creationId xmlns:a16="http://schemas.microsoft.com/office/drawing/2014/main" id="{8B4B38C4-1470-4E3A-856E-3E4C07C803B4}"/>
              </a:ext>
            </a:extLst>
          </p:cNvPr>
          <p:cNvSpPr>
            <a:spLocks noChangeArrowheads="1"/>
          </p:cNvSpPr>
          <p:nvPr/>
        </p:nvSpPr>
        <p:spPr bwMode="auto">
          <a:xfrm>
            <a:off x="3233244" y="6146171"/>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80" name="Oval 67">
            <a:extLst>
              <a:ext uri="{FF2B5EF4-FFF2-40B4-BE49-F238E27FC236}">
                <a16:creationId xmlns:a16="http://schemas.microsoft.com/office/drawing/2014/main" id="{77209C7D-DC1A-44CB-BF39-F0C56C67F134}"/>
              </a:ext>
            </a:extLst>
          </p:cNvPr>
          <p:cNvSpPr>
            <a:spLocks noChangeArrowheads="1"/>
          </p:cNvSpPr>
          <p:nvPr/>
        </p:nvSpPr>
        <p:spPr bwMode="auto">
          <a:xfrm>
            <a:off x="6137466" y="6143297"/>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81" name="Oval 67">
            <a:extLst>
              <a:ext uri="{FF2B5EF4-FFF2-40B4-BE49-F238E27FC236}">
                <a16:creationId xmlns:a16="http://schemas.microsoft.com/office/drawing/2014/main" id="{10B15767-87FE-4B35-A23A-27E332474E7D}"/>
              </a:ext>
            </a:extLst>
          </p:cNvPr>
          <p:cNvSpPr>
            <a:spLocks noChangeArrowheads="1"/>
          </p:cNvSpPr>
          <p:nvPr/>
        </p:nvSpPr>
        <p:spPr bwMode="auto">
          <a:xfrm>
            <a:off x="9013262" y="6179457"/>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82" name="Oval 67">
            <a:extLst>
              <a:ext uri="{FF2B5EF4-FFF2-40B4-BE49-F238E27FC236}">
                <a16:creationId xmlns:a16="http://schemas.microsoft.com/office/drawing/2014/main" id="{27F78EF1-548A-43E5-B977-42F297E0F9B5}"/>
              </a:ext>
            </a:extLst>
          </p:cNvPr>
          <p:cNvSpPr>
            <a:spLocks noChangeArrowheads="1"/>
          </p:cNvSpPr>
          <p:nvPr/>
        </p:nvSpPr>
        <p:spPr bwMode="auto">
          <a:xfrm>
            <a:off x="8429223" y="6166301"/>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83" name="Oval 67">
            <a:extLst>
              <a:ext uri="{FF2B5EF4-FFF2-40B4-BE49-F238E27FC236}">
                <a16:creationId xmlns:a16="http://schemas.microsoft.com/office/drawing/2014/main" id="{22D6C4FE-05A5-4915-AB23-B9CBB8E03575}"/>
              </a:ext>
            </a:extLst>
          </p:cNvPr>
          <p:cNvSpPr>
            <a:spLocks noChangeArrowheads="1"/>
          </p:cNvSpPr>
          <p:nvPr/>
        </p:nvSpPr>
        <p:spPr bwMode="auto">
          <a:xfrm>
            <a:off x="6410636" y="6149043"/>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84" name="Oval 67">
            <a:extLst>
              <a:ext uri="{FF2B5EF4-FFF2-40B4-BE49-F238E27FC236}">
                <a16:creationId xmlns:a16="http://schemas.microsoft.com/office/drawing/2014/main" id="{A06C31EF-44BD-4D21-A13A-48816059A4BC}"/>
              </a:ext>
            </a:extLst>
          </p:cNvPr>
          <p:cNvSpPr>
            <a:spLocks noChangeArrowheads="1"/>
          </p:cNvSpPr>
          <p:nvPr/>
        </p:nvSpPr>
        <p:spPr bwMode="auto">
          <a:xfrm>
            <a:off x="7261773" y="6146169"/>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85" name="Oval 67">
            <a:extLst>
              <a:ext uri="{FF2B5EF4-FFF2-40B4-BE49-F238E27FC236}">
                <a16:creationId xmlns:a16="http://schemas.microsoft.com/office/drawing/2014/main" id="{F63D9054-1922-48D4-A404-FFEC32EC37E3}"/>
              </a:ext>
            </a:extLst>
          </p:cNvPr>
          <p:cNvSpPr>
            <a:spLocks noChangeArrowheads="1"/>
          </p:cNvSpPr>
          <p:nvPr/>
        </p:nvSpPr>
        <p:spPr bwMode="auto">
          <a:xfrm>
            <a:off x="6701061" y="6146170"/>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86" name="사다리꼴 185">
            <a:extLst>
              <a:ext uri="{FF2B5EF4-FFF2-40B4-BE49-F238E27FC236}">
                <a16:creationId xmlns:a16="http://schemas.microsoft.com/office/drawing/2014/main" id="{5EAF4BE8-8D41-41FE-AF2A-7C87CBF53C33}"/>
              </a:ext>
            </a:extLst>
          </p:cNvPr>
          <p:cNvSpPr/>
          <p:nvPr/>
        </p:nvSpPr>
        <p:spPr bwMode="auto">
          <a:xfrm flipV="1">
            <a:off x="9084200" y="4554776"/>
            <a:ext cx="554756" cy="272367"/>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87" name="TextBox 186">
            <a:extLst>
              <a:ext uri="{FF2B5EF4-FFF2-40B4-BE49-F238E27FC236}">
                <a16:creationId xmlns:a16="http://schemas.microsoft.com/office/drawing/2014/main" id="{3DDC4A08-2BDF-482C-9428-52653A0F1754}"/>
              </a:ext>
            </a:extLst>
          </p:cNvPr>
          <p:cNvSpPr txBox="1"/>
          <p:nvPr/>
        </p:nvSpPr>
        <p:spPr>
          <a:xfrm>
            <a:off x="9123807" y="4574539"/>
            <a:ext cx="47617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technology</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Escalation</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91" name="Oval 67">
            <a:extLst>
              <a:ext uri="{FF2B5EF4-FFF2-40B4-BE49-F238E27FC236}">
                <a16:creationId xmlns:a16="http://schemas.microsoft.com/office/drawing/2014/main" id="{C62C0E6E-773D-4F3F-AEC7-C42B01FB3F67}"/>
              </a:ext>
            </a:extLst>
          </p:cNvPr>
          <p:cNvSpPr>
            <a:spLocks noChangeArrowheads="1"/>
          </p:cNvSpPr>
          <p:nvPr/>
        </p:nvSpPr>
        <p:spPr bwMode="auto">
          <a:xfrm>
            <a:off x="9570618" y="4477368"/>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90" name="Oval 67">
            <a:extLst>
              <a:ext uri="{FF2B5EF4-FFF2-40B4-BE49-F238E27FC236}">
                <a16:creationId xmlns:a16="http://schemas.microsoft.com/office/drawing/2014/main" id="{191DABF5-A4C6-4ED4-B6CF-F895D46C3836}"/>
              </a:ext>
            </a:extLst>
          </p:cNvPr>
          <p:cNvSpPr>
            <a:spLocks noChangeArrowheads="1"/>
          </p:cNvSpPr>
          <p:nvPr/>
        </p:nvSpPr>
        <p:spPr bwMode="auto">
          <a:xfrm>
            <a:off x="9008584" y="4469356"/>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88" name="사다리꼴 187">
            <a:extLst>
              <a:ext uri="{FF2B5EF4-FFF2-40B4-BE49-F238E27FC236}">
                <a16:creationId xmlns:a16="http://schemas.microsoft.com/office/drawing/2014/main" id="{435D69A7-BF7C-4318-AAA7-8C79A5F92300}"/>
              </a:ext>
            </a:extLst>
          </p:cNvPr>
          <p:cNvSpPr/>
          <p:nvPr/>
        </p:nvSpPr>
        <p:spPr bwMode="auto">
          <a:xfrm flipV="1">
            <a:off x="2912925" y="4547439"/>
            <a:ext cx="3241515" cy="296367"/>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89" name="TextBox 188">
            <a:extLst>
              <a:ext uri="{FF2B5EF4-FFF2-40B4-BE49-F238E27FC236}">
                <a16:creationId xmlns:a16="http://schemas.microsoft.com/office/drawing/2014/main" id="{AE931D99-B9BF-485A-B55E-9FD86A59F987}"/>
              </a:ext>
            </a:extLst>
          </p:cNvPr>
          <p:cNvSpPr txBox="1"/>
          <p:nvPr/>
        </p:nvSpPr>
        <p:spPr>
          <a:xfrm>
            <a:off x="3943564" y="4662387"/>
            <a:ext cx="102932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run unit tests</a:t>
            </a:r>
          </a:p>
        </p:txBody>
      </p:sp>
      <p:sp>
        <p:nvSpPr>
          <p:cNvPr id="81" name="Oval 67">
            <a:extLst>
              <a:ext uri="{FF2B5EF4-FFF2-40B4-BE49-F238E27FC236}">
                <a16:creationId xmlns:a16="http://schemas.microsoft.com/office/drawing/2014/main" id="{22C8026B-AA29-4123-842E-4F1BDF0AC872}"/>
              </a:ext>
            </a:extLst>
          </p:cNvPr>
          <p:cNvSpPr>
            <a:spLocks noChangeArrowheads="1"/>
          </p:cNvSpPr>
          <p:nvPr/>
        </p:nvSpPr>
        <p:spPr bwMode="auto">
          <a:xfrm>
            <a:off x="6123761" y="4477368"/>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75" name="Oval 67">
            <a:extLst>
              <a:ext uri="{FF2B5EF4-FFF2-40B4-BE49-F238E27FC236}">
                <a16:creationId xmlns:a16="http://schemas.microsoft.com/office/drawing/2014/main" id="{51BF2763-99C3-433E-8126-29488F18C11E}"/>
              </a:ext>
            </a:extLst>
          </p:cNvPr>
          <p:cNvSpPr>
            <a:spLocks noChangeArrowheads="1"/>
          </p:cNvSpPr>
          <p:nvPr/>
        </p:nvSpPr>
        <p:spPr bwMode="auto">
          <a:xfrm>
            <a:off x="2680536" y="4470775"/>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91" name="사다리꼴 190">
            <a:extLst>
              <a:ext uri="{FF2B5EF4-FFF2-40B4-BE49-F238E27FC236}">
                <a16:creationId xmlns:a16="http://schemas.microsoft.com/office/drawing/2014/main" id="{AC58E685-E976-4935-BA89-2A9FB09F5F2E}"/>
              </a:ext>
            </a:extLst>
          </p:cNvPr>
          <p:cNvSpPr/>
          <p:nvPr/>
        </p:nvSpPr>
        <p:spPr bwMode="auto">
          <a:xfrm flipV="1">
            <a:off x="6750074" y="2787239"/>
            <a:ext cx="590580" cy="272367"/>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맑은 고딕 (본문)"/>
            </a:endParaRPr>
          </a:p>
        </p:txBody>
      </p:sp>
      <p:sp>
        <p:nvSpPr>
          <p:cNvPr id="192" name="TextBox 191">
            <a:extLst>
              <a:ext uri="{FF2B5EF4-FFF2-40B4-BE49-F238E27FC236}">
                <a16:creationId xmlns:a16="http://schemas.microsoft.com/office/drawing/2014/main" id="{95AE7D4E-0E44-4BDE-97C6-A4B78C5CBC64}"/>
              </a:ext>
            </a:extLst>
          </p:cNvPr>
          <p:cNvSpPr txBox="1"/>
          <p:nvPr/>
        </p:nvSpPr>
        <p:spPr>
          <a:xfrm>
            <a:off x="6763083" y="2816202"/>
            <a:ext cx="596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맑은 고딕 (본문)"/>
                <a:ea typeface="+mn-ea"/>
              </a:rPr>
              <a:t>business user</a:t>
            </a:r>
            <a:endParaRPr lang="en-US" altLang="ko-KR" sz="600" dirty="0">
              <a:ln>
                <a:solidFill>
                  <a:schemeClr val="bg1">
                    <a:lumMod val="75000"/>
                    <a:alpha val="0"/>
                  </a:schemeClr>
                </a:solidFill>
              </a:ln>
              <a:latin typeface="맑은 고딕 (본문)"/>
              <a:ea typeface="+mn-ea"/>
            </a:endParaRPr>
          </a:p>
          <a:p>
            <a:pPr algn="ctr">
              <a:buClr>
                <a:srgbClr val="EEECE1"/>
              </a:buClr>
            </a:pPr>
            <a:r>
              <a:rPr lang="en" altLang="en-US" sz="600" dirty="0">
                <a:ln>
                  <a:solidFill>
                    <a:schemeClr val="bg1">
                      <a:lumMod val="75000"/>
                      <a:alpha val="0"/>
                    </a:schemeClr>
                  </a:solidFill>
                </a:ln>
                <a:latin typeface="맑은 고딕 (본문)"/>
                <a:ea typeface="+mn-ea"/>
              </a:rPr>
              <a:t>education</a:t>
            </a:r>
          </a:p>
        </p:txBody>
      </p:sp>
      <p:sp>
        <p:nvSpPr>
          <p:cNvPr id="275" name="Oval 67">
            <a:extLst>
              <a:ext uri="{FF2B5EF4-FFF2-40B4-BE49-F238E27FC236}">
                <a16:creationId xmlns:a16="http://schemas.microsoft.com/office/drawing/2014/main" id="{9B5EED18-7DDA-4E1F-AB37-3A2711958BE1}"/>
              </a:ext>
            </a:extLst>
          </p:cNvPr>
          <p:cNvSpPr>
            <a:spLocks noChangeArrowheads="1"/>
          </p:cNvSpPr>
          <p:nvPr/>
        </p:nvSpPr>
        <p:spPr bwMode="auto">
          <a:xfrm>
            <a:off x="7258306" y="2707268"/>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맑은 고딕 (본문)"/>
            </a:endParaRPr>
          </a:p>
        </p:txBody>
      </p:sp>
      <p:sp>
        <p:nvSpPr>
          <p:cNvPr id="193" name="사다리꼴 192">
            <a:extLst>
              <a:ext uri="{FF2B5EF4-FFF2-40B4-BE49-F238E27FC236}">
                <a16:creationId xmlns:a16="http://schemas.microsoft.com/office/drawing/2014/main" id="{7BCA7A2C-EFDA-4BED-948C-6512F0CE7438}"/>
              </a:ext>
            </a:extLst>
          </p:cNvPr>
          <p:cNvSpPr/>
          <p:nvPr/>
        </p:nvSpPr>
        <p:spPr bwMode="auto">
          <a:xfrm flipV="1">
            <a:off x="6182384" y="2791049"/>
            <a:ext cx="590580" cy="272367"/>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맑은 고딕 (본문)"/>
            </a:endParaRPr>
          </a:p>
        </p:txBody>
      </p:sp>
      <p:sp>
        <p:nvSpPr>
          <p:cNvPr id="194" name="TextBox 193">
            <a:extLst>
              <a:ext uri="{FF2B5EF4-FFF2-40B4-BE49-F238E27FC236}">
                <a16:creationId xmlns:a16="http://schemas.microsoft.com/office/drawing/2014/main" id="{AAD79869-6B32-406A-BA02-2C4B661C2E11}"/>
              </a:ext>
            </a:extLst>
          </p:cNvPr>
          <p:cNvSpPr txBox="1"/>
          <p:nvPr/>
        </p:nvSpPr>
        <p:spPr>
          <a:xfrm>
            <a:off x="6195393" y="2820012"/>
            <a:ext cx="5960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맑은 고딕 (본문)"/>
                <a:ea typeface="+mn-ea"/>
              </a:rPr>
              <a:t>representative user</a:t>
            </a:r>
            <a:endParaRPr lang="en-US" altLang="ko-KR" sz="600" dirty="0">
              <a:ln>
                <a:solidFill>
                  <a:schemeClr val="bg1">
                    <a:lumMod val="75000"/>
                    <a:alpha val="0"/>
                  </a:schemeClr>
                </a:solidFill>
              </a:ln>
              <a:latin typeface="맑은 고딕 (본문)"/>
              <a:ea typeface="+mn-ea"/>
            </a:endParaRPr>
          </a:p>
          <a:p>
            <a:pPr algn="ctr">
              <a:buClr>
                <a:srgbClr val="EEECE1"/>
              </a:buClr>
            </a:pPr>
            <a:r>
              <a:rPr lang="en" altLang="en-US" sz="600" dirty="0">
                <a:ln>
                  <a:solidFill>
                    <a:schemeClr val="bg1">
                      <a:lumMod val="75000"/>
                      <a:alpha val="0"/>
                    </a:schemeClr>
                  </a:solidFill>
                </a:ln>
                <a:latin typeface="맑은 고딕 (본문)"/>
                <a:ea typeface="+mn-ea"/>
              </a:rPr>
              <a:t>education</a:t>
            </a:r>
          </a:p>
        </p:txBody>
      </p:sp>
      <p:sp>
        <p:nvSpPr>
          <p:cNvPr id="195" name="사다리꼴 194">
            <a:extLst>
              <a:ext uri="{FF2B5EF4-FFF2-40B4-BE49-F238E27FC236}">
                <a16:creationId xmlns:a16="http://schemas.microsoft.com/office/drawing/2014/main" id="{3BBD2CCA-DDC9-4291-B5DE-6A16699D33CC}"/>
              </a:ext>
            </a:extLst>
          </p:cNvPr>
          <p:cNvSpPr/>
          <p:nvPr/>
        </p:nvSpPr>
        <p:spPr bwMode="auto">
          <a:xfrm flipV="1">
            <a:off x="4465702" y="2796761"/>
            <a:ext cx="1670938" cy="272367"/>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맑은 고딕 (본문)"/>
            </a:endParaRPr>
          </a:p>
        </p:txBody>
      </p:sp>
      <p:sp>
        <p:nvSpPr>
          <p:cNvPr id="196" name="TextBox 195">
            <a:extLst>
              <a:ext uri="{FF2B5EF4-FFF2-40B4-BE49-F238E27FC236}">
                <a16:creationId xmlns:a16="http://schemas.microsoft.com/office/drawing/2014/main" id="{0E2B65ED-AB27-4801-AA23-048A048A234B}"/>
              </a:ext>
            </a:extLst>
          </p:cNvPr>
          <p:cNvSpPr txBox="1"/>
          <p:nvPr/>
        </p:nvSpPr>
        <p:spPr>
          <a:xfrm>
            <a:off x="4717963" y="2812392"/>
            <a:ext cx="121394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맑은 고딕 (본문)"/>
                <a:ea typeface="+mn-ea"/>
              </a:rPr>
              <a:t>Integration Test </a:t>
            </a:r>
            <a:r>
              <a:rPr lang="en" altLang="ko-KR" sz="600" dirty="0">
                <a:ln>
                  <a:solidFill>
                    <a:schemeClr val="bg1">
                      <a:lumMod val="75000"/>
                      <a:alpha val="0"/>
                    </a:schemeClr>
                  </a:solidFill>
                </a:ln>
                <a:latin typeface="맑은 고딕 (본문)"/>
                <a:ea typeface="+mn-ea"/>
              </a:rPr>
              <a:t>/ </a:t>
            </a:r>
            <a:r>
              <a:rPr lang="en" altLang="en-US" sz="600" dirty="0">
                <a:ln>
                  <a:solidFill>
                    <a:schemeClr val="bg1">
                      <a:lumMod val="75000"/>
                      <a:alpha val="0"/>
                    </a:schemeClr>
                  </a:solidFill>
                </a:ln>
                <a:latin typeface="맑은 고딕 (본문)"/>
                <a:ea typeface="+mn-ea"/>
              </a:rPr>
              <a:t>Scenario</a:t>
            </a:r>
            <a:endParaRPr lang="en-US" altLang="ko-KR" sz="600" dirty="0">
              <a:ln>
                <a:solidFill>
                  <a:schemeClr val="bg1">
                    <a:lumMod val="75000"/>
                    <a:alpha val="0"/>
                  </a:schemeClr>
                </a:solidFill>
              </a:ln>
              <a:latin typeface="맑은 고딕 (본문)"/>
              <a:ea typeface="+mn-ea"/>
            </a:endParaRPr>
          </a:p>
          <a:p>
            <a:pPr algn="ctr">
              <a:buClr>
                <a:srgbClr val="EEECE1"/>
              </a:buClr>
            </a:pPr>
            <a:r>
              <a:rPr lang="en" altLang="en-US" sz="600" dirty="0">
                <a:ln>
                  <a:solidFill>
                    <a:schemeClr val="bg1">
                      <a:lumMod val="75000"/>
                      <a:alpha val="0"/>
                    </a:schemeClr>
                  </a:solidFill>
                </a:ln>
                <a:latin typeface="맑은 고딕 (본문)"/>
                <a:ea typeface="+mn-ea"/>
              </a:rPr>
              <a:t>work</a:t>
            </a:r>
          </a:p>
        </p:txBody>
      </p:sp>
      <p:sp>
        <p:nvSpPr>
          <p:cNvPr id="278" name="Oval 67">
            <a:extLst>
              <a:ext uri="{FF2B5EF4-FFF2-40B4-BE49-F238E27FC236}">
                <a16:creationId xmlns:a16="http://schemas.microsoft.com/office/drawing/2014/main" id="{91232432-9DC4-4872-B8A6-F32D7C699578}"/>
              </a:ext>
            </a:extLst>
          </p:cNvPr>
          <p:cNvSpPr>
            <a:spLocks noChangeArrowheads="1"/>
          </p:cNvSpPr>
          <p:nvPr/>
        </p:nvSpPr>
        <p:spPr bwMode="auto">
          <a:xfrm>
            <a:off x="6106736" y="2721339"/>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맑은 고딕 (본문)"/>
            </a:endParaRPr>
          </a:p>
        </p:txBody>
      </p:sp>
      <p:sp>
        <p:nvSpPr>
          <p:cNvPr id="197" name="Oval 67">
            <a:extLst>
              <a:ext uri="{FF2B5EF4-FFF2-40B4-BE49-F238E27FC236}">
                <a16:creationId xmlns:a16="http://schemas.microsoft.com/office/drawing/2014/main" id="{024D86F6-2AB8-4385-AECA-4F85002A055E}"/>
              </a:ext>
            </a:extLst>
          </p:cNvPr>
          <p:cNvSpPr>
            <a:spLocks noChangeArrowheads="1"/>
          </p:cNvSpPr>
          <p:nvPr/>
        </p:nvSpPr>
        <p:spPr bwMode="auto">
          <a:xfrm>
            <a:off x="5826581" y="4469748"/>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98" name="Oval 67">
            <a:extLst>
              <a:ext uri="{FF2B5EF4-FFF2-40B4-BE49-F238E27FC236}">
                <a16:creationId xmlns:a16="http://schemas.microsoft.com/office/drawing/2014/main" id="{4ADFDFD2-1B97-4FFE-AFD0-9D882EBD9D5D}"/>
              </a:ext>
            </a:extLst>
          </p:cNvPr>
          <p:cNvSpPr>
            <a:spLocks noChangeArrowheads="1"/>
          </p:cNvSpPr>
          <p:nvPr/>
        </p:nvSpPr>
        <p:spPr bwMode="auto">
          <a:xfrm>
            <a:off x="2871036" y="4470775"/>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299413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텍스트 개체 틀 1"/>
          <p:cNvSpPr>
            <a:spLocks noGrp="1"/>
          </p:cNvSpPr>
          <p:nvPr>
            <p:ph type="body" sz="quarter" idx="4294967295"/>
          </p:nvPr>
        </p:nvSpPr>
        <p:spPr>
          <a:xfrm>
            <a:off x="272480" y="706159"/>
            <a:ext cx="468312" cy="249299"/>
          </a:xfrm>
          <a:prstGeom prst="rect">
            <a:avLst/>
          </a:prstGeom>
        </p:spPr>
        <p:txBody>
          <a:bodyPr lIns="0" tIns="0" rIns="0" bIns="0" anchor="ctr">
            <a:spAutoFit/>
          </a:bodyPr>
          <a:lstStyle/>
          <a:p>
            <a:pPr marL="0" indent="0" defTabSz="914229" eaLnBrk="1" fontAlgn="auto" hangingPunct="1">
              <a:spcAft>
                <a:spcPts val="0"/>
              </a:spcAft>
              <a:buFont typeface="Arial" pitchFamily="34" charset="0"/>
              <a:buNone/>
              <a:defRPr/>
            </a:pPr>
            <a:r>
              <a:rPr lang="en" altLang="ko-KR" sz="1800" b="1" spc="-60" dirty="0">
                <a:solidFill>
                  <a:schemeClr val="tx1">
                    <a:lumMod val="75000"/>
                    <a:lumOff val="25000"/>
                  </a:schemeClr>
                </a:solidFill>
                <a:latin typeface="+mn-ea"/>
              </a:rPr>
              <a:t>4.</a:t>
            </a:r>
            <a:endParaRPr lang="ko-KR" altLang="en-US" sz="1800" b="1" spc="-60" dirty="0">
              <a:solidFill>
                <a:schemeClr val="tx1">
                  <a:lumMod val="75000"/>
                  <a:lumOff val="25000"/>
                </a:schemeClr>
              </a:solidFill>
              <a:latin typeface="+mn-ea"/>
            </a:endParaRPr>
          </a:p>
        </p:txBody>
      </p:sp>
      <p:sp>
        <p:nvSpPr>
          <p:cNvPr id="50" name="제목 5"/>
          <p:cNvSpPr>
            <a:spLocks noGrp="1"/>
          </p:cNvSpPr>
          <p:nvPr>
            <p:ph type="title"/>
          </p:nvPr>
        </p:nvSpPr>
        <p:spPr>
          <a:xfrm>
            <a:off x="740532" y="616622"/>
            <a:ext cx="8335614" cy="400110"/>
          </a:xfrm>
        </p:spPr>
        <p:txBody>
          <a:bodyPr>
            <a:normAutofit/>
          </a:bodyPr>
          <a:lstStyle/>
          <a:p>
            <a:pPr defTabSz="914229" eaLnBrk="1" fontAlgn="auto" hangingPunct="1">
              <a:spcAft>
                <a:spcPts val="0"/>
              </a:spcAft>
              <a:defRPr/>
            </a:pPr>
            <a:r>
              <a:rPr lang="en" altLang="en-US" sz="2400" dirty="0">
                <a:solidFill>
                  <a:schemeClr val="tx1">
                    <a:lumMod val="75000"/>
                    <a:lumOff val="25000"/>
                  </a:schemeClr>
                </a:solidFill>
              </a:rPr>
              <a:t>Promotion Schedule </a:t>
            </a:r>
            <a:r>
              <a:rPr lang="en" altLang="ko-KR" sz="2400" dirty="0">
                <a:solidFill>
                  <a:schemeClr val="tx1">
                    <a:lumMod val="75000"/>
                    <a:lumOff val="25000"/>
                  </a:schemeClr>
                </a:solidFill>
              </a:rPr>
              <a:t>– </a:t>
            </a:r>
            <a:r>
              <a:rPr lang="en" altLang="en-US" sz="2400" dirty="0" err="1">
                <a:solidFill>
                  <a:schemeClr val="tx1">
                    <a:lumMod val="75000"/>
                    <a:lumOff val="25000"/>
                  </a:schemeClr>
                </a:solidFill>
              </a:rPr>
              <a:t>Attendant </a:t>
            </a:r>
            <a:r>
              <a:rPr lang="en" altLang="ko-KR" sz="2400" dirty="0">
                <a:solidFill>
                  <a:schemeClr val="tx1">
                    <a:lumMod val="75000"/>
                    <a:lumOff val="25000"/>
                  </a:schemeClr>
                </a:solidFill>
              </a:rPr>
              <a:t>(2/2)</a:t>
            </a:r>
            <a:endParaRPr sz="2400" dirty="0">
              <a:solidFill>
                <a:schemeClr val="tx1">
                  <a:lumMod val="75000"/>
                  <a:lumOff val="25000"/>
                </a:schemeClr>
              </a:solidFill>
            </a:endParaRPr>
          </a:p>
        </p:txBody>
      </p:sp>
      <p:sp>
        <p:nvSpPr>
          <p:cNvPr id="171" name="TextBox 170"/>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2. </a:t>
            </a:r>
            <a:r>
              <a:rPr lang="en" altLang="en-US" sz="1400" b="1" dirty="0">
                <a:solidFill>
                  <a:schemeClr val="bg1">
                    <a:lumMod val="65000"/>
                  </a:schemeClr>
                </a:solidFill>
                <a:ea typeface="맑은 고딕" pitchFamily="50" charset="-127"/>
              </a:rPr>
              <a:t>Promotion organization </a:t>
            </a:r>
            <a:r>
              <a:rPr lang="en" altLang="ko-KR" sz="1400" b="1" dirty="0">
                <a:solidFill>
                  <a:schemeClr val="bg1">
                    <a:lumMod val="65000"/>
                  </a:schemeClr>
                </a:solidFill>
                <a:ea typeface="맑은 고딕" pitchFamily="50" charset="-127"/>
              </a:rPr>
              <a:t>/ </a:t>
            </a:r>
            <a:r>
              <a:rPr lang="en" altLang="en-US" sz="1400" b="1" dirty="0">
                <a:solidFill>
                  <a:schemeClr val="bg1">
                    <a:lumMod val="65000"/>
                  </a:schemeClr>
                </a:solidFill>
                <a:ea typeface="맑은 고딕" pitchFamily="50" charset="-127"/>
              </a:rPr>
              <a:t>role and schedule</a:t>
            </a:r>
          </a:p>
        </p:txBody>
      </p:sp>
      <p:graphicFrame>
        <p:nvGraphicFramePr>
          <p:cNvPr id="124" name="표 123"/>
          <p:cNvGraphicFramePr>
            <a:graphicFrameLocks noGrp="1"/>
          </p:cNvGraphicFramePr>
          <p:nvPr>
            <p:extLst>
              <p:ext uri="{D42A27DB-BD31-4B8C-83A1-F6EECF244321}">
                <p14:modId xmlns:p14="http://schemas.microsoft.com/office/powerpoint/2010/main" val="2218572986"/>
              </p:ext>
            </p:extLst>
          </p:nvPr>
        </p:nvGraphicFramePr>
        <p:xfrm>
          <a:off x="293766" y="1186250"/>
          <a:ext cx="9344494" cy="4928799"/>
        </p:xfrm>
        <a:graphic>
          <a:graphicData uri="http://schemas.openxmlformats.org/drawingml/2006/table">
            <a:tbl>
              <a:tblPr/>
              <a:tblGrid>
                <a:gridCol w="353972">
                  <a:extLst>
                    <a:ext uri="{9D8B030D-6E8A-4147-A177-3AD203B41FA5}">
                      <a16:colId xmlns:a16="http://schemas.microsoft.com/office/drawing/2014/main" val="20000"/>
                    </a:ext>
                  </a:extLst>
                </a:gridCol>
                <a:gridCol w="353972">
                  <a:extLst>
                    <a:ext uri="{9D8B030D-6E8A-4147-A177-3AD203B41FA5}">
                      <a16:colId xmlns:a16="http://schemas.microsoft.com/office/drawing/2014/main" val="3365106745"/>
                    </a:ext>
                  </a:extLst>
                </a:gridCol>
                <a:gridCol w="287885">
                  <a:extLst>
                    <a:ext uri="{9D8B030D-6E8A-4147-A177-3AD203B41FA5}">
                      <a16:colId xmlns:a16="http://schemas.microsoft.com/office/drawing/2014/main" val="20001"/>
                    </a:ext>
                  </a:extLst>
                </a:gridCol>
                <a:gridCol w="287885">
                  <a:extLst>
                    <a:ext uri="{9D8B030D-6E8A-4147-A177-3AD203B41FA5}">
                      <a16:colId xmlns:a16="http://schemas.microsoft.com/office/drawing/2014/main" val="20002"/>
                    </a:ext>
                  </a:extLst>
                </a:gridCol>
                <a:gridCol w="287885">
                  <a:extLst>
                    <a:ext uri="{9D8B030D-6E8A-4147-A177-3AD203B41FA5}">
                      <a16:colId xmlns:a16="http://schemas.microsoft.com/office/drawing/2014/main" val="20009"/>
                    </a:ext>
                  </a:extLst>
                </a:gridCol>
                <a:gridCol w="287885">
                  <a:extLst>
                    <a:ext uri="{9D8B030D-6E8A-4147-A177-3AD203B41FA5}">
                      <a16:colId xmlns:a16="http://schemas.microsoft.com/office/drawing/2014/main" val="20004"/>
                    </a:ext>
                  </a:extLst>
                </a:gridCol>
                <a:gridCol w="287885">
                  <a:extLst>
                    <a:ext uri="{9D8B030D-6E8A-4147-A177-3AD203B41FA5}">
                      <a16:colId xmlns:a16="http://schemas.microsoft.com/office/drawing/2014/main" val="20005"/>
                    </a:ext>
                  </a:extLst>
                </a:gridCol>
                <a:gridCol w="287885">
                  <a:extLst>
                    <a:ext uri="{9D8B030D-6E8A-4147-A177-3AD203B41FA5}">
                      <a16:colId xmlns:a16="http://schemas.microsoft.com/office/drawing/2014/main" val="20006"/>
                    </a:ext>
                  </a:extLst>
                </a:gridCol>
                <a:gridCol w="287885">
                  <a:extLst>
                    <a:ext uri="{9D8B030D-6E8A-4147-A177-3AD203B41FA5}">
                      <a16:colId xmlns:a16="http://schemas.microsoft.com/office/drawing/2014/main" val="20011"/>
                    </a:ext>
                  </a:extLst>
                </a:gridCol>
                <a:gridCol w="287885">
                  <a:extLst>
                    <a:ext uri="{9D8B030D-6E8A-4147-A177-3AD203B41FA5}">
                      <a16:colId xmlns:a16="http://schemas.microsoft.com/office/drawing/2014/main" val="20008"/>
                    </a:ext>
                  </a:extLst>
                </a:gridCol>
                <a:gridCol w="287885">
                  <a:extLst>
                    <a:ext uri="{9D8B030D-6E8A-4147-A177-3AD203B41FA5}">
                      <a16:colId xmlns:a16="http://schemas.microsoft.com/office/drawing/2014/main" val="20010"/>
                    </a:ext>
                  </a:extLst>
                </a:gridCol>
                <a:gridCol w="287885">
                  <a:extLst>
                    <a:ext uri="{9D8B030D-6E8A-4147-A177-3AD203B41FA5}">
                      <a16:colId xmlns:a16="http://schemas.microsoft.com/office/drawing/2014/main" val="20012"/>
                    </a:ext>
                  </a:extLst>
                </a:gridCol>
                <a:gridCol w="287885">
                  <a:extLst>
                    <a:ext uri="{9D8B030D-6E8A-4147-A177-3AD203B41FA5}">
                      <a16:colId xmlns:a16="http://schemas.microsoft.com/office/drawing/2014/main" val="20013"/>
                    </a:ext>
                  </a:extLst>
                </a:gridCol>
                <a:gridCol w="287885">
                  <a:extLst>
                    <a:ext uri="{9D8B030D-6E8A-4147-A177-3AD203B41FA5}">
                      <a16:colId xmlns:a16="http://schemas.microsoft.com/office/drawing/2014/main" val="20014"/>
                    </a:ext>
                  </a:extLst>
                </a:gridCol>
                <a:gridCol w="287885">
                  <a:extLst>
                    <a:ext uri="{9D8B030D-6E8A-4147-A177-3AD203B41FA5}">
                      <a16:colId xmlns:a16="http://schemas.microsoft.com/office/drawing/2014/main" val="20018"/>
                    </a:ext>
                  </a:extLst>
                </a:gridCol>
                <a:gridCol w="289104">
                  <a:extLst>
                    <a:ext uri="{9D8B030D-6E8A-4147-A177-3AD203B41FA5}">
                      <a16:colId xmlns:a16="http://schemas.microsoft.com/office/drawing/2014/main" val="20019"/>
                    </a:ext>
                  </a:extLst>
                </a:gridCol>
                <a:gridCol w="286666">
                  <a:extLst>
                    <a:ext uri="{9D8B030D-6E8A-4147-A177-3AD203B41FA5}">
                      <a16:colId xmlns:a16="http://schemas.microsoft.com/office/drawing/2014/main" val="20020"/>
                    </a:ext>
                  </a:extLst>
                </a:gridCol>
                <a:gridCol w="287885">
                  <a:extLst>
                    <a:ext uri="{9D8B030D-6E8A-4147-A177-3AD203B41FA5}">
                      <a16:colId xmlns:a16="http://schemas.microsoft.com/office/drawing/2014/main" val="20015"/>
                    </a:ext>
                  </a:extLst>
                </a:gridCol>
                <a:gridCol w="287885">
                  <a:extLst>
                    <a:ext uri="{9D8B030D-6E8A-4147-A177-3AD203B41FA5}">
                      <a16:colId xmlns:a16="http://schemas.microsoft.com/office/drawing/2014/main" val="20021"/>
                    </a:ext>
                  </a:extLst>
                </a:gridCol>
                <a:gridCol w="287885">
                  <a:extLst>
                    <a:ext uri="{9D8B030D-6E8A-4147-A177-3AD203B41FA5}">
                      <a16:colId xmlns:a16="http://schemas.microsoft.com/office/drawing/2014/main" val="20016"/>
                    </a:ext>
                  </a:extLst>
                </a:gridCol>
                <a:gridCol w="287885">
                  <a:extLst>
                    <a:ext uri="{9D8B030D-6E8A-4147-A177-3AD203B41FA5}">
                      <a16:colId xmlns:a16="http://schemas.microsoft.com/office/drawing/2014/main" val="20022"/>
                    </a:ext>
                  </a:extLst>
                </a:gridCol>
                <a:gridCol w="287885">
                  <a:extLst>
                    <a:ext uri="{9D8B030D-6E8A-4147-A177-3AD203B41FA5}">
                      <a16:colId xmlns:a16="http://schemas.microsoft.com/office/drawing/2014/main" val="20017"/>
                    </a:ext>
                  </a:extLst>
                </a:gridCol>
                <a:gridCol w="287885">
                  <a:extLst>
                    <a:ext uri="{9D8B030D-6E8A-4147-A177-3AD203B41FA5}">
                      <a16:colId xmlns:a16="http://schemas.microsoft.com/office/drawing/2014/main" val="20023"/>
                    </a:ext>
                  </a:extLst>
                </a:gridCol>
                <a:gridCol w="287885">
                  <a:extLst>
                    <a:ext uri="{9D8B030D-6E8A-4147-A177-3AD203B41FA5}">
                      <a16:colId xmlns:a16="http://schemas.microsoft.com/office/drawing/2014/main" val="20024"/>
                    </a:ext>
                  </a:extLst>
                </a:gridCol>
                <a:gridCol w="287885">
                  <a:extLst>
                    <a:ext uri="{9D8B030D-6E8A-4147-A177-3AD203B41FA5}">
                      <a16:colId xmlns:a16="http://schemas.microsoft.com/office/drawing/2014/main" val="20025"/>
                    </a:ext>
                  </a:extLst>
                </a:gridCol>
                <a:gridCol w="287885">
                  <a:extLst>
                    <a:ext uri="{9D8B030D-6E8A-4147-A177-3AD203B41FA5}">
                      <a16:colId xmlns:a16="http://schemas.microsoft.com/office/drawing/2014/main" val="20026"/>
                    </a:ext>
                  </a:extLst>
                </a:gridCol>
                <a:gridCol w="287885">
                  <a:extLst>
                    <a:ext uri="{9D8B030D-6E8A-4147-A177-3AD203B41FA5}">
                      <a16:colId xmlns:a16="http://schemas.microsoft.com/office/drawing/2014/main" val="20027"/>
                    </a:ext>
                  </a:extLst>
                </a:gridCol>
                <a:gridCol w="287885">
                  <a:extLst>
                    <a:ext uri="{9D8B030D-6E8A-4147-A177-3AD203B41FA5}">
                      <a16:colId xmlns:a16="http://schemas.microsoft.com/office/drawing/2014/main" val="20028"/>
                    </a:ext>
                  </a:extLst>
                </a:gridCol>
                <a:gridCol w="287885">
                  <a:extLst>
                    <a:ext uri="{9D8B030D-6E8A-4147-A177-3AD203B41FA5}">
                      <a16:colId xmlns:a16="http://schemas.microsoft.com/office/drawing/2014/main" val="20029"/>
                    </a:ext>
                  </a:extLst>
                </a:gridCol>
                <a:gridCol w="287885">
                  <a:extLst>
                    <a:ext uri="{9D8B030D-6E8A-4147-A177-3AD203B41FA5}">
                      <a16:colId xmlns:a16="http://schemas.microsoft.com/office/drawing/2014/main" val="20030"/>
                    </a:ext>
                  </a:extLst>
                </a:gridCol>
                <a:gridCol w="287885">
                  <a:extLst>
                    <a:ext uri="{9D8B030D-6E8A-4147-A177-3AD203B41FA5}">
                      <a16:colId xmlns:a16="http://schemas.microsoft.com/office/drawing/2014/main" val="20031"/>
                    </a:ext>
                  </a:extLst>
                </a:gridCol>
                <a:gridCol w="287885">
                  <a:extLst>
                    <a:ext uri="{9D8B030D-6E8A-4147-A177-3AD203B41FA5}">
                      <a16:colId xmlns:a16="http://schemas.microsoft.com/office/drawing/2014/main" val="20032"/>
                    </a:ext>
                  </a:extLst>
                </a:gridCol>
              </a:tblGrid>
              <a:tr h="400480">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pPr>
                      <a:r>
                        <a:rPr kumimoji="1" lang="en" altLang="en-US" sz="800" b="1" kern="1200" baseline="0" dirty="0">
                          <a:ln>
                            <a:solidFill>
                              <a:srgbClr val="E76118">
                                <a:alpha val="0"/>
                              </a:srgbClr>
                            </a:solidFill>
                          </a:ln>
                          <a:solidFill>
                            <a:schemeClr val="bg1">
                              <a:lumMod val="95000"/>
                            </a:schemeClr>
                          </a:solidFill>
                          <a:latin typeface="+mn-ea"/>
                          <a:ea typeface="+mn-ea"/>
                          <a:cs typeface="+mn-cs"/>
                        </a:rPr>
                        <a:t>division</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latinLnBrk="1"/>
                      <a:endParaRPr lang="ko-KR" altLang="en-US"/>
                    </a:p>
                  </a:txBody>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February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March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april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may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june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july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august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september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October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november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december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'21</a:t>
                      </a:r>
                    </a:p>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january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February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March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r>
                        <a:rPr kumimoji="1" lang="en" altLang="ko-KR"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april </a:t>
                      </a:r>
                      <a:r>
                        <a:rPr kumimoji="1" lang="en" altLang="en-US" sz="800" b="1" kern="1200" baseline="0" dirty="0">
                          <a:ln>
                            <a:solidFill>
                              <a:srgbClr val="E76118">
                                <a:alpha val="0"/>
                              </a:srgbClr>
                            </a:solidFill>
                          </a:ln>
                          <a:solidFill>
                            <a:schemeClr val="bg1">
                              <a:lumMod val="95000"/>
                            </a:schemeClr>
                          </a:solidFill>
                          <a:latin typeface="나눔바른고딕" panose="020B0603020101020101" pitchFamily="50" charset="-127"/>
                          <a:ea typeface="나눔바른고딕" panose="020B0603020101020101" pitchFamily="50" charset="-127"/>
                          <a:cs typeface="+mn-cs"/>
                        </a:rPr>
                        <a:t>_</a:t>
                      </a: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55675" rtl="0" eaLnBrk="1" fontAlgn="base" latinLnBrk="0" hangingPunct="1">
                        <a:lnSpc>
                          <a:spcPct val="100000"/>
                        </a:lnSpc>
                        <a:spcBef>
                          <a:spcPct val="0"/>
                        </a:spcBef>
                        <a:spcAft>
                          <a:spcPct val="20000"/>
                        </a:spcAft>
                        <a:buClr>
                          <a:srgbClr val="0066FF"/>
                        </a:buClr>
                        <a:buSzTx/>
                        <a:buFont typeface="Arial" pitchFamily="34" charset="0"/>
                        <a:buNone/>
                        <a:tabLst/>
                        <a:defRPr/>
                      </a:pPr>
                      <a:endParaRPr kumimoji="1" lang="ko-KR" altLang="en-US" sz="1000" b="1" kern="1200" baseline="0" dirty="0">
                        <a:ln>
                          <a:solidFill>
                            <a:srgbClr val="E76118">
                              <a:alpha val="0"/>
                            </a:srgbClr>
                          </a:solidFill>
                        </a:ln>
                        <a:solidFill>
                          <a:schemeClr val="tx1"/>
                        </a:solidFill>
                        <a:latin typeface="나눔바른고딕" panose="020B0603020101020101" pitchFamily="50" charset="-127"/>
                        <a:ea typeface="나눔바른고딕" panose="020B0603020101020101" pitchFamily="50" charset="-127"/>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50407">
                <a:tc gridSpan="2">
                  <a:txBody>
                    <a:bodyPr/>
                    <a:lstStyle/>
                    <a:p>
                      <a:pPr algn="ctr" latinLnBrk="0"/>
                      <a:r>
                        <a:rPr lang="en" altLang="ko-KR" sz="800" b="1" dirty="0">
                          <a:ln>
                            <a:solidFill>
                              <a:srgbClr val="E76118">
                                <a:alpha val="0"/>
                              </a:srgbClr>
                            </a:solidFill>
                          </a:ln>
                          <a:solidFill>
                            <a:schemeClr val="bg1">
                              <a:lumMod val="95000"/>
                            </a:schemeClr>
                          </a:solidFill>
                          <a:latin typeface="+mn-ea"/>
                          <a:ea typeface="+mn-ea"/>
                        </a:rPr>
                        <a:t>TASK</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hMerge="1">
                  <a:txBody>
                    <a:bodyPr/>
                    <a:lstStyle/>
                    <a:p>
                      <a:pPr latinLnBrk="1"/>
                      <a:endParaRPr lang="ko-KR" altLang="en-US"/>
                    </a:p>
                  </a:txBody>
                  <a:tcPr/>
                </a:tc>
                <a:tc gridSpan="6">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12">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dirty="0"/>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6">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6">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0"/>
                      <a:endParaRPr lang="ko-KR" altLang="en-US" sz="1000" dirty="0">
                        <a:ln>
                          <a:solidFill>
                            <a:srgbClr val="E76118">
                              <a:alpha val="0"/>
                            </a:srgbClr>
                          </a:solidFill>
                        </a:ln>
                        <a:latin typeface="나눔바른고딕" panose="020B0603020101020101" pitchFamily="50" charset="-127"/>
                        <a:ea typeface="나눔바른고딕" panose="020B0603020101020101" pitchFamily="50" charset="-127"/>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62367">
                <a:tc>
                  <a:txBody>
                    <a:bodyPr/>
                    <a:lstStyle/>
                    <a:p>
                      <a:pPr algn="ctr" latinLnBrk="0"/>
                      <a:r>
                        <a:rPr lang="en" altLang="ko-KR" sz="800" b="1" dirty="0">
                          <a:ln>
                            <a:solidFill>
                              <a:srgbClr val="E76118">
                                <a:alpha val="0"/>
                              </a:srgbClr>
                            </a:solidFill>
                          </a:ln>
                          <a:solidFill>
                            <a:schemeClr val="bg1">
                              <a:lumMod val="95000"/>
                            </a:schemeClr>
                          </a:solidFill>
                          <a:latin typeface="+mn-ea"/>
                          <a:ea typeface="+mn-ea"/>
                        </a:rPr>
                        <a:t>PMO</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algn="ctr" latinLnBrk="0"/>
                      <a:r>
                        <a:rPr lang="en" altLang="ko-KR" sz="800" b="1" dirty="0">
                          <a:ln>
                            <a:solidFill>
                              <a:srgbClr val="E76118">
                                <a:alpha val="0"/>
                              </a:srgbClr>
                            </a:solidFill>
                          </a:ln>
                          <a:solidFill>
                            <a:schemeClr val="bg1">
                              <a:lumMod val="95000"/>
                            </a:schemeClr>
                          </a:solidFill>
                          <a:latin typeface="+mn-ea"/>
                          <a:ea typeface="+mn-ea"/>
                        </a:rPr>
                        <a:t>KT</a:t>
                      </a:r>
                    </a:p>
                    <a:p>
                      <a:pPr algn="ctr" latinLnBrk="0"/>
                      <a:r>
                        <a:rPr lang="en" altLang="ko-KR" sz="800" b="1" dirty="0">
                          <a:ln>
                            <a:solidFill>
                              <a:srgbClr val="E76118">
                                <a:alpha val="0"/>
                              </a:srgbClr>
                            </a:solidFill>
                          </a:ln>
                          <a:solidFill>
                            <a:schemeClr val="bg1">
                              <a:lumMod val="95000"/>
                            </a:schemeClr>
                          </a:solidFill>
                          <a:latin typeface="+mn-ea"/>
                          <a:ea typeface="+mn-ea"/>
                        </a:rPr>
                        <a:t>DS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45689581"/>
                  </a:ext>
                </a:extLst>
              </a:tr>
              <a:tr h="975401">
                <a:tc>
                  <a:txBody>
                    <a:bodyPr/>
                    <a:lstStyle/>
                    <a:p>
                      <a:pPr algn="ctr" latinLnBrk="0"/>
                      <a:r>
                        <a:rPr lang="en" altLang="ko-KR" sz="800" b="1" dirty="0">
                          <a:ln>
                            <a:solidFill>
                              <a:srgbClr val="E76118">
                                <a:alpha val="0"/>
                              </a:srgbClr>
                            </a:solidFill>
                          </a:ln>
                          <a:solidFill>
                            <a:schemeClr val="bg1">
                              <a:lumMod val="95000"/>
                            </a:schemeClr>
                          </a:solidFill>
                          <a:latin typeface="+mn-ea"/>
                          <a:ea typeface="+mn-ea"/>
                        </a:rPr>
                        <a:t>CDIS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rowSpan="2">
                  <a:txBody>
                    <a:bodyPr/>
                    <a:lstStyle/>
                    <a:p>
                      <a:pPr algn="ctr" latinLnBrk="0"/>
                      <a:endParaRPr lang="en-US" altLang="ko-KR" sz="800" b="1" dirty="0">
                        <a:ln>
                          <a:solidFill>
                            <a:srgbClr val="E76118">
                              <a:alpha val="0"/>
                            </a:srgbClr>
                          </a:solidFill>
                        </a:ln>
                        <a:solidFill>
                          <a:schemeClr val="bg1">
                            <a:lumMod val="95000"/>
                          </a:schemeClr>
                        </a:solidFill>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12046878"/>
                  </a:ext>
                </a:extLst>
              </a:tr>
              <a:tr h="742747">
                <a:tc>
                  <a:txBody>
                    <a:bodyPr/>
                    <a:lstStyle/>
                    <a:p>
                      <a:pPr algn="ctr" latinLnBrk="0"/>
                      <a:r>
                        <a:rPr lang="en" altLang="ko-KR" sz="800" b="1" dirty="0">
                          <a:ln>
                            <a:solidFill>
                              <a:srgbClr val="E76118">
                                <a:alpha val="0"/>
                              </a:srgbClr>
                            </a:solidFill>
                          </a:ln>
                          <a:solidFill>
                            <a:schemeClr val="bg1">
                              <a:lumMod val="95000"/>
                            </a:schemeClr>
                          </a:solidFill>
                          <a:latin typeface="+mn-ea"/>
                          <a:ea typeface="+mn-ea"/>
                        </a:rPr>
                        <a:t>RFID</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vMerge="1">
                  <a:txBody>
                    <a:bodyPr/>
                    <a:lstStyle/>
                    <a:p>
                      <a:pPr latinLnBrk="1"/>
                      <a:endParaRPr lang="ko-KR" altLang="en-US"/>
                    </a:p>
                  </a:txBody>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63826518"/>
                  </a:ext>
                </a:extLst>
              </a:tr>
              <a:tr h="786730">
                <a:tc>
                  <a:txBody>
                    <a:bodyPr/>
                    <a:lstStyle/>
                    <a:p>
                      <a:pPr algn="ctr" latinLnBrk="0"/>
                      <a:r>
                        <a:rPr lang="en" altLang="en-US" sz="800" b="1" dirty="0" err="1">
                          <a:ln>
                            <a:solidFill>
                              <a:srgbClr val="E76118">
                                <a:alpha val="0"/>
                              </a:srgbClr>
                            </a:solidFill>
                          </a:ln>
                          <a:solidFill>
                            <a:schemeClr val="bg1">
                              <a:lumMod val="95000"/>
                            </a:schemeClr>
                          </a:solidFill>
                          <a:latin typeface="+mn-ea"/>
                          <a:ea typeface="+mn-ea"/>
                        </a:rPr>
                        <a:t>data migration</a:t>
                      </a:r>
                      <a:endParaRPr lang="en-US" altLang="ko-KR" sz="800" b="1" dirty="0">
                        <a:ln>
                          <a:solidFill>
                            <a:srgbClr val="E76118">
                              <a:alpha val="0"/>
                            </a:srgbClr>
                          </a:solidFill>
                        </a:ln>
                        <a:solidFill>
                          <a:schemeClr val="bg1">
                            <a:lumMod val="95000"/>
                          </a:schemeClr>
                        </a:solidFill>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algn="ctr" latinLnBrk="0"/>
                      <a:endParaRPr lang="en-US" altLang="ko-KR" sz="800" b="1" dirty="0">
                        <a:ln>
                          <a:solidFill>
                            <a:srgbClr val="E76118">
                              <a:alpha val="0"/>
                            </a:srgbClr>
                          </a:solidFill>
                        </a:ln>
                        <a:solidFill>
                          <a:schemeClr val="bg1">
                            <a:lumMod val="95000"/>
                          </a:schemeClr>
                        </a:solidFill>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30678151"/>
                  </a:ext>
                </a:extLst>
              </a:tr>
              <a:tr h="10106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en-US" sz="800" b="1" dirty="0">
                          <a:ln>
                            <a:solidFill>
                              <a:srgbClr val="E76118">
                                <a:alpha val="0"/>
                              </a:srgbClr>
                            </a:solidFill>
                          </a:ln>
                          <a:solidFill>
                            <a:schemeClr val="bg1">
                              <a:lumMod val="95000"/>
                            </a:schemeClr>
                          </a:solidFill>
                          <a:latin typeface="+mn-ea"/>
                          <a:ea typeface="+mn-ea"/>
                        </a:rPr>
                        <a:t>infra</a:t>
                      </a:r>
                      <a:endParaRPr lang="en-US" altLang="ko-KR" sz="800" b="1" dirty="0">
                        <a:ln>
                          <a:solidFill>
                            <a:srgbClr val="E76118">
                              <a:alpha val="0"/>
                            </a:srgbClr>
                          </a:solidFill>
                        </a:ln>
                        <a:solidFill>
                          <a:schemeClr val="bg1">
                            <a:lumMod val="95000"/>
                          </a:schemeClr>
                        </a:solidFill>
                        <a:latin typeface="+mn-ea"/>
                        <a:ea typeface="+mn-ea"/>
                      </a:endParaRPr>
                    </a:p>
                    <a:p>
                      <a:pPr algn="ctr" latinLnBrk="0"/>
                      <a:endParaRPr lang="en-US" altLang="ko-KR" sz="800" b="1" dirty="0">
                        <a:ln>
                          <a:solidFill>
                            <a:srgbClr val="E76118">
                              <a:alpha val="0"/>
                            </a:srgbClr>
                          </a:solidFill>
                        </a:ln>
                        <a:solidFill>
                          <a:schemeClr val="bg1">
                            <a:lumMod val="95000"/>
                          </a:schemeClr>
                        </a:solidFill>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algn="ctr" latinLnBrk="0"/>
                      <a:endParaRPr lang="en-US" altLang="ko-KR" sz="800" b="1" dirty="0">
                        <a:ln>
                          <a:solidFill>
                            <a:srgbClr val="E76118">
                              <a:alpha val="0"/>
                            </a:srgbClr>
                          </a:solidFill>
                        </a:ln>
                        <a:solidFill>
                          <a:schemeClr val="bg1">
                            <a:lumMod val="95000"/>
                          </a:schemeClr>
                        </a:solidFill>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1"/>
                      <a:endParaRPr lang="ko-KR" altLang="en-US" dirty="0">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latinLnBrk="0"/>
                      <a:endParaRPr lang="ko-KR" altLang="en-US" sz="1000" dirty="0">
                        <a:ln>
                          <a:solidFill>
                            <a:srgbClr val="E76118">
                              <a:alpha val="0"/>
                            </a:srgbClr>
                          </a:solidFill>
                        </a:ln>
                        <a:latin typeface="+mn-ea"/>
                        <a:ea typeface="+mn-ea"/>
                      </a:endParaRPr>
                    </a:p>
                  </a:txBody>
                  <a:tcPr marL="0" marR="0" marT="0" marB="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grpSp>
        <p:nvGrpSpPr>
          <p:cNvPr id="243" name="그룹 242">
            <a:extLst>
              <a:ext uri="{FF2B5EF4-FFF2-40B4-BE49-F238E27FC236}">
                <a16:creationId xmlns:a16="http://schemas.microsoft.com/office/drawing/2014/main" id="{1D207DCB-1572-43F1-8027-CF76F210AA08}"/>
              </a:ext>
            </a:extLst>
          </p:cNvPr>
          <p:cNvGrpSpPr/>
          <p:nvPr/>
        </p:nvGrpSpPr>
        <p:grpSpPr>
          <a:xfrm>
            <a:off x="7636133" y="2073244"/>
            <a:ext cx="878270" cy="277487"/>
            <a:chOff x="7491658" y="1905014"/>
            <a:chExt cx="878270" cy="277487"/>
          </a:xfrm>
        </p:grpSpPr>
        <p:sp>
          <p:nvSpPr>
            <p:cNvPr id="244" name="이등변 삼각형 243">
              <a:extLst>
                <a:ext uri="{FF2B5EF4-FFF2-40B4-BE49-F238E27FC236}">
                  <a16:creationId xmlns:a16="http://schemas.microsoft.com/office/drawing/2014/main" id="{8DB82DA5-A113-4F81-A96B-3D39386025A6}"/>
                </a:ext>
              </a:extLst>
            </p:cNvPr>
            <p:cNvSpPr/>
            <p:nvPr/>
          </p:nvSpPr>
          <p:spPr bwMode="auto">
            <a:xfrm>
              <a:off x="7825308" y="1905014"/>
              <a:ext cx="143784" cy="106550"/>
            </a:xfrm>
            <a:prstGeom prst="triangle">
              <a:avLst/>
            </a:prstGeom>
            <a:gradFill flip="none" rotWithShape="1">
              <a:gsLst>
                <a:gs pos="0">
                  <a:srgbClr val="DC3308"/>
                </a:gs>
                <a:gs pos="100000">
                  <a:srgbClr val="E7611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45" name="AutoShape 683">
              <a:extLst>
                <a:ext uri="{FF2B5EF4-FFF2-40B4-BE49-F238E27FC236}">
                  <a16:creationId xmlns:a16="http://schemas.microsoft.com/office/drawing/2014/main" id="{3B3E2E35-3354-4DFD-BF34-DD656E263713}"/>
                </a:ext>
              </a:extLst>
            </p:cNvPr>
            <p:cNvSpPr>
              <a:spLocks noChangeArrowheads="1"/>
            </p:cNvSpPr>
            <p:nvPr/>
          </p:nvSpPr>
          <p:spPr bwMode="auto">
            <a:xfrm>
              <a:off x="7491658" y="2053250"/>
              <a:ext cx="878270" cy="129251"/>
            </a:xfrm>
            <a:prstGeom prst="roundRect">
              <a:avLst>
                <a:gd name="adj" fmla="val 50000"/>
              </a:avLst>
            </a:prstGeom>
            <a:solidFill>
              <a:srgbClr val="E15C1B"/>
            </a:solidFill>
            <a:ln>
              <a:noFill/>
            </a:ln>
          </p:spPr>
          <p:txBody>
            <a:bodyPr wrap="none" lIns="0" tIns="0" rIns="0" bIns="0" anchor="ctr" anchorCtr="0">
              <a:noAutofit/>
            </a:bodyPr>
            <a:lstStyle>
              <a:lvl1pPr defTabSz="912813" eaLnBrk="0" hangingPunct="0">
                <a:defRPr kumimoji="1" sz="1700" b="1">
                  <a:solidFill>
                    <a:schemeClr val="tx1"/>
                  </a:solidFill>
                  <a:latin typeface="산돌고딕 L" pitchFamily="18" charset="-127"/>
                  <a:ea typeface="산돌고딕 L" pitchFamily="18" charset="-127"/>
                </a:defRPr>
              </a:lvl1pPr>
              <a:lvl2pPr marL="742950" indent="-285750" defTabSz="912813" eaLnBrk="0" hangingPunct="0">
                <a:defRPr kumimoji="1" sz="1700" b="1">
                  <a:solidFill>
                    <a:schemeClr val="tx1"/>
                  </a:solidFill>
                  <a:latin typeface="산돌고딕 L" pitchFamily="18" charset="-127"/>
                  <a:ea typeface="산돌고딕 L" pitchFamily="18" charset="-127"/>
                </a:defRPr>
              </a:lvl2pPr>
              <a:lvl3pPr marL="1143000" indent="-228600" defTabSz="912813" eaLnBrk="0" hangingPunct="0">
                <a:defRPr kumimoji="1" sz="1700" b="1">
                  <a:solidFill>
                    <a:schemeClr val="tx1"/>
                  </a:solidFill>
                  <a:latin typeface="산돌고딕 L" pitchFamily="18" charset="-127"/>
                  <a:ea typeface="산돌고딕 L" pitchFamily="18" charset="-127"/>
                </a:defRPr>
              </a:lvl3pPr>
              <a:lvl4pPr marL="1600200" indent="-228600" defTabSz="912813" eaLnBrk="0" hangingPunct="0">
                <a:defRPr kumimoji="1" sz="1700" b="1">
                  <a:solidFill>
                    <a:schemeClr val="tx1"/>
                  </a:solidFill>
                  <a:latin typeface="산돌고딕 L" pitchFamily="18" charset="-127"/>
                  <a:ea typeface="산돌고딕 L" pitchFamily="18" charset="-127"/>
                </a:defRPr>
              </a:lvl4pPr>
              <a:lvl5pPr marL="2057400" indent="-228600" defTabSz="912813" eaLnBrk="0" hangingPunct="0">
                <a:defRPr kumimoji="1" sz="1700" b="1">
                  <a:solidFill>
                    <a:schemeClr val="tx1"/>
                  </a:solidFill>
                  <a:latin typeface="산돌고딕 L" pitchFamily="18" charset="-127"/>
                  <a:ea typeface="산돌고딕 L" pitchFamily="18" charset="-127"/>
                </a:defRPr>
              </a:lvl5pPr>
              <a:lvl6pPr marL="25146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6pPr>
              <a:lvl7pPr marL="29718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7pPr>
              <a:lvl8pPr marL="34290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8pPr>
              <a:lvl9pPr marL="38862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9pPr>
            </a:lstStyle>
            <a:p>
              <a:pPr algn="ctr" eaLnBrk="1" latinLnBrk="0" hangingPunct="1">
                <a:spcAft>
                  <a:spcPts val="0"/>
                </a:spcAft>
              </a:pPr>
              <a:r>
                <a:rPr kumimoji="0" lang="en" altLang="en-US" sz="600" dirty="0">
                  <a:ln>
                    <a:solidFill>
                      <a:schemeClr val="bg1">
                        <a:lumMod val="75000"/>
                        <a:alpha val="0"/>
                      </a:schemeClr>
                    </a:solidFill>
                  </a:ln>
                  <a:solidFill>
                    <a:schemeClr val="bg1"/>
                  </a:solidFill>
                  <a:latin typeface="나눔바른고딕" panose="020B0603020101020101" pitchFamily="50" charset="-127"/>
                  <a:ea typeface="나눔바른고딕" panose="020B0603020101020101" pitchFamily="50" charset="-127"/>
                </a:rPr>
                <a:t>Main office open</a:t>
              </a:r>
            </a:p>
          </p:txBody>
        </p:sp>
      </p:grpSp>
      <p:grpSp>
        <p:nvGrpSpPr>
          <p:cNvPr id="246" name="그룹 245">
            <a:extLst>
              <a:ext uri="{FF2B5EF4-FFF2-40B4-BE49-F238E27FC236}">
                <a16:creationId xmlns:a16="http://schemas.microsoft.com/office/drawing/2014/main" id="{7D38462F-6D43-427C-8FC1-DFB8388F4B13}"/>
              </a:ext>
            </a:extLst>
          </p:cNvPr>
          <p:cNvGrpSpPr/>
          <p:nvPr/>
        </p:nvGrpSpPr>
        <p:grpSpPr>
          <a:xfrm>
            <a:off x="8548472" y="2073244"/>
            <a:ext cx="878270" cy="277487"/>
            <a:chOff x="7491658" y="1905014"/>
            <a:chExt cx="878270" cy="277487"/>
          </a:xfrm>
        </p:grpSpPr>
        <p:sp>
          <p:nvSpPr>
            <p:cNvPr id="247" name="이등변 삼각형 246">
              <a:extLst>
                <a:ext uri="{FF2B5EF4-FFF2-40B4-BE49-F238E27FC236}">
                  <a16:creationId xmlns:a16="http://schemas.microsoft.com/office/drawing/2014/main" id="{770FECF2-46D6-431C-AD6C-6543A0D2B4A4}"/>
                </a:ext>
              </a:extLst>
            </p:cNvPr>
            <p:cNvSpPr/>
            <p:nvPr/>
          </p:nvSpPr>
          <p:spPr bwMode="auto">
            <a:xfrm>
              <a:off x="7825308" y="1905014"/>
              <a:ext cx="143784" cy="106550"/>
            </a:xfrm>
            <a:prstGeom prst="triangle">
              <a:avLst/>
            </a:prstGeom>
            <a:gradFill flip="none" rotWithShape="1">
              <a:gsLst>
                <a:gs pos="0">
                  <a:srgbClr val="DC3308"/>
                </a:gs>
                <a:gs pos="100000">
                  <a:srgbClr val="E7611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48" name="AutoShape 683">
              <a:extLst>
                <a:ext uri="{FF2B5EF4-FFF2-40B4-BE49-F238E27FC236}">
                  <a16:creationId xmlns:a16="http://schemas.microsoft.com/office/drawing/2014/main" id="{D00367FB-74C6-4E11-8C55-BF17348471D1}"/>
                </a:ext>
              </a:extLst>
            </p:cNvPr>
            <p:cNvSpPr>
              <a:spLocks noChangeArrowheads="1"/>
            </p:cNvSpPr>
            <p:nvPr/>
          </p:nvSpPr>
          <p:spPr bwMode="auto">
            <a:xfrm>
              <a:off x="7491658" y="2053250"/>
              <a:ext cx="878270" cy="129251"/>
            </a:xfrm>
            <a:prstGeom prst="roundRect">
              <a:avLst>
                <a:gd name="adj" fmla="val 50000"/>
              </a:avLst>
            </a:prstGeom>
            <a:solidFill>
              <a:srgbClr val="E15C1B"/>
            </a:solidFill>
            <a:ln>
              <a:noFill/>
            </a:ln>
          </p:spPr>
          <p:txBody>
            <a:bodyPr wrap="none" lIns="0" tIns="0" rIns="0" bIns="0" anchor="ctr" anchorCtr="0">
              <a:noAutofit/>
            </a:bodyPr>
            <a:lstStyle>
              <a:lvl1pPr defTabSz="912813" eaLnBrk="0" hangingPunct="0">
                <a:defRPr kumimoji="1" sz="1700" b="1">
                  <a:solidFill>
                    <a:schemeClr val="tx1"/>
                  </a:solidFill>
                  <a:latin typeface="산돌고딕 L" pitchFamily="18" charset="-127"/>
                  <a:ea typeface="산돌고딕 L" pitchFamily="18" charset="-127"/>
                </a:defRPr>
              </a:lvl1pPr>
              <a:lvl2pPr marL="742950" indent="-285750" defTabSz="912813" eaLnBrk="0" hangingPunct="0">
                <a:defRPr kumimoji="1" sz="1700" b="1">
                  <a:solidFill>
                    <a:schemeClr val="tx1"/>
                  </a:solidFill>
                  <a:latin typeface="산돌고딕 L" pitchFamily="18" charset="-127"/>
                  <a:ea typeface="산돌고딕 L" pitchFamily="18" charset="-127"/>
                </a:defRPr>
              </a:lvl2pPr>
              <a:lvl3pPr marL="1143000" indent="-228600" defTabSz="912813" eaLnBrk="0" hangingPunct="0">
                <a:defRPr kumimoji="1" sz="1700" b="1">
                  <a:solidFill>
                    <a:schemeClr val="tx1"/>
                  </a:solidFill>
                  <a:latin typeface="산돌고딕 L" pitchFamily="18" charset="-127"/>
                  <a:ea typeface="산돌고딕 L" pitchFamily="18" charset="-127"/>
                </a:defRPr>
              </a:lvl3pPr>
              <a:lvl4pPr marL="1600200" indent="-228600" defTabSz="912813" eaLnBrk="0" hangingPunct="0">
                <a:defRPr kumimoji="1" sz="1700" b="1">
                  <a:solidFill>
                    <a:schemeClr val="tx1"/>
                  </a:solidFill>
                  <a:latin typeface="산돌고딕 L" pitchFamily="18" charset="-127"/>
                  <a:ea typeface="산돌고딕 L" pitchFamily="18" charset="-127"/>
                </a:defRPr>
              </a:lvl4pPr>
              <a:lvl5pPr marL="2057400" indent="-228600" defTabSz="912813" eaLnBrk="0" hangingPunct="0">
                <a:defRPr kumimoji="1" sz="1700" b="1">
                  <a:solidFill>
                    <a:schemeClr val="tx1"/>
                  </a:solidFill>
                  <a:latin typeface="산돌고딕 L" pitchFamily="18" charset="-127"/>
                  <a:ea typeface="산돌고딕 L" pitchFamily="18" charset="-127"/>
                </a:defRPr>
              </a:lvl5pPr>
              <a:lvl6pPr marL="25146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6pPr>
              <a:lvl7pPr marL="29718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7pPr>
              <a:lvl8pPr marL="34290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8pPr>
              <a:lvl9pPr marL="38862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9pPr>
            </a:lstStyle>
            <a:p>
              <a:pPr algn="ctr" eaLnBrk="1" latinLnBrk="0" hangingPunct="1">
                <a:spcAft>
                  <a:spcPts val="0"/>
                </a:spcAft>
              </a:pPr>
              <a:r>
                <a:rPr kumimoji="0" lang="en" altLang="en-US" sz="600" dirty="0">
                  <a:ln>
                    <a:solidFill>
                      <a:schemeClr val="bg1">
                        <a:lumMod val="75000"/>
                        <a:alpha val="0"/>
                      </a:schemeClr>
                    </a:solidFill>
                  </a:ln>
                  <a:solidFill>
                    <a:schemeClr val="bg1"/>
                  </a:solidFill>
                  <a:latin typeface="나눔바른고딕" panose="020B0603020101020101" pitchFamily="50" charset="-127"/>
                  <a:ea typeface="나눔바른고딕" panose="020B0603020101020101" pitchFamily="50" charset="-127"/>
                </a:rPr>
                <a:t>spread open</a:t>
              </a:r>
            </a:p>
          </p:txBody>
        </p:sp>
      </p:grpSp>
      <p:grpSp>
        <p:nvGrpSpPr>
          <p:cNvPr id="6" name="그룹 5">
            <a:extLst>
              <a:ext uri="{FF2B5EF4-FFF2-40B4-BE49-F238E27FC236}">
                <a16:creationId xmlns:a16="http://schemas.microsoft.com/office/drawing/2014/main" id="{C180BE20-15E5-401B-A84F-A2AA955824EB}"/>
              </a:ext>
            </a:extLst>
          </p:cNvPr>
          <p:cNvGrpSpPr/>
          <p:nvPr/>
        </p:nvGrpSpPr>
        <p:grpSpPr>
          <a:xfrm>
            <a:off x="2435492" y="2073244"/>
            <a:ext cx="878270" cy="277487"/>
            <a:chOff x="2435492" y="1970267"/>
            <a:chExt cx="878270" cy="277487"/>
          </a:xfrm>
        </p:grpSpPr>
        <p:sp>
          <p:nvSpPr>
            <p:cNvPr id="249" name="이등변 삼각형 248">
              <a:extLst>
                <a:ext uri="{FF2B5EF4-FFF2-40B4-BE49-F238E27FC236}">
                  <a16:creationId xmlns:a16="http://schemas.microsoft.com/office/drawing/2014/main" id="{CF3A2013-D0C5-4E88-BE76-9AF2910813DF}"/>
                </a:ext>
              </a:extLst>
            </p:cNvPr>
            <p:cNvSpPr/>
            <p:nvPr/>
          </p:nvSpPr>
          <p:spPr bwMode="auto">
            <a:xfrm>
              <a:off x="2769142" y="1970267"/>
              <a:ext cx="143784" cy="106550"/>
            </a:xfrm>
            <a:prstGeom prst="triangle">
              <a:avLst/>
            </a:prstGeom>
            <a:gradFill flip="none" rotWithShape="1">
              <a:gsLst>
                <a:gs pos="0">
                  <a:srgbClr val="DC3308"/>
                </a:gs>
                <a:gs pos="100000">
                  <a:srgbClr val="E7611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50" name="AutoShape 683">
              <a:extLst>
                <a:ext uri="{FF2B5EF4-FFF2-40B4-BE49-F238E27FC236}">
                  <a16:creationId xmlns:a16="http://schemas.microsoft.com/office/drawing/2014/main" id="{FE337754-2239-4171-9E91-4DFBE427759E}"/>
                </a:ext>
              </a:extLst>
            </p:cNvPr>
            <p:cNvSpPr>
              <a:spLocks noChangeArrowheads="1"/>
            </p:cNvSpPr>
            <p:nvPr/>
          </p:nvSpPr>
          <p:spPr bwMode="auto">
            <a:xfrm>
              <a:off x="2435492" y="2118503"/>
              <a:ext cx="878270" cy="129251"/>
            </a:xfrm>
            <a:prstGeom prst="roundRect">
              <a:avLst>
                <a:gd name="adj" fmla="val 50000"/>
              </a:avLst>
            </a:prstGeom>
            <a:solidFill>
              <a:srgbClr val="E15C1B"/>
            </a:solidFill>
            <a:ln>
              <a:noFill/>
            </a:ln>
          </p:spPr>
          <p:txBody>
            <a:bodyPr wrap="none" lIns="0" tIns="0" rIns="0" bIns="0" anchor="ctr" anchorCtr="0">
              <a:noAutofit/>
            </a:bodyPr>
            <a:lstStyle>
              <a:lvl1pPr defTabSz="912813" eaLnBrk="0" hangingPunct="0">
                <a:defRPr kumimoji="1" sz="1700" b="1">
                  <a:solidFill>
                    <a:schemeClr val="tx1"/>
                  </a:solidFill>
                  <a:latin typeface="산돌고딕 L" pitchFamily="18" charset="-127"/>
                  <a:ea typeface="산돌고딕 L" pitchFamily="18" charset="-127"/>
                </a:defRPr>
              </a:lvl1pPr>
              <a:lvl2pPr marL="742950" indent="-285750" defTabSz="912813" eaLnBrk="0" hangingPunct="0">
                <a:defRPr kumimoji="1" sz="1700" b="1">
                  <a:solidFill>
                    <a:schemeClr val="tx1"/>
                  </a:solidFill>
                  <a:latin typeface="산돌고딕 L" pitchFamily="18" charset="-127"/>
                  <a:ea typeface="산돌고딕 L" pitchFamily="18" charset="-127"/>
                </a:defRPr>
              </a:lvl2pPr>
              <a:lvl3pPr marL="1143000" indent="-228600" defTabSz="912813" eaLnBrk="0" hangingPunct="0">
                <a:defRPr kumimoji="1" sz="1700" b="1">
                  <a:solidFill>
                    <a:schemeClr val="tx1"/>
                  </a:solidFill>
                  <a:latin typeface="산돌고딕 L" pitchFamily="18" charset="-127"/>
                  <a:ea typeface="산돌고딕 L" pitchFamily="18" charset="-127"/>
                </a:defRPr>
              </a:lvl3pPr>
              <a:lvl4pPr marL="1600200" indent="-228600" defTabSz="912813" eaLnBrk="0" hangingPunct="0">
                <a:defRPr kumimoji="1" sz="1700" b="1">
                  <a:solidFill>
                    <a:schemeClr val="tx1"/>
                  </a:solidFill>
                  <a:latin typeface="산돌고딕 L" pitchFamily="18" charset="-127"/>
                  <a:ea typeface="산돌고딕 L" pitchFamily="18" charset="-127"/>
                </a:defRPr>
              </a:lvl4pPr>
              <a:lvl5pPr marL="2057400" indent="-228600" defTabSz="912813" eaLnBrk="0" hangingPunct="0">
                <a:defRPr kumimoji="1" sz="1700" b="1">
                  <a:solidFill>
                    <a:schemeClr val="tx1"/>
                  </a:solidFill>
                  <a:latin typeface="산돌고딕 L" pitchFamily="18" charset="-127"/>
                  <a:ea typeface="산돌고딕 L" pitchFamily="18" charset="-127"/>
                </a:defRPr>
              </a:lvl5pPr>
              <a:lvl6pPr marL="25146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6pPr>
              <a:lvl7pPr marL="29718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7pPr>
              <a:lvl8pPr marL="34290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8pPr>
              <a:lvl9pPr marL="38862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9pPr>
            </a:lstStyle>
            <a:p>
              <a:pPr algn="ctr" eaLnBrk="1" latinLnBrk="0" hangingPunct="1">
                <a:spcAft>
                  <a:spcPts val="0"/>
                </a:spcAft>
              </a:pPr>
              <a:r>
                <a:rPr kumimoji="0" lang="en" altLang="ko-KR" sz="600" dirty="0">
                  <a:ln>
                    <a:solidFill>
                      <a:schemeClr val="bg1">
                        <a:lumMod val="75000"/>
                        <a:alpha val="0"/>
                      </a:schemeClr>
                    </a:solidFill>
                  </a:ln>
                  <a:solidFill>
                    <a:schemeClr val="bg1"/>
                  </a:solidFill>
                  <a:latin typeface="나눔바른고딕" panose="020B0603020101020101" pitchFamily="50" charset="-127"/>
                  <a:ea typeface="나눔바른고딕" panose="020B0603020101020101" pitchFamily="50" charset="-127"/>
                </a:rPr>
                <a:t>1st </a:t>
              </a:r>
              <a:r>
                <a:rPr kumimoji="0" lang="en" altLang="en-US" sz="600" dirty="0">
                  <a:ln>
                    <a:solidFill>
                      <a:schemeClr val="bg1">
                        <a:lumMod val="75000"/>
                        <a:alpha val="0"/>
                      </a:schemeClr>
                    </a:solidFill>
                  </a:ln>
                  <a:solidFill>
                    <a:schemeClr val="bg1"/>
                  </a:solidFill>
                  <a:latin typeface="나눔바른고딕" panose="020B0603020101020101" pitchFamily="50" charset="-127"/>
                  <a:ea typeface="나눔바른고딕" panose="020B0603020101020101" pitchFamily="50" charset="-127"/>
                </a:rPr>
                <a:t>interim report</a:t>
              </a:r>
            </a:p>
          </p:txBody>
        </p:sp>
      </p:grpSp>
      <p:grpSp>
        <p:nvGrpSpPr>
          <p:cNvPr id="5" name="그룹 4">
            <a:extLst>
              <a:ext uri="{FF2B5EF4-FFF2-40B4-BE49-F238E27FC236}">
                <a16:creationId xmlns:a16="http://schemas.microsoft.com/office/drawing/2014/main" id="{DA70C3F1-5C63-4E96-A558-19F6546EEFC2}"/>
              </a:ext>
            </a:extLst>
          </p:cNvPr>
          <p:cNvGrpSpPr/>
          <p:nvPr/>
        </p:nvGrpSpPr>
        <p:grpSpPr>
          <a:xfrm>
            <a:off x="725534" y="2073244"/>
            <a:ext cx="878270" cy="277487"/>
            <a:chOff x="725534" y="1963276"/>
            <a:chExt cx="878270" cy="277487"/>
          </a:xfrm>
        </p:grpSpPr>
        <p:sp>
          <p:nvSpPr>
            <p:cNvPr id="251" name="이등변 삼각형 250">
              <a:extLst>
                <a:ext uri="{FF2B5EF4-FFF2-40B4-BE49-F238E27FC236}">
                  <a16:creationId xmlns:a16="http://schemas.microsoft.com/office/drawing/2014/main" id="{BCBEA24D-5C15-4B6B-AB85-230B6A3C1341}"/>
                </a:ext>
              </a:extLst>
            </p:cNvPr>
            <p:cNvSpPr/>
            <p:nvPr/>
          </p:nvSpPr>
          <p:spPr bwMode="auto">
            <a:xfrm>
              <a:off x="1059184" y="1963276"/>
              <a:ext cx="143784" cy="106550"/>
            </a:xfrm>
            <a:prstGeom prst="triangle">
              <a:avLst/>
            </a:prstGeom>
            <a:gradFill flip="none" rotWithShape="1">
              <a:gsLst>
                <a:gs pos="0">
                  <a:srgbClr val="DC3308"/>
                </a:gs>
                <a:gs pos="100000">
                  <a:srgbClr val="E7611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52" name="AutoShape 683">
              <a:extLst>
                <a:ext uri="{FF2B5EF4-FFF2-40B4-BE49-F238E27FC236}">
                  <a16:creationId xmlns:a16="http://schemas.microsoft.com/office/drawing/2014/main" id="{D9A2F270-7F21-4AE7-9C89-EB607D15D100}"/>
                </a:ext>
              </a:extLst>
            </p:cNvPr>
            <p:cNvSpPr>
              <a:spLocks noChangeArrowheads="1"/>
            </p:cNvSpPr>
            <p:nvPr/>
          </p:nvSpPr>
          <p:spPr bwMode="auto">
            <a:xfrm>
              <a:off x="725534" y="2111512"/>
              <a:ext cx="878270" cy="129251"/>
            </a:xfrm>
            <a:prstGeom prst="roundRect">
              <a:avLst>
                <a:gd name="adj" fmla="val 50000"/>
              </a:avLst>
            </a:prstGeom>
            <a:solidFill>
              <a:srgbClr val="E15C1B"/>
            </a:solidFill>
            <a:ln>
              <a:noFill/>
            </a:ln>
          </p:spPr>
          <p:txBody>
            <a:bodyPr wrap="none" lIns="0" tIns="0" rIns="0" bIns="0" anchor="ctr" anchorCtr="0">
              <a:noAutofit/>
            </a:bodyPr>
            <a:lstStyle>
              <a:lvl1pPr defTabSz="912813" eaLnBrk="0" hangingPunct="0">
                <a:defRPr kumimoji="1" sz="1700" b="1">
                  <a:solidFill>
                    <a:schemeClr val="tx1"/>
                  </a:solidFill>
                  <a:latin typeface="산돌고딕 L" pitchFamily="18" charset="-127"/>
                  <a:ea typeface="산돌고딕 L" pitchFamily="18" charset="-127"/>
                </a:defRPr>
              </a:lvl1pPr>
              <a:lvl2pPr marL="742950" indent="-285750" defTabSz="912813" eaLnBrk="0" hangingPunct="0">
                <a:defRPr kumimoji="1" sz="1700" b="1">
                  <a:solidFill>
                    <a:schemeClr val="tx1"/>
                  </a:solidFill>
                  <a:latin typeface="산돌고딕 L" pitchFamily="18" charset="-127"/>
                  <a:ea typeface="산돌고딕 L" pitchFamily="18" charset="-127"/>
                </a:defRPr>
              </a:lvl2pPr>
              <a:lvl3pPr marL="1143000" indent="-228600" defTabSz="912813" eaLnBrk="0" hangingPunct="0">
                <a:defRPr kumimoji="1" sz="1700" b="1">
                  <a:solidFill>
                    <a:schemeClr val="tx1"/>
                  </a:solidFill>
                  <a:latin typeface="산돌고딕 L" pitchFamily="18" charset="-127"/>
                  <a:ea typeface="산돌고딕 L" pitchFamily="18" charset="-127"/>
                </a:defRPr>
              </a:lvl3pPr>
              <a:lvl4pPr marL="1600200" indent="-228600" defTabSz="912813" eaLnBrk="0" hangingPunct="0">
                <a:defRPr kumimoji="1" sz="1700" b="1">
                  <a:solidFill>
                    <a:schemeClr val="tx1"/>
                  </a:solidFill>
                  <a:latin typeface="산돌고딕 L" pitchFamily="18" charset="-127"/>
                  <a:ea typeface="산돌고딕 L" pitchFamily="18" charset="-127"/>
                </a:defRPr>
              </a:lvl4pPr>
              <a:lvl5pPr marL="2057400" indent="-228600" defTabSz="912813" eaLnBrk="0" hangingPunct="0">
                <a:defRPr kumimoji="1" sz="1700" b="1">
                  <a:solidFill>
                    <a:schemeClr val="tx1"/>
                  </a:solidFill>
                  <a:latin typeface="산돌고딕 L" pitchFamily="18" charset="-127"/>
                  <a:ea typeface="산돌고딕 L" pitchFamily="18" charset="-127"/>
                </a:defRPr>
              </a:lvl5pPr>
              <a:lvl6pPr marL="25146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6pPr>
              <a:lvl7pPr marL="29718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7pPr>
              <a:lvl8pPr marL="34290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8pPr>
              <a:lvl9pPr marL="38862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9pPr>
            </a:lstStyle>
            <a:p>
              <a:pPr algn="ctr" eaLnBrk="1" latinLnBrk="0" hangingPunct="1">
                <a:spcAft>
                  <a:spcPts val="0"/>
                </a:spcAft>
              </a:pPr>
              <a:r>
                <a:rPr kumimoji="0" lang="en" altLang="en-US" sz="600" dirty="0">
                  <a:ln>
                    <a:solidFill>
                      <a:schemeClr val="bg1">
                        <a:lumMod val="75000"/>
                        <a:alpha val="0"/>
                      </a:schemeClr>
                    </a:solidFill>
                  </a:ln>
                  <a:solidFill>
                    <a:schemeClr val="bg1"/>
                  </a:solidFill>
                  <a:latin typeface="나눔바른고딕" panose="020B0603020101020101" pitchFamily="50" charset="-127"/>
                  <a:ea typeface="나눔바른고딕" panose="020B0603020101020101" pitchFamily="50" charset="-127"/>
                </a:rPr>
                <a:t>launch report</a:t>
              </a:r>
            </a:p>
          </p:txBody>
        </p:sp>
      </p:grpSp>
      <p:grpSp>
        <p:nvGrpSpPr>
          <p:cNvPr id="7" name="그룹 6">
            <a:extLst>
              <a:ext uri="{FF2B5EF4-FFF2-40B4-BE49-F238E27FC236}">
                <a16:creationId xmlns:a16="http://schemas.microsoft.com/office/drawing/2014/main" id="{3AC6D6A9-FFA1-4AA5-921A-56E7AF0A6223}"/>
              </a:ext>
            </a:extLst>
          </p:cNvPr>
          <p:cNvGrpSpPr/>
          <p:nvPr/>
        </p:nvGrpSpPr>
        <p:grpSpPr>
          <a:xfrm>
            <a:off x="5935103" y="2073244"/>
            <a:ext cx="878270" cy="277487"/>
            <a:chOff x="5935103" y="1954887"/>
            <a:chExt cx="878270" cy="277487"/>
          </a:xfrm>
        </p:grpSpPr>
        <p:sp>
          <p:nvSpPr>
            <p:cNvPr id="253" name="이등변 삼각형 252">
              <a:extLst>
                <a:ext uri="{FF2B5EF4-FFF2-40B4-BE49-F238E27FC236}">
                  <a16:creationId xmlns:a16="http://schemas.microsoft.com/office/drawing/2014/main" id="{5296DB99-1657-4FE8-9033-4ADB2C644C4C}"/>
                </a:ext>
              </a:extLst>
            </p:cNvPr>
            <p:cNvSpPr/>
            <p:nvPr/>
          </p:nvSpPr>
          <p:spPr bwMode="auto">
            <a:xfrm>
              <a:off x="6268753" y="1954887"/>
              <a:ext cx="143784" cy="106550"/>
            </a:xfrm>
            <a:prstGeom prst="triangle">
              <a:avLst/>
            </a:prstGeom>
            <a:gradFill flip="none" rotWithShape="1">
              <a:gsLst>
                <a:gs pos="0">
                  <a:srgbClr val="DC3308"/>
                </a:gs>
                <a:gs pos="100000">
                  <a:srgbClr val="E7611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54" name="AutoShape 683">
              <a:extLst>
                <a:ext uri="{FF2B5EF4-FFF2-40B4-BE49-F238E27FC236}">
                  <a16:creationId xmlns:a16="http://schemas.microsoft.com/office/drawing/2014/main" id="{B54FA5E5-EC22-4963-A8D4-66042E68973C}"/>
                </a:ext>
              </a:extLst>
            </p:cNvPr>
            <p:cNvSpPr>
              <a:spLocks noChangeArrowheads="1"/>
            </p:cNvSpPr>
            <p:nvPr/>
          </p:nvSpPr>
          <p:spPr bwMode="auto">
            <a:xfrm>
              <a:off x="5935103" y="2103123"/>
              <a:ext cx="878270" cy="129251"/>
            </a:xfrm>
            <a:prstGeom prst="roundRect">
              <a:avLst>
                <a:gd name="adj" fmla="val 50000"/>
              </a:avLst>
            </a:prstGeom>
            <a:solidFill>
              <a:srgbClr val="E15C1B"/>
            </a:solidFill>
            <a:ln>
              <a:noFill/>
            </a:ln>
          </p:spPr>
          <p:txBody>
            <a:bodyPr wrap="none" lIns="0" tIns="0" rIns="0" bIns="0" anchor="ctr" anchorCtr="0">
              <a:noAutofit/>
            </a:bodyPr>
            <a:lstStyle>
              <a:lvl1pPr defTabSz="912813" eaLnBrk="0" hangingPunct="0">
                <a:defRPr kumimoji="1" sz="1700" b="1">
                  <a:solidFill>
                    <a:schemeClr val="tx1"/>
                  </a:solidFill>
                  <a:latin typeface="산돌고딕 L" pitchFamily="18" charset="-127"/>
                  <a:ea typeface="산돌고딕 L" pitchFamily="18" charset="-127"/>
                </a:defRPr>
              </a:lvl1pPr>
              <a:lvl2pPr marL="742950" indent="-285750" defTabSz="912813" eaLnBrk="0" hangingPunct="0">
                <a:defRPr kumimoji="1" sz="1700" b="1">
                  <a:solidFill>
                    <a:schemeClr val="tx1"/>
                  </a:solidFill>
                  <a:latin typeface="산돌고딕 L" pitchFamily="18" charset="-127"/>
                  <a:ea typeface="산돌고딕 L" pitchFamily="18" charset="-127"/>
                </a:defRPr>
              </a:lvl2pPr>
              <a:lvl3pPr marL="1143000" indent="-228600" defTabSz="912813" eaLnBrk="0" hangingPunct="0">
                <a:defRPr kumimoji="1" sz="1700" b="1">
                  <a:solidFill>
                    <a:schemeClr val="tx1"/>
                  </a:solidFill>
                  <a:latin typeface="산돌고딕 L" pitchFamily="18" charset="-127"/>
                  <a:ea typeface="산돌고딕 L" pitchFamily="18" charset="-127"/>
                </a:defRPr>
              </a:lvl3pPr>
              <a:lvl4pPr marL="1600200" indent="-228600" defTabSz="912813" eaLnBrk="0" hangingPunct="0">
                <a:defRPr kumimoji="1" sz="1700" b="1">
                  <a:solidFill>
                    <a:schemeClr val="tx1"/>
                  </a:solidFill>
                  <a:latin typeface="산돌고딕 L" pitchFamily="18" charset="-127"/>
                  <a:ea typeface="산돌고딕 L" pitchFamily="18" charset="-127"/>
                </a:defRPr>
              </a:lvl4pPr>
              <a:lvl5pPr marL="2057400" indent="-228600" defTabSz="912813" eaLnBrk="0" hangingPunct="0">
                <a:defRPr kumimoji="1" sz="1700" b="1">
                  <a:solidFill>
                    <a:schemeClr val="tx1"/>
                  </a:solidFill>
                  <a:latin typeface="산돌고딕 L" pitchFamily="18" charset="-127"/>
                  <a:ea typeface="산돌고딕 L" pitchFamily="18" charset="-127"/>
                </a:defRPr>
              </a:lvl5pPr>
              <a:lvl6pPr marL="25146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6pPr>
              <a:lvl7pPr marL="29718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7pPr>
              <a:lvl8pPr marL="34290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8pPr>
              <a:lvl9pPr marL="3886200" indent="-228600" defTabSz="912813" eaLnBrk="0" fontAlgn="base" hangingPunct="0">
                <a:spcBef>
                  <a:spcPct val="0"/>
                </a:spcBef>
                <a:spcAft>
                  <a:spcPct val="0"/>
                </a:spcAft>
                <a:defRPr kumimoji="1" sz="1700" b="1">
                  <a:solidFill>
                    <a:schemeClr val="tx1"/>
                  </a:solidFill>
                  <a:latin typeface="산돌고딕 L" pitchFamily="18" charset="-127"/>
                  <a:ea typeface="산돌고딕 L" pitchFamily="18" charset="-127"/>
                </a:defRPr>
              </a:lvl9pPr>
            </a:lstStyle>
            <a:p>
              <a:pPr algn="ctr" eaLnBrk="1" latinLnBrk="0" hangingPunct="1">
                <a:spcAft>
                  <a:spcPts val="0"/>
                </a:spcAft>
              </a:pPr>
              <a:r>
                <a:rPr kumimoji="0" lang="en" altLang="ko-KR" sz="600" dirty="0">
                  <a:ln>
                    <a:solidFill>
                      <a:schemeClr val="bg1">
                        <a:lumMod val="75000"/>
                        <a:alpha val="0"/>
                      </a:schemeClr>
                    </a:solidFill>
                  </a:ln>
                  <a:solidFill>
                    <a:schemeClr val="bg1"/>
                  </a:solidFill>
                  <a:latin typeface="나눔바른고딕" panose="020B0603020101020101" pitchFamily="50" charset="-127"/>
                  <a:ea typeface="나눔바른고딕" panose="020B0603020101020101" pitchFamily="50" charset="-127"/>
                </a:rPr>
                <a:t>2nd </a:t>
              </a:r>
              <a:r>
                <a:rPr kumimoji="0" lang="en" altLang="en-US" sz="600" dirty="0">
                  <a:ln>
                    <a:solidFill>
                      <a:schemeClr val="bg1">
                        <a:lumMod val="75000"/>
                        <a:alpha val="0"/>
                      </a:schemeClr>
                    </a:solidFill>
                  </a:ln>
                  <a:solidFill>
                    <a:schemeClr val="bg1"/>
                  </a:solidFill>
                  <a:latin typeface="나눔바른고딕" panose="020B0603020101020101" pitchFamily="50" charset="-127"/>
                  <a:ea typeface="나눔바른고딕" panose="020B0603020101020101" pitchFamily="50" charset="-127"/>
                </a:rPr>
                <a:t>interim report</a:t>
              </a:r>
            </a:p>
          </p:txBody>
        </p:sp>
      </p:grpSp>
      <p:sp>
        <p:nvSpPr>
          <p:cNvPr id="2" name="사각형: 둥근 모서리 1">
            <a:extLst>
              <a:ext uri="{FF2B5EF4-FFF2-40B4-BE49-F238E27FC236}">
                <a16:creationId xmlns:a16="http://schemas.microsoft.com/office/drawing/2014/main" id="{5C58C957-428F-4558-A10B-DD0841304838}"/>
              </a:ext>
            </a:extLst>
          </p:cNvPr>
          <p:cNvSpPr/>
          <p:nvPr/>
        </p:nvSpPr>
        <p:spPr>
          <a:xfrm>
            <a:off x="1059184" y="1698021"/>
            <a:ext cx="1583348" cy="180042"/>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en-US" sz="600" dirty="0"/>
              <a:t>detailed design</a:t>
            </a:r>
          </a:p>
        </p:txBody>
      </p:sp>
      <p:sp>
        <p:nvSpPr>
          <p:cNvPr id="255" name="사각형: 둥근 모서리 254">
            <a:extLst>
              <a:ext uri="{FF2B5EF4-FFF2-40B4-BE49-F238E27FC236}">
                <a16:creationId xmlns:a16="http://schemas.microsoft.com/office/drawing/2014/main" id="{71DBF3D2-E77B-48A0-9171-DD7DABC9A3E2}"/>
              </a:ext>
            </a:extLst>
          </p:cNvPr>
          <p:cNvSpPr/>
          <p:nvPr/>
        </p:nvSpPr>
        <p:spPr>
          <a:xfrm>
            <a:off x="2766280" y="1698021"/>
            <a:ext cx="3370359" cy="180042"/>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en-US" sz="600" dirty="0"/>
              <a:t>system development</a:t>
            </a:r>
          </a:p>
        </p:txBody>
      </p:sp>
      <p:sp>
        <p:nvSpPr>
          <p:cNvPr id="256" name="사각형: 둥근 모서리 255">
            <a:extLst>
              <a:ext uri="{FF2B5EF4-FFF2-40B4-BE49-F238E27FC236}">
                <a16:creationId xmlns:a16="http://schemas.microsoft.com/office/drawing/2014/main" id="{981B5A11-E4BC-46B9-9721-90A215E7CF53}"/>
              </a:ext>
            </a:extLst>
          </p:cNvPr>
          <p:cNvSpPr/>
          <p:nvPr/>
        </p:nvSpPr>
        <p:spPr>
          <a:xfrm>
            <a:off x="6268130" y="1709542"/>
            <a:ext cx="1583348" cy="180042"/>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en-US" sz="600" dirty="0"/>
              <a:t>testing and training</a:t>
            </a:r>
          </a:p>
        </p:txBody>
      </p:sp>
      <p:sp>
        <p:nvSpPr>
          <p:cNvPr id="257" name="사각형: 둥근 모서리 256">
            <a:extLst>
              <a:ext uri="{FF2B5EF4-FFF2-40B4-BE49-F238E27FC236}">
                <a16:creationId xmlns:a16="http://schemas.microsoft.com/office/drawing/2014/main" id="{96817B1D-0BDB-4CAA-9D3D-90E2F02B84FD}"/>
              </a:ext>
            </a:extLst>
          </p:cNvPr>
          <p:cNvSpPr/>
          <p:nvPr/>
        </p:nvSpPr>
        <p:spPr>
          <a:xfrm>
            <a:off x="7989273" y="1710940"/>
            <a:ext cx="1583348" cy="180042"/>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en-US" sz="600" dirty="0"/>
              <a:t>Diffusion and Stabilization</a:t>
            </a:r>
          </a:p>
        </p:txBody>
      </p:sp>
      <p:cxnSp>
        <p:nvCxnSpPr>
          <p:cNvPr id="186" name="AutoShape 407">
            <a:extLst>
              <a:ext uri="{FF2B5EF4-FFF2-40B4-BE49-F238E27FC236}">
                <a16:creationId xmlns:a16="http://schemas.microsoft.com/office/drawing/2014/main" id="{58322A82-E161-4F94-9EB8-3AEB278D2408}"/>
              </a:ext>
            </a:extLst>
          </p:cNvPr>
          <p:cNvCxnSpPr>
            <a:cxnSpLocks noChangeShapeType="1"/>
          </p:cNvCxnSpPr>
          <p:nvPr/>
        </p:nvCxnSpPr>
        <p:spPr bwMode="auto">
          <a:xfrm>
            <a:off x="949705" y="3083251"/>
            <a:ext cx="8691817" cy="0"/>
          </a:xfrm>
          <a:prstGeom prst="straightConnector1">
            <a:avLst/>
          </a:prstGeom>
          <a:ln w="38100">
            <a:solidFill>
              <a:srgbClr val="0070C0"/>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7" name="사다리꼴 186">
            <a:extLst>
              <a:ext uri="{FF2B5EF4-FFF2-40B4-BE49-F238E27FC236}">
                <a16:creationId xmlns:a16="http://schemas.microsoft.com/office/drawing/2014/main" id="{C8A4E376-50A0-45E0-986E-40B1B52D5F1F}"/>
              </a:ext>
            </a:extLst>
          </p:cNvPr>
          <p:cNvSpPr/>
          <p:nvPr/>
        </p:nvSpPr>
        <p:spPr bwMode="auto">
          <a:xfrm>
            <a:off x="1058774" y="2753641"/>
            <a:ext cx="1664438"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88" name="TextBox 187">
            <a:extLst>
              <a:ext uri="{FF2B5EF4-FFF2-40B4-BE49-F238E27FC236}">
                <a16:creationId xmlns:a16="http://schemas.microsoft.com/office/drawing/2014/main" id="{2A176E6D-A92A-4E2F-ABB5-279CA0259820}"/>
              </a:ext>
            </a:extLst>
          </p:cNvPr>
          <p:cNvSpPr txBox="1"/>
          <p:nvPr/>
        </p:nvSpPr>
        <p:spPr>
          <a:xfrm>
            <a:off x="1401035" y="2851011"/>
            <a:ext cx="898926"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detailed design</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89" name="Oval 67">
            <a:extLst>
              <a:ext uri="{FF2B5EF4-FFF2-40B4-BE49-F238E27FC236}">
                <a16:creationId xmlns:a16="http://schemas.microsoft.com/office/drawing/2014/main" id="{915393C6-DA6B-4C6F-900C-7F8DED5D49EA}"/>
              </a:ext>
            </a:extLst>
          </p:cNvPr>
          <p:cNvSpPr>
            <a:spLocks noChangeArrowheads="1"/>
          </p:cNvSpPr>
          <p:nvPr/>
        </p:nvSpPr>
        <p:spPr bwMode="auto">
          <a:xfrm>
            <a:off x="953036" y="3041495"/>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90" name="Oval 67">
            <a:extLst>
              <a:ext uri="{FF2B5EF4-FFF2-40B4-BE49-F238E27FC236}">
                <a16:creationId xmlns:a16="http://schemas.microsoft.com/office/drawing/2014/main" id="{0104DE1E-CE71-4C8B-8DA4-91F9A531E358}"/>
              </a:ext>
            </a:extLst>
          </p:cNvPr>
          <p:cNvSpPr>
            <a:spLocks noChangeArrowheads="1"/>
          </p:cNvSpPr>
          <p:nvPr/>
        </p:nvSpPr>
        <p:spPr bwMode="auto">
          <a:xfrm>
            <a:off x="2668944" y="3041495"/>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91" name="사다리꼴 190">
            <a:extLst>
              <a:ext uri="{FF2B5EF4-FFF2-40B4-BE49-F238E27FC236}">
                <a16:creationId xmlns:a16="http://schemas.microsoft.com/office/drawing/2014/main" id="{81F24D7E-DDF2-48D7-A000-3497C7FFF9D3}"/>
              </a:ext>
            </a:extLst>
          </p:cNvPr>
          <p:cNvSpPr/>
          <p:nvPr/>
        </p:nvSpPr>
        <p:spPr bwMode="auto">
          <a:xfrm>
            <a:off x="2783674" y="2751325"/>
            <a:ext cx="1664438"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92" name="TextBox 191">
            <a:extLst>
              <a:ext uri="{FF2B5EF4-FFF2-40B4-BE49-F238E27FC236}">
                <a16:creationId xmlns:a16="http://schemas.microsoft.com/office/drawing/2014/main" id="{9E9AD6D4-A68A-43B9-8390-362F84854477}"/>
              </a:ext>
            </a:extLst>
          </p:cNvPr>
          <p:cNvSpPr txBox="1"/>
          <p:nvPr/>
        </p:nvSpPr>
        <p:spPr>
          <a:xfrm>
            <a:off x="3125935" y="2848695"/>
            <a:ext cx="89892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Program design </a:t>
            </a:r>
            <a:r>
              <a:rPr lang="en"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rPr>
              <a:t>/ </a:t>
            </a: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development</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93" name="사다리꼴 192">
            <a:extLst>
              <a:ext uri="{FF2B5EF4-FFF2-40B4-BE49-F238E27FC236}">
                <a16:creationId xmlns:a16="http://schemas.microsoft.com/office/drawing/2014/main" id="{C048C352-BCC9-473D-92E0-755AEF692EFE}"/>
              </a:ext>
            </a:extLst>
          </p:cNvPr>
          <p:cNvSpPr/>
          <p:nvPr/>
        </p:nvSpPr>
        <p:spPr bwMode="auto">
          <a:xfrm>
            <a:off x="4490916" y="2751325"/>
            <a:ext cx="566330"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94" name="TextBox 193">
            <a:extLst>
              <a:ext uri="{FF2B5EF4-FFF2-40B4-BE49-F238E27FC236}">
                <a16:creationId xmlns:a16="http://schemas.microsoft.com/office/drawing/2014/main" id="{35FEFE77-053A-46A6-8790-B88E1C90ACCA}"/>
              </a:ext>
            </a:extLst>
          </p:cNvPr>
          <p:cNvSpPr txBox="1"/>
          <p:nvPr/>
        </p:nvSpPr>
        <p:spPr>
          <a:xfrm>
            <a:off x="4485005" y="2755710"/>
            <a:ext cx="5807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Gwanghwamun</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Yeouido</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interlocking test</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endParaRPr lang="ko-KR"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95" name="Oval 67">
            <a:extLst>
              <a:ext uri="{FF2B5EF4-FFF2-40B4-BE49-F238E27FC236}">
                <a16:creationId xmlns:a16="http://schemas.microsoft.com/office/drawing/2014/main" id="{730E795E-E3DE-4E00-993E-6E2C66AFB2B7}"/>
              </a:ext>
            </a:extLst>
          </p:cNvPr>
          <p:cNvSpPr>
            <a:spLocks noChangeArrowheads="1"/>
          </p:cNvSpPr>
          <p:nvPr/>
        </p:nvSpPr>
        <p:spPr bwMode="auto">
          <a:xfrm>
            <a:off x="4414889" y="3034595"/>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96" name="사다리꼴 195">
            <a:extLst>
              <a:ext uri="{FF2B5EF4-FFF2-40B4-BE49-F238E27FC236}">
                <a16:creationId xmlns:a16="http://schemas.microsoft.com/office/drawing/2014/main" id="{CED7ABE0-AF0A-43B3-9A4E-B031FFB7C9D9}"/>
              </a:ext>
            </a:extLst>
          </p:cNvPr>
          <p:cNvSpPr/>
          <p:nvPr/>
        </p:nvSpPr>
        <p:spPr bwMode="auto">
          <a:xfrm>
            <a:off x="5053807" y="2758777"/>
            <a:ext cx="566330"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97" name="Oval 67">
            <a:extLst>
              <a:ext uri="{FF2B5EF4-FFF2-40B4-BE49-F238E27FC236}">
                <a16:creationId xmlns:a16="http://schemas.microsoft.com/office/drawing/2014/main" id="{136D74DC-C9E0-44EB-8C00-72A72FA02D04}"/>
              </a:ext>
            </a:extLst>
          </p:cNvPr>
          <p:cNvSpPr>
            <a:spLocks noChangeArrowheads="1"/>
          </p:cNvSpPr>
          <p:nvPr/>
        </p:nvSpPr>
        <p:spPr bwMode="auto">
          <a:xfrm>
            <a:off x="5016914" y="3038472"/>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98" name="사다리꼴 197">
            <a:extLst>
              <a:ext uri="{FF2B5EF4-FFF2-40B4-BE49-F238E27FC236}">
                <a16:creationId xmlns:a16="http://schemas.microsoft.com/office/drawing/2014/main" id="{134663C7-AA8F-44E6-B3B5-37FEFB258735}"/>
              </a:ext>
            </a:extLst>
          </p:cNvPr>
          <p:cNvSpPr/>
          <p:nvPr/>
        </p:nvSpPr>
        <p:spPr bwMode="auto">
          <a:xfrm>
            <a:off x="5635114" y="2762276"/>
            <a:ext cx="566330"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99" name="Oval 67">
            <a:extLst>
              <a:ext uri="{FF2B5EF4-FFF2-40B4-BE49-F238E27FC236}">
                <a16:creationId xmlns:a16="http://schemas.microsoft.com/office/drawing/2014/main" id="{31646B6E-12B6-4E11-9DD9-67008D815DF0}"/>
              </a:ext>
            </a:extLst>
          </p:cNvPr>
          <p:cNvSpPr>
            <a:spLocks noChangeArrowheads="1"/>
          </p:cNvSpPr>
          <p:nvPr/>
        </p:nvSpPr>
        <p:spPr bwMode="auto">
          <a:xfrm>
            <a:off x="5579805" y="3045924"/>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00" name="TextBox 199">
            <a:extLst>
              <a:ext uri="{FF2B5EF4-FFF2-40B4-BE49-F238E27FC236}">
                <a16:creationId xmlns:a16="http://schemas.microsoft.com/office/drawing/2014/main" id="{987E2A51-A7DE-4901-9C1F-DEBE3FBE4DD2}"/>
              </a:ext>
            </a:extLst>
          </p:cNvPr>
          <p:cNvSpPr txBox="1"/>
          <p:nvPr/>
        </p:nvSpPr>
        <p:spPr>
          <a:xfrm>
            <a:off x="5067034" y="2758777"/>
            <a:ext cx="5807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Suwon</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Gangnam </a:t>
            </a:r>
            <a:r>
              <a:rPr lang="en"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rPr>
              <a:t>/ </a:t>
            </a: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Gwangju</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interlocking test</a:t>
            </a:r>
          </a:p>
        </p:txBody>
      </p:sp>
      <p:sp>
        <p:nvSpPr>
          <p:cNvPr id="201" name="TextBox 200">
            <a:extLst>
              <a:ext uri="{FF2B5EF4-FFF2-40B4-BE49-F238E27FC236}">
                <a16:creationId xmlns:a16="http://schemas.microsoft.com/office/drawing/2014/main" id="{46324FE7-9BC7-42D1-B2E7-522836E4FFA8}"/>
              </a:ext>
            </a:extLst>
          </p:cNvPr>
          <p:cNvSpPr txBox="1"/>
          <p:nvPr/>
        </p:nvSpPr>
        <p:spPr>
          <a:xfrm>
            <a:off x="5643912" y="2751571"/>
            <a:ext cx="58070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daegu</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busan</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interlocking test</a:t>
            </a:r>
          </a:p>
        </p:txBody>
      </p:sp>
      <p:sp>
        <p:nvSpPr>
          <p:cNvPr id="202" name="사다리꼴 201">
            <a:extLst>
              <a:ext uri="{FF2B5EF4-FFF2-40B4-BE49-F238E27FC236}">
                <a16:creationId xmlns:a16="http://schemas.microsoft.com/office/drawing/2014/main" id="{7AFBB1FD-4EDE-46E8-B7CC-3CD7DAF38F00}"/>
              </a:ext>
            </a:extLst>
          </p:cNvPr>
          <p:cNvSpPr/>
          <p:nvPr/>
        </p:nvSpPr>
        <p:spPr bwMode="auto">
          <a:xfrm>
            <a:off x="6212121" y="2769668"/>
            <a:ext cx="1135477"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203" name="TextBox 202">
            <a:extLst>
              <a:ext uri="{FF2B5EF4-FFF2-40B4-BE49-F238E27FC236}">
                <a16:creationId xmlns:a16="http://schemas.microsoft.com/office/drawing/2014/main" id="{762910DE-D39E-4D93-B860-0D75050B5F00}"/>
              </a:ext>
            </a:extLst>
          </p:cNvPr>
          <p:cNvSpPr txBox="1"/>
          <p:nvPr/>
        </p:nvSpPr>
        <p:spPr>
          <a:xfrm>
            <a:off x="6423256" y="2787053"/>
            <a:ext cx="651433"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integrated</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test</a:t>
            </a:r>
          </a:p>
        </p:txBody>
      </p:sp>
      <p:sp>
        <p:nvSpPr>
          <p:cNvPr id="204" name="사다리꼴 203">
            <a:extLst>
              <a:ext uri="{FF2B5EF4-FFF2-40B4-BE49-F238E27FC236}">
                <a16:creationId xmlns:a16="http://schemas.microsoft.com/office/drawing/2014/main" id="{1C1C1445-CE5F-4363-8FEF-3FEF5990C755}"/>
              </a:ext>
            </a:extLst>
          </p:cNvPr>
          <p:cNvSpPr/>
          <p:nvPr/>
        </p:nvSpPr>
        <p:spPr bwMode="auto">
          <a:xfrm>
            <a:off x="7347090" y="2759426"/>
            <a:ext cx="566330"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205" name="TextBox 204">
            <a:extLst>
              <a:ext uri="{FF2B5EF4-FFF2-40B4-BE49-F238E27FC236}">
                <a16:creationId xmlns:a16="http://schemas.microsoft.com/office/drawing/2014/main" id="{39DFD0EE-AA3E-46B1-9219-0E034D39017B}"/>
              </a:ext>
            </a:extLst>
          </p:cNvPr>
          <p:cNvSpPr txBox="1"/>
          <p:nvPr/>
        </p:nvSpPr>
        <p:spPr>
          <a:xfrm>
            <a:off x="7469159" y="2848607"/>
            <a:ext cx="30782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rehearsal</a:t>
            </a:r>
          </a:p>
        </p:txBody>
      </p:sp>
      <p:sp>
        <p:nvSpPr>
          <p:cNvPr id="206" name="Oval 67">
            <a:extLst>
              <a:ext uri="{FF2B5EF4-FFF2-40B4-BE49-F238E27FC236}">
                <a16:creationId xmlns:a16="http://schemas.microsoft.com/office/drawing/2014/main" id="{1D687986-6DE1-4EB9-87B1-98517F646F25}"/>
              </a:ext>
            </a:extLst>
          </p:cNvPr>
          <p:cNvSpPr>
            <a:spLocks noChangeArrowheads="1"/>
          </p:cNvSpPr>
          <p:nvPr/>
        </p:nvSpPr>
        <p:spPr bwMode="auto">
          <a:xfrm>
            <a:off x="7285823" y="3039980"/>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07" name="Oval 67">
            <a:extLst>
              <a:ext uri="{FF2B5EF4-FFF2-40B4-BE49-F238E27FC236}">
                <a16:creationId xmlns:a16="http://schemas.microsoft.com/office/drawing/2014/main" id="{A5E51386-CB42-4BE6-B5EE-7E72E662CCAC}"/>
              </a:ext>
            </a:extLst>
          </p:cNvPr>
          <p:cNvSpPr>
            <a:spLocks noChangeArrowheads="1"/>
          </p:cNvSpPr>
          <p:nvPr/>
        </p:nvSpPr>
        <p:spPr bwMode="auto">
          <a:xfrm>
            <a:off x="7873088" y="3046573"/>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08" name="Oval 67">
            <a:extLst>
              <a:ext uri="{FF2B5EF4-FFF2-40B4-BE49-F238E27FC236}">
                <a16:creationId xmlns:a16="http://schemas.microsoft.com/office/drawing/2014/main" id="{D7615482-1BE2-48B6-BE42-EABBE7ECD858}"/>
              </a:ext>
            </a:extLst>
          </p:cNvPr>
          <p:cNvSpPr>
            <a:spLocks noChangeArrowheads="1"/>
          </p:cNvSpPr>
          <p:nvPr/>
        </p:nvSpPr>
        <p:spPr bwMode="auto">
          <a:xfrm>
            <a:off x="6161112" y="3049423"/>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09" name="사다리꼴 208">
            <a:extLst>
              <a:ext uri="{FF2B5EF4-FFF2-40B4-BE49-F238E27FC236}">
                <a16:creationId xmlns:a16="http://schemas.microsoft.com/office/drawing/2014/main" id="{D93F14BC-30E4-4C4D-AD57-0055BAF83C0F}"/>
              </a:ext>
            </a:extLst>
          </p:cNvPr>
          <p:cNvSpPr/>
          <p:nvPr/>
        </p:nvSpPr>
        <p:spPr bwMode="auto">
          <a:xfrm>
            <a:off x="7929577" y="2752772"/>
            <a:ext cx="1123257"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210" name="TextBox 209">
            <a:extLst>
              <a:ext uri="{FF2B5EF4-FFF2-40B4-BE49-F238E27FC236}">
                <a16:creationId xmlns:a16="http://schemas.microsoft.com/office/drawing/2014/main" id="{811E9868-B4A8-45BE-BBF3-1A1F663EF8ED}"/>
              </a:ext>
            </a:extLst>
          </p:cNvPr>
          <p:cNvSpPr txBox="1"/>
          <p:nvPr/>
        </p:nvSpPr>
        <p:spPr>
          <a:xfrm>
            <a:off x="7999259" y="2852112"/>
            <a:ext cx="1010526"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center spread</a:t>
            </a:r>
          </a:p>
        </p:txBody>
      </p:sp>
      <p:sp>
        <p:nvSpPr>
          <p:cNvPr id="211" name="사다리꼴 210">
            <a:extLst>
              <a:ext uri="{FF2B5EF4-FFF2-40B4-BE49-F238E27FC236}">
                <a16:creationId xmlns:a16="http://schemas.microsoft.com/office/drawing/2014/main" id="{F4AF1BCF-FB7B-40F3-92F2-0F6E41C9334B}"/>
              </a:ext>
            </a:extLst>
          </p:cNvPr>
          <p:cNvSpPr/>
          <p:nvPr/>
        </p:nvSpPr>
        <p:spPr bwMode="auto">
          <a:xfrm>
            <a:off x="9074953" y="2751722"/>
            <a:ext cx="555153"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212" name="TextBox 211">
            <a:extLst>
              <a:ext uri="{FF2B5EF4-FFF2-40B4-BE49-F238E27FC236}">
                <a16:creationId xmlns:a16="http://schemas.microsoft.com/office/drawing/2014/main" id="{683FFF8E-8139-47C6-9F11-0DC43333388F}"/>
              </a:ext>
            </a:extLst>
          </p:cNvPr>
          <p:cNvSpPr txBox="1"/>
          <p:nvPr/>
        </p:nvSpPr>
        <p:spPr>
          <a:xfrm>
            <a:off x="9197022" y="2840903"/>
            <a:ext cx="30782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stabilization</a:t>
            </a:r>
          </a:p>
        </p:txBody>
      </p:sp>
      <p:sp>
        <p:nvSpPr>
          <p:cNvPr id="213" name="Oval 67">
            <a:extLst>
              <a:ext uri="{FF2B5EF4-FFF2-40B4-BE49-F238E27FC236}">
                <a16:creationId xmlns:a16="http://schemas.microsoft.com/office/drawing/2014/main" id="{12889AF5-48A1-4017-8A8A-14A5134D16AD}"/>
              </a:ext>
            </a:extLst>
          </p:cNvPr>
          <p:cNvSpPr>
            <a:spLocks noChangeArrowheads="1"/>
          </p:cNvSpPr>
          <p:nvPr/>
        </p:nvSpPr>
        <p:spPr bwMode="auto">
          <a:xfrm>
            <a:off x="9007391" y="3030857"/>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14" name="Oval 67">
            <a:extLst>
              <a:ext uri="{FF2B5EF4-FFF2-40B4-BE49-F238E27FC236}">
                <a16:creationId xmlns:a16="http://schemas.microsoft.com/office/drawing/2014/main" id="{EEEF5798-AC9A-498B-AEEB-339FCCF436F2}"/>
              </a:ext>
            </a:extLst>
          </p:cNvPr>
          <p:cNvSpPr>
            <a:spLocks noChangeArrowheads="1"/>
          </p:cNvSpPr>
          <p:nvPr/>
        </p:nvSpPr>
        <p:spPr bwMode="auto">
          <a:xfrm>
            <a:off x="9569425" y="3038869"/>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15" name="사다리꼴 214">
            <a:extLst>
              <a:ext uri="{FF2B5EF4-FFF2-40B4-BE49-F238E27FC236}">
                <a16:creationId xmlns:a16="http://schemas.microsoft.com/office/drawing/2014/main" id="{C107A3C8-8FD6-40D4-A186-CCCE03DCE9FA}"/>
              </a:ext>
            </a:extLst>
          </p:cNvPr>
          <p:cNvSpPr/>
          <p:nvPr/>
        </p:nvSpPr>
        <p:spPr bwMode="auto">
          <a:xfrm>
            <a:off x="1049983" y="4461424"/>
            <a:ext cx="1097155"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16" name="TextBox 215">
            <a:extLst>
              <a:ext uri="{FF2B5EF4-FFF2-40B4-BE49-F238E27FC236}">
                <a16:creationId xmlns:a16="http://schemas.microsoft.com/office/drawing/2014/main" id="{D983ECA2-6AE8-4B5E-8005-9810A80B053E}"/>
              </a:ext>
            </a:extLst>
          </p:cNvPr>
          <p:cNvSpPr txBox="1"/>
          <p:nvPr/>
        </p:nvSpPr>
        <p:spPr>
          <a:xfrm>
            <a:off x="1114607" y="4481024"/>
            <a:ext cx="92679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rPr>
              <a:t>AS-IS </a:t>
            </a: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and </a:t>
            </a:r>
            <a:r>
              <a:rPr lang="en"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rPr>
              <a:t>TO-BE</a:t>
            </a: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analyze</a:t>
            </a:r>
          </a:p>
        </p:txBody>
      </p:sp>
      <p:sp>
        <p:nvSpPr>
          <p:cNvPr id="217" name="사다리꼴 216">
            <a:extLst>
              <a:ext uri="{FF2B5EF4-FFF2-40B4-BE49-F238E27FC236}">
                <a16:creationId xmlns:a16="http://schemas.microsoft.com/office/drawing/2014/main" id="{4F6D11CB-00A6-48CB-B93E-4178876F573A}"/>
              </a:ext>
            </a:extLst>
          </p:cNvPr>
          <p:cNvSpPr/>
          <p:nvPr/>
        </p:nvSpPr>
        <p:spPr bwMode="auto">
          <a:xfrm flipV="1">
            <a:off x="1602347" y="4821592"/>
            <a:ext cx="1061294" cy="245455"/>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218" name="TextBox 217">
            <a:extLst>
              <a:ext uri="{FF2B5EF4-FFF2-40B4-BE49-F238E27FC236}">
                <a16:creationId xmlns:a16="http://schemas.microsoft.com/office/drawing/2014/main" id="{026CB525-1611-4BCA-8F48-20872BD5702B}"/>
              </a:ext>
            </a:extLst>
          </p:cNvPr>
          <p:cNvSpPr txBox="1"/>
          <p:nvPr/>
        </p:nvSpPr>
        <p:spPr>
          <a:xfrm>
            <a:off x="1655410" y="4862868"/>
            <a:ext cx="92820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conversion target</a:t>
            </a:r>
            <a:r>
              <a:rPr lang="en"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rPr>
              <a:t> </a:t>
            </a: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selection</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19" name="사다리꼴 218">
            <a:extLst>
              <a:ext uri="{FF2B5EF4-FFF2-40B4-BE49-F238E27FC236}">
                <a16:creationId xmlns:a16="http://schemas.microsoft.com/office/drawing/2014/main" id="{843DE9C8-4634-453C-B0AA-FBBC8FB33837}"/>
              </a:ext>
            </a:extLst>
          </p:cNvPr>
          <p:cNvSpPr/>
          <p:nvPr/>
        </p:nvSpPr>
        <p:spPr bwMode="auto">
          <a:xfrm>
            <a:off x="2196794" y="4461424"/>
            <a:ext cx="1097155"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20" name="TextBox 219">
            <a:extLst>
              <a:ext uri="{FF2B5EF4-FFF2-40B4-BE49-F238E27FC236}">
                <a16:creationId xmlns:a16="http://schemas.microsoft.com/office/drawing/2014/main" id="{41779D50-5441-4F4A-9FB2-78908ECEEFBF}"/>
              </a:ext>
            </a:extLst>
          </p:cNvPr>
          <p:cNvSpPr txBox="1"/>
          <p:nvPr/>
        </p:nvSpPr>
        <p:spPr>
          <a:xfrm>
            <a:off x="2261418" y="4481024"/>
            <a:ext cx="92679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rPr>
              <a:t>TO-BE</a:t>
            </a: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transition design</a:t>
            </a:r>
          </a:p>
        </p:txBody>
      </p:sp>
      <p:sp>
        <p:nvSpPr>
          <p:cNvPr id="221" name="사다리꼴 220">
            <a:extLst>
              <a:ext uri="{FF2B5EF4-FFF2-40B4-BE49-F238E27FC236}">
                <a16:creationId xmlns:a16="http://schemas.microsoft.com/office/drawing/2014/main" id="{9F933E31-9A17-4538-A311-55BD4F9C6C36}"/>
              </a:ext>
            </a:extLst>
          </p:cNvPr>
          <p:cNvSpPr/>
          <p:nvPr/>
        </p:nvSpPr>
        <p:spPr bwMode="auto">
          <a:xfrm flipV="1">
            <a:off x="2735986" y="4821594"/>
            <a:ext cx="1665967" cy="240204"/>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222" name="TextBox 221">
            <a:extLst>
              <a:ext uri="{FF2B5EF4-FFF2-40B4-BE49-F238E27FC236}">
                <a16:creationId xmlns:a16="http://schemas.microsoft.com/office/drawing/2014/main" id="{07BA675B-EA49-4498-8AEE-45365CCEE9AB}"/>
              </a:ext>
            </a:extLst>
          </p:cNvPr>
          <p:cNvSpPr txBox="1"/>
          <p:nvPr/>
        </p:nvSpPr>
        <p:spPr>
          <a:xfrm>
            <a:off x="2841361" y="4866211"/>
            <a:ext cx="1444224"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Conversion script development</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23" name="사다리꼴 222">
            <a:extLst>
              <a:ext uri="{FF2B5EF4-FFF2-40B4-BE49-F238E27FC236}">
                <a16:creationId xmlns:a16="http://schemas.microsoft.com/office/drawing/2014/main" id="{44D1A982-EAD8-40B5-9850-26D28C37A819}"/>
              </a:ext>
            </a:extLst>
          </p:cNvPr>
          <p:cNvSpPr/>
          <p:nvPr/>
        </p:nvSpPr>
        <p:spPr bwMode="auto">
          <a:xfrm>
            <a:off x="4460806" y="4461424"/>
            <a:ext cx="2846651"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24" name="TextBox 223">
            <a:extLst>
              <a:ext uri="{FF2B5EF4-FFF2-40B4-BE49-F238E27FC236}">
                <a16:creationId xmlns:a16="http://schemas.microsoft.com/office/drawing/2014/main" id="{E99FEDF8-1C48-4FC0-A5C3-04CC13744852}"/>
              </a:ext>
            </a:extLst>
          </p:cNvPr>
          <p:cNvSpPr txBox="1"/>
          <p:nvPr/>
        </p:nvSpPr>
        <p:spPr>
          <a:xfrm>
            <a:off x="4961849" y="4550294"/>
            <a:ext cx="198592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err="1">
                <a:ln>
                  <a:solidFill>
                    <a:schemeClr val="bg1">
                      <a:lumMod val="75000"/>
                      <a:alpha val="0"/>
                    </a:schemeClr>
                  </a:solidFill>
                </a:ln>
                <a:latin typeface="나눔바른고딕" panose="020B0603020101020101" pitchFamily="50" charset="-127"/>
                <a:ea typeface="나눔바른고딕" panose="020B0603020101020101" pitchFamily="50" charset="-127"/>
              </a:rPr>
              <a:t>Conversion verification </a:t>
            </a: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and script supplementation</a:t>
            </a:r>
          </a:p>
        </p:txBody>
      </p:sp>
      <p:sp>
        <p:nvSpPr>
          <p:cNvPr id="225" name="사다리꼴 224">
            <a:extLst>
              <a:ext uri="{FF2B5EF4-FFF2-40B4-BE49-F238E27FC236}">
                <a16:creationId xmlns:a16="http://schemas.microsoft.com/office/drawing/2014/main" id="{D318A921-5421-4F21-812D-4A9B59D91E19}"/>
              </a:ext>
            </a:extLst>
          </p:cNvPr>
          <p:cNvSpPr/>
          <p:nvPr/>
        </p:nvSpPr>
        <p:spPr bwMode="auto">
          <a:xfrm flipV="1">
            <a:off x="7955533" y="4798391"/>
            <a:ext cx="1081363" cy="272367"/>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226" name="TextBox 225">
            <a:extLst>
              <a:ext uri="{FF2B5EF4-FFF2-40B4-BE49-F238E27FC236}">
                <a16:creationId xmlns:a16="http://schemas.microsoft.com/office/drawing/2014/main" id="{9B36C92A-59AF-4E86-AA85-E5F59D09832F}"/>
              </a:ext>
            </a:extLst>
          </p:cNvPr>
          <p:cNvSpPr txBox="1"/>
          <p:nvPr/>
        </p:nvSpPr>
        <p:spPr>
          <a:xfrm>
            <a:off x="7952702" y="4873822"/>
            <a:ext cx="107034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Perform center transition</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27" name="사다리꼴 226">
            <a:extLst>
              <a:ext uri="{FF2B5EF4-FFF2-40B4-BE49-F238E27FC236}">
                <a16:creationId xmlns:a16="http://schemas.microsoft.com/office/drawing/2014/main" id="{FADE4F4C-A634-4BD9-816C-F70FACAB7150}"/>
              </a:ext>
            </a:extLst>
          </p:cNvPr>
          <p:cNvSpPr/>
          <p:nvPr/>
        </p:nvSpPr>
        <p:spPr bwMode="auto">
          <a:xfrm>
            <a:off x="7330593" y="4433736"/>
            <a:ext cx="566330"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228" name="TextBox 227">
            <a:extLst>
              <a:ext uri="{FF2B5EF4-FFF2-40B4-BE49-F238E27FC236}">
                <a16:creationId xmlns:a16="http://schemas.microsoft.com/office/drawing/2014/main" id="{9A948F07-5154-49E6-ABCF-E352B4567CF0}"/>
              </a:ext>
            </a:extLst>
          </p:cNvPr>
          <p:cNvSpPr txBox="1"/>
          <p:nvPr/>
        </p:nvSpPr>
        <p:spPr>
          <a:xfrm>
            <a:off x="7452662" y="4522917"/>
            <a:ext cx="30782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err="1">
                <a:ln>
                  <a:solidFill>
                    <a:schemeClr val="bg1">
                      <a:lumMod val="75000"/>
                      <a:alpha val="0"/>
                    </a:schemeClr>
                  </a:solidFill>
                </a:ln>
                <a:latin typeface="나눔바른고딕" panose="020B0603020101020101" pitchFamily="50" charset="-127"/>
                <a:ea typeface="나눔바른고딕" panose="020B0603020101020101" pitchFamily="50" charset="-127"/>
              </a:rPr>
              <a:t>main conversion</a:t>
            </a:r>
            <a:endParaRPr lang="ko-KR"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29" name="사다리꼴 228">
            <a:extLst>
              <a:ext uri="{FF2B5EF4-FFF2-40B4-BE49-F238E27FC236}">
                <a16:creationId xmlns:a16="http://schemas.microsoft.com/office/drawing/2014/main" id="{2C3FC2FA-F3A2-43E4-90FA-F75BA53257CC}"/>
              </a:ext>
            </a:extLst>
          </p:cNvPr>
          <p:cNvSpPr/>
          <p:nvPr/>
        </p:nvSpPr>
        <p:spPr bwMode="auto">
          <a:xfrm>
            <a:off x="7920014" y="4433736"/>
            <a:ext cx="566330"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230" name="TextBox 229">
            <a:extLst>
              <a:ext uri="{FF2B5EF4-FFF2-40B4-BE49-F238E27FC236}">
                <a16:creationId xmlns:a16="http://schemas.microsoft.com/office/drawing/2014/main" id="{732327EF-9767-4901-82C7-EDEBB9C40104}"/>
              </a:ext>
            </a:extLst>
          </p:cNvPr>
          <p:cNvSpPr txBox="1"/>
          <p:nvPr/>
        </p:nvSpPr>
        <p:spPr>
          <a:xfrm>
            <a:off x="8042083" y="4460574"/>
            <a:ext cx="307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a:ln>
                  <a:solidFill>
                    <a:schemeClr val="bg1">
                      <a:lumMod val="75000"/>
                      <a:alpha val="0"/>
                    </a:schemeClr>
                  </a:solidFill>
                </a:ln>
                <a:latin typeface="나눔바른고딕" panose="020B0603020101020101" pitchFamily="50" charset="-127"/>
                <a:ea typeface="나눔바른고딕" panose="020B0603020101020101" pitchFamily="50" charset="-127"/>
              </a:rPr>
              <a:t>germinal</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stabilization</a:t>
            </a:r>
          </a:p>
        </p:txBody>
      </p:sp>
      <p:sp>
        <p:nvSpPr>
          <p:cNvPr id="231" name="사다리꼴 230">
            <a:extLst>
              <a:ext uri="{FF2B5EF4-FFF2-40B4-BE49-F238E27FC236}">
                <a16:creationId xmlns:a16="http://schemas.microsoft.com/office/drawing/2014/main" id="{68750317-9DF4-425D-B7A0-1E7A3BFD9673}"/>
              </a:ext>
            </a:extLst>
          </p:cNvPr>
          <p:cNvSpPr/>
          <p:nvPr/>
        </p:nvSpPr>
        <p:spPr bwMode="auto">
          <a:xfrm flipV="1">
            <a:off x="9069976" y="4814631"/>
            <a:ext cx="271327" cy="272367"/>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232" name="TextBox 231">
            <a:extLst>
              <a:ext uri="{FF2B5EF4-FFF2-40B4-BE49-F238E27FC236}">
                <a16:creationId xmlns:a16="http://schemas.microsoft.com/office/drawing/2014/main" id="{0F53CF8B-8AAB-4955-86C1-86E789560DF2}"/>
              </a:ext>
            </a:extLst>
          </p:cNvPr>
          <p:cNvSpPr txBox="1"/>
          <p:nvPr/>
        </p:nvSpPr>
        <p:spPr>
          <a:xfrm>
            <a:off x="8975855" y="4813756"/>
            <a:ext cx="47617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center</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stabilization</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cxnSp>
        <p:nvCxnSpPr>
          <p:cNvPr id="233" name="AutoShape 407">
            <a:extLst>
              <a:ext uri="{FF2B5EF4-FFF2-40B4-BE49-F238E27FC236}">
                <a16:creationId xmlns:a16="http://schemas.microsoft.com/office/drawing/2014/main" id="{B97EE22E-2979-4376-98C5-8E37DDCB318C}"/>
              </a:ext>
            </a:extLst>
          </p:cNvPr>
          <p:cNvCxnSpPr>
            <a:cxnSpLocks noChangeShapeType="1"/>
          </p:cNvCxnSpPr>
          <p:nvPr/>
        </p:nvCxnSpPr>
        <p:spPr bwMode="auto">
          <a:xfrm flipV="1">
            <a:off x="929891" y="4740543"/>
            <a:ext cx="8411412" cy="41756"/>
          </a:xfrm>
          <a:prstGeom prst="straightConnector1">
            <a:avLst/>
          </a:prstGeom>
          <a:ln w="38100">
            <a:solidFill>
              <a:srgbClr val="0070C0"/>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4" name="Oval 67">
            <a:extLst>
              <a:ext uri="{FF2B5EF4-FFF2-40B4-BE49-F238E27FC236}">
                <a16:creationId xmlns:a16="http://schemas.microsoft.com/office/drawing/2014/main" id="{3EBEC551-2FB8-48ED-A327-A6BC9F81BE11}"/>
              </a:ext>
            </a:extLst>
          </p:cNvPr>
          <p:cNvSpPr>
            <a:spLocks noChangeArrowheads="1"/>
          </p:cNvSpPr>
          <p:nvPr/>
        </p:nvSpPr>
        <p:spPr bwMode="auto">
          <a:xfrm>
            <a:off x="4401834" y="4710063"/>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35" name="Oval 67">
            <a:extLst>
              <a:ext uri="{FF2B5EF4-FFF2-40B4-BE49-F238E27FC236}">
                <a16:creationId xmlns:a16="http://schemas.microsoft.com/office/drawing/2014/main" id="{D0211F38-78B1-40C5-86E3-AC302AE207A5}"/>
              </a:ext>
            </a:extLst>
          </p:cNvPr>
          <p:cNvSpPr>
            <a:spLocks noChangeArrowheads="1"/>
          </p:cNvSpPr>
          <p:nvPr/>
        </p:nvSpPr>
        <p:spPr bwMode="auto">
          <a:xfrm>
            <a:off x="7281558" y="4710063"/>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36" name="Oval 67">
            <a:extLst>
              <a:ext uri="{FF2B5EF4-FFF2-40B4-BE49-F238E27FC236}">
                <a16:creationId xmlns:a16="http://schemas.microsoft.com/office/drawing/2014/main" id="{524EB607-FC10-42FA-A11D-8DA9867400EE}"/>
              </a:ext>
            </a:extLst>
          </p:cNvPr>
          <p:cNvSpPr>
            <a:spLocks noChangeArrowheads="1"/>
          </p:cNvSpPr>
          <p:nvPr/>
        </p:nvSpPr>
        <p:spPr bwMode="auto">
          <a:xfrm>
            <a:off x="7842866" y="4710063"/>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37" name="Oval 67">
            <a:extLst>
              <a:ext uri="{FF2B5EF4-FFF2-40B4-BE49-F238E27FC236}">
                <a16:creationId xmlns:a16="http://schemas.microsoft.com/office/drawing/2014/main" id="{C19E516B-11A8-4FBE-9D81-EDE34E8B43AF}"/>
              </a:ext>
            </a:extLst>
          </p:cNvPr>
          <p:cNvSpPr>
            <a:spLocks noChangeArrowheads="1"/>
          </p:cNvSpPr>
          <p:nvPr/>
        </p:nvSpPr>
        <p:spPr bwMode="auto">
          <a:xfrm>
            <a:off x="9008242" y="4710063"/>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38" name="Oval 67">
            <a:extLst>
              <a:ext uri="{FF2B5EF4-FFF2-40B4-BE49-F238E27FC236}">
                <a16:creationId xmlns:a16="http://schemas.microsoft.com/office/drawing/2014/main" id="{5E617C88-3C0B-425E-80D9-FC666CCF8BC9}"/>
              </a:ext>
            </a:extLst>
          </p:cNvPr>
          <p:cNvSpPr>
            <a:spLocks noChangeArrowheads="1"/>
          </p:cNvSpPr>
          <p:nvPr/>
        </p:nvSpPr>
        <p:spPr bwMode="auto">
          <a:xfrm>
            <a:off x="9291736" y="4710063"/>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39" name="Oval 67">
            <a:extLst>
              <a:ext uri="{FF2B5EF4-FFF2-40B4-BE49-F238E27FC236}">
                <a16:creationId xmlns:a16="http://schemas.microsoft.com/office/drawing/2014/main" id="{01AD7C48-DAAE-47CD-8431-8F2D6167AFCA}"/>
              </a:ext>
            </a:extLst>
          </p:cNvPr>
          <p:cNvSpPr>
            <a:spLocks noChangeArrowheads="1"/>
          </p:cNvSpPr>
          <p:nvPr/>
        </p:nvSpPr>
        <p:spPr bwMode="auto">
          <a:xfrm>
            <a:off x="2115841" y="4710063"/>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40" name="Oval 67">
            <a:extLst>
              <a:ext uri="{FF2B5EF4-FFF2-40B4-BE49-F238E27FC236}">
                <a16:creationId xmlns:a16="http://schemas.microsoft.com/office/drawing/2014/main" id="{3E6F47A1-C966-44C7-9050-D4F8DA4E726E}"/>
              </a:ext>
            </a:extLst>
          </p:cNvPr>
          <p:cNvSpPr>
            <a:spLocks noChangeArrowheads="1"/>
          </p:cNvSpPr>
          <p:nvPr/>
        </p:nvSpPr>
        <p:spPr bwMode="auto">
          <a:xfrm>
            <a:off x="933222" y="4710063"/>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41" name="Oval 67">
            <a:extLst>
              <a:ext uri="{FF2B5EF4-FFF2-40B4-BE49-F238E27FC236}">
                <a16:creationId xmlns:a16="http://schemas.microsoft.com/office/drawing/2014/main" id="{4D83B31F-780E-4FD3-B931-7D140297BD49}"/>
              </a:ext>
            </a:extLst>
          </p:cNvPr>
          <p:cNvSpPr>
            <a:spLocks noChangeArrowheads="1"/>
          </p:cNvSpPr>
          <p:nvPr/>
        </p:nvSpPr>
        <p:spPr bwMode="auto">
          <a:xfrm>
            <a:off x="1533775" y="4710063"/>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42" name="Oval 67">
            <a:extLst>
              <a:ext uri="{FF2B5EF4-FFF2-40B4-BE49-F238E27FC236}">
                <a16:creationId xmlns:a16="http://schemas.microsoft.com/office/drawing/2014/main" id="{EF0F5DAB-E043-4D7A-818C-5A1161668C6C}"/>
              </a:ext>
            </a:extLst>
          </p:cNvPr>
          <p:cNvSpPr>
            <a:spLocks noChangeArrowheads="1"/>
          </p:cNvSpPr>
          <p:nvPr/>
        </p:nvSpPr>
        <p:spPr bwMode="auto">
          <a:xfrm>
            <a:off x="3245707" y="4710063"/>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282" name="Oval 67">
            <a:extLst>
              <a:ext uri="{FF2B5EF4-FFF2-40B4-BE49-F238E27FC236}">
                <a16:creationId xmlns:a16="http://schemas.microsoft.com/office/drawing/2014/main" id="{F18BAC0B-D726-4065-96DD-10E9237E257E}"/>
              </a:ext>
            </a:extLst>
          </p:cNvPr>
          <p:cNvSpPr>
            <a:spLocks noChangeArrowheads="1"/>
          </p:cNvSpPr>
          <p:nvPr/>
        </p:nvSpPr>
        <p:spPr bwMode="auto">
          <a:xfrm>
            <a:off x="2678721" y="4710063"/>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cxnSp>
        <p:nvCxnSpPr>
          <p:cNvPr id="83" name="AutoShape 407">
            <a:extLst>
              <a:ext uri="{FF2B5EF4-FFF2-40B4-BE49-F238E27FC236}">
                <a16:creationId xmlns:a16="http://schemas.microsoft.com/office/drawing/2014/main" id="{0F8C4C19-7F9D-4762-B6EC-4C37772F327B}"/>
              </a:ext>
            </a:extLst>
          </p:cNvPr>
          <p:cNvCxnSpPr>
            <a:cxnSpLocks noChangeShapeType="1"/>
          </p:cNvCxnSpPr>
          <p:nvPr/>
        </p:nvCxnSpPr>
        <p:spPr bwMode="auto">
          <a:xfrm>
            <a:off x="987991" y="5672983"/>
            <a:ext cx="8691817" cy="0"/>
          </a:xfrm>
          <a:prstGeom prst="straightConnector1">
            <a:avLst/>
          </a:prstGeom>
          <a:ln w="38100">
            <a:solidFill>
              <a:srgbClr val="0070C0"/>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5" name="사다리꼴 84">
            <a:extLst>
              <a:ext uri="{FF2B5EF4-FFF2-40B4-BE49-F238E27FC236}">
                <a16:creationId xmlns:a16="http://schemas.microsoft.com/office/drawing/2014/main" id="{03965D40-791B-4623-B5BF-1B5E0B2EAD47}"/>
              </a:ext>
            </a:extLst>
          </p:cNvPr>
          <p:cNvSpPr/>
          <p:nvPr/>
        </p:nvSpPr>
        <p:spPr bwMode="auto">
          <a:xfrm>
            <a:off x="1004814" y="5353134"/>
            <a:ext cx="587096"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buClr>
                <a:srgbClr val="808080"/>
              </a:buClr>
              <a:buFont typeface="Wingdings" pitchFamily="2" charset="2"/>
              <a:buChar char=""/>
              <a:defRPr/>
            </a:pPr>
            <a:endParaRPr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86" name="TextBox 180">
            <a:extLst>
              <a:ext uri="{FF2B5EF4-FFF2-40B4-BE49-F238E27FC236}">
                <a16:creationId xmlns:a16="http://schemas.microsoft.com/office/drawing/2014/main" id="{6487746A-BB14-45F0-9156-B5788017A2D9}"/>
              </a:ext>
            </a:extLst>
          </p:cNvPr>
          <p:cNvSpPr txBox="1"/>
          <p:nvPr/>
        </p:nvSpPr>
        <p:spPr>
          <a:xfrm>
            <a:off x="1047643" y="5439906"/>
            <a:ext cx="476172"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design</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87" name="사다리꼴 86">
            <a:extLst>
              <a:ext uri="{FF2B5EF4-FFF2-40B4-BE49-F238E27FC236}">
                <a16:creationId xmlns:a16="http://schemas.microsoft.com/office/drawing/2014/main" id="{E4FE397F-716F-4ED4-96BF-32E69C9B77DA}"/>
              </a:ext>
            </a:extLst>
          </p:cNvPr>
          <p:cNvSpPr/>
          <p:nvPr/>
        </p:nvSpPr>
        <p:spPr bwMode="auto">
          <a:xfrm>
            <a:off x="1606794" y="5360754"/>
            <a:ext cx="816622"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buClr>
                <a:srgbClr val="808080"/>
              </a:buClr>
              <a:buFont typeface="Wingdings" pitchFamily="2" charset="2"/>
              <a:buChar char=""/>
              <a:defRPr/>
            </a:pPr>
            <a:endParaRPr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88" name="TextBox 185">
            <a:extLst>
              <a:ext uri="{FF2B5EF4-FFF2-40B4-BE49-F238E27FC236}">
                <a16:creationId xmlns:a16="http://schemas.microsoft.com/office/drawing/2014/main" id="{50D3F725-D4DA-46E2-832F-8D34D12152F3}"/>
              </a:ext>
            </a:extLst>
          </p:cNvPr>
          <p:cNvSpPr txBox="1"/>
          <p:nvPr/>
        </p:nvSpPr>
        <p:spPr>
          <a:xfrm>
            <a:off x="1774083" y="5437366"/>
            <a:ext cx="47617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equipment order</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91" name="사다리꼴 90">
            <a:extLst>
              <a:ext uri="{FF2B5EF4-FFF2-40B4-BE49-F238E27FC236}">
                <a16:creationId xmlns:a16="http://schemas.microsoft.com/office/drawing/2014/main" id="{D71D6F95-C3C8-4817-B180-E58AA9554588}"/>
              </a:ext>
            </a:extLst>
          </p:cNvPr>
          <p:cNvSpPr/>
          <p:nvPr/>
        </p:nvSpPr>
        <p:spPr bwMode="auto">
          <a:xfrm>
            <a:off x="2449691" y="5355674"/>
            <a:ext cx="1423170"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buClr>
                <a:srgbClr val="808080"/>
              </a:buClr>
              <a:buFont typeface="Wingdings" pitchFamily="2" charset="2"/>
              <a:buChar char=""/>
              <a:defRPr/>
            </a:pPr>
            <a:endParaRPr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92" name="TextBox 191">
            <a:extLst>
              <a:ext uri="{FF2B5EF4-FFF2-40B4-BE49-F238E27FC236}">
                <a16:creationId xmlns:a16="http://schemas.microsoft.com/office/drawing/2014/main" id="{B6A1D59B-2549-491D-9814-28190D5912ED}"/>
              </a:ext>
            </a:extLst>
          </p:cNvPr>
          <p:cNvSpPr txBox="1"/>
          <p:nvPr/>
        </p:nvSpPr>
        <p:spPr>
          <a:xfrm>
            <a:off x="2751173" y="5376406"/>
            <a:ext cx="87408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operating equipment</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Preparation </a:t>
            </a:r>
            <a:r>
              <a:rPr lang="en"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rPr>
              <a:t>( </a:t>
            </a: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upper side </a:t>
            </a:r>
            <a:r>
              <a:rPr lang="en"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rPr>
              <a:t>)</a:t>
            </a:r>
          </a:p>
        </p:txBody>
      </p:sp>
      <p:sp>
        <p:nvSpPr>
          <p:cNvPr id="93" name="사다리꼴 92">
            <a:extLst>
              <a:ext uri="{FF2B5EF4-FFF2-40B4-BE49-F238E27FC236}">
                <a16:creationId xmlns:a16="http://schemas.microsoft.com/office/drawing/2014/main" id="{601BE8D2-2128-4272-A0B4-7C8C3668ADF8}"/>
              </a:ext>
            </a:extLst>
          </p:cNvPr>
          <p:cNvSpPr/>
          <p:nvPr/>
        </p:nvSpPr>
        <p:spPr bwMode="auto">
          <a:xfrm>
            <a:off x="3867036" y="5353134"/>
            <a:ext cx="1143387"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buClr>
                <a:srgbClr val="808080"/>
              </a:buClr>
              <a:buFont typeface="Wingdings" pitchFamily="2" charset="2"/>
              <a:buChar char=""/>
              <a:defRPr/>
            </a:pPr>
            <a:endParaRPr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94" name="TextBox 194">
            <a:extLst>
              <a:ext uri="{FF2B5EF4-FFF2-40B4-BE49-F238E27FC236}">
                <a16:creationId xmlns:a16="http://schemas.microsoft.com/office/drawing/2014/main" id="{52957963-A069-4D0A-9344-2B1DA15C2758}"/>
              </a:ext>
            </a:extLst>
          </p:cNvPr>
          <p:cNvSpPr txBox="1"/>
          <p:nvPr/>
        </p:nvSpPr>
        <p:spPr>
          <a:xfrm>
            <a:off x="3896568" y="5376406"/>
            <a:ext cx="114338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Operating infrastructure</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rPr>
              <a:t>( </a:t>
            </a: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Network </a:t>
            </a:r>
            <a:r>
              <a:rPr lang="en"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rPr>
              <a:t>, </a:t>
            </a: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power supply, etc. </a:t>
            </a:r>
            <a:r>
              <a:rPr lang="en"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rPr>
              <a:t>)</a:t>
            </a: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 </a:t>
            </a:r>
            <a:r>
              <a:rPr lang="en"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rPr>
              <a:t> </a:t>
            </a:r>
          </a:p>
        </p:txBody>
      </p:sp>
      <p:sp>
        <p:nvSpPr>
          <p:cNvPr id="95" name="사다리꼴 94">
            <a:extLst>
              <a:ext uri="{FF2B5EF4-FFF2-40B4-BE49-F238E27FC236}">
                <a16:creationId xmlns:a16="http://schemas.microsoft.com/office/drawing/2014/main" id="{493EDB05-E575-4A9D-B881-B55D0216A698}"/>
              </a:ext>
            </a:extLst>
          </p:cNvPr>
          <p:cNvSpPr/>
          <p:nvPr/>
        </p:nvSpPr>
        <p:spPr bwMode="auto">
          <a:xfrm>
            <a:off x="5058146" y="5347038"/>
            <a:ext cx="1119001"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buClr>
                <a:srgbClr val="808080"/>
              </a:buClr>
              <a:buFont typeface="Wingdings" pitchFamily="2" charset="2"/>
              <a:buChar char=""/>
              <a:defRPr/>
            </a:pPr>
            <a:endParaRPr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96" name="TextBox 196">
            <a:extLst>
              <a:ext uri="{FF2B5EF4-FFF2-40B4-BE49-F238E27FC236}">
                <a16:creationId xmlns:a16="http://schemas.microsoft.com/office/drawing/2014/main" id="{F29176FE-716F-4505-8841-47BE4C1782D6}"/>
              </a:ext>
            </a:extLst>
          </p:cNvPr>
          <p:cNvSpPr txBox="1"/>
          <p:nvPr/>
        </p:nvSpPr>
        <p:spPr>
          <a:xfrm>
            <a:off x="5285887" y="5388598"/>
            <a:ext cx="7362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wearing operating equipment</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build </a:t>
            </a:r>
            <a:r>
              <a:rPr lang="en"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rPr>
              <a:t>( </a:t>
            </a: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install </a:t>
            </a:r>
            <a:r>
              <a:rPr lang="en"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rPr>
              <a:t>)</a:t>
            </a:r>
          </a:p>
        </p:txBody>
      </p:sp>
      <p:sp>
        <p:nvSpPr>
          <p:cNvPr id="97" name="사다리꼴 96">
            <a:extLst>
              <a:ext uri="{FF2B5EF4-FFF2-40B4-BE49-F238E27FC236}">
                <a16:creationId xmlns:a16="http://schemas.microsoft.com/office/drawing/2014/main" id="{8FDAB621-2594-459C-8F74-CCAF13466D49}"/>
              </a:ext>
            </a:extLst>
          </p:cNvPr>
          <p:cNvSpPr/>
          <p:nvPr/>
        </p:nvSpPr>
        <p:spPr bwMode="auto">
          <a:xfrm>
            <a:off x="6195709" y="5347038"/>
            <a:ext cx="1680606"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buClr>
                <a:srgbClr val="808080"/>
              </a:buClr>
              <a:buFont typeface="Wingdings" pitchFamily="2" charset="2"/>
              <a:buChar char=""/>
              <a:defRPr/>
            </a:pPr>
            <a:endParaRPr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98" name="TextBox 198">
            <a:extLst>
              <a:ext uri="{FF2B5EF4-FFF2-40B4-BE49-F238E27FC236}">
                <a16:creationId xmlns:a16="http://schemas.microsoft.com/office/drawing/2014/main" id="{3E261D58-32F1-4655-AAE6-AEB9AB721A83}"/>
              </a:ext>
            </a:extLst>
          </p:cNvPr>
          <p:cNvSpPr txBox="1"/>
          <p:nvPr/>
        </p:nvSpPr>
        <p:spPr>
          <a:xfrm>
            <a:off x="6580301" y="5377042"/>
            <a:ext cx="91520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Infrastructure Integration</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Test </a:t>
            </a:r>
            <a:r>
              <a:rPr lang="en"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rPr>
              <a:t>( </a:t>
            </a:r>
            <a:r>
              <a:rPr lang="en" altLang="en-US" sz="600" dirty="0" err="1">
                <a:ln>
                  <a:solidFill>
                    <a:schemeClr val="bg1">
                      <a:lumMod val="75000"/>
                      <a:alpha val="0"/>
                    </a:schemeClr>
                  </a:solidFill>
                </a:ln>
                <a:latin typeface="나눔바른고딕" panose="020B0603020101020101" pitchFamily="50" charset="-127"/>
                <a:ea typeface="나눔바른고딕" panose="020B0603020101020101" pitchFamily="50" charset="-127"/>
              </a:rPr>
              <a:t>all centers </a:t>
            </a:r>
            <a:r>
              <a:rPr lang="en"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rPr>
              <a:t>)</a:t>
            </a:r>
          </a:p>
        </p:txBody>
      </p:sp>
      <p:sp>
        <p:nvSpPr>
          <p:cNvPr id="99" name="Oval 67">
            <a:extLst>
              <a:ext uri="{FF2B5EF4-FFF2-40B4-BE49-F238E27FC236}">
                <a16:creationId xmlns:a16="http://schemas.microsoft.com/office/drawing/2014/main" id="{17B19878-D6DE-4417-834B-2B894270D45C}"/>
              </a:ext>
            </a:extLst>
          </p:cNvPr>
          <p:cNvSpPr>
            <a:spLocks noChangeArrowheads="1"/>
          </p:cNvSpPr>
          <p:nvPr/>
        </p:nvSpPr>
        <p:spPr bwMode="auto">
          <a:xfrm>
            <a:off x="2370298" y="5610223"/>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02" name="Oval 67">
            <a:extLst>
              <a:ext uri="{FF2B5EF4-FFF2-40B4-BE49-F238E27FC236}">
                <a16:creationId xmlns:a16="http://schemas.microsoft.com/office/drawing/2014/main" id="{F3BABD3E-7C2D-419C-A699-0DD5BB469FC9}"/>
              </a:ext>
            </a:extLst>
          </p:cNvPr>
          <p:cNvSpPr>
            <a:spLocks noChangeArrowheads="1"/>
          </p:cNvSpPr>
          <p:nvPr/>
        </p:nvSpPr>
        <p:spPr bwMode="auto">
          <a:xfrm>
            <a:off x="3825718" y="5633083"/>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03" name="Oval 67">
            <a:extLst>
              <a:ext uri="{FF2B5EF4-FFF2-40B4-BE49-F238E27FC236}">
                <a16:creationId xmlns:a16="http://schemas.microsoft.com/office/drawing/2014/main" id="{BD0F51AD-E540-426D-B157-4E44A8A596E5}"/>
              </a:ext>
            </a:extLst>
          </p:cNvPr>
          <p:cNvSpPr>
            <a:spLocks noChangeArrowheads="1"/>
          </p:cNvSpPr>
          <p:nvPr/>
        </p:nvSpPr>
        <p:spPr bwMode="auto">
          <a:xfrm>
            <a:off x="4991578" y="5602603"/>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04" name="Oval 67">
            <a:extLst>
              <a:ext uri="{FF2B5EF4-FFF2-40B4-BE49-F238E27FC236}">
                <a16:creationId xmlns:a16="http://schemas.microsoft.com/office/drawing/2014/main" id="{C5003E89-9D70-459A-8C42-6CA1C280A66F}"/>
              </a:ext>
            </a:extLst>
          </p:cNvPr>
          <p:cNvSpPr>
            <a:spLocks noChangeArrowheads="1"/>
          </p:cNvSpPr>
          <p:nvPr/>
        </p:nvSpPr>
        <p:spPr bwMode="auto">
          <a:xfrm>
            <a:off x="6126958" y="5617843"/>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06" name="사다리꼴 105">
            <a:extLst>
              <a:ext uri="{FF2B5EF4-FFF2-40B4-BE49-F238E27FC236}">
                <a16:creationId xmlns:a16="http://schemas.microsoft.com/office/drawing/2014/main" id="{C4836090-73EA-4C98-8F55-091D3E4F0B93}"/>
              </a:ext>
            </a:extLst>
          </p:cNvPr>
          <p:cNvSpPr/>
          <p:nvPr/>
        </p:nvSpPr>
        <p:spPr bwMode="auto">
          <a:xfrm>
            <a:off x="7902589" y="5354658"/>
            <a:ext cx="1140154"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buClr>
                <a:srgbClr val="808080"/>
              </a:buClr>
              <a:buFont typeface="Wingdings" pitchFamily="2" charset="2"/>
              <a:buChar char=""/>
              <a:defRPr/>
            </a:pPr>
            <a:endParaRPr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07" name="TextBox 205">
            <a:extLst>
              <a:ext uri="{FF2B5EF4-FFF2-40B4-BE49-F238E27FC236}">
                <a16:creationId xmlns:a16="http://schemas.microsoft.com/office/drawing/2014/main" id="{E459EABB-D9F3-406B-B4BA-E0D5621586AC}"/>
              </a:ext>
            </a:extLst>
          </p:cNvPr>
          <p:cNvSpPr txBox="1"/>
          <p:nvPr/>
        </p:nvSpPr>
        <p:spPr>
          <a:xfrm>
            <a:off x="8020481" y="5422762"/>
            <a:ext cx="915202"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buClr>
                <a:srgbClr val="EEECE1"/>
              </a:buClr>
            </a:pPr>
            <a:r>
              <a:rPr lang="en" altLang="en-US" sz="600">
                <a:ln>
                  <a:solidFill>
                    <a:schemeClr val="bg1">
                      <a:lumMod val="75000"/>
                      <a:alpha val="0"/>
                    </a:schemeClr>
                  </a:solidFill>
                </a:ln>
                <a:latin typeface="나눔바른고딕" panose="020B0603020101020101" pitchFamily="50" charset="-127"/>
                <a:ea typeface="나눔바른고딕" panose="020B0603020101020101" pitchFamily="50" charset="-127"/>
              </a:rPr>
              <a:t>infrastructure stabilization</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08" name="사다리꼴 107">
            <a:extLst>
              <a:ext uri="{FF2B5EF4-FFF2-40B4-BE49-F238E27FC236}">
                <a16:creationId xmlns:a16="http://schemas.microsoft.com/office/drawing/2014/main" id="{731F29A0-D30D-4ACA-8C2A-8ADC90357474}"/>
              </a:ext>
            </a:extLst>
          </p:cNvPr>
          <p:cNvSpPr/>
          <p:nvPr/>
        </p:nvSpPr>
        <p:spPr bwMode="auto">
          <a:xfrm flipV="1">
            <a:off x="8639673" y="5684473"/>
            <a:ext cx="980341" cy="272367"/>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09" name="TextBox 208">
            <a:extLst>
              <a:ext uri="{FF2B5EF4-FFF2-40B4-BE49-F238E27FC236}">
                <a16:creationId xmlns:a16="http://schemas.microsoft.com/office/drawing/2014/main" id="{C3888EAA-0411-467F-81D6-CB74E3A3FEAE}"/>
              </a:ext>
            </a:extLst>
          </p:cNvPr>
          <p:cNvSpPr txBox="1"/>
          <p:nvPr/>
        </p:nvSpPr>
        <p:spPr>
          <a:xfrm>
            <a:off x="8740240" y="5701737"/>
            <a:ext cx="86070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spread support and</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stabilization</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10" name="사다리꼴 109">
            <a:extLst>
              <a:ext uri="{FF2B5EF4-FFF2-40B4-BE49-F238E27FC236}">
                <a16:creationId xmlns:a16="http://schemas.microsoft.com/office/drawing/2014/main" id="{4F9FFC64-F14D-4E9D-BEF2-6EB2300A6FA9}"/>
              </a:ext>
            </a:extLst>
          </p:cNvPr>
          <p:cNvSpPr/>
          <p:nvPr/>
        </p:nvSpPr>
        <p:spPr bwMode="auto">
          <a:xfrm flipV="1">
            <a:off x="1003531" y="5697408"/>
            <a:ext cx="797543" cy="302772"/>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11" name="Oval 67">
            <a:extLst>
              <a:ext uri="{FF2B5EF4-FFF2-40B4-BE49-F238E27FC236}">
                <a16:creationId xmlns:a16="http://schemas.microsoft.com/office/drawing/2014/main" id="{5E6D9D56-8669-4FAC-AD53-49915AF84380}"/>
              </a:ext>
            </a:extLst>
          </p:cNvPr>
          <p:cNvSpPr>
            <a:spLocks noChangeArrowheads="1"/>
          </p:cNvSpPr>
          <p:nvPr/>
        </p:nvSpPr>
        <p:spPr bwMode="auto">
          <a:xfrm>
            <a:off x="1798965" y="5609854"/>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00" name="Oval 67">
            <a:extLst>
              <a:ext uri="{FF2B5EF4-FFF2-40B4-BE49-F238E27FC236}">
                <a16:creationId xmlns:a16="http://schemas.microsoft.com/office/drawing/2014/main" id="{B0B67DA4-30BC-4ECA-94B7-DF14905BEE34}"/>
              </a:ext>
            </a:extLst>
          </p:cNvPr>
          <p:cNvSpPr>
            <a:spLocks noChangeArrowheads="1"/>
          </p:cNvSpPr>
          <p:nvPr/>
        </p:nvSpPr>
        <p:spPr bwMode="auto">
          <a:xfrm>
            <a:off x="1501618" y="5605143"/>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84" name="Oval 67">
            <a:extLst>
              <a:ext uri="{FF2B5EF4-FFF2-40B4-BE49-F238E27FC236}">
                <a16:creationId xmlns:a16="http://schemas.microsoft.com/office/drawing/2014/main" id="{C310A6B2-24CA-4322-880C-FD616AE8C504}"/>
              </a:ext>
            </a:extLst>
          </p:cNvPr>
          <p:cNvSpPr>
            <a:spLocks noChangeArrowheads="1"/>
          </p:cNvSpPr>
          <p:nvPr/>
        </p:nvSpPr>
        <p:spPr bwMode="auto">
          <a:xfrm>
            <a:off x="932394" y="5623610"/>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12" name="TextBox 111">
            <a:extLst>
              <a:ext uri="{FF2B5EF4-FFF2-40B4-BE49-F238E27FC236}">
                <a16:creationId xmlns:a16="http://schemas.microsoft.com/office/drawing/2014/main" id="{B34B8021-CF41-4585-851D-B4A38B1AC71E}"/>
              </a:ext>
            </a:extLst>
          </p:cNvPr>
          <p:cNvSpPr txBox="1"/>
          <p:nvPr/>
        </p:nvSpPr>
        <p:spPr>
          <a:xfrm>
            <a:off x="1098538" y="5780596"/>
            <a:ext cx="642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Establishment of development environment</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05" name="Oval 67">
            <a:extLst>
              <a:ext uri="{FF2B5EF4-FFF2-40B4-BE49-F238E27FC236}">
                <a16:creationId xmlns:a16="http://schemas.microsoft.com/office/drawing/2014/main" id="{7788AB3A-5A0C-4F71-B249-26516A7B0FB2}"/>
              </a:ext>
            </a:extLst>
          </p:cNvPr>
          <p:cNvSpPr>
            <a:spLocks noChangeArrowheads="1"/>
          </p:cNvSpPr>
          <p:nvPr/>
        </p:nvSpPr>
        <p:spPr bwMode="auto">
          <a:xfrm>
            <a:off x="7841458" y="5610223"/>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base">
              <a:spcBef>
                <a:spcPct val="0"/>
              </a:spcBef>
              <a:spcAft>
                <a:spcPct val="0"/>
              </a:spcAft>
            </a:pPr>
            <a:endParaRPr kumimoji="1" lang="ko-KR" altLang="en-US" sz="600" b="1">
              <a:ln>
                <a:solidFill>
                  <a:schemeClr val="bg1">
                    <a:lumMod val="75000"/>
                    <a:alpha val="0"/>
                  </a:schemeClr>
                </a:solidFill>
              </a:ln>
              <a:solidFill>
                <a:schemeClr val="lt1"/>
              </a:solidFill>
              <a:latin typeface="나눔바른고딕" panose="020B0603020101020101" pitchFamily="50" charset="-127"/>
              <a:ea typeface="나눔바른고딕" panose="020B0603020101020101" pitchFamily="50" charset="-127"/>
            </a:endParaRPr>
          </a:p>
        </p:txBody>
      </p:sp>
      <p:sp>
        <p:nvSpPr>
          <p:cNvPr id="145" name="Oval 67">
            <a:extLst>
              <a:ext uri="{FF2B5EF4-FFF2-40B4-BE49-F238E27FC236}">
                <a16:creationId xmlns:a16="http://schemas.microsoft.com/office/drawing/2014/main" id="{E9CE7AD4-77F6-427D-8D42-F34EEA74B428}"/>
              </a:ext>
            </a:extLst>
          </p:cNvPr>
          <p:cNvSpPr>
            <a:spLocks noChangeArrowheads="1"/>
          </p:cNvSpPr>
          <p:nvPr/>
        </p:nvSpPr>
        <p:spPr bwMode="auto">
          <a:xfrm>
            <a:off x="8601436" y="5644232"/>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46" name="Oval 67">
            <a:extLst>
              <a:ext uri="{FF2B5EF4-FFF2-40B4-BE49-F238E27FC236}">
                <a16:creationId xmlns:a16="http://schemas.microsoft.com/office/drawing/2014/main" id="{E0DDB31F-E0B3-4254-8F73-74C699840269}"/>
              </a:ext>
            </a:extLst>
          </p:cNvPr>
          <p:cNvSpPr>
            <a:spLocks noChangeArrowheads="1"/>
          </p:cNvSpPr>
          <p:nvPr/>
        </p:nvSpPr>
        <p:spPr bwMode="auto">
          <a:xfrm>
            <a:off x="9567498" y="5633903"/>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cxnSp>
        <p:nvCxnSpPr>
          <p:cNvPr id="147" name="AutoShape 407">
            <a:extLst>
              <a:ext uri="{FF2B5EF4-FFF2-40B4-BE49-F238E27FC236}">
                <a16:creationId xmlns:a16="http://schemas.microsoft.com/office/drawing/2014/main" id="{2714AA96-99FC-4851-8CC4-CA0F2EC7F14A}"/>
              </a:ext>
            </a:extLst>
          </p:cNvPr>
          <p:cNvCxnSpPr>
            <a:cxnSpLocks noChangeShapeType="1"/>
          </p:cNvCxnSpPr>
          <p:nvPr/>
        </p:nvCxnSpPr>
        <p:spPr bwMode="auto">
          <a:xfrm flipV="1">
            <a:off x="949705" y="3931906"/>
            <a:ext cx="8411412" cy="41756"/>
          </a:xfrm>
          <a:prstGeom prst="straightConnector1">
            <a:avLst/>
          </a:prstGeom>
          <a:ln w="38100">
            <a:solidFill>
              <a:srgbClr val="0070C0"/>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8" name="Oval 67">
            <a:extLst>
              <a:ext uri="{FF2B5EF4-FFF2-40B4-BE49-F238E27FC236}">
                <a16:creationId xmlns:a16="http://schemas.microsoft.com/office/drawing/2014/main" id="{26884FAF-67C7-4A5A-BC88-0928B2FDCD3B}"/>
              </a:ext>
            </a:extLst>
          </p:cNvPr>
          <p:cNvSpPr>
            <a:spLocks noChangeArrowheads="1"/>
          </p:cNvSpPr>
          <p:nvPr/>
        </p:nvSpPr>
        <p:spPr bwMode="auto">
          <a:xfrm>
            <a:off x="953036" y="3901426"/>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49" name="사다리꼴 148">
            <a:extLst>
              <a:ext uri="{FF2B5EF4-FFF2-40B4-BE49-F238E27FC236}">
                <a16:creationId xmlns:a16="http://schemas.microsoft.com/office/drawing/2014/main" id="{5993AF63-52AE-4C2E-8A21-D2CEF15B78CF}"/>
              </a:ext>
            </a:extLst>
          </p:cNvPr>
          <p:cNvSpPr/>
          <p:nvPr/>
        </p:nvSpPr>
        <p:spPr bwMode="auto">
          <a:xfrm>
            <a:off x="6212121" y="3625029"/>
            <a:ext cx="1135477"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50" name="TextBox 149">
            <a:extLst>
              <a:ext uri="{FF2B5EF4-FFF2-40B4-BE49-F238E27FC236}">
                <a16:creationId xmlns:a16="http://schemas.microsoft.com/office/drawing/2014/main" id="{DDE9F75B-3D10-42FC-9CD4-B38EB5D84F6E}"/>
              </a:ext>
            </a:extLst>
          </p:cNvPr>
          <p:cNvSpPr txBox="1"/>
          <p:nvPr/>
        </p:nvSpPr>
        <p:spPr>
          <a:xfrm>
            <a:off x="6423256" y="3642414"/>
            <a:ext cx="651433"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integrated</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test</a:t>
            </a:r>
          </a:p>
        </p:txBody>
      </p:sp>
      <p:sp>
        <p:nvSpPr>
          <p:cNvPr id="151" name="사다리꼴 150">
            <a:extLst>
              <a:ext uri="{FF2B5EF4-FFF2-40B4-BE49-F238E27FC236}">
                <a16:creationId xmlns:a16="http://schemas.microsoft.com/office/drawing/2014/main" id="{8C645BEB-3CA6-424F-B137-A4C84B889C0A}"/>
              </a:ext>
            </a:extLst>
          </p:cNvPr>
          <p:cNvSpPr/>
          <p:nvPr/>
        </p:nvSpPr>
        <p:spPr bwMode="auto">
          <a:xfrm>
            <a:off x="7347090" y="3614787"/>
            <a:ext cx="566330"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52" name="TextBox 151">
            <a:extLst>
              <a:ext uri="{FF2B5EF4-FFF2-40B4-BE49-F238E27FC236}">
                <a16:creationId xmlns:a16="http://schemas.microsoft.com/office/drawing/2014/main" id="{FE64FA03-B6E7-4220-8A71-9A3C2B40A4BD}"/>
              </a:ext>
            </a:extLst>
          </p:cNvPr>
          <p:cNvSpPr txBox="1"/>
          <p:nvPr/>
        </p:nvSpPr>
        <p:spPr>
          <a:xfrm>
            <a:off x="7469159" y="3703968"/>
            <a:ext cx="30782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rehearsal</a:t>
            </a:r>
          </a:p>
        </p:txBody>
      </p:sp>
      <p:sp>
        <p:nvSpPr>
          <p:cNvPr id="153" name="Oval 67">
            <a:extLst>
              <a:ext uri="{FF2B5EF4-FFF2-40B4-BE49-F238E27FC236}">
                <a16:creationId xmlns:a16="http://schemas.microsoft.com/office/drawing/2014/main" id="{E6C02055-E778-43D8-AB02-C009506D9C76}"/>
              </a:ext>
            </a:extLst>
          </p:cNvPr>
          <p:cNvSpPr>
            <a:spLocks noChangeArrowheads="1"/>
          </p:cNvSpPr>
          <p:nvPr/>
        </p:nvSpPr>
        <p:spPr bwMode="auto">
          <a:xfrm>
            <a:off x="7301372" y="3901426"/>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54" name="Oval 67">
            <a:extLst>
              <a:ext uri="{FF2B5EF4-FFF2-40B4-BE49-F238E27FC236}">
                <a16:creationId xmlns:a16="http://schemas.microsoft.com/office/drawing/2014/main" id="{A82EF278-4CA9-4725-A503-4A7213EC1AED}"/>
              </a:ext>
            </a:extLst>
          </p:cNvPr>
          <p:cNvSpPr>
            <a:spLocks noChangeArrowheads="1"/>
          </p:cNvSpPr>
          <p:nvPr/>
        </p:nvSpPr>
        <p:spPr bwMode="auto">
          <a:xfrm>
            <a:off x="7862680" y="3901426"/>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55" name="사다리꼴 154">
            <a:extLst>
              <a:ext uri="{FF2B5EF4-FFF2-40B4-BE49-F238E27FC236}">
                <a16:creationId xmlns:a16="http://schemas.microsoft.com/office/drawing/2014/main" id="{27E16BBB-9D86-4197-908F-19750B482050}"/>
              </a:ext>
            </a:extLst>
          </p:cNvPr>
          <p:cNvSpPr/>
          <p:nvPr/>
        </p:nvSpPr>
        <p:spPr bwMode="auto">
          <a:xfrm>
            <a:off x="7950340" y="3614787"/>
            <a:ext cx="566330"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56" name="TextBox 155">
            <a:extLst>
              <a:ext uri="{FF2B5EF4-FFF2-40B4-BE49-F238E27FC236}">
                <a16:creationId xmlns:a16="http://schemas.microsoft.com/office/drawing/2014/main" id="{9437A841-9A9B-4470-81C0-A4738CB22FC7}"/>
              </a:ext>
            </a:extLst>
          </p:cNvPr>
          <p:cNvSpPr txBox="1"/>
          <p:nvPr/>
        </p:nvSpPr>
        <p:spPr>
          <a:xfrm>
            <a:off x="8072409" y="3703968"/>
            <a:ext cx="30782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stabilization</a:t>
            </a:r>
          </a:p>
        </p:txBody>
      </p:sp>
      <p:sp>
        <p:nvSpPr>
          <p:cNvPr id="157" name="사다리꼴 156">
            <a:extLst>
              <a:ext uri="{FF2B5EF4-FFF2-40B4-BE49-F238E27FC236}">
                <a16:creationId xmlns:a16="http://schemas.microsoft.com/office/drawing/2014/main" id="{59CED1F9-0092-42D0-BC84-67840763BAF0}"/>
              </a:ext>
            </a:extLst>
          </p:cNvPr>
          <p:cNvSpPr/>
          <p:nvPr/>
        </p:nvSpPr>
        <p:spPr bwMode="auto">
          <a:xfrm>
            <a:off x="4979918" y="3625029"/>
            <a:ext cx="370177"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58" name="TextBox 157">
            <a:extLst>
              <a:ext uri="{FF2B5EF4-FFF2-40B4-BE49-F238E27FC236}">
                <a16:creationId xmlns:a16="http://schemas.microsoft.com/office/drawing/2014/main" id="{36A46B92-F3F4-4089-B82B-73B3F2605F37}"/>
              </a:ext>
            </a:extLst>
          </p:cNvPr>
          <p:cNvSpPr txBox="1"/>
          <p:nvPr/>
        </p:nvSpPr>
        <p:spPr>
          <a:xfrm>
            <a:off x="4994576" y="3671975"/>
            <a:ext cx="31834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infra</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installation</a:t>
            </a:r>
          </a:p>
        </p:txBody>
      </p:sp>
      <p:sp>
        <p:nvSpPr>
          <p:cNvPr id="159" name="사다리꼴 158">
            <a:extLst>
              <a:ext uri="{FF2B5EF4-FFF2-40B4-BE49-F238E27FC236}">
                <a16:creationId xmlns:a16="http://schemas.microsoft.com/office/drawing/2014/main" id="{9449E030-4459-42BC-902C-E290DCC0F663}"/>
              </a:ext>
            </a:extLst>
          </p:cNvPr>
          <p:cNvSpPr/>
          <p:nvPr/>
        </p:nvSpPr>
        <p:spPr bwMode="auto">
          <a:xfrm>
            <a:off x="5331297" y="3626240"/>
            <a:ext cx="532343" cy="279598"/>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60" name="TextBox 159">
            <a:extLst>
              <a:ext uri="{FF2B5EF4-FFF2-40B4-BE49-F238E27FC236}">
                <a16:creationId xmlns:a16="http://schemas.microsoft.com/office/drawing/2014/main" id="{E0D5C2A0-B1F7-4DD0-BBBF-7A384870ED27}"/>
              </a:ext>
            </a:extLst>
          </p:cNvPr>
          <p:cNvSpPr txBox="1"/>
          <p:nvPr/>
        </p:nvSpPr>
        <p:spPr>
          <a:xfrm>
            <a:off x="5422071" y="3646646"/>
            <a:ext cx="33860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system</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build</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61" name="사다리꼴 160">
            <a:extLst>
              <a:ext uri="{FF2B5EF4-FFF2-40B4-BE49-F238E27FC236}">
                <a16:creationId xmlns:a16="http://schemas.microsoft.com/office/drawing/2014/main" id="{2C99CF40-AB42-41CF-BE37-B7D5E7F6FBDB}"/>
              </a:ext>
            </a:extLst>
          </p:cNvPr>
          <p:cNvSpPr/>
          <p:nvPr/>
        </p:nvSpPr>
        <p:spPr bwMode="auto">
          <a:xfrm>
            <a:off x="5787249" y="3637729"/>
            <a:ext cx="402356" cy="293509"/>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62" name="TextBox 161">
            <a:extLst>
              <a:ext uri="{FF2B5EF4-FFF2-40B4-BE49-F238E27FC236}">
                <a16:creationId xmlns:a16="http://schemas.microsoft.com/office/drawing/2014/main" id="{B8FF66AB-3A96-4416-A75C-4E4352138CFD}"/>
              </a:ext>
            </a:extLst>
          </p:cNvPr>
          <p:cNvSpPr txBox="1"/>
          <p:nvPr/>
        </p:nvSpPr>
        <p:spPr>
          <a:xfrm>
            <a:off x="5799315" y="3655114"/>
            <a:ext cx="35731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unit</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test</a:t>
            </a:r>
          </a:p>
        </p:txBody>
      </p:sp>
      <p:sp>
        <p:nvSpPr>
          <p:cNvPr id="163" name="Oval 67">
            <a:extLst>
              <a:ext uri="{FF2B5EF4-FFF2-40B4-BE49-F238E27FC236}">
                <a16:creationId xmlns:a16="http://schemas.microsoft.com/office/drawing/2014/main" id="{EDD5F843-0E1A-4150-B008-239C6142645C}"/>
              </a:ext>
            </a:extLst>
          </p:cNvPr>
          <p:cNvSpPr>
            <a:spLocks noChangeArrowheads="1"/>
          </p:cNvSpPr>
          <p:nvPr/>
        </p:nvSpPr>
        <p:spPr bwMode="auto">
          <a:xfrm>
            <a:off x="6161112" y="3904784"/>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64" name="Oval 67">
            <a:extLst>
              <a:ext uri="{FF2B5EF4-FFF2-40B4-BE49-F238E27FC236}">
                <a16:creationId xmlns:a16="http://schemas.microsoft.com/office/drawing/2014/main" id="{4883DBD2-0EC8-4247-AD90-51391CCF1EB2}"/>
              </a:ext>
            </a:extLst>
          </p:cNvPr>
          <p:cNvSpPr>
            <a:spLocks noChangeArrowheads="1"/>
          </p:cNvSpPr>
          <p:nvPr/>
        </p:nvSpPr>
        <p:spPr bwMode="auto">
          <a:xfrm>
            <a:off x="5758947" y="3892089"/>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65" name="사다리꼴 164">
            <a:extLst>
              <a:ext uri="{FF2B5EF4-FFF2-40B4-BE49-F238E27FC236}">
                <a16:creationId xmlns:a16="http://schemas.microsoft.com/office/drawing/2014/main" id="{C64BD38C-6342-42CB-8272-A9CBDB84E728}"/>
              </a:ext>
            </a:extLst>
          </p:cNvPr>
          <p:cNvSpPr/>
          <p:nvPr/>
        </p:nvSpPr>
        <p:spPr bwMode="auto">
          <a:xfrm flipV="1">
            <a:off x="4853757" y="3977690"/>
            <a:ext cx="521062" cy="240204"/>
          </a:xfrm>
          <a:prstGeom prst="trapezoid">
            <a:avLst/>
          </a:prstGeom>
          <a:gradFill flip="none" rotWithShape="1">
            <a:gsLst>
              <a:gs pos="0">
                <a:schemeClr val="bg1">
                  <a:lumMod val="85000"/>
                  <a:alpha val="67000"/>
                </a:schemeClr>
              </a:gs>
              <a:gs pos="37000">
                <a:schemeClr val="bg1">
                  <a:alpha val="73000"/>
                </a:schemeClr>
              </a:gs>
            </a:gsLst>
            <a:lin ang="5400000" scaled="1"/>
            <a:tileRect/>
          </a:gradFill>
          <a:ln w="12700" algn="ctr">
            <a:gradFill flip="none" rotWithShape="1">
              <a:gsLst>
                <a:gs pos="0">
                  <a:schemeClr val="bg1">
                    <a:lumMod val="50000"/>
                  </a:schemeClr>
                </a:gs>
                <a:gs pos="50000">
                  <a:schemeClr val="bg1">
                    <a:lumMod val="75000"/>
                  </a:schemeClr>
                </a:gs>
                <a:gs pos="100000">
                  <a:schemeClr val="bg1">
                    <a:lumMod val="95000"/>
                  </a:schemeClr>
                </a:gs>
              </a:gsLst>
              <a:lin ang="5400000" scaled="1"/>
              <a:tileRect/>
            </a:gradFill>
            <a:miter lim="800000"/>
            <a:headEnd/>
            <a:tailEnd/>
          </a:ln>
          <a:effectLst>
            <a:outerShdw blurRad="50800" dist="12700" dir="2700000" algn="tl" rotWithShape="0">
              <a:prstClr val="black">
                <a:alpha val="40000"/>
              </a:prstClr>
            </a:outerShdw>
          </a:effectLst>
        </p:spPr>
        <p:txBody>
          <a:bodyPr rot="10800000" wrap="none" lIns="0" tIns="0" rIns="0" bIns="0" anchor="ctr"/>
          <a:lstStyle/>
          <a:p>
            <a:pPr>
              <a:buClr>
                <a:srgbClr val="808080"/>
              </a:buClr>
              <a:buFont typeface="Wingdings" pitchFamily="2" charset="2"/>
              <a:buChar char=""/>
              <a:defRPr/>
            </a:pPr>
            <a:endParaRPr lang="ko-KR" altLang="en-US" sz="600" b="1">
              <a:ln>
                <a:solidFill>
                  <a:schemeClr val="bg1">
                    <a:lumMod val="75000"/>
                    <a:alpha val="0"/>
                  </a:schemeClr>
                </a:solidFill>
              </a:ln>
              <a:solidFill>
                <a:prstClr val="black"/>
              </a:solidFill>
              <a:latin typeface="나눔바른고딕" panose="020B0603020101020101" pitchFamily="50" charset="-127"/>
              <a:ea typeface="나눔바른고딕" panose="020B0603020101020101" pitchFamily="50" charset="-127"/>
            </a:endParaRPr>
          </a:p>
        </p:txBody>
      </p:sp>
      <p:sp>
        <p:nvSpPr>
          <p:cNvPr id="166" name="Oval 67">
            <a:extLst>
              <a:ext uri="{FF2B5EF4-FFF2-40B4-BE49-F238E27FC236}">
                <a16:creationId xmlns:a16="http://schemas.microsoft.com/office/drawing/2014/main" id="{AE26AF1D-F640-4579-AB76-A955B61ED98E}"/>
              </a:ext>
            </a:extLst>
          </p:cNvPr>
          <p:cNvSpPr>
            <a:spLocks noChangeArrowheads="1"/>
          </p:cNvSpPr>
          <p:nvPr/>
        </p:nvSpPr>
        <p:spPr bwMode="auto">
          <a:xfrm>
            <a:off x="5267883" y="3896327"/>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67" name="Oval 67">
            <a:extLst>
              <a:ext uri="{FF2B5EF4-FFF2-40B4-BE49-F238E27FC236}">
                <a16:creationId xmlns:a16="http://schemas.microsoft.com/office/drawing/2014/main" id="{F22F1DF3-75B9-4CE6-926F-11E09F04964E}"/>
              </a:ext>
            </a:extLst>
          </p:cNvPr>
          <p:cNvSpPr>
            <a:spLocks noChangeArrowheads="1"/>
          </p:cNvSpPr>
          <p:nvPr/>
        </p:nvSpPr>
        <p:spPr bwMode="auto">
          <a:xfrm>
            <a:off x="4819149" y="3904799"/>
            <a:ext cx="106935"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
        <p:nvSpPr>
          <p:cNvPr id="168" name="TextBox 167">
            <a:extLst>
              <a:ext uri="{FF2B5EF4-FFF2-40B4-BE49-F238E27FC236}">
                <a16:creationId xmlns:a16="http://schemas.microsoft.com/office/drawing/2014/main" id="{28C04551-87AB-4F1A-8159-693198840BAE}"/>
              </a:ext>
            </a:extLst>
          </p:cNvPr>
          <p:cNvSpPr txBox="1"/>
          <p:nvPr/>
        </p:nvSpPr>
        <p:spPr>
          <a:xfrm>
            <a:off x="4803188" y="4002907"/>
            <a:ext cx="651433"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spAutoFit/>
          </a:bodyPr>
          <a:lstStyle>
            <a:defPPr>
              <a:defRPr lang="ko-KR"/>
            </a:defPPr>
            <a:lvl1pPr defTabSz="874713" eaLnBrk="1" hangingPunct="1">
              <a:spcAft>
                <a:spcPts val="0"/>
              </a:spcAft>
              <a:buClr>
                <a:schemeClr val="bg2"/>
              </a:buClr>
              <a:defRPr sz="1000">
                <a:latin typeface="나눔고딕 Bold" panose="020D0304000000000000" pitchFamily="50" charset="-127"/>
                <a:ea typeface="나눔고딕 Bold" panose="020D0304000000000000" pitchFamily="50" charset="-127"/>
                <a:cs typeface="한컴돋움" pitchFamily="18" charset="2"/>
              </a:defRPr>
            </a:lvl1pPr>
          </a:lstStyle>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Operation process</a:t>
            </a:r>
            <a:endParaRPr lang="en-US" altLang="ko-KR" sz="600" dirty="0">
              <a:ln>
                <a:solidFill>
                  <a:schemeClr val="bg1">
                    <a:lumMod val="75000"/>
                    <a:alpha val="0"/>
                  </a:schemeClr>
                </a:solidFill>
              </a:ln>
              <a:latin typeface="나눔바른고딕" panose="020B0603020101020101" pitchFamily="50" charset="-127"/>
              <a:ea typeface="나눔바른고딕" panose="020B0603020101020101" pitchFamily="50" charset="-127"/>
            </a:endParaRPr>
          </a:p>
          <a:p>
            <a:pPr algn="ctr">
              <a:buClr>
                <a:srgbClr val="EEECE1"/>
              </a:buClr>
            </a:pPr>
            <a:r>
              <a:rPr lang="en" altLang="en-US" sz="600" dirty="0">
                <a:ln>
                  <a:solidFill>
                    <a:schemeClr val="bg1">
                      <a:lumMod val="75000"/>
                      <a:alpha val="0"/>
                    </a:schemeClr>
                  </a:solidFill>
                </a:ln>
                <a:latin typeface="나눔바른고딕" panose="020B0603020101020101" pitchFamily="50" charset="-127"/>
                <a:ea typeface="나눔바른고딕" panose="020B0603020101020101" pitchFamily="50" charset="-127"/>
              </a:rPr>
              <a:t>analyze</a:t>
            </a:r>
          </a:p>
        </p:txBody>
      </p:sp>
      <p:sp>
        <p:nvSpPr>
          <p:cNvPr id="169" name="Oval 67">
            <a:extLst>
              <a:ext uri="{FF2B5EF4-FFF2-40B4-BE49-F238E27FC236}">
                <a16:creationId xmlns:a16="http://schemas.microsoft.com/office/drawing/2014/main" id="{785D7C02-888B-4387-B3E7-F33D802B5D87}"/>
              </a:ext>
            </a:extLst>
          </p:cNvPr>
          <p:cNvSpPr>
            <a:spLocks noChangeArrowheads="1"/>
          </p:cNvSpPr>
          <p:nvPr/>
        </p:nvSpPr>
        <p:spPr bwMode="auto">
          <a:xfrm>
            <a:off x="8441287" y="3883347"/>
            <a:ext cx="105737" cy="108000"/>
          </a:xfrm>
          <a:prstGeom prst="ellipse">
            <a:avLst/>
          </a:prstGeom>
          <a:solidFill>
            <a:schemeClr val="bg1"/>
          </a:solidFill>
          <a:ln w="28575">
            <a:gradFill>
              <a:gsLst>
                <a:gs pos="100000">
                  <a:srgbClr val="30849A"/>
                </a:gs>
                <a:gs pos="0">
                  <a:srgbClr val="24607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600" b="1">
              <a:ln>
                <a:solidFill>
                  <a:schemeClr val="bg1">
                    <a:lumMod val="75000"/>
                    <a:alpha val="0"/>
                  </a:schemeClr>
                </a:solidFill>
              </a:ln>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2021507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sp>
        <p:nvSpPr>
          <p:cNvPr id="20" name="텍스트 개체 틀 1"/>
          <p:cNvSpPr>
            <a:spLocks noGrp="1"/>
          </p:cNvSpPr>
          <p:nvPr>
            <p:ph type="body" sz="quarter" idx="4294967295"/>
          </p:nvPr>
        </p:nvSpPr>
        <p:spPr>
          <a:xfrm>
            <a:off x="272480" y="717966"/>
            <a:ext cx="468312" cy="249299"/>
          </a:xfrm>
          <a:prstGeom prst="rect">
            <a:avLst/>
          </a:prstGeom>
        </p:spPr>
        <p:txBody>
          <a:bodyPr lIns="0" tIns="0" rIns="0" bIns="0" anchor="ctr">
            <a:spAutoFit/>
          </a:bodyPr>
          <a:lstStyle/>
          <a:p>
            <a:pPr marL="0" indent="0" defTabSz="914229" eaLnBrk="1" fontAlgn="auto" hangingPunct="1">
              <a:spcAft>
                <a:spcPts val="0"/>
              </a:spcAft>
              <a:buNone/>
            </a:pPr>
            <a:r>
              <a:rPr lang="en" altLang="ko-KR" sz="1800" b="1" spc="-60" dirty="0">
                <a:solidFill>
                  <a:schemeClr val="tx1">
                    <a:lumMod val="75000"/>
                    <a:lumOff val="25000"/>
                  </a:schemeClr>
                </a:solidFill>
                <a:latin typeface="+mn-ea"/>
              </a:rPr>
              <a:t>5.</a:t>
            </a:r>
            <a:endParaRPr lang="ko-KR" altLang="en-US" sz="1800" b="1" spc="-60" dirty="0">
              <a:solidFill>
                <a:schemeClr val="tx1">
                  <a:lumMod val="75000"/>
                  <a:lumOff val="25000"/>
                </a:schemeClr>
              </a:solidFill>
              <a:latin typeface="+mn-ea"/>
            </a:endParaRPr>
          </a:p>
        </p:txBody>
      </p:sp>
      <p:sp>
        <p:nvSpPr>
          <p:cNvPr id="21" name="제목 5"/>
          <p:cNvSpPr txBox="1">
            <a:spLocks/>
          </p:cNvSpPr>
          <p:nvPr/>
        </p:nvSpPr>
        <p:spPr>
          <a:xfrm>
            <a:off x="740532" y="616622"/>
            <a:ext cx="8335614" cy="400110"/>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normAutofit/>
            <a:scene3d>
              <a:camera prst="orthographicFront"/>
              <a:lightRig rig="threePt" dir="t"/>
            </a:scene3d>
            <a:sp3d>
              <a:bevelT w="0" h="0"/>
              <a:bevelB w="0" h="0"/>
              <a:extrusionClr>
                <a:schemeClr val="tx1"/>
              </a:extrusionClr>
              <a:contourClr>
                <a:schemeClr val="tx1"/>
              </a:contourClr>
            </a:sp3d>
          </a:bodyPr>
          <a:lstStyle>
            <a:lvl1pPr marL="213403" indent="-213403" algn="l" defTabSz="912813" rtl="0" eaLnBrk="0" fontAlgn="base" latinLnBrk="1" hangingPunct="0">
              <a:spcBef>
                <a:spcPct val="0"/>
              </a:spcBef>
              <a:spcAft>
                <a:spcPct val="0"/>
              </a:spcAft>
              <a:buFont typeface="+mj-lt"/>
              <a:buAutoNum type="arabicPeriod"/>
              <a:defRPr lang="ko-KR" altLang="en-US" sz="1800" b="1" kern="1200" spc="-59" baseline="0" dirty="0">
                <a:ln>
                  <a:noFill/>
                </a:ln>
                <a:solidFill>
                  <a:schemeClr val="accent1"/>
                </a:solidFill>
                <a:latin typeface="+mn-ea"/>
                <a:ea typeface="+mn-ea"/>
                <a:cs typeface="+mj-cs"/>
              </a:defRPr>
            </a:lvl1pPr>
            <a:lvl2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marL="0" indent="0" defTabSz="914229" eaLnBrk="1" fontAlgn="auto" hangingPunct="1">
              <a:spcAft>
                <a:spcPts val="0"/>
              </a:spcAft>
              <a:buNone/>
              <a:defRPr/>
            </a:pPr>
            <a:r>
              <a:rPr lang="en" altLang="en-US" sz="2400" dirty="0">
                <a:solidFill>
                  <a:schemeClr val="tx1">
                    <a:lumMod val="75000"/>
                    <a:lumOff val="25000"/>
                  </a:schemeClr>
                </a:solidFill>
              </a:rPr>
              <a:t>Scope of performance</a:t>
            </a:r>
          </a:p>
        </p:txBody>
      </p:sp>
      <p:graphicFrame>
        <p:nvGraphicFramePr>
          <p:cNvPr id="18" name="표 17"/>
          <p:cNvGraphicFramePr>
            <a:graphicFrameLocks noGrp="1"/>
          </p:cNvGraphicFramePr>
          <p:nvPr>
            <p:extLst>
              <p:ext uri="{D42A27DB-BD31-4B8C-83A1-F6EECF244321}">
                <p14:modId xmlns:p14="http://schemas.microsoft.com/office/powerpoint/2010/main" val="3154866219"/>
              </p:ext>
            </p:extLst>
          </p:nvPr>
        </p:nvGraphicFramePr>
        <p:xfrm>
          <a:off x="583337" y="1820173"/>
          <a:ext cx="7920093" cy="4313925"/>
        </p:xfrm>
        <a:graphic>
          <a:graphicData uri="http://schemas.openxmlformats.org/drawingml/2006/table">
            <a:tbl>
              <a:tblPr/>
              <a:tblGrid>
                <a:gridCol w="375322">
                  <a:extLst>
                    <a:ext uri="{9D8B030D-6E8A-4147-A177-3AD203B41FA5}">
                      <a16:colId xmlns:a16="http://schemas.microsoft.com/office/drawing/2014/main" val="20000"/>
                    </a:ext>
                  </a:extLst>
                </a:gridCol>
                <a:gridCol w="375322">
                  <a:extLst>
                    <a:ext uri="{9D8B030D-6E8A-4147-A177-3AD203B41FA5}">
                      <a16:colId xmlns:a16="http://schemas.microsoft.com/office/drawing/2014/main" val="20003"/>
                    </a:ext>
                  </a:extLst>
                </a:gridCol>
                <a:gridCol w="720080">
                  <a:extLst>
                    <a:ext uri="{9D8B030D-6E8A-4147-A177-3AD203B41FA5}">
                      <a16:colId xmlns:a16="http://schemas.microsoft.com/office/drawing/2014/main" val="20001"/>
                    </a:ext>
                  </a:extLst>
                </a:gridCol>
                <a:gridCol w="3096344">
                  <a:extLst>
                    <a:ext uri="{9D8B030D-6E8A-4147-A177-3AD203B41FA5}">
                      <a16:colId xmlns:a16="http://schemas.microsoft.com/office/drawing/2014/main" val="20002"/>
                    </a:ext>
                  </a:extLst>
                </a:gridCol>
                <a:gridCol w="3353025">
                  <a:extLst>
                    <a:ext uri="{9D8B030D-6E8A-4147-A177-3AD203B41FA5}">
                      <a16:colId xmlns:a16="http://schemas.microsoft.com/office/drawing/2014/main" val="20004"/>
                    </a:ext>
                  </a:extLst>
                </a:gridCol>
              </a:tblGrid>
              <a:tr h="167671">
                <a:tc>
                  <a:txBody>
                    <a:bodyPr/>
                    <a:lstStyle/>
                    <a:p>
                      <a:pPr algn="ctr" fontAlgn="ctr"/>
                      <a:r>
                        <a:rPr lang="en" altLang="en-US" sz="800" b="0" i="0" u="none" strike="noStrike" dirty="0">
                          <a:solidFill>
                            <a:srgbClr val="000000"/>
                          </a:solidFill>
                          <a:latin typeface="+mn-ea"/>
                          <a:ea typeface="+mn-ea"/>
                        </a:rPr>
                        <a:t>division</a:t>
                      </a:r>
                    </a:p>
                  </a:txBody>
                  <a:tcPr marL="6804" marR="6804" marT="6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 altLang="en-US" sz="800" b="0" i="0" u="none" strike="noStrike" dirty="0">
                          <a:solidFill>
                            <a:srgbClr val="000000"/>
                          </a:solidFill>
                          <a:latin typeface="+mn-ea"/>
                          <a:ea typeface="+mn-ea"/>
                        </a:rPr>
                        <a:t>work</a:t>
                      </a:r>
                    </a:p>
                  </a:txBody>
                  <a:tcPr marL="6804" marR="6804" marT="6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 altLang="en-US" sz="800" b="0" i="0" u="none" strike="noStrike" dirty="0">
                          <a:solidFill>
                            <a:srgbClr val="000000"/>
                          </a:solidFill>
                          <a:latin typeface="+mn-ea"/>
                          <a:ea typeface="+mn-ea"/>
                        </a:rPr>
                        <a:t>function</a:t>
                      </a:r>
                    </a:p>
                  </a:txBody>
                  <a:tcPr marL="6804" marR="6804" marT="6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 altLang="en-US" sz="800" b="0" i="0" u="none" strike="noStrike" dirty="0">
                          <a:solidFill>
                            <a:srgbClr val="000000"/>
                          </a:solidFill>
                          <a:latin typeface="+mn-ea"/>
                          <a:ea typeface="+mn-ea"/>
                        </a:rPr>
                        <a:t>explanation</a:t>
                      </a:r>
                    </a:p>
                  </a:txBody>
                  <a:tcPr marL="6804" marR="6804" marT="6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 altLang="en-US" sz="800" b="0" i="0" u="none" strike="noStrike" dirty="0">
                          <a:solidFill>
                            <a:srgbClr val="000000"/>
                          </a:solidFill>
                          <a:latin typeface="+mn-lt"/>
                        </a:rPr>
                        <a:t>implementation plan</a:t>
                      </a:r>
                    </a:p>
                  </a:txBody>
                  <a:tcPr marL="6804" marR="6804" marT="6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0"/>
                  </a:ext>
                </a:extLst>
              </a:tr>
              <a:tr h="1200583">
                <a:tc rowSpan="4">
                  <a:txBody>
                    <a:bodyPr/>
                    <a:lstStyle/>
                    <a:p>
                      <a:pPr algn="ctr" fontAlgn="ctr"/>
                      <a:r>
                        <a:rPr lang="en" altLang="en-US" sz="800" b="0" i="0" u="none" strike="noStrike" dirty="0">
                          <a:solidFill>
                            <a:srgbClr val="000000"/>
                          </a:solidFill>
                          <a:latin typeface="+mn-ea"/>
                          <a:ea typeface="+mn-ea"/>
                        </a:rPr>
                        <a:t>knife</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jin</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sen</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place</a:t>
                      </a:r>
                      <a:endParaRPr lang="en-US" altLang="ko-KR" sz="800" b="0" i="0" u="none" strike="noStrike" dirty="0">
                        <a:solidFill>
                          <a:srgbClr val="000000"/>
                        </a:solidFill>
                        <a:latin typeface="+mn-ea"/>
                        <a:ea typeface="+mn-ea"/>
                      </a:endParaRPr>
                    </a:p>
                    <a:p>
                      <a:pPr algn="ctr" fontAlgn="ctr"/>
                      <a:endParaRPr lang="en-US" altLang="ko-KR" sz="800" b="0" i="0" u="none" strike="noStrike" dirty="0">
                        <a:solidFill>
                          <a:srgbClr val="000000"/>
                        </a:solidFill>
                        <a:latin typeface="+mn-ea"/>
                        <a:ea typeface="+mn-ea"/>
                      </a:endParaRPr>
                    </a:p>
                    <a:p>
                      <a:pPr algn="ctr" fontAlgn="ctr"/>
                      <a:r>
                        <a:rPr lang="en" altLang="en-US" sz="800" b="0" i="0" u="none" strike="noStrike" dirty="0" err="1">
                          <a:solidFill>
                            <a:srgbClr val="000000"/>
                          </a:solidFill>
                          <a:latin typeface="+mn-ea"/>
                          <a:ea typeface="+mn-ea"/>
                        </a:rPr>
                        <a:t>Special</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fury</a:t>
                      </a:r>
                      <a:endParaRPr lang="en-US" altLang="ko-KR" sz="800" b="0" i="0" u="none" strike="noStrike" dirty="0">
                        <a:solidFill>
                          <a:srgbClr val="000000"/>
                        </a:solidFill>
                        <a:latin typeface="+mn-ea"/>
                        <a:ea typeface="+mn-ea"/>
                      </a:endParaRPr>
                    </a:p>
                    <a:p>
                      <a:pPr algn="ctr" fontAlgn="ct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container</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bout</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brush</a:t>
                      </a:r>
                      <a:endParaRPr lang="en-US" altLang="ko-KR" sz="800" b="0" i="0" u="none" strike="noStrike" dirty="0">
                        <a:solidFill>
                          <a:srgbClr val="000000"/>
                        </a:solidFill>
                        <a:latin typeface="+mn-ea"/>
                        <a:ea typeface="+mn-ea"/>
                      </a:endParaRPr>
                    </a:p>
                    <a:p>
                      <a:pPr algn="ctr" fontAlgn="ctr"/>
                      <a:r>
                        <a:rPr lang="en" altLang="en-US" sz="800" b="0" i="0" u="none" strike="noStrike" dirty="0" err="1">
                          <a:solidFill>
                            <a:srgbClr val="000000"/>
                          </a:solidFill>
                          <a:latin typeface="+mn-ea"/>
                          <a:ea typeface="+mn-ea"/>
                        </a:rPr>
                        <a:t>roo</a:t>
                      </a:r>
                      <a:endParaRPr lang="en-US" altLang="ko-KR" sz="800" b="0" i="0" u="none" strike="noStrike" dirty="0">
                        <a:solidFill>
                          <a:srgbClr val="000000"/>
                        </a:solidFill>
                        <a:latin typeface="+mn-ea"/>
                        <a:ea typeface="+mn-ea"/>
                      </a:endParaRPr>
                    </a:p>
                    <a:p>
                      <a:pPr algn="ctr" fontAlgn="ctr"/>
                      <a:r>
                        <a:rPr lang="en" altLang="en-US" sz="800" b="0" i="0" u="none" strike="noStrike" dirty="0" err="1">
                          <a:solidFill>
                            <a:srgbClr val="000000"/>
                          </a:solidFill>
                          <a:latin typeface="+mn-ea"/>
                          <a:ea typeface="+mn-ea"/>
                        </a:rPr>
                        <a:t>sean</a:t>
                      </a:r>
                      <a:endParaRPr lang="ko-KR" altLang="en-US" sz="8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 altLang="en-US" sz="800" b="0" i="0" u="none" strike="noStrike" dirty="0" err="1">
                          <a:solidFill>
                            <a:srgbClr val="000000"/>
                          </a:solidFill>
                          <a:latin typeface="+mn-ea"/>
                          <a:ea typeface="+mn-ea"/>
                        </a:rPr>
                        <a:t>health check management</a:t>
                      </a:r>
                      <a:endParaRPr lang="en-US" altLang="ko-KR" sz="800" b="0" i="0" u="none" strike="noStrike" dirty="0">
                        <a:solidFill>
                          <a:srgbClr val="000000"/>
                        </a:solidFill>
                        <a:latin typeface="+mn-ea"/>
                        <a:ea typeface="+mn-ea"/>
                      </a:endParaRPr>
                    </a:p>
                    <a:p>
                      <a:pPr algn="ctr" fontAlgn="ctr"/>
                      <a:endParaRPr lang="ko-KR" altLang="en-US" sz="8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altLang="en-US" sz="800" b="0" i="0" u="none" strike="noStrike" dirty="0">
                          <a:solidFill>
                            <a:srgbClr val="000000"/>
                          </a:solidFill>
                          <a:latin typeface="+mn-ea"/>
                          <a:ea typeface="+mn-ea"/>
                        </a:rPr>
                        <a:t>health care business</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Overall</a:t>
                      </a:r>
                      <a:endParaRPr lang="en-US" altLang="ko-KR" sz="8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ctr">
                        <a:buFont typeface="Arial" pitchFamily="34" charset="0"/>
                        <a:buChar char="•"/>
                      </a:pPr>
                      <a:r>
                        <a:rPr lang="en" altLang="en-US" sz="800" b="0" i="0" u="none" strike="noStrike" baseline="0" dirty="0">
                          <a:solidFill>
                            <a:srgbClr val="000000"/>
                          </a:solidFill>
                          <a:latin typeface="+mn-ea"/>
                          <a:ea typeface="+mn-ea"/>
                        </a:rPr>
                        <a:t> </a:t>
                      </a:r>
                      <a:r>
                        <a:rPr lang="en" altLang="ko-KR" sz="800" b="0" i="0" u="none" strike="noStrike" baseline="0" dirty="0">
                          <a:solidFill>
                            <a:srgbClr val="000000"/>
                          </a:solidFill>
                          <a:latin typeface="+mn-ea"/>
                          <a:ea typeface="+mn-ea"/>
                        </a:rPr>
                        <a:t>( </a:t>
                      </a:r>
                      <a:r>
                        <a:rPr lang="en" altLang="en-US" sz="800" b="0" i="0" u="none" strike="noStrike" baseline="0" dirty="0">
                          <a:solidFill>
                            <a:srgbClr val="000000"/>
                          </a:solidFill>
                          <a:latin typeface="+mn-ea"/>
                          <a:ea typeface="+mn-ea"/>
                        </a:rPr>
                        <a:t>by year </a:t>
                      </a:r>
                      <a:r>
                        <a:rPr lang="en" altLang="ko-KR" sz="800" b="0" i="0" u="none" strike="noStrike" baseline="0" dirty="0">
                          <a:solidFill>
                            <a:srgbClr val="000000"/>
                          </a:solidFill>
                          <a:latin typeface="+mn-ea"/>
                          <a:ea typeface="+mn-ea"/>
                        </a:rPr>
                        <a:t>) </a:t>
                      </a:r>
                      <a:r>
                        <a:rPr lang="en" altLang="en-US" sz="800" b="0" i="0" u="none" strike="noStrike" baseline="0" dirty="0">
                          <a:solidFill>
                            <a:srgbClr val="000000"/>
                          </a:solidFill>
                          <a:latin typeface="+mn-ea"/>
                          <a:ea typeface="+mn-ea"/>
                        </a:rPr>
                        <a:t>sales policy management</a:t>
                      </a:r>
                      <a:endParaRPr lang="en-US" altLang="ko-KR" sz="800" b="0" i="0" u="none" strike="noStrike" baseline="0" dirty="0">
                        <a:solidFill>
                          <a:srgbClr val="000000"/>
                        </a:solidFill>
                        <a:latin typeface="+mn-ea"/>
                        <a:ea typeface="+mn-ea"/>
                      </a:endParaRPr>
                    </a:p>
                    <a:p>
                      <a:pPr lvl="0" algn="l" fontAlgn="ctr">
                        <a:buFont typeface="Arial" pitchFamily="34" charset="0"/>
                        <a:buChar char="•"/>
                      </a:pPr>
                      <a:r>
                        <a:rPr lang="en" altLang="ko-KR" sz="800" b="0" i="0" u="none" strike="noStrike" dirty="0">
                          <a:solidFill>
                            <a:srgbClr val="000000"/>
                          </a:solidFill>
                          <a:latin typeface="+mn-ea"/>
                          <a:ea typeface="+mn-ea"/>
                        </a:rPr>
                        <a:t> </a:t>
                      </a:r>
                      <a:r>
                        <a:rPr lang="en" altLang="en-US" sz="800" b="0" i="0" u="none" strike="noStrike" dirty="0" err="1">
                          <a:solidFill>
                            <a:srgbClr val="000000"/>
                          </a:solidFill>
                          <a:latin typeface="+mn-ea"/>
                          <a:ea typeface="+mn-ea"/>
                        </a:rPr>
                        <a:t>Daily </a:t>
                      </a:r>
                      <a:r>
                        <a:rPr lang="en" altLang="en-US" sz="800" b="0" i="0" u="none" strike="noStrike" dirty="0">
                          <a:solidFill>
                            <a:srgbClr val="000000"/>
                          </a:solidFill>
                          <a:latin typeface="+mn-ea"/>
                          <a:ea typeface="+mn-ea"/>
                        </a:rPr>
                        <a:t>cost management</a:t>
                      </a:r>
                      <a:endParaRPr lang="en-US" altLang="ko-KR" sz="800" b="0" i="0" u="none" strike="noStrike" dirty="0">
                        <a:solidFill>
                          <a:srgbClr val="000000"/>
                        </a:solidFill>
                        <a:latin typeface="+mn-ea"/>
                        <a:ea typeface="+mn-ea"/>
                      </a:endParaRPr>
                    </a:p>
                    <a:p>
                      <a:pPr lvl="0" algn="l" fontAlgn="ctr">
                        <a:buFont typeface="Arial" pitchFamily="34" charset="0"/>
                        <a:buChar char="•"/>
                      </a:pP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Management </a:t>
                      </a:r>
                      <a:endParaRPr lang="en-US" altLang="ko-KR" sz="800" b="0" i="0" u="none" strike="noStrike" dirty="0">
                        <a:solidFill>
                          <a:srgbClr val="000000"/>
                        </a:solidFill>
                        <a:latin typeface="+mn-ea"/>
                        <a:ea typeface="+mn-ea"/>
                      </a:endParaRPr>
                    </a:p>
                    <a:p>
                      <a:pPr lvl="0" algn="l" fontAlgn="ctr">
                        <a:buFont typeface="Arial" pitchFamily="34" charset="0"/>
                        <a:buChar char="•"/>
                      </a:pPr>
                      <a:r>
                        <a:rPr lang="en" altLang="en-US" sz="800" b="0" i="0" u="none" strike="noStrike" dirty="0">
                          <a:solidFill>
                            <a:srgbClr val="000000"/>
                          </a:solidFill>
                          <a:latin typeface="+mn-ea"/>
                          <a:ea typeface="+mn-ea"/>
                        </a:rPr>
                        <a:t>Excellent Customer Management</a:t>
                      </a:r>
                      <a:endParaRPr lang="en-US" altLang="ko-KR" sz="800" b="0" i="0" u="none" strike="noStrike" dirty="0">
                        <a:solidFill>
                          <a:srgbClr val="000000"/>
                        </a:solidFill>
                        <a:latin typeface="+mn-ea"/>
                        <a:ea typeface="+mn-ea"/>
                      </a:endParaRPr>
                    </a:p>
                  </a:txBody>
                  <a:tcPr marL="72000"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Package code management </a:t>
                      </a: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Inquiry document </a:t>
                      </a: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Inquiry management</a:t>
                      </a:r>
                      <a:endParaRPr lang="en-US" altLang="ko-KR" sz="800" b="0" kern="1200" dirty="0">
                        <a:solidFill>
                          <a:schemeClr val="dk1"/>
                        </a:solidFill>
                        <a:latin typeface="+mn-ea"/>
                        <a:ea typeface="+mn-ea"/>
                        <a:cs typeface="맑은 고딕"/>
                      </a:endParaRPr>
                    </a:p>
                    <a:p>
                      <a:pPr marL="65405" marR="0" lvl="0" indent="0" algn="l" defTabSz="914400" rtl="0" eaLnBrk="1" fontAlgn="ctr" latinLnBrk="1" hangingPunct="1">
                        <a:lnSpc>
                          <a:spcPct val="100000"/>
                        </a:lnSpc>
                        <a:spcBef>
                          <a:spcPts val="0"/>
                        </a:spcBef>
                        <a:spcAft>
                          <a:spcPts val="0"/>
                        </a:spcAft>
                        <a:buClrTx/>
                        <a:buSzTx/>
                        <a:buFont typeface="Arial" pitchFamily="34" charset="0"/>
                        <a:buNone/>
                        <a:tabLst/>
                        <a:defRPr/>
                      </a:pPr>
                      <a:r>
                        <a:rPr lang="en" altLang="ko-KR" sz="800" b="0" kern="1200" dirty="0">
                          <a:solidFill>
                            <a:schemeClr val="dk1"/>
                          </a:solidFill>
                          <a:latin typeface="+mn-ea"/>
                          <a:ea typeface="+mn-ea"/>
                          <a:cs typeface="맑은 고딕"/>
                        </a:rPr>
                        <a:t>  </a:t>
                      </a:r>
                      <a:r>
                        <a:rPr lang="en" altLang="en-US" sz="800" b="0" kern="1200" dirty="0" err="1">
                          <a:solidFill>
                            <a:schemeClr val="dk1"/>
                          </a:solidFill>
                          <a:latin typeface="+mn-ea"/>
                          <a:ea typeface="+mn-ea"/>
                          <a:cs typeface="맑은 고딕"/>
                        </a:rPr>
                        <a:t>By Sales Representative</a:t>
                      </a:r>
                      <a:r>
                        <a:rPr lang="en" altLang="en-US" sz="800" b="0" kern="1200" dirty="0">
                          <a:solidFill>
                            <a:schemeClr val="dk1"/>
                          </a:solidFill>
                          <a:latin typeface="+mn-ea"/>
                          <a:ea typeface="+mn-ea"/>
                          <a:cs typeface="맑은 고딕"/>
                        </a:rPr>
                        <a:t> Implementation </a:t>
                      </a:r>
                      <a:r>
                        <a:rPr lang="en" altLang="en-US" sz="800" b="0" kern="1200" dirty="0" err="1">
                          <a:solidFill>
                            <a:schemeClr val="dk1"/>
                          </a:solidFill>
                          <a:latin typeface="+mn-ea"/>
                          <a:ea typeface="+mn-ea"/>
                          <a:cs typeface="맑은 고딕"/>
                        </a:rPr>
                        <a:t>of application rate </a:t>
                      </a:r>
                      <a:r>
                        <a:rPr lang="en" altLang="en-US" sz="800" b="0" kern="1200" dirty="0">
                          <a:solidFill>
                            <a:schemeClr val="dk1"/>
                          </a:solidFill>
                          <a:latin typeface="+mn-ea"/>
                          <a:ea typeface="+mn-ea"/>
                          <a:cs typeface="맑은 고딕"/>
                        </a:rPr>
                        <a:t>details </a:t>
                      </a:r>
                      <a:r>
                        <a:rPr lang="en" altLang="ko-KR" sz="800" b="0" kern="1200" dirty="0">
                          <a:solidFill>
                            <a:schemeClr val="dk1"/>
                          </a:solidFill>
                          <a:latin typeface="+mn-ea"/>
                          <a:ea typeface="+mn-ea"/>
                          <a:cs typeface="맑은 고딕"/>
                        </a:rPr>
                        <a:t>/ </a:t>
                      </a:r>
                      <a:r>
                        <a:rPr lang="en" altLang="en-US" sz="800" b="0" kern="1200" dirty="0" err="1">
                          <a:solidFill>
                            <a:schemeClr val="dk1"/>
                          </a:solidFill>
                          <a:latin typeface="+mn-ea"/>
                          <a:ea typeface="+mn-ea"/>
                          <a:cs typeface="맑은 고딕"/>
                        </a:rPr>
                        <a:t>health check list </a:t>
                      </a:r>
                      <a:r>
                        <a:rPr lang="en" altLang="en-US" sz="800" b="0" kern="1200" dirty="0">
                          <a:solidFill>
                            <a:schemeClr val="dk1"/>
                          </a:solidFill>
                          <a:latin typeface="+mn-ea"/>
                          <a:ea typeface="+mn-ea"/>
                          <a:cs typeface="맑은 고딕"/>
                        </a:rPr>
                        <a:t>inquiry</a:t>
                      </a:r>
                      <a:endParaRPr lang="en-US" altLang="ko-KR" sz="800" b="0" kern="1200" dirty="0">
                        <a:solidFill>
                          <a:schemeClr val="dk1"/>
                        </a:solidFill>
                        <a:latin typeface="+mn-ea"/>
                        <a:ea typeface="+mn-ea"/>
                        <a:cs typeface="맑은 고딕"/>
                      </a:endParaRPr>
                    </a:p>
                    <a:p>
                      <a:pPr marL="65405" algn="l" defTabSz="914400" rtl="0" eaLnBrk="1" fontAlgn="ctr" latinLnBrk="1" hangingPunct="1">
                        <a:lnSpc>
                          <a:spcPct val="100000"/>
                        </a:lnSpc>
                        <a:buFont typeface="Arial" pitchFamily="34" charset="0"/>
                        <a:buChar char="•"/>
                      </a:pPr>
                      <a:r>
                        <a:rPr lang="en" altLang="en-US" sz="800" b="0" kern="1200" dirty="0">
                          <a:solidFill>
                            <a:schemeClr val="dk1"/>
                          </a:solidFill>
                          <a:latin typeface="+mn-ea"/>
                          <a:ea typeface="+mn-ea"/>
                          <a:cs typeface="맑은 고딕"/>
                        </a:rPr>
                        <a:t>Implementation of </a:t>
                      </a:r>
                      <a:r>
                        <a:rPr lang="en" altLang="en-US" sz="800" b="0" kern="1200" dirty="0" err="1">
                          <a:solidFill>
                            <a:schemeClr val="dk1"/>
                          </a:solidFill>
                          <a:latin typeface="+mn-ea"/>
                          <a:ea typeface="+mn-ea"/>
                          <a:cs typeface="맑은 고딕"/>
                        </a:rPr>
                        <a:t>daily cost </a:t>
                      </a:r>
                      <a:r>
                        <a:rPr lang="en" altLang="en-US" sz="800" b="0" kern="1200" dirty="0">
                          <a:solidFill>
                            <a:schemeClr val="dk1"/>
                          </a:solidFill>
                          <a:latin typeface="+mn-ea"/>
                          <a:ea typeface="+mn-ea"/>
                          <a:cs typeface="맑은 고딕"/>
                        </a:rPr>
                        <a:t>management</a:t>
                      </a:r>
                      <a:endParaRPr lang="en-US" altLang="ko-KR" sz="800" b="0" kern="1200" dirty="0">
                        <a:solidFill>
                          <a:schemeClr val="dk1"/>
                        </a:solidFill>
                        <a:latin typeface="+mn-ea"/>
                        <a:ea typeface="+mn-ea"/>
                        <a:cs typeface="맑은 고딕"/>
                      </a:endParaRPr>
                    </a:p>
                    <a:p>
                      <a:pPr marL="65405" algn="l" defTabSz="914400" rtl="0" eaLnBrk="1" fontAlgn="ctr" latinLnBrk="1" hangingPunct="1">
                        <a:lnSpc>
                          <a:spcPct val="100000"/>
                        </a:lnSpc>
                        <a:buFont typeface="Arial" pitchFamily="34" charset="0"/>
                        <a:buChar char="•"/>
                      </a:pPr>
                      <a:r>
                        <a:rPr lang="en" altLang="ko-KR" sz="800" b="0" kern="1200" dirty="0">
                          <a:solidFill>
                            <a:schemeClr val="dk1"/>
                          </a:solidFill>
                          <a:latin typeface="+mn-ea"/>
                          <a:ea typeface="+mn-ea"/>
                          <a:cs typeface="맑은 고딕"/>
                        </a:rPr>
                        <a:t> </a:t>
                      </a:r>
                      <a:r>
                        <a:rPr lang="en" altLang="en-US" sz="800" b="0" kern="1200" dirty="0" err="1">
                          <a:solidFill>
                            <a:schemeClr val="dk1"/>
                          </a:solidFill>
                          <a:latin typeface="+mn-ea"/>
                          <a:ea typeface="+mn-ea"/>
                          <a:cs typeface="맑은 고딕"/>
                        </a:rPr>
                        <a:t>promotional expenses</a:t>
                      </a:r>
                      <a:r>
                        <a:rPr lang="en" altLang="en-US" sz="800" b="0" kern="1200" dirty="0">
                          <a:solidFill>
                            <a:schemeClr val="dk1"/>
                          </a:solidFill>
                          <a:latin typeface="+mn-ea"/>
                          <a:ea typeface="+mn-ea"/>
                          <a:cs typeface="맑은 고딕"/>
                        </a:rPr>
                        <a:t> </a:t>
                      </a:r>
                      <a:r>
                        <a:rPr lang="en" altLang="en-US" sz="800" b="0" kern="1200" dirty="0" err="1">
                          <a:solidFill>
                            <a:schemeClr val="dk1"/>
                          </a:solidFill>
                          <a:latin typeface="+mn-ea"/>
                          <a:ea typeface="+mn-ea"/>
                          <a:cs typeface="맑은 고딕"/>
                        </a:rPr>
                        <a:t>Payment rate </a:t>
                      </a:r>
                      <a:r>
                        <a:rPr lang="en" altLang="en-US" sz="800" b="0" kern="1200" dirty="0">
                          <a:solidFill>
                            <a:schemeClr val="dk1"/>
                          </a:solidFill>
                          <a:latin typeface="+mn-ea"/>
                          <a:ea typeface="+mn-ea"/>
                          <a:cs typeface="맑은 고딕"/>
                        </a:rPr>
                        <a:t>management </a:t>
                      </a:r>
                      <a:r>
                        <a:rPr lang="en" altLang="ko-KR" sz="800" b="0" kern="1200" dirty="0">
                          <a:solidFill>
                            <a:schemeClr val="dk1"/>
                          </a:solidFill>
                          <a:latin typeface="+mn-ea"/>
                          <a:ea typeface="+mn-ea"/>
                          <a:cs typeface="맑은 고딕"/>
                        </a:rPr>
                        <a:t>/ </a:t>
                      </a:r>
                      <a:r>
                        <a:rPr lang="en" altLang="en-US" sz="800" b="0" kern="1200" dirty="0" err="1">
                          <a:solidFill>
                            <a:schemeClr val="dk1"/>
                          </a:solidFill>
                          <a:latin typeface="+mn-ea"/>
                          <a:ea typeface="+mn-ea"/>
                          <a:cs typeface="맑은 고딕"/>
                        </a:rPr>
                        <a:t>sales promotion cost </a:t>
                      </a:r>
                      <a:r>
                        <a:rPr lang="en" altLang="en-US" sz="800" b="0" kern="1200" dirty="0">
                          <a:solidFill>
                            <a:schemeClr val="dk1"/>
                          </a:solidFill>
                          <a:latin typeface="+mn-ea"/>
                          <a:ea typeface="+mn-ea"/>
                          <a:cs typeface="맑은 고딕"/>
                        </a:rPr>
                        <a:t>calculation details inquiry</a:t>
                      </a:r>
                      <a:endParaRPr lang="en-US" altLang="ko-KR" sz="800" b="0" kern="1200" dirty="0">
                        <a:solidFill>
                          <a:schemeClr val="dk1"/>
                        </a:solidFill>
                        <a:latin typeface="+mn-ea"/>
                        <a:ea typeface="+mn-ea"/>
                        <a:cs typeface="맑은 고딕"/>
                      </a:endParaRPr>
                    </a:p>
                    <a:p>
                      <a:pPr marL="65405" algn="l" defTabSz="914400" rtl="0" eaLnBrk="1" fontAlgn="ctr" latinLnBrk="1" hangingPunct="1">
                        <a:lnSpc>
                          <a:spcPct val="100000"/>
                        </a:lnSpc>
                        <a:buFont typeface="Arial" pitchFamily="34" charset="0"/>
                        <a:buNone/>
                      </a:pP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Misreceived occurrence status </a:t>
                      </a: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realization of receipt </a:t>
                      </a:r>
                      <a:endParaRPr lang="en-US" altLang="ko-KR" sz="800" b="0" kern="1200" dirty="0">
                        <a:solidFill>
                          <a:schemeClr val="dk1"/>
                        </a:solidFill>
                        <a:latin typeface="+mn-ea"/>
                        <a:ea typeface="+mn-ea"/>
                        <a:cs typeface="맑은 고딕"/>
                      </a:endParaRPr>
                    </a:p>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Implementation of best customer management</a:t>
                      </a:r>
                      <a:r>
                        <a:rPr lang="en" altLang="ko-KR" sz="800" b="0" kern="1200" dirty="0">
                          <a:solidFill>
                            <a:schemeClr val="dk1"/>
                          </a:solidFill>
                          <a:latin typeface="+mn-ea"/>
                          <a:ea typeface="+mn-ea"/>
                          <a:cs typeface="맑은 고딕"/>
                        </a:rPr>
                        <a:t>  </a:t>
                      </a: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0512">
                <a:tc vMerge="1">
                  <a:txBody>
                    <a:bodyPr/>
                    <a:lstStyle/>
                    <a:p>
                      <a:pPr algn="ctr" fontAlgn="ctr"/>
                      <a:endParaRPr lang="ko-KR" altLang="en-US" sz="9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ctr" fontAlgn="ctr"/>
                      <a:r>
                        <a:rPr lang="en" altLang="en-US" sz="800" b="0" i="0" u="none" strike="noStrike" dirty="0" err="1">
                          <a:solidFill>
                            <a:srgbClr val="000000"/>
                          </a:solidFill>
                          <a:latin typeface="+mn-ea"/>
                          <a:ea typeface="+mn-ea"/>
                        </a:rPr>
                        <a:t>health checkup support</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Overall</a:t>
                      </a: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ctr">
                        <a:buFont typeface="Arial" pitchFamily="34" charset="0"/>
                        <a:buChar char="•"/>
                      </a:pP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Management of the workplace certificate</a:t>
                      </a:r>
                      <a:endParaRPr lang="en-US" altLang="ko-KR" sz="800" b="0" i="0" u="none" strike="noStrike" dirty="0">
                        <a:solidFill>
                          <a:srgbClr val="000000"/>
                        </a:solidFill>
                        <a:latin typeface="+mn-ea"/>
                        <a:ea typeface="+mn-ea"/>
                      </a:endParaRPr>
                    </a:p>
                    <a:p>
                      <a:pPr lvl="0" algn="l" fontAlgn="ctr">
                        <a:buFont typeface="Arial" pitchFamily="34" charset="0"/>
                        <a:buChar char="•"/>
                      </a:pP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Partner hospital management</a:t>
                      </a:r>
                      <a:endParaRPr lang="en-US" altLang="ko-KR" sz="800" b="0" i="0" u="none" strike="noStrike" dirty="0">
                        <a:solidFill>
                          <a:srgbClr val="000000"/>
                        </a:solidFill>
                        <a:latin typeface="+mn-ea"/>
                        <a:ea typeface="+mn-ea"/>
                      </a:endParaRPr>
                    </a:p>
                  </a:txBody>
                  <a:tcPr marL="72000"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5405" algn="l" defTabSz="914400" rtl="0" eaLnBrk="1" fontAlgn="ctr" latinLnBrk="1" hangingPunct="1">
                        <a:lnSpc>
                          <a:spcPct val="100000"/>
                        </a:lnSpc>
                        <a:buFont typeface="Arial" pitchFamily="34" charset="0"/>
                        <a:buChar char="•"/>
                      </a:pPr>
                      <a:r>
                        <a:rPr lang="en" altLang="en-US" sz="800" b="0" kern="1200" dirty="0">
                          <a:solidFill>
                            <a:schemeClr val="dk1"/>
                          </a:solidFill>
                          <a:latin typeface="+mn-ea"/>
                          <a:ea typeface="+mn-ea"/>
                          <a:cs typeface="맑은 고딕"/>
                        </a:rPr>
                        <a:t>It is possible to search </a:t>
                      </a:r>
                      <a:endParaRPr lang="en-US" altLang="ko-KR" sz="800" kern="1200" dirty="0">
                        <a:solidFill>
                          <a:schemeClr val="tx1"/>
                        </a:solidFill>
                        <a:latin typeface="+mn-ea"/>
                        <a:ea typeface="+mn-ea"/>
                        <a:cs typeface="맑은 고딕"/>
                      </a:endParaRPr>
                    </a:p>
                    <a:p>
                      <a:pPr marL="65405" algn="l" defTabSz="914400" rtl="0" eaLnBrk="1" fontAlgn="ctr" latinLnBrk="1" hangingPunct="1">
                        <a:lnSpc>
                          <a:spcPct val="100000"/>
                        </a:lnSpc>
                        <a:buFont typeface="Arial" pitchFamily="34" charset="0"/>
                        <a:buChar char="•"/>
                      </a:pPr>
                      <a:r>
                        <a:rPr lang="en" altLang="ko-KR" sz="800" kern="1200" dirty="0">
                          <a:solidFill>
                            <a:schemeClr val="tx1"/>
                          </a:solidFill>
                          <a:latin typeface="+mn-ea"/>
                          <a:ea typeface="+mn-ea"/>
                          <a:cs typeface="맑은 고딕"/>
                        </a:rPr>
                        <a:t> </a:t>
                      </a:r>
                      <a:r>
                        <a:rPr lang="en" altLang="en-US" sz="800" b="0" kern="1200" dirty="0">
                          <a:solidFill>
                            <a:schemeClr val="dk1"/>
                          </a:solidFill>
                          <a:latin typeface="+mn-ea"/>
                          <a:ea typeface="+mn-ea"/>
                          <a:cs typeface="맑은 고딕"/>
                        </a:rPr>
                        <a:t>Implementation of </a:t>
                      </a:r>
                      <a:endParaRPr lang="en-US" altLang="ko-KR" sz="800" kern="1200" dirty="0">
                        <a:solidFill>
                          <a:schemeClr val="tx1"/>
                        </a:solidFill>
                        <a:latin typeface="+mn-ea"/>
                        <a:ea typeface="+mn-ea"/>
                        <a:cs typeface="맑은 고딕"/>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3029">
                <a:tc vMerge="1">
                  <a:txBody>
                    <a:bodyPr/>
                    <a:lstStyle/>
                    <a:p>
                      <a:pPr algn="ctr" fontAlgn="ctr"/>
                      <a:endParaRPr lang="ko-KR" altLang="en-US" sz="9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ctr" fontAlgn="ctr"/>
                      <a:r>
                        <a:rPr lang="en" altLang="en-US" sz="800" b="0" i="0" u="none" strike="noStrike" dirty="0">
                          <a:solidFill>
                            <a:srgbClr val="000000"/>
                          </a:solidFill>
                          <a:latin typeface="+mn-ea"/>
                          <a:ea typeface="+mn-ea"/>
                        </a:rPr>
                        <a:t>Sales management</a:t>
                      </a: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ctr">
                        <a:buFont typeface="Arial" pitchFamily="34" charset="0"/>
                        <a:buChar char="•"/>
                      </a:pP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business sales</a:t>
                      </a:r>
                      <a:endParaRPr lang="en-US" altLang="ko-KR" sz="800" b="0" i="0" u="none" strike="noStrike" dirty="0">
                        <a:solidFill>
                          <a:srgbClr val="000000"/>
                        </a:solidFill>
                        <a:latin typeface="+mn-ea"/>
                        <a:ea typeface="+mn-ea"/>
                      </a:endParaRPr>
                    </a:p>
                    <a:p>
                      <a:pPr lvl="0" algn="l" fontAlgn="ctr">
                        <a:buFont typeface="Arial" pitchFamily="34" charset="0"/>
                        <a:buChar char="•"/>
                      </a:pPr>
                      <a:r>
                        <a:rPr lang="en" altLang="ko-KR" sz="800" b="0" i="0" u="none" strike="noStrike" dirty="0">
                          <a:solidFill>
                            <a:srgbClr val="000000"/>
                          </a:solidFill>
                          <a:latin typeface="+mn-ea"/>
                          <a:ea typeface="+mn-ea"/>
                        </a:rPr>
                        <a:t> </a:t>
                      </a:r>
                      <a:r>
                        <a:rPr lang="en" altLang="en-US" sz="800" b="0" i="0" u="none" strike="noStrike" dirty="0" err="1">
                          <a:solidFill>
                            <a:srgbClr val="000000"/>
                          </a:solidFill>
                          <a:latin typeface="+mn-ea"/>
                          <a:ea typeface="+mn-ea"/>
                        </a:rPr>
                        <a:t>dry sales</a:t>
                      </a:r>
                      <a:endParaRPr lang="en-US" altLang="ko-KR" sz="800" b="0" i="0" u="none" strike="noStrike" dirty="0">
                        <a:solidFill>
                          <a:srgbClr val="000000"/>
                        </a:solidFill>
                        <a:latin typeface="+mn-ea"/>
                        <a:ea typeface="+mn-ea"/>
                      </a:endParaRPr>
                    </a:p>
                    <a:p>
                      <a:pPr lvl="0" algn="l" fontAlgn="ctr">
                        <a:buFont typeface="Arial" pitchFamily="34" charset="0"/>
                        <a:buChar char="•"/>
                      </a:pP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Medical revenue management</a:t>
                      </a:r>
                      <a:endParaRPr lang="en-US" altLang="ko-KR" sz="800" b="0" i="0" u="none" strike="noStrike" dirty="0">
                        <a:solidFill>
                          <a:srgbClr val="000000"/>
                        </a:solidFill>
                        <a:latin typeface="+mn-ea"/>
                        <a:ea typeface="+mn-ea"/>
                      </a:endParaRPr>
                    </a:p>
                  </a:txBody>
                  <a:tcPr marL="72000"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5405" algn="l" defTabSz="914400" rtl="0" eaLnBrk="1" fontAlgn="ctr" latinLnBrk="1" hangingPunct="1">
                        <a:lnSpc>
                          <a:spcPct val="100000"/>
                        </a:lnSpc>
                        <a:buFont typeface="Arial" pitchFamily="34" charset="0"/>
                        <a:buChar char="•"/>
                      </a:pPr>
                      <a:r>
                        <a:rPr lang="en" altLang="ko-KR" sz="800" kern="1200" dirty="0">
                          <a:solidFill>
                            <a:schemeClr val="tx1"/>
                          </a:solidFill>
                          <a:latin typeface="+mn-ea"/>
                          <a:ea typeface="+mn-ea"/>
                          <a:cs typeface="맑은 고딕"/>
                        </a:rPr>
                        <a:t> </a:t>
                      </a:r>
                      <a:r>
                        <a:rPr lang="en" altLang="en-US" sz="800" kern="1200" dirty="0">
                          <a:solidFill>
                            <a:schemeClr val="tx1"/>
                          </a:solidFill>
                          <a:latin typeface="+mn-ea"/>
                          <a:ea typeface="+mn-ea"/>
                          <a:cs typeface="맑은 고딕"/>
                        </a:rPr>
                        <a:t>Estimated sales management </a:t>
                      </a:r>
                      <a:r>
                        <a:rPr lang="en" altLang="ko-KR" sz="800" kern="1200" dirty="0">
                          <a:solidFill>
                            <a:schemeClr val="tx1"/>
                          </a:solidFill>
                          <a:latin typeface="+mn-ea"/>
                          <a:ea typeface="+mn-ea"/>
                          <a:cs typeface="맑은 고딕"/>
                        </a:rPr>
                        <a:t>/ </a:t>
                      </a:r>
                      <a:r>
                        <a:rPr lang="en" altLang="en-US" sz="800" kern="1200" dirty="0">
                          <a:solidFill>
                            <a:schemeClr val="tx1"/>
                          </a:solidFill>
                          <a:latin typeface="+mn-ea"/>
                          <a:ea typeface="+mn-ea"/>
                          <a:cs typeface="맑은 고딕"/>
                        </a:rPr>
                        <a:t>Nationwide center sales sales status </a:t>
                      </a:r>
                      <a:r>
                        <a:rPr lang="en" altLang="en-US" sz="800" b="0" kern="1200" dirty="0">
                          <a:solidFill>
                            <a:schemeClr val="dk1"/>
                          </a:solidFill>
                          <a:latin typeface="+mn-ea"/>
                          <a:ea typeface="+mn-ea"/>
                          <a:cs typeface="맑은 고딕"/>
                        </a:rPr>
                        <a:t>can be viewed</a:t>
                      </a:r>
                      <a:endParaRPr lang="en-US" altLang="ko-KR" sz="800" kern="1200" dirty="0">
                        <a:solidFill>
                          <a:schemeClr val="tx1"/>
                        </a:solidFill>
                        <a:latin typeface="+mn-ea"/>
                        <a:ea typeface="+mn-ea"/>
                        <a:cs typeface="맑은 고딕"/>
                      </a:endParaRPr>
                    </a:p>
                    <a:p>
                      <a:pPr marL="65405" algn="l" defTabSz="914400" rtl="0" eaLnBrk="1" fontAlgn="ctr" latinLnBrk="1" hangingPunct="1">
                        <a:lnSpc>
                          <a:spcPct val="100000"/>
                        </a:lnSpc>
                        <a:buFont typeface="Arial" pitchFamily="34" charset="0"/>
                        <a:buChar char="•"/>
                      </a:pPr>
                      <a:r>
                        <a:rPr lang="en" altLang="ko-KR" sz="800" kern="1200" dirty="0">
                          <a:solidFill>
                            <a:schemeClr val="tx1"/>
                          </a:solidFill>
                          <a:latin typeface="+mn-ea"/>
                          <a:ea typeface="+mn-ea"/>
                          <a:cs typeface="맑은 고딕"/>
                        </a:rPr>
                        <a:t> </a:t>
                      </a:r>
                      <a:r>
                        <a:rPr lang="en" altLang="en-US" sz="800" kern="1200" dirty="0">
                          <a:solidFill>
                            <a:schemeClr val="tx1"/>
                          </a:solidFill>
                          <a:latin typeface="+mn-ea"/>
                          <a:ea typeface="+mn-ea"/>
                          <a:cs typeface="맑은 고딕"/>
                        </a:rPr>
                        <a:t>National Center Sales Sales Status </a:t>
                      </a:r>
                      <a:r>
                        <a:rPr lang="en" altLang="ko-KR" sz="800" kern="1200" dirty="0">
                          <a:solidFill>
                            <a:schemeClr val="tx1"/>
                          </a:solidFill>
                          <a:latin typeface="+mn-ea"/>
                          <a:ea typeface="+mn-ea"/>
                          <a:cs typeface="맑은 고딕"/>
                        </a:rPr>
                        <a:t>/ </a:t>
                      </a:r>
                      <a:r>
                        <a:rPr lang="en" altLang="en-US" sz="800" kern="1200" dirty="0" err="1">
                          <a:solidFill>
                            <a:schemeClr val="tx1"/>
                          </a:solidFill>
                          <a:latin typeface="+mn-ea"/>
                          <a:ea typeface="+mn-ea"/>
                          <a:cs typeface="맑은 고딕"/>
                        </a:rPr>
                        <a:t>Sales Status by Center</a:t>
                      </a:r>
                      <a:r>
                        <a:rPr lang="en" altLang="en-US" sz="800" kern="1200" dirty="0">
                          <a:solidFill>
                            <a:schemeClr val="tx1"/>
                          </a:solidFill>
                          <a:latin typeface="+mn-ea"/>
                          <a:ea typeface="+mn-ea"/>
                          <a:cs typeface="맑은 고딕"/>
                        </a:rPr>
                        <a:t> </a:t>
                      </a:r>
                      <a:r>
                        <a:rPr lang="en" altLang="en-US" sz="800" b="0" kern="1200" dirty="0">
                          <a:solidFill>
                            <a:schemeClr val="dk1"/>
                          </a:solidFill>
                          <a:latin typeface="+mn-ea"/>
                          <a:ea typeface="+mn-ea"/>
                          <a:cs typeface="맑은 고딕"/>
                        </a:rPr>
                        <a:t>viewable</a:t>
                      </a:r>
                      <a:endParaRPr lang="en-US" altLang="ko-KR" sz="800" kern="1200" dirty="0">
                        <a:solidFill>
                          <a:schemeClr val="tx1"/>
                        </a:solidFill>
                        <a:latin typeface="+mn-ea"/>
                        <a:ea typeface="+mn-ea"/>
                        <a:cs typeface="맑은 고딕"/>
                      </a:endParaRPr>
                    </a:p>
                    <a:p>
                      <a:pPr marL="65405" algn="l" defTabSz="914400" rtl="0" eaLnBrk="1" fontAlgn="ctr" latinLnBrk="1" hangingPunct="1">
                        <a:lnSpc>
                          <a:spcPct val="100000"/>
                        </a:lnSpc>
                        <a:buFont typeface="Arial" pitchFamily="34" charset="0"/>
                        <a:buChar char="•"/>
                      </a:pPr>
                      <a:r>
                        <a:rPr lang="en" altLang="ko-KR" sz="800" kern="1200" dirty="0">
                          <a:solidFill>
                            <a:schemeClr val="tx1"/>
                          </a:solidFill>
                          <a:latin typeface="+mn-ea"/>
                          <a:ea typeface="+mn-ea"/>
                          <a:cs typeface="맑은 고딕"/>
                        </a:rPr>
                        <a:t> </a:t>
                      </a:r>
                      <a:r>
                        <a:rPr lang="en" altLang="en-US" sz="800" kern="1200" dirty="0">
                          <a:solidFill>
                            <a:schemeClr val="tx1"/>
                          </a:solidFill>
                          <a:latin typeface="+mn-ea"/>
                          <a:ea typeface="+mn-ea"/>
                          <a:cs typeface="맑은 고딕"/>
                        </a:rPr>
                        <a:t>Medical revenue management </a:t>
                      </a:r>
                      <a:r>
                        <a:rPr lang="en" altLang="en-US" sz="800" b="0" kern="1200" dirty="0">
                          <a:solidFill>
                            <a:schemeClr val="dk1"/>
                          </a:solidFill>
                          <a:latin typeface="+mn-ea"/>
                          <a:ea typeface="+mn-ea"/>
                          <a:cs typeface="맑은 고딕"/>
                        </a:rPr>
                        <a:t>and inquiry available</a:t>
                      </a:r>
                      <a:endParaRPr lang="en-US" altLang="ko-KR" sz="800" kern="1200" dirty="0">
                        <a:solidFill>
                          <a:schemeClr val="tx1"/>
                        </a:solidFill>
                        <a:latin typeface="+mn-ea"/>
                        <a:ea typeface="+mn-ea"/>
                        <a:cs typeface="맑은 고딕"/>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92130">
                <a:tc vMerge="1">
                  <a:txBody>
                    <a:bodyPr/>
                    <a:lstStyle/>
                    <a:p>
                      <a:pPr algn="ctr" fontAlgn="ctr"/>
                      <a:endParaRPr lang="ko-KR" altLang="en-US" sz="9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ctr" fontAlgn="ctr"/>
                      <a:r>
                        <a:rPr lang="en" altLang="en-US" sz="800" b="0" i="0" u="none" strike="noStrike" dirty="0">
                          <a:solidFill>
                            <a:srgbClr val="000000"/>
                          </a:solidFill>
                          <a:latin typeface="+mn-ea"/>
                          <a:ea typeface="+mn-ea"/>
                        </a:rPr>
                        <a:t>business support</a:t>
                      </a: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ctr">
                        <a:buFont typeface="Arial" pitchFamily="34" charset="0"/>
                        <a:buChar char="•"/>
                      </a:pP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Corporation guidelines management</a:t>
                      </a:r>
                    </a:p>
                    <a:p>
                      <a:pPr lvl="0" algn="l" fontAlgn="ctr">
                        <a:buFont typeface="Arial" pitchFamily="34" charset="0"/>
                        <a:buChar char="•"/>
                      </a:pPr>
                      <a:r>
                        <a:rPr lang="en" altLang="en-US" sz="800" b="0" i="0" u="none" strike="noStrike" dirty="0">
                          <a:solidFill>
                            <a:srgbClr val="000000"/>
                          </a:solidFill>
                          <a:latin typeface="+mn-ea"/>
                          <a:ea typeface="+mn-ea"/>
                        </a:rPr>
                        <a:t>Translation management</a:t>
                      </a:r>
                    </a:p>
                    <a:p>
                      <a:pPr lvl="0" algn="l" fontAlgn="ctr">
                        <a:buFont typeface="Arial" pitchFamily="34" charset="0"/>
                        <a:buChar char="•"/>
                      </a:pPr>
                      <a:r>
                        <a:rPr lang="en" altLang="en-US" sz="800" b="0" i="0" u="none" strike="noStrike" dirty="0">
                          <a:solidFill>
                            <a:srgbClr val="000000"/>
                          </a:solidFill>
                          <a:latin typeface="+mn-ea"/>
                          <a:ea typeface="+mn-ea"/>
                        </a:rPr>
                        <a:t>Management of attracting foreign patients</a:t>
                      </a:r>
                    </a:p>
                    <a:p>
                      <a:pPr lvl="0" algn="l" fontAlgn="ctr">
                        <a:buFont typeface="Arial" pitchFamily="34" charset="0"/>
                        <a:buChar char="•"/>
                      </a:pPr>
                      <a:r>
                        <a:rPr lang="en" altLang="en-US" sz="800" b="0" i="0" u="none" strike="noStrike" dirty="0">
                          <a:solidFill>
                            <a:srgbClr val="000000"/>
                          </a:solidFill>
                          <a:latin typeface="+mn-ea"/>
                          <a:ea typeface="+mn-ea"/>
                        </a:rPr>
                        <a:t>fee management</a:t>
                      </a:r>
                    </a:p>
                    <a:p>
                      <a:pPr lvl="0" algn="l" fontAlgn="ctr">
                        <a:buFont typeface="Arial" pitchFamily="34" charset="0"/>
                        <a:buChar char="•"/>
                      </a:pPr>
                      <a:r>
                        <a:rPr lang="en" altLang="en-US" sz="800" b="0" i="0" u="none" strike="noStrike" dirty="0">
                          <a:solidFill>
                            <a:srgbClr val="000000"/>
                          </a:solidFill>
                          <a:latin typeface="+mn-ea"/>
                          <a:ea typeface="+mn-ea"/>
                        </a:rPr>
                        <a:t> </a:t>
                      </a:r>
                      <a:r>
                        <a:rPr lang="en" altLang="en-US" sz="800" b="0" i="0" u="none" strike="noStrike" dirty="0" err="1">
                          <a:solidFill>
                            <a:srgbClr val="000000"/>
                          </a:solidFill>
                          <a:latin typeface="+mn-ea"/>
                          <a:ea typeface="+mn-ea"/>
                        </a:rPr>
                        <a:t>Healthcare company </a:t>
                      </a:r>
                      <a:r>
                        <a:rPr lang="en" altLang="en-US" sz="800" b="0" i="0" u="none" strike="noStrike" dirty="0">
                          <a:solidFill>
                            <a:srgbClr val="000000"/>
                          </a:solidFill>
                          <a:latin typeface="+mn-ea"/>
                          <a:ea typeface="+mn-ea"/>
                        </a:rPr>
                        <a:t>sales management</a:t>
                      </a:r>
                    </a:p>
                    <a:p>
                      <a:pPr lvl="0" algn="l" fontAlgn="ctr">
                        <a:buFont typeface="Arial" pitchFamily="34" charset="0"/>
                        <a:buChar char="•"/>
                      </a:pPr>
                      <a:r>
                        <a:rPr lang="en" altLang="en-US" sz="800" b="0" i="0" u="none" strike="noStrike" dirty="0">
                          <a:solidFill>
                            <a:srgbClr val="000000"/>
                          </a:solidFill>
                          <a:latin typeface="+mn-ea"/>
                          <a:ea typeface="+mn-ea"/>
                        </a:rPr>
                        <a:t>Outsourcing inspection agency management</a:t>
                      </a:r>
                    </a:p>
                    <a:p>
                      <a:pPr lvl="0" algn="l" fontAlgn="ctr">
                        <a:buFont typeface="Arial" pitchFamily="34" charset="0"/>
                        <a:buChar char="•"/>
                      </a:pPr>
                      <a:r>
                        <a:rPr lang="en" altLang="en-US" sz="800" b="0" i="0" u="none" strike="noStrike" dirty="0">
                          <a:solidFill>
                            <a:srgbClr val="000000"/>
                          </a:solidFill>
                          <a:latin typeface="+mn-ea"/>
                          <a:ea typeface="+mn-ea"/>
                        </a:rPr>
                        <a:t>Reservation management</a:t>
                      </a:r>
                    </a:p>
                    <a:p>
                      <a:pPr lvl="0" algn="l" fontAlgn="ctr">
                        <a:buFont typeface="Arial" pitchFamily="34" charset="0"/>
                        <a:buChar char="•"/>
                      </a:pPr>
                      <a:r>
                        <a:rPr lang="en" altLang="en-US" sz="800" b="0" i="0" u="none" strike="noStrike" dirty="0">
                          <a:solidFill>
                            <a:srgbClr val="000000"/>
                          </a:solidFill>
                          <a:latin typeface="+mn-ea"/>
                          <a:ea typeface="+mn-ea"/>
                        </a:rPr>
                        <a:t>Personal customer management</a:t>
                      </a:r>
                    </a:p>
                    <a:p>
                      <a:pPr lvl="0" algn="l" fontAlgn="ctr">
                        <a:buFont typeface="Arial" pitchFamily="34" charset="0"/>
                        <a:buChar char="•"/>
                      </a:pPr>
                      <a:r>
                        <a:rPr lang="en" altLang="en-US" sz="800" b="0" i="0" u="none" strike="noStrike" dirty="0">
                          <a:solidFill>
                            <a:srgbClr val="000000"/>
                          </a:solidFill>
                          <a:latin typeface="+mn-ea"/>
                          <a:ea typeface="+mn-ea"/>
                        </a:rPr>
                        <a:t>Reservation confirmation management</a:t>
                      </a:r>
                    </a:p>
                    <a:p>
                      <a:pPr lvl="0" algn="l" fontAlgn="ctr">
                        <a:buFont typeface="Arial" pitchFamily="34" charset="0"/>
                        <a:buChar char="•"/>
                      </a:pPr>
                      <a:r>
                        <a:rPr lang="en" altLang="en-US" sz="800" b="0" i="0" u="none" strike="noStrike" dirty="0">
                          <a:solidFill>
                            <a:srgbClr val="000000"/>
                          </a:solidFill>
                          <a:latin typeface="+mn-ea"/>
                          <a:ea typeface="+mn-ea"/>
                        </a:rPr>
                        <a:t>Reference data management</a:t>
                      </a:r>
                    </a:p>
                    <a:p>
                      <a:pPr lvl="0" algn="l" fontAlgn="ctr">
                        <a:buFont typeface="Arial" pitchFamily="34" charset="0"/>
                        <a:buChar char="•"/>
                      </a:pPr>
                      <a:r>
                        <a:rPr lang="en" altLang="en-US" sz="800" b="0" i="0" u="none" strike="noStrike" dirty="0">
                          <a:solidFill>
                            <a:srgbClr val="000000"/>
                          </a:solidFill>
                          <a:latin typeface="+mn-ea"/>
                          <a:ea typeface="+mn-ea"/>
                        </a:rPr>
                        <a:t>Meal ticket management</a:t>
                      </a:r>
                      <a:endParaRPr lang="en-US" altLang="ko-KR" sz="800" b="0" i="0" u="none" strike="noStrike" dirty="0">
                        <a:solidFill>
                          <a:srgbClr val="000000"/>
                        </a:solidFill>
                        <a:latin typeface="+mn-ea"/>
                        <a:ea typeface="+mn-ea"/>
                      </a:endParaRPr>
                    </a:p>
                  </a:txBody>
                  <a:tcPr marL="72000"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5405" algn="l" defTabSz="914400" rtl="0" eaLnBrk="1" fontAlgn="ctr" latinLnBrk="1" hangingPunct="1">
                        <a:lnSpc>
                          <a:spcPct val="100000"/>
                        </a:lnSpc>
                        <a:buFont typeface="Arial" pitchFamily="34" charset="0"/>
                        <a:buChar char="•"/>
                      </a:pPr>
                      <a:r>
                        <a:rPr lang="en" altLang="ko-KR" sz="800" kern="1200" dirty="0">
                          <a:solidFill>
                            <a:schemeClr val="tx1"/>
                          </a:solidFill>
                          <a:latin typeface="+mn-ea"/>
                          <a:ea typeface="+mn-ea"/>
                          <a:cs typeface="맑은 고딕"/>
                        </a:rPr>
                        <a:t> </a:t>
                      </a:r>
                      <a:r>
                        <a:rPr lang="en" altLang="en-US" sz="800" b="0" kern="1200" dirty="0">
                          <a:solidFill>
                            <a:schemeClr val="dk1"/>
                          </a:solidFill>
                          <a:latin typeface="+mn-ea"/>
                          <a:ea typeface="+mn-ea"/>
                          <a:cs typeface="맑은 고딕"/>
                        </a:rPr>
                        <a:t>Implement </a:t>
                      </a:r>
                      <a:endParaRPr lang="ko-KR" altLang="en-US" sz="800" kern="1200" dirty="0">
                        <a:solidFill>
                          <a:schemeClr val="tx1"/>
                        </a:solidFill>
                        <a:latin typeface="+mn-ea"/>
                        <a:ea typeface="+mn-ea"/>
                        <a:cs typeface="맑은 고딕"/>
                      </a:endParaRPr>
                    </a:p>
                    <a:p>
                      <a:pPr marL="65405" algn="l" defTabSz="914400" rtl="0" eaLnBrk="1" fontAlgn="ctr" latinLnBrk="1" hangingPunct="1">
                        <a:lnSpc>
                          <a:spcPct val="100000"/>
                        </a:lnSpc>
                        <a:buFont typeface="Arial" pitchFamily="34" charset="0"/>
                        <a:buChar char="•"/>
                      </a:pPr>
                      <a:r>
                        <a:rPr lang="en" altLang="en-US" sz="800" b="0" kern="1200" dirty="0">
                          <a:solidFill>
                            <a:schemeClr val="dk1"/>
                          </a:solidFill>
                          <a:latin typeface="+mn-ea"/>
                          <a:ea typeface="+mn-ea"/>
                          <a:cs typeface="맑은 고딕"/>
                        </a:rPr>
                        <a:t>Implementation </a:t>
                      </a:r>
                      <a:endParaRPr lang="ko-KR" altLang="en-US" sz="800" kern="1200" dirty="0">
                        <a:solidFill>
                          <a:schemeClr val="tx1"/>
                        </a:solidFill>
                        <a:latin typeface="+mn-ea"/>
                        <a:ea typeface="+mn-ea"/>
                        <a:cs typeface="맑은 고딕"/>
                      </a:endParaRPr>
                    </a:p>
                    <a:p>
                      <a:pPr marL="65405" algn="l" defTabSz="914400" rtl="0" eaLnBrk="1" fontAlgn="ctr" latinLnBrk="1" hangingPunct="1">
                        <a:lnSpc>
                          <a:spcPct val="100000"/>
                        </a:lnSpc>
                        <a:buFont typeface="Arial" pitchFamily="34" charset="0"/>
                        <a:buChar char="•"/>
                      </a:pPr>
                      <a:r>
                        <a:rPr lang="en" altLang="en-US" sz="800" b="0" kern="1200" dirty="0">
                          <a:solidFill>
                            <a:schemeClr val="dk1"/>
                          </a:solidFill>
                          <a:latin typeface="+mn-ea"/>
                          <a:ea typeface="+mn-ea"/>
                          <a:cs typeface="맑은 고딕"/>
                        </a:rPr>
                        <a:t>Implementation of </a:t>
                      </a:r>
                      <a:endParaRPr lang="ko-KR" altLang="en-US" sz="800" kern="1200" dirty="0">
                        <a:solidFill>
                          <a:schemeClr val="tx1"/>
                        </a:solidFill>
                        <a:latin typeface="+mn-ea"/>
                        <a:ea typeface="+mn-ea"/>
                        <a:cs typeface="맑은 고딕"/>
                      </a:endParaRPr>
                    </a:p>
                    <a:p>
                      <a:pPr marL="65405" algn="l" defTabSz="914400" rtl="0" eaLnBrk="1" fontAlgn="ctr" latinLnBrk="1" hangingPunct="1">
                        <a:lnSpc>
                          <a:spcPct val="100000"/>
                        </a:lnSpc>
                        <a:buFont typeface="Arial" pitchFamily="34" charset="0"/>
                        <a:buChar char="•"/>
                      </a:pPr>
                      <a:r>
                        <a:rPr lang="en" altLang="en-US" sz="800" b="0" kern="1200" dirty="0">
                          <a:solidFill>
                            <a:schemeClr val="dk1"/>
                          </a:solidFill>
                          <a:latin typeface="+mn-ea"/>
                          <a:ea typeface="+mn-ea"/>
                          <a:cs typeface="맑은 고딕"/>
                        </a:rPr>
                        <a:t>Implementation of </a:t>
                      </a:r>
                      <a:endParaRPr lang="ko-KR" altLang="en-US" sz="800" kern="1200" dirty="0">
                        <a:solidFill>
                          <a:schemeClr val="tx1"/>
                        </a:solidFill>
                        <a:latin typeface="+mn-ea"/>
                        <a:ea typeface="+mn-ea"/>
                        <a:cs typeface="맑은 고딕"/>
                      </a:endParaRPr>
                    </a:p>
                    <a:p>
                      <a:pPr marL="65405" algn="l" defTabSz="914400" rtl="0" eaLnBrk="1" fontAlgn="ctr" latinLnBrk="1" hangingPunct="1">
                        <a:lnSpc>
                          <a:spcPct val="100000"/>
                        </a:lnSpc>
                        <a:buFont typeface="Arial" pitchFamily="34" charset="0"/>
                        <a:buChar char="•"/>
                      </a:pPr>
                      <a:r>
                        <a:rPr lang="en" altLang="en-US" sz="800" kern="1200" dirty="0">
                          <a:solidFill>
                            <a:schemeClr val="tx1"/>
                          </a:solidFill>
                          <a:latin typeface="+mn-ea"/>
                          <a:ea typeface="+mn-ea"/>
                          <a:cs typeface="맑은 고딕"/>
                        </a:rPr>
                        <a:t> </a:t>
                      </a:r>
                      <a:r>
                        <a:rPr lang="en" altLang="en-US" sz="800" kern="1200" dirty="0" err="1">
                          <a:solidFill>
                            <a:schemeClr val="tx1"/>
                          </a:solidFill>
                          <a:latin typeface="+mn-ea"/>
                          <a:ea typeface="+mn-ea"/>
                          <a:cs typeface="맑은 고딕"/>
                        </a:rPr>
                        <a:t>Healthcare company management</a:t>
                      </a:r>
                      <a:r>
                        <a:rPr lang="en" altLang="en-US" sz="800" kern="1200" dirty="0">
                          <a:solidFill>
                            <a:schemeClr val="tx1"/>
                          </a:solidFill>
                          <a:latin typeface="+mn-ea"/>
                          <a:ea typeface="+mn-ea"/>
                          <a:cs typeface="맑은 고딕"/>
                        </a:rPr>
                        <a:t> </a:t>
                      </a:r>
                      <a:r>
                        <a:rPr lang="en" altLang="en-US" sz="800" b="0" kern="1200" dirty="0">
                          <a:solidFill>
                            <a:schemeClr val="dk1"/>
                          </a:solidFill>
                          <a:latin typeface="+mn-ea"/>
                          <a:ea typeface="+mn-ea"/>
                          <a:cs typeface="맑은 고딕"/>
                        </a:rPr>
                        <a:t>avatar</a:t>
                      </a:r>
                      <a:endParaRPr lang="ko-KR" altLang="en-US" sz="800" kern="1200" dirty="0">
                        <a:solidFill>
                          <a:schemeClr val="tx1"/>
                        </a:solidFill>
                        <a:latin typeface="+mn-ea"/>
                        <a:ea typeface="+mn-ea"/>
                        <a:cs typeface="맑은 고딕"/>
                      </a:endParaRPr>
                    </a:p>
                    <a:p>
                      <a:pPr marL="65405" algn="l" defTabSz="914400" rtl="0" eaLnBrk="1" fontAlgn="ctr" latinLnBrk="1" hangingPunct="1">
                        <a:lnSpc>
                          <a:spcPct val="100000"/>
                        </a:lnSpc>
                        <a:buFont typeface="Arial" pitchFamily="34" charset="0"/>
                        <a:buChar char="•"/>
                      </a:pPr>
                      <a:r>
                        <a:rPr lang="en" altLang="en-US" sz="800" kern="1200" dirty="0">
                          <a:solidFill>
                            <a:schemeClr val="tx1"/>
                          </a:solidFill>
                          <a:latin typeface="+mn-ea"/>
                          <a:ea typeface="+mn-ea"/>
                          <a:cs typeface="맑은 고딕"/>
                        </a:rPr>
                        <a:t> </a:t>
                      </a:r>
                      <a:r>
                        <a:rPr lang="en" altLang="en-US" sz="800" kern="1200" dirty="0" err="1">
                          <a:solidFill>
                            <a:schemeClr val="tx1"/>
                          </a:solidFill>
                          <a:latin typeface="+mn-ea"/>
                          <a:ea typeface="+mn-ea"/>
                          <a:cs typeface="맑은 고딕"/>
                        </a:rPr>
                        <a:t>Inquiry of list of confirmed cases</a:t>
                      </a:r>
                      <a:r>
                        <a:rPr lang="en" altLang="en-US" sz="800" kern="1200" dirty="0">
                          <a:solidFill>
                            <a:schemeClr val="tx1"/>
                          </a:solidFill>
                          <a:latin typeface="+mn-ea"/>
                          <a:ea typeface="+mn-ea"/>
                          <a:cs typeface="맑은 고딕"/>
                        </a:rPr>
                        <a:t> </a:t>
                      </a:r>
                      <a:r>
                        <a:rPr lang="en" altLang="en-US" sz="800" b="0" kern="1200" dirty="0">
                          <a:solidFill>
                            <a:schemeClr val="dk1"/>
                          </a:solidFill>
                          <a:latin typeface="+mn-ea"/>
                          <a:ea typeface="+mn-ea"/>
                          <a:cs typeface="맑은 고딕"/>
                        </a:rPr>
                        <a:t>avatar</a:t>
                      </a:r>
                      <a:endParaRPr lang="ko-KR" altLang="en-US" sz="800" kern="1200" dirty="0">
                        <a:solidFill>
                          <a:schemeClr val="tx1"/>
                        </a:solidFill>
                        <a:latin typeface="+mn-ea"/>
                        <a:ea typeface="+mn-ea"/>
                        <a:cs typeface="맑은 고딕"/>
                      </a:endParaRPr>
                    </a:p>
                    <a:p>
                      <a:pPr marL="65405" algn="l" defTabSz="914400" rtl="0" eaLnBrk="1" fontAlgn="ctr" latinLnBrk="1" hangingPunct="1">
                        <a:lnSpc>
                          <a:spcPct val="100000"/>
                        </a:lnSpc>
                        <a:buFont typeface="Arial" pitchFamily="34" charset="0"/>
                        <a:buChar char="•"/>
                      </a:pPr>
                      <a:r>
                        <a:rPr lang="en" altLang="en-US" sz="800" b="0" kern="1200" dirty="0">
                          <a:solidFill>
                            <a:schemeClr val="dk1"/>
                          </a:solidFill>
                          <a:latin typeface="+mn-ea"/>
                          <a:ea typeface="+mn-ea"/>
                          <a:cs typeface="맑은 고딕"/>
                        </a:rPr>
                        <a:t>Implementation of </a:t>
                      </a:r>
                      <a:endParaRPr lang="ko-KR" altLang="en-US" sz="800" kern="1200" dirty="0">
                        <a:solidFill>
                          <a:schemeClr val="tx1"/>
                        </a:solidFill>
                        <a:latin typeface="+mn-ea"/>
                        <a:ea typeface="+mn-ea"/>
                        <a:cs typeface="맑은 고딕"/>
                      </a:endParaRPr>
                    </a:p>
                    <a:p>
                      <a:pPr marL="65405" algn="l" defTabSz="914400" rtl="0" eaLnBrk="1" fontAlgn="ctr" latinLnBrk="1" hangingPunct="1">
                        <a:lnSpc>
                          <a:spcPct val="100000"/>
                        </a:lnSpc>
                        <a:buFont typeface="Arial" pitchFamily="34" charset="0"/>
                        <a:buChar char="•"/>
                      </a:pPr>
                      <a:r>
                        <a:rPr lang="en" altLang="en-US" sz="800" b="0" kern="1200" dirty="0">
                          <a:solidFill>
                            <a:schemeClr val="dk1"/>
                          </a:solidFill>
                          <a:latin typeface="+mn-ea"/>
                          <a:ea typeface="+mn-ea"/>
                          <a:cs typeface="맑은 고딕"/>
                        </a:rPr>
                        <a:t>Implementation of </a:t>
                      </a:r>
                      <a:endParaRPr lang="ko-KR" altLang="en-US" sz="800" kern="1200" dirty="0">
                        <a:solidFill>
                          <a:schemeClr val="tx1"/>
                        </a:solidFill>
                        <a:latin typeface="+mn-ea"/>
                        <a:ea typeface="+mn-ea"/>
                        <a:cs typeface="맑은 고딕"/>
                      </a:endParaRPr>
                    </a:p>
                    <a:p>
                      <a:pPr marL="65405" algn="l" defTabSz="914400" rtl="0" eaLnBrk="1" fontAlgn="ctr" latinLnBrk="1" hangingPunct="1">
                        <a:lnSpc>
                          <a:spcPct val="100000"/>
                        </a:lnSpc>
                        <a:buFont typeface="Arial" pitchFamily="34" charset="0"/>
                        <a:buChar char="•"/>
                      </a:pPr>
                      <a:r>
                        <a:rPr lang="en" altLang="en-US" sz="800" b="0" kern="1200" dirty="0">
                          <a:solidFill>
                            <a:schemeClr val="dk1"/>
                          </a:solidFill>
                          <a:latin typeface="+mn-ea"/>
                          <a:ea typeface="+mn-ea"/>
                          <a:cs typeface="맑은 고딕"/>
                        </a:rPr>
                        <a:t>Implementation of </a:t>
                      </a:r>
                      <a:endParaRPr lang="ko-KR" altLang="en-US" sz="800" kern="1200" dirty="0">
                        <a:solidFill>
                          <a:schemeClr val="tx1"/>
                        </a:solidFill>
                        <a:latin typeface="+mn-ea"/>
                        <a:ea typeface="+mn-ea"/>
                        <a:cs typeface="맑은 고딕"/>
                      </a:endParaRPr>
                    </a:p>
                    <a:p>
                      <a:pPr marL="65405" algn="l" defTabSz="914400" rtl="0" eaLnBrk="1" fontAlgn="ctr" latinLnBrk="1" hangingPunct="1">
                        <a:lnSpc>
                          <a:spcPct val="100000"/>
                        </a:lnSpc>
                        <a:buFont typeface="Arial" pitchFamily="34" charset="0"/>
                        <a:buChar char="•"/>
                      </a:pPr>
                      <a:r>
                        <a:rPr lang="en" altLang="en-US" sz="800" kern="1200" dirty="0">
                          <a:solidFill>
                            <a:schemeClr val="tx1"/>
                          </a:solidFill>
                          <a:latin typeface="+mn-ea"/>
                          <a:ea typeface="+mn-ea"/>
                          <a:cs typeface="맑은 고딕"/>
                        </a:rPr>
                        <a:t>Detailed business site management </a:t>
                      </a:r>
                      <a:r>
                        <a:rPr lang="en" altLang="ko-KR" sz="800" kern="1200" dirty="0">
                          <a:solidFill>
                            <a:schemeClr val="tx1"/>
                          </a:solidFill>
                          <a:latin typeface="+mn-ea"/>
                          <a:ea typeface="+mn-ea"/>
                          <a:cs typeface="맑은 고딕"/>
                        </a:rPr>
                        <a:t>/ </a:t>
                      </a:r>
                      <a:r>
                        <a:rPr lang="en" altLang="en-US" sz="800" b="0" kern="1200" dirty="0">
                          <a:solidFill>
                            <a:schemeClr val="dk1"/>
                          </a:solidFill>
                          <a:latin typeface="+mn-ea"/>
                          <a:ea typeface="+mn-ea"/>
                          <a:cs typeface="맑은 고딕"/>
                        </a:rPr>
                        <a:t>implementation of </a:t>
                      </a:r>
                      <a:endParaRPr lang="ko-KR" altLang="en-US" sz="800" kern="1200" dirty="0">
                        <a:solidFill>
                          <a:schemeClr val="tx1"/>
                        </a:solidFill>
                        <a:latin typeface="+mn-ea"/>
                        <a:ea typeface="+mn-ea"/>
                        <a:cs typeface="맑은 고딕"/>
                      </a:endParaRPr>
                    </a:p>
                    <a:p>
                      <a:pPr marL="65405" algn="l" defTabSz="914400" rtl="0" eaLnBrk="1" fontAlgn="ctr" latinLnBrk="1" hangingPunct="1">
                        <a:lnSpc>
                          <a:spcPct val="100000"/>
                        </a:lnSpc>
                        <a:buFont typeface="Arial" pitchFamily="34" charset="0"/>
                        <a:buChar char="•"/>
                      </a:pPr>
                      <a:r>
                        <a:rPr lang="en" altLang="en-US" sz="800" b="0" kern="1200" dirty="0">
                          <a:solidFill>
                            <a:schemeClr val="dk1"/>
                          </a:solidFill>
                          <a:latin typeface="+mn-ea"/>
                          <a:ea typeface="+mn-ea"/>
                          <a:cs typeface="맑은 고딕"/>
                        </a:rPr>
                        <a:t>Implementation </a:t>
                      </a:r>
                      <a:endParaRPr lang="en-US" altLang="ko-KR" sz="800" kern="1200" dirty="0">
                        <a:solidFill>
                          <a:schemeClr val="tx1"/>
                        </a:solidFill>
                        <a:latin typeface="+mn-ea"/>
                        <a:ea typeface="+mn-ea"/>
                        <a:cs typeface="맑은 고딕"/>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모서리가 둥근 직사각형 21"/>
          <p:cNvSpPr/>
          <p:nvPr/>
        </p:nvSpPr>
        <p:spPr>
          <a:xfrm>
            <a:off x="460550" y="1424142"/>
            <a:ext cx="8040540" cy="4956592"/>
          </a:xfrm>
          <a:prstGeom prst="roundRect">
            <a:avLst>
              <a:gd name="adj" fmla="val 5389"/>
            </a:avLst>
          </a:prstGeom>
          <a:noFill/>
          <a:ln w="57150">
            <a:gradFill>
              <a:gsLst>
                <a:gs pos="0">
                  <a:schemeClr val="bg1">
                    <a:lumMod val="65000"/>
                  </a:schemeClr>
                </a:gs>
                <a:gs pos="100000">
                  <a:schemeClr val="bg1"/>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76"/>
            <a:endParaRPr lang="ko-KR" altLang="en-US">
              <a:solidFill>
                <a:prstClr val="white"/>
              </a:solidFill>
            </a:endParaRPr>
          </a:p>
        </p:txBody>
      </p:sp>
      <p:sp>
        <p:nvSpPr>
          <p:cNvPr id="9" name="TextBox 8">
            <a:extLst>
              <a:ext uri="{FF2B5EF4-FFF2-40B4-BE49-F238E27FC236}">
                <a16:creationId xmlns:a16="http://schemas.microsoft.com/office/drawing/2014/main" id="{29B775B1-0E3D-4F3B-9E58-E1AE49738C7D}"/>
              </a:ext>
            </a:extLst>
          </p:cNvPr>
          <p:cNvSpPr txBox="1"/>
          <p:nvPr/>
        </p:nvSpPr>
        <p:spPr>
          <a:xfrm>
            <a:off x="545916" y="1437285"/>
            <a:ext cx="2635658" cy="338554"/>
          </a:xfrm>
          <a:prstGeom prst="rect">
            <a:avLst/>
          </a:prstGeom>
          <a:noFill/>
        </p:spPr>
        <p:txBody>
          <a:bodyPr wrap="none" rtlCol="0">
            <a:spAutoFit/>
          </a:bodyPr>
          <a:lstStyle/>
          <a:p>
            <a:pPr defTabSz="913976"/>
            <a:r>
              <a:rPr lang="en" altLang="en-US" sz="1600" b="1" dirty="0">
                <a:solidFill>
                  <a:prstClr val="black"/>
                </a:solidFill>
                <a:latin typeface="맑은 고딕"/>
                <a:ea typeface="맑은 고딕"/>
              </a:rPr>
              <a:t>Core </a:t>
            </a:r>
            <a:r>
              <a:rPr lang="en" altLang="en-US" sz="1600" b="1" dirty="0">
                <a:latin typeface="맑은 고딕"/>
                <a:ea typeface="맑은 고딕"/>
              </a:rPr>
              <a:t>function </a:t>
            </a:r>
            <a:r>
              <a:rPr lang="en" altLang="en-US" sz="1600" b="1" dirty="0">
                <a:solidFill>
                  <a:srgbClr val="C00000"/>
                </a:solidFill>
                <a:latin typeface="맑은 고딕"/>
                <a:ea typeface="맑은 고딕"/>
              </a:rPr>
              <a:t>implementation plan </a:t>
            </a:r>
            <a:r>
              <a:rPr lang="en" altLang="ko-KR" sz="1600" b="1" dirty="0">
                <a:latin typeface="맑은 고딕"/>
                <a:ea typeface="맑은 고딕"/>
              </a:rPr>
              <a:t>(1/20)</a:t>
            </a:r>
            <a:endParaRPr lang="ko-KR" altLang="en-US" sz="1600" b="1" dirty="0">
              <a:latin typeface="맑은 고딕"/>
              <a:ea typeface="맑은 고딕"/>
            </a:endParaRPr>
          </a:p>
        </p:txBody>
      </p:sp>
      <p:sp>
        <p:nvSpPr>
          <p:cNvPr id="3" name="사각형: 모서리가 접힌 도형 2">
            <a:extLst>
              <a:ext uri="{FF2B5EF4-FFF2-40B4-BE49-F238E27FC236}">
                <a16:creationId xmlns:a16="http://schemas.microsoft.com/office/drawing/2014/main" id="{38322877-124D-4DCF-5EA8-9B8A29C5C0DD}"/>
              </a:ext>
            </a:extLst>
          </p:cNvPr>
          <p:cNvSpPr/>
          <p:nvPr/>
        </p:nvSpPr>
        <p:spPr>
          <a:xfrm>
            <a:off x="8287265" y="842615"/>
            <a:ext cx="1346255" cy="1604023"/>
          </a:xfrm>
          <a:prstGeom prst="foldedCorne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en-US" sz="1000" dirty="0">
                <a:solidFill>
                  <a:schemeClr val="tx1"/>
                </a:solidFill>
              </a:rPr>
              <a:t>Implementation plan including features and requests of existing solutions</a:t>
            </a:r>
          </a:p>
        </p:txBody>
      </p:sp>
    </p:spTree>
    <p:extLst>
      <p:ext uri="{BB962C8B-B14F-4D97-AF65-F5344CB8AC3E}">
        <p14:creationId xmlns:p14="http://schemas.microsoft.com/office/powerpoint/2010/main" val="875810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753200" y="276907"/>
            <a:ext cx="2412268" cy="307777"/>
          </a:xfrm>
          <a:prstGeom prst="rect">
            <a:avLst/>
          </a:prstGeom>
          <a:noFill/>
        </p:spPr>
        <p:txBody>
          <a:bodyPr wrap="square" rtlCol="0">
            <a:spAutoFit/>
          </a:bodyPr>
          <a:lstStyle/>
          <a:p>
            <a:pPr algn="r" latinLnBrk="0"/>
            <a:r>
              <a:rPr lang="en" altLang="ko-KR" sz="1400" b="1" dirty="0">
                <a:solidFill>
                  <a:schemeClr val="bg1">
                    <a:lumMod val="65000"/>
                  </a:schemeClr>
                </a:solidFill>
                <a:ea typeface="맑은 고딕" pitchFamily="50" charset="-127"/>
              </a:rPr>
              <a:t>3. </a:t>
            </a:r>
            <a:r>
              <a:rPr lang="en" altLang="en-US" sz="1400" b="1" dirty="0">
                <a:solidFill>
                  <a:schemeClr val="bg1">
                    <a:lumMod val="65000"/>
                  </a:schemeClr>
                </a:solidFill>
                <a:ea typeface="맑은 고딕" pitchFamily="50" charset="-127"/>
              </a:rPr>
              <a:t>Project implementation plan</a:t>
            </a:r>
          </a:p>
        </p:txBody>
      </p:sp>
      <p:sp>
        <p:nvSpPr>
          <p:cNvPr id="20" name="텍스트 개체 틀 1"/>
          <p:cNvSpPr>
            <a:spLocks noGrp="1"/>
          </p:cNvSpPr>
          <p:nvPr>
            <p:ph type="body" sz="quarter" idx="4294967295"/>
          </p:nvPr>
        </p:nvSpPr>
        <p:spPr>
          <a:xfrm>
            <a:off x="272480" y="717966"/>
            <a:ext cx="468312" cy="249299"/>
          </a:xfrm>
          <a:prstGeom prst="rect">
            <a:avLst/>
          </a:prstGeom>
        </p:spPr>
        <p:txBody>
          <a:bodyPr lIns="0" tIns="0" rIns="0" bIns="0" anchor="ctr">
            <a:spAutoFit/>
          </a:bodyPr>
          <a:lstStyle/>
          <a:p>
            <a:pPr marL="0" indent="0" defTabSz="914229" eaLnBrk="1" fontAlgn="auto" hangingPunct="1">
              <a:spcAft>
                <a:spcPts val="0"/>
              </a:spcAft>
              <a:buNone/>
            </a:pPr>
            <a:r>
              <a:rPr lang="en" altLang="ko-KR" sz="1800" b="1" spc="-60" dirty="0">
                <a:solidFill>
                  <a:schemeClr val="tx1">
                    <a:lumMod val="75000"/>
                    <a:lumOff val="25000"/>
                  </a:schemeClr>
                </a:solidFill>
                <a:latin typeface="+mn-ea"/>
              </a:rPr>
              <a:t>5.</a:t>
            </a:r>
            <a:endParaRPr lang="ko-KR" altLang="en-US" sz="1800" b="1" spc="-60" dirty="0">
              <a:solidFill>
                <a:schemeClr val="tx1">
                  <a:lumMod val="75000"/>
                  <a:lumOff val="25000"/>
                </a:schemeClr>
              </a:solidFill>
              <a:latin typeface="+mn-ea"/>
            </a:endParaRPr>
          </a:p>
        </p:txBody>
      </p:sp>
      <p:sp>
        <p:nvSpPr>
          <p:cNvPr id="21" name="제목 5"/>
          <p:cNvSpPr txBox="1">
            <a:spLocks/>
          </p:cNvSpPr>
          <p:nvPr/>
        </p:nvSpPr>
        <p:spPr>
          <a:xfrm>
            <a:off x="740532" y="616622"/>
            <a:ext cx="8335614" cy="400110"/>
          </a:xfrm>
          <a:prstGeom prst="rect">
            <a:avLst/>
          </a:prstGeom>
          <a:noFill/>
          <a:ln w="6350"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t" anchorCtr="0">
            <a:normAutofit/>
            <a:scene3d>
              <a:camera prst="orthographicFront"/>
              <a:lightRig rig="threePt" dir="t"/>
            </a:scene3d>
            <a:sp3d>
              <a:bevelT w="0" h="0"/>
              <a:bevelB w="0" h="0"/>
              <a:extrusionClr>
                <a:schemeClr val="tx1"/>
              </a:extrusionClr>
              <a:contourClr>
                <a:schemeClr val="tx1"/>
              </a:contourClr>
            </a:sp3d>
          </a:bodyPr>
          <a:lstStyle>
            <a:lvl1pPr marL="213403" indent="-213403" algn="l" defTabSz="912813" rtl="0" eaLnBrk="0" fontAlgn="base" latinLnBrk="1" hangingPunct="0">
              <a:spcBef>
                <a:spcPct val="0"/>
              </a:spcBef>
              <a:spcAft>
                <a:spcPct val="0"/>
              </a:spcAft>
              <a:buFont typeface="+mj-lt"/>
              <a:buAutoNum type="arabicPeriod"/>
              <a:defRPr lang="ko-KR" altLang="en-US" sz="1800" b="1" kern="1200" spc="-59" baseline="0" dirty="0">
                <a:ln>
                  <a:noFill/>
                </a:ln>
                <a:solidFill>
                  <a:schemeClr val="accent1"/>
                </a:solidFill>
                <a:latin typeface="+mn-ea"/>
                <a:ea typeface="+mn-ea"/>
                <a:cs typeface="+mj-cs"/>
              </a:defRPr>
            </a:lvl1pPr>
            <a:lvl2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2813"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defTabSz="912813"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marL="0" indent="0" defTabSz="914229" eaLnBrk="1" fontAlgn="auto" hangingPunct="1">
              <a:spcAft>
                <a:spcPts val="0"/>
              </a:spcAft>
              <a:buNone/>
              <a:defRPr/>
            </a:pPr>
            <a:r>
              <a:rPr lang="en" altLang="en-US" sz="2400" dirty="0">
                <a:solidFill>
                  <a:schemeClr val="tx1">
                    <a:lumMod val="75000"/>
                    <a:lumOff val="25000"/>
                  </a:schemeClr>
                </a:solidFill>
              </a:rPr>
              <a:t>Scope of performance</a:t>
            </a:r>
          </a:p>
        </p:txBody>
      </p:sp>
      <p:graphicFrame>
        <p:nvGraphicFramePr>
          <p:cNvPr id="18" name="표 17"/>
          <p:cNvGraphicFramePr>
            <a:graphicFrameLocks noGrp="1"/>
          </p:cNvGraphicFramePr>
          <p:nvPr>
            <p:extLst>
              <p:ext uri="{D42A27DB-BD31-4B8C-83A1-F6EECF244321}">
                <p14:modId xmlns:p14="http://schemas.microsoft.com/office/powerpoint/2010/main" val="4101966503"/>
              </p:ext>
            </p:extLst>
          </p:nvPr>
        </p:nvGraphicFramePr>
        <p:xfrm>
          <a:off x="580997" y="1775838"/>
          <a:ext cx="7920093" cy="4428966"/>
        </p:xfrm>
        <a:graphic>
          <a:graphicData uri="http://schemas.openxmlformats.org/drawingml/2006/table">
            <a:tbl>
              <a:tblPr/>
              <a:tblGrid>
                <a:gridCol w="375322">
                  <a:extLst>
                    <a:ext uri="{9D8B030D-6E8A-4147-A177-3AD203B41FA5}">
                      <a16:colId xmlns:a16="http://schemas.microsoft.com/office/drawing/2014/main" val="20000"/>
                    </a:ext>
                  </a:extLst>
                </a:gridCol>
                <a:gridCol w="375322">
                  <a:extLst>
                    <a:ext uri="{9D8B030D-6E8A-4147-A177-3AD203B41FA5}">
                      <a16:colId xmlns:a16="http://schemas.microsoft.com/office/drawing/2014/main" val="20003"/>
                    </a:ext>
                  </a:extLst>
                </a:gridCol>
                <a:gridCol w="720080">
                  <a:extLst>
                    <a:ext uri="{9D8B030D-6E8A-4147-A177-3AD203B41FA5}">
                      <a16:colId xmlns:a16="http://schemas.microsoft.com/office/drawing/2014/main" val="20001"/>
                    </a:ext>
                  </a:extLst>
                </a:gridCol>
                <a:gridCol w="3096344">
                  <a:extLst>
                    <a:ext uri="{9D8B030D-6E8A-4147-A177-3AD203B41FA5}">
                      <a16:colId xmlns:a16="http://schemas.microsoft.com/office/drawing/2014/main" val="20002"/>
                    </a:ext>
                  </a:extLst>
                </a:gridCol>
                <a:gridCol w="3353025">
                  <a:extLst>
                    <a:ext uri="{9D8B030D-6E8A-4147-A177-3AD203B41FA5}">
                      <a16:colId xmlns:a16="http://schemas.microsoft.com/office/drawing/2014/main" val="20004"/>
                    </a:ext>
                  </a:extLst>
                </a:gridCol>
              </a:tblGrid>
              <a:tr h="218062">
                <a:tc>
                  <a:txBody>
                    <a:bodyPr/>
                    <a:lstStyle/>
                    <a:p>
                      <a:pPr algn="ctr" fontAlgn="ctr"/>
                      <a:r>
                        <a:rPr lang="en" altLang="en-US" sz="800" b="0" i="0" u="none" strike="noStrike" dirty="0">
                          <a:solidFill>
                            <a:srgbClr val="000000"/>
                          </a:solidFill>
                          <a:latin typeface="+mn-ea"/>
                          <a:ea typeface="+mn-ea"/>
                        </a:rPr>
                        <a:t>division</a:t>
                      </a:r>
                    </a:p>
                  </a:txBody>
                  <a:tcPr marL="6804" marR="6804" marT="6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 altLang="en-US" sz="800" b="0" i="0" u="none" strike="noStrike" dirty="0">
                          <a:solidFill>
                            <a:srgbClr val="000000"/>
                          </a:solidFill>
                          <a:latin typeface="+mn-ea"/>
                          <a:ea typeface="+mn-ea"/>
                        </a:rPr>
                        <a:t>work</a:t>
                      </a:r>
                    </a:p>
                  </a:txBody>
                  <a:tcPr marL="6804" marR="6804" marT="6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 altLang="en-US" sz="800" b="0" i="0" u="none" strike="noStrike" dirty="0">
                          <a:solidFill>
                            <a:srgbClr val="000000"/>
                          </a:solidFill>
                          <a:latin typeface="+mn-ea"/>
                          <a:ea typeface="+mn-ea"/>
                        </a:rPr>
                        <a:t>function</a:t>
                      </a:r>
                    </a:p>
                  </a:txBody>
                  <a:tcPr marL="6804" marR="6804" marT="6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 altLang="en-US" sz="800" b="0" i="0" u="none" strike="noStrike" dirty="0">
                          <a:solidFill>
                            <a:srgbClr val="000000"/>
                          </a:solidFill>
                          <a:latin typeface="+mn-ea"/>
                          <a:ea typeface="+mn-ea"/>
                        </a:rPr>
                        <a:t>explanation</a:t>
                      </a:r>
                    </a:p>
                  </a:txBody>
                  <a:tcPr marL="6804" marR="6804" marT="6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 altLang="en-US" sz="800" b="0" i="0" u="none" strike="noStrike" dirty="0">
                          <a:solidFill>
                            <a:srgbClr val="000000"/>
                          </a:solidFill>
                          <a:latin typeface="+mn-lt"/>
                        </a:rPr>
                        <a:t>implementation plan</a:t>
                      </a:r>
                    </a:p>
                  </a:txBody>
                  <a:tcPr marL="6804" marR="6804" marT="6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0"/>
                  </a:ext>
                </a:extLst>
              </a:tr>
              <a:tr h="910094">
                <a:tc rowSpan="5">
                  <a:txBody>
                    <a:bodyPr/>
                    <a:lstStyle/>
                    <a:p>
                      <a:pPr algn="ctr" fontAlgn="ctr"/>
                      <a:r>
                        <a:rPr lang="en" altLang="en-US" sz="800" b="0" i="0" u="none" strike="noStrike" dirty="0">
                          <a:solidFill>
                            <a:srgbClr val="000000"/>
                          </a:solidFill>
                          <a:latin typeface="+mn-ea"/>
                          <a:ea typeface="+mn-ea"/>
                        </a:rPr>
                        <a:t>knife</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jin</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sen</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place</a:t>
                      </a:r>
                      <a:endParaRPr lang="en-US" altLang="ko-KR" sz="800" b="0" i="0" u="none" strike="noStrike" dirty="0">
                        <a:solidFill>
                          <a:srgbClr val="000000"/>
                        </a:solidFill>
                        <a:latin typeface="+mn-ea"/>
                        <a:ea typeface="+mn-ea"/>
                      </a:endParaRPr>
                    </a:p>
                    <a:p>
                      <a:pPr algn="ctr" fontAlgn="ctr"/>
                      <a:endParaRPr lang="en-US" altLang="ko-KR" sz="800" b="0" i="0" u="none" strike="noStrike" dirty="0">
                        <a:solidFill>
                          <a:srgbClr val="000000"/>
                        </a:solidFill>
                        <a:latin typeface="+mn-ea"/>
                        <a:ea typeface="+mn-ea"/>
                      </a:endParaRPr>
                    </a:p>
                    <a:p>
                      <a:pPr algn="ctr" fontAlgn="ctr"/>
                      <a:r>
                        <a:rPr lang="en" altLang="en-US" sz="800" b="0" i="0" u="none" strike="noStrike" dirty="0" err="1">
                          <a:solidFill>
                            <a:srgbClr val="000000"/>
                          </a:solidFill>
                          <a:latin typeface="+mn-ea"/>
                          <a:ea typeface="+mn-ea"/>
                        </a:rPr>
                        <a:t>Special</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fury</a:t>
                      </a:r>
                      <a:endParaRPr lang="en-US" altLang="ko-KR" sz="800" b="0" i="0" u="none" strike="noStrike" dirty="0">
                        <a:solidFill>
                          <a:srgbClr val="000000"/>
                        </a:solidFill>
                        <a:latin typeface="+mn-ea"/>
                        <a:ea typeface="+mn-ea"/>
                      </a:endParaRPr>
                    </a:p>
                    <a:p>
                      <a:pPr algn="ctr" fontAlgn="ct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container</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bout</a:t>
                      </a:r>
                      <a:endParaRPr lang="en-US" altLang="ko-KR" sz="800" b="0" i="0" u="none" strike="noStrike" dirty="0">
                        <a:solidFill>
                          <a:srgbClr val="000000"/>
                        </a:solidFill>
                        <a:latin typeface="+mn-ea"/>
                        <a:ea typeface="+mn-ea"/>
                      </a:endParaRPr>
                    </a:p>
                    <a:p>
                      <a:pPr algn="ctr" fontAlgn="ctr"/>
                      <a:r>
                        <a:rPr lang="en" altLang="en-US" sz="800" b="0" i="0" u="none" strike="noStrike" dirty="0">
                          <a:solidFill>
                            <a:srgbClr val="000000"/>
                          </a:solidFill>
                          <a:latin typeface="+mn-ea"/>
                          <a:ea typeface="+mn-ea"/>
                        </a:rPr>
                        <a:t>brush</a:t>
                      </a:r>
                      <a:endParaRPr lang="en-US" altLang="ko-KR" sz="800" b="0" i="0" u="none" strike="noStrike" dirty="0">
                        <a:solidFill>
                          <a:srgbClr val="000000"/>
                        </a:solidFill>
                        <a:latin typeface="+mn-ea"/>
                        <a:ea typeface="+mn-ea"/>
                      </a:endParaRPr>
                    </a:p>
                    <a:p>
                      <a:pPr algn="ctr" fontAlgn="ctr"/>
                      <a:r>
                        <a:rPr lang="en" altLang="en-US" sz="800" b="0" i="0" u="none" strike="noStrike" dirty="0" err="1">
                          <a:solidFill>
                            <a:srgbClr val="000000"/>
                          </a:solidFill>
                          <a:latin typeface="+mn-ea"/>
                          <a:ea typeface="+mn-ea"/>
                        </a:rPr>
                        <a:t>roo</a:t>
                      </a:r>
                      <a:endParaRPr lang="en-US" altLang="ko-KR" sz="800" b="0" i="0" u="none" strike="noStrike" dirty="0">
                        <a:solidFill>
                          <a:srgbClr val="000000"/>
                        </a:solidFill>
                        <a:latin typeface="+mn-ea"/>
                        <a:ea typeface="+mn-ea"/>
                      </a:endParaRPr>
                    </a:p>
                    <a:p>
                      <a:pPr algn="ctr" fontAlgn="ctr"/>
                      <a:r>
                        <a:rPr lang="en" altLang="en-US" sz="800" b="0" i="0" u="none" strike="noStrike" dirty="0" err="1">
                          <a:solidFill>
                            <a:srgbClr val="000000"/>
                          </a:solidFill>
                          <a:latin typeface="+mn-ea"/>
                          <a:ea typeface="+mn-ea"/>
                        </a:rPr>
                        <a:t>sean</a:t>
                      </a:r>
                      <a:endParaRPr lang="en-US" altLang="ko-KR" sz="8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 altLang="en-US" sz="800" b="0" i="0" u="none" strike="noStrike" dirty="0">
                          <a:solidFill>
                            <a:srgbClr val="000000"/>
                          </a:solidFill>
                          <a:latin typeface="+mn-ea"/>
                          <a:ea typeface="+mn-ea"/>
                        </a:rPr>
                        <a:t>reception </a:t>
                      </a:r>
                      <a:r>
                        <a:rPr lang="en" altLang="ko-KR" sz="800" b="0" i="0" u="none" strike="noStrike" dirty="0">
                          <a:solidFill>
                            <a:srgbClr val="000000"/>
                          </a:solidFill>
                          <a:latin typeface="+mn-ea"/>
                          <a:ea typeface="+mn-ea"/>
                        </a:rPr>
                        <a:t>/</a:t>
                      </a:r>
                    </a:p>
                    <a:p>
                      <a:pPr marL="0" marR="0" lvl="0" indent="0" algn="ctr" defTabSz="914400" rtl="0" eaLnBrk="1" fontAlgn="ctr" latinLnBrk="1" hangingPunct="1">
                        <a:lnSpc>
                          <a:spcPct val="100000"/>
                        </a:lnSpc>
                        <a:spcBef>
                          <a:spcPts val="0"/>
                        </a:spcBef>
                        <a:spcAft>
                          <a:spcPts val="0"/>
                        </a:spcAft>
                        <a:buClrTx/>
                        <a:buSzTx/>
                        <a:buFontTx/>
                        <a:buNone/>
                        <a:tabLst/>
                        <a:defRPr/>
                      </a:pPr>
                      <a:r>
                        <a:rPr lang="en" altLang="en-US" sz="800" b="0" i="0" u="none" strike="noStrike" dirty="0">
                          <a:solidFill>
                            <a:srgbClr val="000000"/>
                          </a:solidFill>
                          <a:latin typeface="+mn-ea"/>
                          <a:ea typeface="+mn-ea"/>
                        </a:rPr>
                        <a:t>claim</a:t>
                      </a:r>
                    </a:p>
                    <a:p>
                      <a:pPr algn="ctr" fontAlgn="ctr"/>
                      <a:endParaRPr lang="ko-KR" altLang="en-US" sz="8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altLang="en-US" sz="800" b="0" i="0" u="none" strike="noStrike" dirty="0">
                          <a:solidFill>
                            <a:srgbClr val="000000"/>
                          </a:solidFill>
                          <a:latin typeface="+mn-ea"/>
                          <a:ea typeface="+mn-ea"/>
                        </a:rPr>
                        <a:t>reception </a:t>
                      </a:r>
                      <a:r>
                        <a:rPr lang="en" altLang="ko-KR" sz="800" b="0" i="0" u="none" strike="noStrike" dirty="0">
                          <a:solidFill>
                            <a:srgbClr val="000000"/>
                          </a:solidFill>
                          <a:latin typeface="+mn-ea"/>
                          <a:ea typeface="+mn-ea"/>
                        </a:rPr>
                        <a:t>/</a:t>
                      </a:r>
                    </a:p>
                    <a:p>
                      <a:pPr algn="ctr" fontAlgn="ctr"/>
                      <a:r>
                        <a:rPr lang="en" altLang="en-US" sz="800" b="0" i="0" u="none" strike="noStrike" dirty="0">
                          <a:solidFill>
                            <a:srgbClr val="000000"/>
                          </a:solidFill>
                          <a:latin typeface="+mn-ea"/>
                          <a:ea typeface="+mn-ea"/>
                        </a:rPr>
                        <a:t>storage management</a:t>
                      </a:r>
                      <a:endParaRPr lang="en-US" altLang="ko-KR" sz="8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ctr">
                        <a:buFont typeface="Arial" pitchFamily="34" charset="0"/>
                        <a:buChar char="•"/>
                      </a:pPr>
                      <a:r>
                        <a:rPr lang="en" altLang="en-US" sz="800" b="0" i="0" u="none" strike="noStrike" dirty="0">
                          <a:solidFill>
                            <a:srgbClr val="000000"/>
                          </a:solidFill>
                          <a:latin typeface="+mn-ea"/>
                          <a:ea typeface="+mn-ea"/>
                        </a:rPr>
                        <a:t>Consent form and ID management</a:t>
                      </a:r>
                    </a:p>
                    <a:p>
                      <a:pPr lvl="0" algn="l" fontAlgn="ctr">
                        <a:buFont typeface="Arial" pitchFamily="34" charset="0"/>
                        <a:buChar char="•"/>
                      </a:pPr>
                      <a:r>
                        <a:rPr lang="en" altLang="en-US" sz="800" b="0" i="0" u="none" strike="noStrike" dirty="0">
                          <a:solidFill>
                            <a:srgbClr val="000000"/>
                          </a:solidFill>
                          <a:latin typeface="+mn-ea"/>
                          <a:ea typeface="+mn-ea"/>
                        </a:rPr>
                        <a:t> </a:t>
                      </a:r>
                      <a:r>
                        <a:rPr lang="en" altLang="en-US" sz="800" b="0" i="0" u="none" strike="noStrike" dirty="0" err="1">
                          <a:solidFill>
                            <a:srgbClr val="000000"/>
                          </a:solidFill>
                          <a:latin typeface="+mn-ea"/>
                          <a:ea typeface="+mn-ea"/>
                        </a:rPr>
                        <a:t>dry storage</a:t>
                      </a:r>
                      <a:endParaRPr lang="ko-KR" altLang="en-US" sz="800" b="0" i="0" u="none" strike="noStrike" dirty="0">
                        <a:solidFill>
                          <a:srgbClr val="000000"/>
                        </a:solidFill>
                        <a:latin typeface="+mn-ea"/>
                        <a:ea typeface="+mn-ea"/>
                      </a:endParaRPr>
                    </a:p>
                    <a:p>
                      <a:pPr lvl="0" algn="l" fontAlgn="ctr">
                        <a:buFont typeface="Arial" pitchFamily="34" charset="0"/>
                        <a:buChar char="•"/>
                      </a:pPr>
                      <a:r>
                        <a:rPr lang="en" altLang="en-US" sz="800" b="0" i="0" u="none" strike="noStrike" dirty="0">
                          <a:solidFill>
                            <a:srgbClr val="000000"/>
                          </a:solidFill>
                          <a:latin typeface="+mn-ea"/>
                          <a:ea typeface="+mn-ea"/>
                        </a:rPr>
                        <a:t>External site input management</a:t>
                      </a:r>
                      <a:endParaRPr lang="en-US" altLang="ko-KR" sz="800" b="0" i="0" u="none" strike="noStrike" dirty="0">
                        <a:solidFill>
                          <a:srgbClr val="000000"/>
                        </a:solidFill>
                        <a:latin typeface="+mn-ea"/>
                        <a:ea typeface="+mn-ea"/>
                      </a:endParaRPr>
                    </a:p>
                  </a:txBody>
                  <a:tcPr marL="72000"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Implementation of consent and ID management</a:t>
                      </a:r>
                    </a:p>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en-US" sz="800" b="0" kern="1200" dirty="0">
                          <a:solidFill>
                            <a:schemeClr val="dk1"/>
                          </a:solidFill>
                          <a:latin typeface="+mn-ea"/>
                          <a:ea typeface="+mn-ea"/>
                          <a:cs typeface="맑은 고딕"/>
                        </a:rPr>
                        <a:t>Realization of integrated storage function for treatment </a:t>
                      </a:r>
                      <a:r>
                        <a:rPr lang="en" altLang="ko-KR" sz="800" b="0" kern="1200" dirty="0">
                          <a:solidFill>
                            <a:schemeClr val="dk1"/>
                          </a:solidFill>
                          <a:latin typeface="+mn-ea"/>
                          <a:ea typeface="+mn-ea"/>
                          <a:cs typeface="맑은 고딕"/>
                        </a:rPr>
                        <a:t>/ medical examination</a:t>
                      </a:r>
                    </a:p>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en-US" sz="800" b="0" kern="1200" dirty="0">
                          <a:solidFill>
                            <a:schemeClr val="dk1"/>
                          </a:solidFill>
                          <a:latin typeface="+mn-ea"/>
                          <a:ea typeface="+mn-ea"/>
                          <a:cs typeface="맑은 고딕"/>
                        </a:rPr>
                        <a:t>Implementation of qualification inquiry</a:t>
                      </a:r>
                      <a:endParaRPr lang="en-US" altLang="ko-KR" sz="800" b="0" kern="1200" dirty="0">
                        <a:solidFill>
                          <a:schemeClr val="dk1"/>
                        </a:solidFill>
                        <a:latin typeface="+mn-ea"/>
                        <a:ea typeface="+mn-ea"/>
                        <a:cs typeface="맑은 고딕"/>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24509">
                <a:tc vMerge="1">
                  <a:txBody>
                    <a:bodyPr/>
                    <a:lstStyle/>
                    <a:p>
                      <a:pPr algn="ctr" fontAlgn="ctr"/>
                      <a:endParaRPr lang="ko-KR" altLang="en-US" sz="10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ctr" fontAlgn="ctr"/>
                      <a:r>
                        <a:rPr lang="en" altLang="en-US" sz="800" b="0" i="0" u="none" strike="noStrike" dirty="0">
                          <a:solidFill>
                            <a:srgbClr val="000000"/>
                          </a:solidFill>
                          <a:latin typeface="+mn-ea"/>
                          <a:ea typeface="+mn-ea"/>
                        </a:rPr>
                        <a:t>progress management</a:t>
                      </a:r>
                      <a:endParaRPr lang="en-US" altLang="ko-KR" sz="8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ctr">
                        <a:buFont typeface="Arial" pitchFamily="34" charset="0"/>
                        <a:buChar char="•"/>
                      </a:pP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Movement management</a:t>
                      </a:r>
                    </a:p>
                    <a:p>
                      <a:pPr lvl="0" algn="l" fontAlgn="ctr">
                        <a:buFont typeface="Arial" pitchFamily="34" charset="0"/>
                        <a:buChar char="•"/>
                      </a:pPr>
                      <a:r>
                        <a:rPr lang="en" altLang="en-US" sz="800" b="0" i="0" u="none" strike="noStrike" dirty="0">
                          <a:solidFill>
                            <a:srgbClr val="000000"/>
                          </a:solidFill>
                          <a:latin typeface="+mn-ea"/>
                          <a:ea typeface="+mn-ea"/>
                        </a:rPr>
                        <a:t>Medical Accident </a:t>
                      </a:r>
                      <a:r>
                        <a:rPr lang="en" altLang="ko-KR" sz="800" b="0" i="0" u="none" strike="noStrike" dirty="0">
                          <a:solidFill>
                            <a:srgbClr val="000000"/>
                          </a:solidFill>
                          <a:latin typeface="+mn-ea"/>
                          <a:ea typeface="+mn-ea"/>
                        </a:rPr>
                        <a:t>/ </a:t>
                      </a:r>
                      <a:r>
                        <a:rPr lang="en" altLang="en-US" sz="800" b="0" i="0" u="none" strike="noStrike" dirty="0" err="1">
                          <a:solidFill>
                            <a:srgbClr val="000000"/>
                          </a:solidFill>
                          <a:latin typeface="+mn-ea"/>
                          <a:ea typeface="+mn-ea"/>
                        </a:rPr>
                        <a:t>Complaint </a:t>
                      </a:r>
                      <a:r>
                        <a:rPr lang="en" altLang="en-US" sz="800" b="0" i="0" u="none" strike="noStrike" dirty="0">
                          <a:solidFill>
                            <a:srgbClr val="000000"/>
                          </a:solidFill>
                          <a:latin typeface="+mn-ea"/>
                          <a:ea typeface="+mn-ea"/>
                        </a:rPr>
                        <a:t>Management</a:t>
                      </a:r>
                    </a:p>
                    <a:p>
                      <a:pPr lvl="0" algn="l" fontAlgn="ctr">
                        <a:buFont typeface="Arial" pitchFamily="34" charset="0"/>
                        <a:buChar char="•"/>
                      </a:pPr>
                      <a:r>
                        <a:rPr lang="en" altLang="en-US" sz="800" b="0" i="0" u="none" strike="noStrike" dirty="0">
                          <a:solidFill>
                            <a:srgbClr val="000000"/>
                          </a:solidFill>
                          <a:latin typeface="+mn-ea"/>
                          <a:ea typeface="+mn-ea"/>
                        </a:rPr>
                        <a:t>Treatment management before dispatch</a:t>
                      </a:r>
                      <a:endParaRPr lang="en-US" altLang="ko-KR" sz="800" b="0" i="0" u="none" strike="noStrike" dirty="0">
                        <a:solidFill>
                          <a:srgbClr val="000000"/>
                        </a:solidFill>
                        <a:latin typeface="+mn-ea"/>
                        <a:ea typeface="+mn-ea"/>
                      </a:endParaRPr>
                    </a:p>
                  </a:txBody>
                  <a:tcPr marL="72000"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Implementation of examinee movement line inquiry</a:t>
                      </a:r>
                    </a:p>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en-US" sz="800" b="0" kern="1200" dirty="0">
                          <a:solidFill>
                            <a:schemeClr val="dk1"/>
                          </a:solidFill>
                          <a:latin typeface="+mn-ea"/>
                          <a:ea typeface="+mn-ea"/>
                          <a:cs typeface="맑은 고딕"/>
                        </a:rPr>
                        <a:t>Management through patient top information display</a:t>
                      </a:r>
                    </a:p>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en-US" sz="800" b="0" kern="1200" dirty="0">
                          <a:solidFill>
                            <a:schemeClr val="dk1"/>
                          </a:solidFill>
                          <a:latin typeface="+mn-ea"/>
                          <a:ea typeface="+mn-ea"/>
                          <a:cs typeface="맑은 고딕"/>
                        </a:rPr>
                        <a:t>of health examination </a:t>
                      </a: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medical treatment integrated result inquiry</a:t>
                      </a:r>
                      <a:endParaRPr lang="en-US" altLang="ko-KR" sz="800" b="0" kern="1200" dirty="0">
                        <a:solidFill>
                          <a:schemeClr val="dk1"/>
                        </a:solidFill>
                        <a:latin typeface="+mn-ea"/>
                        <a:ea typeface="+mn-ea"/>
                        <a:cs typeface="맑은 고딕"/>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64371">
                <a:tc vMerge="1">
                  <a:txBody>
                    <a:bodyPr/>
                    <a:lstStyle/>
                    <a:p>
                      <a:pPr algn="ctr" fontAlgn="ctr"/>
                      <a:endParaRPr lang="ko-KR" altLang="en-US" sz="10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ctr" fontAlgn="ctr"/>
                      <a:r>
                        <a:rPr lang="en" altLang="en-US" sz="800" b="0" i="0" u="none" strike="noStrike" dirty="0">
                          <a:solidFill>
                            <a:srgbClr val="000000"/>
                          </a:solidFill>
                          <a:latin typeface="+mn-ea"/>
                          <a:ea typeface="+mn-ea"/>
                        </a:rPr>
                        <a:t>Result management</a:t>
                      </a:r>
                      <a:endParaRPr lang="en-US" altLang="ko-KR" sz="8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ctr">
                        <a:buFont typeface="Arial" pitchFamily="34" charset="0"/>
                        <a:buChar char="•"/>
                      </a:pP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Equipment result management</a:t>
                      </a:r>
                    </a:p>
                    <a:p>
                      <a:pPr lvl="0" algn="l" fontAlgn="ctr">
                        <a:buFont typeface="Arial" pitchFamily="34" charset="0"/>
                        <a:buChar char="•"/>
                      </a:pPr>
                      <a:r>
                        <a:rPr lang="en" altLang="en-US" sz="800" b="0" i="0" u="none" strike="noStrike" dirty="0">
                          <a:solidFill>
                            <a:srgbClr val="000000"/>
                          </a:solidFill>
                          <a:latin typeface="+mn-ea"/>
                          <a:ea typeface="+mn-ea"/>
                        </a:rPr>
                        <a:t>Questionnaire input management</a:t>
                      </a:r>
                    </a:p>
                    <a:p>
                      <a:pPr lvl="0" algn="l" fontAlgn="ctr">
                        <a:buFont typeface="Arial" pitchFamily="34" charset="0"/>
                        <a:buChar char="•"/>
                      </a:pPr>
                      <a:r>
                        <a:rPr lang="en" altLang="en-US" sz="800" b="0" i="0" u="none" strike="noStrike" dirty="0">
                          <a:solidFill>
                            <a:srgbClr val="000000"/>
                          </a:solidFill>
                          <a:latin typeface="+mn-ea"/>
                          <a:ea typeface="+mn-ea"/>
                        </a:rPr>
                        <a:t>Endoscopy result management </a:t>
                      </a: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record sheet </a:t>
                      </a:r>
                      <a:r>
                        <a:rPr lang="en" altLang="ko-KR" sz="800" b="0" i="0" u="none" strike="noStrike" dirty="0">
                          <a:solidFill>
                            <a:srgbClr val="000000"/>
                          </a:solidFill>
                          <a:latin typeface="+mn-ea"/>
                          <a:ea typeface="+mn-ea"/>
                        </a:rPr>
                        <a:t>)</a:t>
                      </a:r>
                    </a:p>
                  </a:txBody>
                  <a:tcPr marL="72000"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Implementation of result management</a:t>
                      </a:r>
                    </a:p>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en-US" sz="800" b="0" kern="1200" dirty="0">
                          <a:solidFill>
                            <a:schemeClr val="dk1"/>
                          </a:solidFill>
                          <a:latin typeface="+mn-ea"/>
                          <a:ea typeface="+mn-ea"/>
                          <a:cs typeface="맑은 고딕"/>
                        </a:rPr>
                        <a:t>Implementation of paperweight code management</a:t>
                      </a:r>
                    </a:p>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en-US" sz="800" b="0" kern="1200" dirty="0">
                          <a:solidFill>
                            <a:schemeClr val="dk1"/>
                          </a:solidFill>
                          <a:latin typeface="+mn-ea"/>
                          <a:ea typeface="+mn-ea"/>
                          <a:cs typeface="맑은 고딕"/>
                        </a:rPr>
                        <a:t>integrated record inquiry </a:t>
                      </a: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integrated record inquiry classification management</a:t>
                      </a:r>
                      <a:endParaRPr lang="en-US" altLang="ko-KR" sz="800" b="0" kern="1200" dirty="0">
                        <a:solidFill>
                          <a:schemeClr val="dk1"/>
                        </a:solidFill>
                        <a:latin typeface="+mn-ea"/>
                        <a:ea typeface="+mn-ea"/>
                        <a:cs typeface="맑은 고딕"/>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48968">
                <a:tc vMerge="1">
                  <a:txBody>
                    <a:bodyPr/>
                    <a:lstStyle/>
                    <a:p>
                      <a:pPr algn="ctr" fontAlgn="ctr"/>
                      <a:endParaRPr lang="ko-KR" altLang="en-US" sz="10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ctr" fontAlgn="ctr"/>
                      <a:r>
                        <a:rPr lang="en" altLang="en-US" sz="800" b="0" i="0" u="none" strike="noStrike" dirty="0">
                          <a:solidFill>
                            <a:srgbClr val="000000"/>
                          </a:solidFill>
                          <a:latin typeface="+mn-ea"/>
                          <a:ea typeface="+mn-ea"/>
                        </a:rPr>
                        <a:t>hospital management</a:t>
                      </a:r>
                      <a:endParaRPr lang="en-US" altLang="ko-KR" sz="8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ctr">
                        <a:buFont typeface="Arial" pitchFamily="34" charset="0"/>
                        <a:buChar char="•"/>
                      </a:pP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Outpatient reception</a:t>
                      </a:r>
                    </a:p>
                    <a:p>
                      <a:pPr lvl="0" algn="l" fontAlgn="ctr">
                        <a:buFont typeface="Arial" pitchFamily="34" charset="0"/>
                        <a:buChar char="•"/>
                      </a:pPr>
                      <a:r>
                        <a:rPr lang="en" altLang="en-US" sz="800" b="0" i="0" u="none" strike="noStrike" dirty="0">
                          <a:solidFill>
                            <a:srgbClr val="000000"/>
                          </a:solidFill>
                          <a:latin typeface="+mn-ea"/>
                          <a:ea typeface="+mn-ea"/>
                        </a:rPr>
                        <a:t>outpatient</a:t>
                      </a:r>
                      <a:endParaRPr lang="en-US" altLang="ko-KR" sz="800" b="0" i="0" u="none" strike="noStrike" dirty="0">
                        <a:solidFill>
                          <a:srgbClr val="000000"/>
                        </a:solidFill>
                        <a:latin typeface="+mn-ea"/>
                        <a:ea typeface="+mn-ea"/>
                      </a:endParaRPr>
                    </a:p>
                  </a:txBody>
                  <a:tcPr marL="72000"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Outpatient registration </a:t>
                      </a: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medical support management of selected doctors</a:t>
                      </a:r>
                    </a:p>
                    <a:p>
                      <a:pPr marL="65405" marR="0" lvl="0" indent="0" algn="l" defTabSz="914400" rtl="0" eaLnBrk="1" fontAlgn="ctr" latinLnBrk="1" hangingPunct="1">
                        <a:lnSpc>
                          <a:spcPct val="100000"/>
                        </a:lnSpc>
                        <a:spcBef>
                          <a:spcPts val="0"/>
                        </a:spcBef>
                        <a:spcAft>
                          <a:spcPts val="0"/>
                        </a:spcAft>
                        <a:buClrTx/>
                        <a:buSzTx/>
                        <a:buFont typeface="Arial" pitchFamily="34" charset="0"/>
                        <a:buNone/>
                        <a:tabLst/>
                        <a:defRPr/>
                      </a:pPr>
                      <a:r>
                        <a:rPr lang="en" altLang="en-US" sz="800" b="0" kern="1200" dirty="0">
                          <a:solidFill>
                            <a:schemeClr val="dk1"/>
                          </a:solidFill>
                          <a:latin typeface="+mn-ea"/>
                          <a:ea typeface="+mn-ea"/>
                          <a:cs typeface="맑은 고딕"/>
                        </a:rPr>
                        <a:t>Patient basic information management </a:t>
                      </a: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foreign patient registration</a:t>
                      </a:r>
                    </a:p>
                    <a:p>
                      <a:pPr marL="65405" marR="0" lvl="0" indent="0" algn="l" defTabSz="914400" rtl="0" eaLnBrk="1" fontAlgn="ctr" latinLnBrk="1" hangingPunct="1">
                        <a:lnSpc>
                          <a:spcPct val="100000"/>
                        </a:lnSpc>
                        <a:spcBef>
                          <a:spcPts val="0"/>
                        </a:spcBef>
                        <a:spcAft>
                          <a:spcPts val="0"/>
                        </a:spcAft>
                        <a:buClrTx/>
                        <a:buSzTx/>
                        <a:buFont typeface="Arial" pitchFamily="34" charset="0"/>
                        <a:buNone/>
                        <a:tabLst/>
                        <a:defRPr/>
                      </a:pPr>
                      <a:r>
                        <a:rPr lang="en" altLang="en-US" sz="800" b="0" kern="1200" dirty="0">
                          <a:solidFill>
                            <a:schemeClr val="dk1"/>
                          </a:solidFill>
                          <a:latin typeface="+mn-ea"/>
                          <a:ea typeface="+mn-ea"/>
                          <a:cs typeface="맑은 고딕"/>
                        </a:rPr>
                        <a:t>Implementation of foreign patient management</a:t>
                      </a:r>
                      <a:endParaRPr lang="en-US" altLang="ko-KR" sz="800" b="0" kern="1200" dirty="0">
                        <a:solidFill>
                          <a:schemeClr val="dk1"/>
                        </a:solidFill>
                        <a:latin typeface="+mn-ea"/>
                        <a:ea typeface="+mn-ea"/>
                        <a:cs typeface="맑은 고딕"/>
                      </a:endParaRPr>
                    </a:p>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Outpatient payment </a:t>
                      </a: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confirmation of medical expenses details</a:t>
                      </a:r>
                    </a:p>
                    <a:p>
                      <a:pPr marL="65405" marR="0" lvl="0" indent="0" algn="l" defTabSz="914400" rtl="0" eaLnBrk="1" fontAlgn="ctr" latinLnBrk="1" hangingPunct="1">
                        <a:lnSpc>
                          <a:spcPct val="100000"/>
                        </a:lnSpc>
                        <a:spcBef>
                          <a:spcPts val="0"/>
                        </a:spcBef>
                        <a:spcAft>
                          <a:spcPts val="0"/>
                        </a:spcAft>
                        <a:buClrTx/>
                        <a:buSzTx/>
                        <a:buFont typeface="Arial" pitchFamily="34" charset="0"/>
                        <a:buNone/>
                        <a:tabLst/>
                        <a:defRPr/>
                      </a:pPr>
                      <a:r>
                        <a:rPr lang="en" altLang="en-US" sz="800" b="0" kern="1200" dirty="0">
                          <a:solidFill>
                            <a:schemeClr val="dk1"/>
                          </a:solidFill>
                          <a:latin typeface="+mn-ea"/>
                          <a:ea typeface="+mn-ea"/>
                          <a:cs typeface="맑은 고딕"/>
                        </a:rPr>
                        <a:t>  </a:t>
                      </a:r>
                      <a:r>
                        <a:rPr lang="en" altLang="en-US" sz="800" b="0" kern="1200" dirty="0" err="1">
                          <a:solidFill>
                            <a:schemeClr val="dk1"/>
                          </a:solidFill>
                          <a:latin typeface="+mn-ea"/>
                          <a:ea typeface="+mn-ea"/>
                          <a:cs typeface="맑은 고딕"/>
                        </a:rPr>
                        <a:t>Daily payment deadline</a:t>
                      </a:r>
                      <a:r>
                        <a:rPr lang="en" altLang="en-US" sz="800" b="0" kern="1200" dirty="0">
                          <a:solidFill>
                            <a:schemeClr val="dk1"/>
                          </a:solidFill>
                          <a:latin typeface="+mn-ea"/>
                          <a:ea typeface="+mn-ea"/>
                          <a:cs typeface="맑은 고딕"/>
                        </a:rPr>
                        <a:t> </a:t>
                      </a: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Implementation of outpatient payment inquiry</a:t>
                      </a:r>
                      <a:endParaRPr lang="en-US" altLang="ko-KR" sz="800" b="0" kern="1200" dirty="0">
                        <a:solidFill>
                          <a:schemeClr val="dk1"/>
                        </a:solidFill>
                        <a:latin typeface="+mn-ea"/>
                        <a:ea typeface="+mn-ea"/>
                        <a:cs typeface="맑은 고딕"/>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62962">
                <a:tc vMerge="1">
                  <a:txBody>
                    <a:bodyPr/>
                    <a:lstStyle/>
                    <a:p>
                      <a:pPr algn="ctr" fontAlgn="ctr"/>
                      <a:endParaRPr lang="ko-KR" altLang="en-US" sz="10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latinLnBrk="1"/>
                      <a:endParaRPr lang="ko-KR" altLang="en-US" dirty="0"/>
                    </a:p>
                  </a:txBody>
                  <a:tcPr/>
                </a:tc>
                <a:tc>
                  <a:txBody>
                    <a:bodyPr/>
                    <a:lstStyle/>
                    <a:p>
                      <a:pPr algn="ctr" fontAlgn="ctr"/>
                      <a:r>
                        <a:rPr lang="en" altLang="en-US" sz="800" b="0" i="0" u="none" strike="noStrike" dirty="0">
                          <a:solidFill>
                            <a:srgbClr val="000000"/>
                          </a:solidFill>
                          <a:latin typeface="+mn-ea"/>
                          <a:ea typeface="+mn-ea"/>
                        </a:rPr>
                        <a:t>Issuance management</a:t>
                      </a:r>
                      <a:endParaRPr lang="en-US" altLang="ko-KR" sz="800" b="0" i="0" u="none" strike="noStrike" dirty="0">
                        <a:solidFill>
                          <a:srgbClr val="000000"/>
                        </a:solidFill>
                        <a:latin typeface="+mn-ea"/>
                        <a:ea typeface="+mn-ea"/>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ctr">
                        <a:buFont typeface="Arial" pitchFamily="34" charset="0"/>
                        <a:buChar char="•"/>
                      </a:pPr>
                      <a:r>
                        <a:rPr lang="en" altLang="ko-KR" sz="800" b="0" i="0" u="none" strike="noStrike" dirty="0">
                          <a:solidFill>
                            <a:srgbClr val="000000"/>
                          </a:solidFill>
                          <a:latin typeface="+mn-ea"/>
                          <a:ea typeface="+mn-ea"/>
                        </a:rPr>
                        <a:t> </a:t>
                      </a:r>
                      <a:r>
                        <a:rPr lang="en" altLang="en-US" sz="800" b="0" i="0" u="none" strike="noStrike" dirty="0" err="1">
                          <a:solidFill>
                            <a:srgbClr val="000000"/>
                          </a:solidFill>
                          <a:latin typeface="+mn-ea"/>
                          <a:ea typeface="+mn-ea"/>
                        </a:rPr>
                        <a:t>Certification Management</a:t>
                      </a:r>
                      <a:r>
                        <a:rPr lang="en" altLang="en-US" sz="800" b="0" i="0" u="none" strike="noStrike" dirty="0">
                          <a:solidFill>
                            <a:srgbClr val="000000"/>
                          </a:solidFill>
                          <a:latin typeface="+mn-ea"/>
                          <a:ea typeface="+mn-ea"/>
                        </a:rPr>
                        <a:t> </a:t>
                      </a: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Issuance </a:t>
                      </a:r>
                      <a:r>
                        <a:rPr lang="en" altLang="ko-KR" sz="800" b="0" i="0" u="none" strike="noStrike" dirty="0">
                          <a:solidFill>
                            <a:srgbClr val="000000"/>
                          </a:solidFill>
                          <a:latin typeface="+mn-ea"/>
                          <a:ea typeface="+mn-ea"/>
                        </a:rPr>
                        <a:t>)</a:t>
                      </a:r>
                    </a:p>
                    <a:p>
                      <a:pPr lvl="0" algn="l" fontAlgn="ctr">
                        <a:buFont typeface="Arial" pitchFamily="34" charset="0"/>
                        <a:buChar char="•"/>
                      </a:pPr>
                      <a:r>
                        <a:rPr lang="en" altLang="en-US" sz="800" b="0" i="0" u="none" strike="noStrike" dirty="0">
                          <a:solidFill>
                            <a:srgbClr val="000000"/>
                          </a:solidFill>
                          <a:latin typeface="+mn-ea"/>
                          <a:ea typeface="+mn-ea"/>
                        </a:rPr>
                        <a:t>copy management</a:t>
                      </a:r>
                    </a:p>
                    <a:p>
                      <a:pPr lvl="0" algn="l" fontAlgn="ctr">
                        <a:buFont typeface="Arial" pitchFamily="34" charset="0"/>
                        <a:buChar char="•"/>
                      </a:pPr>
                      <a:r>
                        <a:rPr lang="en" altLang="ko-KR" sz="800" b="0" i="0" u="none" strike="noStrike" dirty="0">
                          <a:solidFill>
                            <a:srgbClr val="000000"/>
                          </a:solidFill>
                          <a:latin typeface="+mn-ea"/>
                          <a:ea typeface="+mn-ea"/>
                        </a:rPr>
                        <a:t>CD </a:t>
                      </a:r>
                      <a:r>
                        <a:rPr lang="en" altLang="en-US" sz="800" b="0" i="0" u="none" strike="noStrike" dirty="0">
                          <a:solidFill>
                            <a:srgbClr val="000000"/>
                          </a:solidFill>
                          <a:latin typeface="+mn-ea"/>
                          <a:ea typeface="+mn-ea"/>
                        </a:rPr>
                        <a:t>Issuance </a:t>
                      </a: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Issue </a:t>
                      </a:r>
                      <a:r>
                        <a:rPr lang="en" altLang="ko-KR" sz="800" b="0" i="0" u="none" strike="noStrike" dirty="0">
                          <a:solidFill>
                            <a:srgbClr val="000000"/>
                          </a:solidFill>
                          <a:latin typeface="+mn-ea"/>
                          <a:ea typeface="+mn-ea"/>
                        </a:rPr>
                        <a:t>)</a:t>
                      </a:r>
                    </a:p>
                    <a:p>
                      <a:pPr lvl="0" algn="l" fontAlgn="ctr">
                        <a:buFont typeface="Arial" pitchFamily="34" charset="0"/>
                        <a:buChar char="•"/>
                      </a:pPr>
                      <a:r>
                        <a:rPr lang="en" altLang="en-US" sz="800" b="0" i="0" u="none" strike="noStrike" dirty="0">
                          <a:solidFill>
                            <a:srgbClr val="000000"/>
                          </a:solidFill>
                          <a:latin typeface="+mn-ea"/>
                          <a:ea typeface="+mn-ea"/>
                        </a:rPr>
                        <a:t>Issuance of slides </a:t>
                      </a:r>
                      <a:r>
                        <a:rPr lang="en" altLang="ko-KR" sz="800" b="0" i="0" u="none" strike="noStrike" dirty="0">
                          <a:solidFill>
                            <a:srgbClr val="000000"/>
                          </a:solidFill>
                          <a:latin typeface="+mn-ea"/>
                          <a:ea typeface="+mn-ea"/>
                        </a:rPr>
                        <a:t>( </a:t>
                      </a:r>
                      <a:r>
                        <a:rPr lang="en" altLang="en-US" sz="800" b="0" i="0" u="none" strike="noStrike" dirty="0">
                          <a:solidFill>
                            <a:srgbClr val="000000"/>
                          </a:solidFill>
                          <a:latin typeface="+mn-ea"/>
                          <a:ea typeface="+mn-ea"/>
                        </a:rPr>
                        <a:t>Issuance </a:t>
                      </a:r>
                      <a:r>
                        <a:rPr lang="en" altLang="ko-KR" sz="800" b="0" i="0" u="none" strike="noStrike" dirty="0">
                          <a:solidFill>
                            <a:srgbClr val="000000"/>
                          </a:solidFill>
                          <a:latin typeface="+mn-ea"/>
                          <a:ea typeface="+mn-ea"/>
                        </a:rPr>
                        <a:t>)</a:t>
                      </a:r>
                    </a:p>
                  </a:txBody>
                  <a:tcPr marL="72000"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ko-KR" sz="800" b="0" kern="1200" baseline="0" dirty="0">
                          <a:solidFill>
                            <a:schemeClr val="dk1"/>
                          </a:solidFill>
                          <a:latin typeface="+mn-ea"/>
                          <a:ea typeface="+mn-ea"/>
                          <a:cs typeface="맑은 고딕"/>
                        </a:rPr>
                        <a:t> </a:t>
                      </a:r>
                      <a:r>
                        <a:rPr lang="en" altLang="en-US" sz="800" b="0" kern="1200" dirty="0" err="1">
                          <a:solidFill>
                            <a:schemeClr val="dk1"/>
                          </a:solidFill>
                          <a:latin typeface="+mn-ea"/>
                          <a:ea typeface="+mn-ea"/>
                          <a:cs typeface="맑은 고딕"/>
                        </a:rPr>
                        <a:t>my proof</a:t>
                      </a:r>
                      <a:r>
                        <a:rPr lang="en" altLang="en-US" sz="800" b="0" kern="1200" dirty="0">
                          <a:solidFill>
                            <a:schemeClr val="dk1"/>
                          </a:solidFill>
                          <a:latin typeface="+mn-ea"/>
                          <a:ea typeface="+mn-ea"/>
                          <a:cs typeface="맑은 고딕"/>
                        </a:rPr>
                        <a:t> </a:t>
                      </a: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Implementation </a:t>
                      </a:r>
                      <a:r>
                        <a:rPr lang="en" altLang="en-US" sz="800" b="0" kern="1200" dirty="0" err="1">
                          <a:solidFill>
                            <a:schemeClr val="dk1"/>
                          </a:solidFill>
                          <a:latin typeface="+mn-ea"/>
                          <a:ea typeface="+mn-ea"/>
                          <a:cs typeface="맑은 고딕"/>
                        </a:rPr>
                        <a:t>of certificate issuance</a:t>
                      </a:r>
                    </a:p>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en-US" sz="800" b="0" kern="1200" dirty="0">
                          <a:solidFill>
                            <a:schemeClr val="dk1"/>
                          </a:solidFill>
                          <a:latin typeface="+mn-ea"/>
                          <a:ea typeface="+mn-ea"/>
                          <a:cs typeface="맑은 고딕"/>
                        </a:rPr>
                        <a:t>Copy issuance details inquiry </a:t>
                      </a: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implementation of copy issuance</a:t>
                      </a:r>
                    </a:p>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en-US" sz="800" b="0" kern="1200" dirty="0">
                          <a:solidFill>
                            <a:schemeClr val="dk1"/>
                          </a:solidFill>
                          <a:latin typeface="+mn-ea"/>
                          <a:ea typeface="+mn-ea"/>
                          <a:cs typeface="맑은 고딕"/>
                        </a:rPr>
                        <a:t>Radiology </a:t>
                      </a:r>
                      <a:r>
                        <a:rPr lang="en" altLang="ko-KR" sz="800" b="0" kern="1200" dirty="0">
                          <a:solidFill>
                            <a:schemeClr val="dk1"/>
                          </a:solidFill>
                          <a:latin typeface="+mn-ea"/>
                          <a:ea typeface="+mn-ea"/>
                          <a:cs typeface="맑은 고딕"/>
                        </a:rPr>
                        <a:t>CD </a:t>
                      </a:r>
                      <a:r>
                        <a:rPr lang="en" altLang="en-US" sz="800" b="0" kern="1200" dirty="0">
                          <a:solidFill>
                            <a:schemeClr val="dk1"/>
                          </a:solidFill>
                          <a:latin typeface="+mn-ea"/>
                          <a:ea typeface="+mn-ea"/>
                          <a:cs typeface="맑은 고딕"/>
                        </a:rPr>
                        <a:t>Management</a:t>
                      </a:r>
                    </a:p>
                    <a:p>
                      <a:pPr marL="65405" marR="0" lvl="0" indent="0" algn="l" defTabSz="914400" rtl="0" eaLnBrk="1" fontAlgn="ctr" latinLnBrk="1" hangingPunct="1">
                        <a:lnSpc>
                          <a:spcPct val="100000"/>
                        </a:lnSpc>
                        <a:spcBef>
                          <a:spcPts val="0"/>
                        </a:spcBef>
                        <a:spcAft>
                          <a:spcPts val="0"/>
                        </a:spcAft>
                        <a:buClrTx/>
                        <a:buSzTx/>
                        <a:buFont typeface="Arial" pitchFamily="34" charset="0"/>
                        <a:buChar char="•"/>
                        <a:tabLst/>
                        <a:defRPr/>
                      </a:pPr>
                      <a:r>
                        <a:rPr lang="en" altLang="en-US" sz="800" b="0" kern="1200" dirty="0">
                          <a:solidFill>
                            <a:schemeClr val="dk1"/>
                          </a:solidFill>
                          <a:latin typeface="+mn-ea"/>
                          <a:ea typeface="+mn-ea"/>
                          <a:cs typeface="맑은 고딕"/>
                        </a:rPr>
                        <a:t>of slide loan registration </a:t>
                      </a:r>
                      <a:r>
                        <a:rPr lang="en" altLang="ko-KR" sz="800" b="0" kern="1200" dirty="0">
                          <a:solidFill>
                            <a:schemeClr val="dk1"/>
                          </a:solidFill>
                          <a:latin typeface="+mn-ea"/>
                          <a:ea typeface="+mn-ea"/>
                          <a:cs typeface="맑은 고딕"/>
                        </a:rPr>
                        <a:t>/ </a:t>
                      </a:r>
                      <a:r>
                        <a:rPr lang="en" altLang="en-US" sz="800" b="0" kern="1200" dirty="0">
                          <a:solidFill>
                            <a:schemeClr val="dk1"/>
                          </a:solidFill>
                          <a:latin typeface="+mn-ea"/>
                          <a:ea typeface="+mn-ea"/>
                          <a:cs typeface="맑은 고딕"/>
                        </a:rPr>
                        <a:t>loan return status patient inquiry</a:t>
                      </a:r>
                      <a:endParaRPr lang="en-US" altLang="ko-KR" sz="800" b="0" kern="1200" dirty="0">
                        <a:solidFill>
                          <a:schemeClr val="dk1"/>
                        </a:solidFill>
                        <a:latin typeface="+mn-ea"/>
                        <a:ea typeface="+mn-ea"/>
                        <a:cs typeface="맑은 고딕"/>
                      </a:endParaRPr>
                    </a:p>
                  </a:txBody>
                  <a:tcPr marL="6804" marR="6804"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모서리가 둥근 직사각형 21"/>
          <p:cNvSpPr/>
          <p:nvPr/>
        </p:nvSpPr>
        <p:spPr>
          <a:xfrm>
            <a:off x="460550" y="1424142"/>
            <a:ext cx="8040540" cy="4956592"/>
          </a:xfrm>
          <a:prstGeom prst="roundRect">
            <a:avLst>
              <a:gd name="adj" fmla="val 5389"/>
            </a:avLst>
          </a:prstGeom>
          <a:noFill/>
          <a:ln w="57150">
            <a:gradFill>
              <a:gsLst>
                <a:gs pos="0">
                  <a:schemeClr val="bg1">
                    <a:lumMod val="65000"/>
                  </a:schemeClr>
                </a:gs>
                <a:gs pos="100000">
                  <a:schemeClr val="bg1"/>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76"/>
            <a:endParaRPr lang="ko-KR" altLang="en-US">
              <a:solidFill>
                <a:prstClr val="white"/>
              </a:solidFill>
            </a:endParaRPr>
          </a:p>
        </p:txBody>
      </p:sp>
      <p:sp>
        <p:nvSpPr>
          <p:cNvPr id="9" name="TextBox 8">
            <a:extLst>
              <a:ext uri="{FF2B5EF4-FFF2-40B4-BE49-F238E27FC236}">
                <a16:creationId xmlns:a16="http://schemas.microsoft.com/office/drawing/2014/main" id="{29B775B1-0E3D-4F3B-9E58-E1AE49738C7D}"/>
              </a:ext>
            </a:extLst>
          </p:cNvPr>
          <p:cNvSpPr txBox="1"/>
          <p:nvPr/>
        </p:nvSpPr>
        <p:spPr>
          <a:xfrm>
            <a:off x="545916" y="1437285"/>
            <a:ext cx="2635658" cy="338554"/>
          </a:xfrm>
          <a:prstGeom prst="rect">
            <a:avLst/>
          </a:prstGeom>
          <a:noFill/>
        </p:spPr>
        <p:txBody>
          <a:bodyPr wrap="none" rtlCol="0">
            <a:spAutoFit/>
          </a:bodyPr>
          <a:lstStyle/>
          <a:p>
            <a:pPr defTabSz="913976"/>
            <a:r>
              <a:rPr lang="en" altLang="en-US" sz="1600" b="1" dirty="0">
                <a:solidFill>
                  <a:prstClr val="black"/>
                </a:solidFill>
                <a:latin typeface="맑은 고딕"/>
                <a:ea typeface="맑은 고딕"/>
              </a:rPr>
              <a:t>Core </a:t>
            </a:r>
            <a:r>
              <a:rPr lang="en" altLang="en-US" sz="1600" b="1" dirty="0">
                <a:latin typeface="맑은 고딕"/>
                <a:ea typeface="맑은 고딕"/>
              </a:rPr>
              <a:t>function </a:t>
            </a:r>
            <a:r>
              <a:rPr lang="en" altLang="en-US" sz="1600" b="1" dirty="0">
                <a:solidFill>
                  <a:srgbClr val="C00000"/>
                </a:solidFill>
                <a:latin typeface="맑은 고딕"/>
                <a:ea typeface="맑은 고딕"/>
              </a:rPr>
              <a:t>implementation plan </a:t>
            </a:r>
            <a:r>
              <a:rPr lang="en" altLang="ko-KR" sz="1600" b="1" dirty="0">
                <a:latin typeface="맑은 고딕"/>
                <a:ea typeface="맑은 고딕"/>
              </a:rPr>
              <a:t>(2/20)</a:t>
            </a:r>
            <a:endParaRPr lang="ko-KR" altLang="en-US" sz="1600" b="1" dirty="0">
              <a:latin typeface="맑은 고딕"/>
              <a:ea typeface="맑은 고딕"/>
            </a:endParaRPr>
          </a:p>
        </p:txBody>
      </p:sp>
    </p:spTree>
    <p:extLst>
      <p:ext uri="{BB962C8B-B14F-4D97-AF65-F5344CB8AC3E}">
        <p14:creationId xmlns:p14="http://schemas.microsoft.com/office/powerpoint/2010/main" val="4224250359"/>
      </p:ext>
    </p:extLst>
  </p:cSld>
  <p:clrMapOvr>
    <a:masterClrMapping/>
  </p:clrMapOvr>
</p:sld>
</file>

<file path=ppt/theme/theme1.xml><?xml version="1.0" encoding="utf-8"?>
<a:theme xmlns:a="http://schemas.openxmlformats.org/drawingml/2006/main" name="1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T Color">
  <a:themeElements>
    <a:clrScheme name="KT Color">
      <a:dk1>
        <a:srgbClr val="000000"/>
      </a:dk1>
      <a:lt1>
        <a:sysClr val="window" lastClr="FFFFFF"/>
      </a:lt1>
      <a:dk2>
        <a:srgbClr val="4C4C4E"/>
      </a:dk2>
      <a:lt2>
        <a:srgbClr val="D1D2D4"/>
      </a:lt2>
      <a:accent1>
        <a:srgbClr val="FF0000"/>
      </a:accent1>
      <a:accent2>
        <a:srgbClr val="F27173"/>
      </a:accent2>
      <a:accent3>
        <a:srgbClr val="B01116"/>
      </a:accent3>
      <a:accent4>
        <a:srgbClr val="00C0AA"/>
      </a:accent4>
      <a:accent5>
        <a:srgbClr val="69D7C3"/>
      </a:accent5>
      <a:accent6>
        <a:srgbClr val="009687"/>
      </a:accent6>
      <a:hlink>
        <a:srgbClr val="FF0000"/>
      </a:hlink>
      <a:folHlink>
        <a:srgbClr val="B01116"/>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oAutofit/>
      </a:bodyPr>
      <a:lstStyle>
        <a:defPPr>
          <a:lnSpc>
            <a:spcPct val="130000"/>
          </a:lnSpc>
          <a:defRPr sz="900" spc="-60" dirty="0" smtClean="0"/>
        </a:defPPr>
      </a:lstStyle>
    </a:txDef>
  </a:objectDefaults>
  <a:extraClrSchemeLst/>
  <a:extLst>
    <a:ext uri="{05A4C25C-085E-4340-85A3-A5531E510DB2}">
      <thm15:themeFamily xmlns:thm15="http://schemas.microsoft.com/office/thememl/2012/main" name="KT Color" id="{E09EF5AF-FD31-40E1-AC7F-168F1589155B}" vid="{0C9CC309-72AC-43B4-B446-C0A338E03BCD}"/>
    </a:ext>
  </a:extLst>
</a:theme>
</file>

<file path=ppt/theme/theme3.xml><?xml version="1.0" encoding="utf-8"?>
<a:theme xmlns:a="http://schemas.openxmlformats.org/drawingml/2006/main" name="KT PPT">
  <a:themeElements>
    <a:clrScheme name="Custom 6">
      <a:dk1>
        <a:sysClr val="windowText" lastClr="000000"/>
      </a:dk1>
      <a:lt1>
        <a:sysClr val="window" lastClr="FFFFFF"/>
      </a:lt1>
      <a:dk2>
        <a:srgbClr val="313231"/>
      </a:dk2>
      <a:lt2>
        <a:srgbClr val="E7E6E6"/>
      </a:lt2>
      <a:accent1>
        <a:srgbClr val="FF0000"/>
      </a:accent1>
      <a:accent2>
        <a:srgbClr val="00C0AA"/>
      </a:accent2>
      <a:accent3>
        <a:srgbClr val="4C4C4E"/>
      </a:accent3>
      <a:accent4>
        <a:srgbClr val="D1D2D4"/>
      </a:accent4>
      <a:accent5>
        <a:srgbClr val="F27173"/>
      </a:accent5>
      <a:accent6>
        <a:srgbClr val="B01116"/>
      </a:accent6>
      <a:hlink>
        <a:srgbClr val="69D7C3"/>
      </a:hlink>
      <a:folHlink>
        <a:srgbClr val="009687"/>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oAutofit/>
      </a:bodyPr>
      <a:lstStyle>
        <a:defPPr>
          <a:lnSpc>
            <a:spcPct val="130000"/>
          </a:lnSpc>
          <a:defRPr sz="900" spc="-6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Gray배경">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17675</TotalTime>
  <Words>10741</Words>
  <Application>Microsoft Office PowerPoint</Application>
  <PresentationFormat>A4 Paper (210x297 mm)</PresentationFormat>
  <Paragraphs>2354</Paragraphs>
  <Slides>48</Slides>
  <Notes>9</Notes>
  <HiddenSlides>0</HiddenSlides>
  <MMClips>0</MMClips>
  <ScaleCrop>false</ScaleCrop>
  <HeadingPairs>
    <vt:vector size="6" baseType="variant">
      <vt:variant>
        <vt:lpstr>Fonts Used</vt:lpstr>
      </vt:variant>
      <vt:variant>
        <vt:i4>17</vt:i4>
      </vt:variant>
      <vt:variant>
        <vt:lpstr>Theme</vt:lpstr>
      </vt:variant>
      <vt:variant>
        <vt:i4>5</vt:i4>
      </vt:variant>
      <vt:variant>
        <vt:lpstr>Slide Titles</vt:lpstr>
      </vt:variant>
      <vt:variant>
        <vt:i4>48</vt:i4>
      </vt:variant>
    </vt:vector>
  </HeadingPairs>
  <TitlesOfParts>
    <vt:vector size="70" baseType="lpstr">
      <vt:lpstr>굴림</vt:lpstr>
      <vt:lpstr>맑은 고딕</vt:lpstr>
      <vt:lpstr>Arial</vt:lpstr>
      <vt:lpstr>Arial Rounded MT Bold</vt:lpstr>
      <vt:lpstr>Calibri</vt:lpstr>
      <vt:lpstr>Calibri Light</vt:lpstr>
      <vt:lpstr>Franklin Gothic Medium</vt:lpstr>
      <vt:lpstr>Lucida Sans</vt:lpstr>
      <vt:lpstr>Optima</vt:lpstr>
      <vt:lpstr>Symbol</vt:lpstr>
      <vt:lpstr>Wingdings</vt:lpstr>
      <vt:lpstr>Wingdings 2</vt:lpstr>
      <vt:lpstr>가는각진제목체</vt:lpstr>
      <vt:lpstr>나눔바른고딕</vt:lpstr>
      <vt:lpstr>맑은 고딕 (본문)</vt:lpstr>
      <vt:lpstr>-윤고딕330</vt:lpstr>
      <vt:lpstr>-윤명조330</vt:lpstr>
      <vt:lpstr>1_Office 테마</vt:lpstr>
      <vt:lpstr>KT Color</vt:lpstr>
      <vt:lpstr>KT PPT</vt:lpstr>
      <vt:lpstr>Gray배경</vt:lpstr>
      <vt:lpstr>Office 테마</vt:lpstr>
      <vt:lpstr>PowerPoint Presentation</vt:lpstr>
      <vt:lpstr>PowerPoint Presentation</vt:lpstr>
      <vt:lpstr>Construction direction</vt:lpstr>
      <vt:lpstr>performing organization</vt:lpstr>
      <vt:lpstr>Role by Performing Organization</vt:lpstr>
      <vt:lpstr>Promotion Schedule – Attendant (1/2)</vt:lpstr>
      <vt:lpstr>Promotion Schedule – Attendant (2/2)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Management Approach Overview</vt:lpstr>
      <vt:lpstr>Schedule and progress management (1/2)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ktdsuser</dc:creator>
  <cp:lastModifiedBy>Office</cp:lastModifiedBy>
  <cp:revision>1412</cp:revision>
  <cp:lastPrinted>2020-01-21T01:57:34Z</cp:lastPrinted>
  <dcterms:created xsi:type="dcterms:W3CDTF">2019-10-02T05:17:47Z</dcterms:created>
  <dcterms:modified xsi:type="dcterms:W3CDTF">2023-05-29T09:55:53Z</dcterms:modified>
</cp:coreProperties>
</file>