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905" r:id="rId5"/>
  </p:sldMasterIdLst>
  <p:notesMasterIdLst>
    <p:notesMasterId r:id="rId52"/>
  </p:notesMasterIdLst>
  <p:sldIdLst>
    <p:sldId id="365" r:id="rId6"/>
    <p:sldId id="430" r:id="rId7"/>
    <p:sldId id="750" r:id="rId8"/>
    <p:sldId id="431" r:id="rId9"/>
    <p:sldId id="695" r:id="rId10"/>
    <p:sldId id="712" r:id="rId11"/>
    <p:sldId id="713" r:id="rId12"/>
    <p:sldId id="714" r:id="rId13"/>
    <p:sldId id="701" r:id="rId14"/>
    <p:sldId id="715" r:id="rId15"/>
    <p:sldId id="716" r:id="rId16"/>
    <p:sldId id="717" r:id="rId17"/>
    <p:sldId id="708" r:id="rId18"/>
    <p:sldId id="718" r:id="rId19"/>
    <p:sldId id="711" r:id="rId20"/>
    <p:sldId id="720" r:id="rId21"/>
    <p:sldId id="721" r:id="rId22"/>
    <p:sldId id="722" r:id="rId23"/>
    <p:sldId id="724" r:id="rId24"/>
    <p:sldId id="725" r:id="rId25"/>
    <p:sldId id="726" r:id="rId26"/>
    <p:sldId id="732" r:id="rId27"/>
    <p:sldId id="727" r:id="rId28"/>
    <p:sldId id="728" r:id="rId29"/>
    <p:sldId id="729" r:id="rId30"/>
    <p:sldId id="730" r:id="rId31"/>
    <p:sldId id="723" r:id="rId32"/>
    <p:sldId id="731"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548" r:id="rId49"/>
    <p:sldId id="445" r:id="rId50"/>
    <p:sldId id="447"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9D5A9-FDE7-4875-8D94-F86AC58A3612}" v="1" dt="2020-11-05T08:16:39.419"/>
    <p1510:client id="{8CE88AF2-AC3B-4A17-AF85-6052C641158A}" v="3" dt="2020-11-03T16:42:38.397"/>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71" autoAdjust="0"/>
    <p:restoredTop sz="94671" autoAdjust="0"/>
  </p:normalViewPr>
  <p:slideViewPr>
    <p:cSldViewPr snapToGrid="0">
      <p:cViewPr>
        <p:scale>
          <a:sx n="50" d="100"/>
          <a:sy n="50" d="100"/>
        </p:scale>
        <p:origin x="-1284" y="-52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an Tan  Phu" userId="S::phu.doantan@phuxuan.edu.vn::cd831800-e2ae-4fbe-8815-e2b62fc9160c" providerId="AD" clId="Web-{8CE88AF2-AC3B-4A17-AF85-6052C641158A}"/>
    <pc:docChg chg="modSld">
      <pc:chgData name="Doan Tan  Phu" userId="S::phu.doantan@phuxuan.edu.vn::cd831800-e2ae-4fbe-8815-e2b62fc9160c" providerId="AD" clId="Web-{8CE88AF2-AC3B-4A17-AF85-6052C641158A}" dt="2020-11-03T16:42:38.397" v="2" actId="1076"/>
      <pc:docMkLst>
        <pc:docMk/>
      </pc:docMkLst>
      <pc:sldChg chg="modSp">
        <pc:chgData name="Doan Tan  Phu" userId="S::phu.doantan@phuxuan.edu.vn::cd831800-e2ae-4fbe-8815-e2b62fc9160c" providerId="AD" clId="Web-{8CE88AF2-AC3B-4A17-AF85-6052C641158A}" dt="2020-11-03T16:42:38.397" v="2" actId="1076"/>
        <pc:sldMkLst>
          <pc:docMk/>
          <pc:sldMk cId="2323002609" sldId="727"/>
        </pc:sldMkLst>
        <pc:picChg chg="mod">
          <ac:chgData name="Doan Tan  Phu" userId="S::phu.doantan@phuxuan.edu.vn::cd831800-e2ae-4fbe-8815-e2b62fc9160c" providerId="AD" clId="Web-{8CE88AF2-AC3B-4A17-AF85-6052C641158A}" dt="2020-11-03T16:42:38.397" v="2" actId="1076"/>
          <ac:picMkLst>
            <pc:docMk/>
            <pc:sldMk cId="2323002609" sldId="727"/>
            <ac:picMk id="4098" creationId="{00000000-0000-0000-0000-000000000000}"/>
          </ac:picMkLst>
        </pc:picChg>
      </pc:sldChg>
    </pc:docChg>
  </pc:docChgLst>
  <pc:docChgLst>
    <pc:chgData name="Doan Van  Khai" userId="S::khai.doanvan@phuxuan.edu.vn::ad453abb-f15a-4b92-9704-1ff883f665b0" providerId="AD" clId="Web-{77D9D5A9-FDE7-4875-8D94-F86AC58A3612}"/>
    <pc:docChg chg="modSld">
      <pc:chgData name="Doan Van  Khai" userId="S::khai.doanvan@phuxuan.edu.vn::ad453abb-f15a-4b92-9704-1ff883f665b0" providerId="AD" clId="Web-{77D9D5A9-FDE7-4875-8D94-F86AC58A3612}" dt="2020-11-05T08:16:39.419" v="0" actId="1076"/>
      <pc:docMkLst>
        <pc:docMk/>
      </pc:docMkLst>
      <pc:sldChg chg="modSp">
        <pc:chgData name="Doan Van  Khai" userId="S::khai.doanvan@phuxuan.edu.vn::ad453abb-f15a-4b92-9704-1ff883f665b0" providerId="AD" clId="Web-{77D9D5A9-FDE7-4875-8D94-F86AC58A3612}" dt="2020-11-05T08:16:39.419" v="0" actId="1076"/>
        <pc:sldMkLst>
          <pc:docMk/>
          <pc:sldMk cId="2323002609" sldId="727"/>
        </pc:sldMkLst>
        <pc:picChg chg="mod">
          <ac:chgData name="Doan Van  Khai" userId="S::khai.doanvan@phuxuan.edu.vn::ad453abb-f15a-4b92-9704-1ff883f665b0" providerId="AD" clId="Web-{77D9D5A9-FDE7-4875-8D94-F86AC58A3612}" dt="2020-11-05T08:16:39.419" v="0" actId="1076"/>
          <ac:picMkLst>
            <pc:docMk/>
            <pc:sldMk cId="2323002609" sldId="727"/>
            <ac:picMk id="409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78C0DCE5-717D-499A-A13D-8E657BBC839D}">
      <dgm:prSet phldrT="[Text]" custT="1"/>
      <dgm:spPr>
        <a:noFill/>
        <a:ln>
          <a:solidFill>
            <a:srgbClr val="002060"/>
          </a:solidFill>
        </a:ln>
      </dgm:spPr>
      <dgm:t>
        <a:bodyPr/>
        <a:lstStyle/>
        <a:p>
          <a:r>
            <a:rPr lang="en-US" sz="3600" dirty="0" err="1">
              <a:latin typeface="Times New Roman" pitchFamily="18" charset="0"/>
              <a:cs typeface="Times New Roman" pitchFamily="18" charset="0"/>
            </a:rPr>
            <a:t>BorderLayout</a:t>
          </a:r>
          <a:endParaRPr lang="en-US" sz="3600" dirty="0">
            <a:latin typeface="Times New Roman" pitchFamily="18" charset="0"/>
            <a:cs typeface="Times New Roman" pitchFamily="18" charset="0"/>
          </a:endParaRPr>
        </a:p>
      </dgm:t>
    </dgm:pt>
    <dgm:pt modelId="{96A2A012-59C2-4D4C-84AE-474AFC27D9BA}" type="parTrans" cxnId="{DB5F4132-8623-436B-AA91-31CA668058FE}">
      <dgm:prSet/>
      <dgm:spPr/>
      <dgm:t>
        <a:bodyPr/>
        <a:lstStyle/>
        <a:p>
          <a:endParaRPr lang="en-US" sz="3600">
            <a:latin typeface="Times New Roman" pitchFamily="18" charset="0"/>
            <a:cs typeface="Times New Roman" pitchFamily="18" charset="0"/>
          </a:endParaRPr>
        </a:p>
      </dgm:t>
    </dgm:pt>
    <dgm:pt modelId="{A9C4D01E-77C3-454D-8E32-004D1C7D4EEC}" type="sibTrans" cxnId="{DB5F4132-8623-436B-AA91-31CA668058FE}">
      <dgm:prSet/>
      <dgm:spPr/>
      <dgm:t>
        <a:bodyPr/>
        <a:lstStyle/>
        <a:p>
          <a:endParaRPr lang="en-US" sz="3600">
            <a:latin typeface="Times New Roman" pitchFamily="18" charset="0"/>
            <a:cs typeface="Times New Roman" pitchFamily="18" charset="0"/>
          </a:endParaRPr>
        </a:p>
      </dgm:t>
    </dgm:pt>
    <dgm:pt modelId="{02329B26-3993-480D-ACBC-570B525BEA8D}">
      <dgm:prSet custT="1"/>
      <dgm:spPr/>
      <dgm:t>
        <a:bodyPr/>
        <a:lstStyle/>
        <a:p>
          <a:r>
            <a:rPr lang="en-US" sz="3600" dirty="0" err="1">
              <a:latin typeface="Times New Roman" pitchFamily="18" charset="0"/>
              <a:cs typeface="Times New Roman" pitchFamily="18" charset="0"/>
            </a:rPr>
            <a:t>FlowLayout</a:t>
          </a:r>
          <a:endParaRPr lang="en-US" sz="3600" dirty="0">
            <a:latin typeface="Times New Roman" pitchFamily="18" charset="0"/>
            <a:cs typeface="Times New Roman" pitchFamily="18" charset="0"/>
          </a:endParaRPr>
        </a:p>
      </dgm:t>
    </dgm:pt>
    <dgm:pt modelId="{11FA4535-43F3-412F-B2F4-E4E58DD278E7}" type="parTrans" cxnId="{81D5AC91-C3B1-4720-B198-9447E79B2885}">
      <dgm:prSet/>
      <dgm:spPr/>
      <dgm:t>
        <a:bodyPr/>
        <a:lstStyle/>
        <a:p>
          <a:endParaRPr lang="en-US" sz="3600">
            <a:latin typeface="Times New Roman" pitchFamily="18" charset="0"/>
            <a:cs typeface="Times New Roman" pitchFamily="18" charset="0"/>
          </a:endParaRPr>
        </a:p>
      </dgm:t>
    </dgm:pt>
    <dgm:pt modelId="{4E035C98-3699-41B9-99FB-4862325E6F50}" type="sibTrans" cxnId="{81D5AC91-C3B1-4720-B198-9447E79B2885}">
      <dgm:prSet/>
      <dgm:spPr/>
      <dgm:t>
        <a:bodyPr/>
        <a:lstStyle/>
        <a:p>
          <a:endParaRPr lang="en-US" sz="3600">
            <a:latin typeface="Times New Roman" pitchFamily="18" charset="0"/>
            <a:cs typeface="Times New Roman" pitchFamily="18" charset="0"/>
          </a:endParaRPr>
        </a:p>
      </dgm:t>
    </dgm:pt>
    <dgm:pt modelId="{0E23AD6E-92A4-42FB-80D3-F3DDE7B8546B}">
      <dgm:prSet custT="1"/>
      <dgm:spPr/>
      <dgm:t>
        <a:bodyPr/>
        <a:lstStyle/>
        <a:p>
          <a:r>
            <a:rPr lang="en-US" sz="3600" dirty="0" err="1">
              <a:latin typeface="Times New Roman" pitchFamily="18" charset="0"/>
              <a:cs typeface="Times New Roman" pitchFamily="18" charset="0"/>
            </a:rPr>
            <a:t>BoxLayout</a:t>
          </a:r>
          <a:endParaRPr lang="en-US" sz="3600" dirty="0">
            <a:latin typeface="Times New Roman" pitchFamily="18" charset="0"/>
            <a:cs typeface="Times New Roman" pitchFamily="18" charset="0"/>
          </a:endParaRPr>
        </a:p>
      </dgm:t>
    </dgm:pt>
    <dgm:pt modelId="{916ECB8D-6A91-4462-A3A5-7B4E5F975FCC}" type="parTrans" cxnId="{967B4B66-CABF-4356-B05B-43E74C31A2E2}">
      <dgm:prSet/>
      <dgm:spPr/>
      <dgm:t>
        <a:bodyPr/>
        <a:lstStyle/>
        <a:p>
          <a:endParaRPr lang="en-US" sz="3600">
            <a:latin typeface="Times New Roman" pitchFamily="18" charset="0"/>
            <a:cs typeface="Times New Roman" pitchFamily="18" charset="0"/>
          </a:endParaRPr>
        </a:p>
      </dgm:t>
    </dgm:pt>
    <dgm:pt modelId="{6871F8D2-2311-432E-8A67-DC4D42A7B085}" type="sibTrans" cxnId="{967B4B66-CABF-4356-B05B-43E74C31A2E2}">
      <dgm:prSet/>
      <dgm:spPr/>
      <dgm:t>
        <a:bodyPr/>
        <a:lstStyle/>
        <a:p>
          <a:endParaRPr lang="en-US" sz="3600">
            <a:latin typeface="Times New Roman" pitchFamily="18" charset="0"/>
            <a:cs typeface="Times New Roman" pitchFamily="18" charset="0"/>
          </a:endParaRPr>
        </a:p>
      </dgm:t>
    </dgm:pt>
    <dgm:pt modelId="{71B04466-D9A0-4B9E-9BC0-EBC0492FE74B}">
      <dgm:prSet custT="1"/>
      <dgm:spPr/>
      <dgm:t>
        <a:bodyPr/>
        <a:lstStyle/>
        <a:p>
          <a:r>
            <a:rPr lang="en-US" sz="3600" dirty="0" err="1">
              <a:latin typeface="Times New Roman" pitchFamily="18" charset="0"/>
              <a:cs typeface="Times New Roman" pitchFamily="18" charset="0"/>
            </a:rPr>
            <a:t>Tổng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về</a:t>
          </a:r>
          <a:r>
            <a:rPr lang="en-US" sz="3600" dirty="0">
              <a:latin typeface="Times New Roman" pitchFamily="18" charset="0"/>
              <a:cs typeface="Times New Roman" pitchFamily="18" charset="0"/>
            </a:rPr>
            <a:t> </a:t>
          </a:r>
          <a:r>
            <a:rPr lang="en-US" sz="3600">
              <a:latin typeface="Times New Roman" pitchFamily="18" charset="0"/>
              <a:cs typeface="Times New Roman" pitchFamily="18" charset="0"/>
            </a:rPr>
            <a:t>Layout Manager</a:t>
          </a:r>
          <a:endParaRPr lang="en-US" sz="3600" dirty="0">
            <a:latin typeface="Times New Roman" pitchFamily="18" charset="0"/>
            <a:cs typeface="Times New Roman" pitchFamily="18" charset="0"/>
          </a:endParaRPr>
        </a:p>
      </dgm:t>
    </dgm:pt>
    <dgm:pt modelId="{C3FDF952-79F1-4032-A9D1-6AA2F8D0DA00}" type="parTrans" cxnId="{4A04FB3B-B0AA-4167-B4CC-7816B5CA6345}">
      <dgm:prSet/>
      <dgm:spPr/>
      <dgm:t>
        <a:bodyPr/>
        <a:lstStyle/>
        <a:p>
          <a:endParaRPr lang="en-US" sz="3600">
            <a:latin typeface="Times New Roman" pitchFamily="18" charset="0"/>
            <a:cs typeface="Times New Roman" pitchFamily="18" charset="0"/>
          </a:endParaRPr>
        </a:p>
      </dgm:t>
    </dgm:pt>
    <dgm:pt modelId="{2D0F105C-A8BD-47D6-A097-FB64D6308DBC}" type="sibTrans" cxnId="{4A04FB3B-B0AA-4167-B4CC-7816B5CA6345}">
      <dgm:prSet/>
      <dgm:spPr/>
      <dgm:t>
        <a:bodyPr/>
        <a:lstStyle/>
        <a:p>
          <a:endParaRPr lang="en-US" sz="3600">
            <a:latin typeface="Times New Roman" pitchFamily="18" charset="0"/>
            <a:cs typeface="Times New Roman" pitchFamily="18" charset="0"/>
          </a:endParaRPr>
        </a:p>
      </dgm:t>
    </dgm:pt>
    <dgm:pt modelId="{99169CF7-37D5-4620-A178-A54AAA40EE40}">
      <dgm:prSet custT="1"/>
      <dgm:spPr/>
      <dgm:t>
        <a:bodyPr/>
        <a:lstStyle/>
        <a:p>
          <a:r>
            <a:rPr lang="en-US" sz="3600" dirty="0" err="1">
              <a:latin typeface="Times New Roman" pitchFamily="18" charset="0"/>
              <a:cs typeface="Times New Roman" pitchFamily="18" charset="0"/>
            </a:rPr>
            <a:t>CardLayout</a:t>
          </a:r>
          <a:endParaRPr lang="en-US" sz="3600" dirty="0">
            <a:latin typeface="Times New Roman" pitchFamily="18" charset="0"/>
            <a:cs typeface="Times New Roman" pitchFamily="18" charset="0"/>
          </a:endParaRPr>
        </a:p>
      </dgm:t>
    </dgm:pt>
    <dgm:pt modelId="{36842216-5A1B-4C2F-A625-1DAC4DCC90C7}" type="sibTrans" cxnId="{A1C6C572-2293-4127-9DAF-8F5C701A2637}">
      <dgm:prSet/>
      <dgm:spPr/>
      <dgm:t>
        <a:bodyPr/>
        <a:lstStyle/>
        <a:p>
          <a:endParaRPr lang="en-US" sz="3600">
            <a:latin typeface="Times New Roman" pitchFamily="18" charset="0"/>
            <a:cs typeface="Times New Roman" pitchFamily="18" charset="0"/>
          </a:endParaRPr>
        </a:p>
      </dgm:t>
    </dgm:pt>
    <dgm:pt modelId="{E933CFD2-1ECB-486E-9BB8-36FFEACDD0EB}" type="parTrans" cxnId="{A1C6C572-2293-4127-9DAF-8F5C701A2637}">
      <dgm:prSet/>
      <dgm:spPr/>
      <dgm:t>
        <a:bodyPr/>
        <a:lstStyle/>
        <a:p>
          <a:endParaRPr lang="en-US" sz="3600">
            <a:latin typeface="Times New Roman" pitchFamily="18" charset="0"/>
            <a:cs typeface="Times New Roman" pitchFamily="18" charset="0"/>
          </a:endParaRPr>
        </a:p>
      </dgm:t>
    </dgm:pt>
    <dgm:pt modelId="{79318394-5224-4893-AF5C-6FFBE511F8C3}" type="pres">
      <dgm:prSet presAssocID="{C98C41DB-A256-4DD6-9087-BEEDD9D36424}" presName="Name0" presStyleCnt="0">
        <dgm:presLayoutVars>
          <dgm:chMax val="7"/>
          <dgm:chPref val="7"/>
          <dgm:dir/>
        </dgm:presLayoutVars>
      </dgm:prSet>
      <dgm:spPr/>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5"/>
      <dgm:spPr/>
    </dgm:pt>
    <dgm:pt modelId="{E3AF4CFE-EFD8-4FF0-8409-D027A37D0B12}" type="pres">
      <dgm:prSet presAssocID="{C98C41DB-A256-4DD6-9087-BEEDD9D36424}" presName="conn" presStyleLbl="parChTrans1D2" presStyleIdx="0" presStyleCnt="1"/>
      <dgm:spPr/>
    </dgm:pt>
    <dgm:pt modelId="{5EDE7D33-F6BC-4D84-8A2C-78525067C1B5}" type="pres">
      <dgm:prSet presAssocID="{C98C41DB-A256-4DD6-9087-BEEDD9D36424}" presName="extraNode" presStyleLbl="node1" presStyleIdx="0" presStyleCnt="5"/>
      <dgm:spPr/>
    </dgm:pt>
    <dgm:pt modelId="{8F9BCFB6-4E51-43CA-BE15-9AFB8F2DBBB1}" type="pres">
      <dgm:prSet presAssocID="{C98C41DB-A256-4DD6-9087-BEEDD9D36424}" presName="dstNode" presStyleLbl="node1" presStyleIdx="0" presStyleCnt="5"/>
      <dgm:spPr/>
    </dgm:pt>
    <dgm:pt modelId="{7D835E4F-D12D-4C01-A8F5-F67D8537CF93}" type="pres">
      <dgm:prSet presAssocID="{71B04466-D9A0-4B9E-9BC0-EBC0492FE74B}" presName="text_1" presStyleLbl="node1" presStyleIdx="0" presStyleCnt="5">
        <dgm:presLayoutVars>
          <dgm:bulletEnabled val="1"/>
        </dgm:presLayoutVars>
      </dgm:prSet>
      <dgm:spPr/>
    </dgm:pt>
    <dgm:pt modelId="{4DEF6751-A8E4-4E60-BD4B-18BA2EE98802}" type="pres">
      <dgm:prSet presAssocID="{71B04466-D9A0-4B9E-9BC0-EBC0492FE74B}" presName="accent_1" presStyleCnt="0"/>
      <dgm:spPr/>
    </dgm:pt>
    <dgm:pt modelId="{7FD3B86B-6DFA-473D-9F0A-7B8745B4DD3D}" type="pres">
      <dgm:prSet presAssocID="{71B04466-D9A0-4B9E-9BC0-EBC0492FE74B}" presName="accentRepeatNode" presStyleLbl="solidFgAcc1" presStyleIdx="0" presStyleCnt="5"/>
      <dgm:spPr/>
    </dgm:pt>
    <dgm:pt modelId="{480F4DDC-C5FA-4FBA-85C3-73E5215C05D7}" type="pres">
      <dgm:prSet presAssocID="{0E23AD6E-92A4-42FB-80D3-F3DDE7B8546B}" presName="text_2" presStyleLbl="node1" presStyleIdx="1" presStyleCnt="5">
        <dgm:presLayoutVars>
          <dgm:bulletEnabled val="1"/>
        </dgm:presLayoutVars>
      </dgm:prSet>
      <dgm:spPr/>
    </dgm:pt>
    <dgm:pt modelId="{73662DBC-C7BD-43EB-9EED-249985FB3FFE}" type="pres">
      <dgm:prSet presAssocID="{0E23AD6E-92A4-42FB-80D3-F3DDE7B8546B}" presName="accent_2" presStyleCnt="0"/>
      <dgm:spPr/>
    </dgm:pt>
    <dgm:pt modelId="{45CBDD9B-CF2D-47D1-BFCD-A15D99C8E2B7}" type="pres">
      <dgm:prSet presAssocID="{0E23AD6E-92A4-42FB-80D3-F3DDE7B8546B}" presName="accentRepeatNode" presStyleLbl="solidFgAcc1" presStyleIdx="1" presStyleCnt="5"/>
      <dgm:spPr/>
    </dgm:pt>
    <dgm:pt modelId="{27496C3A-5BA8-473D-9BD6-547DAF8FF7D2}" type="pres">
      <dgm:prSet presAssocID="{02329B26-3993-480D-ACBC-570B525BEA8D}" presName="text_3" presStyleLbl="node1" presStyleIdx="2" presStyleCnt="5" custLinFactNeighborY="12620">
        <dgm:presLayoutVars>
          <dgm:bulletEnabled val="1"/>
        </dgm:presLayoutVars>
      </dgm:prSet>
      <dgm:spPr/>
    </dgm:pt>
    <dgm:pt modelId="{F855C794-21FE-47A0-AB8A-AFB848BD846F}" type="pres">
      <dgm:prSet presAssocID="{02329B26-3993-480D-ACBC-570B525BEA8D}" presName="accent_3" presStyleCnt="0"/>
      <dgm:spPr/>
    </dgm:pt>
    <dgm:pt modelId="{8421FFF0-9B68-47C1-9670-0A65D1152867}" type="pres">
      <dgm:prSet presAssocID="{02329B26-3993-480D-ACBC-570B525BEA8D}" presName="accentRepeatNode" presStyleLbl="solidFgAcc1" presStyleIdx="2" presStyleCnt="5"/>
      <dgm:spPr/>
    </dgm:pt>
    <dgm:pt modelId="{22A5C3A6-9B34-4E67-953F-1DA45A2BB9F7}" type="pres">
      <dgm:prSet presAssocID="{78C0DCE5-717D-499A-A13D-8E657BBC839D}" presName="text_4" presStyleLbl="node1" presStyleIdx="3" presStyleCnt="5">
        <dgm:presLayoutVars>
          <dgm:bulletEnabled val="1"/>
        </dgm:presLayoutVars>
      </dgm:prSet>
      <dgm:spPr/>
    </dgm:pt>
    <dgm:pt modelId="{F2999951-14DF-4E32-B851-8BAD8E472797}" type="pres">
      <dgm:prSet presAssocID="{78C0DCE5-717D-499A-A13D-8E657BBC839D}" presName="accent_4" presStyleCnt="0"/>
      <dgm:spPr/>
    </dgm:pt>
    <dgm:pt modelId="{DC2FD81A-6741-4990-AAD5-568A6C2E1FB9}" type="pres">
      <dgm:prSet presAssocID="{78C0DCE5-717D-499A-A13D-8E657BBC839D}" presName="accentRepeatNode" presStyleLbl="solidFgAcc1" presStyleIdx="3" presStyleCnt="5"/>
      <dgm:spPr/>
    </dgm:pt>
    <dgm:pt modelId="{E3710213-7EE5-42E3-9056-BB8CF5614534}" type="pres">
      <dgm:prSet presAssocID="{99169CF7-37D5-4620-A178-A54AAA40EE40}" presName="text_5" presStyleLbl="node1" presStyleIdx="4" presStyleCnt="5">
        <dgm:presLayoutVars>
          <dgm:bulletEnabled val="1"/>
        </dgm:presLayoutVars>
      </dgm:prSet>
      <dgm:spPr/>
    </dgm:pt>
    <dgm:pt modelId="{E66760F4-B624-4E97-99B0-68B5757B2B7A}" type="pres">
      <dgm:prSet presAssocID="{99169CF7-37D5-4620-A178-A54AAA40EE40}" presName="accent_5" presStyleCnt="0"/>
      <dgm:spPr/>
    </dgm:pt>
    <dgm:pt modelId="{37849CA4-8F77-4942-93B3-92EE845CFBA2}" type="pres">
      <dgm:prSet presAssocID="{99169CF7-37D5-4620-A178-A54AAA40EE40}" presName="accentRepeatNode" presStyleLbl="solidFgAcc1" presStyleIdx="4" presStyleCnt="5"/>
      <dgm:spPr/>
    </dgm:pt>
  </dgm:ptLst>
  <dgm:cxnLst>
    <dgm:cxn modelId="{7C1F251C-08AB-4751-A06E-62FA0828B880}" type="presOf" srcId="{C98C41DB-A256-4DD6-9087-BEEDD9D36424}" destId="{79318394-5224-4893-AF5C-6FFBE511F8C3}" srcOrd="0" destOrd="0" presId="urn:microsoft.com/office/officeart/2008/layout/VerticalCurvedList"/>
    <dgm:cxn modelId="{DB5F4132-8623-436B-AA91-31CA668058FE}" srcId="{C98C41DB-A256-4DD6-9087-BEEDD9D36424}" destId="{78C0DCE5-717D-499A-A13D-8E657BBC839D}" srcOrd="3" destOrd="0" parTransId="{96A2A012-59C2-4D4C-84AE-474AFC27D9BA}" sibTransId="{A9C4D01E-77C3-454D-8E32-004D1C7D4EEC}"/>
    <dgm:cxn modelId="{0C6D3D3A-4016-411C-9FBA-E7E333CCE14F}" type="presOf" srcId="{71B04466-D9A0-4B9E-9BC0-EBC0492FE74B}" destId="{7D835E4F-D12D-4C01-A8F5-F67D8537CF93}" srcOrd="0" destOrd="0" presId="urn:microsoft.com/office/officeart/2008/layout/VerticalCurvedList"/>
    <dgm:cxn modelId="{4A04FB3B-B0AA-4167-B4CC-7816B5CA6345}" srcId="{C98C41DB-A256-4DD6-9087-BEEDD9D36424}" destId="{71B04466-D9A0-4B9E-9BC0-EBC0492FE74B}" srcOrd="0" destOrd="0" parTransId="{C3FDF952-79F1-4032-A9D1-6AA2F8D0DA00}" sibTransId="{2D0F105C-A8BD-47D6-A097-FB64D6308DBC}"/>
    <dgm:cxn modelId="{AD8B6361-135A-4184-B814-98BE24D286B6}" type="presOf" srcId="{0E23AD6E-92A4-42FB-80D3-F3DDE7B8546B}" destId="{480F4DDC-C5FA-4FBA-85C3-73E5215C05D7}" srcOrd="0" destOrd="0" presId="urn:microsoft.com/office/officeart/2008/layout/VerticalCurvedList"/>
    <dgm:cxn modelId="{41E20A46-B3BB-4058-8900-F9B4BA5D194D}" type="presOf" srcId="{99169CF7-37D5-4620-A178-A54AAA40EE40}" destId="{E3710213-7EE5-42E3-9056-BB8CF5614534}" srcOrd="0" destOrd="0" presId="urn:microsoft.com/office/officeart/2008/layout/VerticalCurvedList"/>
    <dgm:cxn modelId="{967B4B66-CABF-4356-B05B-43E74C31A2E2}" srcId="{C98C41DB-A256-4DD6-9087-BEEDD9D36424}" destId="{0E23AD6E-92A4-42FB-80D3-F3DDE7B8546B}" srcOrd="1" destOrd="0" parTransId="{916ECB8D-6A91-4462-A3A5-7B4E5F975FCC}" sibTransId="{6871F8D2-2311-432E-8A67-DC4D42A7B085}"/>
    <dgm:cxn modelId="{CCCA0670-ED7B-4230-A074-BA3F84143ADE}" type="presOf" srcId="{78C0DCE5-717D-499A-A13D-8E657BBC839D}" destId="{22A5C3A6-9B34-4E67-953F-1DA45A2BB9F7}" srcOrd="0" destOrd="0" presId="urn:microsoft.com/office/officeart/2008/layout/VerticalCurvedList"/>
    <dgm:cxn modelId="{A1C6C572-2293-4127-9DAF-8F5C701A2637}" srcId="{C98C41DB-A256-4DD6-9087-BEEDD9D36424}" destId="{99169CF7-37D5-4620-A178-A54AAA40EE40}" srcOrd="4" destOrd="0" parTransId="{E933CFD2-1ECB-486E-9BB8-36FFEACDD0EB}" sibTransId="{36842216-5A1B-4C2F-A625-1DAC4DCC90C7}"/>
    <dgm:cxn modelId="{81D5AC91-C3B1-4720-B198-9447E79B2885}" srcId="{C98C41DB-A256-4DD6-9087-BEEDD9D36424}" destId="{02329B26-3993-480D-ACBC-570B525BEA8D}" srcOrd="2" destOrd="0" parTransId="{11FA4535-43F3-412F-B2F4-E4E58DD278E7}" sibTransId="{4E035C98-3699-41B9-99FB-4862325E6F50}"/>
    <dgm:cxn modelId="{7BF200C3-C166-4D77-8068-A4657BB6DC00}" type="presOf" srcId="{02329B26-3993-480D-ACBC-570B525BEA8D}" destId="{27496C3A-5BA8-473D-9BD6-547DAF8FF7D2}" srcOrd="0" destOrd="0" presId="urn:microsoft.com/office/officeart/2008/layout/VerticalCurvedList"/>
    <dgm:cxn modelId="{5CDBB5E9-4A50-4C30-AC3A-FEF9ECA863B8}" type="presOf" srcId="{2D0F105C-A8BD-47D6-A097-FB64D6308DBC}" destId="{E3AF4CFE-EFD8-4FF0-8409-D027A37D0B12}" srcOrd="0" destOrd="0" presId="urn:microsoft.com/office/officeart/2008/layout/VerticalCurvedList"/>
    <dgm:cxn modelId="{8C8238A5-CFBE-4274-A5AD-202FF562FCAA}" type="presParOf" srcId="{79318394-5224-4893-AF5C-6FFBE511F8C3}" destId="{4F76F852-A85A-4F9F-8C5D-1DA65793965C}" srcOrd="0" destOrd="0" presId="urn:microsoft.com/office/officeart/2008/layout/VerticalCurvedList"/>
    <dgm:cxn modelId="{F49B43E4-DE7D-4701-AC21-33E94F1AD29D}" type="presParOf" srcId="{4F76F852-A85A-4F9F-8C5D-1DA65793965C}" destId="{F6026DCC-AF97-482C-A922-1EBA1A6F26C7}" srcOrd="0" destOrd="0" presId="urn:microsoft.com/office/officeart/2008/layout/VerticalCurvedList"/>
    <dgm:cxn modelId="{A8C22E2F-9743-43AD-A986-0A6F2C10A255}" type="presParOf" srcId="{F6026DCC-AF97-482C-A922-1EBA1A6F26C7}" destId="{528CF905-E8B3-4A8C-B401-7965387F7C73}" srcOrd="0" destOrd="0" presId="urn:microsoft.com/office/officeart/2008/layout/VerticalCurvedList"/>
    <dgm:cxn modelId="{6F30952E-E7B5-4DE3-BAB6-ED492683F45F}" type="presParOf" srcId="{F6026DCC-AF97-482C-A922-1EBA1A6F26C7}" destId="{E3AF4CFE-EFD8-4FF0-8409-D027A37D0B12}" srcOrd="1" destOrd="0" presId="urn:microsoft.com/office/officeart/2008/layout/VerticalCurvedList"/>
    <dgm:cxn modelId="{E95297AC-A47D-4934-B745-072A2BB475C3}" type="presParOf" srcId="{F6026DCC-AF97-482C-A922-1EBA1A6F26C7}" destId="{5EDE7D33-F6BC-4D84-8A2C-78525067C1B5}" srcOrd="2" destOrd="0" presId="urn:microsoft.com/office/officeart/2008/layout/VerticalCurvedList"/>
    <dgm:cxn modelId="{7F713DCB-E8E2-40F0-A228-6AFD7539A842}" type="presParOf" srcId="{F6026DCC-AF97-482C-A922-1EBA1A6F26C7}" destId="{8F9BCFB6-4E51-43CA-BE15-9AFB8F2DBBB1}" srcOrd="3" destOrd="0" presId="urn:microsoft.com/office/officeart/2008/layout/VerticalCurvedList"/>
    <dgm:cxn modelId="{F9090A66-7D42-4F47-8A8B-AB030DD0F2F7}" type="presParOf" srcId="{4F76F852-A85A-4F9F-8C5D-1DA65793965C}" destId="{7D835E4F-D12D-4C01-A8F5-F67D8537CF93}" srcOrd="1" destOrd="0" presId="urn:microsoft.com/office/officeart/2008/layout/VerticalCurvedList"/>
    <dgm:cxn modelId="{6CF15748-8737-49BA-9EA5-0898B18EB4CB}" type="presParOf" srcId="{4F76F852-A85A-4F9F-8C5D-1DA65793965C}" destId="{4DEF6751-A8E4-4E60-BD4B-18BA2EE98802}" srcOrd="2" destOrd="0" presId="urn:microsoft.com/office/officeart/2008/layout/VerticalCurvedList"/>
    <dgm:cxn modelId="{0E38FCBC-079F-45A1-AF2F-B5F2C9D2A5E7}" type="presParOf" srcId="{4DEF6751-A8E4-4E60-BD4B-18BA2EE98802}" destId="{7FD3B86B-6DFA-473D-9F0A-7B8745B4DD3D}" srcOrd="0" destOrd="0" presId="urn:microsoft.com/office/officeart/2008/layout/VerticalCurvedList"/>
    <dgm:cxn modelId="{C1D52529-BE01-4D26-9277-32A4E654390D}" type="presParOf" srcId="{4F76F852-A85A-4F9F-8C5D-1DA65793965C}" destId="{480F4DDC-C5FA-4FBA-85C3-73E5215C05D7}" srcOrd="3" destOrd="0" presId="urn:microsoft.com/office/officeart/2008/layout/VerticalCurvedList"/>
    <dgm:cxn modelId="{D38C086B-007D-4BAB-B98B-43D9AFB915ED}" type="presParOf" srcId="{4F76F852-A85A-4F9F-8C5D-1DA65793965C}" destId="{73662DBC-C7BD-43EB-9EED-249985FB3FFE}" srcOrd="4" destOrd="0" presId="urn:microsoft.com/office/officeart/2008/layout/VerticalCurvedList"/>
    <dgm:cxn modelId="{111CC4B1-9C9D-4D78-B40F-14DE111C7CE6}" type="presParOf" srcId="{73662DBC-C7BD-43EB-9EED-249985FB3FFE}" destId="{45CBDD9B-CF2D-47D1-BFCD-A15D99C8E2B7}" srcOrd="0" destOrd="0" presId="urn:microsoft.com/office/officeart/2008/layout/VerticalCurvedList"/>
    <dgm:cxn modelId="{C331794C-BBD9-40A9-B39D-62823062E59B}" type="presParOf" srcId="{4F76F852-A85A-4F9F-8C5D-1DA65793965C}" destId="{27496C3A-5BA8-473D-9BD6-547DAF8FF7D2}" srcOrd="5" destOrd="0" presId="urn:microsoft.com/office/officeart/2008/layout/VerticalCurvedList"/>
    <dgm:cxn modelId="{EC4D69FC-5CDC-4C76-B5B0-051C41CA81B8}" type="presParOf" srcId="{4F76F852-A85A-4F9F-8C5D-1DA65793965C}" destId="{F855C794-21FE-47A0-AB8A-AFB848BD846F}" srcOrd="6" destOrd="0" presId="urn:microsoft.com/office/officeart/2008/layout/VerticalCurvedList"/>
    <dgm:cxn modelId="{09815D53-C3EB-4D08-93BB-9E6B7CA923A7}" type="presParOf" srcId="{F855C794-21FE-47A0-AB8A-AFB848BD846F}" destId="{8421FFF0-9B68-47C1-9670-0A65D1152867}" srcOrd="0" destOrd="0" presId="urn:microsoft.com/office/officeart/2008/layout/VerticalCurvedList"/>
    <dgm:cxn modelId="{FC4CDCAA-BB0D-478A-B7C7-349A694CEA72}" type="presParOf" srcId="{4F76F852-A85A-4F9F-8C5D-1DA65793965C}" destId="{22A5C3A6-9B34-4E67-953F-1DA45A2BB9F7}" srcOrd="7" destOrd="0" presId="urn:microsoft.com/office/officeart/2008/layout/VerticalCurvedList"/>
    <dgm:cxn modelId="{F122487C-6CCE-4C4F-88DF-FBFD0807EF22}" type="presParOf" srcId="{4F76F852-A85A-4F9F-8C5D-1DA65793965C}" destId="{F2999951-14DF-4E32-B851-8BAD8E472797}" srcOrd="8" destOrd="0" presId="urn:microsoft.com/office/officeart/2008/layout/VerticalCurvedList"/>
    <dgm:cxn modelId="{0BB7A58B-D9ED-4C3C-9755-49864D553D5F}" type="presParOf" srcId="{F2999951-14DF-4E32-B851-8BAD8E472797}" destId="{DC2FD81A-6741-4990-AAD5-568A6C2E1FB9}" srcOrd="0" destOrd="0" presId="urn:microsoft.com/office/officeart/2008/layout/VerticalCurvedList"/>
    <dgm:cxn modelId="{C38BF9E3-EE09-4707-A010-D43F6C80A2C0}" type="presParOf" srcId="{4F76F852-A85A-4F9F-8C5D-1DA65793965C}" destId="{E3710213-7EE5-42E3-9056-BB8CF5614534}" srcOrd="9" destOrd="0" presId="urn:microsoft.com/office/officeart/2008/layout/VerticalCurvedList"/>
    <dgm:cxn modelId="{3FC318B2-BA1E-48CB-AEE1-CE9BE0BD66E2}" type="presParOf" srcId="{4F76F852-A85A-4F9F-8C5D-1DA65793965C}" destId="{E66760F4-B624-4E97-99B0-68B5757B2B7A}" srcOrd="10" destOrd="0" presId="urn:microsoft.com/office/officeart/2008/layout/VerticalCurvedList"/>
    <dgm:cxn modelId="{8BD40885-0840-44EB-9FB3-2D64F60A5678}" type="presParOf" srcId="{E66760F4-B624-4E97-99B0-68B5757B2B7A}" destId="{37849CA4-8F77-4942-93B3-92EE845CFBA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EF259512-78A4-4E28-9878-C6413EEF1A95}">
      <dgm:prSet custT="1"/>
      <dgm:spPr/>
      <dgm:t>
        <a:bodyPr/>
        <a:lstStyle/>
        <a:p>
          <a:r>
            <a:rPr lang="en-US" sz="3600" dirty="0" err="1">
              <a:latin typeface="Times New Roman" pitchFamily="18" charset="0"/>
              <a:cs typeface="Times New Roman" pitchFamily="18" charset="0"/>
            </a:rPr>
            <a:t>GridLayout</a:t>
          </a:r>
          <a:endParaRPr lang="en-US" sz="3600" dirty="0">
            <a:latin typeface="Times New Roman" pitchFamily="18" charset="0"/>
            <a:cs typeface="Times New Roman" pitchFamily="18" charset="0"/>
          </a:endParaRPr>
        </a:p>
      </dgm:t>
    </dgm:pt>
    <dgm:pt modelId="{7C05DEBA-12D3-462D-A7AC-848B136453EA}" type="parTrans" cxnId="{D576F2B9-E7F0-4751-8625-E2EB292DAB08}">
      <dgm:prSet/>
      <dgm:spPr/>
      <dgm:t>
        <a:bodyPr/>
        <a:lstStyle/>
        <a:p>
          <a:endParaRPr lang="en-US"/>
        </a:p>
      </dgm:t>
    </dgm:pt>
    <dgm:pt modelId="{598C9EB4-B59F-4170-A2BC-5BE3A7615812}" type="sibTrans" cxnId="{D576F2B9-E7F0-4751-8625-E2EB292DAB08}">
      <dgm:prSet/>
      <dgm:spPr/>
      <dgm:t>
        <a:bodyPr/>
        <a:lstStyle/>
        <a:p>
          <a:endParaRPr lang="en-US"/>
        </a:p>
      </dgm:t>
    </dgm:pt>
    <dgm:pt modelId="{2B8A27AF-85AC-4AFA-8B8B-9D691E123A4D}">
      <dgm:prSet custT="1"/>
      <dgm:spPr/>
      <dgm:t>
        <a:bodyPr/>
        <a:lstStyle/>
        <a:p>
          <a:r>
            <a:rPr lang="en-US" sz="3600" dirty="0" err="1">
              <a:latin typeface="Times New Roman" pitchFamily="18" charset="0"/>
              <a:cs typeface="Times New Roman" pitchFamily="18" charset="0"/>
            </a:rPr>
            <a:t>GridBagLayout</a:t>
          </a:r>
          <a:endParaRPr lang="en-US" sz="3600" dirty="0">
            <a:latin typeface="Times New Roman" pitchFamily="18" charset="0"/>
            <a:cs typeface="Times New Roman" pitchFamily="18" charset="0"/>
          </a:endParaRPr>
        </a:p>
      </dgm:t>
    </dgm:pt>
    <dgm:pt modelId="{27EE69E1-F7CE-4B77-B68B-DD6901EAD40D}" type="parTrans" cxnId="{E42131DD-22F3-45A7-AEEF-463393015ED1}">
      <dgm:prSet/>
      <dgm:spPr/>
      <dgm:t>
        <a:bodyPr/>
        <a:lstStyle/>
        <a:p>
          <a:endParaRPr lang="en-US"/>
        </a:p>
      </dgm:t>
    </dgm:pt>
    <dgm:pt modelId="{1ECA59FC-E20E-4A2F-AE20-6D1B3C2918DB}" type="sibTrans" cxnId="{E42131DD-22F3-45A7-AEEF-463393015ED1}">
      <dgm:prSet/>
      <dgm:spPr/>
      <dgm:t>
        <a:bodyPr/>
        <a:lstStyle/>
        <a:p>
          <a:endParaRPr lang="en-US"/>
        </a:p>
      </dgm:t>
    </dgm:pt>
    <dgm:pt modelId="{7BCF0559-2302-4309-819D-B35A005A85BB}">
      <dgm:prSet custT="1"/>
      <dgm:spPr/>
      <dgm:t>
        <a:bodyPr/>
        <a:lstStyle/>
        <a:p>
          <a:r>
            <a:rPr lang="en-US" sz="3600" dirty="0" err="1">
              <a:latin typeface="Times New Roman" pitchFamily="18" charset="0"/>
              <a:cs typeface="Times New Roman" pitchFamily="18" charset="0"/>
            </a:rPr>
            <a:t>GroupLayout</a:t>
          </a:r>
          <a:endParaRPr lang="en-US" sz="3600" dirty="0">
            <a:latin typeface="Times New Roman" pitchFamily="18" charset="0"/>
            <a:cs typeface="Times New Roman" pitchFamily="18" charset="0"/>
          </a:endParaRPr>
        </a:p>
      </dgm:t>
    </dgm:pt>
    <dgm:pt modelId="{668E09BF-59CE-49B6-83C5-9574ACBC16E3}" type="parTrans" cxnId="{5C27CA1D-BF64-4C62-A4C1-D4A2A2542538}">
      <dgm:prSet/>
      <dgm:spPr/>
      <dgm:t>
        <a:bodyPr/>
        <a:lstStyle/>
        <a:p>
          <a:endParaRPr lang="en-US"/>
        </a:p>
      </dgm:t>
    </dgm:pt>
    <dgm:pt modelId="{026130BA-8F79-4C32-85F3-DEDC59F0CA95}" type="sibTrans" cxnId="{5C27CA1D-BF64-4C62-A4C1-D4A2A2542538}">
      <dgm:prSet/>
      <dgm:spPr/>
      <dgm:t>
        <a:bodyPr/>
        <a:lstStyle/>
        <a:p>
          <a:endParaRPr lang="en-US"/>
        </a:p>
      </dgm:t>
    </dgm:pt>
    <dgm:pt modelId="{FD7C5404-369E-4C88-8F39-46F179E03704}">
      <dgm:prSet custT="1"/>
      <dgm:spPr/>
      <dgm:t>
        <a:bodyPr/>
        <a:lstStyle/>
        <a:p>
          <a:r>
            <a:rPr lang="en-US" sz="3600" dirty="0" err="1">
              <a:latin typeface="Times New Roman" pitchFamily="18" charset="0"/>
              <a:cs typeface="Times New Roman" pitchFamily="18" charset="0"/>
            </a:rPr>
            <a:t>SpringLayout</a:t>
          </a:r>
          <a:endParaRPr lang="en-US" sz="3600" dirty="0">
            <a:latin typeface="Times New Roman" pitchFamily="18" charset="0"/>
            <a:cs typeface="Times New Roman" pitchFamily="18" charset="0"/>
          </a:endParaRPr>
        </a:p>
      </dgm:t>
    </dgm:pt>
    <dgm:pt modelId="{91EF36DF-AFEB-4BE4-8241-2069B6DAE6FC}" type="parTrans" cxnId="{CE41EEA5-FBBD-41E3-B3CD-E117AB56EA7F}">
      <dgm:prSet/>
      <dgm:spPr/>
      <dgm:t>
        <a:bodyPr/>
        <a:lstStyle/>
        <a:p>
          <a:endParaRPr lang="en-US"/>
        </a:p>
      </dgm:t>
    </dgm:pt>
    <dgm:pt modelId="{BCC699B6-B3E3-40D2-B2F0-CF0124FA7368}" type="sibTrans" cxnId="{CE41EEA5-FBBD-41E3-B3CD-E117AB56EA7F}">
      <dgm:prSet/>
      <dgm:spPr/>
      <dgm:t>
        <a:bodyPr/>
        <a:lstStyle/>
        <a:p>
          <a:endParaRPr lang="en-US"/>
        </a:p>
      </dgm:t>
    </dgm:pt>
    <dgm:pt modelId="{79318394-5224-4893-AF5C-6FFBE511F8C3}" type="pres">
      <dgm:prSet presAssocID="{C98C41DB-A256-4DD6-9087-BEEDD9D36424}" presName="Name0" presStyleCnt="0">
        <dgm:presLayoutVars>
          <dgm:chMax val="7"/>
          <dgm:chPref val="7"/>
          <dgm:dir/>
        </dgm:presLayoutVars>
      </dgm:prSet>
      <dgm:spPr/>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4"/>
      <dgm:spPr/>
    </dgm:pt>
    <dgm:pt modelId="{E3AF4CFE-EFD8-4FF0-8409-D027A37D0B12}" type="pres">
      <dgm:prSet presAssocID="{C98C41DB-A256-4DD6-9087-BEEDD9D36424}" presName="conn" presStyleLbl="parChTrans1D2" presStyleIdx="0" presStyleCnt="1"/>
      <dgm:spPr/>
    </dgm:pt>
    <dgm:pt modelId="{5EDE7D33-F6BC-4D84-8A2C-78525067C1B5}" type="pres">
      <dgm:prSet presAssocID="{C98C41DB-A256-4DD6-9087-BEEDD9D36424}" presName="extraNode" presStyleLbl="node1" presStyleIdx="0" presStyleCnt="4"/>
      <dgm:spPr/>
    </dgm:pt>
    <dgm:pt modelId="{8F9BCFB6-4E51-43CA-BE15-9AFB8F2DBBB1}" type="pres">
      <dgm:prSet presAssocID="{C98C41DB-A256-4DD6-9087-BEEDD9D36424}" presName="dstNode" presStyleLbl="node1" presStyleIdx="0" presStyleCnt="4"/>
      <dgm:spPr/>
    </dgm:pt>
    <dgm:pt modelId="{3D145B8D-53E7-446D-AEA9-44888C2DF653}" type="pres">
      <dgm:prSet presAssocID="{EF259512-78A4-4E28-9878-C6413EEF1A95}" presName="text_1" presStyleLbl="node1" presStyleIdx="0" presStyleCnt="4">
        <dgm:presLayoutVars>
          <dgm:bulletEnabled val="1"/>
        </dgm:presLayoutVars>
      </dgm:prSet>
      <dgm:spPr/>
    </dgm:pt>
    <dgm:pt modelId="{932F5E76-7BB3-4A55-A66A-1DF209078367}" type="pres">
      <dgm:prSet presAssocID="{EF259512-78A4-4E28-9878-C6413EEF1A95}" presName="accent_1" presStyleCnt="0"/>
      <dgm:spPr/>
    </dgm:pt>
    <dgm:pt modelId="{A45A1C34-69AD-4C5E-B9EA-27F56078F6BA}" type="pres">
      <dgm:prSet presAssocID="{EF259512-78A4-4E28-9878-C6413EEF1A95}" presName="accentRepeatNode" presStyleLbl="solidFgAcc1" presStyleIdx="0" presStyleCnt="4"/>
      <dgm:spPr/>
    </dgm:pt>
    <dgm:pt modelId="{B02A07BD-15D6-410D-A6D2-9102E93DCECC}" type="pres">
      <dgm:prSet presAssocID="{2B8A27AF-85AC-4AFA-8B8B-9D691E123A4D}" presName="text_2" presStyleLbl="node1" presStyleIdx="1" presStyleCnt="4">
        <dgm:presLayoutVars>
          <dgm:bulletEnabled val="1"/>
        </dgm:presLayoutVars>
      </dgm:prSet>
      <dgm:spPr/>
    </dgm:pt>
    <dgm:pt modelId="{451CB8BC-982B-4025-943F-476E41A9E957}" type="pres">
      <dgm:prSet presAssocID="{2B8A27AF-85AC-4AFA-8B8B-9D691E123A4D}" presName="accent_2" presStyleCnt="0"/>
      <dgm:spPr/>
    </dgm:pt>
    <dgm:pt modelId="{0674EB24-AB38-4453-A7F5-D329C475C4F9}" type="pres">
      <dgm:prSet presAssocID="{2B8A27AF-85AC-4AFA-8B8B-9D691E123A4D}" presName="accentRepeatNode" presStyleLbl="solidFgAcc1" presStyleIdx="1" presStyleCnt="4"/>
      <dgm:spPr/>
    </dgm:pt>
    <dgm:pt modelId="{C91A6559-787C-4EEF-895C-54B94F17ED5B}" type="pres">
      <dgm:prSet presAssocID="{7BCF0559-2302-4309-819D-B35A005A85BB}" presName="text_3" presStyleLbl="node1" presStyleIdx="2" presStyleCnt="4">
        <dgm:presLayoutVars>
          <dgm:bulletEnabled val="1"/>
        </dgm:presLayoutVars>
      </dgm:prSet>
      <dgm:spPr/>
    </dgm:pt>
    <dgm:pt modelId="{28E77373-6193-4CA9-997F-23998AF3E93B}" type="pres">
      <dgm:prSet presAssocID="{7BCF0559-2302-4309-819D-B35A005A85BB}" presName="accent_3" presStyleCnt="0"/>
      <dgm:spPr/>
    </dgm:pt>
    <dgm:pt modelId="{3369D5D8-23F8-4A79-9B5A-E92BC09FEB42}" type="pres">
      <dgm:prSet presAssocID="{7BCF0559-2302-4309-819D-B35A005A85BB}" presName="accentRepeatNode" presStyleLbl="solidFgAcc1" presStyleIdx="2" presStyleCnt="4"/>
      <dgm:spPr/>
    </dgm:pt>
    <dgm:pt modelId="{187B09D0-EF2C-4C00-84A2-C1D16D656E85}" type="pres">
      <dgm:prSet presAssocID="{FD7C5404-369E-4C88-8F39-46F179E03704}" presName="text_4" presStyleLbl="node1" presStyleIdx="3" presStyleCnt="4">
        <dgm:presLayoutVars>
          <dgm:bulletEnabled val="1"/>
        </dgm:presLayoutVars>
      </dgm:prSet>
      <dgm:spPr/>
    </dgm:pt>
    <dgm:pt modelId="{0CFC488D-A869-4D74-8509-58EE94BBDA83}" type="pres">
      <dgm:prSet presAssocID="{FD7C5404-369E-4C88-8F39-46F179E03704}" presName="accent_4" presStyleCnt="0"/>
      <dgm:spPr/>
    </dgm:pt>
    <dgm:pt modelId="{025F2177-6BB6-4433-852A-61C6F6496BD3}" type="pres">
      <dgm:prSet presAssocID="{FD7C5404-369E-4C88-8F39-46F179E03704}" presName="accentRepeatNode" presStyleLbl="solidFgAcc1" presStyleIdx="3" presStyleCnt="4"/>
      <dgm:spPr/>
    </dgm:pt>
  </dgm:ptLst>
  <dgm:cxnLst>
    <dgm:cxn modelId="{6DCEEC06-55B6-4A28-B445-DDBD6EC483E4}" type="presOf" srcId="{C98C41DB-A256-4DD6-9087-BEEDD9D36424}" destId="{79318394-5224-4893-AF5C-6FFBE511F8C3}" srcOrd="0" destOrd="0" presId="urn:microsoft.com/office/officeart/2008/layout/VerticalCurvedList"/>
    <dgm:cxn modelId="{5C27CA1D-BF64-4C62-A4C1-D4A2A2542538}" srcId="{C98C41DB-A256-4DD6-9087-BEEDD9D36424}" destId="{7BCF0559-2302-4309-819D-B35A005A85BB}" srcOrd="2" destOrd="0" parTransId="{668E09BF-59CE-49B6-83C5-9574ACBC16E3}" sibTransId="{026130BA-8F79-4C32-85F3-DEDC59F0CA95}"/>
    <dgm:cxn modelId="{DC116935-F9F6-4A57-A3A7-0D2B1DAAE0A0}" type="presOf" srcId="{FD7C5404-369E-4C88-8F39-46F179E03704}" destId="{187B09D0-EF2C-4C00-84A2-C1D16D656E85}" srcOrd="0" destOrd="0" presId="urn:microsoft.com/office/officeart/2008/layout/VerticalCurvedList"/>
    <dgm:cxn modelId="{E240946B-2E8F-47E9-90CD-5304CE85A9CE}" type="presOf" srcId="{2B8A27AF-85AC-4AFA-8B8B-9D691E123A4D}" destId="{B02A07BD-15D6-410D-A6D2-9102E93DCECC}" srcOrd="0" destOrd="0" presId="urn:microsoft.com/office/officeart/2008/layout/VerticalCurvedList"/>
    <dgm:cxn modelId="{7948F79D-C65A-4D91-ABCD-6644FD5DBC6D}" type="presOf" srcId="{EF259512-78A4-4E28-9878-C6413EEF1A95}" destId="{3D145B8D-53E7-446D-AEA9-44888C2DF653}" srcOrd="0" destOrd="0" presId="urn:microsoft.com/office/officeart/2008/layout/VerticalCurvedList"/>
    <dgm:cxn modelId="{FD4A029E-54A3-4EED-99C5-45A2DCA7FDC1}" type="presOf" srcId="{598C9EB4-B59F-4170-A2BC-5BE3A7615812}" destId="{E3AF4CFE-EFD8-4FF0-8409-D027A37D0B12}" srcOrd="0" destOrd="0" presId="urn:microsoft.com/office/officeart/2008/layout/VerticalCurvedList"/>
    <dgm:cxn modelId="{CE41EEA5-FBBD-41E3-B3CD-E117AB56EA7F}" srcId="{C98C41DB-A256-4DD6-9087-BEEDD9D36424}" destId="{FD7C5404-369E-4C88-8F39-46F179E03704}" srcOrd="3" destOrd="0" parTransId="{91EF36DF-AFEB-4BE4-8241-2069B6DAE6FC}" sibTransId="{BCC699B6-B3E3-40D2-B2F0-CF0124FA7368}"/>
    <dgm:cxn modelId="{D576F2B9-E7F0-4751-8625-E2EB292DAB08}" srcId="{C98C41DB-A256-4DD6-9087-BEEDD9D36424}" destId="{EF259512-78A4-4E28-9878-C6413EEF1A95}" srcOrd="0" destOrd="0" parTransId="{7C05DEBA-12D3-462D-A7AC-848B136453EA}" sibTransId="{598C9EB4-B59F-4170-A2BC-5BE3A7615812}"/>
    <dgm:cxn modelId="{CAC1FDCC-358B-4822-934C-618F0475DF0F}" type="presOf" srcId="{7BCF0559-2302-4309-819D-B35A005A85BB}" destId="{C91A6559-787C-4EEF-895C-54B94F17ED5B}" srcOrd="0" destOrd="0" presId="urn:microsoft.com/office/officeart/2008/layout/VerticalCurvedList"/>
    <dgm:cxn modelId="{E42131DD-22F3-45A7-AEEF-463393015ED1}" srcId="{C98C41DB-A256-4DD6-9087-BEEDD9D36424}" destId="{2B8A27AF-85AC-4AFA-8B8B-9D691E123A4D}" srcOrd="1" destOrd="0" parTransId="{27EE69E1-F7CE-4B77-B68B-DD6901EAD40D}" sibTransId="{1ECA59FC-E20E-4A2F-AE20-6D1B3C2918DB}"/>
    <dgm:cxn modelId="{B2AF3C26-308B-4618-9384-9763B8325989}" type="presParOf" srcId="{79318394-5224-4893-AF5C-6FFBE511F8C3}" destId="{4F76F852-A85A-4F9F-8C5D-1DA65793965C}" srcOrd="0" destOrd="0" presId="urn:microsoft.com/office/officeart/2008/layout/VerticalCurvedList"/>
    <dgm:cxn modelId="{F4C8E4F2-612F-4726-9DDE-79EA6773B58E}" type="presParOf" srcId="{4F76F852-A85A-4F9F-8C5D-1DA65793965C}" destId="{F6026DCC-AF97-482C-A922-1EBA1A6F26C7}" srcOrd="0" destOrd="0" presId="urn:microsoft.com/office/officeart/2008/layout/VerticalCurvedList"/>
    <dgm:cxn modelId="{D3DD229E-6250-40FC-88AC-3CDB5BB451D3}" type="presParOf" srcId="{F6026DCC-AF97-482C-A922-1EBA1A6F26C7}" destId="{528CF905-E8B3-4A8C-B401-7965387F7C73}" srcOrd="0" destOrd="0" presId="urn:microsoft.com/office/officeart/2008/layout/VerticalCurvedList"/>
    <dgm:cxn modelId="{82BC3958-0560-451D-A4D2-B8A23836FADC}" type="presParOf" srcId="{F6026DCC-AF97-482C-A922-1EBA1A6F26C7}" destId="{E3AF4CFE-EFD8-4FF0-8409-D027A37D0B12}" srcOrd="1" destOrd="0" presId="urn:microsoft.com/office/officeart/2008/layout/VerticalCurvedList"/>
    <dgm:cxn modelId="{8B6DA766-BA62-498D-BBB6-D09DF1792586}" type="presParOf" srcId="{F6026DCC-AF97-482C-A922-1EBA1A6F26C7}" destId="{5EDE7D33-F6BC-4D84-8A2C-78525067C1B5}" srcOrd="2" destOrd="0" presId="urn:microsoft.com/office/officeart/2008/layout/VerticalCurvedList"/>
    <dgm:cxn modelId="{9E3885F1-E60A-4D10-A73B-9367DC161F6E}" type="presParOf" srcId="{F6026DCC-AF97-482C-A922-1EBA1A6F26C7}" destId="{8F9BCFB6-4E51-43CA-BE15-9AFB8F2DBBB1}" srcOrd="3" destOrd="0" presId="urn:microsoft.com/office/officeart/2008/layout/VerticalCurvedList"/>
    <dgm:cxn modelId="{24B9CBDB-B51C-44B5-9E74-A01C4DA78076}" type="presParOf" srcId="{4F76F852-A85A-4F9F-8C5D-1DA65793965C}" destId="{3D145B8D-53E7-446D-AEA9-44888C2DF653}" srcOrd="1" destOrd="0" presId="urn:microsoft.com/office/officeart/2008/layout/VerticalCurvedList"/>
    <dgm:cxn modelId="{80851228-6E8C-42C3-9619-1DA2541BC507}" type="presParOf" srcId="{4F76F852-A85A-4F9F-8C5D-1DA65793965C}" destId="{932F5E76-7BB3-4A55-A66A-1DF209078367}" srcOrd="2" destOrd="0" presId="urn:microsoft.com/office/officeart/2008/layout/VerticalCurvedList"/>
    <dgm:cxn modelId="{E0B872BC-1BF0-4867-9C60-C1624041E721}" type="presParOf" srcId="{932F5E76-7BB3-4A55-A66A-1DF209078367}" destId="{A45A1C34-69AD-4C5E-B9EA-27F56078F6BA}" srcOrd="0" destOrd="0" presId="urn:microsoft.com/office/officeart/2008/layout/VerticalCurvedList"/>
    <dgm:cxn modelId="{779A1DFA-B5D8-4074-A0B6-8D0D861A7D26}" type="presParOf" srcId="{4F76F852-A85A-4F9F-8C5D-1DA65793965C}" destId="{B02A07BD-15D6-410D-A6D2-9102E93DCECC}" srcOrd="3" destOrd="0" presId="urn:microsoft.com/office/officeart/2008/layout/VerticalCurvedList"/>
    <dgm:cxn modelId="{5C1B41EB-A66C-45E3-9C1F-CA66B7BA0FD9}" type="presParOf" srcId="{4F76F852-A85A-4F9F-8C5D-1DA65793965C}" destId="{451CB8BC-982B-4025-943F-476E41A9E957}" srcOrd="4" destOrd="0" presId="urn:microsoft.com/office/officeart/2008/layout/VerticalCurvedList"/>
    <dgm:cxn modelId="{7032FFF8-9010-414A-BFA2-092BE622FABF}" type="presParOf" srcId="{451CB8BC-982B-4025-943F-476E41A9E957}" destId="{0674EB24-AB38-4453-A7F5-D329C475C4F9}" srcOrd="0" destOrd="0" presId="urn:microsoft.com/office/officeart/2008/layout/VerticalCurvedList"/>
    <dgm:cxn modelId="{03ACD390-59E1-424A-A614-521534F7E439}" type="presParOf" srcId="{4F76F852-A85A-4F9F-8C5D-1DA65793965C}" destId="{C91A6559-787C-4EEF-895C-54B94F17ED5B}" srcOrd="5" destOrd="0" presId="urn:microsoft.com/office/officeart/2008/layout/VerticalCurvedList"/>
    <dgm:cxn modelId="{420FE43E-2D88-4356-9522-39D5E959D440}" type="presParOf" srcId="{4F76F852-A85A-4F9F-8C5D-1DA65793965C}" destId="{28E77373-6193-4CA9-997F-23998AF3E93B}" srcOrd="6" destOrd="0" presId="urn:microsoft.com/office/officeart/2008/layout/VerticalCurvedList"/>
    <dgm:cxn modelId="{166A0813-0FCA-4C07-9AB4-DE01340D9D2B}" type="presParOf" srcId="{28E77373-6193-4CA9-997F-23998AF3E93B}" destId="{3369D5D8-23F8-4A79-9B5A-E92BC09FEB42}" srcOrd="0" destOrd="0" presId="urn:microsoft.com/office/officeart/2008/layout/VerticalCurvedList"/>
    <dgm:cxn modelId="{70AE7589-54D2-4CFF-AB57-2A3F51AA5BC0}" type="presParOf" srcId="{4F76F852-A85A-4F9F-8C5D-1DA65793965C}" destId="{187B09D0-EF2C-4C00-84A2-C1D16D656E85}" srcOrd="7" destOrd="0" presId="urn:microsoft.com/office/officeart/2008/layout/VerticalCurvedList"/>
    <dgm:cxn modelId="{9A9DF35C-4942-4F53-9D61-76A194D7860F}" type="presParOf" srcId="{4F76F852-A85A-4F9F-8C5D-1DA65793965C}" destId="{0CFC488D-A869-4D74-8509-58EE94BBDA83}" srcOrd="8" destOrd="0" presId="urn:microsoft.com/office/officeart/2008/layout/VerticalCurvedList"/>
    <dgm:cxn modelId="{4E110C38-B774-4A5C-95A1-645545359695}" type="presParOf" srcId="{0CFC488D-A869-4D74-8509-58EE94BBDA83}" destId="{025F2177-6BB6-4433-852A-61C6F6496BD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802679" y="-736081"/>
          <a:ext cx="5720313" cy="5720313"/>
        </a:xfrm>
        <a:prstGeom prst="blockArc">
          <a:avLst>
            <a:gd name="adj1" fmla="val 18900000"/>
            <a:gd name="adj2" fmla="val 2700000"/>
            <a:gd name="adj3" fmla="val 378"/>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835E4F-D12D-4C01-A8F5-F67D8537CF93}">
      <dsp:nvSpPr>
        <dsp:cNvPr id="0" name=""/>
        <dsp:cNvSpPr/>
      </dsp:nvSpPr>
      <dsp:spPr>
        <a:xfrm>
          <a:off x="401554" y="265424"/>
          <a:ext cx="8434117" cy="53118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63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Tổng</a:t>
          </a:r>
          <a:r>
            <a:rPr lang="en-US" sz="3600" kern="1200" dirty="0">
              <a:latin typeface="Times New Roman" pitchFamily="18" charset="0"/>
              <a:cs typeface="Times New Roman" pitchFamily="18" charset="0"/>
            </a:rPr>
            <a:t> </a:t>
          </a:r>
          <a:r>
            <a:rPr lang="en-US" sz="3600" kern="1200" dirty="0" err="1">
              <a:latin typeface="Times New Roman" pitchFamily="18" charset="0"/>
              <a:cs typeface="Times New Roman" pitchFamily="18" charset="0"/>
            </a:rPr>
            <a:t>quan</a:t>
          </a:r>
          <a:r>
            <a:rPr lang="en-US" sz="3600" kern="1200" dirty="0">
              <a:latin typeface="Times New Roman" pitchFamily="18" charset="0"/>
              <a:cs typeface="Times New Roman" pitchFamily="18" charset="0"/>
            </a:rPr>
            <a:t> </a:t>
          </a:r>
          <a:r>
            <a:rPr lang="en-US" sz="3600" kern="1200" dirty="0" err="1">
              <a:latin typeface="Times New Roman" pitchFamily="18" charset="0"/>
              <a:cs typeface="Times New Roman" pitchFamily="18" charset="0"/>
            </a:rPr>
            <a:t>về</a:t>
          </a:r>
          <a:r>
            <a:rPr lang="en-US" sz="3600" kern="1200" dirty="0">
              <a:latin typeface="Times New Roman" pitchFamily="18" charset="0"/>
              <a:cs typeface="Times New Roman" pitchFamily="18" charset="0"/>
            </a:rPr>
            <a:t> </a:t>
          </a:r>
          <a:r>
            <a:rPr lang="en-US" sz="3600" kern="1200">
              <a:latin typeface="Times New Roman" pitchFamily="18" charset="0"/>
              <a:cs typeface="Times New Roman" pitchFamily="18" charset="0"/>
            </a:rPr>
            <a:t>Layout Manager</a:t>
          </a:r>
          <a:endParaRPr lang="en-US" sz="3600" kern="1200" dirty="0">
            <a:latin typeface="Times New Roman" pitchFamily="18" charset="0"/>
            <a:cs typeface="Times New Roman" pitchFamily="18" charset="0"/>
          </a:endParaRPr>
        </a:p>
      </dsp:txBody>
      <dsp:txXfrm>
        <a:off x="401554" y="265424"/>
        <a:ext cx="8434117" cy="531188"/>
      </dsp:txXfrm>
    </dsp:sp>
    <dsp:sp modelId="{7FD3B86B-6DFA-473D-9F0A-7B8745B4DD3D}">
      <dsp:nvSpPr>
        <dsp:cNvPr id="0" name=""/>
        <dsp:cNvSpPr/>
      </dsp:nvSpPr>
      <dsp:spPr>
        <a:xfrm>
          <a:off x="69561" y="199025"/>
          <a:ext cx="663985" cy="663985"/>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0F4DDC-C5FA-4FBA-85C3-73E5215C05D7}">
      <dsp:nvSpPr>
        <dsp:cNvPr id="0" name=""/>
        <dsp:cNvSpPr/>
      </dsp:nvSpPr>
      <dsp:spPr>
        <a:xfrm>
          <a:off x="782189" y="1061952"/>
          <a:ext cx="8053482" cy="53118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63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BoxLayout</a:t>
          </a:r>
          <a:endParaRPr lang="en-US" sz="3600" kern="1200" dirty="0">
            <a:latin typeface="Times New Roman" pitchFamily="18" charset="0"/>
            <a:cs typeface="Times New Roman" pitchFamily="18" charset="0"/>
          </a:endParaRPr>
        </a:p>
      </dsp:txBody>
      <dsp:txXfrm>
        <a:off x="782189" y="1061952"/>
        <a:ext cx="8053482" cy="531188"/>
      </dsp:txXfrm>
    </dsp:sp>
    <dsp:sp modelId="{45CBDD9B-CF2D-47D1-BFCD-A15D99C8E2B7}">
      <dsp:nvSpPr>
        <dsp:cNvPr id="0" name=""/>
        <dsp:cNvSpPr/>
      </dsp:nvSpPr>
      <dsp:spPr>
        <a:xfrm>
          <a:off x="450196" y="995553"/>
          <a:ext cx="663985" cy="663985"/>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496C3A-5BA8-473D-9BD6-547DAF8FF7D2}">
      <dsp:nvSpPr>
        <dsp:cNvPr id="0" name=""/>
        <dsp:cNvSpPr/>
      </dsp:nvSpPr>
      <dsp:spPr>
        <a:xfrm>
          <a:off x="899013" y="1925516"/>
          <a:ext cx="7936658" cy="53118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63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FlowLayout</a:t>
          </a:r>
          <a:endParaRPr lang="en-US" sz="3600" kern="1200" dirty="0">
            <a:latin typeface="Times New Roman" pitchFamily="18" charset="0"/>
            <a:cs typeface="Times New Roman" pitchFamily="18" charset="0"/>
          </a:endParaRPr>
        </a:p>
      </dsp:txBody>
      <dsp:txXfrm>
        <a:off x="899013" y="1925516"/>
        <a:ext cx="7936658" cy="531188"/>
      </dsp:txXfrm>
    </dsp:sp>
    <dsp:sp modelId="{8421FFF0-9B68-47C1-9670-0A65D1152867}">
      <dsp:nvSpPr>
        <dsp:cNvPr id="0" name=""/>
        <dsp:cNvSpPr/>
      </dsp:nvSpPr>
      <dsp:spPr>
        <a:xfrm>
          <a:off x="567020" y="1792082"/>
          <a:ext cx="663985" cy="663985"/>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A5C3A6-9B34-4E67-953F-1DA45A2BB9F7}">
      <dsp:nvSpPr>
        <dsp:cNvPr id="0" name=""/>
        <dsp:cNvSpPr/>
      </dsp:nvSpPr>
      <dsp:spPr>
        <a:xfrm>
          <a:off x="782189" y="2655008"/>
          <a:ext cx="8053482" cy="531188"/>
        </a:xfrm>
        <a:prstGeom prst="rect">
          <a:avLst/>
        </a:prstGeom>
        <a:no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63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BorderLayout</a:t>
          </a:r>
          <a:endParaRPr lang="en-US" sz="3600" kern="1200" dirty="0">
            <a:latin typeface="Times New Roman" pitchFamily="18" charset="0"/>
            <a:cs typeface="Times New Roman" pitchFamily="18" charset="0"/>
          </a:endParaRPr>
        </a:p>
      </dsp:txBody>
      <dsp:txXfrm>
        <a:off x="782189" y="2655008"/>
        <a:ext cx="8053482" cy="531188"/>
      </dsp:txXfrm>
    </dsp:sp>
    <dsp:sp modelId="{DC2FD81A-6741-4990-AAD5-568A6C2E1FB9}">
      <dsp:nvSpPr>
        <dsp:cNvPr id="0" name=""/>
        <dsp:cNvSpPr/>
      </dsp:nvSpPr>
      <dsp:spPr>
        <a:xfrm>
          <a:off x="450196" y="2588610"/>
          <a:ext cx="663985" cy="663985"/>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710213-7EE5-42E3-9056-BB8CF5614534}">
      <dsp:nvSpPr>
        <dsp:cNvPr id="0" name=""/>
        <dsp:cNvSpPr/>
      </dsp:nvSpPr>
      <dsp:spPr>
        <a:xfrm>
          <a:off x="401554" y="3451536"/>
          <a:ext cx="8434117" cy="53118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63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CardLayout</a:t>
          </a:r>
          <a:endParaRPr lang="en-US" sz="3600" kern="1200" dirty="0">
            <a:latin typeface="Times New Roman" pitchFamily="18" charset="0"/>
            <a:cs typeface="Times New Roman" pitchFamily="18" charset="0"/>
          </a:endParaRPr>
        </a:p>
      </dsp:txBody>
      <dsp:txXfrm>
        <a:off x="401554" y="3451536"/>
        <a:ext cx="8434117" cy="531188"/>
      </dsp:txXfrm>
    </dsp:sp>
    <dsp:sp modelId="{37849CA4-8F77-4942-93B3-92EE845CFBA2}">
      <dsp:nvSpPr>
        <dsp:cNvPr id="0" name=""/>
        <dsp:cNvSpPr/>
      </dsp:nvSpPr>
      <dsp:spPr>
        <a:xfrm>
          <a:off x="69561" y="3385138"/>
          <a:ext cx="663985" cy="663985"/>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802679" y="-736081"/>
          <a:ext cx="5720313" cy="5720313"/>
        </a:xfrm>
        <a:prstGeom prst="blockArc">
          <a:avLst>
            <a:gd name="adj1" fmla="val 18900000"/>
            <a:gd name="adj2" fmla="val 2700000"/>
            <a:gd name="adj3" fmla="val 378"/>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45B8D-53E7-446D-AEA9-44888C2DF653}">
      <dsp:nvSpPr>
        <dsp:cNvPr id="0" name=""/>
        <dsp:cNvSpPr/>
      </dsp:nvSpPr>
      <dsp:spPr>
        <a:xfrm>
          <a:off x="480570" y="326597"/>
          <a:ext cx="8126501" cy="65353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4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GridLayout</a:t>
          </a:r>
          <a:endParaRPr lang="en-US" sz="3600" kern="1200" dirty="0">
            <a:latin typeface="Times New Roman" pitchFamily="18" charset="0"/>
            <a:cs typeface="Times New Roman" pitchFamily="18" charset="0"/>
          </a:endParaRPr>
        </a:p>
      </dsp:txBody>
      <dsp:txXfrm>
        <a:off x="480570" y="326597"/>
        <a:ext cx="8126501" cy="653535"/>
      </dsp:txXfrm>
    </dsp:sp>
    <dsp:sp modelId="{A45A1C34-69AD-4C5E-B9EA-27F56078F6BA}">
      <dsp:nvSpPr>
        <dsp:cNvPr id="0" name=""/>
        <dsp:cNvSpPr/>
      </dsp:nvSpPr>
      <dsp:spPr>
        <a:xfrm>
          <a:off x="72110" y="244905"/>
          <a:ext cx="816919" cy="816919"/>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A07BD-15D6-410D-A6D2-9102E93DCECC}">
      <dsp:nvSpPr>
        <dsp:cNvPr id="0" name=""/>
        <dsp:cNvSpPr/>
      </dsp:nvSpPr>
      <dsp:spPr>
        <a:xfrm>
          <a:off x="855257" y="1307070"/>
          <a:ext cx="7751814" cy="65353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4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GridBagLayout</a:t>
          </a:r>
          <a:endParaRPr lang="en-US" sz="3600" kern="1200" dirty="0">
            <a:latin typeface="Times New Roman" pitchFamily="18" charset="0"/>
            <a:cs typeface="Times New Roman" pitchFamily="18" charset="0"/>
          </a:endParaRPr>
        </a:p>
      </dsp:txBody>
      <dsp:txXfrm>
        <a:off x="855257" y="1307070"/>
        <a:ext cx="7751814" cy="653535"/>
      </dsp:txXfrm>
    </dsp:sp>
    <dsp:sp modelId="{0674EB24-AB38-4453-A7F5-D329C475C4F9}">
      <dsp:nvSpPr>
        <dsp:cNvPr id="0" name=""/>
        <dsp:cNvSpPr/>
      </dsp:nvSpPr>
      <dsp:spPr>
        <a:xfrm>
          <a:off x="446797" y="1225378"/>
          <a:ext cx="816919" cy="816919"/>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1A6559-787C-4EEF-895C-54B94F17ED5B}">
      <dsp:nvSpPr>
        <dsp:cNvPr id="0" name=""/>
        <dsp:cNvSpPr/>
      </dsp:nvSpPr>
      <dsp:spPr>
        <a:xfrm>
          <a:off x="855257" y="2287543"/>
          <a:ext cx="7751814" cy="65353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4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GroupLayout</a:t>
          </a:r>
          <a:endParaRPr lang="en-US" sz="3600" kern="1200" dirty="0">
            <a:latin typeface="Times New Roman" pitchFamily="18" charset="0"/>
            <a:cs typeface="Times New Roman" pitchFamily="18" charset="0"/>
          </a:endParaRPr>
        </a:p>
      </dsp:txBody>
      <dsp:txXfrm>
        <a:off x="855257" y="2287543"/>
        <a:ext cx="7751814" cy="653535"/>
      </dsp:txXfrm>
    </dsp:sp>
    <dsp:sp modelId="{3369D5D8-23F8-4A79-9B5A-E92BC09FEB42}">
      <dsp:nvSpPr>
        <dsp:cNvPr id="0" name=""/>
        <dsp:cNvSpPr/>
      </dsp:nvSpPr>
      <dsp:spPr>
        <a:xfrm>
          <a:off x="446797" y="2205851"/>
          <a:ext cx="816919" cy="816919"/>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7B09D0-EF2C-4C00-84A2-C1D16D656E85}">
      <dsp:nvSpPr>
        <dsp:cNvPr id="0" name=""/>
        <dsp:cNvSpPr/>
      </dsp:nvSpPr>
      <dsp:spPr>
        <a:xfrm>
          <a:off x="480570" y="3268016"/>
          <a:ext cx="8126501" cy="65353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74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latin typeface="Times New Roman" pitchFamily="18" charset="0"/>
              <a:cs typeface="Times New Roman" pitchFamily="18" charset="0"/>
            </a:rPr>
            <a:t>SpringLayout</a:t>
          </a:r>
          <a:endParaRPr lang="en-US" sz="3600" kern="1200" dirty="0">
            <a:latin typeface="Times New Roman" pitchFamily="18" charset="0"/>
            <a:cs typeface="Times New Roman" pitchFamily="18" charset="0"/>
          </a:endParaRPr>
        </a:p>
      </dsp:txBody>
      <dsp:txXfrm>
        <a:off x="480570" y="3268016"/>
        <a:ext cx="8126501" cy="653535"/>
      </dsp:txXfrm>
    </dsp:sp>
    <dsp:sp modelId="{025F2177-6BB6-4433-852A-61C6F6496BD3}">
      <dsp:nvSpPr>
        <dsp:cNvPr id="0" name=""/>
        <dsp:cNvSpPr/>
      </dsp:nvSpPr>
      <dsp:spPr>
        <a:xfrm>
          <a:off x="72110" y="3186324"/>
          <a:ext cx="816919" cy="816919"/>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11/5/2020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Java: </a:t>
            </a:r>
            <a:r>
              <a:rPr lang="en-US" sz="1200" b="1" i="1" u="none" strike="noStrike" cap="none" baseline="0" dirty="0" err="1">
                <a:solidFill>
                  <a:srgbClr val="FFCC00"/>
                </a:solidFill>
                <a:latin typeface="Tahoma"/>
                <a:ea typeface="Tahoma"/>
                <a:cs typeface="Tahoma"/>
                <a:sym typeface="Symbol"/>
              </a:rPr>
              <a:t>Lập</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trình</a:t>
            </a:r>
            <a:r>
              <a:rPr lang="en-US" sz="1200" b="1" i="1" u="none" strike="noStrike" cap="none" baseline="0" dirty="0">
                <a:solidFill>
                  <a:srgbClr val="FFCC00"/>
                </a:solidFill>
                <a:latin typeface="Tahoma"/>
                <a:ea typeface="Tahoma"/>
                <a:cs typeface="Tahoma"/>
                <a:sym typeface="Symbol"/>
              </a:rPr>
              <a:t> Desktop                        </a:t>
            </a:r>
            <a:r>
              <a:rPr lang="en-US" sz="1200" b="0" i="0" u="none" strike="noStrike" cap="none" dirty="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11/5/2020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a:t>Click to edit Master title style</a:t>
            </a:r>
          </a:p>
        </p:txBody>
      </p:sp>
      <p:sp>
        <p:nvSpPr>
          <p:cNvPr id="3" name="Content Placeholder 2"/>
          <p:cNvSpPr>
            <a:spLocks noGrp="1"/>
          </p:cNvSpPr>
          <p:nvPr>
            <p:ph idx="1"/>
          </p:nvPr>
        </p:nvSpPr>
        <p:spPr>
          <a:xfrm>
            <a:off x="609600" y="1967231"/>
            <a:ext cx="10972800" cy="43891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11/5/2020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11/5/2020</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11/5/2020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11/5/2020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11/5/2020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11/5/2020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609600" y="1967231"/>
            <a:ext cx="10972800" cy="4389120"/>
          </a:xfrm>
        </p:spPr>
        <p:txBody>
          <a:bodyPr/>
          <a:lstStyle>
            <a:lvl1pPr marL="273050" indent="-273050">
              <a:buClr>
                <a:srgbClr val="002060"/>
              </a:buClr>
              <a:buFont typeface="Symbol" pitchFamily="18" charset="2"/>
              <a:buChar char="·"/>
              <a:defRPr sz="3600">
                <a:latin typeface="Times New Roman" pitchFamily="18" charset="0"/>
                <a:cs typeface="Times New Roman" pitchFamily="18" charset="0"/>
              </a:defRPr>
            </a:lvl1pPr>
            <a:lvl2pPr marL="639763" indent="-246063">
              <a:buClr>
                <a:srgbClr val="002060"/>
              </a:buClr>
              <a:buFont typeface="Wingdings" pitchFamily="2" charset="2"/>
              <a:buChar char="Ø"/>
              <a:defRPr sz="3200">
                <a:latin typeface="Times New Roman" pitchFamily="18" charset="0"/>
                <a:cs typeface="Times New Roman" pitchFamily="18" charset="0"/>
              </a:defRPr>
            </a:lvl2pPr>
            <a:lvl3pPr marL="914400" indent="-246063">
              <a:buClr>
                <a:srgbClr val="002060"/>
              </a:buClr>
              <a:buFont typeface="Wingdings" pitchFamily="2" charset="2"/>
              <a:buChar char="v"/>
              <a:defRPr>
                <a:latin typeface="Times New Roman" pitchFamily="18" charset="0"/>
                <a:cs typeface="Times New Roman" pitchFamily="18" charset="0"/>
              </a:defRPr>
            </a:lvl3pPr>
            <a:lvl4pPr marL="1187450" indent="-209550">
              <a:buClr>
                <a:srgbClr val="002060"/>
              </a:buClr>
              <a:buFont typeface="Wingdings" pitchFamily="2" charset="2"/>
              <a:buChar char="§"/>
              <a:defRPr>
                <a:latin typeface="Times New Roman" pitchFamily="18" charset="0"/>
                <a:cs typeface="Times New Roman" pitchFamily="18" charset="0"/>
              </a:defRPr>
            </a:lvl4pPr>
            <a:lvl5pPr marL="1462088" indent="-209550">
              <a:buClr>
                <a:srgbClr val="002060"/>
              </a:buClr>
              <a:buFont typeface="Wingdings" pitchFamily="2" charset="2"/>
              <a:buChar char="Ø"/>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11/5/2020</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11/5/2020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11/5/2020</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11/5/2020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11/5/2020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11/5/2020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11/5/2020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11/5/2020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11/5/2020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,2018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11/5/2020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600200"/>
          </a:xfrm>
        </p:spPr>
        <p:txBody>
          <a:bodyPr>
            <a:normAutofit/>
          </a:bodyPr>
          <a:lstStyle/>
          <a:p>
            <a:pPr marL="0" indent="0" algn="ctr"/>
            <a:r>
              <a:rPr lang="en-US" sz="4000" dirty="0">
                <a:solidFill>
                  <a:srgbClr val="002060"/>
                </a:solidFill>
                <a:latin typeface="Tahoma" pitchFamily="34" charset="0"/>
                <a:ea typeface="Tahoma" pitchFamily="34" charset="0"/>
                <a:cs typeface="Tahoma" pitchFamily="34" charset="0"/>
              </a:rPr>
              <a:t>LAYOUT MANAGER</a:t>
            </a: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746927" y="4128283"/>
            <a:ext cx="4432516" cy="461665"/>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a:r>
              <a:rPr lang="en-US" sz="2400" dirty="0" err="1">
                <a:solidFill>
                  <a:srgbClr val="002060"/>
                </a:solidFill>
                <a:ea typeface="Tahoma" pitchFamily="34" charset="0"/>
              </a:rPr>
              <a:t>ThS</a:t>
            </a:r>
            <a:r>
              <a:rPr lang="en-US" sz="2400" dirty="0">
                <a:solidFill>
                  <a:srgbClr val="002060"/>
                </a:solidFill>
                <a:ea typeface="Tahoma" pitchFamily="34" charset="0"/>
              </a:rPr>
              <a:t>. </a:t>
            </a:r>
            <a:r>
              <a:rPr lang="en-US" sz="2400" dirty="0" err="1">
                <a:solidFill>
                  <a:srgbClr val="002060"/>
                </a:solidFill>
                <a:ea typeface="Tahoma" pitchFamily="34" charset="0"/>
              </a:rPr>
              <a:t>Trần</a:t>
            </a:r>
            <a:r>
              <a:rPr lang="en-US" sz="2400" dirty="0">
                <a:solidFill>
                  <a:srgbClr val="002060"/>
                </a:solidFill>
                <a:ea typeface="Tahoma" pitchFamily="34" charset="0"/>
              </a:rPr>
              <a:t> </a:t>
            </a:r>
            <a:r>
              <a:rPr lang="en-US" sz="2400" dirty="0" err="1">
                <a:solidFill>
                  <a:srgbClr val="002060"/>
                </a:solidFill>
                <a:ea typeface="Tahoma" pitchFamily="34" charset="0"/>
              </a:rPr>
              <a:t>Thị</a:t>
            </a:r>
            <a:r>
              <a:rPr lang="en-US" sz="2400" dirty="0">
                <a:solidFill>
                  <a:srgbClr val="002060"/>
                </a:solidFill>
                <a:ea typeface="Tahoma" pitchFamily="34" charset="0"/>
              </a:rPr>
              <a:t> Minh </a:t>
            </a:r>
            <a:r>
              <a:rPr lang="en-US" sz="2400" dirty="0" err="1">
                <a:solidFill>
                  <a:srgbClr val="002060"/>
                </a:solidFill>
                <a:ea typeface="Tahoma" pitchFamily="34" charset="0"/>
              </a:rPr>
              <a:t>Thảo</a:t>
            </a:r>
            <a:endParaRPr lang="en-US" sz="2400" dirty="0">
              <a:solidFill>
                <a:srgbClr val="002060"/>
              </a:solidFill>
              <a:ea typeface="Tahoma" pitchFamily="34" charset="0"/>
            </a:endParaRPr>
          </a:p>
        </p:txBody>
      </p:sp>
    </p:spTree>
    <p:extLst>
      <p:ext uri="{BB962C8B-B14F-4D97-AF65-F5344CB8AC3E}">
        <p14:creationId xmlns:p14="http://schemas.microsoft.com/office/powerpoint/2010/main" val="324921141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948181"/>
            <a:ext cx="10972800" cy="4389120"/>
          </a:xfrm>
        </p:spPr>
        <p:txBody>
          <a:bodyPr/>
          <a:lstStyle/>
          <a:p>
            <a:pPr algn="just"/>
            <a:r>
              <a:rPr lang="vi-VN" dirty="0"/>
              <a:t>Lớp BoxLayout, trong java.swing package, được sử dụng để sắp xếp các thành phần hoặc theo chiều dọc hoặc theo chiều ngang. </a:t>
            </a:r>
            <a:r>
              <a:rPr lang="en-US" dirty="0"/>
              <a:t>L</a:t>
            </a:r>
            <a:r>
              <a:rPr lang="vi-VN" dirty="0"/>
              <a:t>ớp BoxLayout cung cấp 4 hằng:</a:t>
            </a:r>
            <a:endParaRPr lang="en-US" dirty="0"/>
          </a:p>
          <a:p>
            <a:pPr lvl="1"/>
            <a:r>
              <a:rPr lang="en-US" dirty="0"/>
              <a:t>public static final </a:t>
            </a:r>
            <a:r>
              <a:rPr lang="en-US" dirty="0" err="1"/>
              <a:t>int</a:t>
            </a:r>
            <a:r>
              <a:rPr lang="en-US" dirty="0"/>
              <a:t> </a:t>
            </a:r>
            <a:r>
              <a:rPr lang="en-US" dirty="0" err="1"/>
              <a:t>X_AXIS</a:t>
            </a:r>
            <a:endParaRPr lang="en-US" dirty="0"/>
          </a:p>
          <a:p>
            <a:pPr lvl="1"/>
            <a:r>
              <a:rPr lang="en-US" dirty="0"/>
              <a:t>public static final </a:t>
            </a:r>
            <a:r>
              <a:rPr lang="en-US" dirty="0" err="1"/>
              <a:t>int</a:t>
            </a:r>
            <a:r>
              <a:rPr lang="en-US" dirty="0"/>
              <a:t> </a:t>
            </a:r>
            <a:r>
              <a:rPr lang="en-US" dirty="0" err="1"/>
              <a:t>Y_AXIS</a:t>
            </a:r>
            <a:endParaRPr lang="en-US" dirty="0"/>
          </a:p>
          <a:p>
            <a:pPr lvl="1"/>
            <a:r>
              <a:rPr lang="en-US" dirty="0"/>
              <a:t>public static final </a:t>
            </a:r>
            <a:r>
              <a:rPr lang="en-US" dirty="0" err="1"/>
              <a:t>int</a:t>
            </a:r>
            <a:r>
              <a:rPr lang="en-US" dirty="0"/>
              <a:t> </a:t>
            </a:r>
            <a:r>
              <a:rPr lang="en-US" dirty="0" err="1"/>
              <a:t>LINE_AXIS</a:t>
            </a:r>
            <a:endParaRPr lang="en-US" dirty="0"/>
          </a:p>
          <a:p>
            <a:pPr lvl="1"/>
            <a:r>
              <a:rPr lang="en-US" dirty="0"/>
              <a:t>public static final </a:t>
            </a:r>
            <a:r>
              <a:rPr lang="en-US" dirty="0" err="1"/>
              <a:t>int</a:t>
            </a:r>
            <a:r>
              <a:rPr lang="en-US" dirty="0"/>
              <a:t> </a:t>
            </a:r>
            <a:r>
              <a:rPr lang="en-US" dirty="0" err="1"/>
              <a:t>PAGE_AXIS</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10</a:t>
            </a:fld>
            <a:endParaRPr lang="en-US"/>
          </a:p>
        </p:txBody>
      </p:sp>
    </p:spTree>
    <p:extLst>
      <p:ext uri="{BB962C8B-B14F-4D97-AF65-F5344CB8AC3E}">
        <p14:creationId xmlns:p14="http://schemas.microsoft.com/office/powerpoint/2010/main" val="426165787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lstStyle/>
          <a:p>
            <a:r>
              <a:rPr lang="en-US" b="1" dirty="0"/>
              <a:t>Constructor:</a:t>
            </a:r>
          </a:p>
          <a:p>
            <a:pPr lvl="1"/>
            <a:r>
              <a:rPr lang="en-US" i="1" dirty="0" err="1"/>
              <a:t>BoxLayout</a:t>
            </a:r>
            <a:r>
              <a:rPr lang="en-US" i="1" dirty="0"/>
              <a:t>(Container c, </a:t>
            </a:r>
            <a:r>
              <a:rPr lang="en-US" i="1" dirty="0" err="1"/>
              <a:t>int</a:t>
            </a:r>
            <a:r>
              <a:rPr lang="en-US" i="1" dirty="0"/>
              <a:t> axis)</a:t>
            </a:r>
          </a:p>
          <a:p>
            <a:r>
              <a:rPr lang="en-US" dirty="0" err="1"/>
              <a:t>Ví</a:t>
            </a:r>
            <a:r>
              <a:rPr lang="en-US" dirty="0"/>
              <a:t> </a:t>
            </a:r>
            <a:r>
              <a:rPr lang="en-US" dirty="0" err="1"/>
              <a:t>dụ</a:t>
            </a:r>
            <a:r>
              <a:rPr lang="en-US" dirty="0"/>
              <a:t>: </a:t>
            </a:r>
            <a:r>
              <a:rPr lang="en-US" dirty="0" err="1"/>
              <a:t>Tạo</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giao</a:t>
            </a:r>
            <a:r>
              <a:rPr lang="en-US" dirty="0"/>
              <a:t> </a:t>
            </a:r>
            <a:r>
              <a:rPr lang="en-US" dirty="0" err="1"/>
              <a:t>diện</a:t>
            </a:r>
            <a:endParaRPr lang="en-US" dirty="0"/>
          </a:p>
          <a:p>
            <a:pPr marL="0" indent="0">
              <a:buNone/>
            </a:pPr>
            <a:r>
              <a:rPr lang="en-US" dirty="0" err="1"/>
              <a:t>như</a:t>
            </a:r>
            <a:r>
              <a:rPr lang="en-US" dirty="0"/>
              <a:t> </a:t>
            </a:r>
            <a:r>
              <a:rPr lang="en-US" dirty="0" err="1"/>
              <a:t>sau</a:t>
            </a:r>
            <a:r>
              <a:rPr lang="en-US" dirty="0"/>
              <a:t>:</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494600209"/>
              </p:ext>
            </p:extLst>
          </p:nvPr>
        </p:nvGraphicFramePr>
        <p:xfrm>
          <a:off x="8191500" y="2876550"/>
          <a:ext cx="3124200" cy="3111290"/>
        </p:xfrm>
        <a:graphic>
          <a:graphicData uri="http://schemas.openxmlformats.org/presentationml/2006/ole">
            <mc:AlternateContent xmlns:mc="http://schemas.openxmlformats.org/markup-compatibility/2006">
              <mc:Choice xmlns:v="urn:schemas-microsoft-com:vml" Requires="v">
                <p:oleObj spid="_x0000_s4155" name="Bitmap Image" r:id="rId3" imgW="3828571" imgH="3820058" progId="Paint.Picture">
                  <p:embed/>
                </p:oleObj>
              </mc:Choice>
              <mc:Fallback>
                <p:oleObj name="Bitmap Image" r:id="rId3" imgW="3828571" imgH="382005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0" y="2876550"/>
                        <a:ext cx="3124200" cy="3111290"/>
                      </a:xfrm>
                      <a:prstGeom prst="rect">
                        <a:avLst/>
                      </a:prstGeom>
                      <a:noFill/>
                    </p:spPr>
                  </p:pic>
                </p:oleObj>
              </mc:Fallback>
            </mc:AlternateContent>
          </a:graphicData>
        </a:graphic>
      </p:graphicFrame>
    </p:spTree>
    <p:extLst>
      <p:ext uri="{BB962C8B-B14F-4D97-AF65-F5344CB8AC3E}">
        <p14:creationId xmlns:p14="http://schemas.microsoft.com/office/powerpoint/2010/main" val="107202346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8" y="1800224"/>
            <a:ext cx="6310312" cy="411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99200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13</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FLOWLAYOUT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781497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pc="-50" dirty="0" err="1"/>
              <a:t>Là</a:t>
            </a:r>
            <a:r>
              <a:rPr lang="en-US" spc="-50" dirty="0"/>
              <a:t> </a:t>
            </a:r>
            <a:r>
              <a:rPr lang="vi-VN" spc="-50" dirty="0"/>
              <a:t> một class cung cấp c</a:t>
            </a:r>
            <a:r>
              <a:rPr lang="en-US" spc="-50" dirty="0"/>
              <a:t>á</a:t>
            </a:r>
            <a:r>
              <a:rPr lang="vi-VN" spc="-50" dirty="0"/>
              <a:t>ch quản lý việc sắp đặt đơn giản c</a:t>
            </a:r>
            <a:r>
              <a:rPr lang="en-US" spc="-50" dirty="0"/>
              <a:t>á</a:t>
            </a:r>
            <a:r>
              <a:rPr lang="vi-VN" spc="-50" dirty="0"/>
              <a:t>c component</a:t>
            </a:r>
            <a:endParaRPr lang="en-US" spc="-50" dirty="0"/>
          </a:p>
          <a:p>
            <a:r>
              <a:rPr lang="vi-VN" spc="-50" dirty="0"/>
              <a:t>C</a:t>
            </a:r>
            <a:r>
              <a:rPr lang="en-US" spc="-50" dirty="0"/>
              <a:t>á</a:t>
            </a:r>
            <a:r>
              <a:rPr lang="vi-VN" spc="-50" dirty="0"/>
              <a:t>c component được sắp xếp trong container từ tr</a:t>
            </a:r>
            <a:r>
              <a:rPr lang="en-US" spc="-50" dirty="0"/>
              <a:t>á</a:t>
            </a:r>
            <a:r>
              <a:rPr lang="vi-VN" spc="-50" dirty="0"/>
              <a:t>i sang phải theo thứ tự thêm v</a:t>
            </a:r>
            <a:r>
              <a:rPr lang="en-US" spc="-50" dirty="0"/>
              <a:t>à</a:t>
            </a:r>
            <a:r>
              <a:rPr lang="vi-VN" spc="-50" dirty="0"/>
              <a:t>o</a:t>
            </a:r>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14</a:t>
            </a:fld>
            <a:endParaRPr lang="en-US"/>
          </a:p>
        </p:txBody>
      </p:sp>
    </p:spTree>
    <p:extLst>
      <p:ext uri="{BB962C8B-B14F-4D97-AF65-F5344CB8AC3E}">
        <p14:creationId xmlns:p14="http://schemas.microsoft.com/office/powerpoint/2010/main" val="155671167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pc="-50" dirty="0" err="1"/>
              <a:t>Các</a:t>
            </a:r>
            <a:r>
              <a:rPr lang="en-US" spc="-50" dirty="0"/>
              <a:t> </a:t>
            </a:r>
            <a:r>
              <a:rPr lang="vi-VN" spc="-50" dirty="0"/>
              <a:t>component có thể được sắp xếp bằng c</a:t>
            </a:r>
            <a:r>
              <a:rPr lang="en-US" spc="-50" dirty="0"/>
              <a:t>á</a:t>
            </a:r>
            <a:r>
              <a:rPr lang="vi-VN" spc="-50" dirty="0"/>
              <a:t>ch sử dụng 3 hằng số sau:</a:t>
            </a:r>
          </a:p>
          <a:p>
            <a:pPr lvl="1"/>
            <a:r>
              <a:rPr lang="vi-VN" spc="-50" dirty="0"/>
              <a:t> FlowLayout.RIGHT </a:t>
            </a:r>
          </a:p>
          <a:p>
            <a:pPr lvl="1"/>
            <a:r>
              <a:rPr lang="vi-VN" spc="-50" dirty="0"/>
              <a:t> FlowLayout.CENTER </a:t>
            </a:r>
          </a:p>
          <a:p>
            <a:pPr lvl="1"/>
            <a:r>
              <a:rPr lang="vi-VN" spc="-50" dirty="0"/>
              <a:t>FlowLayout.LEFT</a:t>
            </a:r>
            <a:endParaRPr lang="en-US" spc="-50" dirty="0"/>
          </a:p>
          <a:p>
            <a:r>
              <a:rPr lang="vi-VN" spc="-50" dirty="0"/>
              <a:t>Có thể x</a:t>
            </a:r>
            <a:r>
              <a:rPr lang="en-US" spc="-50" dirty="0"/>
              <a:t>á</a:t>
            </a:r>
            <a:r>
              <a:rPr lang="vi-VN" spc="-50" dirty="0"/>
              <a:t>c định khoảng c</a:t>
            </a:r>
            <a:r>
              <a:rPr lang="en-US" spc="-50" dirty="0"/>
              <a:t>á</a:t>
            </a:r>
            <a:r>
              <a:rPr lang="vi-VN" spc="-50" dirty="0"/>
              <a:t>ch giữa c</a:t>
            </a:r>
            <a:r>
              <a:rPr lang="en-US" spc="-50" dirty="0"/>
              <a:t>á</a:t>
            </a:r>
            <a:r>
              <a:rPr lang="vi-VN" spc="-50" dirty="0"/>
              <a:t>c component</a:t>
            </a:r>
            <a:r>
              <a:rPr lang="en-US" spc="-50" dirty="0"/>
              <a:t> </a:t>
            </a:r>
            <a:r>
              <a:rPr lang="vi-VN" spc="-50" dirty="0"/>
              <a:t>(pixel)</a:t>
            </a:r>
            <a:endParaRPr lang="en-US" spc="-50"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spTree>
    <p:extLst>
      <p:ext uri="{BB962C8B-B14F-4D97-AF65-F5344CB8AC3E}">
        <p14:creationId xmlns:p14="http://schemas.microsoft.com/office/powerpoint/2010/main" val="29795468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a:t>
            </a:r>
          </a:p>
        </p:txBody>
      </p:sp>
      <p:sp>
        <p:nvSpPr>
          <p:cNvPr id="3" name="Content Placeholder 2"/>
          <p:cNvSpPr>
            <a:spLocks noGrp="1"/>
          </p:cNvSpPr>
          <p:nvPr>
            <p:ph idx="1"/>
          </p:nvPr>
        </p:nvSpPr>
        <p:spPr/>
        <p:txBody>
          <a:bodyPr/>
          <a:lstStyle/>
          <a:p>
            <a:r>
              <a:rPr lang="vi-VN" dirty="0"/>
              <a:t>FlowLayout()</a:t>
            </a:r>
          </a:p>
          <a:p>
            <a:r>
              <a:rPr lang="vi-VN" dirty="0"/>
              <a:t>FlowLayout(int align)</a:t>
            </a:r>
          </a:p>
          <a:p>
            <a:r>
              <a:rPr lang="vi-VN" dirty="0"/>
              <a:t>FlowLayout(int align, int hgap, int vgap)</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16</a:t>
            </a:fld>
            <a:endParaRPr lang="en-US"/>
          </a:p>
        </p:txBody>
      </p:sp>
    </p:spTree>
    <p:extLst>
      <p:ext uri="{BB962C8B-B14F-4D97-AF65-F5344CB8AC3E}">
        <p14:creationId xmlns:p14="http://schemas.microsoft.com/office/powerpoint/2010/main" val="381125441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thức</a:t>
            </a:r>
            <a:endParaRPr lang="en-US" dirty="0"/>
          </a:p>
        </p:txBody>
      </p:sp>
      <p:sp>
        <p:nvSpPr>
          <p:cNvPr id="3" name="Content Placeholder 2"/>
          <p:cNvSpPr>
            <a:spLocks noGrp="1"/>
          </p:cNvSpPr>
          <p:nvPr>
            <p:ph idx="1"/>
          </p:nvPr>
        </p:nvSpPr>
        <p:spPr/>
        <p:txBody>
          <a:bodyPr/>
          <a:lstStyle/>
          <a:p>
            <a:r>
              <a:rPr lang="en-US" spc="25" dirty="0"/>
              <a:t>public </a:t>
            </a:r>
            <a:r>
              <a:rPr lang="en-US" spc="30" dirty="0"/>
              <a:t>void </a:t>
            </a:r>
            <a:r>
              <a:rPr lang="en-US" spc="15" dirty="0" err="1"/>
              <a:t>setAlignment</a:t>
            </a:r>
            <a:r>
              <a:rPr lang="en-US" spc="15" dirty="0"/>
              <a:t>(</a:t>
            </a:r>
            <a:r>
              <a:rPr lang="en-US" spc="15" dirty="0" err="1"/>
              <a:t>int</a:t>
            </a:r>
            <a:r>
              <a:rPr lang="en-US" spc="-40" dirty="0"/>
              <a:t> </a:t>
            </a:r>
            <a:r>
              <a:rPr lang="en-US" spc="-5" dirty="0"/>
              <a:t>align)</a:t>
            </a:r>
            <a:endParaRPr lang="en-US" dirty="0"/>
          </a:p>
          <a:p>
            <a:r>
              <a:rPr lang="en-US" spc="25" dirty="0"/>
              <a:t>public </a:t>
            </a:r>
            <a:r>
              <a:rPr lang="en-US" spc="30" dirty="0"/>
              <a:t>void </a:t>
            </a:r>
            <a:r>
              <a:rPr lang="en-US" dirty="0" err="1"/>
              <a:t>setHgap</a:t>
            </a:r>
            <a:r>
              <a:rPr lang="en-US" dirty="0"/>
              <a:t>(</a:t>
            </a:r>
            <a:r>
              <a:rPr lang="en-US" dirty="0" err="1"/>
              <a:t>int</a:t>
            </a:r>
            <a:r>
              <a:rPr lang="en-US" spc="-95" dirty="0"/>
              <a:t> </a:t>
            </a:r>
            <a:r>
              <a:rPr lang="en-US" spc="-5" dirty="0" err="1"/>
              <a:t>hgap</a:t>
            </a:r>
            <a:r>
              <a:rPr lang="en-US" spc="-5" dirty="0"/>
              <a:t>)</a:t>
            </a:r>
            <a:endParaRPr lang="en-US" dirty="0"/>
          </a:p>
          <a:p>
            <a:r>
              <a:rPr lang="en-US" spc="25" dirty="0"/>
              <a:t>public </a:t>
            </a:r>
            <a:r>
              <a:rPr lang="en-US" spc="30" dirty="0"/>
              <a:t>void </a:t>
            </a:r>
            <a:r>
              <a:rPr lang="en-US" spc="-50" dirty="0" err="1"/>
              <a:t>setVgap</a:t>
            </a:r>
            <a:r>
              <a:rPr lang="en-US" spc="-50" dirty="0"/>
              <a:t> </a:t>
            </a:r>
            <a:r>
              <a:rPr lang="en-US" spc="30" dirty="0"/>
              <a:t>(</a:t>
            </a:r>
            <a:r>
              <a:rPr lang="en-US" spc="30" dirty="0" err="1"/>
              <a:t>int</a:t>
            </a:r>
            <a:r>
              <a:rPr lang="en-US" spc="-55" dirty="0"/>
              <a:t> </a:t>
            </a:r>
            <a:r>
              <a:rPr lang="en-US" spc="-20" dirty="0" err="1"/>
              <a:t>vgap</a:t>
            </a:r>
            <a:r>
              <a:rPr lang="en-US" spc="-20" dirty="0"/>
              <a:t>)</a:t>
            </a:r>
            <a:endParaRPr lang="en-US" dirty="0"/>
          </a:p>
          <a:p>
            <a:r>
              <a:rPr lang="en-US" spc="25" dirty="0"/>
              <a:t>public </a:t>
            </a:r>
            <a:r>
              <a:rPr lang="en-US" spc="65" dirty="0" err="1"/>
              <a:t>int</a:t>
            </a:r>
            <a:r>
              <a:rPr lang="en-US" spc="-5" dirty="0"/>
              <a:t> </a:t>
            </a:r>
            <a:r>
              <a:rPr lang="en-US" spc="15" dirty="0" err="1"/>
              <a:t>getAlignment</a:t>
            </a:r>
            <a:r>
              <a:rPr lang="en-US" spc="15" dirty="0"/>
              <a:t>()</a:t>
            </a:r>
            <a:endParaRPr lang="en-US" dirty="0"/>
          </a:p>
          <a:p>
            <a:r>
              <a:rPr lang="en-US" spc="25" dirty="0"/>
              <a:t>public </a:t>
            </a:r>
            <a:r>
              <a:rPr lang="en-US" spc="65" dirty="0" err="1"/>
              <a:t>int</a:t>
            </a:r>
            <a:r>
              <a:rPr lang="en-US" spc="65" dirty="0"/>
              <a:t> </a:t>
            </a:r>
            <a:r>
              <a:rPr lang="en-US" spc="20" dirty="0" err="1"/>
              <a:t>getHgap</a:t>
            </a:r>
            <a:r>
              <a:rPr lang="en-US" spc="-105" dirty="0"/>
              <a:t> </a:t>
            </a:r>
            <a:r>
              <a:rPr lang="en-US" spc="-80" dirty="0"/>
              <a:t>()</a:t>
            </a:r>
            <a:endParaRPr lang="en-US" dirty="0"/>
          </a:p>
          <a:p>
            <a:r>
              <a:rPr lang="en-US" spc="25" dirty="0"/>
              <a:t>public </a:t>
            </a:r>
            <a:r>
              <a:rPr lang="en-US" spc="65" dirty="0" err="1"/>
              <a:t>int</a:t>
            </a:r>
            <a:r>
              <a:rPr lang="en-US" spc="65" dirty="0"/>
              <a:t> </a:t>
            </a:r>
            <a:r>
              <a:rPr lang="en-US" spc="-15" dirty="0" err="1"/>
              <a:t>getVgap</a:t>
            </a:r>
            <a:r>
              <a:rPr lang="en-US" spc="-90" dirty="0"/>
              <a:t> </a:t>
            </a:r>
            <a:r>
              <a:rPr lang="en-US" spc="-80" dirty="0"/>
              <a:t>()</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17</a:t>
            </a:fld>
            <a:endParaRPr lang="en-US"/>
          </a:p>
        </p:txBody>
      </p:sp>
    </p:spTree>
    <p:extLst>
      <p:ext uri="{BB962C8B-B14F-4D97-AF65-F5344CB8AC3E}">
        <p14:creationId xmlns:p14="http://schemas.microsoft.com/office/powerpoint/2010/main" val="376622993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609600" y="1967231"/>
            <a:ext cx="10801350" cy="4389120"/>
          </a:xfrm>
        </p:spPr>
        <p:txBody>
          <a:bodyPr/>
          <a:lstStyle/>
          <a:p>
            <a:r>
              <a:rPr lang="en-US" dirty="0" err="1"/>
              <a:t>Tạo</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giao</a:t>
            </a:r>
            <a:r>
              <a:rPr lang="en-US" dirty="0"/>
              <a:t> </a:t>
            </a:r>
            <a:r>
              <a:rPr lang="en-US" dirty="0" err="1"/>
              <a:t>diện</a:t>
            </a:r>
            <a:r>
              <a:rPr lang="en-US" dirty="0"/>
              <a:t> </a:t>
            </a:r>
            <a:r>
              <a:rPr lang="en-US" dirty="0" err="1"/>
              <a:t>như</a:t>
            </a:r>
            <a:r>
              <a:rPr lang="en-US" dirty="0"/>
              <a:t> </a:t>
            </a:r>
            <a:r>
              <a:rPr lang="en-US" dirty="0" err="1"/>
              <a:t>sau</a:t>
            </a:r>
            <a:r>
              <a:rPr lang="en-US" dirty="0"/>
              <a:t>:</a:t>
            </a:r>
          </a:p>
          <a:p>
            <a:pPr lvl="1"/>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163" y="2628900"/>
            <a:ext cx="37973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49688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BORDERLAYOUT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82096894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571500"/>
          </a:xfrm>
        </p:spPr>
        <p:txBody>
          <a:bodyPr>
            <a:normAutofit fontScale="90000"/>
          </a:bodyPr>
          <a:lstStyle/>
          <a:p>
            <a:r>
              <a:rPr lang="en-US" dirty="0" err="1">
                <a:latin typeface="Arial" pitchFamily="34" charset="0"/>
                <a:cs typeface="Arial" pitchFamily="34" charset="0"/>
              </a:rPr>
              <a:t>Nội</a:t>
            </a:r>
            <a:r>
              <a:rPr lang="en-US" dirty="0">
                <a:latin typeface="Arial" pitchFamily="34" charset="0"/>
                <a:cs typeface="Arial" pitchFamily="34" charset="0"/>
              </a:rPr>
              <a:t> dung</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759686680"/>
              </p:ext>
            </p:extLst>
          </p:nvPr>
        </p:nvGraphicFramePr>
        <p:xfrm>
          <a:off x="2838450" y="1638300"/>
          <a:ext cx="8893767" cy="424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63908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a:t>
            </a:r>
            <a:r>
              <a:rPr lang="vi-VN" dirty="0"/>
              <a:t>à layout mặc định của Frame hoặc Window</a:t>
            </a:r>
            <a:endParaRPr lang="en-US" dirty="0"/>
          </a:p>
          <a:p>
            <a:pPr algn="just"/>
            <a:r>
              <a:rPr lang="vi-VN" dirty="0"/>
              <a:t>Một BoderLayout có 5 vùng để chứa c</a:t>
            </a:r>
            <a:r>
              <a:rPr lang="en-US" dirty="0"/>
              <a:t>á</a:t>
            </a:r>
            <a:r>
              <a:rPr lang="vi-VN" dirty="0"/>
              <a:t>c component: NORTH, SOUTH, EAST, WEST, CENTER.</a:t>
            </a:r>
          </a:p>
          <a:p>
            <a:pPr algn="just"/>
            <a:r>
              <a:rPr lang="vi-VN" dirty="0"/>
              <a:t>C</a:t>
            </a:r>
            <a:r>
              <a:rPr lang="en-US" dirty="0"/>
              <a:t>á</a:t>
            </a:r>
            <a:r>
              <a:rPr lang="vi-VN" dirty="0"/>
              <a:t>c component được thêm v</a:t>
            </a:r>
            <a:r>
              <a:rPr lang="en-US" dirty="0"/>
              <a:t>à</a:t>
            </a:r>
            <a:r>
              <a:rPr lang="vi-VN" dirty="0"/>
              <a:t>o BorderLayout dùng:</a:t>
            </a:r>
          </a:p>
          <a:p>
            <a:pPr marL="0" indent="0" algn="just">
              <a:buNone/>
            </a:pPr>
            <a:r>
              <a:rPr lang="en-US" dirty="0"/>
              <a:t>	</a:t>
            </a:r>
            <a:r>
              <a:rPr lang="vi-VN" i="1" dirty="0"/>
              <a:t>add(Component, index)</a:t>
            </a:r>
            <a:endParaRPr lang="en-US" i="1" dirty="0"/>
          </a:p>
          <a:p>
            <a:pPr lvl="1" algn="just"/>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20</a:t>
            </a:fld>
            <a:endParaRPr lang="en-US"/>
          </a:p>
        </p:txBody>
      </p:sp>
    </p:spTree>
    <p:extLst>
      <p:ext uri="{BB962C8B-B14F-4D97-AF65-F5344CB8AC3E}">
        <p14:creationId xmlns:p14="http://schemas.microsoft.com/office/powerpoint/2010/main" val="80877341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lstStyle/>
          <a:p>
            <a:r>
              <a:rPr lang="vi-VN" dirty="0"/>
              <a:t>BorderLayout()</a:t>
            </a:r>
          </a:p>
          <a:p>
            <a:r>
              <a:rPr lang="vi-VN" dirty="0"/>
              <a:t>BorderLayout(int hgap, int vgap)</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21</a:t>
            </a:fld>
            <a:endParaRPr lang="en-US"/>
          </a:p>
        </p:txBody>
      </p:sp>
    </p:spTree>
    <p:extLst>
      <p:ext uri="{BB962C8B-B14F-4D97-AF65-F5344CB8AC3E}">
        <p14:creationId xmlns:p14="http://schemas.microsoft.com/office/powerpoint/2010/main" val="360746024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388" y="2038350"/>
            <a:ext cx="3555111"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84819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165" y="1711766"/>
            <a:ext cx="67627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00260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CARDLAYOUT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72630810"/>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795781"/>
            <a:ext cx="11296650" cy="4389120"/>
          </a:xfrm>
        </p:spPr>
        <p:txBody>
          <a:bodyPr/>
          <a:lstStyle/>
          <a:p>
            <a:pPr algn="just"/>
            <a:r>
              <a:rPr lang="vi-VN" spc="-75" dirty="0"/>
              <a:t>Card</a:t>
            </a:r>
            <a:r>
              <a:rPr lang="vi-VN" spc="-25" dirty="0"/>
              <a:t>Layout </a:t>
            </a:r>
            <a:r>
              <a:rPr lang="vi-VN" dirty="0"/>
              <a:t>quản </a:t>
            </a:r>
            <a:r>
              <a:rPr lang="vi-VN" spc="-5" dirty="0"/>
              <a:t>lý </a:t>
            </a:r>
            <a:r>
              <a:rPr lang="vi-VN" dirty="0"/>
              <a:t>nhiều </a:t>
            </a:r>
            <a:r>
              <a:rPr lang="vi-VN" spc="-75" dirty="0"/>
              <a:t>Card </a:t>
            </a:r>
            <a:r>
              <a:rPr lang="vi-VN" dirty="0"/>
              <a:t>cùng </a:t>
            </a:r>
            <a:r>
              <a:rPr lang="vi-VN" spc="90" dirty="0"/>
              <a:t>một </a:t>
            </a:r>
            <a:r>
              <a:rPr lang="vi-VN" spc="30" dirty="0"/>
              <a:t>không </a:t>
            </a:r>
            <a:r>
              <a:rPr lang="vi-VN" spc="5" dirty="0"/>
              <a:t>gian  </a:t>
            </a:r>
            <a:r>
              <a:rPr lang="vi-VN" dirty="0"/>
              <a:t>hiển</a:t>
            </a:r>
            <a:r>
              <a:rPr lang="vi-VN" spc="-5" dirty="0"/>
              <a:t> </a:t>
            </a:r>
            <a:r>
              <a:rPr lang="vi-VN" spc="65" dirty="0"/>
              <a:t>thị</a:t>
            </a:r>
            <a:endParaRPr lang="en-US" dirty="0"/>
          </a:p>
          <a:p>
            <a:pPr algn="just"/>
            <a:r>
              <a:rPr lang="vi-VN" spc="-75" dirty="0"/>
              <a:t>Card</a:t>
            </a:r>
            <a:r>
              <a:rPr lang="vi-VN" spc="-25" dirty="0"/>
              <a:t>Layout </a:t>
            </a:r>
            <a:r>
              <a:rPr lang="vi-VN" spc="50" dirty="0"/>
              <a:t>giúp </a:t>
            </a:r>
            <a:r>
              <a:rPr lang="vi-VN" dirty="0"/>
              <a:t>quản </a:t>
            </a:r>
            <a:r>
              <a:rPr lang="vi-VN" spc="-5" dirty="0"/>
              <a:t>lý </a:t>
            </a:r>
            <a:r>
              <a:rPr lang="vi-VN" spc="-20" dirty="0"/>
              <a:t>hai </a:t>
            </a:r>
            <a:r>
              <a:rPr lang="vi-VN" spc="-45" dirty="0"/>
              <a:t>hay </a:t>
            </a:r>
            <a:r>
              <a:rPr lang="vi-VN" dirty="0"/>
              <a:t>nhiều </a:t>
            </a:r>
            <a:r>
              <a:rPr lang="vi-VN" spc="10" dirty="0"/>
              <a:t>Component  </a:t>
            </a:r>
            <a:r>
              <a:rPr lang="vi-VN" spc="-25" dirty="0"/>
              <a:t>(thường </a:t>
            </a:r>
            <a:r>
              <a:rPr lang="vi-VN" spc="-40" dirty="0"/>
              <a:t>là </a:t>
            </a:r>
            <a:r>
              <a:rPr lang="vi-VN" spc="-130" dirty="0"/>
              <a:t>JPanel) </a:t>
            </a:r>
            <a:r>
              <a:rPr lang="vi-VN" spc="-5" dirty="0"/>
              <a:t>để </a:t>
            </a:r>
            <a:r>
              <a:rPr lang="vi-VN" spc="-40" dirty="0"/>
              <a:t>chia </a:t>
            </a:r>
            <a:r>
              <a:rPr lang="vi-VN" spc="-135" dirty="0"/>
              <a:t>sẽ </a:t>
            </a:r>
            <a:r>
              <a:rPr lang="vi-VN" dirty="0"/>
              <a:t>cùng </a:t>
            </a:r>
            <a:r>
              <a:rPr lang="vi-VN" spc="90" dirty="0"/>
              <a:t>một </a:t>
            </a:r>
            <a:r>
              <a:rPr lang="vi-VN" spc="30" dirty="0"/>
              <a:t>không </a:t>
            </a:r>
            <a:r>
              <a:rPr lang="vi-VN" spc="5" dirty="0"/>
              <a:t>gian </a:t>
            </a:r>
            <a:r>
              <a:rPr lang="vi-VN" dirty="0"/>
              <a:t>hiển  </a:t>
            </a:r>
            <a:r>
              <a:rPr lang="vi-VN" spc="10" dirty="0"/>
              <a:t>thị</a:t>
            </a:r>
            <a:endParaRPr lang="en-US" dirty="0"/>
          </a:p>
          <a:p>
            <a:r>
              <a:rPr lang="vi-VN" spc="90" dirty="0"/>
              <a:t>Mỗi </a:t>
            </a:r>
            <a:r>
              <a:rPr lang="vi-VN" spc="-15" dirty="0"/>
              <a:t>“Card” có </a:t>
            </a:r>
            <a:r>
              <a:rPr lang="vi-VN" spc="25" dirty="0"/>
              <a:t>thể </a:t>
            </a:r>
            <a:r>
              <a:rPr lang="vi-VN" spc="-190" dirty="0"/>
              <a:t>sử </a:t>
            </a:r>
            <a:r>
              <a:rPr lang="vi-VN" spc="45" dirty="0"/>
              <a:t>dụng </a:t>
            </a:r>
            <a:r>
              <a:rPr lang="vi-VN" spc="-25" dirty="0"/>
              <a:t>Layout </a:t>
            </a:r>
            <a:r>
              <a:rPr lang="vi-VN" spc="-5" dirty="0"/>
              <a:t>Manager</a:t>
            </a:r>
            <a:r>
              <a:rPr lang="vi-VN" spc="-434" dirty="0"/>
              <a:t> </a:t>
            </a:r>
            <a:r>
              <a:rPr lang="vi-VN" spc="-10" dirty="0"/>
              <a:t>riêng.</a:t>
            </a:r>
            <a:endParaRPr lang="en-US" dirty="0"/>
          </a:p>
          <a:p>
            <a:r>
              <a:rPr lang="vi-VN" spc="-75" dirty="0"/>
              <a:t>Card </a:t>
            </a:r>
            <a:r>
              <a:rPr lang="vi-VN" spc="-10" dirty="0"/>
              <a:t>nào </a:t>
            </a:r>
            <a:r>
              <a:rPr lang="vi-VN" dirty="0"/>
              <a:t>cũng </a:t>
            </a:r>
            <a:r>
              <a:rPr lang="vi-VN" spc="-15" dirty="0"/>
              <a:t>có </a:t>
            </a:r>
            <a:r>
              <a:rPr lang="vi-VN" spc="25" dirty="0"/>
              <a:t>thể </a:t>
            </a:r>
            <a:r>
              <a:rPr lang="vi-VN" spc="-40" dirty="0"/>
              <a:t>là </a:t>
            </a:r>
            <a:r>
              <a:rPr lang="vi-VN" spc="-110" dirty="0"/>
              <a:t>Top</a:t>
            </a:r>
            <a:r>
              <a:rPr lang="vi-VN" spc="150" dirty="0"/>
              <a:t> </a:t>
            </a:r>
            <a:r>
              <a:rPr lang="vi-VN" spc="-75" dirty="0"/>
              <a:t>Card</a:t>
            </a:r>
            <a:endParaRPr lang="en-US" dirty="0"/>
          </a:p>
          <a:p>
            <a:r>
              <a:rPr lang="vi-VN" spc="-90" dirty="0"/>
              <a:t>Có </a:t>
            </a:r>
            <a:r>
              <a:rPr lang="vi-VN" spc="25" dirty="0"/>
              <a:t>thể </a:t>
            </a:r>
            <a:r>
              <a:rPr lang="vi-VN" spc="-190" dirty="0"/>
              <a:t>sử </a:t>
            </a:r>
            <a:r>
              <a:rPr lang="vi-VN" spc="45" dirty="0"/>
              <a:t>dụng </a:t>
            </a:r>
            <a:r>
              <a:rPr lang="vi-VN" b="1" spc="-80" dirty="0"/>
              <a:t>JTabbedPane </a:t>
            </a:r>
            <a:r>
              <a:rPr lang="vi-VN" spc="-5" dirty="0"/>
              <a:t>để </a:t>
            </a:r>
            <a:r>
              <a:rPr lang="vi-VN" dirty="0"/>
              <a:t>thay </a:t>
            </a:r>
            <a:r>
              <a:rPr lang="vi-VN" spc="-5" dirty="0"/>
              <a:t>cho </a:t>
            </a:r>
            <a:r>
              <a:rPr lang="vi-VN" b="1" spc="-65" dirty="0"/>
              <a:t>Card</a:t>
            </a:r>
            <a:r>
              <a:rPr lang="vi-VN" b="1" spc="-40" dirty="0"/>
              <a:t>Layout</a:t>
            </a:r>
            <a:endParaRPr lang="vi-VN"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25</a:t>
            </a:fld>
            <a:endParaRPr lang="en-US"/>
          </a:p>
        </p:txBody>
      </p:sp>
    </p:spTree>
    <p:extLst>
      <p:ext uri="{BB962C8B-B14F-4D97-AF65-F5344CB8AC3E}">
        <p14:creationId xmlns:p14="http://schemas.microsoft.com/office/powerpoint/2010/main" val="82874292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lstStyle/>
          <a:p>
            <a:r>
              <a:rPr lang="en-US" dirty="0" err="1"/>
              <a:t>CardLayout</a:t>
            </a:r>
            <a:r>
              <a:rPr lang="en-US" dirty="0"/>
              <a:t>()</a:t>
            </a:r>
          </a:p>
          <a:p>
            <a:r>
              <a:rPr lang="en-US" dirty="0" err="1"/>
              <a:t>CardLayout</a:t>
            </a:r>
            <a:r>
              <a:rPr lang="en-US" dirty="0"/>
              <a:t>(</a:t>
            </a:r>
            <a:r>
              <a:rPr lang="en-US" dirty="0" err="1"/>
              <a:t>int</a:t>
            </a:r>
            <a:r>
              <a:rPr lang="en-US" dirty="0"/>
              <a:t> </a:t>
            </a:r>
            <a:r>
              <a:rPr lang="en-US" dirty="0" err="1"/>
              <a:t>hgap</a:t>
            </a:r>
            <a:r>
              <a:rPr lang="en-US" dirty="0"/>
              <a:t>, </a:t>
            </a:r>
            <a:r>
              <a:rPr lang="en-US" dirty="0" err="1"/>
              <a:t>int</a:t>
            </a:r>
            <a:r>
              <a:rPr lang="en-US" dirty="0"/>
              <a:t> </a:t>
            </a:r>
            <a:r>
              <a:rPr lang="en-US" dirty="0" err="1"/>
              <a:t>vgap</a:t>
            </a:r>
            <a:r>
              <a:rPr lang="en-US" dirty="0"/>
              <a:t>)</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26</a:t>
            </a:fld>
            <a:endParaRPr lang="en-US"/>
          </a:p>
        </p:txBody>
      </p:sp>
    </p:spTree>
    <p:extLst>
      <p:ext uri="{BB962C8B-B14F-4D97-AF65-F5344CB8AC3E}">
        <p14:creationId xmlns:p14="http://schemas.microsoft.com/office/powerpoint/2010/main" val="149987110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thức</a:t>
            </a:r>
            <a:endParaRPr lang="en-US" dirty="0"/>
          </a:p>
        </p:txBody>
      </p:sp>
      <p:sp>
        <p:nvSpPr>
          <p:cNvPr id="3" name="Content Placeholder 2"/>
          <p:cNvSpPr>
            <a:spLocks noGrp="1"/>
          </p:cNvSpPr>
          <p:nvPr>
            <p:ph idx="1"/>
          </p:nvPr>
        </p:nvSpPr>
        <p:spPr/>
        <p:txBody>
          <a:bodyPr/>
          <a:lstStyle/>
          <a:p>
            <a:r>
              <a:rPr lang="vi-VN" dirty="0"/>
              <a:t>public void next(Container parent)</a:t>
            </a:r>
            <a:endParaRPr lang="en-US" dirty="0"/>
          </a:p>
          <a:p>
            <a:r>
              <a:rPr lang="vi-VN" dirty="0"/>
              <a:t>public void previous(Container parent)</a:t>
            </a:r>
          </a:p>
          <a:p>
            <a:r>
              <a:rPr lang="vi-VN" dirty="0"/>
              <a:t>public void first(Container parent)</a:t>
            </a:r>
          </a:p>
          <a:p>
            <a:r>
              <a:rPr lang="vi-VN" dirty="0"/>
              <a:t>public void last(Container parent)</a:t>
            </a:r>
          </a:p>
          <a:p>
            <a:r>
              <a:rPr lang="vi-VN" dirty="0"/>
              <a:t>public void show(Container parent, String name)</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27</a:t>
            </a:fld>
            <a:endParaRPr lang="en-US"/>
          </a:p>
        </p:txBody>
      </p:sp>
    </p:spTree>
    <p:extLst>
      <p:ext uri="{BB962C8B-B14F-4D97-AF65-F5344CB8AC3E}">
        <p14:creationId xmlns:p14="http://schemas.microsoft.com/office/powerpoint/2010/main" val="172935479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609600" y="1967231"/>
            <a:ext cx="7124700" cy="4389120"/>
          </a:xfrm>
        </p:spPr>
        <p:txBody>
          <a:bodyPr/>
          <a:lstStyle/>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71762"/>
            <a:ext cx="10371464"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91520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GRIDLAYOUT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75554400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25151295"/>
              </p:ext>
            </p:extLst>
          </p:nvPr>
        </p:nvGraphicFramePr>
        <p:xfrm>
          <a:off x="3067050" y="1428750"/>
          <a:ext cx="8665167" cy="424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80837320"/>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948181"/>
            <a:ext cx="10972800" cy="4389120"/>
          </a:xfrm>
        </p:spPr>
        <p:txBody>
          <a:bodyPr/>
          <a:lstStyle/>
          <a:p>
            <a:pPr algn="just"/>
            <a:r>
              <a:rPr lang="vi-VN" dirty="0"/>
              <a:t>Lớp </a:t>
            </a:r>
            <a:r>
              <a:rPr lang="vi-VN" b="1" dirty="0"/>
              <a:t>GridLayout</a:t>
            </a:r>
            <a:r>
              <a:rPr lang="vi-VN" dirty="0"/>
              <a:t> sắp xếp các thành phần trong một lưới hình chữ nhật</a:t>
            </a:r>
            <a:endParaRPr lang="en-US" dirty="0"/>
          </a:p>
          <a:p>
            <a:pPr algn="just"/>
            <a:r>
              <a:rPr lang="vi-VN" dirty="0"/>
              <a:t>Một thành phần được hiển thị trong mỗi hình chữ nhật</a:t>
            </a:r>
            <a:endParaRPr lang="en-US" dirty="0"/>
          </a:p>
          <a:p>
            <a:pPr algn="just"/>
            <a:r>
              <a:rPr lang="en-US" dirty="0" err="1"/>
              <a:t>Các</a:t>
            </a:r>
            <a:r>
              <a:rPr lang="en-US" dirty="0"/>
              <a:t> ô </a:t>
            </a:r>
            <a:r>
              <a:rPr lang="en-US" dirty="0" err="1"/>
              <a:t>trong</a:t>
            </a:r>
            <a:r>
              <a:rPr lang="en-US" dirty="0"/>
              <a:t> </a:t>
            </a:r>
            <a:r>
              <a:rPr lang="en-US" dirty="0" err="1"/>
              <a:t>lưới</a:t>
            </a:r>
            <a:r>
              <a:rPr lang="en-US" dirty="0"/>
              <a:t> </a:t>
            </a:r>
            <a:r>
              <a:rPr lang="en-US" dirty="0" err="1"/>
              <a:t>có</a:t>
            </a:r>
            <a:r>
              <a:rPr lang="en-US" dirty="0"/>
              <a:t> </a:t>
            </a:r>
            <a:r>
              <a:rPr lang="en-US" dirty="0" err="1"/>
              <a:t>cùng</a:t>
            </a:r>
            <a:r>
              <a:rPr lang="en-US" dirty="0"/>
              <a:t> </a:t>
            </a:r>
            <a:r>
              <a:rPr lang="en-US" dirty="0" err="1"/>
              <a:t>kích</a:t>
            </a:r>
            <a:r>
              <a:rPr lang="en-US" dirty="0"/>
              <a:t> </a:t>
            </a:r>
            <a:r>
              <a:rPr lang="en-US" dirty="0" err="1"/>
              <a:t>thước</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30</a:t>
            </a:fld>
            <a:endParaRPr lang="en-US"/>
          </a:p>
        </p:txBody>
      </p:sp>
    </p:spTree>
    <p:extLst>
      <p:ext uri="{BB962C8B-B14F-4D97-AF65-F5344CB8AC3E}">
        <p14:creationId xmlns:p14="http://schemas.microsoft.com/office/powerpoint/2010/main" val="294273925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lstStyle/>
          <a:p>
            <a:r>
              <a:rPr lang="vi-VN" dirty="0"/>
              <a:t>GridLayout()</a:t>
            </a:r>
          </a:p>
          <a:p>
            <a:r>
              <a:rPr lang="vi-VN" dirty="0"/>
              <a:t>GridLayout(int rows, int columns)</a:t>
            </a:r>
          </a:p>
          <a:p>
            <a:r>
              <a:rPr lang="vi-VN" dirty="0"/>
              <a:t>GridLayout(int rows, int columns, int hgap, int vgap): </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31</a:t>
            </a:fld>
            <a:endParaRPr lang="en-US"/>
          </a:p>
        </p:txBody>
      </p:sp>
    </p:spTree>
    <p:extLst>
      <p:ext uri="{BB962C8B-B14F-4D97-AF65-F5344CB8AC3E}">
        <p14:creationId xmlns:p14="http://schemas.microsoft.com/office/powerpoint/2010/main" val="19511404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thức</a:t>
            </a:r>
            <a:endParaRPr lang="en-US" dirty="0"/>
          </a:p>
        </p:txBody>
      </p:sp>
      <p:sp>
        <p:nvSpPr>
          <p:cNvPr id="3" name="Content Placeholder 2"/>
          <p:cNvSpPr>
            <a:spLocks noGrp="1"/>
          </p:cNvSpPr>
          <p:nvPr>
            <p:ph idx="1"/>
          </p:nvPr>
        </p:nvSpPr>
        <p:spPr/>
        <p:txBody>
          <a:bodyPr/>
          <a:lstStyle/>
          <a:p>
            <a:r>
              <a:rPr lang="vi-VN" dirty="0"/>
              <a:t>void layoutContainer(Container parent)</a:t>
            </a:r>
          </a:p>
          <a:p>
            <a:r>
              <a:rPr lang="vi-VN" dirty="0"/>
              <a:t>Dimension minimumLayoutSize(Container parent)</a:t>
            </a:r>
          </a:p>
          <a:p>
            <a:r>
              <a:rPr lang="vi-VN" dirty="0"/>
              <a:t>Dimension preferredLayoutSize(Container parent)</a:t>
            </a:r>
          </a:p>
          <a:p>
            <a:r>
              <a:rPr lang="vi-VN" dirty="0"/>
              <a:t>void removeLayoutComponent(Component comp)</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32</a:t>
            </a:fld>
            <a:endParaRPr lang="en-US"/>
          </a:p>
        </p:txBody>
      </p:sp>
    </p:spTree>
    <p:extLst>
      <p:ext uri="{BB962C8B-B14F-4D97-AF65-F5344CB8AC3E}">
        <p14:creationId xmlns:p14="http://schemas.microsoft.com/office/powerpoint/2010/main" val="36580351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void setColumns(int cols)</a:t>
            </a:r>
          </a:p>
          <a:p>
            <a:r>
              <a:rPr lang="vi-VN" dirty="0"/>
              <a:t>void setHgap(int hgap)</a:t>
            </a:r>
          </a:p>
          <a:p>
            <a:r>
              <a:rPr lang="vi-VN" dirty="0"/>
              <a:t>void setRows(int rows)</a:t>
            </a:r>
          </a:p>
          <a:p>
            <a:r>
              <a:rPr lang="vi-VN" dirty="0"/>
              <a:t>void setVgap(int vgap)</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76438"/>
            <a:ext cx="3771900" cy="378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28749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34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GRIDBADLAYOUT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200624295"/>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dirty="0"/>
              <a:t>GridBagLayout</a:t>
            </a:r>
            <a:r>
              <a:rPr lang="vi-VN" dirty="0"/>
              <a:t> là một lớp quản lý layout linh động. Đối tượng của GridBagLayout căn chỉnh các thành phần theo chiều dọc, ngang hoặc theo baseline của chúng mà không yêu cầu các thành phần phải có cùng kích cỡ</a:t>
            </a:r>
            <a:endParaRPr lang="en-US" dirty="0"/>
          </a:p>
          <a:p>
            <a:pPr algn="just"/>
            <a:r>
              <a:rPr lang="en-US" dirty="0" err="1"/>
              <a:t>Gồm</a:t>
            </a:r>
            <a:r>
              <a:rPr lang="en-US" dirty="0"/>
              <a:t> </a:t>
            </a:r>
            <a:r>
              <a:rPr lang="en-US" dirty="0" err="1"/>
              <a:t>các</a:t>
            </a:r>
            <a:r>
              <a:rPr lang="en-US" dirty="0"/>
              <a:t> </a:t>
            </a:r>
            <a:r>
              <a:rPr lang="en-US" dirty="0" err="1"/>
              <a:t>trường</a:t>
            </a:r>
            <a:r>
              <a:rPr lang="en-US" dirty="0"/>
              <a:t>:</a:t>
            </a:r>
          </a:p>
          <a:p>
            <a:pPr lvl="1" algn="just"/>
            <a:r>
              <a:rPr lang="en-US" dirty="0"/>
              <a:t>static </a:t>
            </a:r>
            <a:r>
              <a:rPr lang="en-US" dirty="0" err="1"/>
              <a:t>int</a:t>
            </a:r>
            <a:r>
              <a:rPr lang="en-US" dirty="0"/>
              <a:t> </a:t>
            </a:r>
            <a:r>
              <a:rPr lang="en-US" dirty="0" err="1"/>
              <a:t>DEFAULT_SIZE</a:t>
            </a:r>
            <a:endParaRPr lang="en-US" dirty="0"/>
          </a:p>
          <a:p>
            <a:pPr lvl="1" algn="just"/>
            <a:r>
              <a:rPr lang="en-US" dirty="0"/>
              <a:t>static </a:t>
            </a:r>
            <a:r>
              <a:rPr lang="en-US" dirty="0" err="1"/>
              <a:t>int</a:t>
            </a:r>
            <a:r>
              <a:rPr lang="en-US" dirty="0"/>
              <a:t> </a:t>
            </a:r>
            <a:r>
              <a:rPr lang="en-US" dirty="0" err="1"/>
              <a:t>PREFERRED_SIZE</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35</a:t>
            </a:fld>
            <a:endParaRPr lang="en-US"/>
          </a:p>
        </p:txBody>
      </p:sp>
    </p:spTree>
    <p:extLst>
      <p:ext uri="{BB962C8B-B14F-4D97-AF65-F5344CB8AC3E}">
        <p14:creationId xmlns:p14="http://schemas.microsoft.com/office/powerpoint/2010/main" val="304860941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Tạo</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giao</a:t>
            </a:r>
            <a:r>
              <a:rPr lang="en-US" dirty="0"/>
              <a:t> </a:t>
            </a:r>
            <a:r>
              <a:rPr lang="en-US" dirty="0" err="1"/>
              <a:t>diện</a:t>
            </a:r>
            <a:r>
              <a:rPr lang="en-US" dirty="0"/>
              <a:t> </a:t>
            </a:r>
          </a:p>
          <a:p>
            <a:pPr marL="0" indent="0">
              <a:buNone/>
            </a:pPr>
            <a:r>
              <a:rPr lang="en-US" dirty="0" err="1"/>
              <a:t>như</a:t>
            </a:r>
            <a:r>
              <a:rPr lang="en-US" dirty="0"/>
              <a:t> </a:t>
            </a:r>
            <a:r>
              <a:rPr lang="en-US" dirty="0" err="1"/>
              <a:t>sau</a:t>
            </a:r>
            <a:r>
              <a:rPr lang="en-US" dirty="0"/>
              <a:t>:</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837" y="2081211"/>
            <a:ext cx="38195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065566"/>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37</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GROUPLAYOUT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6371566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967231"/>
            <a:ext cx="7286625" cy="4389120"/>
          </a:xfrm>
        </p:spPr>
        <p:txBody>
          <a:bodyPr/>
          <a:lstStyle/>
          <a:p>
            <a:pPr algn="just"/>
            <a:r>
              <a:rPr lang="en-US" dirty="0" err="1"/>
              <a:t>GroupLayout</a:t>
            </a:r>
            <a:r>
              <a:rPr lang="en-US" dirty="0"/>
              <a:t> </a:t>
            </a:r>
            <a:r>
              <a:rPr lang="en-US" dirty="0" err="1"/>
              <a:t>bố</a:t>
            </a:r>
            <a:r>
              <a:rPr lang="en-US" dirty="0"/>
              <a:t> </a:t>
            </a:r>
            <a:r>
              <a:rPr lang="en-US" dirty="0" err="1"/>
              <a:t>trí</a:t>
            </a:r>
            <a:r>
              <a:rPr lang="en-US" dirty="0"/>
              <a:t> </a:t>
            </a:r>
            <a:r>
              <a:rPr lang="en-US" dirty="0" err="1"/>
              <a:t>các</a:t>
            </a:r>
            <a:r>
              <a:rPr lang="en-US" dirty="0"/>
              <a:t> component </a:t>
            </a:r>
            <a:r>
              <a:rPr lang="en-US" dirty="0" err="1"/>
              <a:t>bên</a:t>
            </a:r>
            <a:r>
              <a:rPr lang="en-US" dirty="0"/>
              <a:t> </a:t>
            </a:r>
            <a:r>
              <a:rPr lang="en-US" dirty="0" err="1"/>
              <a:t>trong</a:t>
            </a:r>
            <a:r>
              <a:rPr lang="en-US" dirty="0"/>
              <a:t> container </a:t>
            </a:r>
            <a:r>
              <a:rPr lang="en-US" dirty="0" err="1"/>
              <a:t>theo</a:t>
            </a:r>
            <a:r>
              <a:rPr lang="en-US" dirty="0"/>
              <a:t> </a:t>
            </a:r>
            <a:r>
              <a:rPr lang="en-US" dirty="0" err="1"/>
              <a:t>chiều</a:t>
            </a:r>
            <a:r>
              <a:rPr lang="en-US" dirty="0"/>
              <a:t> </a:t>
            </a:r>
            <a:r>
              <a:rPr lang="en-US" dirty="0" err="1"/>
              <a:t>ngang</a:t>
            </a:r>
            <a:r>
              <a:rPr lang="en-US" dirty="0"/>
              <a:t> </a:t>
            </a:r>
            <a:r>
              <a:rPr lang="en-US" dirty="0" err="1"/>
              <a:t>và</a:t>
            </a:r>
            <a:r>
              <a:rPr lang="en-US" dirty="0"/>
              <a:t> </a:t>
            </a:r>
            <a:r>
              <a:rPr lang="en-US" dirty="0" err="1"/>
              <a:t>chiều</a:t>
            </a:r>
            <a:r>
              <a:rPr lang="en-US" dirty="0"/>
              <a:t> </a:t>
            </a:r>
            <a:r>
              <a:rPr lang="en-US" dirty="0" err="1"/>
              <a:t>dọc</a:t>
            </a:r>
            <a:endParaRPr lang="en-US" dirty="0"/>
          </a:p>
          <a:p>
            <a:pPr algn="just"/>
            <a:r>
              <a:rPr lang="en-US" dirty="0" err="1"/>
              <a:t>Sự</a:t>
            </a:r>
            <a:r>
              <a:rPr lang="en-US" dirty="0"/>
              <a:t> </a:t>
            </a:r>
            <a:r>
              <a:rPr lang="en-US" dirty="0" err="1"/>
              <a:t>bố</a:t>
            </a:r>
            <a:r>
              <a:rPr lang="en-US" dirty="0"/>
              <a:t> </a:t>
            </a:r>
            <a:r>
              <a:rPr lang="en-US" dirty="0" err="1"/>
              <a:t>trí</a:t>
            </a:r>
            <a:r>
              <a:rPr lang="en-US" dirty="0"/>
              <a:t> </a:t>
            </a:r>
            <a:r>
              <a:rPr lang="en-US" dirty="0" err="1"/>
              <a:t>này</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mỗi</a:t>
            </a:r>
            <a:r>
              <a:rPr lang="en-US" dirty="0"/>
              <a:t> </a:t>
            </a:r>
            <a:r>
              <a:rPr lang="en-US" dirty="0" err="1"/>
              <a:t>chiều</a:t>
            </a:r>
            <a:r>
              <a:rPr lang="en-US" dirty="0"/>
              <a:t> </a:t>
            </a:r>
            <a:r>
              <a:rPr lang="en-US" dirty="0" err="1"/>
              <a:t>riêng</a:t>
            </a:r>
            <a:r>
              <a:rPr lang="en-US" dirty="0"/>
              <a:t> </a:t>
            </a:r>
            <a:r>
              <a:rPr lang="en-US" dirty="0" err="1"/>
              <a:t>lẻ</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25" y="2009775"/>
            <a:ext cx="37909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786439"/>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39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SPRINGLAYOUT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5602237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Mục</a:t>
            </a:r>
            <a:r>
              <a:rPr lang="en-US" dirty="0">
                <a:latin typeface="Arial" pitchFamily="34" charset="0"/>
                <a:cs typeface="Arial" pitchFamily="34" charset="0"/>
              </a:rPr>
              <a:t> </a:t>
            </a:r>
            <a:r>
              <a:rPr lang="en-US" dirty="0" err="1">
                <a:latin typeface="Arial" pitchFamily="34" charset="0"/>
                <a:cs typeface="Arial" pitchFamily="34" charset="0"/>
              </a:rPr>
              <a:t>tiêu</a:t>
            </a:r>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4</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9152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eaLnBrk="1" hangingPunct="1">
              <a:buClr>
                <a:srgbClr val="002060"/>
              </a:buClr>
              <a:buFont typeface="Symbol" pitchFamily="18" charset="2"/>
              <a:buChar char="·"/>
            </a:pPr>
            <a:r>
              <a:rPr lang="en-US" sz="3600" dirty="0" err="1">
                <a:latin typeface="Times New Roman" pitchFamily="18" charset="0"/>
                <a:cs typeface="Times New Roman" pitchFamily="18" charset="0"/>
              </a:rPr>
              <a:t>Nắm</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vững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vận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dụng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thành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thạo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một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Layout Manager </a:t>
            </a:r>
            <a:r>
              <a:rPr lang="en-US" sz="3600" dirty="0" err="1">
                <a:latin typeface="Times New Roman" pitchFamily="18" charset="0"/>
                <a:cs typeface="Times New Roman" pitchFamily="18" charset="0"/>
              </a:rPr>
              <a:t>như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BoxLayout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FlowLayout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BorderLayout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CardLayout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GridLayout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GridBagLayout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GroupLayout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SpringLayout</a:t>
            </a:r>
            <a:endParaRPr lang="en-US" sz="3600" dirty="0">
              <a:latin typeface="Times New Roman" pitchFamily="18" charset="0"/>
              <a:cs typeface="Times New Roman" pitchFamily="18" charset="0"/>
            </a:endParaRPr>
          </a:p>
          <a:p>
            <a:pPr algn="just" eaLnBrk="1" hangingPunct="1">
              <a:buClr>
                <a:srgbClr val="002060"/>
              </a:buClr>
              <a:buFont typeface="Symbol" pitchFamily="18" charset="2"/>
              <a:buChar char="·"/>
            </a:pPr>
            <a:endParaRPr lang="en-US" sz="3600" dirty="0">
              <a:latin typeface="Times New Roman" pitchFamily="18" charset="0"/>
              <a:cs typeface="Times New Roman" pitchFamily="18" charset="0"/>
            </a:endParaRPr>
          </a:p>
          <a:p>
            <a:pPr algn="just" eaLnBrk="1" hangingPunct="1">
              <a:buClr>
                <a:srgbClr val="002060"/>
              </a:buClr>
              <a:buFont typeface="Symbol" pitchFamily="18" charset="2"/>
              <a:buChar char="·"/>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92589808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lstStyle/>
          <a:p>
            <a:pPr algn="just"/>
            <a:r>
              <a:rPr lang="vi-VN" dirty="0"/>
              <a:t>Lớp SpringLayout đặt vị trí các </a:t>
            </a:r>
            <a:r>
              <a:rPr lang="en-US" dirty="0"/>
              <a:t>component</a:t>
            </a:r>
            <a:r>
              <a:rPr lang="vi-VN" dirty="0"/>
              <a:t> của Container liên kết với nó tuân theo một tập hợp các ràng buộc</a:t>
            </a:r>
            <a:endParaRPr lang="en-US" dirty="0"/>
          </a:p>
          <a:p>
            <a:pPr algn="just"/>
            <a:r>
              <a:rPr lang="en-US" dirty="0"/>
              <a:t>Constructor:</a:t>
            </a:r>
          </a:p>
          <a:p>
            <a:pPr lvl="1" algn="just"/>
            <a:r>
              <a:rPr lang="en-US" dirty="0" err="1"/>
              <a:t>SpringLayout</a:t>
            </a:r>
            <a:r>
              <a:rPr lang="en-US" dirty="0"/>
              <a:t>()</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40</a:t>
            </a:fld>
            <a:endParaRPr lang="en-US"/>
          </a:p>
        </p:txBody>
      </p:sp>
    </p:spTree>
    <p:extLst>
      <p:ext uri="{BB962C8B-B14F-4D97-AF65-F5344CB8AC3E}">
        <p14:creationId xmlns:p14="http://schemas.microsoft.com/office/powerpoint/2010/main" val="97044632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90550" y="1967231"/>
            <a:ext cx="11201400" cy="4389120"/>
          </a:xfrm>
        </p:spPr>
        <p:txBody>
          <a:bodyPr/>
          <a:lstStyle/>
          <a:p>
            <a:r>
              <a:rPr lang="vi-VN" dirty="0"/>
              <a:t>Lớp SpringLayout bao gồm các trường sau:</a:t>
            </a:r>
          </a:p>
          <a:p>
            <a:pPr lvl="1"/>
            <a:r>
              <a:rPr lang="vi-VN" dirty="0"/>
              <a:t>static String BASELINE</a:t>
            </a:r>
          </a:p>
          <a:p>
            <a:pPr lvl="1"/>
            <a:r>
              <a:rPr lang="vi-VN" dirty="0"/>
              <a:t>static String EAST</a:t>
            </a:r>
          </a:p>
          <a:p>
            <a:pPr lvl="1"/>
            <a:r>
              <a:rPr lang="vi-VN" dirty="0"/>
              <a:t>static String HEIGHT</a:t>
            </a:r>
            <a:r>
              <a:rPr lang="en-US" dirty="0"/>
              <a:t>, WIDTH</a:t>
            </a:r>
            <a:endParaRPr lang="vi-VN" dirty="0"/>
          </a:p>
          <a:p>
            <a:pPr lvl="1"/>
            <a:r>
              <a:rPr lang="vi-VN" dirty="0"/>
              <a:t>static String HORIZONTAL_CENTER</a:t>
            </a:r>
            <a:r>
              <a:rPr lang="en-US" dirty="0"/>
              <a:t>,</a:t>
            </a:r>
            <a:r>
              <a:rPr lang="vi-VN" dirty="0"/>
              <a:t>VERTICAL_CENTER</a:t>
            </a:r>
          </a:p>
          <a:p>
            <a:pPr lvl="1"/>
            <a:r>
              <a:rPr lang="vi-VN" dirty="0"/>
              <a:t>static String NORTH</a:t>
            </a:r>
            <a:r>
              <a:rPr lang="en-US" dirty="0"/>
              <a:t>, </a:t>
            </a:r>
            <a:r>
              <a:rPr lang="vi-VN" dirty="0"/>
              <a:t>SOUTH</a:t>
            </a:r>
            <a:r>
              <a:rPr lang="en-US" dirty="0"/>
              <a:t>, </a:t>
            </a:r>
            <a:r>
              <a:rPr lang="vi-VN" dirty="0"/>
              <a:t>WES</a:t>
            </a:r>
            <a:r>
              <a:rPr lang="en-US" dirty="0"/>
              <a:t>T</a:t>
            </a:r>
            <a:endParaRPr lang="vi-VN" dirty="0"/>
          </a:p>
          <a:p>
            <a:pPr lvl="1"/>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41</a:t>
            </a:fld>
            <a:endParaRPr lang="en-US"/>
          </a:p>
        </p:txBody>
      </p:sp>
    </p:spTree>
    <p:extLst>
      <p:ext uri="{BB962C8B-B14F-4D97-AF65-F5344CB8AC3E}">
        <p14:creationId xmlns:p14="http://schemas.microsoft.com/office/powerpoint/2010/main" val="3004892524"/>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095500"/>
            <a:ext cx="83439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14100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762000"/>
            <a:ext cx="8191500" cy="525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88062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lstStyle/>
          <a:p>
            <a:r>
              <a:rPr lang="en-US" dirty="0" err="1"/>
              <a:t>Trình</a:t>
            </a:r>
            <a:r>
              <a:rPr lang="en-US" dirty="0"/>
              <a:t> </a:t>
            </a:r>
            <a:r>
              <a:rPr lang="en-US" dirty="0" err="1"/>
              <a:t>bày</a:t>
            </a:r>
            <a:r>
              <a:rPr lang="en-US" dirty="0"/>
              <a:t> </a:t>
            </a:r>
            <a:r>
              <a:rPr lang="en-US" dirty="0" err="1"/>
              <a:t>khái</a:t>
            </a:r>
            <a:r>
              <a:rPr lang="en-US" dirty="0"/>
              <a:t> </a:t>
            </a:r>
            <a:r>
              <a:rPr lang="en-US" dirty="0" err="1"/>
              <a:t>niệm</a:t>
            </a:r>
            <a:r>
              <a:rPr lang="en-US" dirty="0"/>
              <a:t> Layout Manager</a:t>
            </a:r>
          </a:p>
          <a:p>
            <a:pPr algn="just"/>
            <a:r>
              <a:rPr lang="en-US" dirty="0" err="1"/>
              <a:t>Một</a:t>
            </a:r>
            <a:r>
              <a:rPr lang="en-US" dirty="0"/>
              <a:t> </a:t>
            </a:r>
            <a:r>
              <a:rPr lang="en-US" dirty="0" err="1"/>
              <a:t>số</a:t>
            </a:r>
            <a:r>
              <a:rPr lang="en-US" dirty="0"/>
              <a:t> Layout Manager:</a:t>
            </a:r>
          </a:p>
          <a:p>
            <a:pPr lvl="1" algn="just"/>
            <a:r>
              <a:rPr lang="en-US" dirty="0" err="1"/>
              <a:t>BoxLayout</a:t>
            </a:r>
            <a:endParaRPr lang="en-US" dirty="0"/>
          </a:p>
          <a:p>
            <a:pPr lvl="1" algn="just"/>
            <a:r>
              <a:rPr lang="en-US" dirty="0" err="1"/>
              <a:t>FlowLayout</a:t>
            </a:r>
            <a:endParaRPr lang="en-US" dirty="0"/>
          </a:p>
          <a:p>
            <a:pPr lvl="1" algn="just"/>
            <a:r>
              <a:rPr lang="en-US" dirty="0" err="1"/>
              <a:t>BorderLayout</a:t>
            </a:r>
            <a:endParaRPr lang="en-US" dirty="0"/>
          </a:p>
          <a:p>
            <a:pPr lvl="1" algn="just"/>
            <a:r>
              <a:rPr lang="en-US" dirty="0" err="1"/>
              <a:t>CardLayout</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44</a:t>
            </a:fld>
            <a:endParaRPr lang="en-US"/>
          </a:p>
        </p:txBody>
      </p:sp>
    </p:spTree>
    <p:extLst>
      <p:ext uri="{BB962C8B-B14F-4D97-AF65-F5344CB8AC3E}">
        <p14:creationId xmlns:p14="http://schemas.microsoft.com/office/powerpoint/2010/main" val="420770732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12920" y="1890794"/>
            <a:ext cx="10945679" cy="4216158"/>
          </a:xfrm>
        </p:spPr>
        <p:txBody>
          <a:bodyPr/>
          <a:lstStyle/>
          <a:p>
            <a:pPr algn="just">
              <a:spcBef>
                <a:spcPts val="600"/>
              </a:spcBef>
            </a:pPr>
            <a:r>
              <a:rPr lang="en-US" sz="3600" dirty="0" err="1">
                <a:latin typeface="Times New Roman" pitchFamily="18" charset="0"/>
                <a:cs typeface="Times New Roman" pitchFamily="18" charset="0"/>
              </a:rPr>
              <a:t>Hãy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cho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biết</a:t>
            </a:r>
            <a:r>
              <a:rPr lang="en-US" sz="3600" dirty="0">
                <a:latin typeface="Times New Roman" pitchFamily="18" charset="0"/>
                <a:cs typeface="Times New Roman" pitchFamily="18" charset="0"/>
              </a:rPr>
              <a:t> layout </a:t>
            </a:r>
            <a:r>
              <a:rPr lang="en-US" sz="3600" dirty="0" err="1">
                <a:latin typeface="Times New Roman" pitchFamily="18" charset="0"/>
                <a:cs typeface="Times New Roman" pitchFamily="18" charset="0"/>
              </a:rPr>
              <a:t>mặc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định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của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JFrame</a:t>
            </a:r>
            <a:r>
              <a:rPr lang="en-US" dirty="0"/>
              <a:t>?</a:t>
            </a:r>
            <a:endParaRPr lang="en-US" sz="3600" dirty="0">
              <a:latin typeface="Times New Roman" pitchFamily="18" charset="0"/>
              <a:cs typeface="Times New Roman" pitchFamily="18" charset="0"/>
            </a:endParaRPr>
          </a:p>
          <a:p>
            <a:pPr algn="just">
              <a:spcBef>
                <a:spcPts val="600"/>
              </a:spcBef>
            </a:pPr>
            <a:r>
              <a:rPr lang="en-US" dirty="0" err="1"/>
              <a:t>Trình</a:t>
            </a:r>
            <a:r>
              <a:rPr lang="en-US" dirty="0"/>
              <a:t> </a:t>
            </a:r>
            <a:r>
              <a:rPr lang="en-US" dirty="0" err="1"/>
              <a:t>bày</a:t>
            </a:r>
            <a:r>
              <a:rPr lang="en-US" dirty="0"/>
              <a:t> </a:t>
            </a:r>
            <a:r>
              <a:rPr lang="en-US" dirty="0" err="1"/>
              <a:t>các</a:t>
            </a:r>
            <a:r>
              <a:rPr lang="en-US" dirty="0"/>
              <a:t> Constructor </a:t>
            </a:r>
            <a:r>
              <a:rPr lang="en-US" dirty="0" err="1"/>
              <a:t>và</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CardLayout</a:t>
            </a:r>
            <a:endParaRPr lang="en-US" dirty="0"/>
          </a:p>
          <a:p>
            <a:pPr algn="just">
              <a:spcBef>
                <a:spcPts val="600"/>
              </a:spcBef>
            </a:pPr>
            <a:r>
              <a:rPr lang="en-US" dirty="0" err="1"/>
              <a:t>Viết</a:t>
            </a:r>
            <a:r>
              <a:rPr lang="en-US" dirty="0"/>
              <a:t> </a:t>
            </a:r>
            <a:r>
              <a:rPr lang="en-US" dirty="0" err="1"/>
              <a:t>ứng</a:t>
            </a:r>
            <a:r>
              <a:rPr lang="en-US" dirty="0"/>
              <a:t> </a:t>
            </a:r>
            <a:r>
              <a:rPr lang="en-US" dirty="0" err="1"/>
              <a:t>dụng</a:t>
            </a:r>
            <a:r>
              <a:rPr lang="en-US" dirty="0"/>
              <a:t> minh </a:t>
            </a:r>
            <a:r>
              <a:rPr lang="en-US" dirty="0" err="1"/>
              <a:t>họa</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FlowLayout</a:t>
            </a:r>
            <a:r>
              <a:rPr lang="en-US" dirty="0"/>
              <a:t>, </a:t>
            </a:r>
            <a:r>
              <a:rPr lang="en-US" dirty="0" err="1"/>
              <a:t>CardLayout</a:t>
            </a:r>
            <a:r>
              <a:rPr lang="en-US" dirty="0"/>
              <a:t>, </a:t>
            </a:r>
            <a:r>
              <a:rPr lang="en-US" dirty="0" err="1"/>
              <a:t>BorderLayout</a:t>
            </a:r>
            <a:r>
              <a:rPr lang="en-US" dirty="0"/>
              <a:t>, </a:t>
            </a:r>
            <a:r>
              <a:rPr lang="en-US" dirty="0" err="1"/>
              <a:t>BoxLayout</a:t>
            </a:r>
            <a:endParaRPr lang="en-US" dirty="0"/>
          </a:p>
          <a:p>
            <a:pPr>
              <a:spcBef>
                <a:spcPts val="600"/>
              </a:spcBef>
            </a:pPr>
            <a:endParaRPr lang="en-US" sz="3600" dirty="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45</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dirty="0" err="1">
                <a:latin typeface="Arial" pitchFamily="34" charset="0"/>
                <a:cs typeface="Arial" pitchFamily="34" charset="0"/>
              </a:rPr>
              <a:t>Câu</a:t>
            </a:r>
            <a:r>
              <a:rPr lang="en-US" dirty="0">
                <a:latin typeface="Arial" pitchFamily="34" charset="0"/>
                <a:cs typeface="Arial" pitchFamily="34" charset="0"/>
              </a:rPr>
              <a:t> </a:t>
            </a:r>
            <a:r>
              <a:rPr lang="en-US" dirty="0" err="1">
                <a:latin typeface="Arial" pitchFamily="34" charset="0"/>
                <a:cs typeface="Arial" pitchFamily="34" charset="0"/>
              </a:rPr>
              <a:t>hỏi</a:t>
            </a:r>
            <a:r>
              <a:rPr lang="en-US" dirty="0">
                <a:latin typeface="Arial" pitchFamily="34" charset="0"/>
                <a:cs typeface="Arial" pitchFamily="34" charset="0"/>
              </a:rPr>
              <a:t> </a:t>
            </a:r>
            <a:r>
              <a:rPr lang="en-US" dirty="0" err="1">
                <a:latin typeface="Arial" pitchFamily="34" charset="0"/>
                <a:cs typeface="Arial" pitchFamily="34" charset="0"/>
              </a:rPr>
              <a:t>ôn</a:t>
            </a:r>
            <a:r>
              <a:rPr lang="en-US" dirty="0">
                <a:latin typeface="Arial" pitchFamily="34" charset="0"/>
                <a:cs typeface="Arial" pitchFamily="34" charset="0"/>
              </a:rPr>
              <a:t> </a:t>
            </a:r>
            <a:r>
              <a:rPr lang="en-US" dirty="0" err="1">
                <a:latin typeface="Arial" pitchFamily="34" charset="0"/>
                <a:cs typeface="Arial" pitchFamily="34" charset="0"/>
              </a:rPr>
              <a:t>tập</a:t>
            </a:r>
            <a:endParaRPr lang="en-US" dirty="0">
              <a:latin typeface="Arial" pitchFamily="34" charset="0"/>
              <a:cs typeface="Arial" pitchFamily="34" charset="0"/>
            </a:endParaRPr>
          </a:p>
        </p:txBody>
      </p:sp>
    </p:spTree>
    <p:extLst>
      <p:ext uri="{BB962C8B-B14F-4D97-AF65-F5344CB8AC3E}">
        <p14:creationId xmlns:p14="http://schemas.microsoft.com/office/powerpoint/2010/main" val="395032825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dirty="0" err="1">
                <a:latin typeface="Arial" pitchFamily="34" charset="0"/>
                <a:cs typeface="Arial" pitchFamily="34" charset="0"/>
              </a:rPr>
              <a:t>Câu</a:t>
            </a:r>
            <a:r>
              <a:rPr lang="en-US" dirty="0">
                <a:latin typeface="Arial" pitchFamily="34" charset="0"/>
                <a:cs typeface="Arial" pitchFamily="34" charset="0"/>
              </a:rPr>
              <a:t> </a:t>
            </a:r>
            <a:r>
              <a:rPr lang="en-US" dirty="0" err="1">
                <a:latin typeface="Arial" pitchFamily="34" charset="0"/>
                <a:cs typeface="Arial" pitchFamily="34" charset="0"/>
              </a:rPr>
              <a:t>hỏi</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thảo</a:t>
            </a:r>
            <a:r>
              <a:rPr lang="en-US" dirty="0">
                <a:latin typeface="Arial" pitchFamily="34" charset="0"/>
                <a:cs typeface="Arial" pitchFamily="34" charset="0"/>
              </a:rPr>
              <a:t> </a:t>
            </a:r>
            <a:r>
              <a:rPr lang="en-US" dirty="0" err="1">
                <a:latin typeface="Arial" pitchFamily="34" charset="0"/>
                <a:cs typeface="Arial" pitchFamily="34" charset="0"/>
              </a:rPr>
              <a:t>luận</a:t>
            </a:r>
            <a:endParaRPr lang="en-US" dirty="0">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46</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extLst>
      <p:ext uri="{BB962C8B-B14F-4D97-AF65-F5344CB8AC3E}">
        <p14:creationId xmlns:p14="http://schemas.microsoft.com/office/powerpoint/2010/main" val="367966089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5</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TỔNG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QUAN</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VỀ</a:t>
            </a:r>
            <a:r>
              <a:rPr lang="en-US" b="1" dirty="0">
                <a:latin typeface="Tahoma" pitchFamily="34" charset="0"/>
                <a:ea typeface="Tahoma" pitchFamily="34" charset="0"/>
                <a:cs typeface="Tahoma" pitchFamily="34" charset="0"/>
              </a:rPr>
              <a:t> </a:t>
            </a:r>
            <a:r>
              <a:rPr lang="en-US" b="1">
                <a:latin typeface="Tahoma" pitchFamily="34" charset="0"/>
                <a:ea typeface="Tahoma" pitchFamily="34" charset="0"/>
                <a:cs typeface="Tahoma" pitchFamily="34" charset="0"/>
              </a:rPr>
              <a:t>LAYOUT MANAGER</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772918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dirty="0"/>
              <a:t>Layout nghĩa là sự bố trí sắp xếp các thành phần bên trong Container theo một phương thức nhất định.</a:t>
            </a:r>
            <a:endParaRPr lang="en-US" dirty="0"/>
          </a:p>
          <a:p>
            <a:pPr algn="just"/>
            <a:r>
              <a:rPr lang="vi-VN" dirty="0"/>
              <a:t>Nói cách khác, chúng ta đặt các thành phần tại một vị trí cụ thể bên trong </a:t>
            </a:r>
            <a:r>
              <a:rPr lang="vi-VN" b="1" dirty="0"/>
              <a:t>Container</a:t>
            </a:r>
            <a:r>
              <a:rPr lang="vi-VN" dirty="0"/>
              <a:t>. Tác vụ bố trí này được thực hiện tự động bởi </a:t>
            </a:r>
            <a:r>
              <a:rPr lang="vi-VN" b="1" dirty="0"/>
              <a:t>LayoutManager</a:t>
            </a:r>
            <a:r>
              <a:rPr lang="vi-VN" dirty="0"/>
              <a:t>.</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169081423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dirty="0"/>
              <a:t>LayoutManager được liên kết với mỗi đối tượng Container. Mỗi LayoutManager là một đối tượng của lớp mà triển khai LayoutManager Interface. </a:t>
            </a:r>
            <a:endParaRPr lang="en-US" dirty="0"/>
          </a:p>
          <a:p>
            <a:pPr algn="just"/>
            <a:r>
              <a:rPr lang="en-US" dirty="0" err="1"/>
              <a:t>Sau</a:t>
            </a:r>
            <a:r>
              <a:rPr lang="en-US" dirty="0"/>
              <a:t> </a:t>
            </a:r>
            <a:r>
              <a:rPr lang="vi-VN" dirty="0"/>
              <a:t>đây là các Interface định nghĩa các tính năng của LayoutManager:</a:t>
            </a:r>
            <a:endParaRPr lang="en-US" dirty="0"/>
          </a:p>
          <a:p>
            <a:pPr lvl="1"/>
            <a:r>
              <a:rPr lang="en-US" dirty="0" err="1"/>
              <a:t>LayoutManager</a:t>
            </a:r>
            <a:r>
              <a:rPr lang="en-US" dirty="0"/>
              <a:t> Interface</a:t>
            </a:r>
          </a:p>
          <a:p>
            <a:pPr lvl="1"/>
            <a:r>
              <a:rPr lang="en-US" dirty="0" err="1"/>
              <a:t>LayoutManager2</a:t>
            </a:r>
            <a:r>
              <a:rPr lang="en-US" dirty="0"/>
              <a:t> Interface</a:t>
            </a:r>
          </a:p>
          <a:p>
            <a:pPr lvl="1" algn="just"/>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spTree>
    <p:extLst>
      <p:ext uri="{BB962C8B-B14F-4D97-AF65-F5344CB8AC3E}">
        <p14:creationId xmlns:p14="http://schemas.microsoft.com/office/powerpoint/2010/main" val="112346440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Các</a:t>
            </a:r>
            <a:r>
              <a:rPr lang="en-US" dirty="0"/>
              <a:t> </a:t>
            </a:r>
            <a:r>
              <a:rPr lang="en-US" dirty="0" err="1"/>
              <a:t>lớp</a:t>
            </a:r>
            <a:r>
              <a:rPr lang="en-US" dirty="0"/>
              <a:t> </a:t>
            </a:r>
            <a:r>
              <a:rPr lang="en-US" dirty="0" err="1"/>
              <a:t>LayoutManager</a:t>
            </a:r>
            <a:r>
              <a:rPr lang="en-US" dirty="0"/>
              <a:t> </a:t>
            </a:r>
            <a:r>
              <a:rPr lang="en-US" dirty="0" err="1"/>
              <a:t>trong</a:t>
            </a:r>
            <a:r>
              <a:rPr lang="en-US" dirty="0"/>
              <a:t> Java Swing</a:t>
            </a:r>
          </a:p>
          <a:p>
            <a:pPr lvl="1"/>
            <a:r>
              <a:rPr lang="en-US" dirty="0" err="1"/>
              <a:t>BoxLayout</a:t>
            </a:r>
            <a:endParaRPr lang="en-US" dirty="0"/>
          </a:p>
          <a:p>
            <a:pPr lvl="1"/>
            <a:r>
              <a:rPr lang="en-US" dirty="0" err="1"/>
              <a:t>BorderLayout</a:t>
            </a:r>
            <a:endParaRPr lang="en-US" dirty="0"/>
          </a:p>
          <a:p>
            <a:pPr lvl="1"/>
            <a:r>
              <a:rPr lang="en-US" dirty="0" err="1"/>
              <a:t>CardLayout</a:t>
            </a:r>
            <a:endParaRPr lang="en-US" dirty="0"/>
          </a:p>
          <a:p>
            <a:pPr lvl="1"/>
            <a:r>
              <a:rPr lang="en-US" dirty="0" err="1"/>
              <a:t>FlowLayout</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sp>
        <p:nvSpPr>
          <p:cNvPr id="5" name="TextBox 4"/>
          <p:cNvSpPr txBox="1"/>
          <p:nvPr/>
        </p:nvSpPr>
        <p:spPr>
          <a:xfrm>
            <a:off x="5334000" y="2628900"/>
            <a:ext cx="3524250" cy="2357568"/>
          </a:xfrm>
          <a:prstGeom prst="rect">
            <a:avLst/>
          </a:prstGeom>
          <a:noFill/>
          <a:ln>
            <a:solidFill>
              <a:schemeClr val="bg2"/>
            </a:solidFill>
          </a:ln>
        </p:spPr>
        <p:txBody>
          <a:bodyPr wrap="square" rtlCol="0">
            <a:spAutoFit/>
          </a:bodyPr>
          <a:lstStyle/>
          <a:p>
            <a:pPr marL="639763" lvl="1" indent="-246063">
              <a:spcBef>
                <a:spcPct val="20000"/>
              </a:spcBef>
              <a:buClr>
                <a:srgbClr val="002060"/>
              </a:buClr>
              <a:buSzPct val="85000"/>
              <a:buFont typeface="Wingdings" pitchFamily="2" charset="2"/>
              <a:buChar char="Ø"/>
            </a:pPr>
            <a:r>
              <a:rPr lang="en-US" sz="3200" dirty="0" err="1">
                <a:latin typeface="Times New Roman" pitchFamily="18" charset="0"/>
                <a:cs typeface="Times New Roman" pitchFamily="18" charset="0"/>
              </a:rPr>
              <a:t>GridLayout</a:t>
            </a:r>
            <a:endParaRPr lang="en-US" sz="3200" dirty="0">
              <a:latin typeface="Times New Roman" pitchFamily="18" charset="0"/>
              <a:cs typeface="Times New Roman" pitchFamily="18" charset="0"/>
            </a:endParaRPr>
          </a:p>
          <a:p>
            <a:pPr marL="639763" lvl="1" indent="-246063">
              <a:spcBef>
                <a:spcPct val="20000"/>
              </a:spcBef>
              <a:buClr>
                <a:srgbClr val="002060"/>
              </a:buClr>
              <a:buSzPct val="85000"/>
              <a:buFont typeface="Wingdings" pitchFamily="2" charset="2"/>
              <a:buChar char="Ø"/>
            </a:pPr>
            <a:r>
              <a:rPr lang="en-US" sz="3200" dirty="0" err="1">
                <a:latin typeface="Times New Roman" pitchFamily="18" charset="0"/>
                <a:cs typeface="Times New Roman" pitchFamily="18" charset="0"/>
              </a:rPr>
              <a:t>GridBagLayout</a:t>
            </a:r>
            <a:endParaRPr lang="en-US" sz="3200" dirty="0">
              <a:latin typeface="Times New Roman" pitchFamily="18" charset="0"/>
              <a:cs typeface="Times New Roman" pitchFamily="18" charset="0"/>
            </a:endParaRPr>
          </a:p>
          <a:p>
            <a:pPr marL="639763" lvl="1" indent="-246063">
              <a:spcBef>
                <a:spcPct val="20000"/>
              </a:spcBef>
              <a:buClr>
                <a:srgbClr val="002060"/>
              </a:buClr>
              <a:buSzPct val="85000"/>
              <a:buFont typeface="Wingdings" pitchFamily="2" charset="2"/>
              <a:buChar char="Ø"/>
            </a:pPr>
            <a:r>
              <a:rPr lang="en-US" sz="3200" dirty="0" err="1">
                <a:latin typeface="Times New Roman" pitchFamily="18" charset="0"/>
                <a:cs typeface="Times New Roman" pitchFamily="18" charset="0"/>
              </a:rPr>
              <a:t>GroupLayout</a:t>
            </a:r>
            <a:endParaRPr lang="en-US" sz="3200" dirty="0">
              <a:latin typeface="Times New Roman" pitchFamily="18" charset="0"/>
              <a:cs typeface="Times New Roman" pitchFamily="18" charset="0"/>
            </a:endParaRPr>
          </a:p>
          <a:p>
            <a:pPr marL="639763" lvl="1" indent="-246063">
              <a:spcBef>
                <a:spcPct val="20000"/>
              </a:spcBef>
              <a:buClr>
                <a:srgbClr val="002060"/>
              </a:buClr>
              <a:buSzPct val="85000"/>
              <a:buFont typeface="Wingdings" pitchFamily="2" charset="2"/>
              <a:buChar char="Ø"/>
            </a:pPr>
            <a:r>
              <a:rPr lang="en-US" sz="3200" dirty="0" err="1">
                <a:latin typeface="Times New Roman" pitchFamily="18" charset="0"/>
                <a:cs typeface="Times New Roman" pitchFamily="18" charset="0"/>
              </a:rPr>
              <a:t>SpringLayout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83444551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a:latin typeface="Tahoma" pitchFamily="34" charset="0"/>
              <a:ea typeface="Tahoma" pitchFamily="34" charset="0"/>
              <a:cs typeface="Tahoma" pitchFamily="34" charset="0"/>
            </a:endParaRPr>
          </a:p>
          <a:p>
            <a:pPr marL="0" indent="0" algn="ctr" eaLnBrk="1" hangingPunct="1">
              <a:buNone/>
            </a:pPr>
            <a:r>
              <a:rPr lang="en-US" b="1" dirty="0" err="1">
                <a:latin typeface="Tahoma" pitchFamily="34" charset="0"/>
                <a:ea typeface="Tahoma" pitchFamily="34" charset="0"/>
                <a:cs typeface="Tahoma" pitchFamily="34" charset="0"/>
              </a:rPr>
              <a:t>BOXLAYOUT</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77674037"/>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3F309C-8DC0-4561-91CC-22199245D9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2EB799-51A8-408B-BEDE-AC54FE9EB791}"/>
</file>

<file path=customXml/itemProps3.xml><?xml version="1.0" encoding="utf-8"?>
<ds:datastoreItem xmlns:ds="http://schemas.openxmlformats.org/officeDocument/2006/customXml" ds:itemID="{5716ACD8-31DE-46A1-92D9-C1A3392F54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4510</TotalTime>
  <Words>888</Words>
  <Application>Microsoft Office PowerPoint</Application>
  <PresentationFormat>Màn hình rộng</PresentationFormat>
  <Paragraphs>195</Paragraphs>
  <Slides>46</Slides>
  <Notes>0</Notes>
  <HiddenSlides>0</HiddenSlides>
  <MMClips>0</MMClips>
  <ScaleCrop>false</ScaleCrop>
  <HeadingPairs>
    <vt:vector size="4" baseType="variant">
      <vt:variant>
        <vt:lpstr>Chủ đề</vt:lpstr>
      </vt:variant>
      <vt:variant>
        <vt:i4>2</vt:i4>
      </vt:variant>
      <vt:variant>
        <vt:lpstr>Tiêu đề Bản chiếu</vt:lpstr>
      </vt:variant>
      <vt:variant>
        <vt:i4>46</vt:i4>
      </vt:variant>
    </vt:vector>
  </HeadingPairs>
  <TitlesOfParts>
    <vt:vector size="48" baseType="lpstr">
      <vt:lpstr>Presentation on brainstorming</vt:lpstr>
      <vt:lpstr>1_Presentation on brainstorming</vt:lpstr>
      <vt:lpstr>LAYOUT MANAGER</vt:lpstr>
      <vt:lpstr>Nội dung</vt:lpstr>
      <vt:lpstr>Bản trình bày PowerPoint</vt:lpstr>
      <vt:lpstr>Mục tiêu</vt:lpstr>
      <vt:lpstr>Bản trình bày PowerPoint</vt:lpstr>
      <vt:lpstr>Bản trình bày PowerPoint</vt:lpstr>
      <vt:lpstr>Bản trình bày PowerPoint</vt:lpstr>
      <vt:lpstr>Bản trình bày PowerPoint</vt:lpstr>
      <vt:lpstr>Bản trình bày PowerPoint</vt:lpstr>
      <vt:lpstr>Bản trình bày PowerPoint</vt:lpstr>
      <vt:lpstr>Constructor</vt:lpstr>
      <vt:lpstr>Ví dụ</vt:lpstr>
      <vt:lpstr>Bản trình bày PowerPoint</vt:lpstr>
      <vt:lpstr>Bản trình bày PowerPoint</vt:lpstr>
      <vt:lpstr>Bản trình bày PowerPoint</vt:lpstr>
      <vt:lpstr>Constructor</vt:lpstr>
      <vt:lpstr>Phương thức</vt:lpstr>
      <vt:lpstr>Ví dụ</vt:lpstr>
      <vt:lpstr>Bản trình bày PowerPoint</vt:lpstr>
      <vt:lpstr>Bản trình bày PowerPoint</vt:lpstr>
      <vt:lpstr>Constructor</vt:lpstr>
      <vt:lpstr>Ví dụ</vt:lpstr>
      <vt:lpstr>Ví dụ</vt:lpstr>
      <vt:lpstr>Bản trình bày PowerPoint</vt:lpstr>
      <vt:lpstr>Bản trình bày PowerPoint</vt:lpstr>
      <vt:lpstr>Constructor</vt:lpstr>
      <vt:lpstr>Phương thức</vt:lpstr>
      <vt:lpstr>Ví dụ</vt:lpstr>
      <vt:lpstr>Bản trình bày PowerPoint</vt:lpstr>
      <vt:lpstr>Bản trình bày PowerPoint</vt:lpstr>
      <vt:lpstr>Constructor</vt:lpstr>
      <vt:lpstr>Phương thức</vt:lpstr>
      <vt:lpstr>Bản trình bày PowerPoint</vt:lpstr>
      <vt:lpstr>Bản trình bày PowerPoint</vt:lpstr>
      <vt:lpstr>Bản trình bày PowerPoint</vt:lpstr>
      <vt:lpstr>Ví dụ</vt:lpstr>
      <vt:lpstr>Bản trình bày PowerPoint</vt:lpstr>
      <vt:lpstr>Bản trình bày PowerPoint</vt:lpstr>
      <vt:lpstr>Bản trình bày PowerPoint</vt:lpstr>
      <vt:lpstr>Constructor</vt:lpstr>
      <vt:lpstr>Bản trình bày PowerPoint</vt:lpstr>
      <vt:lpstr>Ví dụ</vt:lpstr>
      <vt:lpstr>Bản trình bày PowerPoint</vt:lpstr>
      <vt:lpstr>Tóm tắt</vt:lpstr>
      <vt:lpstr>Câu hỏi ôn tập</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lastModifiedBy>AutoBVT</cp:lastModifiedBy>
  <cp:revision>818</cp:revision>
  <dcterms:created xsi:type="dcterms:W3CDTF">2018-10-17T08:05:59Z</dcterms:created>
  <dcterms:modified xsi:type="dcterms:W3CDTF">2020-11-05T08:16:39Z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