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05" r:id="rId2"/>
  </p:sldMasterIdLst>
  <p:notesMasterIdLst>
    <p:notesMasterId r:id="rId27"/>
  </p:notesMasterIdLst>
  <p:sldIdLst>
    <p:sldId id="365" r:id="rId3"/>
    <p:sldId id="430" r:id="rId4"/>
    <p:sldId id="431" r:id="rId5"/>
    <p:sldId id="752" r:id="rId6"/>
    <p:sldId id="753" r:id="rId7"/>
    <p:sldId id="754" r:id="rId8"/>
    <p:sldId id="755" r:id="rId9"/>
    <p:sldId id="756" r:id="rId10"/>
    <p:sldId id="757" r:id="rId11"/>
    <p:sldId id="758" r:id="rId12"/>
    <p:sldId id="759" r:id="rId13"/>
    <p:sldId id="760" r:id="rId14"/>
    <p:sldId id="761" r:id="rId15"/>
    <p:sldId id="733" r:id="rId16"/>
    <p:sldId id="762" r:id="rId17"/>
    <p:sldId id="734" r:id="rId18"/>
    <p:sldId id="763" r:id="rId19"/>
    <p:sldId id="764" r:id="rId20"/>
    <p:sldId id="735" r:id="rId21"/>
    <p:sldId id="765" r:id="rId22"/>
    <p:sldId id="548" r:id="rId23"/>
    <p:sldId id="445" r:id="rId24"/>
    <p:sldId id="550" r:id="rId25"/>
    <p:sldId id="447"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1" autoAdjust="0"/>
    <p:restoredTop sz="94671" autoAdjust="0"/>
  </p:normalViewPr>
  <p:slideViewPr>
    <p:cSldViewPr snapToGrid="0">
      <p:cViewPr>
        <p:scale>
          <a:sx n="50" d="100"/>
          <a:sy n="50" d="100"/>
        </p:scale>
        <p:origin x="-1284" y="-52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C41DB-A256-4DD6-9087-BEEDD9D36424}" type="doc">
      <dgm:prSet loTypeId="urn:microsoft.com/office/officeart/2008/layout/VerticalCurvedList" loCatId="list" qsTypeId="urn:microsoft.com/office/officeart/2005/8/quickstyle/simple1#3" qsCatId="simple" csTypeId="urn:microsoft.com/office/officeart/2005/8/colors/accent0_2" csCatId="mainScheme" phldr="1"/>
      <dgm:spPr/>
      <dgm:t>
        <a:bodyPr/>
        <a:lstStyle/>
        <a:p>
          <a:endParaRPr lang="en-US"/>
        </a:p>
      </dgm:t>
    </dgm:pt>
    <dgm:pt modelId="{EF259512-78A4-4E28-9878-C6413EEF1A95}">
      <dgm:prSet custT="1"/>
      <dgm:spPr/>
      <dgm:t>
        <a:bodyPr/>
        <a:lstStyle/>
        <a:p>
          <a:r>
            <a:rPr lang="en-US" sz="3600" b="0" i="0" dirty="0" err="1" smtClean="0">
              <a:latin typeface="Times New Roman" pitchFamily="18" charset="0"/>
              <a:cs typeface="Times New Roman" pitchFamily="18" charset="0"/>
            </a:rPr>
            <a:t>JSlider</a:t>
          </a:r>
          <a:endParaRPr lang="en-US" sz="3600" b="0" dirty="0">
            <a:latin typeface="Times New Roman" pitchFamily="18" charset="0"/>
            <a:cs typeface="Times New Roman" pitchFamily="18" charset="0"/>
          </a:endParaRPr>
        </a:p>
      </dgm:t>
    </dgm:pt>
    <dgm:pt modelId="{7C05DEBA-12D3-462D-A7AC-848B136453EA}" type="parTrans" cxnId="{D576F2B9-E7F0-4751-8625-E2EB292DAB08}">
      <dgm:prSet/>
      <dgm:spPr/>
      <dgm:t>
        <a:bodyPr/>
        <a:lstStyle/>
        <a:p>
          <a:endParaRPr lang="en-US" sz="3600" b="0">
            <a:latin typeface="Times New Roman" pitchFamily="18" charset="0"/>
            <a:cs typeface="Times New Roman" pitchFamily="18" charset="0"/>
          </a:endParaRPr>
        </a:p>
      </dgm:t>
    </dgm:pt>
    <dgm:pt modelId="{598C9EB4-B59F-4170-A2BC-5BE3A7615812}" type="sibTrans" cxnId="{D576F2B9-E7F0-4751-8625-E2EB292DAB08}">
      <dgm:prSet/>
      <dgm:spPr/>
      <dgm:t>
        <a:bodyPr/>
        <a:lstStyle/>
        <a:p>
          <a:endParaRPr lang="en-US" sz="3600" b="0">
            <a:latin typeface="Times New Roman" pitchFamily="18" charset="0"/>
            <a:cs typeface="Times New Roman" pitchFamily="18" charset="0"/>
          </a:endParaRPr>
        </a:p>
      </dgm:t>
    </dgm:pt>
    <dgm:pt modelId="{2B8A27AF-85AC-4AFA-8B8B-9D691E123A4D}">
      <dgm:prSet custT="1"/>
      <dgm:spPr/>
      <dgm:t>
        <a:bodyPr/>
        <a:lstStyle/>
        <a:p>
          <a:r>
            <a:rPr lang="en-US" sz="3600" b="0" i="0" dirty="0" err="1" smtClean="0">
              <a:latin typeface="Times New Roman" pitchFamily="18" charset="0"/>
              <a:cs typeface="Times New Roman" pitchFamily="18" charset="0"/>
            </a:rPr>
            <a:t>JProgressBar</a:t>
          </a:r>
          <a:endParaRPr lang="en-US" sz="3600" b="0" dirty="0">
            <a:latin typeface="Times New Roman" pitchFamily="18" charset="0"/>
            <a:cs typeface="Times New Roman" pitchFamily="18" charset="0"/>
          </a:endParaRPr>
        </a:p>
      </dgm:t>
    </dgm:pt>
    <dgm:pt modelId="{27EE69E1-F7CE-4B77-B68B-DD6901EAD40D}" type="parTrans" cxnId="{E42131DD-22F3-45A7-AEEF-463393015ED1}">
      <dgm:prSet/>
      <dgm:spPr/>
      <dgm:t>
        <a:bodyPr/>
        <a:lstStyle/>
        <a:p>
          <a:endParaRPr lang="en-US" sz="3600" b="0">
            <a:latin typeface="Times New Roman" pitchFamily="18" charset="0"/>
            <a:cs typeface="Times New Roman" pitchFamily="18" charset="0"/>
          </a:endParaRPr>
        </a:p>
      </dgm:t>
    </dgm:pt>
    <dgm:pt modelId="{1ECA59FC-E20E-4A2F-AE20-6D1B3C2918DB}" type="sibTrans" cxnId="{E42131DD-22F3-45A7-AEEF-463393015ED1}">
      <dgm:prSet/>
      <dgm:spPr/>
      <dgm:t>
        <a:bodyPr/>
        <a:lstStyle/>
        <a:p>
          <a:endParaRPr lang="en-US" sz="3600" b="0">
            <a:latin typeface="Times New Roman" pitchFamily="18" charset="0"/>
            <a:cs typeface="Times New Roman" pitchFamily="18" charset="0"/>
          </a:endParaRPr>
        </a:p>
      </dgm:t>
    </dgm:pt>
    <dgm:pt modelId="{7BCF0559-2302-4309-819D-B35A005A85BB}">
      <dgm:prSet custT="1"/>
      <dgm:spPr/>
      <dgm:t>
        <a:bodyPr/>
        <a:lstStyle/>
        <a:p>
          <a:r>
            <a:rPr lang="en-US" sz="3600" b="0" i="0" dirty="0" err="1" smtClean="0">
              <a:latin typeface="Times New Roman" pitchFamily="18" charset="0"/>
              <a:cs typeface="Times New Roman" pitchFamily="18" charset="0"/>
            </a:rPr>
            <a:t>JOptionPane</a:t>
          </a:r>
          <a:endParaRPr lang="en-US" sz="3600" b="0" dirty="0">
            <a:latin typeface="Times New Roman" pitchFamily="18" charset="0"/>
            <a:cs typeface="Times New Roman" pitchFamily="18" charset="0"/>
          </a:endParaRPr>
        </a:p>
      </dgm:t>
    </dgm:pt>
    <dgm:pt modelId="{668E09BF-59CE-49B6-83C5-9574ACBC16E3}" type="parTrans" cxnId="{5C27CA1D-BF64-4C62-A4C1-D4A2A2542538}">
      <dgm:prSet/>
      <dgm:spPr/>
      <dgm:t>
        <a:bodyPr/>
        <a:lstStyle/>
        <a:p>
          <a:endParaRPr lang="en-US" sz="3600" b="0">
            <a:latin typeface="Times New Roman" pitchFamily="18" charset="0"/>
            <a:cs typeface="Times New Roman" pitchFamily="18" charset="0"/>
          </a:endParaRPr>
        </a:p>
      </dgm:t>
    </dgm:pt>
    <dgm:pt modelId="{026130BA-8F79-4C32-85F3-DEDC59F0CA95}" type="sibTrans" cxnId="{5C27CA1D-BF64-4C62-A4C1-D4A2A2542538}">
      <dgm:prSet/>
      <dgm:spPr/>
      <dgm:t>
        <a:bodyPr/>
        <a:lstStyle/>
        <a:p>
          <a:endParaRPr lang="en-US" sz="3600" b="0">
            <a:latin typeface="Times New Roman" pitchFamily="18" charset="0"/>
            <a:cs typeface="Times New Roman" pitchFamily="18" charset="0"/>
          </a:endParaRPr>
        </a:p>
      </dgm:t>
    </dgm:pt>
    <dgm:pt modelId="{79318394-5224-4893-AF5C-6FFBE511F8C3}" type="pres">
      <dgm:prSet presAssocID="{C98C41DB-A256-4DD6-9087-BEEDD9D36424}" presName="Name0" presStyleCnt="0">
        <dgm:presLayoutVars>
          <dgm:chMax val="7"/>
          <dgm:chPref val="7"/>
          <dgm:dir/>
        </dgm:presLayoutVars>
      </dgm:prSet>
      <dgm:spPr/>
      <dgm:t>
        <a:bodyPr/>
        <a:lstStyle/>
        <a:p>
          <a:endParaRPr lang="en-US"/>
        </a:p>
      </dgm:t>
    </dgm:pt>
    <dgm:pt modelId="{4F76F852-A85A-4F9F-8C5D-1DA65793965C}" type="pres">
      <dgm:prSet presAssocID="{C98C41DB-A256-4DD6-9087-BEEDD9D36424}" presName="Name1" presStyleCnt="0"/>
      <dgm:spPr/>
    </dgm:pt>
    <dgm:pt modelId="{F6026DCC-AF97-482C-A922-1EBA1A6F26C7}" type="pres">
      <dgm:prSet presAssocID="{C98C41DB-A256-4DD6-9087-BEEDD9D36424}" presName="cycle" presStyleCnt="0"/>
      <dgm:spPr/>
    </dgm:pt>
    <dgm:pt modelId="{528CF905-E8B3-4A8C-B401-7965387F7C73}" type="pres">
      <dgm:prSet presAssocID="{C98C41DB-A256-4DD6-9087-BEEDD9D36424}" presName="srcNode" presStyleLbl="node1" presStyleIdx="0" presStyleCnt="3"/>
      <dgm:spPr/>
    </dgm:pt>
    <dgm:pt modelId="{E3AF4CFE-EFD8-4FF0-8409-D027A37D0B12}" type="pres">
      <dgm:prSet presAssocID="{C98C41DB-A256-4DD6-9087-BEEDD9D36424}" presName="conn" presStyleLbl="parChTrans1D2" presStyleIdx="0" presStyleCnt="1"/>
      <dgm:spPr/>
      <dgm:t>
        <a:bodyPr/>
        <a:lstStyle/>
        <a:p>
          <a:endParaRPr lang="en-US"/>
        </a:p>
      </dgm:t>
    </dgm:pt>
    <dgm:pt modelId="{5EDE7D33-F6BC-4D84-8A2C-78525067C1B5}" type="pres">
      <dgm:prSet presAssocID="{C98C41DB-A256-4DD6-9087-BEEDD9D36424}" presName="extraNode" presStyleLbl="node1" presStyleIdx="0" presStyleCnt="3"/>
      <dgm:spPr/>
    </dgm:pt>
    <dgm:pt modelId="{8F9BCFB6-4E51-43CA-BE15-9AFB8F2DBBB1}" type="pres">
      <dgm:prSet presAssocID="{C98C41DB-A256-4DD6-9087-BEEDD9D36424}" presName="dstNode" presStyleLbl="node1" presStyleIdx="0" presStyleCnt="3"/>
      <dgm:spPr/>
    </dgm:pt>
    <dgm:pt modelId="{7EDD0307-1FF7-4675-8E46-841649627B45}" type="pres">
      <dgm:prSet presAssocID="{7BCF0559-2302-4309-819D-B35A005A85BB}" presName="text_1" presStyleLbl="node1" presStyleIdx="0" presStyleCnt="3">
        <dgm:presLayoutVars>
          <dgm:bulletEnabled val="1"/>
        </dgm:presLayoutVars>
      </dgm:prSet>
      <dgm:spPr/>
      <dgm:t>
        <a:bodyPr/>
        <a:lstStyle/>
        <a:p>
          <a:endParaRPr lang="en-US"/>
        </a:p>
      </dgm:t>
    </dgm:pt>
    <dgm:pt modelId="{6CC82AB7-819A-4E94-8A5C-0E4E403F1951}" type="pres">
      <dgm:prSet presAssocID="{7BCF0559-2302-4309-819D-B35A005A85BB}" presName="accent_1" presStyleCnt="0"/>
      <dgm:spPr/>
    </dgm:pt>
    <dgm:pt modelId="{3369D5D8-23F8-4A79-9B5A-E92BC09FEB42}" type="pres">
      <dgm:prSet presAssocID="{7BCF0559-2302-4309-819D-B35A005A85BB}" presName="accentRepeatNode" presStyleLbl="solidFgAcc1" presStyleIdx="0" presStyleCnt="3"/>
      <dgm:spPr/>
    </dgm:pt>
    <dgm:pt modelId="{BECE35CA-28BB-4231-8F85-682192D4683F}" type="pres">
      <dgm:prSet presAssocID="{EF259512-78A4-4E28-9878-C6413EEF1A95}" presName="text_2" presStyleLbl="node1" presStyleIdx="1" presStyleCnt="3" custLinFactNeighborX="7016" custLinFactNeighborY="-10204">
        <dgm:presLayoutVars>
          <dgm:bulletEnabled val="1"/>
        </dgm:presLayoutVars>
      </dgm:prSet>
      <dgm:spPr/>
      <dgm:t>
        <a:bodyPr/>
        <a:lstStyle/>
        <a:p>
          <a:endParaRPr lang="en-US"/>
        </a:p>
      </dgm:t>
    </dgm:pt>
    <dgm:pt modelId="{4628559F-8663-4D12-898A-4341FAEF3F2F}" type="pres">
      <dgm:prSet presAssocID="{EF259512-78A4-4E28-9878-C6413EEF1A95}" presName="accent_2" presStyleCnt="0"/>
      <dgm:spPr/>
    </dgm:pt>
    <dgm:pt modelId="{A45A1C34-69AD-4C5E-B9EA-27F56078F6BA}" type="pres">
      <dgm:prSet presAssocID="{EF259512-78A4-4E28-9878-C6413EEF1A95}" presName="accentRepeatNode" presStyleLbl="solidFgAcc1" presStyleIdx="1" presStyleCnt="3"/>
      <dgm:spPr/>
    </dgm:pt>
    <dgm:pt modelId="{2797E9A3-00AA-4DB7-8C5D-9D69FDC2F7F9}" type="pres">
      <dgm:prSet presAssocID="{2B8A27AF-85AC-4AFA-8B8B-9D691E123A4D}" presName="text_3" presStyleLbl="node1" presStyleIdx="2" presStyleCnt="3">
        <dgm:presLayoutVars>
          <dgm:bulletEnabled val="1"/>
        </dgm:presLayoutVars>
      </dgm:prSet>
      <dgm:spPr/>
      <dgm:t>
        <a:bodyPr/>
        <a:lstStyle/>
        <a:p>
          <a:endParaRPr lang="en-US"/>
        </a:p>
      </dgm:t>
    </dgm:pt>
    <dgm:pt modelId="{7F338481-35E2-4EA6-9E86-C95611560A14}" type="pres">
      <dgm:prSet presAssocID="{2B8A27AF-85AC-4AFA-8B8B-9D691E123A4D}" presName="accent_3" presStyleCnt="0"/>
      <dgm:spPr/>
    </dgm:pt>
    <dgm:pt modelId="{0674EB24-AB38-4453-A7F5-D329C475C4F9}" type="pres">
      <dgm:prSet presAssocID="{2B8A27AF-85AC-4AFA-8B8B-9D691E123A4D}" presName="accentRepeatNode" presStyleLbl="solidFgAcc1" presStyleIdx="2" presStyleCnt="3"/>
      <dgm:spPr/>
      <dgm:t>
        <a:bodyPr/>
        <a:lstStyle/>
        <a:p>
          <a:endParaRPr lang="en-US"/>
        </a:p>
      </dgm:t>
    </dgm:pt>
  </dgm:ptLst>
  <dgm:cxnLst>
    <dgm:cxn modelId="{E7E92D33-4413-4C4F-817C-923777CFF077}" type="presOf" srcId="{2B8A27AF-85AC-4AFA-8B8B-9D691E123A4D}" destId="{2797E9A3-00AA-4DB7-8C5D-9D69FDC2F7F9}" srcOrd="0" destOrd="0" presId="urn:microsoft.com/office/officeart/2008/layout/VerticalCurvedList"/>
    <dgm:cxn modelId="{E42131DD-22F3-45A7-AEEF-463393015ED1}" srcId="{C98C41DB-A256-4DD6-9087-BEEDD9D36424}" destId="{2B8A27AF-85AC-4AFA-8B8B-9D691E123A4D}" srcOrd="2" destOrd="0" parTransId="{27EE69E1-F7CE-4B77-B68B-DD6901EAD40D}" sibTransId="{1ECA59FC-E20E-4A2F-AE20-6D1B3C2918DB}"/>
    <dgm:cxn modelId="{3543444E-8B51-4A47-823B-61FE4DEC1CD2}" type="presOf" srcId="{7BCF0559-2302-4309-819D-B35A005A85BB}" destId="{7EDD0307-1FF7-4675-8E46-841649627B45}" srcOrd="0" destOrd="0" presId="urn:microsoft.com/office/officeart/2008/layout/VerticalCurvedList"/>
    <dgm:cxn modelId="{7C1F251C-08AB-4751-A06E-62FA0828B880}" type="presOf" srcId="{C98C41DB-A256-4DD6-9087-BEEDD9D36424}" destId="{79318394-5224-4893-AF5C-6FFBE511F8C3}" srcOrd="0" destOrd="0" presId="urn:microsoft.com/office/officeart/2008/layout/VerticalCurvedList"/>
    <dgm:cxn modelId="{1193B04D-3145-40A2-A63C-C9FC2B61141D}" type="presOf" srcId="{EF259512-78A4-4E28-9878-C6413EEF1A95}" destId="{BECE35CA-28BB-4231-8F85-682192D4683F}" srcOrd="0" destOrd="0" presId="urn:microsoft.com/office/officeart/2008/layout/VerticalCurvedList"/>
    <dgm:cxn modelId="{D576F2B9-E7F0-4751-8625-E2EB292DAB08}" srcId="{C98C41DB-A256-4DD6-9087-BEEDD9D36424}" destId="{EF259512-78A4-4E28-9878-C6413EEF1A95}" srcOrd="1" destOrd="0" parTransId="{7C05DEBA-12D3-462D-A7AC-848B136453EA}" sibTransId="{598C9EB4-B59F-4170-A2BC-5BE3A7615812}"/>
    <dgm:cxn modelId="{5C27CA1D-BF64-4C62-A4C1-D4A2A2542538}" srcId="{C98C41DB-A256-4DD6-9087-BEEDD9D36424}" destId="{7BCF0559-2302-4309-819D-B35A005A85BB}" srcOrd="0" destOrd="0" parTransId="{668E09BF-59CE-49B6-83C5-9574ACBC16E3}" sibTransId="{026130BA-8F79-4C32-85F3-DEDC59F0CA95}"/>
    <dgm:cxn modelId="{28F869EC-8D0E-48B1-9314-39828601987D}" type="presOf" srcId="{026130BA-8F79-4C32-85F3-DEDC59F0CA95}" destId="{E3AF4CFE-EFD8-4FF0-8409-D027A37D0B12}" srcOrd="0" destOrd="0" presId="urn:microsoft.com/office/officeart/2008/layout/VerticalCurvedList"/>
    <dgm:cxn modelId="{B7DD820B-D7A3-4861-9193-86DA812D83FF}" type="presParOf" srcId="{79318394-5224-4893-AF5C-6FFBE511F8C3}" destId="{4F76F852-A85A-4F9F-8C5D-1DA65793965C}" srcOrd="0" destOrd="0" presId="urn:microsoft.com/office/officeart/2008/layout/VerticalCurvedList"/>
    <dgm:cxn modelId="{59B53808-BD93-497B-96BC-9889A559F82C}" type="presParOf" srcId="{4F76F852-A85A-4F9F-8C5D-1DA65793965C}" destId="{F6026DCC-AF97-482C-A922-1EBA1A6F26C7}" srcOrd="0" destOrd="0" presId="urn:microsoft.com/office/officeart/2008/layout/VerticalCurvedList"/>
    <dgm:cxn modelId="{8EFA546E-9226-44F1-9F4C-DA571C00A022}" type="presParOf" srcId="{F6026DCC-AF97-482C-A922-1EBA1A6F26C7}" destId="{528CF905-E8B3-4A8C-B401-7965387F7C73}" srcOrd="0" destOrd="0" presId="urn:microsoft.com/office/officeart/2008/layout/VerticalCurvedList"/>
    <dgm:cxn modelId="{D1B4CE8F-FC97-4572-B9E0-07F056C1E911}" type="presParOf" srcId="{F6026DCC-AF97-482C-A922-1EBA1A6F26C7}" destId="{E3AF4CFE-EFD8-4FF0-8409-D027A37D0B12}" srcOrd="1" destOrd="0" presId="urn:microsoft.com/office/officeart/2008/layout/VerticalCurvedList"/>
    <dgm:cxn modelId="{4EDE4FA8-894B-433F-84B9-D80CCCDE16FD}" type="presParOf" srcId="{F6026DCC-AF97-482C-A922-1EBA1A6F26C7}" destId="{5EDE7D33-F6BC-4D84-8A2C-78525067C1B5}" srcOrd="2" destOrd="0" presId="urn:microsoft.com/office/officeart/2008/layout/VerticalCurvedList"/>
    <dgm:cxn modelId="{9C27CBFE-C289-4166-AC9A-012FE91AEC60}" type="presParOf" srcId="{F6026DCC-AF97-482C-A922-1EBA1A6F26C7}" destId="{8F9BCFB6-4E51-43CA-BE15-9AFB8F2DBBB1}" srcOrd="3" destOrd="0" presId="urn:microsoft.com/office/officeart/2008/layout/VerticalCurvedList"/>
    <dgm:cxn modelId="{C7DA7695-9B7F-4CC4-BC18-707EB62C354A}" type="presParOf" srcId="{4F76F852-A85A-4F9F-8C5D-1DA65793965C}" destId="{7EDD0307-1FF7-4675-8E46-841649627B45}" srcOrd="1" destOrd="0" presId="urn:microsoft.com/office/officeart/2008/layout/VerticalCurvedList"/>
    <dgm:cxn modelId="{5593742F-4C31-4E39-A462-2AFBA4A19F4E}" type="presParOf" srcId="{4F76F852-A85A-4F9F-8C5D-1DA65793965C}" destId="{6CC82AB7-819A-4E94-8A5C-0E4E403F1951}" srcOrd="2" destOrd="0" presId="urn:microsoft.com/office/officeart/2008/layout/VerticalCurvedList"/>
    <dgm:cxn modelId="{DF01252E-95B5-4154-A08B-F035DB14BA77}" type="presParOf" srcId="{6CC82AB7-819A-4E94-8A5C-0E4E403F1951}" destId="{3369D5D8-23F8-4A79-9B5A-E92BC09FEB42}" srcOrd="0" destOrd="0" presId="urn:microsoft.com/office/officeart/2008/layout/VerticalCurvedList"/>
    <dgm:cxn modelId="{DA7E249D-0F9B-4EDE-BDF1-34A6B4793D8E}" type="presParOf" srcId="{4F76F852-A85A-4F9F-8C5D-1DA65793965C}" destId="{BECE35CA-28BB-4231-8F85-682192D4683F}" srcOrd="3" destOrd="0" presId="urn:microsoft.com/office/officeart/2008/layout/VerticalCurvedList"/>
    <dgm:cxn modelId="{2986AEF8-E90D-4BC7-B6DA-A195E381CB43}" type="presParOf" srcId="{4F76F852-A85A-4F9F-8C5D-1DA65793965C}" destId="{4628559F-8663-4D12-898A-4341FAEF3F2F}" srcOrd="4" destOrd="0" presId="urn:microsoft.com/office/officeart/2008/layout/VerticalCurvedList"/>
    <dgm:cxn modelId="{CD6F7751-5E00-414F-8F31-4C0F268A880E}" type="presParOf" srcId="{4628559F-8663-4D12-898A-4341FAEF3F2F}" destId="{A45A1C34-69AD-4C5E-B9EA-27F56078F6BA}" srcOrd="0" destOrd="0" presId="urn:microsoft.com/office/officeart/2008/layout/VerticalCurvedList"/>
    <dgm:cxn modelId="{C437C392-DEE0-454C-8AE1-6BEC917274DD}" type="presParOf" srcId="{4F76F852-A85A-4F9F-8C5D-1DA65793965C}" destId="{2797E9A3-00AA-4DB7-8C5D-9D69FDC2F7F9}" srcOrd="5" destOrd="0" presId="urn:microsoft.com/office/officeart/2008/layout/VerticalCurvedList"/>
    <dgm:cxn modelId="{E73D9311-D676-4BE2-80FA-7109547832E8}" type="presParOf" srcId="{4F76F852-A85A-4F9F-8C5D-1DA65793965C}" destId="{7F338481-35E2-4EA6-9E86-C95611560A14}" srcOrd="6" destOrd="0" presId="urn:microsoft.com/office/officeart/2008/layout/VerticalCurvedList"/>
    <dgm:cxn modelId="{0F13B932-8285-41F0-8180-233E273ACC37}" type="presParOf" srcId="{7F338481-35E2-4EA6-9E86-C95611560A14}" destId="{0674EB24-AB38-4453-A7F5-D329C475C4F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F4CFE-EFD8-4FF0-8409-D027A37D0B12}">
      <dsp:nvSpPr>
        <dsp:cNvPr id="0" name=""/>
        <dsp:cNvSpPr/>
      </dsp:nvSpPr>
      <dsp:spPr>
        <a:xfrm>
          <a:off x="-4220753" y="-647613"/>
          <a:ext cx="5029027" cy="5029027"/>
        </a:xfrm>
        <a:prstGeom prst="blockArc">
          <a:avLst>
            <a:gd name="adj1" fmla="val 18900000"/>
            <a:gd name="adj2" fmla="val 2700000"/>
            <a:gd name="adj3" fmla="val 43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DD0307-1FF7-4675-8E46-841649627B45}">
      <dsp:nvSpPr>
        <dsp:cNvPr id="0" name=""/>
        <dsp:cNvSpPr/>
      </dsp:nvSpPr>
      <dsp:spPr>
        <a:xfrm>
          <a:off x="519806" y="373380"/>
          <a:ext cx="7602672" cy="74676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741" tIns="91440" rIns="91440" bIns="91440" numCol="1" spcCol="1270" anchor="ctr" anchorCtr="0">
          <a:noAutofit/>
        </a:bodyPr>
        <a:lstStyle/>
        <a:p>
          <a:pPr lvl="0" algn="l" defTabSz="1600200">
            <a:lnSpc>
              <a:spcPct val="90000"/>
            </a:lnSpc>
            <a:spcBef>
              <a:spcPct val="0"/>
            </a:spcBef>
            <a:spcAft>
              <a:spcPct val="35000"/>
            </a:spcAft>
          </a:pPr>
          <a:r>
            <a:rPr lang="en-US" sz="3600" b="0" i="0" kern="1200" dirty="0" err="1" smtClean="0">
              <a:latin typeface="Times New Roman" pitchFamily="18" charset="0"/>
              <a:cs typeface="Times New Roman" pitchFamily="18" charset="0"/>
            </a:rPr>
            <a:t>JOptionPane</a:t>
          </a:r>
          <a:endParaRPr lang="en-US" sz="3600" b="0" kern="1200" dirty="0">
            <a:latin typeface="Times New Roman" pitchFamily="18" charset="0"/>
            <a:cs typeface="Times New Roman" pitchFamily="18" charset="0"/>
          </a:endParaRPr>
        </a:p>
      </dsp:txBody>
      <dsp:txXfrm>
        <a:off x="519806" y="373380"/>
        <a:ext cx="7602672" cy="746760"/>
      </dsp:txXfrm>
    </dsp:sp>
    <dsp:sp modelId="{3369D5D8-23F8-4A79-9B5A-E92BC09FEB42}">
      <dsp:nvSpPr>
        <dsp:cNvPr id="0" name=""/>
        <dsp:cNvSpPr/>
      </dsp:nvSpPr>
      <dsp:spPr>
        <a:xfrm>
          <a:off x="53081" y="280035"/>
          <a:ext cx="933450" cy="933450"/>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CE35CA-28BB-4231-8F85-682192D4683F}">
      <dsp:nvSpPr>
        <dsp:cNvPr id="0" name=""/>
        <dsp:cNvSpPr/>
      </dsp:nvSpPr>
      <dsp:spPr>
        <a:xfrm>
          <a:off x="841225" y="1417320"/>
          <a:ext cx="7331224" cy="74676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741" tIns="91440" rIns="91440" bIns="91440" numCol="1" spcCol="1270" anchor="ctr" anchorCtr="0">
          <a:noAutofit/>
        </a:bodyPr>
        <a:lstStyle/>
        <a:p>
          <a:pPr lvl="0" algn="l" defTabSz="1600200">
            <a:lnSpc>
              <a:spcPct val="90000"/>
            </a:lnSpc>
            <a:spcBef>
              <a:spcPct val="0"/>
            </a:spcBef>
            <a:spcAft>
              <a:spcPct val="35000"/>
            </a:spcAft>
          </a:pPr>
          <a:r>
            <a:rPr lang="en-US" sz="3600" b="0" i="0" kern="1200" dirty="0" err="1" smtClean="0">
              <a:latin typeface="Times New Roman" pitchFamily="18" charset="0"/>
              <a:cs typeface="Times New Roman" pitchFamily="18" charset="0"/>
            </a:rPr>
            <a:t>JSlider</a:t>
          </a:r>
          <a:endParaRPr lang="en-US" sz="3600" b="0" kern="1200" dirty="0">
            <a:latin typeface="Times New Roman" pitchFamily="18" charset="0"/>
            <a:cs typeface="Times New Roman" pitchFamily="18" charset="0"/>
          </a:endParaRPr>
        </a:p>
      </dsp:txBody>
      <dsp:txXfrm>
        <a:off x="841225" y="1417320"/>
        <a:ext cx="7331224" cy="746760"/>
      </dsp:txXfrm>
    </dsp:sp>
    <dsp:sp modelId="{A45A1C34-69AD-4C5E-B9EA-27F56078F6BA}">
      <dsp:nvSpPr>
        <dsp:cNvPr id="0" name=""/>
        <dsp:cNvSpPr/>
      </dsp:nvSpPr>
      <dsp:spPr>
        <a:xfrm>
          <a:off x="324528" y="1400174"/>
          <a:ext cx="933450" cy="933450"/>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7E9A3-00AA-4DB7-8C5D-9D69FDC2F7F9}">
      <dsp:nvSpPr>
        <dsp:cNvPr id="0" name=""/>
        <dsp:cNvSpPr/>
      </dsp:nvSpPr>
      <dsp:spPr>
        <a:xfrm>
          <a:off x="519806" y="2613660"/>
          <a:ext cx="7602672" cy="74676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741" tIns="91440" rIns="91440" bIns="91440" numCol="1" spcCol="1270" anchor="ctr" anchorCtr="0">
          <a:noAutofit/>
        </a:bodyPr>
        <a:lstStyle/>
        <a:p>
          <a:pPr lvl="0" algn="l" defTabSz="1600200">
            <a:lnSpc>
              <a:spcPct val="90000"/>
            </a:lnSpc>
            <a:spcBef>
              <a:spcPct val="0"/>
            </a:spcBef>
            <a:spcAft>
              <a:spcPct val="35000"/>
            </a:spcAft>
          </a:pPr>
          <a:r>
            <a:rPr lang="en-US" sz="3600" b="0" i="0" kern="1200" dirty="0" err="1" smtClean="0">
              <a:latin typeface="Times New Roman" pitchFamily="18" charset="0"/>
              <a:cs typeface="Times New Roman" pitchFamily="18" charset="0"/>
            </a:rPr>
            <a:t>JProgressBar</a:t>
          </a:r>
          <a:endParaRPr lang="en-US" sz="3600" b="0" kern="1200" dirty="0">
            <a:latin typeface="Times New Roman" pitchFamily="18" charset="0"/>
            <a:cs typeface="Times New Roman" pitchFamily="18" charset="0"/>
          </a:endParaRPr>
        </a:p>
      </dsp:txBody>
      <dsp:txXfrm>
        <a:off x="519806" y="2613660"/>
        <a:ext cx="7602672" cy="746760"/>
      </dsp:txXfrm>
    </dsp:sp>
    <dsp:sp modelId="{0674EB24-AB38-4453-A7F5-D329C475C4F9}">
      <dsp:nvSpPr>
        <dsp:cNvPr id="0" name=""/>
        <dsp:cNvSpPr/>
      </dsp:nvSpPr>
      <dsp:spPr>
        <a:xfrm>
          <a:off x="53081" y="2520315"/>
          <a:ext cx="933450" cy="933450"/>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815A83-21D4-4526-9CE6-2D86A6D2862D}" type="datetimeFigureOut">
              <a:rPr lang="en-US"/>
              <a:pPr>
                <a:defRPr/>
              </a:pPr>
              <a:t>04/11/2020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4B52D9B-B8BF-4BE9-8674-916B43F40AC8}" type="slidenum">
              <a:rPr lang="en-US"/>
              <a:pPr>
                <a:defRPr/>
              </a:pPr>
              <a:t>‹#›</a:t>
            </a:fld>
            <a:endParaRPr lang="en-US"/>
          </a:p>
        </p:txBody>
      </p:sp>
    </p:spTree>
    <p:extLst>
      <p:ext uri="{BB962C8B-B14F-4D97-AF65-F5344CB8AC3E}">
        <p14:creationId xmlns:p14="http://schemas.microsoft.com/office/powerpoint/2010/main" val="117424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B52D9B-B8BF-4BE9-8674-916B43F40AC8}" type="slidenum">
              <a:rPr lang="en-US" smtClean="0"/>
              <a:pPr>
                <a:defRPr/>
              </a:pPr>
              <a:t>23</a:t>
            </a:fld>
            <a:endParaRPr lang="en-US"/>
          </a:p>
        </p:txBody>
      </p:sp>
    </p:spTree>
    <p:extLst>
      <p:ext uri="{BB962C8B-B14F-4D97-AF65-F5344CB8AC3E}">
        <p14:creationId xmlns:p14="http://schemas.microsoft.com/office/powerpoint/2010/main" val="408520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0D8D4F2B-A6C6-42A9-A80C-2D9AB18E5E70}" type="datetime1">
              <a:rPr lang="en-US" smtClean="0"/>
              <a:t>04/11/2020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smtClean="0"/>
            </a:lvl1pPr>
          </a:lstStyle>
          <a:p>
            <a:pPr>
              <a:defRPr/>
            </a:pPr>
            <a:fld id="{BE740503-E42D-4267-812F-3E78873EA9CA}" type="slidenum">
              <a:rPr lang="en-US"/>
              <a:pPr>
                <a:defRPr/>
              </a:pPr>
              <a:t>‹#›</a:t>
            </a:fld>
            <a:endParaRPr lang="en-US"/>
          </a:p>
        </p:txBody>
      </p:sp>
      <p:sp>
        <p:nvSpPr>
          <p:cNvPr id="13" name="Google Shape;38;p3"/>
          <p:cNvSpPr txBox="1"/>
          <p:nvPr userDrawn="1"/>
        </p:nvSpPr>
        <p:spPr>
          <a:xfrm>
            <a:off x="4563897" y="6368142"/>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smtClean="0">
                <a:solidFill>
                  <a:srgbClr val="FFCC00"/>
                </a:solidFill>
                <a:latin typeface="Tahoma"/>
                <a:ea typeface="Tahoma"/>
                <a:cs typeface="Tahoma"/>
                <a:sym typeface="Symbol"/>
              </a:rPr>
              <a:t>Môn</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học</a:t>
            </a:r>
            <a:r>
              <a:rPr lang="en-US" sz="1200" b="1" i="1" u="none" strike="noStrike" cap="none" baseline="0" dirty="0" smtClean="0">
                <a:solidFill>
                  <a:srgbClr val="FFCC00"/>
                </a:solidFill>
                <a:latin typeface="Tahoma"/>
                <a:ea typeface="Tahoma"/>
                <a:cs typeface="Tahoma"/>
                <a:sym typeface="Symbol"/>
              </a:rPr>
              <a:t> :  Java: </a:t>
            </a:r>
            <a:r>
              <a:rPr lang="en-US" sz="1200" b="1" i="1" u="none" strike="noStrike" cap="none" baseline="0" dirty="0" err="1" smtClean="0">
                <a:solidFill>
                  <a:srgbClr val="FFCC00"/>
                </a:solidFill>
                <a:latin typeface="Tahoma"/>
                <a:ea typeface="Tahoma"/>
                <a:cs typeface="Tahoma"/>
                <a:sym typeface="Symbol"/>
              </a:rPr>
              <a:t>Lập</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trình</a:t>
            </a:r>
            <a:r>
              <a:rPr lang="en-US" sz="1200" b="1" i="1" u="none" strike="noStrike" cap="none" baseline="0" dirty="0" smtClean="0">
                <a:solidFill>
                  <a:srgbClr val="FFCC00"/>
                </a:solidFill>
                <a:latin typeface="Tahoma"/>
                <a:ea typeface="Tahoma"/>
                <a:cs typeface="Tahoma"/>
                <a:sym typeface="Symbol"/>
              </a:rPr>
              <a:t> Desktop                        </a:t>
            </a: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smtClean="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50344626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31DC2C2-70B1-451B-B1FC-CE9BE6D234A6}" type="datetime1">
              <a:rPr lang="en-US" smtClean="0"/>
              <a:t>04/11/2020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1EE0798-DDDA-46B4-8D13-9AA881D97D7D}" type="slidenum">
              <a:rPr lang="en-US"/>
              <a:pPr>
                <a:defRPr/>
              </a:pPr>
              <a:t>‹#›</a:t>
            </a:fld>
            <a:endParaRPr lang="en-US"/>
          </a:p>
        </p:txBody>
      </p:sp>
    </p:spTree>
    <p:extLst>
      <p:ext uri="{BB962C8B-B14F-4D97-AF65-F5344CB8AC3E}">
        <p14:creationId xmlns:p14="http://schemas.microsoft.com/office/powerpoint/2010/main" val="1564122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6FA3F5-1854-4DC6-8718-ECE87052341B}" type="datetime1">
              <a:rPr lang="en-US" smtClean="0"/>
              <a:t>04/11/2020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33B703B-2EA5-417E-A0C3-536B6028FDDC}" type="slidenum">
              <a:rPr lang="en-US"/>
              <a:pPr>
                <a:defRPr/>
              </a:pPr>
              <a:t>‹#›</a:t>
            </a:fld>
            <a:endParaRPr lang="en-US"/>
          </a:p>
        </p:txBody>
      </p:sp>
    </p:spTree>
    <p:extLst>
      <p:ext uri="{BB962C8B-B14F-4D97-AF65-F5344CB8AC3E}">
        <p14:creationId xmlns:p14="http://schemas.microsoft.com/office/powerpoint/2010/main" val="6188763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97C8B1E0-E786-4ABE-AFB9-FAB73ACB9B9E}" type="datetime1">
              <a:rPr lang="en-US" smtClean="0"/>
              <a:t>04/11/2020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386F6D38-1BE7-40D6-95EC-01D92E544B08}" type="slidenum">
              <a:rPr lang="en-US"/>
              <a:pPr>
                <a:defRPr/>
              </a:pPr>
              <a:t>‹#›</a:t>
            </a:fld>
            <a:endParaRPr lang="en-US"/>
          </a:p>
        </p:txBody>
      </p:sp>
    </p:spTree>
    <p:extLst>
      <p:ext uri="{BB962C8B-B14F-4D97-AF65-F5344CB8AC3E}">
        <p14:creationId xmlns:p14="http://schemas.microsoft.com/office/powerpoint/2010/main" val="427438624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967231"/>
            <a:ext cx="10972800" cy="438912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5E576E1-DE0A-4802-B911-868B3029648C}" type="datetime1">
              <a:rPr lang="en-US" smtClean="0"/>
              <a:t>04/11/2020</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58DFAC62-5A9B-4256-A05E-9850F6793E86}" type="slidenum">
              <a:rPr lang="en-US"/>
              <a:pPr>
                <a:defRPr/>
              </a:pPr>
              <a:t>‹#›</a:t>
            </a:fld>
            <a:endParaRPr lang="en-US"/>
          </a:p>
        </p:txBody>
      </p:sp>
    </p:spTree>
    <p:extLst>
      <p:ext uri="{BB962C8B-B14F-4D97-AF65-F5344CB8AC3E}">
        <p14:creationId xmlns:p14="http://schemas.microsoft.com/office/powerpoint/2010/main" val="1494421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5B3D4A-71B5-4F11-91FE-B0AD6D1F8BA3}" type="datetime1">
              <a:rPr lang="en-US" smtClean="0"/>
              <a:t>04/11/2020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92A26-6D5A-4BBD-A1FF-4AF95735F562}" type="slidenum">
              <a:rPr lang="en-US"/>
              <a:pPr>
                <a:defRPr/>
              </a:pPr>
              <a:t>‹#›</a:t>
            </a:fld>
            <a:endParaRPr lang="en-US"/>
          </a:p>
        </p:txBody>
      </p:sp>
    </p:spTree>
    <p:extLst>
      <p:ext uri="{BB962C8B-B14F-4D97-AF65-F5344CB8AC3E}">
        <p14:creationId xmlns:p14="http://schemas.microsoft.com/office/powerpoint/2010/main" val="8916357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3C9474B-1979-4C75-9E39-56C96D218036}" type="datetime1">
              <a:rPr lang="en-US" smtClean="0"/>
              <a:t>04/11/2020</a:t>
            </a:fld>
            <a:endParaRPr lang="en-US"/>
          </a:p>
        </p:txBody>
      </p:sp>
    </p:spTree>
    <p:extLst>
      <p:ext uri="{BB962C8B-B14F-4D97-AF65-F5344CB8AC3E}">
        <p14:creationId xmlns:p14="http://schemas.microsoft.com/office/powerpoint/2010/main" val="44167739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8F9032CF-4025-4142-97FF-C53866737212}" type="datetime1">
              <a:rPr lang="en-US" smtClean="0"/>
              <a:t>04/11/2020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9C2F291-6C46-4715-96D9-E87DE87E7A3A}" type="slidenum">
              <a:rPr lang="en-US"/>
              <a:pPr>
                <a:defRPr/>
              </a:pPr>
              <a:t>‹#›</a:t>
            </a:fld>
            <a:endParaRPr lang="en-US"/>
          </a:p>
        </p:txBody>
      </p:sp>
    </p:spTree>
    <p:extLst>
      <p:ext uri="{BB962C8B-B14F-4D97-AF65-F5344CB8AC3E}">
        <p14:creationId xmlns:p14="http://schemas.microsoft.com/office/powerpoint/2010/main" val="237911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C105B4E5-C4EE-4EA3-8148-7D9573D46D46}" type="datetime1">
              <a:rPr lang="en-US" smtClean="0"/>
              <a:t>04/11/2020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2A2DBAE-F7E1-480D-AF35-29189A18BE8C}" type="slidenum">
              <a:rPr lang="en-US"/>
              <a:pPr>
                <a:defRPr/>
              </a:pPr>
              <a:t>‹#›</a:t>
            </a:fld>
            <a:endParaRPr lang="en-US"/>
          </a:p>
        </p:txBody>
      </p:sp>
    </p:spTree>
    <p:extLst>
      <p:ext uri="{BB962C8B-B14F-4D97-AF65-F5344CB8AC3E}">
        <p14:creationId xmlns:p14="http://schemas.microsoft.com/office/powerpoint/2010/main" val="5126516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721D1A1-9EA5-4210-A760-B11A889B819F}" type="datetime1">
              <a:rPr lang="en-US" smtClean="0"/>
              <a:t>04/11/2020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8CE293-DD88-4BF3-B1CC-D512B6070F0A}" type="slidenum">
              <a:rPr lang="en-US"/>
              <a:pPr>
                <a:defRPr/>
              </a:pPr>
              <a:t>‹#›</a:t>
            </a:fld>
            <a:endParaRPr lang="en-US"/>
          </a:p>
        </p:txBody>
      </p:sp>
    </p:spTree>
    <p:extLst>
      <p:ext uri="{BB962C8B-B14F-4D97-AF65-F5344CB8AC3E}">
        <p14:creationId xmlns:p14="http://schemas.microsoft.com/office/powerpoint/2010/main" val="382664190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4C1D84A-87FF-43B4-B07A-6E303858F004}" type="datetime1">
              <a:rPr lang="en-US" smtClean="0"/>
              <a:t>04/11/2020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D707198-BE29-46E6-B0D7-311405F274A6}" type="slidenum">
              <a:rPr lang="en-US"/>
              <a:pPr>
                <a:defRPr/>
              </a:pPr>
              <a:t>‹#›</a:t>
            </a:fld>
            <a:endParaRPr lang="en-US"/>
          </a:p>
        </p:txBody>
      </p:sp>
    </p:spTree>
    <p:extLst>
      <p:ext uri="{BB962C8B-B14F-4D97-AF65-F5344CB8AC3E}">
        <p14:creationId xmlns:p14="http://schemas.microsoft.com/office/powerpoint/2010/main" val="1386038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967231"/>
            <a:ext cx="10972800" cy="4389120"/>
          </a:xfrm>
        </p:spPr>
        <p:txBody>
          <a:bodyPr/>
          <a:lstStyle>
            <a:lvl1pPr marL="273050" indent="-273050">
              <a:buClr>
                <a:srgbClr val="002060"/>
              </a:buClr>
              <a:buFont typeface="Symbol" pitchFamily="18" charset="2"/>
              <a:buChar char="·"/>
              <a:defRPr sz="3600">
                <a:latin typeface="Times New Roman" pitchFamily="18" charset="0"/>
                <a:cs typeface="Times New Roman" pitchFamily="18" charset="0"/>
              </a:defRPr>
            </a:lvl1pPr>
            <a:lvl2pPr marL="639763" indent="-246063">
              <a:buClr>
                <a:srgbClr val="002060"/>
              </a:buClr>
              <a:buFont typeface="Wingdings" pitchFamily="2" charset="2"/>
              <a:buChar char="Ø"/>
              <a:defRPr sz="3200">
                <a:latin typeface="Times New Roman" pitchFamily="18" charset="0"/>
                <a:cs typeface="Times New Roman" pitchFamily="18" charset="0"/>
              </a:defRPr>
            </a:lvl2pPr>
            <a:lvl3pPr marL="914400" indent="-246063">
              <a:buClr>
                <a:srgbClr val="002060"/>
              </a:buClr>
              <a:buFont typeface="Wingdings" pitchFamily="2" charset="2"/>
              <a:buChar char="v"/>
              <a:defRPr>
                <a:latin typeface="Times New Roman" pitchFamily="18" charset="0"/>
                <a:cs typeface="Times New Roman" pitchFamily="18" charset="0"/>
              </a:defRPr>
            </a:lvl3pPr>
            <a:lvl4pPr marL="1187450" indent="-209550">
              <a:buClr>
                <a:srgbClr val="002060"/>
              </a:buClr>
              <a:buFont typeface="Wingdings" pitchFamily="2" charset="2"/>
              <a:buChar char="§"/>
              <a:defRPr>
                <a:latin typeface="Times New Roman" pitchFamily="18" charset="0"/>
                <a:cs typeface="Times New Roman" pitchFamily="18" charset="0"/>
              </a:defRPr>
            </a:lvl4pPr>
            <a:lvl5pPr marL="1462088" indent="-209550">
              <a:buClr>
                <a:srgbClr val="002060"/>
              </a:buClr>
              <a:buFont typeface="Wingdings" pitchFamily="2" charset="2"/>
              <a:buChar char="Ø"/>
              <a:defRPr>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54AA6DB-D9C9-4AD3-9024-7B58E4ABD092}" type="datetime1">
              <a:rPr lang="en-US" smtClean="0"/>
              <a:t>04/11/2020</a:t>
            </a:fld>
            <a:endParaRPr lang="en-US"/>
          </a:p>
        </p:txBody>
      </p:sp>
      <p:sp>
        <p:nvSpPr>
          <p:cNvPr id="5" name="Slide Number Placeholder 5"/>
          <p:cNvSpPr>
            <a:spLocks noGrp="1"/>
          </p:cNvSpPr>
          <p:nvPr>
            <p:ph type="sldNum" sz="quarter" idx="11"/>
          </p:nvPr>
        </p:nvSpPr>
        <p:spPr/>
        <p:txBody>
          <a:bodyPr/>
          <a:lstStyle>
            <a:lvl1pPr>
              <a:defRPr sz="1800" smtClean="0">
                <a:solidFill>
                  <a:srgbClr val="FFC000"/>
                </a:solidFill>
              </a:defRPr>
            </a:lvl1pPr>
          </a:lstStyle>
          <a:p>
            <a:pPr>
              <a:defRPr/>
            </a:pPr>
            <a:fld id="{A303D800-2B31-4B5C-8617-870AB2EE8D48}" type="slidenum">
              <a:rPr lang="en-US"/>
              <a:pPr>
                <a:defRPr/>
              </a:pPr>
              <a:t>‹#›</a:t>
            </a:fld>
            <a:endParaRPr lang="en-US"/>
          </a:p>
        </p:txBody>
      </p:sp>
      <p:sp>
        <p:nvSpPr>
          <p:cNvPr id="6"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32336214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EAECEAA6-952A-41D1-BAA2-CD969B377223}" type="datetime1">
              <a:rPr lang="en-US" smtClean="0"/>
              <a:t>04/11/2020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F4C04A5C-5E45-4DAC-ACAA-04AC410889C0}" type="slidenum">
              <a:rPr lang="en-US"/>
              <a:pPr>
                <a:defRPr/>
              </a:pPr>
              <a:t>‹#›</a:t>
            </a:fld>
            <a:endParaRPr lang="en-US"/>
          </a:p>
        </p:txBody>
      </p:sp>
    </p:spTree>
    <p:extLst>
      <p:ext uri="{BB962C8B-B14F-4D97-AF65-F5344CB8AC3E}">
        <p14:creationId xmlns:p14="http://schemas.microsoft.com/office/powerpoint/2010/main" val="415745655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06D01C-7146-4C9B-AFCD-A45D8F516823}" type="datetime1">
              <a:rPr lang="en-US" smtClean="0"/>
              <a:t>04/11/2020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6B2F68-0D77-416C-8015-2853C80F64F4}" type="slidenum">
              <a:rPr lang="en-US"/>
              <a:pPr>
                <a:defRPr/>
              </a:pPr>
              <a:t>‹#›</a:t>
            </a:fld>
            <a:endParaRPr lang="en-US"/>
          </a:p>
        </p:txBody>
      </p:sp>
    </p:spTree>
    <p:extLst>
      <p:ext uri="{BB962C8B-B14F-4D97-AF65-F5344CB8AC3E}">
        <p14:creationId xmlns:p14="http://schemas.microsoft.com/office/powerpoint/2010/main" val="347635160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D8F065-3EB1-4FBF-B87A-9DED40213C26}" type="datetime1">
              <a:rPr lang="en-US" smtClean="0"/>
              <a:t>04/11/2020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6F8D4-8918-4ADE-A4F7-9367B7498987}" type="slidenum">
              <a:rPr lang="en-US"/>
              <a:pPr>
                <a:defRPr/>
              </a:pPr>
              <a:t>‹#›</a:t>
            </a:fld>
            <a:endParaRPr lang="en-US"/>
          </a:p>
        </p:txBody>
      </p:sp>
    </p:spTree>
    <p:extLst>
      <p:ext uri="{BB962C8B-B14F-4D97-AF65-F5344CB8AC3E}">
        <p14:creationId xmlns:p14="http://schemas.microsoft.com/office/powerpoint/2010/main" val="42406401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6E3079-50A9-4499-8D32-796AD5655359}" type="datetime1">
              <a:rPr lang="en-US" smtClean="0"/>
              <a:t>04/11/2020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7D8D12F-C683-46E6-B8B3-78CA5223228A}" type="slidenum">
              <a:rPr lang="en-US"/>
              <a:pPr>
                <a:defRPr/>
              </a:pPr>
              <a:t>‹#›</a:t>
            </a:fld>
            <a:endParaRPr lang="en-US"/>
          </a:p>
        </p:txBody>
      </p:sp>
    </p:spTree>
    <p:extLst>
      <p:ext uri="{BB962C8B-B14F-4D97-AF65-F5344CB8AC3E}">
        <p14:creationId xmlns:p14="http://schemas.microsoft.com/office/powerpoint/2010/main" val="146842719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8DA3BD4-9CD4-4109-9512-4446866CDFA7}" type="datetime1">
              <a:rPr lang="en-US" smtClean="0"/>
              <a:t>04/11/2020</a:t>
            </a:fld>
            <a:endParaRPr lang="en-US"/>
          </a:p>
        </p:txBody>
      </p:sp>
    </p:spTree>
    <p:extLst>
      <p:ext uri="{BB962C8B-B14F-4D97-AF65-F5344CB8AC3E}">
        <p14:creationId xmlns:p14="http://schemas.microsoft.com/office/powerpoint/2010/main" val="2614262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6C521B0-EA12-4872-B3F2-F84C7D778E71}" type="datetime1">
              <a:rPr lang="en-US" smtClean="0"/>
              <a:t>04/11/2020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A36D280C-2919-4084-BCD0-D68FF2C4B936}" type="slidenum">
              <a:rPr lang="en-US"/>
              <a:pPr>
                <a:defRPr/>
              </a:pPr>
              <a:t>‹#›</a:t>
            </a:fld>
            <a:endParaRPr lang="en-US"/>
          </a:p>
        </p:txBody>
      </p:sp>
    </p:spTree>
    <p:extLst>
      <p:ext uri="{BB962C8B-B14F-4D97-AF65-F5344CB8AC3E}">
        <p14:creationId xmlns:p14="http://schemas.microsoft.com/office/powerpoint/2010/main" val="41098727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359C3EE3-3443-45D0-9F37-69F0EB975598}" type="datetime1">
              <a:rPr lang="en-US" smtClean="0"/>
              <a:t>04/11/2020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AD223B15-86E7-44E5-B27E-9623E70EE69C}" type="slidenum">
              <a:rPr lang="en-US"/>
              <a:pPr>
                <a:defRPr/>
              </a:pPr>
              <a:t>‹#›</a:t>
            </a:fld>
            <a:endParaRPr lang="en-US"/>
          </a:p>
        </p:txBody>
      </p:sp>
    </p:spTree>
    <p:extLst>
      <p:ext uri="{BB962C8B-B14F-4D97-AF65-F5344CB8AC3E}">
        <p14:creationId xmlns:p14="http://schemas.microsoft.com/office/powerpoint/2010/main" val="16524050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C5EE19-9636-4264-AE5E-2BFB937FBDC8}" type="datetime1">
              <a:rPr lang="en-US" smtClean="0"/>
              <a:t>04/11/2020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E9FD257-A79B-4EDE-9DE9-C9555A2E51D4}" type="slidenum">
              <a:rPr lang="en-US"/>
              <a:pPr>
                <a:defRPr/>
              </a:pPr>
              <a:t>‹#›</a:t>
            </a:fld>
            <a:endParaRPr lang="en-US"/>
          </a:p>
        </p:txBody>
      </p:sp>
    </p:spTree>
    <p:extLst>
      <p:ext uri="{BB962C8B-B14F-4D97-AF65-F5344CB8AC3E}">
        <p14:creationId xmlns:p14="http://schemas.microsoft.com/office/powerpoint/2010/main" val="363433278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FB86648-D273-48BE-AD5A-035724278150}" type="datetime1">
              <a:rPr lang="en-US" smtClean="0"/>
              <a:t>04/11/2020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C9A04A-1A0D-45BF-BFDC-CD98F97357A8}" type="slidenum">
              <a:rPr lang="en-US"/>
              <a:pPr>
                <a:defRPr/>
              </a:pPr>
              <a:t>‹#›</a:t>
            </a:fld>
            <a:endParaRPr lang="en-US"/>
          </a:p>
        </p:txBody>
      </p:sp>
    </p:spTree>
    <p:extLst>
      <p:ext uri="{BB962C8B-B14F-4D97-AF65-F5344CB8AC3E}">
        <p14:creationId xmlns:p14="http://schemas.microsoft.com/office/powerpoint/2010/main" val="32428801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864709A7-BCD9-4396-896F-410FAC4FD555}" type="datetime1">
              <a:rPr lang="en-US" smtClean="0"/>
              <a:t>04/11/2020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smtClean="0"/>
            </a:lvl1pPr>
          </a:lstStyle>
          <a:p>
            <a:pPr>
              <a:defRPr/>
            </a:pPr>
            <a:fld id="{D0DA9C9D-001E-48C9-B14F-37C4E81616FC}" type="slidenum">
              <a:rPr lang="en-US"/>
              <a:pPr>
                <a:defRPr/>
              </a:pPr>
              <a:t>‹#›</a:t>
            </a:fld>
            <a:endParaRPr lang="en-US"/>
          </a:p>
        </p:txBody>
      </p:sp>
    </p:spTree>
    <p:extLst>
      <p:ext uri="{BB962C8B-B14F-4D97-AF65-F5344CB8AC3E}">
        <p14:creationId xmlns:p14="http://schemas.microsoft.com/office/powerpoint/2010/main" val="280565996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11114E49-02D2-40EE-AAD0-34B642800552}" type="datetime1">
              <a:rPr lang="en-US" smtClean="0"/>
              <a:t>04/11/2020</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smtClean="0">
                <a:latin typeface="Palatino Linotype" pitchFamily="18" charset="0"/>
              </a:defRPr>
            </a:lvl1pPr>
          </a:lstStyle>
          <a:p>
            <a:pPr>
              <a:defRPr/>
            </a:pPr>
            <a:fld id="{6BEDDAA5-8D89-49EB-9F89-33594B26FEE0}" type="slidenum">
              <a:rPr lang="en-US"/>
              <a:pPr>
                <a:defRPr/>
              </a:pPr>
              <a:t>‹#›</a:t>
            </a:fld>
            <a:endParaRPr lang="en-US"/>
          </a:p>
        </p:txBody>
      </p:sp>
      <p:sp>
        <p:nvSpPr>
          <p:cNvPr id="15" name="Google Shape;38;p3"/>
          <p:cNvSpPr txBox="1"/>
          <p:nvPr/>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smtClean="0">
                <a:solidFill>
                  <a:srgbClr val="FFCC00"/>
                </a:solidFill>
                <a:latin typeface="Tahoma"/>
                <a:ea typeface="Tahoma"/>
                <a:cs typeface="Tahoma"/>
                <a:sym typeface="Symbol"/>
              </a:rPr>
              <a:t>,2018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anose="020B0502020202020204" pitchFamily="34" charset="0"/>
        </a:defRPr>
      </a:lvl2pPr>
      <a:lvl3pPr algn="l" rtl="0" eaLnBrk="0" fontAlgn="base" hangingPunct="0">
        <a:spcBef>
          <a:spcPct val="0"/>
        </a:spcBef>
        <a:spcAft>
          <a:spcPct val="0"/>
        </a:spcAft>
        <a:defRPr sz="5000">
          <a:solidFill>
            <a:schemeClr val="tx2"/>
          </a:solidFill>
          <a:latin typeface="Century Gothic" panose="020B0502020202020204" pitchFamily="34" charset="0"/>
        </a:defRPr>
      </a:lvl3pPr>
      <a:lvl4pPr algn="l" rtl="0" eaLnBrk="0" fontAlgn="base" hangingPunct="0">
        <a:spcBef>
          <a:spcPct val="0"/>
        </a:spcBef>
        <a:spcAft>
          <a:spcPct val="0"/>
        </a:spcAft>
        <a:defRPr sz="5000">
          <a:solidFill>
            <a:schemeClr val="tx2"/>
          </a:solidFill>
          <a:latin typeface="Century Gothic" panose="020B0502020202020204" pitchFamily="34" charset="0"/>
        </a:defRPr>
      </a:lvl4pPr>
      <a:lvl5pPr algn="l" rtl="0" eaLnBrk="0" fontAlgn="base" hangingPunct="0">
        <a:spcBef>
          <a:spcPct val="0"/>
        </a:spcBef>
        <a:spcAft>
          <a:spcPct val="0"/>
        </a:spcAft>
        <a:defRPr sz="5000">
          <a:solidFill>
            <a:schemeClr val="tx2"/>
          </a:solidFill>
          <a:latin typeface="Century Gothic" panose="020B0502020202020204" pitchFamily="34" charset="0"/>
        </a:defRPr>
      </a:lvl5pPr>
      <a:lvl6pPr marL="457200" algn="l" rtl="0" fontAlgn="base">
        <a:spcBef>
          <a:spcPct val="0"/>
        </a:spcBef>
        <a:spcAft>
          <a:spcPct val="0"/>
        </a:spcAft>
        <a:defRPr sz="5000">
          <a:solidFill>
            <a:schemeClr val="tx2"/>
          </a:solidFill>
          <a:latin typeface="Century Gothic" panose="020B0502020202020204" pitchFamily="34" charset="0"/>
        </a:defRPr>
      </a:lvl6pPr>
      <a:lvl7pPr marL="914400" algn="l" rtl="0" fontAlgn="base">
        <a:spcBef>
          <a:spcPct val="0"/>
        </a:spcBef>
        <a:spcAft>
          <a:spcPct val="0"/>
        </a:spcAft>
        <a:defRPr sz="5000">
          <a:solidFill>
            <a:schemeClr val="tx2"/>
          </a:solidFill>
          <a:latin typeface="Century Gothic" panose="020B0502020202020204" pitchFamily="34" charset="0"/>
        </a:defRPr>
      </a:lvl7pPr>
      <a:lvl8pPr marL="1371600" algn="l" rtl="0" fontAlgn="base">
        <a:spcBef>
          <a:spcPct val="0"/>
        </a:spcBef>
        <a:spcAft>
          <a:spcPct val="0"/>
        </a:spcAft>
        <a:defRPr sz="5000">
          <a:solidFill>
            <a:schemeClr val="tx2"/>
          </a:solidFill>
          <a:latin typeface="Century Gothic" panose="020B0502020202020204" pitchFamily="34" charset="0"/>
        </a:defRPr>
      </a:lvl8pPr>
      <a:lvl9pPr marL="1828800" algn="l" rtl="0" fontAlgn="base">
        <a:spcBef>
          <a:spcPct val="0"/>
        </a:spcBef>
        <a:spcAft>
          <a:spcPct val="0"/>
        </a:spcAft>
        <a:defRPr sz="5000">
          <a:solidFill>
            <a:schemeClr val="tx2"/>
          </a:solidFill>
          <a:latin typeface="Century Gothic" panose="020B0502020202020204"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07AE38E9-9148-45A7-9BC6-05AE858612A1}" type="datetime1">
              <a:rPr lang="en-US" smtClean="0"/>
              <a:t>04/11/2020</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latin typeface="Palatino Linotype" panose="02040502050505030304" pitchFamily="18" charset="0"/>
              </a:defRPr>
            </a:lvl1pPr>
          </a:lstStyle>
          <a:p>
            <a:pPr>
              <a:defRPr/>
            </a:pPr>
            <a:fld id="{8085288E-0695-4CB7-997F-4D79050D7E12}" type="slidenum">
              <a:rPr lang="en-US"/>
              <a:pPr>
                <a:defRPr/>
              </a:pPr>
              <a:t>‹#›</a:t>
            </a:fld>
            <a:endParaRPr lang="en-US"/>
          </a:p>
        </p:txBody>
      </p:sp>
    </p:spTree>
    <p:extLst>
      <p:ext uri="{BB962C8B-B14F-4D97-AF65-F5344CB8AC3E}">
        <p14:creationId xmlns:p14="http://schemas.microsoft.com/office/powerpoint/2010/main" val="228650477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itchFamily="34" charset="0"/>
        </a:defRPr>
      </a:lvl2pPr>
      <a:lvl3pPr algn="l" rtl="0" eaLnBrk="0" fontAlgn="base" hangingPunct="0">
        <a:spcBef>
          <a:spcPct val="0"/>
        </a:spcBef>
        <a:spcAft>
          <a:spcPct val="0"/>
        </a:spcAft>
        <a:defRPr sz="5000">
          <a:solidFill>
            <a:schemeClr val="tx2"/>
          </a:solidFill>
          <a:latin typeface="Century Gothic" pitchFamily="34" charset="0"/>
        </a:defRPr>
      </a:lvl3pPr>
      <a:lvl4pPr algn="l" rtl="0" eaLnBrk="0" fontAlgn="base" hangingPunct="0">
        <a:spcBef>
          <a:spcPct val="0"/>
        </a:spcBef>
        <a:spcAft>
          <a:spcPct val="0"/>
        </a:spcAft>
        <a:defRPr sz="5000">
          <a:solidFill>
            <a:schemeClr val="tx2"/>
          </a:solidFill>
          <a:latin typeface="Century Gothic" pitchFamily="34" charset="0"/>
        </a:defRPr>
      </a:lvl4pPr>
      <a:lvl5pPr algn="l" rtl="0" eaLnBrk="0" fontAlgn="base" hangingPunct="0">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asutinhoc.vn/wp-content/uploads/2016/04/cac-thanh-phan-co-ban-trong-swing-5.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BAITH/CNTT.SWE1031_TH04.1.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BAITH/CNTT.SWE1031_TH04.3.docx" TargetMode="External"/><Relationship Id="rId4" Type="http://schemas.openxmlformats.org/officeDocument/2006/relationships/hyperlink" Target="../BAITH/CNTT.SWE1031_TH04.2.docx"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83932" y="1828800"/>
            <a:ext cx="10468864" cy="1600200"/>
          </a:xfrm>
        </p:spPr>
        <p:txBody>
          <a:bodyPr>
            <a:normAutofit/>
          </a:bodyPr>
          <a:lstStyle/>
          <a:p>
            <a:pPr marL="0" indent="0" algn="ctr"/>
            <a:r>
              <a:rPr lang="en-US" sz="4000" dirty="0" err="1" smtClean="0">
                <a:solidFill>
                  <a:srgbClr val="002060"/>
                </a:solidFill>
                <a:latin typeface="Tahoma" pitchFamily="34" charset="0"/>
                <a:ea typeface="Tahoma" pitchFamily="34" charset="0"/>
                <a:cs typeface="Tahoma" pitchFamily="34" charset="0"/>
              </a:rPr>
              <a:t>MỘT</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SỐ</a:t>
            </a:r>
            <a:r>
              <a:rPr lang="en-US" sz="4000" dirty="0" smtClean="0">
                <a:solidFill>
                  <a:srgbClr val="002060"/>
                </a:solidFill>
                <a:latin typeface="Tahoma" pitchFamily="34" charset="0"/>
                <a:ea typeface="Tahoma" pitchFamily="34" charset="0"/>
                <a:cs typeface="Tahoma" pitchFamily="34" charset="0"/>
              </a:rPr>
              <a:t> COMPONENTS </a:t>
            </a:r>
            <a:r>
              <a:rPr lang="en-US" sz="4000" dirty="0" err="1" smtClean="0">
                <a:solidFill>
                  <a:srgbClr val="002060"/>
                </a:solidFill>
                <a:latin typeface="Tahoma" pitchFamily="34" charset="0"/>
                <a:ea typeface="Tahoma" pitchFamily="34" charset="0"/>
                <a:cs typeface="Tahoma" pitchFamily="34" charset="0"/>
              </a:rPr>
              <a:t>CƠ</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BẢN</a:t>
            </a:r>
            <a:r>
              <a:rPr lang="en-US" sz="4000" dirty="0" smtClean="0">
                <a:solidFill>
                  <a:srgbClr val="002060"/>
                </a:solidFill>
                <a:latin typeface="Tahoma" pitchFamily="34" charset="0"/>
                <a:ea typeface="Tahoma" pitchFamily="34" charset="0"/>
                <a:cs typeface="Tahoma" pitchFamily="34" charset="0"/>
              </a:rPr>
              <a:t> – </a:t>
            </a:r>
            <a:r>
              <a:rPr lang="en-US" sz="4000" dirty="0" err="1" smtClean="0">
                <a:solidFill>
                  <a:srgbClr val="002060"/>
                </a:solidFill>
                <a:latin typeface="Tahoma" pitchFamily="34" charset="0"/>
                <a:ea typeface="Tahoma" pitchFamily="34" charset="0"/>
                <a:cs typeface="Tahoma" pitchFamily="34" charset="0"/>
              </a:rPr>
              <a:t>P2</a:t>
            </a:r>
            <a:endParaRPr lang="en-US" sz="4000" dirty="0">
              <a:solidFill>
                <a:srgbClr val="002060"/>
              </a:solidFill>
              <a:latin typeface="Tahoma" pitchFamily="34" charset="0"/>
              <a:ea typeface="Tahoma" pitchFamily="34" charset="0"/>
              <a:cs typeface="Tahoma"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898526"/>
            <a:ext cx="369146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746927" y="4128283"/>
            <a:ext cx="4432516" cy="461665"/>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r"/>
            <a:r>
              <a:rPr lang="en-US" sz="2400" dirty="0" err="1" smtClean="0">
                <a:solidFill>
                  <a:srgbClr val="002060"/>
                </a:solidFill>
                <a:ea typeface="Tahoma" pitchFamily="34" charset="0"/>
              </a:rPr>
              <a:t>ThS</a:t>
            </a:r>
            <a:r>
              <a:rPr lang="en-US" sz="2400" dirty="0" smtClean="0">
                <a:solidFill>
                  <a:srgbClr val="002060"/>
                </a:solidFill>
                <a:ea typeface="Tahoma" pitchFamily="34" charset="0"/>
              </a:rPr>
              <a:t>. </a:t>
            </a:r>
            <a:r>
              <a:rPr lang="en-US" sz="2400" dirty="0" err="1" smtClean="0">
                <a:solidFill>
                  <a:srgbClr val="002060"/>
                </a:solidFill>
                <a:ea typeface="Tahoma" pitchFamily="34" charset="0"/>
              </a:rPr>
              <a:t>Trần</a:t>
            </a:r>
            <a:r>
              <a:rPr lang="en-US" sz="2400" dirty="0" smtClean="0">
                <a:solidFill>
                  <a:srgbClr val="002060"/>
                </a:solidFill>
                <a:ea typeface="Tahoma" pitchFamily="34" charset="0"/>
              </a:rPr>
              <a:t> </a:t>
            </a:r>
            <a:r>
              <a:rPr lang="en-US" sz="2400" dirty="0" err="1" smtClean="0">
                <a:solidFill>
                  <a:srgbClr val="002060"/>
                </a:solidFill>
                <a:ea typeface="Tahoma" pitchFamily="34" charset="0"/>
              </a:rPr>
              <a:t>Thị</a:t>
            </a:r>
            <a:r>
              <a:rPr lang="en-US" sz="2400" dirty="0" smtClean="0">
                <a:solidFill>
                  <a:srgbClr val="002060"/>
                </a:solidFill>
                <a:ea typeface="Tahoma" pitchFamily="34" charset="0"/>
              </a:rPr>
              <a:t> Minh </a:t>
            </a:r>
            <a:r>
              <a:rPr lang="en-US" sz="2400" dirty="0" err="1" smtClean="0">
                <a:solidFill>
                  <a:srgbClr val="002060"/>
                </a:solidFill>
                <a:ea typeface="Tahoma" pitchFamily="34" charset="0"/>
              </a:rPr>
              <a:t>Thảo</a:t>
            </a:r>
            <a:endParaRPr lang="en-US" sz="2400" dirty="0" smtClean="0">
              <a:solidFill>
                <a:srgbClr val="002060"/>
              </a:solidFill>
              <a:ea typeface="Tahoma" pitchFamily="34" charset="0"/>
            </a:endParaRPr>
          </a:p>
        </p:txBody>
      </p:sp>
    </p:spTree>
    <p:extLst>
      <p:ext uri="{BB962C8B-B14F-4D97-AF65-F5344CB8AC3E}">
        <p14:creationId xmlns:p14="http://schemas.microsoft.com/office/powerpoint/2010/main" val="324921141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a:bodyPr>
          <a:lstStyle/>
          <a:p>
            <a:pPr eaLnBrk="1" hangingPunct="1"/>
            <a:r>
              <a:rPr lang="en-US" altLang="en-US" sz="4000" dirty="0" err="1" smtClean="0"/>
              <a:t>Các</a:t>
            </a:r>
            <a:r>
              <a:rPr lang="en-US" altLang="en-US" sz="4000" dirty="0" smtClean="0"/>
              <a:t> </a:t>
            </a:r>
            <a:r>
              <a:rPr lang="en-US" altLang="en-US" sz="4000" dirty="0" err="1" smtClean="0"/>
              <a:t>phương</a:t>
            </a:r>
            <a:r>
              <a:rPr lang="en-US" altLang="en-US" sz="4000" dirty="0" smtClean="0"/>
              <a:t> </a:t>
            </a:r>
            <a:r>
              <a:rPr lang="en-US" altLang="en-US" sz="4000" dirty="0" err="1" smtClean="0"/>
              <a:t>thức</a:t>
            </a:r>
            <a:r>
              <a:rPr lang="en-US" altLang="en-US" sz="4000" dirty="0" smtClean="0"/>
              <a:t> </a:t>
            </a:r>
            <a:r>
              <a:rPr lang="en-US" altLang="en-US" sz="4000" dirty="0" err="1" smtClean="0"/>
              <a:t>của</a:t>
            </a:r>
            <a:r>
              <a:rPr lang="en-US" altLang="en-US" sz="4000" dirty="0" smtClean="0"/>
              <a:t> </a:t>
            </a:r>
            <a:r>
              <a:rPr lang="en-US" altLang="en-US" sz="4000" dirty="0" err="1" smtClean="0"/>
              <a:t>JOptionPane</a:t>
            </a:r>
            <a:endParaRPr lang="en-US" altLang="en-US" sz="4000" dirty="0" smtClean="0"/>
          </a:p>
        </p:txBody>
      </p:sp>
      <p:sp>
        <p:nvSpPr>
          <p:cNvPr id="45061" name="Rectangle 3"/>
          <p:cNvSpPr>
            <a:spLocks noGrp="1" noChangeArrowheads="1"/>
          </p:cNvSpPr>
          <p:nvPr>
            <p:ph idx="1"/>
          </p:nvPr>
        </p:nvSpPr>
        <p:spPr/>
        <p:txBody>
          <a:bodyPr/>
          <a:lstStyle/>
          <a:p>
            <a:r>
              <a:rPr lang="en-US" altLang="en-US" dirty="0" err="1" smtClean="0"/>
              <a:t>showMessageDialog</a:t>
            </a:r>
            <a:r>
              <a:rPr lang="en-US" altLang="en-US" dirty="0" smtClean="0"/>
              <a:t>()</a:t>
            </a:r>
          </a:p>
          <a:p>
            <a:r>
              <a:rPr lang="en-US" altLang="en-US" dirty="0" err="1" smtClean="0"/>
              <a:t>showInputDialog</a:t>
            </a:r>
            <a:r>
              <a:rPr lang="en-US" altLang="en-US" dirty="0" smtClean="0"/>
              <a:t>() </a:t>
            </a:r>
          </a:p>
          <a:p>
            <a:r>
              <a:rPr lang="en-US" altLang="en-US" dirty="0" err="1" smtClean="0"/>
              <a:t>showConfirmDialog</a:t>
            </a:r>
            <a:r>
              <a:rPr lang="en-US" altLang="en-US" dirty="0" smtClean="0"/>
              <a:t>()</a:t>
            </a:r>
            <a:endParaRPr lang="en-US" altLang="en-US" sz="2800" dirty="0" smtClean="0"/>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10</a:t>
            </a:fld>
            <a:endParaRPr lang="en-US" dirty="0"/>
          </a:p>
        </p:txBody>
      </p:sp>
    </p:spTree>
    <p:extLst>
      <p:ext uri="{BB962C8B-B14F-4D97-AF65-F5344CB8AC3E}">
        <p14:creationId xmlns:p14="http://schemas.microsoft.com/office/powerpoint/2010/main" val="75602841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704850"/>
            <a:ext cx="10972800" cy="857250"/>
          </a:xfrm>
        </p:spPr>
        <p:txBody>
          <a:bodyPr>
            <a:normAutofit/>
          </a:bodyPr>
          <a:lstStyle/>
          <a:p>
            <a:pPr eaLnBrk="1" hangingPunct="1"/>
            <a:r>
              <a:rPr lang="en-US" altLang="en-US" sz="4000" dirty="0" err="1" smtClean="0"/>
              <a:t>Ví</a:t>
            </a:r>
            <a:r>
              <a:rPr lang="en-US" altLang="en-US" sz="4000" dirty="0" smtClean="0"/>
              <a:t> </a:t>
            </a:r>
            <a:r>
              <a:rPr lang="en-US" altLang="en-US" sz="4000" dirty="0" err="1" smtClean="0"/>
              <a:t>dụ</a:t>
            </a:r>
            <a:r>
              <a:rPr lang="en-US" altLang="en-US" sz="4000" dirty="0" smtClean="0"/>
              <a:t> 1</a:t>
            </a:r>
          </a:p>
        </p:txBody>
      </p:sp>
      <p:sp>
        <p:nvSpPr>
          <p:cNvPr id="2" name="Content Placeholder 1"/>
          <p:cNvSpPr>
            <a:spLocks noGrp="1"/>
          </p:cNvSpPr>
          <p:nvPr>
            <p:ph idx="1"/>
          </p:nvPr>
        </p:nvSpPr>
        <p:spPr/>
        <p:txBody>
          <a:bodyPr/>
          <a:lstStyle/>
          <a:p>
            <a:endParaRPr lang="en-US"/>
          </a:p>
        </p:txBody>
      </p:sp>
      <p:pic>
        <p:nvPicPr>
          <p:cNvPr id="471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733550"/>
            <a:ext cx="97726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pPr>
              <a:defRPr/>
            </a:pPr>
            <a:fld id="{A303D800-2B31-4B5C-8617-870AB2EE8D48}" type="slidenum">
              <a:rPr lang="en-US" smtClean="0"/>
              <a:pPr>
                <a:defRPr/>
              </a:pPr>
              <a:t>11</a:t>
            </a:fld>
            <a:endParaRPr lang="en-US" dirty="0"/>
          </a:p>
        </p:txBody>
      </p:sp>
    </p:spTree>
    <p:extLst>
      <p:ext uri="{BB962C8B-B14F-4D97-AF65-F5344CB8AC3E}">
        <p14:creationId xmlns:p14="http://schemas.microsoft.com/office/powerpoint/2010/main" val="323787879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pPr eaLnBrk="1" hangingPunct="1"/>
            <a:r>
              <a:rPr lang="en-US" altLang="en-US" sz="4000" smtClean="0"/>
              <a:t>Kết quả …</a:t>
            </a:r>
          </a:p>
        </p:txBody>
      </p:sp>
      <p:sp>
        <p:nvSpPr>
          <p:cNvPr id="2" name="Content Placeholder 1"/>
          <p:cNvSpPr>
            <a:spLocks noGrp="1"/>
          </p:cNvSpPr>
          <p:nvPr>
            <p:ph idx="1"/>
          </p:nvPr>
        </p:nvSpPr>
        <p:spPr/>
        <p:txBody>
          <a:bodyPr/>
          <a:lstStyle/>
          <a:p>
            <a:endParaRPr lang="en-US"/>
          </a:p>
        </p:txBody>
      </p:sp>
      <p:pic>
        <p:nvPicPr>
          <p:cNvPr id="4813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50" y="2038350"/>
            <a:ext cx="5181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pPr>
              <a:defRPr/>
            </a:pPr>
            <a:fld id="{A303D800-2B31-4B5C-8617-870AB2EE8D48}" type="slidenum">
              <a:rPr lang="en-US" smtClean="0"/>
              <a:pPr>
                <a:defRPr/>
              </a:pPr>
              <a:t>12</a:t>
            </a:fld>
            <a:endParaRPr lang="en-US" dirty="0"/>
          </a:p>
        </p:txBody>
      </p:sp>
    </p:spTree>
    <p:extLst>
      <p:ext uri="{BB962C8B-B14F-4D97-AF65-F5344CB8AC3E}">
        <p14:creationId xmlns:p14="http://schemas.microsoft.com/office/powerpoint/2010/main" val="3589734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257300"/>
            <a:ext cx="9067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3619500"/>
            <a:ext cx="4978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2</a:t>
            </a:r>
            <a:endParaRPr lang="en-US" dirty="0"/>
          </a:p>
        </p:txBody>
      </p:sp>
      <p:sp>
        <p:nvSpPr>
          <p:cNvPr id="3" name="Slide Number Placeholder 2"/>
          <p:cNvSpPr>
            <a:spLocks noGrp="1"/>
          </p:cNvSpPr>
          <p:nvPr>
            <p:ph type="sldNum" sz="quarter" idx="11"/>
          </p:nvPr>
        </p:nvSpPr>
        <p:spPr/>
        <p:txBody>
          <a:bodyPr/>
          <a:lstStyle/>
          <a:p>
            <a:pPr>
              <a:defRPr/>
            </a:pPr>
            <a:fld id="{A303D800-2B31-4B5C-8617-870AB2EE8D48}" type="slidenum">
              <a:rPr lang="en-US" smtClean="0"/>
              <a:pPr>
                <a:defRPr/>
              </a:pPr>
              <a:t>13</a:t>
            </a:fld>
            <a:endParaRPr lang="en-US" dirty="0"/>
          </a:p>
        </p:txBody>
      </p:sp>
    </p:spTree>
    <p:extLst>
      <p:ext uri="{BB962C8B-B14F-4D97-AF65-F5344CB8AC3E}">
        <p14:creationId xmlns:p14="http://schemas.microsoft.com/office/powerpoint/2010/main" val="17022678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75"/>
                                        </p:tgtEl>
                                        <p:attrNameLst>
                                          <p:attrName>style.visibility</p:attrName>
                                        </p:attrNameLst>
                                      </p:cBhvr>
                                      <p:to>
                                        <p:strVal val="visible"/>
                                      </p:to>
                                    </p:set>
                                    <p:anim calcmode="lin" valueType="num">
                                      <p:cBhvr additive="base">
                                        <p:cTn id="7" dur="500" fill="hold"/>
                                        <p:tgtEl>
                                          <p:spTgt spid="11275"/>
                                        </p:tgtEl>
                                        <p:attrNameLst>
                                          <p:attrName>ppt_x</p:attrName>
                                        </p:attrNameLst>
                                      </p:cBhvr>
                                      <p:tavLst>
                                        <p:tav tm="0">
                                          <p:val>
                                            <p:strVal val="#ppt_x"/>
                                          </p:val>
                                        </p:tav>
                                        <p:tav tm="100000">
                                          <p:val>
                                            <p:strVal val="#ppt_x"/>
                                          </p:val>
                                        </p:tav>
                                      </p:tavLst>
                                    </p:anim>
                                    <p:anim calcmode="lin" valueType="num">
                                      <p:cBhvr additive="base">
                                        <p:cTn id="8"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76"/>
                                        </p:tgtEl>
                                        <p:attrNameLst>
                                          <p:attrName>style.visibility</p:attrName>
                                        </p:attrNameLst>
                                      </p:cBhvr>
                                      <p:to>
                                        <p:strVal val="visible"/>
                                      </p:to>
                                    </p:set>
                                    <p:anim calcmode="lin" valueType="num">
                                      <p:cBhvr additive="base">
                                        <p:cTn id="13" dur="500" fill="hold"/>
                                        <p:tgtEl>
                                          <p:spTgt spid="11276"/>
                                        </p:tgtEl>
                                        <p:attrNameLst>
                                          <p:attrName>ppt_x</p:attrName>
                                        </p:attrNameLst>
                                      </p:cBhvr>
                                      <p:tavLst>
                                        <p:tav tm="0">
                                          <p:val>
                                            <p:strVal val="#ppt_x"/>
                                          </p:val>
                                        </p:tav>
                                        <p:tav tm="100000">
                                          <p:val>
                                            <p:strVal val="#ppt_x"/>
                                          </p:val>
                                        </p:tav>
                                      </p:tavLst>
                                    </p:anim>
                                    <p:anim calcmode="lin" valueType="num">
                                      <p:cBhvr additive="base">
                                        <p:cTn id="14"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smtClean="0">
              <a:latin typeface="Tahoma" pitchFamily="34" charset="0"/>
              <a:ea typeface="Tahoma" pitchFamily="34" charset="0"/>
              <a:cs typeface="Tahoma" pitchFamily="34" charset="0"/>
            </a:endParaRPr>
          </a:p>
          <a:p>
            <a:pPr marL="0" indent="0" algn="ctr" eaLnBrk="1" hangingPunct="1">
              <a:buNone/>
            </a:pPr>
            <a:r>
              <a:rPr lang="en-US" b="1" smtClean="0">
                <a:latin typeface="Tahoma" pitchFamily="34" charset="0"/>
                <a:ea typeface="Tahoma" pitchFamily="34" charset="0"/>
                <a:cs typeface="Tahoma" pitchFamily="34" charset="0"/>
              </a:rPr>
              <a:t>JSLIDER</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7579132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JSlider là một thành phần cho phép người dùng lựa chọn một giá trị số trong một phạm vi giới hạn bằng cách trượt thanh trượt.</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15</a:t>
            </a:fld>
            <a:endParaRPr lang="en-US"/>
          </a:p>
        </p:txBody>
      </p:sp>
    </p:spTree>
    <p:extLst>
      <p:ext uri="{BB962C8B-B14F-4D97-AF65-F5344CB8AC3E}">
        <p14:creationId xmlns:p14="http://schemas.microsoft.com/office/powerpoint/2010/main" val="183351428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16</a:t>
            </a:fld>
            <a:endParaRPr lang="en-US"/>
          </a:p>
        </p:txBody>
      </p:sp>
      <p:sp>
        <p:nvSpPr>
          <p:cNvPr id="5" name="Content Placeholder 4"/>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781050"/>
            <a:ext cx="112395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38389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Một số phương thức </a:t>
            </a:r>
            <a:r>
              <a:rPr lang="vi-VN" dirty="0" smtClean="0"/>
              <a:t>của </a:t>
            </a:r>
            <a:r>
              <a:rPr lang="vi-VN" dirty="0"/>
              <a:t>JSlider</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int</a:t>
            </a:r>
            <a:r>
              <a:rPr lang="en-US" dirty="0" smtClean="0"/>
              <a:t> </a:t>
            </a:r>
            <a:r>
              <a:rPr lang="en-US" dirty="0"/>
              <a:t>value = </a:t>
            </a:r>
            <a:r>
              <a:rPr lang="en-US" dirty="0" err="1"/>
              <a:t>getValue</a:t>
            </a:r>
            <a:r>
              <a:rPr lang="en-US" dirty="0" smtClean="0"/>
              <a:t>();</a:t>
            </a:r>
          </a:p>
          <a:p>
            <a:r>
              <a:rPr lang="en-US" dirty="0" err="1"/>
              <a:t>setValue</a:t>
            </a:r>
            <a:r>
              <a:rPr lang="en-US" dirty="0"/>
              <a:t>(</a:t>
            </a:r>
            <a:r>
              <a:rPr lang="en-US" dirty="0" err="1"/>
              <a:t>int</a:t>
            </a:r>
            <a:r>
              <a:rPr lang="en-US" dirty="0"/>
              <a:t> value);</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17</a:t>
            </a:fld>
            <a:endParaRPr lang="en-US"/>
          </a:p>
        </p:txBody>
      </p:sp>
    </p:spTree>
    <p:extLst>
      <p:ext uri="{BB962C8B-B14F-4D97-AF65-F5344CB8AC3E}">
        <p14:creationId xmlns:p14="http://schemas.microsoft.com/office/powerpoint/2010/main" val="155418573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18</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smtClean="0">
              <a:latin typeface="Tahoma" pitchFamily="34" charset="0"/>
              <a:ea typeface="Tahoma" pitchFamily="34" charset="0"/>
              <a:cs typeface="Tahoma" pitchFamily="34" charset="0"/>
            </a:endParaRPr>
          </a:p>
          <a:p>
            <a:pPr marL="0" indent="0" algn="ctr" eaLnBrk="1" hangingPunct="1">
              <a:buNone/>
            </a:pPr>
            <a:r>
              <a:rPr lang="en-US" b="1" dirty="0" err="1" smtClean="0">
                <a:latin typeface="Tahoma" pitchFamily="34" charset="0"/>
                <a:ea typeface="Tahoma" pitchFamily="34" charset="0"/>
                <a:cs typeface="Tahoma" pitchFamily="34" charset="0"/>
              </a:rPr>
              <a:t>JPROGRESSBAR</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77777515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JProgressBar</a:t>
            </a:r>
            <a:endParaRPr lang="en-US" dirty="0"/>
          </a:p>
        </p:txBody>
      </p:sp>
      <p:sp>
        <p:nvSpPr>
          <p:cNvPr id="3" name="Content Placeholder 2"/>
          <p:cNvSpPr>
            <a:spLocks noGrp="1"/>
          </p:cNvSpPr>
          <p:nvPr>
            <p:ph idx="1"/>
          </p:nvPr>
        </p:nvSpPr>
        <p:spPr/>
        <p:txBody>
          <a:bodyPr/>
          <a:lstStyle/>
          <a:p>
            <a:pPr algn="just"/>
            <a:r>
              <a:rPr lang="vi-VN" dirty="0"/>
              <a:t>JProgressBar được sử dụng để hiển thị tiến trình xử lý bằng cách hiển thị tỷ lệ phần trăm hoàn thành. </a:t>
            </a:r>
            <a:endParaRPr lang="en-US" dirty="0" smtClean="0"/>
          </a:p>
          <a:p>
            <a:pPr algn="just"/>
            <a:r>
              <a:rPr lang="vi-VN" dirty="0" smtClean="0"/>
              <a:t>Thông </a:t>
            </a:r>
            <a:r>
              <a:rPr lang="vi-VN" dirty="0"/>
              <a:t>thường thanh tiến trình được sử dụng trong màn hình splash để hiển thị trạng thái nạp dữ liệu của ứng dụng hoặc trong những xử lý đòi hỏi nhiều thời gian.</a:t>
            </a:r>
          </a:p>
          <a:p>
            <a:r>
              <a:rPr lang="vi-VN" dirty="0">
                <a:hlinkClick r:id="rId2"/>
              </a:rPr>
              <a:t/>
            </a:r>
            <a:br>
              <a:rPr lang="vi-VN" dirty="0">
                <a:hlinkClick r:id="rId2"/>
              </a:rPr>
            </a:b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19</a:t>
            </a:fld>
            <a:endParaRPr lang="en-US"/>
          </a:p>
        </p:txBody>
      </p:sp>
    </p:spTree>
    <p:extLst>
      <p:ext uri="{BB962C8B-B14F-4D97-AF65-F5344CB8AC3E}">
        <p14:creationId xmlns:p14="http://schemas.microsoft.com/office/powerpoint/2010/main" val="2632869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1104900"/>
          </a:xfrm>
        </p:spPr>
        <p:txBody>
          <a:bodyPr>
            <a:normAutofit/>
          </a:bodyPr>
          <a:lstStyle/>
          <a:p>
            <a:r>
              <a:rPr lang="en-US" dirty="0" err="1">
                <a:latin typeface="Arial" pitchFamily="34" charset="0"/>
                <a:cs typeface="Arial" pitchFamily="34" charset="0"/>
              </a:rPr>
              <a:t>Nội</a:t>
            </a:r>
            <a:r>
              <a:rPr lang="en-US" dirty="0">
                <a:latin typeface="Arial" pitchFamily="34" charset="0"/>
                <a:cs typeface="Arial" pitchFamily="34" charset="0"/>
              </a:rPr>
              <a:t> dung</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a:t>
            </a:fld>
            <a:endParaRPr lang="en-US"/>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1648010177"/>
              </p:ext>
            </p:extLst>
          </p:nvPr>
        </p:nvGraphicFramePr>
        <p:xfrm>
          <a:off x="2438401" y="2095500"/>
          <a:ext cx="817245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63908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4" y="2309813"/>
            <a:ext cx="6197539" cy="298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10019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Tóm</a:t>
            </a:r>
            <a:r>
              <a:rPr lang="en-US" dirty="0" smtClean="0"/>
              <a:t> </a:t>
            </a:r>
            <a:r>
              <a:rPr lang="en-US" dirty="0" err="1" smtClean="0"/>
              <a:t>tắt</a:t>
            </a:r>
            <a:endParaRPr lang="en-US" dirty="0"/>
          </a:p>
        </p:txBody>
      </p:sp>
      <p:sp>
        <p:nvSpPr>
          <p:cNvPr id="3" name="Content Placeholder 2"/>
          <p:cNvSpPr>
            <a:spLocks noGrp="1"/>
          </p:cNvSpPr>
          <p:nvPr>
            <p:ph idx="1"/>
          </p:nvPr>
        </p:nvSpPr>
        <p:spPr/>
        <p:txBody>
          <a:bodyPr/>
          <a:lstStyle/>
          <a:p>
            <a:r>
              <a:rPr lang="en-US" dirty="0" err="1" smtClean="0"/>
              <a:t>Trình</a:t>
            </a:r>
            <a:r>
              <a:rPr lang="en-US" dirty="0" smtClean="0"/>
              <a:t> </a:t>
            </a:r>
            <a:r>
              <a:rPr lang="en-US" dirty="0" err="1" smtClean="0"/>
              <a:t>bày</a:t>
            </a:r>
            <a:r>
              <a:rPr lang="en-US" dirty="0" smtClean="0"/>
              <a:t> </a:t>
            </a:r>
            <a:r>
              <a:rPr lang="en-US" dirty="0" err="1" smtClean="0"/>
              <a:t>khái</a:t>
            </a:r>
            <a:r>
              <a:rPr lang="en-US" dirty="0" smtClean="0"/>
              <a:t> </a:t>
            </a:r>
            <a:r>
              <a:rPr lang="en-US" dirty="0" err="1" smtClean="0"/>
              <a:t>niệm</a:t>
            </a:r>
            <a:r>
              <a:rPr lang="en-US" dirty="0" smtClean="0"/>
              <a:t> Layout Manager</a:t>
            </a:r>
          </a:p>
          <a:p>
            <a:pPr algn="just"/>
            <a:r>
              <a:rPr lang="en-US" dirty="0" err="1" smtClean="0"/>
              <a:t>Một</a:t>
            </a:r>
            <a:r>
              <a:rPr lang="en-US" dirty="0" smtClean="0"/>
              <a:t> </a:t>
            </a:r>
            <a:r>
              <a:rPr lang="en-US" dirty="0" err="1" smtClean="0"/>
              <a:t>số</a:t>
            </a:r>
            <a:r>
              <a:rPr lang="en-US" dirty="0" smtClean="0"/>
              <a:t> Layout Manager: </a:t>
            </a:r>
            <a:r>
              <a:rPr lang="en-US" dirty="0" err="1" smtClean="0"/>
              <a:t>GridLayout</a:t>
            </a:r>
            <a:r>
              <a:rPr lang="en-US" dirty="0"/>
              <a:t>, </a:t>
            </a:r>
            <a:r>
              <a:rPr lang="en-US" dirty="0" err="1" smtClean="0"/>
              <a:t>GridBagLayout</a:t>
            </a:r>
            <a:r>
              <a:rPr lang="en-US" dirty="0" smtClean="0"/>
              <a:t>, </a:t>
            </a:r>
            <a:r>
              <a:rPr lang="en-US" dirty="0" err="1" smtClean="0"/>
              <a:t>GroupLayout</a:t>
            </a:r>
            <a:r>
              <a:rPr lang="en-US" dirty="0" smtClean="0"/>
              <a:t>, </a:t>
            </a:r>
            <a:r>
              <a:rPr lang="en-US" dirty="0" err="1" smtClean="0"/>
              <a:t>SpringLayout</a:t>
            </a:r>
            <a:endParaRPr lang="en-US" dirty="0" smtClean="0"/>
          </a:p>
          <a:p>
            <a:pPr lvl="1"/>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21</a:t>
            </a:fld>
            <a:endParaRPr lang="en-US"/>
          </a:p>
        </p:txBody>
      </p:sp>
    </p:spTree>
    <p:extLst>
      <p:ext uri="{BB962C8B-B14F-4D97-AF65-F5344CB8AC3E}">
        <p14:creationId xmlns:p14="http://schemas.microsoft.com/office/powerpoint/2010/main" val="420770732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712920" y="1890794"/>
            <a:ext cx="10945679" cy="4216158"/>
          </a:xfrm>
        </p:spPr>
        <p:txBody>
          <a:bodyPr/>
          <a:lstStyle/>
          <a:p>
            <a:pPr algn="just">
              <a:spcBef>
                <a:spcPts val="600"/>
              </a:spcBef>
            </a:pPr>
            <a:endParaRPr lang="en-US" dirty="0" smtClean="0"/>
          </a:p>
          <a:p>
            <a:pPr algn="just">
              <a:spcBef>
                <a:spcPts val="600"/>
              </a:spcBef>
            </a:pP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minh </a:t>
            </a:r>
            <a:r>
              <a:rPr lang="en-US" dirty="0" err="1" smtClean="0"/>
              <a:t>họa</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GridLayout</a:t>
            </a:r>
            <a:r>
              <a:rPr lang="en-US" dirty="0"/>
              <a:t>, </a:t>
            </a:r>
            <a:r>
              <a:rPr lang="en-US" dirty="0" err="1"/>
              <a:t>GridBagLayout</a:t>
            </a:r>
            <a:r>
              <a:rPr lang="en-US" dirty="0"/>
              <a:t>, </a:t>
            </a:r>
            <a:r>
              <a:rPr lang="en-US" dirty="0" err="1" smtClean="0"/>
              <a:t>GroupLayout</a:t>
            </a:r>
            <a:r>
              <a:rPr lang="en-US" dirty="0" smtClean="0"/>
              <a:t>, </a:t>
            </a:r>
            <a:r>
              <a:rPr lang="en-US" dirty="0" err="1" smtClean="0"/>
              <a:t>SpringLayout</a:t>
            </a:r>
            <a:endParaRPr lang="en-US" dirty="0"/>
          </a:p>
          <a:p>
            <a:pPr algn="just">
              <a:spcBef>
                <a:spcPts val="600"/>
              </a:spcBef>
            </a:pPr>
            <a:endParaRPr lang="en-US" dirty="0" smtClean="0"/>
          </a:p>
          <a:p>
            <a:pPr>
              <a:spcBef>
                <a:spcPts val="600"/>
              </a:spcBef>
            </a:pPr>
            <a:endParaRPr lang="en-US" sz="3600" dirty="0" smtClean="0">
              <a:latin typeface="Times New Roman" pitchFamily="18" charset="0"/>
              <a:cs typeface="Times New Roman" pitchFamily="18" charset="0"/>
            </a:endParaRP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E35D68C-E5E9-414D-AE6E-A93AD4BE98E2}" type="slidenum">
              <a:rPr lang="en-US">
                <a:solidFill>
                  <a:srgbClr val="FFC000"/>
                </a:solidFill>
                <a:latin typeface="Palatino Linotype" pitchFamily="18" charset="0"/>
              </a:rPr>
              <a:pPr/>
              <a:t>22</a:t>
            </a:fld>
            <a:endParaRPr lang="en-US">
              <a:solidFill>
                <a:srgbClr val="FFC000"/>
              </a:solidFill>
              <a:latin typeface="Palatino Linotype" pitchFamily="18" charset="0"/>
            </a:endParaRPr>
          </a:p>
        </p:txBody>
      </p:sp>
      <p:sp>
        <p:nvSpPr>
          <p:cNvPr id="25604" name="Title 1"/>
          <p:cNvSpPr>
            <a:spLocks noGrp="1"/>
          </p:cNvSpPr>
          <p:nvPr>
            <p:ph type="title"/>
          </p:nvPr>
        </p:nvSpPr>
        <p:spPr/>
        <p:txBody>
          <a:bodyPr/>
          <a:lstStyle/>
          <a:p>
            <a:r>
              <a:rPr lang="en-US" dirty="0" err="1" smtClean="0">
                <a:latin typeface="Arial" pitchFamily="34" charset="0"/>
                <a:cs typeface="Arial" pitchFamily="34" charset="0"/>
              </a:rPr>
              <a:t>Câu</a:t>
            </a:r>
            <a:r>
              <a:rPr lang="en-US" dirty="0" smtClean="0">
                <a:latin typeface="Arial" pitchFamily="34" charset="0"/>
                <a:cs typeface="Arial" pitchFamily="34" charset="0"/>
              </a:rPr>
              <a:t> </a:t>
            </a:r>
            <a:r>
              <a:rPr lang="en-US" dirty="0" err="1" smtClean="0">
                <a:latin typeface="Arial" pitchFamily="34" charset="0"/>
                <a:cs typeface="Arial" pitchFamily="34" charset="0"/>
              </a:rPr>
              <a:t>hỏi</a:t>
            </a:r>
            <a:r>
              <a:rPr lang="en-US" dirty="0" smtClean="0">
                <a:latin typeface="Arial" pitchFamily="34" charset="0"/>
                <a:cs typeface="Arial" pitchFamily="34" charset="0"/>
              </a:rPr>
              <a:t> </a:t>
            </a:r>
            <a:r>
              <a:rPr lang="en-US" dirty="0" err="1" smtClean="0">
                <a:latin typeface="Arial" pitchFamily="34" charset="0"/>
                <a:cs typeface="Arial" pitchFamily="34" charset="0"/>
              </a:rPr>
              <a:t>ôn</a:t>
            </a:r>
            <a:r>
              <a:rPr lang="en-US" dirty="0" smtClean="0">
                <a:latin typeface="Arial" pitchFamily="34" charset="0"/>
                <a:cs typeface="Arial" pitchFamily="34" charset="0"/>
              </a:rPr>
              <a:t> </a:t>
            </a:r>
            <a:r>
              <a:rPr lang="en-US" dirty="0" err="1" smtClean="0">
                <a:latin typeface="Arial" pitchFamily="34" charset="0"/>
                <a:cs typeface="Arial" pitchFamily="34" charset="0"/>
              </a:rPr>
              <a:t>tập</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95032825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tập</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hành</a:t>
            </a:r>
            <a:endParaRPr lang="en-US" dirty="0" smtClean="0">
              <a:latin typeface="Arial" pitchFamily="34" charset="0"/>
              <a:cs typeface="Arial" pitchFamily="34" charset="0"/>
            </a:endParaRPr>
          </a:p>
        </p:txBody>
      </p:sp>
      <p:sp>
        <p:nvSpPr>
          <p:cNvPr id="3" name="Content Placeholder 2"/>
          <p:cNvSpPr>
            <a:spLocks noGrp="1"/>
          </p:cNvSpPr>
          <p:nvPr>
            <p:ph idx="1"/>
          </p:nvPr>
        </p:nvSpPr>
        <p:spPr>
          <a:xfrm>
            <a:off x="807069" y="1935917"/>
            <a:ext cx="4554537" cy="2322512"/>
          </a:xfrm>
        </p:spPr>
        <p:txBody>
          <a:bodyPr/>
          <a:lstStyle/>
          <a:p>
            <a:pPr algn="just" eaLnBrk="1" hangingPunct="1">
              <a:defRPr/>
            </a:pPr>
            <a:r>
              <a:rPr lang="en-US" sz="3600" dirty="0" err="1" smtClean="0">
                <a:latin typeface="Times New Roman" panose="02020603050405020304" pitchFamily="18" charset="0"/>
                <a:cs typeface="Times New Roman" panose="02020603050405020304" pitchFamily="18" charset="0"/>
                <a:hlinkClick r:id="rId3" action="ppaction://hlinkfile"/>
              </a:rPr>
              <a:t>Bài</a:t>
            </a:r>
            <a:r>
              <a:rPr lang="en-US" sz="3600" dirty="0" smtClean="0">
                <a:latin typeface="Times New Roman" panose="02020603050405020304" pitchFamily="18" charset="0"/>
                <a:cs typeface="Times New Roman" panose="02020603050405020304" pitchFamily="18" charset="0"/>
                <a:hlinkClick r:id="rId3" action="ppaction://hlinkfile"/>
              </a:rPr>
              <a:t> </a:t>
            </a:r>
            <a:r>
              <a:rPr lang="en-US" sz="3600" dirty="0" err="1" smtClean="0">
                <a:latin typeface="Times New Roman" panose="02020603050405020304" pitchFamily="18" charset="0"/>
                <a:cs typeface="Times New Roman" panose="02020603050405020304" pitchFamily="18" charset="0"/>
                <a:hlinkClick r:id="rId3" action="ppaction://hlinkfile"/>
              </a:rPr>
              <a:t>thực</a:t>
            </a:r>
            <a:r>
              <a:rPr lang="en-US" sz="3600" dirty="0" smtClean="0">
                <a:latin typeface="Times New Roman" panose="02020603050405020304" pitchFamily="18" charset="0"/>
                <a:cs typeface="Times New Roman" panose="02020603050405020304" pitchFamily="18" charset="0"/>
                <a:hlinkClick r:id="rId3" action="ppaction://hlinkfile"/>
              </a:rPr>
              <a:t> </a:t>
            </a:r>
            <a:r>
              <a:rPr lang="en-US" sz="3600" dirty="0" err="1" smtClean="0">
                <a:latin typeface="Times New Roman" panose="02020603050405020304" pitchFamily="18" charset="0"/>
                <a:cs typeface="Times New Roman" panose="02020603050405020304" pitchFamily="18" charset="0"/>
                <a:hlinkClick r:id="rId3" action="ppaction://hlinkfile"/>
              </a:rPr>
              <a:t>hành</a:t>
            </a:r>
            <a:r>
              <a:rPr lang="en-US" sz="3600" dirty="0" smtClean="0">
                <a:latin typeface="Times New Roman" panose="02020603050405020304" pitchFamily="18" charset="0"/>
                <a:cs typeface="Times New Roman" panose="02020603050405020304" pitchFamily="18" charset="0"/>
                <a:hlinkClick r:id="rId3" action="ppaction://hlinkfile"/>
              </a:rPr>
              <a:t> 4.1</a:t>
            </a:r>
            <a:endParaRPr lang="en-US" sz="3600" dirty="0" smtClean="0">
              <a:latin typeface="Times New Roman" panose="02020603050405020304" pitchFamily="18" charset="0"/>
              <a:cs typeface="Times New Roman" panose="02020603050405020304" pitchFamily="18" charset="0"/>
            </a:endParaRPr>
          </a:p>
          <a:p>
            <a:pPr algn="just" eaLnBrk="1" hangingPunct="1">
              <a:defRPr/>
            </a:pPr>
            <a:r>
              <a:rPr lang="en-US" sz="3600" dirty="0" err="1" smtClean="0">
                <a:hlinkClick r:id="rId4" action="ppaction://hlinkfile"/>
              </a:rPr>
              <a:t>Bài</a:t>
            </a:r>
            <a:r>
              <a:rPr lang="en-US" sz="3600" dirty="0" smtClean="0">
                <a:hlinkClick r:id="rId4" action="ppaction://hlinkfile"/>
              </a:rPr>
              <a:t> </a:t>
            </a:r>
            <a:r>
              <a:rPr lang="en-US" sz="3600" dirty="0" err="1" smtClean="0">
                <a:hlinkClick r:id="rId4" action="ppaction://hlinkfile"/>
              </a:rPr>
              <a:t>thực</a:t>
            </a:r>
            <a:r>
              <a:rPr lang="en-US" sz="3600" dirty="0" smtClean="0">
                <a:hlinkClick r:id="rId4" action="ppaction://hlinkfile"/>
              </a:rPr>
              <a:t> </a:t>
            </a:r>
            <a:r>
              <a:rPr lang="en-US" sz="3600" dirty="0" err="1" smtClean="0">
                <a:hlinkClick r:id="rId4" action="ppaction://hlinkfile"/>
              </a:rPr>
              <a:t>hành</a:t>
            </a:r>
            <a:r>
              <a:rPr lang="en-US" sz="3600" dirty="0" smtClean="0">
                <a:hlinkClick r:id="rId4" action="ppaction://hlinkfile"/>
              </a:rPr>
              <a:t> </a:t>
            </a:r>
            <a:r>
              <a:rPr lang="en-US" dirty="0">
                <a:hlinkClick r:id="rId4" action="ppaction://hlinkfile"/>
              </a:rPr>
              <a:t>4</a:t>
            </a:r>
            <a:r>
              <a:rPr lang="en-US" sz="3600" dirty="0" smtClean="0">
                <a:hlinkClick r:id="rId4" action="ppaction://hlinkfile"/>
              </a:rPr>
              <a:t>.2</a:t>
            </a:r>
            <a:endParaRPr lang="en-US" sz="3600" dirty="0" smtClean="0">
              <a:latin typeface="Times New Roman" panose="02020603050405020304" pitchFamily="18" charset="0"/>
              <a:cs typeface="Times New Roman" panose="02020603050405020304" pitchFamily="18" charset="0"/>
            </a:endParaRPr>
          </a:p>
          <a:p>
            <a:pPr algn="just" eaLnBrk="1" hangingPunct="1">
              <a:defRPr/>
            </a:pPr>
            <a:r>
              <a:rPr lang="en-US" sz="3600" dirty="0" err="1" smtClean="0">
                <a:hlinkClick r:id="rId5" action="ppaction://hlinkfile"/>
              </a:rPr>
              <a:t>Bài</a:t>
            </a:r>
            <a:r>
              <a:rPr lang="en-US" sz="3600" dirty="0" smtClean="0">
                <a:hlinkClick r:id="rId5" action="ppaction://hlinkfile"/>
              </a:rPr>
              <a:t> </a:t>
            </a:r>
            <a:r>
              <a:rPr lang="en-US" sz="3600" dirty="0" err="1" smtClean="0">
                <a:hlinkClick r:id="rId5" action="ppaction://hlinkfile"/>
              </a:rPr>
              <a:t>thực</a:t>
            </a:r>
            <a:r>
              <a:rPr lang="en-US" sz="3600" dirty="0" smtClean="0">
                <a:hlinkClick r:id="rId5" action="ppaction://hlinkfile"/>
              </a:rPr>
              <a:t> </a:t>
            </a:r>
            <a:r>
              <a:rPr lang="en-US" sz="3600" dirty="0" err="1" smtClean="0">
                <a:hlinkClick r:id="rId5" action="ppaction://hlinkfile"/>
              </a:rPr>
              <a:t>hành</a:t>
            </a:r>
            <a:r>
              <a:rPr lang="en-US" sz="3600" dirty="0" smtClean="0">
                <a:hlinkClick r:id="rId5" action="ppaction://hlinkfile"/>
              </a:rPr>
              <a:t> </a:t>
            </a:r>
            <a:r>
              <a:rPr lang="en-US" dirty="0">
                <a:hlinkClick r:id="rId5" action="ppaction://hlinkfile"/>
              </a:rPr>
              <a:t>4</a:t>
            </a:r>
            <a:r>
              <a:rPr lang="en-US" sz="3600" dirty="0" smtClean="0">
                <a:hlinkClick r:id="rId5" action="ppaction://hlinkfile"/>
              </a:rPr>
              <a:t>.3</a:t>
            </a:r>
            <a:endParaRPr lang="en-US" sz="3600"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endParaRPr lang="en-US" dirty="0"/>
          </a:p>
        </p:txBody>
      </p:sp>
      <p:sp>
        <p:nvSpPr>
          <p:cNvPr id="266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1861748-79C9-4D6A-8ED2-54C9BDD97E6A}" type="slidenum">
              <a:rPr lang="en-US">
                <a:solidFill>
                  <a:srgbClr val="FFC000"/>
                </a:solidFill>
                <a:latin typeface="Palatino Linotype" pitchFamily="18" charset="0"/>
              </a:rPr>
              <a:pPr/>
              <a:t>23</a:t>
            </a:fld>
            <a:endParaRPr lang="en-US">
              <a:solidFill>
                <a:srgbClr val="FFC000"/>
              </a:solidFill>
              <a:latin typeface="Palatino Linotype" pitchFamily="18" charset="0"/>
            </a:endParaRPr>
          </a:p>
        </p:txBody>
      </p:sp>
    </p:spTree>
    <p:extLst>
      <p:ext uri="{BB962C8B-B14F-4D97-AF65-F5344CB8AC3E}">
        <p14:creationId xmlns:p14="http://schemas.microsoft.com/office/powerpoint/2010/main" val="228501544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704850"/>
            <a:ext cx="10972800" cy="1054100"/>
          </a:xfrm>
        </p:spPr>
        <p:txBody>
          <a:bodyPr/>
          <a:lstStyle/>
          <a:p>
            <a:r>
              <a:rPr lang="en-US" dirty="0" err="1" smtClean="0">
                <a:latin typeface="Arial" pitchFamily="34" charset="0"/>
                <a:cs typeface="Arial" pitchFamily="34" charset="0"/>
              </a:rPr>
              <a:t>Câu</a:t>
            </a:r>
            <a:r>
              <a:rPr lang="en-US" dirty="0" smtClean="0">
                <a:latin typeface="Arial" pitchFamily="34" charset="0"/>
                <a:cs typeface="Arial" pitchFamily="34" charset="0"/>
              </a:rPr>
              <a:t> </a:t>
            </a:r>
            <a:r>
              <a:rPr lang="en-US" dirty="0" err="1" smtClean="0">
                <a:latin typeface="Arial" pitchFamily="34" charset="0"/>
                <a:cs typeface="Arial" pitchFamily="34" charset="0"/>
              </a:rPr>
              <a:t>hỏi</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thảo</a:t>
            </a:r>
            <a:r>
              <a:rPr lang="en-US" dirty="0" smtClean="0">
                <a:latin typeface="Arial" pitchFamily="34" charset="0"/>
                <a:cs typeface="Arial" pitchFamily="34" charset="0"/>
              </a:rPr>
              <a:t> </a:t>
            </a:r>
            <a:r>
              <a:rPr lang="en-US" dirty="0" err="1" smtClean="0">
                <a:latin typeface="Arial" pitchFamily="34" charset="0"/>
                <a:cs typeface="Arial" pitchFamily="34" charset="0"/>
              </a:rPr>
              <a:t>luận</a:t>
            </a:r>
            <a:endParaRPr lang="en-US" dirty="0" smtClean="0">
              <a:latin typeface="Arial" pitchFamily="34" charset="0"/>
              <a:cs typeface="Arial" pitchFamily="34" charset="0"/>
            </a:endParaRP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C6844BD-AD8C-4167-846E-31EB131EED87}" type="slidenum">
              <a:rPr lang="en-US">
                <a:solidFill>
                  <a:srgbClr val="FFC000"/>
                </a:solidFill>
                <a:latin typeface="Palatino Linotype" pitchFamily="18" charset="0"/>
              </a:rPr>
              <a:pPr/>
              <a:t>24</a:t>
            </a:fld>
            <a:endParaRPr lang="en-US">
              <a:solidFill>
                <a:srgbClr val="FFC000"/>
              </a:solidFill>
              <a:latin typeface="Palatino Linotype" pitchFamily="18" charset="0"/>
            </a:endParaRPr>
          </a:p>
        </p:txBody>
      </p:sp>
      <p:pic>
        <p:nvPicPr>
          <p:cNvPr id="27652"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44900" y="2044700"/>
            <a:ext cx="3481388" cy="3468688"/>
          </a:xfrm>
          <a:noFill/>
        </p:spPr>
      </p:pic>
    </p:spTree>
    <p:extLst>
      <p:ext uri="{BB962C8B-B14F-4D97-AF65-F5344CB8AC3E}">
        <p14:creationId xmlns:p14="http://schemas.microsoft.com/office/powerpoint/2010/main" val="367966089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Mục</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endParaRPr lang="en-US"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C8B7C8DB-B033-4BA1-81E7-6232851DDF50}" type="slidenum">
              <a:rPr lang="en-US" smtClean="0"/>
              <a:pPr>
                <a:defRPr/>
              </a:pPr>
              <a:t>3</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6663"/>
            <a:ext cx="2238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18136" y="5114925"/>
            <a:ext cx="169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2847976" y="2135188"/>
            <a:ext cx="8915238"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eaLnBrk="1" hangingPunct="1">
              <a:buClr>
                <a:srgbClr val="002060"/>
              </a:buClr>
              <a:buFont typeface="Symbol" pitchFamily="18" charset="2"/>
              <a:buChar char="·"/>
            </a:pPr>
            <a:r>
              <a:rPr lang="en-US" sz="3600" dirty="0" err="1" smtClean="0">
                <a:latin typeface="Times New Roman" pitchFamily="18" charset="0"/>
                <a:cs typeface="Times New Roman" pitchFamily="18" charset="0"/>
              </a:rPr>
              <a:t>Nắm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vững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vận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dụng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thành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thạo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một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số</a:t>
            </a: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componen</a:t>
            </a:r>
            <a:r>
              <a:rPr lang="en-US" sz="3600" dirty="0" smtClean="0">
                <a:latin typeface="Times New Roman" pitchFamily="18" charset="0"/>
                <a:cs typeface="Times New Roman" pitchFamily="18" charset="0"/>
              </a:rPr>
              <a:t>t </a:t>
            </a:r>
            <a:r>
              <a:rPr lang="en-US" sz="3600" dirty="0" err="1" smtClean="0">
                <a:latin typeface="Times New Roman" pitchFamily="18" charset="0"/>
                <a:cs typeface="Times New Roman" pitchFamily="18" charset="0"/>
              </a:rPr>
              <a:t>cơ</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bản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như</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JOptionPane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JSlider</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JProgressBar</a:t>
            </a:r>
            <a:endParaRPr lang="en-US" sz="3600" dirty="0">
              <a:latin typeface="Times New Roman" pitchFamily="18" charset="0"/>
              <a:cs typeface="Times New Roman" pitchFamily="18" charset="0"/>
            </a:endParaRPr>
          </a:p>
          <a:p>
            <a:pPr algn="just" eaLnBrk="1" hangingPunct="1">
              <a:buClr>
                <a:srgbClr val="002060"/>
              </a:buClr>
              <a:buFont typeface="Symbol" pitchFamily="18" charset="2"/>
              <a:buChar char="·"/>
            </a:pPr>
            <a:endParaRPr lang="en-US" sz="3600" dirty="0">
              <a:latin typeface="Times New Roman" pitchFamily="18" charset="0"/>
              <a:cs typeface="Times New Roman" pitchFamily="18" charset="0"/>
            </a:endParaRPr>
          </a:p>
          <a:p>
            <a:pPr algn="just" eaLnBrk="1" hangingPunct="1">
              <a:buClr>
                <a:srgbClr val="002060"/>
              </a:buClr>
              <a:buFont typeface="Symbol" pitchFamily="18" charset="2"/>
              <a:buChar char="·"/>
            </a:pPr>
            <a:endParaRPr lang="en-US" sz="3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2589808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smtClean="0">
              <a:latin typeface="Tahoma" pitchFamily="34" charset="0"/>
              <a:ea typeface="Tahoma" pitchFamily="34" charset="0"/>
              <a:cs typeface="Tahoma" pitchFamily="34" charset="0"/>
            </a:endParaRPr>
          </a:p>
          <a:p>
            <a:pPr marL="0" indent="0" algn="ctr" eaLnBrk="1" hangingPunct="1">
              <a:buNone/>
            </a:pPr>
            <a:r>
              <a:rPr lang="en-US" b="1" dirty="0" err="1" smtClean="0">
                <a:latin typeface="Tahoma" pitchFamily="34" charset="0"/>
                <a:ea typeface="Tahoma" pitchFamily="34" charset="0"/>
                <a:cs typeface="Tahoma" pitchFamily="34" charset="0"/>
              </a:rPr>
              <a:t>JOPTIONPANE</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3766265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762000"/>
          </a:xfrm>
        </p:spPr>
        <p:txBody>
          <a:bodyPr/>
          <a:lstStyle/>
          <a:p>
            <a:r>
              <a:rPr lang="en-US" dirty="0" err="1" smtClean="0"/>
              <a:t>Hộp</a:t>
            </a:r>
            <a:r>
              <a:rPr lang="en-US" dirty="0" smtClean="0"/>
              <a:t> </a:t>
            </a:r>
            <a:r>
              <a:rPr lang="en-US" dirty="0" err="1" smtClean="0"/>
              <a:t>thoại</a:t>
            </a:r>
            <a:endParaRPr lang="en-US" dirty="0"/>
          </a:p>
        </p:txBody>
      </p:sp>
      <p:sp>
        <p:nvSpPr>
          <p:cNvPr id="3" name="Content Placeholder 2"/>
          <p:cNvSpPr>
            <a:spLocks noGrp="1"/>
          </p:cNvSpPr>
          <p:nvPr>
            <p:ph idx="1"/>
          </p:nvPr>
        </p:nvSpPr>
        <p:spPr>
          <a:xfrm>
            <a:off x="609600" y="1529081"/>
            <a:ext cx="10972800" cy="4389120"/>
          </a:xfrm>
        </p:spPr>
        <p:txBody>
          <a:bodyPr/>
          <a:lstStyle/>
          <a:p>
            <a:pPr marL="400050" marR="123189" indent="-285750" algn="just">
              <a:lnSpc>
                <a:spcPct val="100000"/>
              </a:lnSpc>
              <a:spcBef>
                <a:spcPts val="100"/>
              </a:spcBef>
              <a:tabLst>
                <a:tab pos="245745" algn="l"/>
              </a:tabLst>
            </a:pPr>
            <a:r>
              <a:rPr lang="vi-VN" spc="25" dirty="0"/>
              <a:t>Hộp thoại </a:t>
            </a:r>
            <a:r>
              <a:rPr lang="vi-VN" spc="-10" dirty="0"/>
              <a:t>thường </a:t>
            </a:r>
            <a:r>
              <a:rPr lang="vi-VN" spc="-30" dirty="0"/>
              <a:t>là </a:t>
            </a:r>
            <a:r>
              <a:rPr lang="vi-VN" spc="-105" dirty="0"/>
              <a:t>cửa </a:t>
            </a:r>
            <a:r>
              <a:rPr lang="vi-VN" spc="-45" dirty="0"/>
              <a:t>sổ </a:t>
            </a:r>
            <a:r>
              <a:rPr lang="vi-VN" spc="25" dirty="0"/>
              <a:t>phụ </a:t>
            </a:r>
            <a:r>
              <a:rPr lang="vi-VN" spc="15" dirty="0"/>
              <a:t>trình </a:t>
            </a:r>
            <a:r>
              <a:rPr lang="vi-VN" spc="-35" dirty="0"/>
              <a:t>bày </a:t>
            </a:r>
            <a:r>
              <a:rPr lang="vi-VN" spc="-5" dirty="0"/>
              <a:t>danh </a:t>
            </a:r>
            <a:r>
              <a:rPr lang="vi-VN" spc="-75" dirty="0"/>
              <a:t>sách </a:t>
            </a:r>
            <a:r>
              <a:rPr lang="vi-VN" spc="30" dirty="0"/>
              <a:t>tùy </a:t>
            </a:r>
            <a:r>
              <a:rPr lang="vi-VN" dirty="0"/>
              <a:t>chọn </a:t>
            </a:r>
            <a:r>
              <a:rPr lang="vi-VN" spc="-25" dirty="0"/>
              <a:t>hoặc </a:t>
            </a:r>
            <a:r>
              <a:rPr lang="vi-VN" spc="-5" dirty="0"/>
              <a:t>hiển </a:t>
            </a:r>
            <a:r>
              <a:rPr lang="vi-VN" spc="50" dirty="0"/>
              <a:t>thị thông </a:t>
            </a:r>
            <a:r>
              <a:rPr lang="vi-VN" spc="15" dirty="0" smtClean="0"/>
              <a:t>điệp</a:t>
            </a:r>
            <a:endParaRPr lang="vi-VN" dirty="0"/>
          </a:p>
          <a:p>
            <a:pPr marL="400050" marR="384175" indent="-285750" algn="just">
              <a:lnSpc>
                <a:spcPct val="100000"/>
              </a:lnSpc>
              <a:spcBef>
                <a:spcPts val="430"/>
              </a:spcBef>
              <a:tabLst>
                <a:tab pos="245110" algn="l"/>
              </a:tabLst>
            </a:pPr>
            <a:r>
              <a:rPr lang="vi-VN" spc="25" dirty="0"/>
              <a:t>Hộp thoại </a:t>
            </a:r>
            <a:r>
              <a:rPr lang="vi-VN" spc="-10" dirty="0"/>
              <a:t>thường </a:t>
            </a:r>
            <a:r>
              <a:rPr lang="vi-VN" spc="5" dirty="0"/>
              <a:t>cung </a:t>
            </a:r>
            <a:r>
              <a:rPr lang="vi-VN" spc="-40" dirty="0"/>
              <a:t>cấp </a:t>
            </a:r>
            <a:r>
              <a:rPr lang="vi-VN" spc="45" dirty="0"/>
              <a:t>nút </a:t>
            </a:r>
            <a:r>
              <a:rPr lang="vi-VN" spc="-80" dirty="0"/>
              <a:t>xác </a:t>
            </a:r>
            <a:r>
              <a:rPr lang="vi-VN" spc="-10" dirty="0"/>
              <a:t>nhận </a:t>
            </a:r>
            <a:r>
              <a:rPr lang="vi-VN" dirty="0"/>
              <a:t>thay </a:t>
            </a:r>
            <a:r>
              <a:rPr lang="vi-VN" spc="45" dirty="0"/>
              <a:t>đổi </a:t>
            </a:r>
            <a:r>
              <a:rPr lang="vi-VN" spc="-25" dirty="0"/>
              <a:t>hoặc </a:t>
            </a:r>
            <a:r>
              <a:rPr lang="vi-VN" spc="-10" dirty="0"/>
              <a:t>trường </a:t>
            </a:r>
            <a:r>
              <a:rPr lang="vi-VN" dirty="0"/>
              <a:t>nhập </a:t>
            </a:r>
            <a:r>
              <a:rPr lang="vi-VN" spc="-40" dirty="0"/>
              <a:t>vào</a:t>
            </a:r>
            <a:r>
              <a:rPr lang="vi-VN" spc="-204" dirty="0"/>
              <a:t> </a:t>
            </a:r>
            <a:r>
              <a:rPr lang="vi-VN" spc="10" dirty="0"/>
              <a:t>thành  </a:t>
            </a:r>
            <a:r>
              <a:rPr lang="vi-VN" spc="-25" dirty="0"/>
              <a:t>phần, </a:t>
            </a:r>
            <a:r>
              <a:rPr lang="vi-VN" dirty="0"/>
              <a:t>hủy </a:t>
            </a:r>
            <a:r>
              <a:rPr lang="vi-VN" spc="50" dirty="0"/>
              <a:t>bỏ </a:t>
            </a:r>
            <a:r>
              <a:rPr lang="vi-VN" dirty="0"/>
              <a:t>thay</a:t>
            </a:r>
            <a:r>
              <a:rPr lang="vi-VN" spc="-110" dirty="0"/>
              <a:t> </a:t>
            </a:r>
            <a:r>
              <a:rPr lang="vi-VN" spc="-35" dirty="0"/>
              <a:t>đổi...</a:t>
            </a:r>
            <a:endParaRPr lang="vi-VN" dirty="0"/>
          </a:p>
          <a:p>
            <a:pPr marL="400050" indent="-285750" algn="just">
              <a:lnSpc>
                <a:spcPct val="100000"/>
              </a:lnSpc>
              <a:spcBef>
                <a:spcPts val="434"/>
              </a:spcBef>
              <a:tabLst>
                <a:tab pos="245110" algn="l"/>
              </a:tabLst>
            </a:pPr>
            <a:r>
              <a:rPr lang="vi-VN" spc="-70" dirty="0"/>
              <a:t>Có </a:t>
            </a:r>
            <a:r>
              <a:rPr lang="vi-VN" spc="-35" dirty="0"/>
              <a:t>3 </a:t>
            </a:r>
            <a:r>
              <a:rPr lang="vi-VN" spc="10" dirty="0"/>
              <a:t>dạng </a:t>
            </a:r>
            <a:r>
              <a:rPr lang="vi-VN" spc="40" dirty="0"/>
              <a:t>hộp</a:t>
            </a:r>
            <a:r>
              <a:rPr lang="vi-VN" spc="20" dirty="0"/>
              <a:t> </a:t>
            </a:r>
            <a:r>
              <a:rPr lang="vi-VN" dirty="0"/>
              <a:t>thoại:</a:t>
            </a:r>
          </a:p>
          <a:p>
            <a:pPr marL="685800" lvl="2" indent="-298450" algn="just">
              <a:spcBef>
                <a:spcPts val="430"/>
              </a:spcBef>
              <a:buFont typeface="Wingdings" pitchFamily="2" charset="2"/>
              <a:buChar char="Ø"/>
              <a:tabLst>
                <a:tab pos="245110" algn="l"/>
              </a:tabLst>
            </a:pPr>
            <a:r>
              <a:rPr lang="vi-VN" sz="3200" spc="25" dirty="0"/>
              <a:t>Hộp thoại </a:t>
            </a:r>
            <a:r>
              <a:rPr lang="vi-VN" sz="3200" spc="50" dirty="0"/>
              <a:t>thông</a:t>
            </a:r>
            <a:r>
              <a:rPr lang="vi-VN" sz="3200" spc="-135" dirty="0"/>
              <a:t> </a:t>
            </a:r>
            <a:r>
              <a:rPr lang="vi-VN" sz="3200" spc="15" dirty="0"/>
              <a:t>điệp</a:t>
            </a:r>
            <a:endParaRPr lang="vi-VN" sz="3200" dirty="0"/>
          </a:p>
          <a:p>
            <a:pPr marL="685800" lvl="2" indent="-298450" algn="just">
              <a:spcBef>
                <a:spcPts val="430"/>
              </a:spcBef>
              <a:buFont typeface="Wingdings" pitchFamily="2" charset="2"/>
              <a:buChar char="Ø"/>
              <a:tabLst>
                <a:tab pos="245110" algn="l"/>
              </a:tabLst>
            </a:pPr>
            <a:r>
              <a:rPr lang="vi-VN" sz="3200" spc="25" dirty="0"/>
              <a:t>Hộp thoại </a:t>
            </a:r>
            <a:r>
              <a:rPr lang="vi-VN" sz="3200" spc="-80" dirty="0"/>
              <a:t>xác</a:t>
            </a:r>
            <a:r>
              <a:rPr lang="vi-VN" sz="3200" spc="-110" dirty="0"/>
              <a:t> </a:t>
            </a:r>
            <a:r>
              <a:rPr lang="vi-VN" sz="3200" spc="-10" dirty="0"/>
              <a:t>nhận</a:t>
            </a:r>
            <a:endParaRPr lang="vi-VN" sz="3200" dirty="0"/>
          </a:p>
          <a:p>
            <a:pPr marL="685800" lvl="2" indent="-298450" algn="just">
              <a:spcBef>
                <a:spcPts val="434"/>
              </a:spcBef>
              <a:buFont typeface="Wingdings" pitchFamily="2" charset="2"/>
              <a:buChar char="Ø"/>
              <a:tabLst>
                <a:tab pos="245110" algn="l"/>
              </a:tabLst>
            </a:pPr>
            <a:r>
              <a:rPr lang="vi-VN" sz="3200" spc="25" dirty="0"/>
              <a:t>Hộp thoại tập </a:t>
            </a:r>
            <a:r>
              <a:rPr lang="vi-VN" sz="3200" spc="50" dirty="0"/>
              <a:t>tin</a:t>
            </a:r>
            <a:r>
              <a:rPr lang="vi-VN" sz="3200" spc="-145" dirty="0"/>
              <a:t> </a:t>
            </a:r>
            <a:r>
              <a:rPr lang="vi-VN" sz="3200" spc="-65" dirty="0"/>
              <a:t>(JFileChooser)</a:t>
            </a:r>
            <a:endParaRPr lang="vi-VN" sz="3200"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5</a:t>
            </a:fld>
            <a:endParaRPr lang="en-US"/>
          </a:p>
        </p:txBody>
      </p:sp>
    </p:spTree>
    <p:extLst>
      <p:ext uri="{BB962C8B-B14F-4D97-AF65-F5344CB8AC3E}">
        <p14:creationId xmlns:p14="http://schemas.microsoft.com/office/powerpoint/2010/main" val="234476991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4300" indent="-101600">
              <a:lnSpc>
                <a:spcPct val="100000"/>
              </a:lnSpc>
              <a:spcBef>
                <a:spcPts val="430"/>
              </a:spcBef>
              <a:tabLst>
                <a:tab pos="245110" algn="l"/>
              </a:tabLst>
            </a:pPr>
            <a:r>
              <a:rPr lang="vi-VN" spc="-35" dirty="0"/>
              <a:t>JDialog </a:t>
            </a:r>
            <a:r>
              <a:rPr lang="vi-VN" spc="-10" dirty="0"/>
              <a:t>có </a:t>
            </a:r>
            <a:r>
              <a:rPr lang="vi-VN" spc="-35" dirty="0"/>
              <a:t>2 </a:t>
            </a:r>
            <a:r>
              <a:rPr lang="vi-VN" spc="20" dirty="0"/>
              <a:t>trạng</a:t>
            </a:r>
            <a:r>
              <a:rPr lang="vi-VN" spc="15" dirty="0"/>
              <a:t> </a:t>
            </a:r>
            <a:r>
              <a:rPr lang="vi-VN" spc="15" dirty="0" smtClean="0"/>
              <a:t>thái</a:t>
            </a:r>
            <a:r>
              <a:rPr lang="en-US" spc="15" dirty="0" smtClean="0"/>
              <a:t>:</a:t>
            </a:r>
            <a:endParaRPr lang="vi-VN" dirty="0"/>
          </a:p>
          <a:p>
            <a:pPr marL="630237" lvl="2" indent="-342900">
              <a:spcBef>
                <a:spcPts val="430"/>
              </a:spcBef>
              <a:buSzPct val="95000"/>
              <a:buFont typeface="Wingdings" pitchFamily="2" charset="2"/>
              <a:buChar char="Ø"/>
              <a:tabLst>
                <a:tab pos="475615" algn="l"/>
                <a:tab pos="476250" algn="l"/>
              </a:tabLst>
            </a:pPr>
            <a:r>
              <a:rPr lang="vi-VN" sz="3200" spc="5" dirty="0"/>
              <a:t>Modal: </a:t>
            </a:r>
            <a:r>
              <a:rPr lang="vi-VN" sz="3200" spc="-40" dirty="0"/>
              <a:t>Khi </a:t>
            </a:r>
            <a:r>
              <a:rPr lang="vi-VN" sz="3200" spc="-20" dirty="0" smtClean="0"/>
              <a:t>J</a:t>
            </a:r>
            <a:r>
              <a:rPr lang="en-US" sz="3200" spc="-20" dirty="0" smtClean="0"/>
              <a:t>D</a:t>
            </a:r>
            <a:r>
              <a:rPr lang="vi-VN" sz="3200" spc="-20" dirty="0" smtClean="0"/>
              <a:t>ialog </a:t>
            </a:r>
            <a:r>
              <a:rPr lang="vi-VN" sz="3200" spc="-25" dirty="0"/>
              <a:t>thực </a:t>
            </a:r>
            <a:r>
              <a:rPr lang="vi-VN" sz="3200" spc="-5" dirty="0"/>
              <a:t>hiện </a:t>
            </a:r>
            <a:r>
              <a:rPr lang="vi-VN" sz="3200" spc="10" dirty="0"/>
              <a:t>xong </a:t>
            </a:r>
            <a:r>
              <a:rPr lang="vi-VN" sz="3200" spc="-10" dirty="0"/>
              <a:t>mới </a:t>
            </a:r>
            <a:r>
              <a:rPr lang="vi-VN" sz="3200" spc="-70" dirty="0"/>
              <a:t>được </a:t>
            </a:r>
            <a:r>
              <a:rPr lang="vi-VN" sz="3200" spc="10" dirty="0"/>
              <a:t>phép </a:t>
            </a:r>
            <a:r>
              <a:rPr lang="vi-VN" sz="3200" spc="20" dirty="0"/>
              <a:t>thao </a:t>
            </a:r>
            <a:r>
              <a:rPr lang="vi-VN" sz="3200" spc="-20" dirty="0"/>
              <a:t>tác </a:t>
            </a:r>
            <a:r>
              <a:rPr lang="vi-VN" sz="3200" spc="-10" dirty="0"/>
              <a:t>lên </a:t>
            </a:r>
            <a:r>
              <a:rPr lang="vi-VN" sz="3200" spc="45" dirty="0"/>
              <a:t>form </a:t>
            </a:r>
            <a:r>
              <a:rPr lang="vi-VN" sz="3200" spc="-50" dirty="0"/>
              <a:t>cha</a:t>
            </a:r>
            <a:r>
              <a:rPr lang="vi-VN" sz="3200" spc="-70" dirty="0"/>
              <a:t> </a:t>
            </a:r>
            <a:endParaRPr lang="vi-VN" sz="3200" dirty="0"/>
          </a:p>
          <a:p>
            <a:pPr marL="630237" lvl="2" indent="-342900">
              <a:spcBef>
                <a:spcPts val="434"/>
              </a:spcBef>
              <a:buSzPct val="95000"/>
              <a:buFont typeface="Wingdings" pitchFamily="2" charset="2"/>
              <a:buChar char="Ø"/>
              <a:tabLst>
                <a:tab pos="475615" algn="l"/>
                <a:tab pos="476250" algn="l"/>
              </a:tabLst>
            </a:pPr>
            <a:r>
              <a:rPr lang="vi-VN" sz="3200" spc="-30" dirty="0"/>
              <a:t>Modeless: </a:t>
            </a:r>
            <a:r>
              <a:rPr lang="vi-VN" sz="3200" spc="-110" dirty="0"/>
              <a:t>Sau </a:t>
            </a:r>
            <a:r>
              <a:rPr lang="vi-VN" sz="3200" spc="15" dirty="0"/>
              <a:t>khi </a:t>
            </a:r>
            <a:r>
              <a:rPr lang="vi-VN" sz="3200" spc="-5" dirty="0"/>
              <a:t>hiển </a:t>
            </a:r>
            <a:r>
              <a:rPr lang="vi-VN" sz="3200" spc="50" dirty="0"/>
              <a:t>thị </a:t>
            </a:r>
            <a:r>
              <a:rPr lang="en-US" sz="3200" spc="50" dirty="0" smtClean="0"/>
              <a:t>JD</a:t>
            </a:r>
            <a:r>
              <a:rPr lang="vi-VN" sz="3200" dirty="0" smtClean="0"/>
              <a:t>ialog</a:t>
            </a:r>
            <a:r>
              <a:rPr lang="vi-VN" sz="3200" dirty="0"/>
              <a:t>, </a:t>
            </a:r>
            <a:r>
              <a:rPr lang="vi-VN" sz="3200" spc="-30" dirty="0"/>
              <a:t>người </a:t>
            </a:r>
            <a:r>
              <a:rPr lang="vi-VN" sz="3200" spc="35" dirty="0"/>
              <a:t>dùng </a:t>
            </a:r>
            <a:r>
              <a:rPr lang="vi-VN" sz="3200" spc="-10" dirty="0"/>
              <a:t>có </a:t>
            </a:r>
            <a:r>
              <a:rPr lang="vi-VN" sz="3200" spc="20" dirty="0"/>
              <a:t>thể thao </a:t>
            </a:r>
            <a:r>
              <a:rPr lang="vi-VN" sz="3200" spc="-20" dirty="0"/>
              <a:t>tác </a:t>
            </a:r>
            <a:r>
              <a:rPr lang="vi-VN" sz="3200" spc="-10" dirty="0"/>
              <a:t>lên </a:t>
            </a:r>
            <a:r>
              <a:rPr lang="vi-VN" sz="3200" spc="45" dirty="0"/>
              <a:t>form</a:t>
            </a:r>
            <a:r>
              <a:rPr lang="vi-VN" sz="3200" spc="-140" dirty="0"/>
              <a:t> </a:t>
            </a:r>
            <a:r>
              <a:rPr lang="vi-VN" sz="3200" spc="-50" dirty="0"/>
              <a:t>cha</a:t>
            </a:r>
            <a:endParaRPr lang="vi-VN" sz="3200" dirty="0"/>
          </a:p>
          <a:p>
            <a:pPr marL="114300" indent="-101600">
              <a:lnSpc>
                <a:spcPct val="100000"/>
              </a:lnSpc>
              <a:spcBef>
                <a:spcPts val="430"/>
              </a:spcBef>
              <a:tabLst>
                <a:tab pos="245110" algn="l"/>
              </a:tabLst>
            </a:pPr>
            <a:r>
              <a:rPr lang="vi-VN" spc="-35" dirty="0"/>
              <a:t>JDialog </a:t>
            </a:r>
            <a:r>
              <a:rPr lang="vi-VN" spc="-10" dirty="0"/>
              <a:t>thường </a:t>
            </a:r>
            <a:r>
              <a:rPr lang="vi-VN" spc="-70" dirty="0"/>
              <a:t>được </a:t>
            </a:r>
            <a:r>
              <a:rPr lang="vi-VN" spc="-145" dirty="0"/>
              <a:t>sử </a:t>
            </a:r>
            <a:r>
              <a:rPr lang="vi-VN" spc="35" dirty="0" smtClean="0"/>
              <a:t>dụng</a:t>
            </a:r>
            <a:r>
              <a:rPr lang="en-US" spc="35" dirty="0" smtClean="0"/>
              <a:t> </a:t>
            </a:r>
            <a:r>
              <a:rPr lang="vi-VN" spc="-35" dirty="0" smtClean="0"/>
              <a:t>với </a:t>
            </a:r>
            <a:r>
              <a:rPr lang="vi-VN" spc="20" dirty="0"/>
              <a:t>trạng </a:t>
            </a:r>
            <a:r>
              <a:rPr lang="vi-VN" spc="15" dirty="0"/>
              <a:t>thái</a:t>
            </a:r>
            <a:r>
              <a:rPr lang="vi-VN" spc="-250" dirty="0"/>
              <a:t> </a:t>
            </a:r>
            <a:r>
              <a:rPr lang="vi-VN" spc="30" dirty="0"/>
              <a:t>Modal</a:t>
            </a:r>
            <a:endParaRPr lang="vi-VN" dirty="0"/>
          </a:p>
          <a:p>
            <a:pPr marL="114300" indent="-101600"/>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6</a:t>
            </a:fld>
            <a:endParaRPr lang="en-US"/>
          </a:p>
        </p:txBody>
      </p:sp>
    </p:spTree>
    <p:extLst>
      <p:ext uri="{BB962C8B-B14F-4D97-AF65-F5344CB8AC3E}">
        <p14:creationId xmlns:p14="http://schemas.microsoft.com/office/powerpoint/2010/main" val="325801543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JDialog</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JOptionPane</a:t>
            </a:r>
            <a:endParaRPr lang="en-US" dirty="0" smtClean="0"/>
          </a:p>
          <a:p>
            <a:pPr lvl="1"/>
            <a:r>
              <a:rPr lang="en-US" dirty="0" err="1" smtClean="0"/>
              <a:t>InputDialog</a:t>
            </a:r>
            <a:endParaRPr lang="en-US" dirty="0" smtClean="0"/>
          </a:p>
          <a:p>
            <a:pPr lvl="1"/>
            <a:r>
              <a:rPr lang="en-US" dirty="0" err="1" smtClean="0"/>
              <a:t>OptionDialog</a:t>
            </a:r>
            <a:endParaRPr lang="en-US" dirty="0" smtClean="0"/>
          </a:p>
          <a:p>
            <a:pPr lvl="1"/>
            <a:r>
              <a:rPr lang="en-US" dirty="0" err="1" smtClean="0"/>
              <a:t>JDialog</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7</a:t>
            </a:fld>
            <a:endParaRPr lang="en-US"/>
          </a:p>
        </p:txBody>
      </p:sp>
    </p:spTree>
    <p:extLst>
      <p:ext uri="{BB962C8B-B14F-4D97-AF65-F5344CB8AC3E}">
        <p14:creationId xmlns:p14="http://schemas.microsoft.com/office/powerpoint/2010/main" val="292917361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JDialog</a:t>
            </a:r>
            <a:endParaRPr lang="en-US" dirty="0"/>
          </a:p>
        </p:txBody>
      </p:sp>
      <p:sp>
        <p:nvSpPr>
          <p:cNvPr id="3" name="Content Placeholder 2"/>
          <p:cNvSpPr>
            <a:spLocks noGrp="1"/>
          </p:cNvSpPr>
          <p:nvPr>
            <p:ph idx="1"/>
          </p:nvPr>
        </p:nvSpPr>
        <p:spPr/>
        <p:txBody>
          <a:bodyPr/>
          <a:lstStyle/>
          <a:p>
            <a:r>
              <a:rPr lang="en-US" b="1" dirty="0" smtClean="0"/>
              <a:t>Constructor:</a:t>
            </a:r>
          </a:p>
          <a:p>
            <a:pPr lvl="1"/>
            <a:r>
              <a:rPr lang="en-US" spc="15" dirty="0" smtClean="0"/>
              <a:t>public</a:t>
            </a:r>
            <a:r>
              <a:rPr lang="en-US" spc="5" dirty="0" smtClean="0"/>
              <a:t> </a:t>
            </a:r>
            <a:r>
              <a:rPr lang="en-US" spc="-40" dirty="0" err="1"/>
              <a:t>JDialog</a:t>
            </a:r>
            <a:r>
              <a:rPr lang="en-US" spc="-40" dirty="0" smtClean="0"/>
              <a:t>()</a:t>
            </a:r>
            <a:endParaRPr lang="en-US" dirty="0" smtClean="0"/>
          </a:p>
          <a:p>
            <a:pPr lvl="1"/>
            <a:r>
              <a:rPr lang="en-US" spc="15" dirty="0" smtClean="0"/>
              <a:t>public </a:t>
            </a:r>
            <a:r>
              <a:rPr lang="en-US" spc="-20" dirty="0" err="1"/>
              <a:t>JDialog</a:t>
            </a:r>
            <a:r>
              <a:rPr lang="en-US" spc="-20" dirty="0"/>
              <a:t>(Dialog </a:t>
            </a:r>
            <a:r>
              <a:rPr lang="en-US" spc="-40" dirty="0"/>
              <a:t>owner, </a:t>
            </a:r>
            <a:r>
              <a:rPr lang="en-US" spc="-15" dirty="0"/>
              <a:t>String </a:t>
            </a:r>
            <a:r>
              <a:rPr lang="en-US" spc="15" dirty="0"/>
              <a:t>title, </a:t>
            </a:r>
            <a:r>
              <a:rPr lang="en-US" spc="5" dirty="0" err="1"/>
              <a:t>boolean</a:t>
            </a:r>
            <a:r>
              <a:rPr lang="en-US" spc="5" dirty="0"/>
              <a:t> </a:t>
            </a:r>
            <a:r>
              <a:rPr lang="en-US" spc="-5" dirty="0"/>
              <a:t>modal, </a:t>
            </a:r>
            <a:r>
              <a:rPr lang="en-US" spc="-10" dirty="0" err="1"/>
              <a:t>GraphicsConfiguration</a:t>
            </a:r>
            <a:r>
              <a:rPr lang="en-US" spc="85" dirty="0"/>
              <a:t> </a:t>
            </a:r>
            <a:r>
              <a:rPr lang="en-US" spc="-30" dirty="0" err="1" smtClean="0"/>
              <a:t>gc</a:t>
            </a:r>
            <a:r>
              <a:rPr lang="en-US" spc="-30" dirty="0" smtClean="0"/>
              <a:t>)</a:t>
            </a:r>
            <a:endParaRPr lang="en-US" dirty="0" smtClean="0"/>
          </a:p>
          <a:p>
            <a:pPr lvl="1"/>
            <a:r>
              <a:rPr lang="en-US" spc="15" dirty="0" smtClean="0"/>
              <a:t>public </a:t>
            </a:r>
            <a:r>
              <a:rPr lang="en-US" spc="-45" dirty="0" err="1"/>
              <a:t>JDialog</a:t>
            </a:r>
            <a:r>
              <a:rPr lang="en-US" spc="-45" dirty="0"/>
              <a:t>(Frame </a:t>
            </a:r>
            <a:r>
              <a:rPr lang="en-US" spc="-40" dirty="0"/>
              <a:t>owner, </a:t>
            </a:r>
            <a:r>
              <a:rPr lang="en-US" spc="-15" dirty="0"/>
              <a:t>String </a:t>
            </a:r>
            <a:r>
              <a:rPr lang="en-US" spc="15" dirty="0"/>
              <a:t>title, </a:t>
            </a:r>
            <a:r>
              <a:rPr lang="en-US" spc="5" dirty="0" err="1"/>
              <a:t>boolean</a:t>
            </a:r>
            <a:r>
              <a:rPr lang="en-US" spc="5" dirty="0"/>
              <a:t> </a:t>
            </a:r>
            <a:r>
              <a:rPr lang="en-US" spc="-5" dirty="0"/>
              <a:t>modal, </a:t>
            </a:r>
            <a:r>
              <a:rPr lang="en-US" spc="-10" dirty="0" err="1"/>
              <a:t>GraphicsConfiguration</a:t>
            </a:r>
            <a:r>
              <a:rPr lang="en-US" spc="50" dirty="0"/>
              <a:t> </a:t>
            </a:r>
            <a:r>
              <a:rPr lang="en-US" spc="-30" dirty="0" err="1"/>
              <a:t>gc</a:t>
            </a:r>
            <a:r>
              <a:rPr lang="en-US" spc="-30" dirty="0"/>
              <a:t>)</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8</a:t>
            </a:fld>
            <a:endParaRPr lang="en-US"/>
          </a:p>
        </p:txBody>
      </p:sp>
    </p:spTree>
    <p:extLst>
      <p:ext uri="{BB962C8B-B14F-4D97-AF65-F5344CB8AC3E}">
        <p14:creationId xmlns:p14="http://schemas.microsoft.com/office/powerpoint/2010/main" val="7716617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en-US" altLang="en-US" sz="4000" smtClean="0"/>
              <a:t>JOptionPane</a:t>
            </a:r>
          </a:p>
        </p:txBody>
      </p:sp>
      <p:sp>
        <p:nvSpPr>
          <p:cNvPr id="44035" name="Rectangle 3"/>
          <p:cNvSpPr>
            <a:spLocks noGrp="1" noChangeArrowheads="1"/>
          </p:cNvSpPr>
          <p:nvPr>
            <p:ph idx="1"/>
          </p:nvPr>
        </p:nvSpPr>
        <p:spPr>
          <a:xfrm>
            <a:off x="609600" y="1967231"/>
            <a:ext cx="11582400" cy="4389120"/>
          </a:xfrm>
        </p:spPr>
        <p:txBody>
          <a:bodyPr/>
          <a:lstStyle/>
          <a:p>
            <a:pPr eaLnBrk="1" hangingPunct="1"/>
            <a:r>
              <a:rPr lang="en-US" altLang="en-US" dirty="0" err="1" smtClean="0"/>
              <a:t>Hiển</a:t>
            </a:r>
            <a:r>
              <a:rPr lang="en-US" altLang="en-US" dirty="0" smtClean="0"/>
              <a:t> </a:t>
            </a:r>
            <a:r>
              <a:rPr lang="en-US" altLang="en-US" dirty="0" err="1" smtClean="0"/>
              <a:t>thị</a:t>
            </a:r>
            <a:r>
              <a:rPr lang="en-US" altLang="en-US" dirty="0" smtClean="0"/>
              <a:t> </a:t>
            </a:r>
            <a:r>
              <a:rPr lang="en-US" altLang="en-US" dirty="0" err="1" smtClean="0"/>
              <a:t>một</a:t>
            </a:r>
            <a:r>
              <a:rPr lang="en-US" altLang="en-US" dirty="0" smtClean="0"/>
              <a:t> Message </a:t>
            </a:r>
            <a:r>
              <a:rPr lang="en-US" altLang="en-US" dirty="0" err="1" smtClean="0"/>
              <a:t>với</a:t>
            </a:r>
            <a:r>
              <a:rPr lang="en-US" altLang="en-US" dirty="0" smtClean="0"/>
              <a:t> </a:t>
            </a:r>
            <a:r>
              <a:rPr lang="en-US" altLang="en-US" dirty="0" err="1" smtClean="0"/>
              <a:t>chỉ</a:t>
            </a:r>
            <a:r>
              <a:rPr lang="en-US" altLang="en-US" dirty="0" smtClean="0"/>
              <a:t> </a:t>
            </a:r>
            <a:r>
              <a:rPr lang="en-US" altLang="en-US" dirty="0" err="1" smtClean="0"/>
              <a:t>một</a:t>
            </a:r>
            <a:r>
              <a:rPr lang="en-US" altLang="en-US" dirty="0" smtClean="0"/>
              <a:t> button “OK”</a:t>
            </a:r>
          </a:p>
          <a:p>
            <a:pPr eaLnBrk="1" hangingPunct="1"/>
            <a:r>
              <a:rPr lang="en-US" altLang="en-US" dirty="0" err="1" smtClean="0"/>
              <a:t>Hiển</a:t>
            </a:r>
            <a:r>
              <a:rPr lang="en-US" altLang="en-US" dirty="0" smtClean="0"/>
              <a:t> </a:t>
            </a:r>
            <a:r>
              <a:rPr lang="en-US" altLang="en-US" dirty="0" err="1" smtClean="0"/>
              <a:t>thị</a:t>
            </a:r>
            <a:r>
              <a:rPr lang="en-US" altLang="en-US" dirty="0" smtClean="0"/>
              <a:t> Message </a:t>
            </a:r>
            <a:r>
              <a:rPr lang="en-US" altLang="en-US" dirty="0" err="1" smtClean="0"/>
              <a:t>với</a:t>
            </a:r>
            <a:r>
              <a:rPr lang="en-US" altLang="en-US" dirty="0" smtClean="0"/>
              <a:t> 2 hay 3 Button.</a:t>
            </a:r>
          </a:p>
          <a:p>
            <a:pPr lvl="1" eaLnBrk="1" hangingPunct="1"/>
            <a:r>
              <a:rPr lang="en-US" altLang="en-US" dirty="0" smtClean="0"/>
              <a:t>“Yes” and “No”</a:t>
            </a:r>
          </a:p>
          <a:p>
            <a:pPr lvl="1" eaLnBrk="1" hangingPunct="1"/>
            <a:r>
              <a:rPr lang="en-US" altLang="en-US" dirty="0" smtClean="0"/>
              <a:t>“Yes”, “No” and “Cancel”</a:t>
            </a:r>
          </a:p>
          <a:p>
            <a:pPr lvl="1" eaLnBrk="1" hangingPunct="1"/>
            <a:r>
              <a:rPr lang="en-US" altLang="en-US" smtClean="0"/>
              <a:t>“Ok” and “Cancel” </a:t>
            </a:r>
            <a:endParaRPr lang="en-US" altLang="en-US" dirty="0" smtClean="0"/>
          </a:p>
          <a:p>
            <a:pPr eaLnBrk="1" hangingPunct="1"/>
            <a:r>
              <a:rPr lang="en-US" altLang="en-US" dirty="0" err="1" smtClean="0"/>
              <a:t>Hiển</a:t>
            </a:r>
            <a:r>
              <a:rPr lang="en-US" altLang="en-US" dirty="0" smtClean="0"/>
              <a:t> </a:t>
            </a:r>
            <a:r>
              <a:rPr lang="en-US" altLang="en-US" dirty="0" err="1" smtClean="0"/>
              <a:t>thị</a:t>
            </a:r>
            <a:r>
              <a:rPr lang="en-US" altLang="en-US" dirty="0" smtClean="0"/>
              <a:t> </a:t>
            </a:r>
            <a:r>
              <a:rPr lang="en-US" altLang="en-US" dirty="0" err="1" smtClean="0"/>
              <a:t>một</a:t>
            </a:r>
            <a:r>
              <a:rPr lang="en-US" altLang="en-US" dirty="0" smtClean="0"/>
              <a:t> </a:t>
            </a:r>
            <a:r>
              <a:rPr lang="en-US" altLang="en-US" dirty="0" err="1" smtClean="0"/>
              <a:t>hộp</a:t>
            </a:r>
            <a:r>
              <a:rPr lang="en-US" altLang="en-US" dirty="0" smtClean="0"/>
              <a:t> </a:t>
            </a:r>
            <a:r>
              <a:rPr lang="en-US" altLang="en-US" dirty="0" err="1" smtClean="0"/>
              <a:t>thoại</a:t>
            </a:r>
            <a:r>
              <a:rPr lang="en-US" altLang="en-US" dirty="0" smtClean="0"/>
              <a:t> </a:t>
            </a:r>
            <a:r>
              <a:rPr lang="en-US" altLang="en-US" dirty="0" err="1" smtClean="0"/>
              <a:t>nhập</a:t>
            </a:r>
            <a:r>
              <a:rPr lang="en-US" altLang="en-US" dirty="0" smtClean="0"/>
              <a:t> </a:t>
            </a:r>
            <a:r>
              <a:rPr lang="en-US" altLang="en-US" dirty="0" err="1" smtClean="0"/>
              <a:t>với</a:t>
            </a:r>
            <a:r>
              <a:rPr lang="en-US" altLang="en-US" dirty="0" smtClean="0"/>
              <a:t> 2 button “OK” </a:t>
            </a:r>
            <a:r>
              <a:rPr lang="en-US" altLang="en-US" dirty="0" err="1" smtClean="0"/>
              <a:t>và</a:t>
            </a:r>
            <a:r>
              <a:rPr lang="en-US" altLang="en-US" dirty="0" smtClean="0"/>
              <a:t> “Cancel”</a:t>
            </a:r>
          </a:p>
          <a:p>
            <a:pPr eaLnBrk="1" hangingPunct="1">
              <a:buFont typeface="Wingdings" pitchFamily="2" charset="2"/>
              <a:buNone/>
            </a:pPr>
            <a:endParaRPr lang="en-US" alt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2438" y="3057524"/>
            <a:ext cx="3420428"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9</a:t>
            </a:fld>
            <a:endParaRPr lang="en-US" dirty="0"/>
          </a:p>
        </p:txBody>
      </p:sp>
    </p:spTree>
    <p:extLst>
      <p:ext uri="{BB962C8B-B14F-4D97-AF65-F5344CB8AC3E}">
        <p14:creationId xmlns:p14="http://schemas.microsoft.com/office/powerpoint/2010/main" val="2775785288"/>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3F86C52748C3064B96C6183C5E4F5D6A" ma:contentTypeVersion="2" ma:contentTypeDescription="Tạo tài liệu mới." ma:contentTypeScope="" ma:versionID="c919545fa6b353864d4393a98e51b12f">
  <xsd:schema xmlns:xsd="http://www.w3.org/2001/XMLSchema" xmlns:xs="http://www.w3.org/2001/XMLSchema" xmlns:p="http://schemas.microsoft.com/office/2006/metadata/properties" xmlns:ns2="86d19c87-917d-4f29-8697-bca4dc01489d" targetNamespace="http://schemas.microsoft.com/office/2006/metadata/properties" ma:root="true" ma:fieldsID="874f7da5ea08bc3bbc1e39eaadacd786"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75E73B-2A74-417D-93CB-88D6B1C3CA4F}"/>
</file>

<file path=customXml/itemProps2.xml><?xml version="1.0" encoding="utf-8"?>
<ds:datastoreItem xmlns:ds="http://schemas.openxmlformats.org/officeDocument/2006/customXml" ds:itemID="{4D198B9F-B87E-4419-A559-87559A37D379}"/>
</file>

<file path=customXml/itemProps3.xml><?xml version="1.0" encoding="utf-8"?>
<ds:datastoreItem xmlns:ds="http://schemas.openxmlformats.org/officeDocument/2006/customXml" ds:itemID="{BDC0D536-F93E-4AA9-BE33-D91F1941E5A4}"/>
</file>

<file path=docProps/app.xml><?xml version="1.0" encoding="utf-8"?>
<Properties xmlns="http://schemas.openxmlformats.org/officeDocument/2006/extended-properties" xmlns:vt="http://schemas.openxmlformats.org/officeDocument/2006/docPropsVTypes">
  <Template/>
  <TotalTime>4511</TotalTime>
  <Words>437</Words>
  <Application>Microsoft Office PowerPoint</Application>
  <PresentationFormat>Custom</PresentationFormat>
  <Paragraphs>94</Paragraphs>
  <Slides>24</Slides>
  <Notes>1</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Presentation on brainstorming</vt:lpstr>
      <vt:lpstr>1_Presentation on brainstorming</vt:lpstr>
      <vt:lpstr>MỘT SỐ COMPONENTS CƠ BẢN – P2</vt:lpstr>
      <vt:lpstr>Nội dung</vt:lpstr>
      <vt:lpstr>Mục tiêu</vt:lpstr>
      <vt:lpstr>PowerPoint Presentation</vt:lpstr>
      <vt:lpstr>Hộp thoại</vt:lpstr>
      <vt:lpstr>PowerPoint Presentation</vt:lpstr>
      <vt:lpstr>PowerPoint Presentation</vt:lpstr>
      <vt:lpstr>JDialog</vt:lpstr>
      <vt:lpstr>JOptionPane</vt:lpstr>
      <vt:lpstr>Các phương thức của JOptionPane</vt:lpstr>
      <vt:lpstr>Ví dụ 1</vt:lpstr>
      <vt:lpstr>Kết quả …</vt:lpstr>
      <vt:lpstr>Ví dụ 2</vt:lpstr>
      <vt:lpstr>PowerPoint Presentation</vt:lpstr>
      <vt:lpstr>PowerPoint Presentation</vt:lpstr>
      <vt:lpstr>PowerPoint Presentation</vt:lpstr>
      <vt:lpstr>Một số phương thức của JSlider</vt:lpstr>
      <vt:lpstr>PowerPoint Presentation</vt:lpstr>
      <vt:lpstr>JProgressBar</vt:lpstr>
      <vt:lpstr>Ví dụ</vt:lpstr>
      <vt:lpstr>Tóm tắt</vt:lpstr>
      <vt:lpstr>Câu hỏi ôn tập</vt:lpstr>
      <vt:lpstr>Bài tập thực hành</vt:lpstr>
      <vt:lpstr>Câu hỏi và thảo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PLH</dc:creator>
  <cp:lastModifiedBy>AutoBVT</cp:lastModifiedBy>
  <cp:revision>822</cp:revision>
  <dcterms:created xsi:type="dcterms:W3CDTF">2018-10-17T08:05:59Z</dcterms:created>
  <dcterms:modified xsi:type="dcterms:W3CDTF">2020-11-04T08:55:08Z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