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905" r:id="rId5"/>
  </p:sldMasterIdLst>
  <p:notesMasterIdLst>
    <p:notesMasterId r:id="rId23"/>
  </p:notesMasterIdLst>
  <p:sldIdLst>
    <p:sldId id="365" r:id="rId6"/>
    <p:sldId id="431" r:id="rId7"/>
    <p:sldId id="752" r:id="rId8"/>
    <p:sldId id="762" r:id="rId9"/>
    <p:sldId id="764" r:id="rId10"/>
    <p:sldId id="808" r:id="rId11"/>
    <p:sldId id="809" r:id="rId12"/>
    <p:sldId id="810" r:id="rId13"/>
    <p:sldId id="812" r:id="rId14"/>
    <p:sldId id="814" r:id="rId15"/>
    <p:sldId id="813" r:id="rId16"/>
    <p:sldId id="811" r:id="rId17"/>
    <p:sldId id="815" r:id="rId18"/>
    <p:sldId id="816" r:id="rId19"/>
    <p:sldId id="548" r:id="rId20"/>
    <p:sldId id="447" r:id="rId21"/>
    <p:sldId id="445"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8935A-6E3E-46E2-A69B-2DED254EF7E8}" v="1" dt="2020-11-07T06:42:11.986"/>
    <p1510:client id="{4CC7FA8A-F6DE-4C48-A403-21D4C32AD788}" v="5" dt="2020-11-07T07:03:39.553"/>
    <p1510:client id="{A86CCE31-9025-43DB-A947-B6B0B2EAB037}" v="1" dt="2020-11-17T06:33:28.515"/>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u Thi Y" userId="6151486d-5d7a-4783-92f8-6527b1829ae5" providerId="ADAL" clId="{4CC7FA8A-F6DE-4C48-A403-21D4C32AD788}"/>
    <pc:docChg chg="modSld">
      <pc:chgData name="Briu Thi Y" userId="6151486d-5d7a-4783-92f8-6527b1829ae5" providerId="ADAL" clId="{4CC7FA8A-F6DE-4C48-A403-21D4C32AD788}" dt="2020-11-07T07:03:39.553" v="4" actId="1076"/>
      <pc:docMkLst>
        <pc:docMk/>
      </pc:docMkLst>
      <pc:sldChg chg="modSp">
        <pc:chgData name="Briu Thi Y" userId="6151486d-5d7a-4783-92f8-6527b1829ae5" providerId="ADAL" clId="{4CC7FA8A-F6DE-4C48-A403-21D4C32AD788}" dt="2020-11-07T07:03:39.553" v="4" actId="1076"/>
        <pc:sldMkLst>
          <pc:docMk/>
          <pc:sldMk cId="2925898085" sldId="431"/>
        </pc:sldMkLst>
        <pc:spChg chg="mod">
          <ac:chgData name="Briu Thi Y" userId="6151486d-5d7a-4783-92f8-6527b1829ae5" providerId="ADAL" clId="{4CC7FA8A-F6DE-4C48-A403-21D4C32AD788}" dt="2020-11-07T07:03:39.553" v="4" actId="1076"/>
          <ac:spMkLst>
            <pc:docMk/>
            <pc:sldMk cId="2925898085" sldId="431"/>
            <ac:spMk id="7" creationId="{00000000-0000-0000-0000-000000000000}"/>
          </ac:spMkLst>
        </pc:spChg>
      </pc:sldChg>
    </pc:docChg>
  </pc:docChgLst>
  <pc:docChgLst>
    <pc:chgData name="Vo Duc Hoang  Duy" userId="S::duy.voduchoang@phuxuan.edu.vn::2320a2e7-e3e8-4e1e-9a59-2b0feac4dc79" providerId="AD" clId="Web-{A86CCE31-9025-43DB-A947-B6B0B2EAB037}"/>
    <pc:docChg chg="sldOrd">
      <pc:chgData name="Vo Duc Hoang  Duy" userId="S::duy.voduchoang@phuxuan.edu.vn::2320a2e7-e3e8-4e1e-9a59-2b0feac4dc79" providerId="AD" clId="Web-{A86CCE31-9025-43DB-A947-B6B0B2EAB037}" dt="2020-11-17T06:33:28.515" v="0"/>
      <pc:docMkLst>
        <pc:docMk/>
      </pc:docMkLst>
      <pc:sldChg chg="ord">
        <pc:chgData name="Vo Duc Hoang  Duy" userId="S::duy.voduchoang@phuxuan.edu.vn::2320a2e7-e3e8-4e1e-9a59-2b0feac4dc79" providerId="AD" clId="Web-{A86CCE31-9025-43DB-A947-B6B0B2EAB037}" dt="2020-11-17T06:33:28.515" v="0"/>
        <pc:sldMkLst>
          <pc:docMk/>
          <pc:sldMk cId="3679660894" sldId="447"/>
        </pc:sldMkLst>
      </pc:sldChg>
    </pc:docChg>
  </pc:docChgLst>
  <pc:docChgLst>
    <pc:chgData clId="Web-{2FF8935A-6E3E-46E2-A69B-2DED254EF7E8}"/>
    <pc:docChg chg="modSld">
      <pc:chgData name="" userId="" providerId="" clId="Web-{2FF8935A-6E3E-46E2-A69B-2DED254EF7E8}" dt="2020-11-07T06:42:11.986" v="0" actId="1076"/>
      <pc:docMkLst>
        <pc:docMk/>
      </pc:docMkLst>
      <pc:sldChg chg="modSp">
        <pc:chgData name="" userId="" providerId="" clId="Web-{2FF8935A-6E3E-46E2-A69B-2DED254EF7E8}" dt="2020-11-07T06:42:11.986" v="0" actId="1076"/>
        <pc:sldMkLst>
          <pc:docMk/>
          <pc:sldMk cId="2925898085" sldId="431"/>
        </pc:sldMkLst>
        <pc:spChg chg="mod">
          <ac:chgData name="" userId="" providerId="" clId="Web-{2FF8935A-6E3E-46E2-A69B-2DED254EF7E8}" dt="2020-11-07T06:42:11.986" v="0" actId="1076"/>
          <ac:spMkLst>
            <pc:docMk/>
            <pc:sldMk cId="2925898085" sldId="43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11/16/2020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err="1">
                <a:solidFill>
                  <a:srgbClr val="FFCC00"/>
                </a:solidFill>
                <a:latin typeface="Tahoma"/>
                <a:ea typeface="Tahoma"/>
                <a:cs typeface="Tahoma"/>
                <a:sym typeface="Symbol"/>
              </a:rPr>
              <a:t>Môn</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học</a:t>
            </a:r>
            <a:r>
              <a:rPr lang="en-US" sz="1200" b="1" i="1" u="none" strike="noStrike" cap="none" baseline="0">
                <a:solidFill>
                  <a:srgbClr val="FFCC00"/>
                </a:solidFill>
                <a:latin typeface="Tahoma"/>
                <a:ea typeface="Tahoma"/>
                <a:cs typeface="Tahoma"/>
                <a:sym typeface="Symbol"/>
              </a:rPr>
              <a:t> :  Java: </a:t>
            </a:r>
            <a:r>
              <a:rPr lang="en-US" sz="1200" b="1" i="1" u="none" strike="noStrike" cap="none" baseline="0" err="1">
                <a:solidFill>
                  <a:srgbClr val="FFCC00"/>
                </a:solidFill>
                <a:latin typeface="Tahoma"/>
                <a:ea typeface="Tahoma"/>
                <a:cs typeface="Tahoma"/>
                <a:sym typeface="Symbol"/>
              </a:rPr>
              <a:t>Lập</a:t>
            </a:r>
            <a:r>
              <a:rPr lang="en-US" sz="1200" b="1" i="1" u="none" strike="noStrike" cap="none" baseline="0">
                <a:solidFill>
                  <a:srgbClr val="FFCC00"/>
                </a:solidFill>
                <a:latin typeface="Tahoma"/>
                <a:ea typeface="Tahoma"/>
                <a:cs typeface="Tahoma"/>
                <a:sym typeface="Symbol"/>
              </a:rPr>
              <a:t> </a:t>
            </a:r>
            <a:r>
              <a:rPr lang="en-US" sz="1200" b="1" i="1" u="none" strike="noStrike" cap="none" baseline="0" err="1">
                <a:solidFill>
                  <a:srgbClr val="FFCC00"/>
                </a:solidFill>
                <a:latin typeface="Tahoma"/>
                <a:ea typeface="Tahoma"/>
                <a:cs typeface="Tahoma"/>
                <a:sym typeface="Symbol"/>
              </a:rPr>
              <a:t>trình</a:t>
            </a:r>
            <a:r>
              <a:rPr lang="en-US" sz="1200" b="1" i="1" u="none" strike="noStrike" cap="none" baseline="0">
                <a:solidFill>
                  <a:srgbClr val="FFCC00"/>
                </a:solidFill>
                <a:latin typeface="Tahoma"/>
                <a:ea typeface="Tahoma"/>
                <a:cs typeface="Tahoma"/>
                <a:sym typeface="Symbol"/>
              </a:rPr>
              <a:t> Desktop                        </a:t>
            </a: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11/16/2020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11/16/2020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11/16/2020</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a:t>Click to edit Master title style</a:t>
            </a:r>
          </a:p>
        </p:txBody>
      </p:sp>
      <p:sp>
        <p:nvSpPr>
          <p:cNvPr id="3" name="Content Placeholder 2"/>
          <p:cNvSpPr>
            <a:spLocks noGrp="1"/>
          </p:cNvSpPr>
          <p:nvPr>
            <p:ph idx="1"/>
          </p:nvPr>
        </p:nvSpPr>
        <p:spPr>
          <a:xfrm>
            <a:off x="609600" y="1967231"/>
            <a:ext cx="10972800"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11/16/2020</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11/16/2020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11/16/2020</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11/16/2020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11/16/2020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11/16/2020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11/16/2020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609600" y="1967231"/>
            <a:ext cx="10972800" cy="4389120"/>
          </a:xfrm>
        </p:spPr>
        <p:txBody>
          <a:bodyPr/>
          <a:lstStyle>
            <a:lvl1pPr marL="273050" indent="-273050">
              <a:buClr>
                <a:srgbClr val="002060"/>
              </a:buClr>
              <a:buFont typeface="Symbol" pitchFamily="18" charset="2"/>
              <a:buChar char="·"/>
              <a:defRPr sz="3600">
                <a:latin typeface="Times New Roman" pitchFamily="18" charset="0"/>
                <a:cs typeface="Times New Roman" pitchFamily="18" charset="0"/>
              </a:defRPr>
            </a:lvl1pPr>
            <a:lvl2pPr marL="639763" indent="-246063">
              <a:buClr>
                <a:srgbClr val="002060"/>
              </a:buClr>
              <a:buFont typeface="Wingdings" pitchFamily="2" charset="2"/>
              <a:buChar char="Ø"/>
              <a:defRPr sz="3200">
                <a:latin typeface="Times New Roman" pitchFamily="18" charset="0"/>
                <a:cs typeface="Times New Roman" pitchFamily="18" charset="0"/>
              </a:defRPr>
            </a:lvl2pPr>
            <a:lvl3pPr marL="914400" indent="-246063">
              <a:buClr>
                <a:srgbClr val="002060"/>
              </a:buClr>
              <a:buFont typeface="Wingdings" pitchFamily="2" charset="2"/>
              <a:buChar char="v"/>
              <a:defRPr>
                <a:latin typeface="Times New Roman" pitchFamily="18" charset="0"/>
                <a:cs typeface="Times New Roman" pitchFamily="18" charset="0"/>
              </a:defRPr>
            </a:lvl3pPr>
            <a:lvl4pPr marL="1187450" indent="-209550">
              <a:buClr>
                <a:srgbClr val="002060"/>
              </a:buClr>
              <a:buFont typeface="Wingdings" pitchFamily="2" charset="2"/>
              <a:buChar char="§"/>
              <a:defRPr>
                <a:latin typeface="Times New Roman" pitchFamily="18" charset="0"/>
                <a:cs typeface="Times New Roman" pitchFamily="18" charset="0"/>
              </a:defRPr>
            </a:lvl4pPr>
            <a:lvl5pPr marL="1462088" indent="-209550">
              <a:buClr>
                <a:srgbClr val="002060"/>
              </a:buClr>
              <a:buFont typeface="Wingdings" pitchFamily="2" charset="2"/>
              <a:buChar char="Ø"/>
              <a:defRPr>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11/16/2020</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,2019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11/16/2020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11/16/2020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11/16/2020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11/16/2020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11/16/2020</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11/16/2020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11/16/2020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11/16/2020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11/16/2020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11/16/2020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11/16/2020</a:t>
            </a:fld>
            <a:endParaRPr lang="en-US"/>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a:t>
            </a:r>
            <a:r>
              <a:rPr lang="en-US" sz="1200" b="0" i="0" u="none" strike="noStrike" cap="none" err="1">
                <a:solidFill>
                  <a:srgbClr val="FFCC00"/>
                </a:solidFill>
                <a:latin typeface="Tahoma"/>
                <a:ea typeface="Tahoma"/>
                <a:cs typeface="Tahoma"/>
                <a:sym typeface="Symbol"/>
              </a:rPr>
              <a:t>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11/16/2020</a:t>
            </a:fld>
            <a:endParaRPr lang="en-US"/>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iconarchive.com/tag/java-sw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600200"/>
          </a:xfrm>
        </p:spPr>
        <p:txBody>
          <a:bodyPr>
            <a:normAutofit/>
          </a:bodyPr>
          <a:lstStyle/>
          <a:p>
            <a:pPr marL="0" indent="0" algn="ctr"/>
            <a:r>
              <a:rPr lang="en-US" sz="4000">
                <a:solidFill>
                  <a:srgbClr val="002060"/>
                </a:solidFill>
                <a:latin typeface="Tahoma" pitchFamily="34" charset="0"/>
                <a:ea typeface="Tahoma" pitchFamily="34" charset="0"/>
                <a:cs typeface="Tahoma" pitchFamily="34" charset="0"/>
              </a:rPr>
              <a:t>MENU</a:t>
            </a: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746927" y="4128283"/>
            <a:ext cx="4432516" cy="461665"/>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a:r>
              <a:rPr lang="en-US" sz="2400" err="1">
                <a:solidFill>
                  <a:srgbClr val="002060"/>
                </a:solidFill>
                <a:ea typeface="Tahoma" pitchFamily="34" charset="0"/>
              </a:rPr>
              <a:t>ThS</a:t>
            </a:r>
            <a:r>
              <a:rPr lang="en-US" sz="2400">
                <a:solidFill>
                  <a:srgbClr val="002060"/>
                </a:solidFill>
                <a:ea typeface="Tahoma" pitchFamily="34" charset="0"/>
              </a:rPr>
              <a:t>. </a:t>
            </a:r>
            <a:r>
              <a:rPr lang="en-US" sz="2400" err="1">
                <a:solidFill>
                  <a:srgbClr val="002060"/>
                </a:solidFill>
                <a:ea typeface="Tahoma" pitchFamily="34" charset="0"/>
              </a:rPr>
              <a:t>Trần</a:t>
            </a:r>
            <a:r>
              <a:rPr lang="en-US" sz="2400">
                <a:solidFill>
                  <a:srgbClr val="002060"/>
                </a:solidFill>
                <a:ea typeface="Tahoma" pitchFamily="34" charset="0"/>
              </a:rPr>
              <a:t> </a:t>
            </a:r>
            <a:r>
              <a:rPr lang="en-US" sz="2400" err="1">
                <a:solidFill>
                  <a:srgbClr val="002060"/>
                </a:solidFill>
                <a:ea typeface="Tahoma" pitchFamily="34" charset="0"/>
              </a:rPr>
              <a:t>Thị</a:t>
            </a:r>
            <a:r>
              <a:rPr lang="en-US" sz="2400">
                <a:solidFill>
                  <a:srgbClr val="002060"/>
                </a:solidFill>
                <a:ea typeface="Tahoma" pitchFamily="34" charset="0"/>
              </a:rPr>
              <a:t> Minh </a:t>
            </a:r>
            <a:r>
              <a:rPr lang="en-US" sz="2400" err="1">
                <a:solidFill>
                  <a:srgbClr val="002060"/>
                </a:solidFill>
                <a:ea typeface="Tahoma" pitchFamily="34" charset="0"/>
              </a:rPr>
              <a:t>Thảo</a:t>
            </a:r>
            <a:endParaRPr lang="en-US" sz="2400">
              <a:solidFill>
                <a:srgbClr val="002060"/>
              </a:solidFill>
              <a:ea typeface="Tahoma" pitchFamily="34" charset="0"/>
            </a:endParaRPr>
          </a:p>
        </p:txBody>
      </p:sp>
    </p:spTree>
    <p:extLst>
      <p:ext uri="{BB962C8B-B14F-4D97-AF65-F5344CB8AC3E}">
        <p14:creationId xmlns:p14="http://schemas.microsoft.com/office/powerpoint/2010/main" val="324921141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err="1"/>
              <a:t>Thiết</a:t>
            </a:r>
            <a:r>
              <a:rPr lang="en-US"/>
              <a:t> </a:t>
            </a:r>
            <a:r>
              <a:rPr lang="en-US" err="1"/>
              <a:t>lập</a:t>
            </a:r>
            <a:r>
              <a:rPr lang="en-US"/>
              <a:t> </a:t>
            </a:r>
            <a:r>
              <a:rPr lang="en-US" err="1"/>
              <a:t>phím</a:t>
            </a:r>
            <a:r>
              <a:rPr lang="en-US"/>
              <a:t> </a:t>
            </a:r>
            <a:r>
              <a:rPr lang="en-US" err="1"/>
              <a:t>tắt</a:t>
            </a:r>
            <a:endParaRPr lang="en-US"/>
          </a:p>
        </p:txBody>
      </p:sp>
      <p:sp>
        <p:nvSpPr>
          <p:cNvPr id="3" name="Content Placeholder 2"/>
          <p:cNvSpPr>
            <a:spLocks noGrp="1"/>
          </p:cNvSpPr>
          <p:nvPr>
            <p:ph idx="1"/>
          </p:nvPr>
        </p:nvSpPr>
        <p:spPr/>
        <p:txBody>
          <a:bodyPr/>
          <a:lstStyle/>
          <a:p>
            <a:r>
              <a:rPr lang="vi-VN"/>
              <a:t>Trong Java có 2 kiểu phím tắt là </a:t>
            </a:r>
            <a:r>
              <a:rPr lang="vi-VN" i="1"/>
              <a:t>Mnemonic</a:t>
            </a:r>
            <a:r>
              <a:rPr lang="vi-VN"/>
              <a:t> và </a:t>
            </a:r>
            <a:r>
              <a:rPr lang="vi-VN" i="1"/>
              <a:t>Accelerator</a:t>
            </a:r>
            <a:r>
              <a:rPr lang="en-US" i="1"/>
              <a:t> :</a:t>
            </a:r>
          </a:p>
          <a:p>
            <a:pPr lvl="1"/>
            <a:r>
              <a:rPr lang="en-US"/>
              <a:t>M</a:t>
            </a:r>
            <a:r>
              <a:rPr lang="vi-VN"/>
              <a:t>nemonic là tổ hợp của phím Alt với phím do chúng ta chỉ định</a:t>
            </a:r>
            <a:endParaRPr lang="en-US"/>
          </a:p>
          <a:p>
            <a:pPr lvl="1"/>
            <a:r>
              <a:rPr lang="vi-VN"/>
              <a:t>Accelerator là kiểu phím tắt mà khi bấm tổ hợp phím này thì menu item sẽ được thực thi, tổ hợp phím trong accelerator là do chúng ta chỉ định.</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10</a:t>
            </a:fld>
            <a:endParaRPr lang="en-US"/>
          </a:p>
        </p:txBody>
      </p:sp>
    </p:spTree>
    <p:extLst>
      <p:ext uri="{BB962C8B-B14F-4D97-AF65-F5344CB8AC3E}">
        <p14:creationId xmlns:p14="http://schemas.microsoft.com/office/powerpoint/2010/main" val="277750167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r>
              <a:rPr lang="en-US"/>
              <a:t>G</a:t>
            </a:r>
            <a:r>
              <a:rPr lang="vi-VN"/>
              <a:t>án phím tắt cho menu con này là tổ hợp Alt+E.</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2" y="3024185"/>
            <a:ext cx="10244138"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90042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Tạo</a:t>
            </a:r>
            <a:r>
              <a:rPr lang="en-US"/>
              <a:t> </a:t>
            </a:r>
            <a:r>
              <a:rPr lang="en-US" err="1"/>
              <a:t>chú</a:t>
            </a:r>
            <a:r>
              <a:rPr lang="en-US"/>
              <a:t> </a:t>
            </a:r>
            <a:r>
              <a:rPr lang="en-US" err="1"/>
              <a:t>thích</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sp>
        <p:nvSpPr>
          <p:cNvPr id="5" name="Content Placeholder 4"/>
          <p:cNvSpPr>
            <a:spLocks noGrp="1"/>
          </p:cNvSpPr>
          <p:nvPr>
            <p:ph idx="1"/>
          </p:nvPr>
        </p:nvSpPr>
        <p:spPr/>
        <p:txBody>
          <a:bodyPr/>
          <a:lstStyle/>
          <a:p>
            <a:r>
              <a:rPr lang="en-US" err="1"/>
              <a:t>Sử</a:t>
            </a:r>
            <a:r>
              <a:rPr lang="en-US"/>
              <a:t> </a:t>
            </a:r>
            <a:r>
              <a:rPr lang="en-US" err="1"/>
              <a:t>dụng</a:t>
            </a:r>
            <a:r>
              <a:rPr lang="en-US"/>
              <a:t> </a:t>
            </a:r>
            <a:r>
              <a:rPr lang="en-US" err="1"/>
              <a:t>phương</a:t>
            </a:r>
            <a:r>
              <a:rPr lang="en-US"/>
              <a:t> </a:t>
            </a:r>
            <a:r>
              <a:rPr lang="en-US" err="1"/>
              <a:t>thức</a:t>
            </a:r>
            <a:r>
              <a:rPr lang="en-US"/>
              <a:t>:</a:t>
            </a:r>
          </a:p>
          <a:p>
            <a:pPr marL="0" indent="0" algn="ctr">
              <a:buNone/>
            </a:pPr>
            <a:r>
              <a:rPr lang="en-US" err="1"/>
              <a:t>setToolTipText</a:t>
            </a:r>
            <a:r>
              <a:rPr lang="en-US"/>
              <a:t>(String)</a:t>
            </a:r>
          </a:p>
        </p:txBody>
      </p:sp>
    </p:spTree>
    <p:extLst>
      <p:ext uri="{BB962C8B-B14F-4D97-AF65-F5344CB8AC3E}">
        <p14:creationId xmlns:p14="http://schemas.microsoft.com/office/powerpoint/2010/main" val="49387374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342356"/>
            <a:ext cx="6063853" cy="257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85191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b="1" err="1">
                <a:latin typeface="Tahoma" pitchFamily="34" charset="0"/>
                <a:ea typeface="Tahoma" pitchFamily="34" charset="0"/>
                <a:cs typeface="Tahoma" pitchFamily="34" charset="0"/>
              </a:rPr>
              <a:t>THƯ</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VIỆN</a:t>
            </a:r>
            <a:r>
              <a:rPr lang="en-US" b="1">
                <a:latin typeface="Tahoma" pitchFamily="34" charset="0"/>
                <a:ea typeface="Tahoma" pitchFamily="34" charset="0"/>
                <a:cs typeface="Tahoma" pitchFamily="34" charset="0"/>
              </a:rPr>
              <a:t> ICON</a:t>
            </a:r>
          </a:p>
          <a:p>
            <a:pPr marL="0" indent="0" algn="ctr" eaLnBrk="1" hangingPunct="1">
              <a:buNone/>
            </a:pP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7120668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Tóm</a:t>
            </a:r>
            <a:r>
              <a:rPr lang="en-US"/>
              <a:t> </a:t>
            </a:r>
            <a:r>
              <a:rPr lang="en-US" err="1"/>
              <a:t>tắt</a:t>
            </a:r>
            <a:endParaRPr lang="en-US"/>
          </a:p>
        </p:txBody>
      </p:sp>
      <p:sp>
        <p:nvSpPr>
          <p:cNvPr id="3" name="Content Placeholder 2"/>
          <p:cNvSpPr>
            <a:spLocks noGrp="1"/>
          </p:cNvSpPr>
          <p:nvPr>
            <p:ph idx="1"/>
          </p:nvPr>
        </p:nvSpPr>
        <p:spPr/>
        <p:txBody>
          <a:bodyPr/>
          <a:lstStyle/>
          <a:p>
            <a:r>
              <a:rPr lang="en-US" err="1"/>
              <a:t>Sử</a:t>
            </a:r>
            <a:r>
              <a:rPr lang="en-US"/>
              <a:t> </a:t>
            </a:r>
            <a:r>
              <a:rPr lang="en-US" err="1"/>
              <a:t>dụng</a:t>
            </a:r>
            <a:r>
              <a:rPr lang="en-US"/>
              <a:t> </a:t>
            </a:r>
            <a:r>
              <a:rPr lang="en-US" err="1"/>
              <a:t>thành</a:t>
            </a:r>
            <a:r>
              <a:rPr lang="en-US"/>
              <a:t> </a:t>
            </a:r>
            <a:r>
              <a:rPr lang="en-US" err="1"/>
              <a:t>thạo</a:t>
            </a:r>
            <a:r>
              <a:rPr lang="en-US"/>
              <a:t> </a:t>
            </a:r>
            <a:r>
              <a:rPr lang="en-US" err="1"/>
              <a:t>JMenu</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spTree>
    <p:extLst>
      <p:ext uri="{BB962C8B-B14F-4D97-AF65-F5344CB8AC3E}">
        <p14:creationId xmlns:p14="http://schemas.microsoft.com/office/powerpoint/2010/main" val="42077073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err="1">
                <a:latin typeface="Arial" pitchFamily="34" charset="0"/>
                <a:cs typeface="Arial" pitchFamily="34" charset="0"/>
              </a:rPr>
              <a:t>Câu</a:t>
            </a:r>
            <a:r>
              <a:rPr lang="en-US">
                <a:latin typeface="Arial" pitchFamily="34" charset="0"/>
                <a:cs typeface="Arial" pitchFamily="34" charset="0"/>
              </a:rPr>
              <a:t> </a:t>
            </a:r>
            <a:r>
              <a:rPr lang="en-US" err="1">
                <a:latin typeface="Arial" pitchFamily="34" charset="0"/>
                <a:cs typeface="Arial" pitchFamily="34" charset="0"/>
              </a:rPr>
              <a:t>hỏi</a:t>
            </a:r>
            <a:r>
              <a:rPr lang="en-US">
                <a:latin typeface="Arial" pitchFamily="34" charset="0"/>
                <a:cs typeface="Arial" pitchFamily="34" charset="0"/>
              </a:rPr>
              <a:t> </a:t>
            </a:r>
            <a:r>
              <a:rPr lang="en-US" err="1">
                <a:latin typeface="Arial" pitchFamily="34" charset="0"/>
                <a:cs typeface="Arial" pitchFamily="34" charset="0"/>
              </a:rPr>
              <a:t>và</a:t>
            </a:r>
            <a:r>
              <a:rPr lang="en-US">
                <a:latin typeface="Arial" pitchFamily="34" charset="0"/>
                <a:cs typeface="Arial" pitchFamily="34" charset="0"/>
              </a:rPr>
              <a:t> </a:t>
            </a:r>
            <a:r>
              <a:rPr lang="en-US" err="1">
                <a:latin typeface="Arial" pitchFamily="34" charset="0"/>
                <a:cs typeface="Arial" pitchFamily="34" charset="0"/>
              </a:rPr>
              <a:t>thảo</a:t>
            </a:r>
            <a:r>
              <a:rPr lang="en-US">
                <a:latin typeface="Arial" pitchFamily="34" charset="0"/>
                <a:cs typeface="Arial" pitchFamily="34" charset="0"/>
              </a:rPr>
              <a:t> </a:t>
            </a:r>
            <a:r>
              <a:rPr lang="en-US" err="1">
                <a:latin typeface="Arial" pitchFamily="34" charset="0"/>
                <a:cs typeface="Arial" pitchFamily="34" charset="0"/>
              </a:rPr>
              <a:t>luận</a:t>
            </a:r>
            <a:endParaRPr lang="en-US">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16</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extLst>
      <p:ext uri="{BB962C8B-B14F-4D97-AF65-F5344CB8AC3E}">
        <p14:creationId xmlns:p14="http://schemas.microsoft.com/office/powerpoint/2010/main" val="367966089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12920" y="1890794"/>
            <a:ext cx="10945679" cy="4216158"/>
          </a:xfrm>
        </p:spPr>
        <p:txBody>
          <a:bodyPr/>
          <a:lstStyle/>
          <a:p>
            <a:pPr algn="just">
              <a:spcBef>
                <a:spcPts val="600"/>
              </a:spcBef>
            </a:pPr>
            <a:endParaRPr lang="en-US"/>
          </a:p>
          <a:p>
            <a:pPr algn="just">
              <a:spcBef>
                <a:spcPts val="600"/>
              </a:spcBef>
            </a:pPr>
            <a:r>
              <a:rPr lang="en-US" err="1"/>
              <a:t>Viết</a:t>
            </a:r>
            <a:r>
              <a:rPr lang="en-US"/>
              <a:t> </a:t>
            </a:r>
            <a:r>
              <a:rPr lang="en-US" err="1"/>
              <a:t>ứng</a:t>
            </a:r>
            <a:r>
              <a:rPr lang="en-US"/>
              <a:t> </a:t>
            </a:r>
            <a:r>
              <a:rPr lang="en-US" err="1"/>
              <a:t>dụng</a:t>
            </a:r>
            <a:r>
              <a:rPr lang="en-US"/>
              <a:t> minh </a:t>
            </a:r>
            <a:r>
              <a:rPr lang="en-US" err="1"/>
              <a:t>họa</a:t>
            </a:r>
            <a:r>
              <a:rPr lang="en-US"/>
              <a:t> </a:t>
            </a:r>
            <a:r>
              <a:rPr lang="en-US" err="1"/>
              <a:t>việc</a:t>
            </a:r>
            <a:r>
              <a:rPr lang="en-US"/>
              <a:t> </a:t>
            </a:r>
            <a:r>
              <a:rPr lang="en-US" err="1"/>
              <a:t>sử</a:t>
            </a:r>
            <a:r>
              <a:rPr lang="en-US"/>
              <a:t> </a:t>
            </a:r>
            <a:r>
              <a:rPr lang="en-US" err="1"/>
              <a:t>dụng</a:t>
            </a:r>
            <a:r>
              <a:rPr lang="en-US"/>
              <a:t> JMenu</a:t>
            </a:r>
          </a:p>
          <a:p>
            <a:pPr algn="just">
              <a:spcBef>
                <a:spcPts val="600"/>
              </a:spcBef>
            </a:pPr>
            <a:endParaRPr lang="en-US"/>
          </a:p>
          <a:p>
            <a:pPr>
              <a:spcBef>
                <a:spcPts val="600"/>
              </a:spcBef>
            </a:pPr>
            <a:endParaRPr lang="en-US" sz="360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17</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err="1">
                <a:latin typeface="Arial" pitchFamily="34" charset="0"/>
                <a:cs typeface="Arial" pitchFamily="34" charset="0"/>
              </a:rPr>
              <a:t>Câu</a:t>
            </a:r>
            <a:r>
              <a:rPr lang="en-US">
                <a:latin typeface="Arial" pitchFamily="34" charset="0"/>
                <a:cs typeface="Arial" pitchFamily="34" charset="0"/>
              </a:rPr>
              <a:t> </a:t>
            </a:r>
            <a:r>
              <a:rPr lang="en-US" err="1">
                <a:latin typeface="Arial" pitchFamily="34" charset="0"/>
                <a:cs typeface="Arial" pitchFamily="34" charset="0"/>
              </a:rPr>
              <a:t>hỏi</a:t>
            </a:r>
            <a:r>
              <a:rPr lang="en-US">
                <a:latin typeface="Arial" pitchFamily="34" charset="0"/>
                <a:cs typeface="Arial" pitchFamily="34" charset="0"/>
              </a:rPr>
              <a:t> </a:t>
            </a:r>
            <a:r>
              <a:rPr lang="en-US" err="1">
                <a:latin typeface="Arial" pitchFamily="34" charset="0"/>
                <a:cs typeface="Arial" pitchFamily="34" charset="0"/>
              </a:rPr>
              <a:t>ôn</a:t>
            </a:r>
            <a:r>
              <a:rPr lang="en-US">
                <a:latin typeface="Arial" pitchFamily="34" charset="0"/>
                <a:cs typeface="Arial" pitchFamily="34" charset="0"/>
              </a:rPr>
              <a:t> </a:t>
            </a:r>
            <a:r>
              <a:rPr lang="en-US" err="1">
                <a:latin typeface="Arial" pitchFamily="34" charset="0"/>
                <a:cs typeface="Arial" pitchFamily="34" charset="0"/>
              </a:rPr>
              <a:t>tập</a:t>
            </a:r>
            <a:endParaRPr lang="en-US">
              <a:latin typeface="Arial" pitchFamily="34" charset="0"/>
              <a:cs typeface="Arial" pitchFamily="34" charset="0"/>
            </a:endParaRPr>
          </a:p>
        </p:txBody>
      </p:sp>
    </p:spTree>
    <p:extLst>
      <p:ext uri="{BB962C8B-B14F-4D97-AF65-F5344CB8AC3E}">
        <p14:creationId xmlns:p14="http://schemas.microsoft.com/office/powerpoint/2010/main" val="395032825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Arial" pitchFamily="34" charset="0"/>
                <a:cs typeface="Arial" pitchFamily="34" charset="0"/>
              </a:rPr>
              <a:t>Mục</a:t>
            </a:r>
            <a:r>
              <a:rPr lang="en-US">
                <a:latin typeface="Arial" pitchFamily="34" charset="0"/>
                <a:cs typeface="Arial" pitchFamily="34" charset="0"/>
              </a:rPr>
              <a:t> </a:t>
            </a:r>
            <a:r>
              <a:rPr lang="en-US" err="1">
                <a:latin typeface="Arial" pitchFamily="34" charset="0"/>
                <a:cs typeface="Arial" pitchFamily="34" charset="0"/>
              </a:rPr>
              <a:t>tiêu</a:t>
            </a:r>
            <a:endParaRPr lang="en-US">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2</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336360" y="2382443"/>
            <a:ext cx="8427913" cy="316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eaLnBrk="1" hangingPunct="1">
              <a:buClr>
                <a:srgbClr val="002060"/>
              </a:buClr>
              <a:buFont typeface="Symbol" pitchFamily="18" charset="2"/>
              <a:buChar char="·"/>
            </a:pPr>
            <a:r>
              <a:rPr lang="en-US" sz="3600" err="1">
                <a:latin typeface="Times New Roman" pitchFamily="18" charset="0"/>
                <a:cs typeface="Times New Roman" pitchFamily="18" charset="0"/>
              </a:rPr>
              <a:t>Nắm</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vững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vận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thành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thạo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cách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tạo</a:t>
            </a:r>
            <a:r>
              <a:rPr lang="en-US" sz="3600">
                <a:latin typeface="Times New Roman" pitchFamily="18" charset="0"/>
                <a:cs typeface="Times New Roman" pitchFamily="18" charset="0"/>
              </a:rPr>
              <a:t> Menu </a:t>
            </a:r>
          </a:p>
          <a:p>
            <a:pPr algn="just" eaLnBrk="1" hangingPunct="1">
              <a:buClr>
                <a:srgbClr val="002060"/>
              </a:buClr>
              <a:buFont typeface="Symbol" pitchFamily="18" charset="2"/>
              <a:buChar char="·"/>
            </a:pPr>
            <a:r>
              <a:rPr lang="en-US" sz="3600" err="1">
                <a:latin typeface="Times New Roman" pitchFamily="18" charset="0"/>
                <a:cs typeface="Times New Roman" pitchFamily="18" charset="0"/>
              </a:rPr>
              <a:t>Thư</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viện</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các</a:t>
            </a:r>
            <a:r>
              <a:rPr lang="en-US" sz="3600">
                <a:latin typeface="Times New Roman" pitchFamily="18" charset="0"/>
                <a:cs typeface="Times New Roman" pitchFamily="18" charset="0"/>
              </a:rPr>
              <a:t> Icon</a:t>
            </a:r>
          </a:p>
          <a:p>
            <a:pPr marL="0" indent="0" algn="just" eaLnBrk="1" hangingPunct="1">
              <a:buClr>
                <a:srgbClr val="002060"/>
              </a:buClr>
              <a:buNone/>
            </a:pPr>
            <a:r>
              <a:rPr lang="en-US" sz="3600">
                <a:latin typeface="Times New Roman" pitchFamily="18" charset="0"/>
                <a:cs typeface="Times New Roman" pitchFamily="18" charset="0"/>
                <a:hlinkClick r:id="rId4"/>
              </a:rPr>
              <a:t>https://www.iconarchive.com/tag/java-swing</a:t>
            </a:r>
            <a:endParaRPr lang="en-US" sz="3600">
              <a:latin typeface="Times New Roman" pitchFamily="18" charset="0"/>
              <a:cs typeface="Times New Roman" pitchFamily="18" charset="0"/>
            </a:endParaRPr>
          </a:p>
          <a:p>
            <a:pPr algn="just" eaLnBrk="1" hangingPunct="1">
              <a:buClr>
                <a:srgbClr val="002060"/>
              </a:buClr>
              <a:buFont typeface="Symbol" pitchFamily="18" charset="2"/>
              <a:buChar char="·"/>
            </a:pPr>
            <a:endParaRPr lang="en-US" sz="3600">
              <a:latin typeface="Times New Roman" pitchFamily="18" charset="0"/>
              <a:cs typeface="Times New Roman" pitchFamily="18" charset="0"/>
            </a:endParaRPr>
          </a:p>
        </p:txBody>
      </p:sp>
    </p:spTree>
    <p:extLst>
      <p:ext uri="{BB962C8B-B14F-4D97-AF65-F5344CB8AC3E}">
        <p14:creationId xmlns:p14="http://schemas.microsoft.com/office/powerpoint/2010/main" val="292589808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3</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b="1">
                <a:latin typeface="Tahoma" pitchFamily="34" charset="0"/>
                <a:ea typeface="Tahoma" pitchFamily="34" charset="0"/>
                <a:cs typeface="Tahoma" pitchFamily="34" charset="0"/>
              </a:rPr>
              <a:t>MENU</a:t>
            </a:r>
          </a:p>
          <a:p>
            <a:pPr marL="0" indent="0" algn="ctr" eaLnBrk="1" hangingPunct="1">
              <a:buNone/>
            </a:pP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3766265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842962"/>
            <a:ext cx="8215312" cy="51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7177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4" y="719138"/>
            <a:ext cx="8048625" cy="534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66099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704850"/>
            <a:ext cx="10972800" cy="1143000"/>
          </a:xfrm>
        </p:spPr>
        <p:txBody>
          <a:bodyPr/>
          <a:lstStyle/>
          <a:p>
            <a:r>
              <a:rPr lang="en-US" err="1"/>
              <a:t>Các</a:t>
            </a:r>
            <a:r>
              <a:rPr lang="en-US"/>
              <a:t> </a:t>
            </a:r>
            <a:r>
              <a:rPr lang="en-US" err="1"/>
              <a:t>thành</a:t>
            </a:r>
            <a:r>
              <a:rPr lang="en-US"/>
              <a:t> </a:t>
            </a:r>
            <a:r>
              <a:rPr lang="en-US" err="1"/>
              <a:t>phần</a:t>
            </a:r>
            <a:r>
              <a:rPr lang="en-US"/>
              <a:t> </a:t>
            </a:r>
            <a:r>
              <a:rPr lang="en-US" err="1"/>
              <a:t>trong</a:t>
            </a:r>
            <a:r>
              <a:rPr lang="en-US"/>
              <a:t> Menu </a:t>
            </a:r>
          </a:p>
        </p:txBody>
      </p:sp>
      <p:sp>
        <p:nvSpPr>
          <p:cNvPr id="3" name="Content Placeholder 2"/>
          <p:cNvSpPr>
            <a:spLocks noGrp="1"/>
          </p:cNvSpPr>
          <p:nvPr>
            <p:ph idx="1"/>
          </p:nvPr>
        </p:nvSpPr>
        <p:spPr/>
        <p:txBody>
          <a:bodyPr/>
          <a:lstStyle/>
          <a:p>
            <a:r>
              <a:rPr lang="en-US" err="1"/>
              <a:t>JMenu</a:t>
            </a:r>
            <a:endParaRPr lang="en-US"/>
          </a:p>
          <a:p>
            <a:r>
              <a:rPr lang="en-US" err="1"/>
              <a:t>JMenu</a:t>
            </a:r>
            <a:r>
              <a:rPr lang="en-US"/>
              <a:t> Bar</a:t>
            </a:r>
          </a:p>
          <a:p>
            <a:r>
              <a:rPr lang="en-US" err="1"/>
              <a:t>JMenuItem</a:t>
            </a:r>
            <a:endParaRPr lang="en-US"/>
          </a:p>
          <a:p>
            <a:pPr algn="l"/>
            <a:r>
              <a:rPr lang="en-US" err="1"/>
              <a:t>JPopupMenu</a:t>
            </a:r>
            <a:endParaRPr lang="en-US"/>
          </a:p>
          <a:p>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259028949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81481"/>
            <a:ext cx="10972800" cy="4389120"/>
          </a:xfrm>
        </p:spPr>
        <p:txBody>
          <a:bodyPr/>
          <a:lstStyle/>
          <a:p>
            <a:pPr algn="just"/>
            <a:r>
              <a:rPr lang="vi-VN" b="1"/>
              <a:t>JMenuBar</a:t>
            </a:r>
            <a:r>
              <a:rPr lang="vi-VN"/>
              <a:t> là một class và được sử dụng để tạo một thanh menu. Một thanh menu chứa một hoặc nhiều item, ví dụ File, Edit, View, …</a:t>
            </a:r>
            <a:endParaRPr lang="en-US"/>
          </a:p>
          <a:p>
            <a:pPr algn="just"/>
            <a:r>
              <a:rPr lang="vi-VN" b="1"/>
              <a:t>JMenu</a:t>
            </a:r>
            <a:r>
              <a:rPr lang="vi-VN"/>
              <a:t> là một class được sử dụng để tạo một menu trên thanh menu. Khi chúng ta click vào JMenu, nó sẽ hiển thị một hoặc nhiều item. Và để thêm JMenu vào </a:t>
            </a:r>
            <a:r>
              <a:rPr lang="vi-VN" b="1"/>
              <a:t>JMenuBar</a:t>
            </a:r>
            <a:r>
              <a:rPr lang="vi-VN"/>
              <a:t>, chúng ta sử dụng phương thức </a:t>
            </a:r>
            <a:r>
              <a:rPr lang="vi-VN" b="1"/>
              <a:t>add()</a:t>
            </a:r>
            <a:r>
              <a:rPr lang="vi-VN"/>
              <a:t> của lớp JMenuBar.</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spTree>
    <p:extLst>
      <p:ext uri="{BB962C8B-B14F-4D97-AF65-F5344CB8AC3E}">
        <p14:creationId xmlns:p14="http://schemas.microsoft.com/office/powerpoint/2010/main" val="38166303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JMenuItem là một class được sử dụng để tạo ra một item và gắn vào JMenu. Khi người dùng click vào một menu item, nó sẽ phát sinh một sự kiện là performed.</a:t>
            </a:r>
            <a:endParaRPr lang="en-US"/>
          </a:p>
          <a:p>
            <a:pPr algn="just"/>
            <a:r>
              <a:rPr lang="vi-VN"/>
              <a:t>JPopupMenu là menu được xuất hiện khi người dùng right click vào một container như JFrame, JPanel, … Trong JPopupMenu cũng chứa các menu item cho phép người dùng lựa chọn.</a:t>
            </a:r>
            <a:endParaRPr lang="en-US"/>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spTree>
    <p:extLst>
      <p:ext uri="{BB962C8B-B14F-4D97-AF65-F5344CB8AC3E}">
        <p14:creationId xmlns:p14="http://schemas.microsoft.com/office/powerpoint/2010/main" val="182990423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a:latin typeface="Tahoma" pitchFamily="34" charset="0"/>
              <a:ea typeface="Tahoma" pitchFamily="34" charset="0"/>
              <a:cs typeface="Tahoma" pitchFamily="34" charset="0"/>
            </a:endParaRPr>
          </a:p>
          <a:p>
            <a:pPr marL="0" indent="0" algn="ctr" eaLnBrk="1" hangingPunct="1">
              <a:buNone/>
            </a:pPr>
            <a:r>
              <a:rPr lang="en-US" b="1" err="1">
                <a:latin typeface="Tahoma" pitchFamily="34" charset="0"/>
                <a:ea typeface="Tahoma" pitchFamily="34" charset="0"/>
                <a:cs typeface="Tahoma" pitchFamily="34" charset="0"/>
              </a:rPr>
              <a:t>THIẾT</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LẬP</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MỘT</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SỐ</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CHỨC</a:t>
            </a:r>
            <a:r>
              <a:rPr lang="en-US" b="1">
                <a:latin typeface="Tahoma" pitchFamily="34" charset="0"/>
                <a:ea typeface="Tahoma" pitchFamily="34" charset="0"/>
                <a:cs typeface="Tahoma" pitchFamily="34" charset="0"/>
              </a:rPr>
              <a:t> </a:t>
            </a:r>
            <a:r>
              <a:rPr lang="en-US" b="1" err="1">
                <a:latin typeface="Tahoma" pitchFamily="34" charset="0"/>
                <a:ea typeface="Tahoma" pitchFamily="34" charset="0"/>
                <a:cs typeface="Tahoma" pitchFamily="34" charset="0"/>
              </a:rPr>
              <a:t>NĂN</a:t>
            </a:r>
            <a:r>
              <a:rPr lang="en-US" sz="3600" b="1" err="1">
                <a:latin typeface="Tahoma" pitchFamily="34" charset="0"/>
                <a:ea typeface="Tahoma" pitchFamily="34" charset="0"/>
                <a:cs typeface="Tahoma" pitchFamily="34" charset="0"/>
              </a:rPr>
              <a:t>G</a:t>
            </a:r>
            <a:endParaRPr lang="en-US" sz="3600" b="1">
              <a:latin typeface="Tahoma" pitchFamily="34" charset="0"/>
              <a:ea typeface="Tahoma" pitchFamily="34" charset="0"/>
              <a:cs typeface="Tahoma" pitchFamily="34" charset="0"/>
            </a:endParaRPr>
          </a:p>
          <a:p>
            <a:pPr marL="0" indent="0" algn="ctr" eaLnBrk="1" hangingPunct="1">
              <a:buNone/>
            </a:pPr>
            <a:r>
              <a:rPr lang="en-US" b="1">
                <a:latin typeface="Tahoma" pitchFamily="34" charset="0"/>
                <a:ea typeface="Tahoma" pitchFamily="34" charset="0"/>
                <a:cs typeface="Tahoma" pitchFamily="34" charset="0"/>
              </a:rPr>
              <a:t>CHO </a:t>
            </a:r>
            <a:r>
              <a:rPr lang="en-US" b="1" err="1">
                <a:latin typeface="Tahoma" pitchFamily="34" charset="0"/>
                <a:ea typeface="Tahoma" pitchFamily="34" charset="0"/>
                <a:cs typeface="Tahoma" pitchFamily="34" charset="0"/>
              </a:rPr>
              <a:t>JBUTTON</a:t>
            </a:r>
            <a:endParaRPr lang="en-US" sz="3600" b="1">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077068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3F86C52748C3064B96C6183C5E4F5D6A" ma:contentTypeVersion="2" ma:contentTypeDescription="Tạo tài liệu mới." ma:contentTypeScope="" ma:versionID="c919545fa6b353864d4393a98e51b12f">
  <xsd:schema xmlns:xsd="http://www.w3.org/2001/XMLSchema" xmlns:xs="http://www.w3.org/2001/XMLSchema" xmlns:p="http://schemas.microsoft.com/office/2006/metadata/properties" xmlns:ns2="86d19c87-917d-4f29-8697-bca4dc01489d" targetNamespace="http://schemas.microsoft.com/office/2006/metadata/properties" ma:root="true" ma:fieldsID="874f7da5ea08bc3bbc1e39eaadacd786" ns2:_="">
    <xsd:import namespace="86d19c87-917d-4f29-8697-bca4dc0148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19c87-917d-4f29-8697-bca4dc0148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96C3F6-CC06-44DF-B092-F1AA3F6D8877}">
  <ds:schemaRefs>
    <ds:schemaRef ds:uri="http://schemas.microsoft.com/sharepoint/v3/contenttype/forms"/>
  </ds:schemaRefs>
</ds:datastoreItem>
</file>

<file path=customXml/itemProps2.xml><?xml version="1.0" encoding="utf-8"?>
<ds:datastoreItem xmlns:ds="http://schemas.openxmlformats.org/officeDocument/2006/customXml" ds:itemID="{65D49E17-193A-4BF1-8273-245C19F10A2F}">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1AC65AA9-EB91-4336-9845-FFE2423CEE9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Presentation on brainstorming</vt:lpstr>
      <vt:lpstr>1_Presentation on brainstorming</vt:lpstr>
      <vt:lpstr>MENU</vt:lpstr>
      <vt:lpstr>Mục tiêu</vt:lpstr>
      <vt:lpstr>PowerPoint Presentation</vt:lpstr>
      <vt:lpstr>Ví dụ</vt:lpstr>
      <vt:lpstr>PowerPoint Presentation</vt:lpstr>
      <vt:lpstr>Các thành phần trong Menu </vt:lpstr>
      <vt:lpstr>PowerPoint Presentation</vt:lpstr>
      <vt:lpstr>PowerPoint Presentation</vt:lpstr>
      <vt:lpstr>PowerPoint Presentation</vt:lpstr>
      <vt:lpstr>Thiết lập phím tắt</vt:lpstr>
      <vt:lpstr>Ví dụ</vt:lpstr>
      <vt:lpstr>Tạo chú thích</vt:lpstr>
      <vt:lpstr>Ví dụ</vt:lpstr>
      <vt:lpstr>PowerPoint Presentation</vt:lpstr>
      <vt:lpstr>Tóm tắt</vt:lpstr>
      <vt:lpstr>Câu hỏi và thảo luận</vt:lpstr>
      <vt:lpstr>Câu hỏi ôn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revision>2</cp:revision>
  <dcterms:created xsi:type="dcterms:W3CDTF">2018-10-17T08:05:59Z</dcterms:created>
  <dcterms:modified xsi:type="dcterms:W3CDTF">2020-11-17T06:33:30Z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0x0101003F86C52748C3064B96C6183C5E4F5D6A</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