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905" r:id="rId5"/>
  </p:sldMasterIdLst>
  <p:notesMasterIdLst>
    <p:notesMasterId r:id="rId41"/>
  </p:notesMasterIdLst>
  <p:sldIdLst>
    <p:sldId id="365" r:id="rId6"/>
    <p:sldId id="430" r:id="rId7"/>
    <p:sldId id="431" r:id="rId8"/>
    <p:sldId id="701" r:id="rId9"/>
    <p:sldId id="732" r:id="rId10"/>
    <p:sldId id="743" r:id="rId11"/>
    <p:sldId id="744" r:id="rId12"/>
    <p:sldId id="755" r:id="rId13"/>
    <p:sldId id="734" r:id="rId14"/>
    <p:sldId id="777" r:id="rId15"/>
    <p:sldId id="778" r:id="rId16"/>
    <p:sldId id="784" r:id="rId17"/>
    <p:sldId id="780" r:id="rId18"/>
    <p:sldId id="731" r:id="rId19"/>
    <p:sldId id="756" r:id="rId20"/>
    <p:sldId id="758" r:id="rId21"/>
    <p:sldId id="757" r:id="rId22"/>
    <p:sldId id="759" r:id="rId23"/>
    <p:sldId id="760" r:id="rId24"/>
    <p:sldId id="761" r:id="rId25"/>
    <p:sldId id="786" r:id="rId26"/>
    <p:sldId id="787" r:id="rId27"/>
    <p:sldId id="765" r:id="rId28"/>
    <p:sldId id="788" r:id="rId29"/>
    <p:sldId id="781" r:id="rId30"/>
    <p:sldId id="766" r:id="rId31"/>
    <p:sldId id="785" r:id="rId32"/>
    <p:sldId id="770" r:id="rId33"/>
    <p:sldId id="775" r:id="rId34"/>
    <p:sldId id="776" r:id="rId35"/>
    <p:sldId id="782" r:id="rId36"/>
    <p:sldId id="783" r:id="rId37"/>
    <p:sldId id="548" r:id="rId38"/>
    <p:sldId id="445" r:id="rId39"/>
    <p:sldId id="447" r:id="rId4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93BF2-75C1-4186-A2A6-222AF50C1D7D}" v="3" dt="2020-11-10T08:09:12.976"/>
    <p1510:client id="{14348991-F7FE-4C02-BE68-9C19A7647766}" v="15" dt="2020-11-10T08:02:20.246"/>
    <p1510:client id="{17505E13-5E38-4AFE-959E-F00B2E03216D}" v="5" dt="2020-11-10T06:55:08.276"/>
    <p1510:client id="{24C9BD60-3A7A-4BD0-B30D-2D6858773BAB}" v="2" dt="2020-11-10T07:00:51.145"/>
    <p1510:client id="{32576082-AF2B-47D4-A269-2B4E211AFF05}" v="1" dt="2020-11-19T06:00:00.103"/>
    <p1510:client id="{42EEDED5-3703-467A-98E3-F5B5E47AD2BB}" v="1" dt="2020-11-10T08:14:11.645"/>
    <p1510:client id="{44119D36-AF97-4123-A42A-8D3831951DDE}" v="1" dt="2020-11-10T07:34:38.853"/>
    <p1510:client id="{4B229E87-C65E-436D-91D2-33EE3811B776}" v="1" dt="2020-11-17T04:43:31.214"/>
    <p1510:client id="{572C0ADA-0CB5-4408-9D16-0D029E0B23BC}" v="11" dt="2020-11-10T07:52:37.197"/>
    <p1510:client id="{58BF53E1-D7B7-4194-B130-D5DD77C49D19}" v="1" dt="2020-11-10T07:22:46.261"/>
    <p1510:client id="{590FDC23-C87D-4372-A650-7F0E2A912FFA}" v="1" dt="2020-11-10T07:49:59.086"/>
    <p1510:client id="{739AA822-A469-4637-8DAB-024B4F534C93}" v="4" dt="2020-11-10T08:10:23.603"/>
    <p1510:client id="{7604020F-75C8-421E-9BFE-3FB34E1BAA6E}" v="2" dt="2020-11-10T07:46:10.563"/>
    <p1510:client id="{7C3D3648-5467-44DB-A55D-6A2EB9578E51}" v="4" dt="2020-11-10T08:09:40.771"/>
    <p1510:client id="{7F0BC0AE-D1CE-4B8D-B15E-7AC36DE4580B}" v="1" dt="2020-11-10T07:55:53.132"/>
    <p1510:client id="{A1B2B319-BE50-46C6-B91A-D2D6FE1B54F2}" v="1" dt="2020-11-10T08:04:52.151"/>
    <p1510:client id="{BBDEC715-8C42-4248-A79E-253216E8BEE0}" v="2" dt="2020-11-10T06:49:23.046"/>
    <p1510:client id="{C8B52218-5FC3-4C0A-A1C3-A09928B1F8A5}" v="3" dt="2020-11-19T03:42:47.152"/>
    <p1510:client id="{C93C7CF9-DD10-467F-9CEA-5F9CEC3A4E6C}" v="4" dt="2020-11-17T06:34:26.238"/>
    <p1510:client id="{E50A328F-5674-4579-A871-F50161ACACA0}" v="10" dt="2020-11-10T08:21:58.773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Van Nhon" userId="S::nhon.nguyenvan@phuxuan.edu.vn::b15f35be-05c6-46f5-9fcb-91d13e819264" providerId="AD" clId="Web-{17505E13-5E38-4AFE-959E-F00B2E03216D}"/>
    <pc:docChg chg="addSld delSld">
      <pc:chgData name="Nguyen Van Nhon" userId="S::nhon.nguyenvan@phuxuan.edu.vn::b15f35be-05c6-46f5-9fcb-91d13e819264" providerId="AD" clId="Web-{17505E13-5E38-4AFE-959E-F00B2E03216D}" dt="2020-11-10T06:55:04.854" v="1"/>
      <pc:docMkLst>
        <pc:docMk/>
      </pc:docMkLst>
      <pc:sldChg chg="add del">
        <pc:chgData name="Nguyen Van Nhon" userId="S::nhon.nguyenvan@phuxuan.edu.vn::b15f35be-05c6-46f5-9fcb-91d13e819264" providerId="AD" clId="Web-{17505E13-5E38-4AFE-959E-F00B2E03216D}" dt="2020-11-10T06:55:04.854" v="1"/>
        <pc:sldMkLst>
          <pc:docMk/>
          <pc:sldMk cId="1251801903" sldId="780"/>
        </pc:sldMkLst>
      </pc:sldChg>
    </pc:docChg>
  </pc:docChgLst>
  <pc:docChgLst>
    <pc:chgData name="Vo Duc Hoang  Duy" userId="S::duy.voduchoang@phuxuan.edu.vn::2320a2e7-e3e8-4e1e-9a59-2b0feac4dc79" providerId="AD" clId="Web-{32576082-AF2B-47D4-A269-2B4E211AFF05}"/>
    <pc:docChg chg="modSld">
      <pc:chgData name="Vo Duc Hoang  Duy" userId="S::duy.voduchoang@phuxuan.edu.vn::2320a2e7-e3e8-4e1e-9a59-2b0feac4dc79" providerId="AD" clId="Web-{32576082-AF2B-47D4-A269-2B4E211AFF05}" dt="2020-11-19T06:00:00.103" v="0" actId="1076"/>
      <pc:docMkLst>
        <pc:docMk/>
      </pc:docMkLst>
      <pc:sldChg chg="modSp">
        <pc:chgData name="Vo Duc Hoang  Duy" userId="S::duy.voduchoang@phuxuan.edu.vn::2320a2e7-e3e8-4e1e-9a59-2b0feac4dc79" providerId="AD" clId="Web-{32576082-AF2B-47D4-A269-2B4E211AFF05}" dt="2020-11-19T06:00:00.103" v="0" actId="1076"/>
        <pc:sldMkLst>
          <pc:docMk/>
          <pc:sldMk cId="2928855980" sldId="776"/>
        </pc:sldMkLst>
        <pc:picChg chg="mod">
          <ac:chgData name="Vo Duc Hoang  Duy" userId="S::duy.voduchoang@phuxuan.edu.vn::2320a2e7-e3e8-4e1e-9a59-2b0feac4dc79" providerId="AD" clId="Web-{32576082-AF2B-47D4-A269-2B4E211AFF05}" dt="2020-11-19T06:00:00.103" v="0" actId="1076"/>
          <ac:picMkLst>
            <pc:docMk/>
            <pc:sldMk cId="2928855980" sldId="776"/>
            <ac:picMk id="1026" creationId="{00000000-0000-0000-0000-000000000000}"/>
          </ac:picMkLst>
        </pc:picChg>
      </pc:sldChg>
    </pc:docChg>
  </pc:docChgLst>
  <pc:docChgLst>
    <pc:chgData name="Nguyen Van Quoc Viet" userId="S::viet.nguyenvanquoc@phuxuan.edu.vn::c88b8c3f-c968-459d-b7aa-c928ab2d64b0" providerId="AD" clId="Web-{4B229E87-C65E-436D-91D2-33EE3811B776}"/>
    <pc:docChg chg="modSld">
      <pc:chgData name="Nguyen Van Quoc Viet" userId="S::viet.nguyenvanquoc@phuxuan.edu.vn::c88b8c3f-c968-459d-b7aa-c928ab2d64b0" providerId="AD" clId="Web-{4B229E87-C65E-436D-91D2-33EE3811B776}" dt="2020-11-17T04:43:31.214" v="0" actId="1076"/>
      <pc:docMkLst>
        <pc:docMk/>
      </pc:docMkLst>
      <pc:sldChg chg="modSp">
        <pc:chgData name="Nguyen Van Quoc Viet" userId="S::viet.nguyenvanquoc@phuxuan.edu.vn::c88b8c3f-c968-459d-b7aa-c928ab2d64b0" providerId="AD" clId="Web-{4B229E87-C65E-436D-91D2-33EE3811B776}" dt="2020-11-17T04:43:31.214" v="0" actId="1076"/>
        <pc:sldMkLst>
          <pc:docMk/>
          <pc:sldMk cId="1587377103" sldId="782"/>
        </pc:sldMkLst>
        <pc:picChg chg="mod">
          <ac:chgData name="Nguyen Van Quoc Viet" userId="S::viet.nguyenvanquoc@phuxuan.edu.vn::c88b8c3f-c968-459d-b7aa-c928ab2d64b0" providerId="AD" clId="Web-{4B229E87-C65E-436D-91D2-33EE3811B776}" dt="2020-11-17T04:43:31.214" v="0" actId="1076"/>
          <ac:picMkLst>
            <pc:docMk/>
            <pc:sldMk cId="1587377103" sldId="782"/>
            <ac:picMk id="6146" creationId="{00000000-0000-0000-0000-000000000000}"/>
          </ac:picMkLst>
        </pc:picChg>
      </pc:sldChg>
    </pc:docChg>
  </pc:docChgLst>
  <pc:docChgLst>
    <pc:chgData name="Nguyen Hong Linh" userId="S::linh.nguyenhong@phuxuan.edu.vn::abd61b8e-0280-46e9-b555-b415dfbd5d55" providerId="AD" clId="Web-{572C0ADA-0CB5-4408-9D16-0D029E0B23BC}"/>
    <pc:docChg chg="modSld">
      <pc:chgData name="Nguyen Hong Linh" userId="S::linh.nguyenhong@phuxuan.edu.vn::abd61b8e-0280-46e9-b555-b415dfbd5d55" providerId="AD" clId="Web-{572C0ADA-0CB5-4408-9D16-0D029E0B23BC}" dt="2020-11-10T07:52:37.197" v="10" actId="1076"/>
      <pc:docMkLst>
        <pc:docMk/>
      </pc:docMkLst>
      <pc:sldChg chg="modSp">
        <pc:chgData name="Nguyen Hong Linh" userId="S::linh.nguyenhong@phuxuan.edu.vn::abd61b8e-0280-46e9-b555-b415dfbd5d55" providerId="AD" clId="Web-{572C0ADA-0CB5-4408-9D16-0D029E0B23BC}" dt="2020-11-10T07:52:37.197" v="10" actId="1076"/>
        <pc:sldMkLst>
          <pc:docMk/>
          <pc:sldMk cId="2928855980" sldId="776"/>
        </pc:sldMkLst>
        <pc:picChg chg="mod">
          <ac:chgData name="Nguyen Hong Linh" userId="S::linh.nguyenhong@phuxuan.edu.vn::abd61b8e-0280-46e9-b555-b415dfbd5d55" providerId="AD" clId="Web-{572C0ADA-0CB5-4408-9D16-0D029E0B23BC}" dt="2020-11-10T07:52:37.197" v="10" actId="1076"/>
          <ac:picMkLst>
            <pc:docMk/>
            <pc:sldMk cId="2928855980" sldId="776"/>
            <ac:picMk id="1026" creationId="{00000000-0000-0000-0000-000000000000}"/>
          </ac:picMkLst>
        </pc:picChg>
      </pc:sldChg>
    </pc:docChg>
  </pc:docChgLst>
  <pc:docChgLst>
    <pc:chgData name="Nguyen Thi Le Tho" userId="S::tho.nguyenthile@phuxuan.edu.vn::542c51bb-e0bb-4965-938f-28a213345053" providerId="AD" clId="Web-{44119D36-AF97-4123-A42A-8D3831951DDE}"/>
    <pc:docChg chg="modSld">
      <pc:chgData name="Nguyen Thi Le Tho" userId="S::tho.nguyenthile@phuxuan.edu.vn::542c51bb-e0bb-4965-938f-28a213345053" providerId="AD" clId="Web-{44119D36-AF97-4123-A42A-8D3831951DDE}" dt="2020-11-10T07:34:38.853" v="0" actId="1076"/>
      <pc:docMkLst>
        <pc:docMk/>
      </pc:docMkLst>
      <pc:sldChg chg="modSp">
        <pc:chgData name="Nguyen Thi Le Tho" userId="S::tho.nguyenthile@phuxuan.edu.vn::542c51bb-e0bb-4965-938f-28a213345053" providerId="AD" clId="Web-{44119D36-AF97-4123-A42A-8D3831951DDE}" dt="2020-11-10T07:34:38.853" v="0" actId="1076"/>
        <pc:sldMkLst>
          <pc:docMk/>
          <pc:sldMk cId="463697293" sldId="758"/>
        </pc:sldMkLst>
        <pc:picChg chg="mod">
          <ac:chgData name="Nguyen Thi Le Tho" userId="S::tho.nguyenthile@phuxuan.edu.vn::542c51bb-e0bb-4965-938f-28a213345053" providerId="AD" clId="Web-{44119D36-AF97-4123-A42A-8D3831951DDE}" dt="2020-11-10T07:34:38.853" v="0" actId="1076"/>
          <ac:picMkLst>
            <pc:docMk/>
            <pc:sldMk cId="463697293" sldId="758"/>
            <ac:picMk id="3075" creationId="{00000000-0000-0000-0000-000000000000}"/>
          </ac:picMkLst>
        </pc:picChg>
      </pc:sldChg>
    </pc:docChg>
  </pc:docChgLst>
  <pc:docChgLst>
    <pc:chgData name="Nguyen Vo Tien  Dung" userId="S::dung.nguyenvotien@phuxuan.edu.vn::63a753c4-e600-4379-9e60-0a3dec6883dd" providerId="AD" clId="Web-{42EEDED5-3703-467A-98E3-F5B5E47AD2BB}"/>
    <pc:docChg chg="modSld">
      <pc:chgData name="Nguyen Vo Tien  Dung" userId="S::dung.nguyenvotien@phuxuan.edu.vn::63a753c4-e600-4379-9e60-0a3dec6883dd" providerId="AD" clId="Web-{42EEDED5-3703-467A-98E3-F5B5E47AD2BB}" dt="2020-11-10T08:14:11.645" v="0" actId="1076"/>
      <pc:docMkLst>
        <pc:docMk/>
      </pc:docMkLst>
      <pc:sldChg chg="modSp">
        <pc:chgData name="Nguyen Vo Tien  Dung" userId="S::dung.nguyenvotien@phuxuan.edu.vn::63a753c4-e600-4379-9e60-0a3dec6883dd" providerId="AD" clId="Web-{42EEDED5-3703-467A-98E3-F5B5E47AD2BB}" dt="2020-11-10T08:14:11.645" v="0" actId="1076"/>
        <pc:sldMkLst>
          <pc:docMk/>
          <pc:sldMk cId="1587377103" sldId="782"/>
        </pc:sldMkLst>
        <pc:picChg chg="mod">
          <ac:chgData name="Nguyen Vo Tien  Dung" userId="S::dung.nguyenvotien@phuxuan.edu.vn::63a753c4-e600-4379-9e60-0a3dec6883dd" providerId="AD" clId="Web-{42EEDED5-3703-467A-98E3-F5B5E47AD2BB}" dt="2020-11-10T08:14:11.645" v="0" actId="1076"/>
          <ac:picMkLst>
            <pc:docMk/>
            <pc:sldMk cId="1587377103" sldId="782"/>
            <ac:picMk id="6146" creationId="{00000000-0000-0000-0000-000000000000}"/>
          </ac:picMkLst>
        </pc:picChg>
      </pc:sldChg>
    </pc:docChg>
  </pc:docChgLst>
  <pc:docChgLst>
    <pc:chgData name="Le Van Hieu" userId="S::hieu.levan@phuxuan.edu.vn::61a69553-1090-4904-a91c-58de47d58a3b" providerId="AD" clId="Web-{BBDEC715-8C42-4248-A79E-253216E8BEE0}"/>
    <pc:docChg chg="modSld">
      <pc:chgData name="Le Van Hieu" userId="S::hieu.levan@phuxuan.edu.vn::61a69553-1090-4904-a91c-58de47d58a3b" providerId="AD" clId="Web-{BBDEC715-8C42-4248-A79E-253216E8BEE0}" dt="2020-11-10T06:49:23.031" v="1" actId="20577"/>
      <pc:docMkLst>
        <pc:docMk/>
      </pc:docMkLst>
      <pc:sldChg chg="modSp">
        <pc:chgData name="Le Van Hieu" userId="S::hieu.levan@phuxuan.edu.vn::61a69553-1090-4904-a91c-58de47d58a3b" providerId="AD" clId="Web-{BBDEC715-8C42-4248-A79E-253216E8BEE0}" dt="2020-11-10T06:49:23.031" v="1" actId="20577"/>
        <pc:sldMkLst>
          <pc:docMk/>
          <pc:sldMk cId="1904796915" sldId="778"/>
        </pc:sldMkLst>
        <pc:spChg chg="mod">
          <ac:chgData name="Le Van Hieu" userId="S::hieu.levan@phuxuan.edu.vn::61a69553-1090-4904-a91c-58de47d58a3b" providerId="AD" clId="Web-{BBDEC715-8C42-4248-A79E-253216E8BEE0}" dt="2020-11-10T06:49:23.031" v="1" actId="20577"/>
          <ac:spMkLst>
            <pc:docMk/>
            <pc:sldMk cId="1904796915" sldId="778"/>
            <ac:spMk id="3" creationId="{00000000-0000-0000-0000-000000000000}"/>
          </ac:spMkLst>
        </pc:spChg>
      </pc:sldChg>
    </pc:docChg>
  </pc:docChgLst>
  <pc:docChgLst>
    <pc:chgData name="Vo Duc Hoang  Duy" userId="S::duy.voduchoang@phuxuan.edu.vn::2320a2e7-e3e8-4e1e-9a59-2b0feac4dc79" providerId="AD" clId="Web-{C8B52218-5FC3-4C0A-A1C3-A09928B1F8A5}"/>
    <pc:docChg chg="modSld">
      <pc:chgData name="Vo Duc Hoang  Duy" userId="S::duy.voduchoang@phuxuan.edu.vn::2320a2e7-e3e8-4e1e-9a59-2b0feac4dc79" providerId="AD" clId="Web-{C8B52218-5FC3-4C0A-A1C3-A09928B1F8A5}" dt="2020-11-19T03:42:47.152" v="2" actId="1076"/>
      <pc:docMkLst>
        <pc:docMk/>
      </pc:docMkLst>
      <pc:sldChg chg="modSp">
        <pc:chgData name="Vo Duc Hoang  Duy" userId="S::duy.voduchoang@phuxuan.edu.vn::2320a2e7-e3e8-4e1e-9a59-2b0feac4dc79" providerId="AD" clId="Web-{C8B52218-5FC3-4C0A-A1C3-A09928B1F8A5}" dt="2020-11-19T03:42:47.152" v="2" actId="1076"/>
        <pc:sldMkLst>
          <pc:docMk/>
          <pc:sldMk cId="1056148610" sldId="781"/>
        </pc:sldMkLst>
        <pc:picChg chg="mod">
          <ac:chgData name="Vo Duc Hoang  Duy" userId="S::duy.voduchoang@phuxuan.edu.vn::2320a2e7-e3e8-4e1e-9a59-2b0feac4dc79" providerId="AD" clId="Web-{C8B52218-5FC3-4C0A-A1C3-A09928B1F8A5}" dt="2020-11-19T03:42:47.152" v="2" actId="1076"/>
          <ac:picMkLst>
            <pc:docMk/>
            <pc:sldMk cId="1056148610" sldId="781"/>
            <ac:picMk id="5122" creationId="{00000000-0000-0000-0000-000000000000}"/>
          </ac:picMkLst>
        </pc:picChg>
      </pc:sldChg>
    </pc:docChg>
  </pc:docChgLst>
  <pc:docChgLst>
    <pc:chgData name="Nguyen Cong Minh" userId="S::minh.nguyencong@phuxuan.edu.vn::898ec137-547d-4e45-858d-d6443acddd21" providerId="AD" clId="Web-{590FDC23-C87D-4372-A650-7F0E2A912FFA}"/>
    <pc:docChg chg="modSld">
      <pc:chgData name="Nguyen Cong Minh" userId="S::minh.nguyencong@phuxuan.edu.vn::898ec137-547d-4e45-858d-d6443acddd21" providerId="AD" clId="Web-{590FDC23-C87D-4372-A650-7F0E2A912FFA}" dt="2020-11-10T07:49:59.086" v="0" actId="1076"/>
      <pc:docMkLst>
        <pc:docMk/>
      </pc:docMkLst>
      <pc:sldChg chg="modSp">
        <pc:chgData name="Nguyen Cong Minh" userId="S::minh.nguyencong@phuxuan.edu.vn::898ec137-547d-4e45-858d-d6443acddd21" providerId="AD" clId="Web-{590FDC23-C87D-4372-A650-7F0E2A912FFA}" dt="2020-11-10T07:49:59.086" v="0" actId="1076"/>
        <pc:sldMkLst>
          <pc:docMk/>
          <pc:sldMk cId="2928855980" sldId="776"/>
        </pc:sldMkLst>
        <pc:picChg chg="mod">
          <ac:chgData name="Nguyen Cong Minh" userId="S::minh.nguyencong@phuxuan.edu.vn::898ec137-547d-4e45-858d-d6443acddd21" providerId="AD" clId="Web-{590FDC23-C87D-4372-A650-7F0E2A912FFA}" dt="2020-11-10T07:49:59.086" v="0" actId="1076"/>
          <ac:picMkLst>
            <pc:docMk/>
            <pc:sldMk cId="2928855980" sldId="776"/>
            <ac:picMk id="1026" creationId="{00000000-0000-0000-0000-000000000000}"/>
          </ac:picMkLst>
        </pc:picChg>
      </pc:sldChg>
    </pc:docChg>
  </pc:docChgLst>
  <pc:docChgLst>
    <pc:chgData name="Bui Cong Duyet" userId="S::duyet.buicong@phuxuan.edu.vn::9aca9f28-3dfd-4d1c-b326-99e7d338b0e7" providerId="AD" clId="Web-{7F0BC0AE-D1CE-4B8D-B15E-7AC36DE4580B}"/>
    <pc:docChg chg="modSld">
      <pc:chgData name="Bui Cong Duyet" userId="S::duyet.buicong@phuxuan.edu.vn::9aca9f28-3dfd-4d1c-b326-99e7d338b0e7" providerId="AD" clId="Web-{7F0BC0AE-D1CE-4B8D-B15E-7AC36DE4580B}" dt="2020-11-10T07:55:53.132" v="0" actId="1076"/>
      <pc:docMkLst>
        <pc:docMk/>
      </pc:docMkLst>
      <pc:sldChg chg="modSp">
        <pc:chgData name="Bui Cong Duyet" userId="S::duyet.buicong@phuxuan.edu.vn::9aca9f28-3dfd-4d1c-b326-99e7d338b0e7" providerId="AD" clId="Web-{7F0BC0AE-D1CE-4B8D-B15E-7AC36DE4580B}" dt="2020-11-10T07:55:53.132" v="0" actId="1076"/>
        <pc:sldMkLst>
          <pc:docMk/>
          <pc:sldMk cId="1587377103" sldId="782"/>
        </pc:sldMkLst>
        <pc:picChg chg="mod">
          <ac:chgData name="Bui Cong Duyet" userId="S::duyet.buicong@phuxuan.edu.vn::9aca9f28-3dfd-4d1c-b326-99e7d338b0e7" providerId="AD" clId="Web-{7F0BC0AE-D1CE-4B8D-B15E-7AC36DE4580B}" dt="2020-11-10T07:55:53.132" v="0" actId="1076"/>
          <ac:picMkLst>
            <pc:docMk/>
            <pc:sldMk cId="1587377103" sldId="782"/>
            <ac:picMk id="6146" creationId="{00000000-0000-0000-0000-000000000000}"/>
          </ac:picMkLst>
        </pc:picChg>
      </pc:sldChg>
    </pc:docChg>
  </pc:docChgLst>
  <pc:docChgLst>
    <pc:chgData name="Le Quoc Khanh" userId="S::khanh.lequoc@phuxuan.edu.vn::4e983eb9-e027-4140-9589-21d150df46c3" providerId="AD" clId="Web-{E50A328F-5674-4579-A871-F50161ACACA0}"/>
    <pc:docChg chg="modSld">
      <pc:chgData name="Le Quoc Khanh" userId="S::khanh.lequoc@phuxuan.edu.vn::4e983eb9-e027-4140-9589-21d150df46c3" providerId="AD" clId="Web-{E50A328F-5674-4579-A871-F50161ACACA0}" dt="2020-11-10T08:21:58.773" v="9" actId="1076"/>
      <pc:docMkLst>
        <pc:docMk/>
      </pc:docMkLst>
      <pc:sldChg chg="addSp delSp modSp">
        <pc:chgData name="Le Quoc Khanh" userId="S::khanh.lequoc@phuxuan.edu.vn::4e983eb9-e027-4140-9589-21d150df46c3" providerId="AD" clId="Web-{E50A328F-5674-4579-A871-F50161ACACA0}" dt="2020-11-10T08:21:58.773" v="9" actId="1076"/>
        <pc:sldMkLst>
          <pc:docMk/>
          <pc:sldMk cId="1587377103" sldId="782"/>
        </pc:sldMkLst>
        <pc:picChg chg="add del mod">
          <ac:chgData name="Le Quoc Khanh" userId="S::khanh.lequoc@phuxuan.edu.vn::4e983eb9-e027-4140-9589-21d150df46c3" providerId="AD" clId="Web-{E50A328F-5674-4579-A871-F50161ACACA0}" dt="2020-11-10T08:21:58.773" v="9" actId="1076"/>
          <ac:picMkLst>
            <pc:docMk/>
            <pc:sldMk cId="1587377103" sldId="782"/>
            <ac:picMk id="6146" creationId="{00000000-0000-0000-0000-000000000000}"/>
          </ac:picMkLst>
        </pc:picChg>
      </pc:sldChg>
    </pc:docChg>
  </pc:docChgLst>
  <pc:docChgLst>
    <pc:chgData name="Briu Thi Y" userId="S::y.briuthi@phuxuan.edu.vn::6151486d-5d7a-4783-92f8-6527b1829ae5" providerId="AD" clId="Web-{24C9BD60-3A7A-4BD0-B30D-2D6858773BAB}"/>
    <pc:docChg chg="modSld">
      <pc:chgData name="Briu Thi Y" userId="S::y.briuthi@phuxuan.edu.vn::6151486d-5d7a-4783-92f8-6527b1829ae5" providerId="AD" clId="Web-{24C9BD60-3A7A-4BD0-B30D-2D6858773BAB}" dt="2020-11-10T07:00:51.145" v="1" actId="1076"/>
      <pc:docMkLst>
        <pc:docMk/>
      </pc:docMkLst>
      <pc:sldChg chg="modSp">
        <pc:chgData name="Briu Thi Y" userId="S::y.briuthi@phuxuan.edu.vn::6151486d-5d7a-4783-92f8-6527b1829ae5" providerId="AD" clId="Web-{24C9BD60-3A7A-4BD0-B30D-2D6858773BAB}" dt="2020-11-10T07:00:51.145" v="1" actId="1076"/>
        <pc:sldMkLst>
          <pc:docMk/>
          <pc:sldMk cId="2720274792" sldId="777"/>
        </pc:sldMkLst>
        <pc:picChg chg="mod">
          <ac:chgData name="Briu Thi Y" userId="S::y.briuthi@phuxuan.edu.vn::6151486d-5d7a-4783-92f8-6527b1829ae5" providerId="AD" clId="Web-{24C9BD60-3A7A-4BD0-B30D-2D6858773BAB}" dt="2020-11-10T07:00:51.145" v="1" actId="1076"/>
          <ac:picMkLst>
            <pc:docMk/>
            <pc:sldMk cId="2720274792" sldId="777"/>
            <ac:picMk id="2050" creationId="{00000000-0000-0000-0000-000000000000}"/>
          </ac:picMkLst>
        </pc:picChg>
      </pc:sldChg>
    </pc:docChg>
  </pc:docChgLst>
  <pc:docChgLst>
    <pc:chgData name="Le Quoc Khanh" userId="S::khanh.lequoc@phuxuan.edu.vn::4e983eb9-e027-4140-9589-21d150df46c3" providerId="AD" clId="Web-{7604020F-75C8-421E-9BFE-3FB34E1BAA6E}"/>
    <pc:docChg chg="modSld">
      <pc:chgData name="Le Quoc Khanh" userId="S::khanh.lequoc@phuxuan.edu.vn::4e983eb9-e027-4140-9589-21d150df46c3" providerId="AD" clId="Web-{7604020F-75C8-421E-9BFE-3FB34E1BAA6E}" dt="2020-11-10T07:46:10.563" v="1" actId="1076"/>
      <pc:docMkLst>
        <pc:docMk/>
      </pc:docMkLst>
      <pc:sldChg chg="modSp">
        <pc:chgData name="Le Quoc Khanh" userId="S::khanh.lequoc@phuxuan.edu.vn::4e983eb9-e027-4140-9589-21d150df46c3" providerId="AD" clId="Web-{7604020F-75C8-421E-9BFE-3FB34E1BAA6E}" dt="2020-11-10T07:46:10.563" v="1" actId="1076"/>
        <pc:sldMkLst>
          <pc:docMk/>
          <pc:sldMk cId="1368685133" sldId="756"/>
        </pc:sldMkLst>
        <pc:picChg chg="mod">
          <ac:chgData name="Le Quoc Khanh" userId="S::khanh.lequoc@phuxuan.edu.vn::4e983eb9-e027-4140-9589-21d150df46c3" providerId="AD" clId="Web-{7604020F-75C8-421E-9BFE-3FB34E1BAA6E}" dt="2020-11-10T07:46:10.563" v="1" actId="1076"/>
          <ac:picMkLst>
            <pc:docMk/>
            <pc:sldMk cId="1368685133" sldId="756"/>
            <ac:picMk id="4098" creationId="{00000000-0000-0000-0000-000000000000}"/>
          </ac:picMkLst>
        </pc:picChg>
      </pc:sldChg>
    </pc:docChg>
  </pc:docChgLst>
  <pc:docChgLst>
    <pc:chgData name="Pham Minh Vu" userId="S::vu.phamminh@phuxuan.edu.vn::71916d25-f996-40a7-8ccc-77916d47a831" providerId="AD" clId="Web-{10893BF2-75C1-4186-A2A6-222AF50C1D7D}"/>
    <pc:docChg chg="modSld">
      <pc:chgData name="Pham Minh Vu" userId="S::vu.phamminh@phuxuan.edu.vn::71916d25-f996-40a7-8ccc-77916d47a831" providerId="AD" clId="Web-{10893BF2-75C1-4186-A2A6-222AF50C1D7D}" dt="2020-11-10T08:09:12.929" v="2"/>
      <pc:docMkLst>
        <pc:docMk/>
      </pc:docMkLst>
      <pc:sldChg chg="addSp delSp modSp">
        <pc:chgData name="Pham Minh Vu" userId="S::vu.phamminh@phuxuan.edu.vn::71916d25-f996-40a7-8ccc-77916d47a831" providerId="AD" clId="Web-{10893BF2-75C1-4186-A2A6-222AF50C1D7D}" dt="2020-11-10T08:09:12.929" v="2"/>
        <pc:sldMkLst>
          <pc:docMk/>
          <pc:sldMk cId="2928855980" sldId="776"/>
        </pc:sldMkLst>
        <pc:picChg chg="add del mod">
          <ac:chgData name="Pham Minh Vu" userId="S::vu.phamminh@phuxuan.edu.vn::71916d25-f996-40a7-8ccc-77916d47a831" providerId="AD" clId="Web-{10893BF2-75C1-4186-A2A6-222AF50C1D7D}" dt="2020-11-10T08:09:12.929" v="2"/>
          <ac:picMkLst>
            <pc:docMk/>
            <pc:sldMk cId="2928855980" sldId="776"/>
            <ac:picMk id="1026" creationId="{00000000-0000-0000-0000-000000000000}"/>
          </ac:picMkLst>
        </pc:picChg>
      </pc:sldChg>
    </pc:docChg>
  </pc:docChgLst>
  <pc:docChgLst>
    <pc:chgData name="Le Dinh Quoc  Huy" userId="S::huy.ledinhquoc@phuxuan.edu.vn::31ba7c95-d76a-4eb8-88d0-ab4018f87d85" providerId="AD" clId="Web-{58BF53E1-D7B7-4194-B130-D5DD77C49D19}"/>
    <pc:docChg chg="delSld">
      <pc:chgData name="Le Dinh Quoc  Huy" userId="S::huy.ledinhquoc@phuxuan.edu.vn::31ba7c95-d76a-4eb8-88d0-ab4018f87d85" providerId="AD" clId="Web-{58BF53E1-D7B7-4194-B130-D5DD77C49D19}" dt="2020-11-10T07:22:46.261" v="0"/>
      <pc:docMkLst>
        <pc:docMk/>
      </pc:docMkLst>
      <pc:sldChg chg="del">
        <pc:chgData name="Le Dinh Quoc  Huy" userId="S::huy.ledinhquoc@phuxuan.edu.vn::31ba7c95-d76a-4eb8-88d0-ab4018f87d85" providerId="AD" clId="Web-{58BF53E1-D7B7-4194-B130-D5DD77C49D19}" dt="2020-11-10T07:22:46.261" v="0"/>
        <pc:sldMkLst>
          <pc:docMk/>
          <pc:sldMk cId="3065062762" sldId="779"/>
        </pc:sldMkLst>
      </pc:sldChg>
    </pc:docChg>
  </pc:docChgLst>
  <pc:docChgLst>
    <pc:chgData name="Mai Duc Duong" userId="S::duong.maiduc@phuxuan.edu.vn::44a1e5aa-8388-4939-b6e2-dd4368be5cc4" providerId="AD" clId="Web-{7C3D3648-5467-44DB-A55D-6A2EB9578E51}"/>
    <pc:docChg chg="modSld">
      <pc:chgData name="Mai Duc Duong" userId="S::duong.maiduc@phuxuan.edu.vn::44a1e5aa-8388-4939-b6e2-dd4368be5cc4" providerId="AD" clId="Web-{7C3D3648-5467-44DB-A55D-6A2EB9578E51}" dt="2020-11-10T08:09:40.771" v="3" actId="1076"/>
      <pc:docMkLst>
        <pc:docMk/>
      </pc:docMkLst>
      <pc:sldChg chg="modSp">
        <pc:chgData name="Mai Duc Duong" userId="S::duong.maiduc@phuxuan.edu.vn::44a1e5aa-8388-4939-b6e2-dd4368be5cc4" providerId="AD" clId="Web-{7C3D3648-5467-44DB-A55D-6A2EB9578E51}" dt="2020-11-10T08:09:40.771" v="3" actId="1076"/>
        <pc:sldMkLst>
          <pc:docMk/>
          <pc:sldMk cId="1368685133" sldId="756"/>
        </pc:sldMkLst>
        <pc:picChg chg="mod">
          <ac:chgData name="Mai Duc Duong" userId="S::duong.maiduc@phuxuan.edu.vn::44a1e5aa-8388-4939-b6e2-dd4368be5cc4" providerId="AD" clId="Web-{7C3D3648-5467-44DB-A55D-6A2EB9578E51}" dt="2020-11-10T08:09:40.771" v="3" actId="1076"/>
          <ac:picMkLst>
            <pc:docMk/>
            <pc:sldMk cId="1368685133" sldId="756"/>
            <ac:picMk id="4098" creationId="{00000000-0000-0000-0000-000000000000}"/>
          </ac:picMkLst>
        </pc:picChg>
      </pc:sldChg>
    </pc:docChg>
  </pc:docChgLst>
  <pc:docChgLst>
    <pc:chgData name="Le Van Hieu" userId="S::hieu.levan@phuxuan.edu.vn::61a69553-1090-4904-a91c-58de47d58a3b" providerId="AD" clId="Web-{739AA822-A469-4637-8DAB-024B4F534C93}"/>
    <pc:docChg chg="modSld">
      <pc:chgData name="Le Van Hieu" userId="S::hieu.levan@phuxuan.edu.vn::61a69553-1090-4904-a91c-58de47d58a3b" providerId="AD" clId="Web-{739AA822-A469-4637-8DAB-024B4F534C93}" dt="2020-11-10T08:10:23.603" v="3" actId="1076"/>
      <pc:docMkLst>
        <pc:docMk/>
      </pc:docMkLst>
      <pc:sldChg chg="modSp">
        <pc:chgData name="Le Van Hieu" userId="S::hieu.levan@phuxuan.edu.vn::61a69553-1090-4904-a91c-58de47d58a3b" providerId="AD" clId="Web-{739AA822-A469-4637-8DAB-024B4F534C93}" dt="2020-11-10T08:10:23.603" v="3" actId="1076"/>
        <pc:sldMkLst>
          <pc:docMk/>
          <pc:sldMk cId="2928855980" sldId="776"/>
        </pc:sldMkLst>
        <pc:picChg chg="mod">
          <ac:chgData name="Le Van Hieu" userId="S::hieu.levan@phuxuan.edu.vn::61a69553-1090-4904-a91c-58de47d58a3b" providerId="AD" clId="Web-{739AA822-A469-4637-8DAB-024B4F534C93}" dt="2020-11-10T08:10:23.603" v="3" actId="1076"/>
          <ac:picMkLst>
            <pc:docMk/>
            <pc:sldMk cId="2928855980" sldId="776"/>
            <ac:picMk id="1026" creationId="{00000000-0000-0000-0000-000000000000}"/>
          </ac:picMkLst>
        </pc:picChg>
      </pc:sldChg>
    </pc:docChg>
  </pc:docChgLst>
  <pc:docChgLst>
    <pc:chgData name="Nguyen Van Thuan" userId="S::thuan.nguyenvan@phuxuan.edu.vn::13823351-55ad-4219-96eb-5544122983a4" providerId="AD" clId="Web-{14348991-F7FE-4C02-BE68-9C19A7647766}"/>
    <pc:docChg chg="modSld">
      <pc:chgData name="Nguyen Van Thuan" userId="S::thuan.nguyenvan@phuxuan.edu.vn::13823351-55ad-4219-96eb-5544122983a4" providerId="AD" clId="Web-{14348991-F7FE-4C02-BE68-9C19A7647766}" dt="2020-11-10T08:02:20.246" v="14" actId="1076"/>
      <pc:docMkLst>
        <pc:docMk/>
      </pc:docMkLst>
      <pc:sldChg chg="modSp">
        <pc:chgData name="Nguyen Van Thuan" userId="S::thuan.nguyenvan@phuxuan.edu.vn::13823351-55ad-4219-96eb-5544122983a4" providerId="AD" clId="Web-{14348991-F7FE-4C02-BE68-9C19A7647766}" dt="2020-11-10T06:47:25.053" v="8" actId="1076"/>
        <pc:sldMkLst>
          <pc:docMk/>
          <pc:sldMk cId="2848863387" sldId="757"/>
        </pc:sldMkLst>
        <pc:spChg chg="mod">
          <ac:chgData name="Nguyen Van Thuan" userId="S::thuan.nguyenvan@phuxuan.edu.vn::13823351-55ad-4219-96eb-5544122983a4" providerId="AD" clId="Web-{14348991-F7FE-4C02-BE68-9C19A7647766}" dt="2020-11-10T06:47:13.616" v="2" actId="14100"/>
          <ac:spMkLst>
            <pc:docMk/>
            <pc:sldMk cId="2848863387" sldId="757"/>
            <ac:spMk id="3" creationId="{00000000-0000-0000-0000-000000000000}"/>
          </ac:spMkLst>
        </pc:spChg>
        <pc:picChg chg="mod">
          <ac:chgData name="Nguyen Van Thuan" userId="S::thuan.nguyenvan@phuxuan.edu.vn::13823351-55ad-4219-96eb-5544122983a4" providerId="AD" clId="Web-{14348991-F7FE-4C02-BE68-9C19A7647766}" dt="2020-11-10T06:47:25.053" v="8" actId="1076"/>
          <ac:picMkLst>
            <pc:docMk/>
            <pc:sldMk cId="2848863387" sldId="757"/>
            <ac:picMk id="7170" creationId="{00000000-0000-0000-0000-000000000000}"/>
          </ac:picMkLst>
        </pc:picChg>
      </pc:sldChg>
      <pc:sldChg chg="modSp">
        <pc:chgData name="Nguyen Van Thuan" userId="S::thuan.nguyenvan@phuxuan.edu.vn::13823351-55ad-4219-96eb-5544122983a4" providerId="AD" clId="Web-{14348991-F7FE-4C02-BE68-9C19A7647766}" dt="2020-11-10T08:02:20.246" v="14" actId="1076"/>
        <pc:sldMkLst>
          <pc:docMk/>
          <pc:sldMk cId="2928855980" sldId="776"/>
        </pc:sldMkLst>
        <pc:picChg chg="mod">
          <ac:chgData name="Nguyen Van Thuan" userId="S::thuan.nguyenvan@phuxuan.edu.vn::13823351-55ad-4219-96eb-5544122983a4" providerId="AD" clId="Web-{14348991-F7FE-4C02-BE68-9C19A7647766}" dt="2020-11-10T08:02:20.246" v="14" actId="1076"/>
          <ac:picMkLst>
            <pc:docMk/>
            <pc:sldMk cId="2928855980" sldId="776"/>
            <ac:picMk id="1026" creationId="{00000000-0000-0000-0000-000000000000}"/>
          </ac:picMkLst>
        </pc:picChg>
      </pc:sldChg>
    </pc:docChg>
  </pc:docChgLst>
  <pc:docChgLst>
    <pc:chgData name="Nguyen Huu Tuan  Anh" userId="S::anh.nguyenhuutuan@phuxuan.edu.vn::c2f2187f-c609-4eef-89cf-5e852da098f4" providerId="AD" clId="Web-{A1B2B319-BE50-46C6-B91A-D2D6FE1B54F2}"/>
    <pc:docChg chg="modSld">
      <pc:chgData name="Nguyen Huu Tuan  Anh" userId="S::anh.nguyenhuutuan@phuxuan.edu.vn::c2f2187f-c609-4eef-89cf-5e852da098f4" providerId="AD" clId="Web-{A1B2B319-BE50-46C6-B91A-D2D6FE1B54F2}" dt="2020-11-10T08:04:52.151" v="0" actId="1076"/>
      <pc:docMkLst>
        <pc:docMk/>
      </pc:docMkLst>
      <pc:sldChg chg="modSp">
        <pc:chgData name="Nguyen Huu Tuan  Anh" userId="S::anh.nguyenhuutuan@phuxuan.edu.vn::c2f2187f-c609-4eef-89cf-5e852da098f4" providerId="AD" clId="Web-{A1B2B319-BE50-46C6-B91A-D2D6FE1B54F2}" dt="2020-11-10T08:04:52.151" v="0" actId="1076"/>
        <pc:sldMkLst>
          <pc:docMk/>
          <pc:sldMk cId="1368685133" sldId="756"/>
        </pc:sldMkLst>
        <pc:picChg chg="mod">
          <ac:chgData name="Nguyen Huu Tuan  Anh" userId="S::anh.nguyenhuutuan@phuxuan.edu.vn::c2f2187f-c609-4eef-89cf-5e852da098f4" providerId="AD" clId="Web-{A1B2B319-BE50-46C6-B91A-D2D6FE1B54F2}" dt="2020-11-10T08:04:52.151" v="0" actId="1076"/>
          <ac:picMkLst>
            <pc:docMk/>
            <pc:sldMk cId="1368685133" sldId="756"/>
            <ac:picMk id="4098" creationId="{00000000-0000-0000-0000-000000000000}"/>
          </ac:picMkLst>
        </pc:picChg>
      </pc:sldChg>
    </pc:docChg>
  </pc:docChgLst>
  <pc:docChgLst>
    <pc:chgData name="Vo Duc Hoang  Duy" userId="S::duy.voduchoang@phuxuan.edu.vn::2320a2e7-e3e8-4e1e-9a59-2b0feac4dc79" providerId="AD" clId="Web-{C93C7CF9-DD10-467F-9CEA-5F9CEC3A4E6C}"/>
    <pc:docChg chg="modSld">
      <pc:chgData name="Vo Duc Hoang  Duy" userId="S::duy.voduchoang@phuxuan.edu.vn::2320a2e7-e3e8-4e1e-9a59-2b0feac4dc79" providerId="AD" clId="Web-{C93C7CF9-DD10-467F-9CEA-5F9CEC3A4E6C}" dt="2020-11-17T06:34:26.238" v="3" actId="1076"/>
      <pc:docMkLst>
        <pc:docMk/>
      </pc:docMkLst>
      <pc:sldChg chg="modSp">
        <pc:chgData name="Vo Duc Hoang  Duy" userId="S::duy.voduchoang@phuxuan.edu.vn::2320a2e7-e3e8-4e1e-9a59-2b0feac4dc79" providerId="AD" clId="Web-{C93C7CF9-DD10-467F-9CEA-5F9CEC3A4E6C}" dt="2020-11-17T06:34:26.238" v="3" actId="1076"/>
        <pc:sldMkLst>
          <pc:docMk/>
          <pc:sldMk cId="2928855980" sldId="776"/>
        </pc:sldMkLst>
        <pc:picChg chg="mod">
          <ac:chgData name="Vo Duc Hoang  Duy" userId="S::duy.voduchoang@phuxuan.edu.vn::2320a2e7-e3e8-4e1e-9a59-2b0feac4dc79" providerId="AD" clId="Web-{C93C7CF9-DD10-467F-9CEA-5F9CEC3A4E6C}" dt="2020-11-17T06:34:26.238" v="3" actId="1076"/>
          <ac:picMkLst>
            <pc:docMk/>
            <pc:sldMk cId="2928855980" sldId="776"/>
            <ac:picMk id="1026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C41DB-A256-4DD6-9087-BEEDD9D36424}" type="doc">
      <dgm:prSet loTypeId="urn:microsoft.com/office/officeart/2008/layout/VerticalCurvedList" loCatId="list" qsTypeId="urn:microsoft.com/office/officeart/2005/8/quickstyle/simple1#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8C0DCE5-717D-499A-A13D-8E657BBC839D}">
      <dgm:prSet phldrT="[Text]" custT="1"/>
      <dgm:spPr>
        <a:noFill/>
        <a:ln>
          <a:solidFill>
            <a:srgbClr val="002060"/>
          </a:solidFill>
        </a:ln>
      </dgm:spPr>
      <dgm:t>
        <a:bodyPr/>
        <a:lstStyle/>
        <a:p>
          <a:r>
            <a:rPr lang="en-US" sz="3600" spc="-155" err="1">
              <a:latin typeface="Times New Roman" pitchFamily="18" charset="0"/>
              <a:cs typeface="Times New Roman" pitchFamily="18" charset="0"/>
            </a:rPr>
            <a:t>Kết</a:t>
          </a:r>
          <a:r>
            <a:rPr lang="en-US" sz="3600" spc="-155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spc="-155" err="1">
              <a:latin typeface="Times New Roman" pitchFamily="18" charset="0"/>
              <a:cs typeface="Times New Roman" pitchFamily="18" charset="0"/>
            </a:rPr>
            <a:t>nối</a:t>
          </a:r>
          <a:r>
            <a:rPr lang="en-US" sz="3600" spc="-155">
              <a:latin typeface="Times New Roman" pitchFamily="18" charset="0"/>
              <a:cs typeface="Times New Roman" pitchFamily="18" charset="0"/>
            </a:rPr>
            <a:t> Database</a:t>
          </a:r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96A2A012-59C2-4D4C-84AE-474AFC27D9BA}" type="parTrans" cxnId="{DB5F4132-8623-436B-AA91-31CA668058FE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A9C4D01E-77C3-454D-8E32-004D1C7D4EEC}" type="sibTrans" cxnId="{DB5F4132-8623-436B-AA91-31CA668058FE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0E23AD6E-92A4-42FB-80D3-F3DDE7B8546B}">
      <dgm:prSet custT="1"/>
      <dgm:spPr/>
      <dgm:t>
        <a:bodyPr/>
        <a:lstStyle/>
        <a:p>
          <a:r>
            <a:rPr lang="en-US" sz="3600" spc="-75" err="1">
              <a:latin typeface="Times New Roman" pitchFamily="18" charset="0"/>
              <a:cs typeface="Times New Roman" pitchFamily="18" charset="0"/>
            </a:rPr>
            <a:t>Giới</a:t>
          </a:r>
          <a:r>
            <a:rPr lang="en-US" sz="3600" spc="-75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spc="30" err="1">
              <a:latin typeface="Times New Roman" pitchFamily="18" charset="0"/>
              <a:cs typeface="Times New Roman" pitchFamily="18" charset="0"/>
            </a:rPr>
            <a:t>thiệu</a:t>
          </a:r>
          <a:r>
            <a:rPr lang="en-US" sz="3600" spc="3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spc="5" err="1">
              <a:latin typeface="Times New Roman" pitchFamily="18" charset="0"/>
              <a:cs typeface="Times New Roman" pitchFamily="18" charset="0"/>
            </a:rPr>
            <a:t>chung</a:t>
          </a:r>
          <a:r>
            <a:rPr lang="en-US" sz="3600" spc="5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spc="-65" err="1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3600" spc="55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spc="-220" err="1">
              <a:latin typeface="Times New Roman" pitchFamily="18" charset="0"/>
              <a:cs typeface="Times New Roman" pitchFamily="18" charset="0"/>
            </a:rPr>
            <a:t>JDBC</a:t>
          </a:r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916ECB8D-6A91-4462-A3A5-7B4E5F975FCC}" type="parTrans" cxnId="{967B4B66-CABF-4356-B05B-43E74C31A2E2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6871F8D2-2311-432E-8A67-DC4D42A7B085}" type="sibTrans" cxnId="{967B4B66-CABF-4356-B05B-43E74C31A2E2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79318394-5224-4893-AF5C-6FFBE511F8C3}" type="pres">
      <dgm:prSet presAssocID="{C98C41DB-A256-4DD6-9087-BEEDD9D36424}" presName="Name0" presStyleCnt="0">
        <dgm:presLayoutVars>
          <dgm:chMax val="7"/>
          <dgm:chPref val="7"/>
          <dgm:dir/>
        </dgm:presLayoutVars>
      </dgm:prSet>
      <dgm:spPr/>
    </dgm:pt>
    <dgm:pt modelId="{4F76F852-A85A-4F9F-8C5D-1DA65793965C}" type="pres">
      <dgm:prSet presAssocID="{C98C41DB-A256-4DD6-9087-BEEDD9D36424}" presName="Name1" presStyleCnt="0"/>
      <dgm:spPr/>
    </dgm:pt>
    <dgm:pt modelId="{F6026DCC-AF97-482C-A922-1EBA1A6F26C7}" type="pres">
      <dgm:prSet presAssocID="{C98C41DB-A256-4DD6-9087-BEEDD9D36424}" presName="cycle" presStyleCnt="0"/>
      <dgm:spPr/>
    </dgm:pt>
    <dgm:pt modelId="{528CF905-E8B3-4A8C-B401-7965387F7C73}" type="pres">
      <dgm:prSet presAssocID="{C98C41DB-A256-4DD6-9087-BEEDD9D36424}" presName="srcNode" presStyleLbl="node1" presStyleIdx="0" presStyleCnt="2"/>
      <dgm:spPr/>
    </dgm:pt>
    <dgm:pt modelId="{E3AF4CFE-EFD8-4FF0-8409-D027A37D0B12}" type="pres">
      <dgm:prSet presAssocID="{C98C41DB-A256-4DD6-9087-BEEDD9D36424}" presName="conn" presStyleLbl="parChTrans1D2" presStyleIdx="0" presStyleCnt="1"/>
      <dgm:spPr/>
    </dgm:pt>
    <dgm:pt modelId="{5EDE7D33-F6BC-4D84-8A2C-78525067C1B5}" type="pres">
      <dgm:prSet presAssocID="{C98C41DB-A256-4DD6-9087-BEEDD9D36424}" presName="extraNode" presStyleLbl="node1" presStyleIdx="0" presStyleCnt="2"/>
      <dgm:spPr/>
    </dgm:pt>
    <dgm:pt modelId="{8F9BCFB6-4E51-43CA-BE15-9AFB8F2DBBB1}" type="pres">
      <dgm:prSet presAssocID="{C98C41DB-A256-4DD6-9087-BEEDD9D36424}" presName="dstNode" presStyleLbl="node1" presStyleIdx="0" presStyleCnt="2"/>
      <dgm:spPr/>
    </dgm:pt>
    <dgm:pt modelId="{CFB2DE02-9C70-49B6-A7B9-E33765AE6286}" type="pres">
      <dgm:prSet presAssocID="{0E23AD6E-92A4-42FB-80D3-F3DDE7B8546B}" presName="text_1" presStyleLbl="node1" presStyleIdx="0" presStyleCnt="2">
        <dgm:presLayoutVars>
          <dgm:bulletEnabled val="1"/>
        </dgm:presLayoutVars>
      </dgm:prSet>
      <dgm:spPr/>
    </dgm:pt>
    <dgm:pt modelId="{A6C04173-3862-4849-84CB-2AC56786D2F0}" type="pres">
      <dgm:prSet presAssocID="{0E23AD6E-92A4-42FB-80D3-F3DDE7B8546B}" presName="accent_1" presStyleCnt="0"/>
      <dgm:spPr/>
    </dgm:pt>
    <dgm:pt modelId="{45CBDD9B-CF2D-47D1-BFCD-A15D99C8E2B7}" type="pres">
      <dgm:prSet presAssocID="{0E23AD6E-92A4-42FB-80D3-F3DDE7B8546B}" presName="accentRepeatNode" presStyleLbl="solidFgAcc1" presStyleIdx="0" presStyleCnt="2"/>
      <dgm:spPr/>
    </dgm:pt>
    <dgm:pt modelId="{67A285B1-613B-4967-AE99-A50F80F31A74}" type="pres">
      <dgm:prSet presAssocID="{78C0DCE5-717D-499A-A13D-8E657BBC839D}" presName="text_2" presStyleLbl="node1" presStyleIdx="1" presStyleCnt="2">
        <dgm:presLayoutVars>
          <dgm:bulletEnabled val="1"/>
        </dgm:presLayoutVars>
      </dgm:prSet>
      <dgm:spPr/>
    </dgm:pt>
    <dgm:pt modelId="{9EE7FDDD-AF2A-4C0D-80F6-21567A7B9C90}" type="pres">
      <dgm:prSet presAssocID="{78C0DCE5-717D-499A-A13D-8E657BBC839D}" presName="accent_2" presStyleCnt="0"/>
      <dgm:spPr/>
    </dgm:pt>
    <dgm:pt modelId="{DC2FD81A-6741-4990-AAD5-568A6C2E1FB9}" type="pres">
      <dgm:prSet presAssocID="{78C0DCE5-717D-499A-A13D-8E657BBC839D}" presName="accentRepeatNode" presStyleLbl="solidFgAcc1" presStyleIdx="1" presStyleCnt="2"/>
      <dgm:spPr/>
    </dgm:pt>
  </dgm:ptLst>
  <dgm:cxnLst>
    <dgm:cxn modelId="{7C1F251C-08AB-4751-A06E-62FA0828B880}" type="presOf" srcId="{C98C41DB-A256-4DD6-9087-BEEDD9D36424}" destId="{79318394-5224-4893-AF5C-6FFBE511F8C3}" srcOrd="0" destOrd="0" presId="urn:microsoft.com/office/officeart/2008/layout/VerticalCurvedList"/>
    <dgm:cxn modelId="{DB5F4132-8623-436B-AA91-31CA668058FE}" srcId="{C98C41DB-A256-4DD6-9087-BEEDD9D36424}" destId="{78C0DCE5-717D-499A-A13D-8E657BBC839D}" srcOrd="1" destOrd="0" parTransId="{96A2A012-59C2-4D4C-84AE-474AFC27D9BA}" sibTransId="{A9C4D01E-77C3-454D-8E32-004D1C7D4EEC}"/>
    <dgm:cxn modelId="{A1003D3F-0C75-4CEC-B599-271D9690B6DE}" type="presOf" srcId="{6871F8D2-2311-432E-8A67-DC4D42A7B085}" destId="{E3AF4CFE-EFD8-4FF0-8409-D027A37D0B12}" srcOrd="0" destOrd="0" presId="urn:microsoft.com/office/officeart/2008/layout/VerticalCurvedList"/>
    <dgm:cxn modelId="{967B4B66-CABF-4356-B05B-43E74C31A2E2}" srcId="{C98C41DB-A256-4DD6-9087-BEEDD9D36424}" destId="{0E23AD6E-92A4-42FB-80D3-F3DDE7B8546B}" srcOrd="0" destOrd="0" parTransId="{916ECB8D-6A91-4462-A3A5-7B4E5F975FCC}" sibTransId="{6871F8D2-2311-432E-8A67-DC4D42A7B085}"/>
    <dgm:cxn modelId="{FE58154A-8706-44EB-B563-3CEA6A6592AB}" type="presOf" srcId="{78C0DCE5-717D-499A-A13D-8E657BBC839D}" destId="{67A285B1-613B-4967-AE99-A50F80F31A74}" srcOrd="0" destOrd="0" presId="urn:microsoft.com/office/officeart/2008/layout/VerticalCurvedList"/>
    <dgm:cxn modelId="{ACA48055-5BF2-464D-A978-BB49D2629BFF}" type="presOf" srcId="{0E23AD6E-92A4-42FB-80D3-F3DDE7B8546B}" destId="{CFB2DE02-9C70-49B6-A7B9-E33765AE6286}" srcOrd="0" destOrd="0" presId="urn:microsoft.com/office/officeart/2008/layout/VerticalCurvedList"/>
    <dgm:cxn modelId="{8C8238A5-CFBE-4274-A5AD-202FF562FCAA}" type="presParOf" srcId="{79318394-5224-4893-AF5C-6FFBE511F8C3}" destId="{4F76F852-A85A-4F9F-8C5D-1DA65793965C}" srcOrd="0" destOrd="0" presId="urn:microsoft.com/office/officeart/2008/layout/VerticalCurvedList"/>
    <dgm:cxn modelId="{F49B43E4-DE7D-4701-AC21-33E94F1AD29D}" type="presParOf" srcId="{4F76F852-A85A-4F9F-8C5D-1DA65793965C}" destId="{F6026DCC-AF97-482C-A922-1EBA1A6F26C7}" srcOrd="0" destOrd="0" presId="urn:microsoft.com/office/officeart/2008/layout/VerticalCurvedList"/>
    <dgm:cxn modelId="{A8C22E2F-9743-43AD-A986-0A6F2C10A255}" type="presParOf" srcId="{F6026DCC-AF97-482C-A922-1EBA1A6F26C7}" destId="{528CF905-E8B3-4A8C-B401-7965387F7C73}" srcOrd="0" destOrd="0" presId="urn:microsoft.com/office/officeart/2008/layout/VerticalCurvedList"/>
    <dgm:cxn modelId="{6F30952E-E7B5-4DE3-BAB6-ED492683F45F}" type="presParOf" srcId="{F6026DCC-AF97-482C-A922-1EBA1A6F26C7}" destId="{E3AF4CFE-EFD8-4FF0-8409-D027A37D0B12}" srcOrd="1" destOrd="0" presId="urn:microsoft.com/office/officeart/2008/layout/VerticalCurvedList"/>
    <dgm:cxn modelId="{E95297AC-A47D-4934-B745-072A2BB475C3}" type="presParOf" srcId="{F6026DCC-AF97-482C-A922-1EBA1A6F26C7}" destId="{5EDE7D33-F6BC-4D84-8A2C-78525067C1B5}" srcOrd="2" destOrd="0" presId="urn:microsoft.com/office/officeart/2008/layout/VerticalCurvedList"/>
    <dgm:cxn modelId="{7F713DCB-E8E2-40F0-A228-6AFD7539A842}" type="presParOf" srcId="{F6026DCC-AF97-482C-A922-1EBA1A6F26C7}" destId="{8F9BCFB6-4E51-43CA-BE15-9AFB8F2DBBB1}" srcOrd="3" destOrd="0" presId="urn:microsoft.com/office/officeart/2008/layout/VerticalCurvedList"/>
    <dgm:cxn modelId="{FF7D1C13-5E0A-4DA7-BD66-12D10544C428}" type="presParOf" srcId="{4F76F852-A85A-4F9F-8C5D-1DA65793965C}" destId="{CFB2DE02-9C70-49B6-A7B9-E33765AE6286}" srcOrd="1" destOrd="0" presId="urn:microsoft.com/office/officeart/2008/layout/VerticalCurvedList"/>
    <dgm:cxn modelId="{F3A9D705-FA65-4584-9048-3388DA137FDB}" type="presParOf" srcId="{4F76F852-A85A-4F9F-8C5D-1DA65793965C}" destId="{A6C04173-3862-4849-84CB-2AC56786D2F0}" srcOrd="2" destOrd="0" presId="urn:microsoft.com/office/officeart/2008/layout/VerticalCurvedList"/>
    <dgm:cxn modelId="{88C8EAAD-D931-4CAF-9B9A-990FFC76CA42}" type="presParOf" srcId="{A6C04173-3862-4849-84CB-2AC56786D2F0}" destId="{45CBDD9B-CF2D-47D1-BFCD-A15D99C8E2B7}" srcOrd="0" destOrd="0" presId="urn:microsoft.com/office/officeart/2008/layout/VerticalCurvedList"/>
    <dgm:cxn modelId="{27C833D5-7B2D-4489-AA2B-A36410DF5FF0}" type="presParOf" srcId="{4F76F852-A85A-4F9F-8C5D-1DA65793965C}" destId="{67A285B1-613B-4967-AE99-A50F80F31A74}" srcOrd="3" destOrd="0" presId="urn:microsoft.com/office/officeart/2008/layout/VerticalCurvedList"/>
    <dgm:cxn modelId="{84E9584D-6DAD-43D4-85B8-197B63EE520A}" type="presParOf" srcId="{4F76F852-A85A-4F9F-8C5D-1DA65793965C}" destId="{9EE7FDDD-AF2A-4C0D-80F6-21567A7B9C90}" srcOrd="4" destOrd="0" presId="urn:microsoft.com/office/officeart/2008/layout/VerticalCurvedList"/>
    <dgm:cxn modelId="{C3AA8361-21EB-4D8B-900B-8368E68AF9ED}" type="presParOf" srcId="{9EE7FDDD-AF2A-4C0D-80F6-21567A7B9C90}" destId="{DC2FD81A-6741-4990-AAD5-568A6C2E1F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F4CFE-EFD8-4FF0-8409-D027A37D0B12}">
      <dsp:nvSpPr>
        <dsp:cNvPr id="0" name=""/>
        <dsp:cNvSpPr/>
      </dsp:nvSpPr>
      <dsp:spPr>
        <a:xfrm>
          <a:off x="-3613961" y="-559145"/>
          <a:ext cx="4337740" cy="4337740"/>
        </a:xfrm>
        <a:prstGeom prst="blockArc">
          <a:avLst>
            <a:gd name="adj1" fmla="val 18900000"/>
            <a:gd name="adj2" fmla="val 2700000"/>
            <a:gd name="adj3" fmla="val 498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2DE02-9C70-49B6-A7B9-E33765AE6286}">
      <dsp:nvSpPr>
        <dsp:cNvPr id="0" name=""/>
        <dsp:cNvSpPr/>
      </dsp:nvSpPr>
      <dsp:spPr>
        <a:xfrm>
          <a:off x="591815" y="459930"/>
          <a:ext cx="8437369" cy="9197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038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spc="-75" err="1">
              <a:latin typeface="Times New Roman" pitchFamily="18" charset="0"/>
              <a:cs typeface="Times New Roman" pitchFamily="18" charset="0"/>
            </a:rPr>
            <a:t>Giới</a:t>
          </a:r>
          <a:r>
            <a:rPr lang="en-US" sz="3600" kern="1200" spc="-75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spc="30" err="1">
              <a:latin typeface="Times New Roman" pitchFamily="18" charset="0"/>
              <a:cs typeface="Times New Roman" pitchFamily="18" charset="0"/>
            </a:rPr>
            <a:t>thiệu</a:t>
          </a:r>
          <a:r>
            <a:rPr lang="en-US" sz="3600" kern="1200" spc="3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spc="5" err="1">
              <a:latin typeface="Times New Roman" pitchFamily="18" charset="0"/>
              <a:cs typeface="Times New Roman" pitchFamily="18" charset="0"/>
            </a:rPr>
            <a:t>chung</a:t>
          </a:r>
          <a:r>
            <a:rPr lang="en-US" sz="3600" kern="1200" spc="5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spc="-65" err="1">
              <a:latin typeface="Times New Roman" pitchFamily="18" charset="0"/>
              <a:cs typeface="Times New Roman" pitchFamily="18" charset="0"/>
            </a:rPr>
            <a:t>về</a:t>
          </a:r>
          <a:r>
            <a:rPr lang="en-US" sz="3600" kern="1200" spc="55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spc="-220" err="1">
              <a:latin typeface="Times New Roman" pitchFamily="18" charset="0"/>
              <a:cs typeface="Times New Roman" pitchFamily="18" charset="0"/>
            </a:rPr>
            <a:t>JDBC</a:t>
          </a:r>
          <a:endParaRPr lang="en-US" sz="3600" kern="1200">
            <a:latin typeface="Times New Roman" pitchFamily="18" charset="0"/>
            <a:cs typeface="Times New Roman" pitchFamily="18" charset="0"/>
          </a:endParaRPr>
        </a:p>
      </dsp:txBody>
      <dsp:txXfrm>
        <a:off x="591815" y="459930"/>
        <a:ext cx="8437369" cy="919732"/>
      </dsp:txXfrm>
    </dsp:sp>
    <dsp:sp modelId="{45CBDD9B-CF2D-47D1-BFCD-A15D99C8E2B7}">
      <dsp:nvSpPr>
        <dsp:cNvPr id="0" name=""/>
        <dsp:cNvSpPr/>
      </dsp:nvSpPr>
      <dsp:spPr>
        <a:xfrm>
          <a:off x="16982" y="344964"/>
          <a:ext cx="1149665" cy="11496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285B1-613B-4967-AE99-A50F80F31A74}">
      <dsp:nvSpPr>
        <dsp:cNvPr id="0" name=""/>
        <dsp:cNvSpPr/>
      </dsp:nvSpPr>
      <dsp:spPr>
        <a:xfrm>
          <a:off x="591815" y="1839786"/>
          <a:ext cx="8437369" cy="919732"/>
        </a:xfrm>
        <a:prstGeom prst="rect">
          <a:avLst/>
        </a:pr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038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spc="-155" err="1">
              <a:latin typeface="Times New Roman" pitchFamily="18" charset="0"/>
              <a:cs typeface="Times New Roman" pitchFamily="18" charset="0"/>
            </a:rPr>
            <a:t>Kết</a:t>
          </a:r>
          <a:r>
            <a:rPr lang="en-US" sz="3600" kern="1200" spc="-155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spc="-155" err="1">
              <a:latin typeface="Times New Roman" pitchFamily="18" charset="0"/>
              <a:cs typeface="Times New Roman" pitchFamily="18" charset="0"/>
            </a:rPr>
            <a:t>nối</a:t>
          </a:r>
          <a:r>
            <a:rPr lang="en-US" sz="3600" kern="1200" spc="-155">
              <a:latin typeface="Times New Roman" pitchFamily="18" charset="0"/>
              <a:cs typeface="Times New Roman" pitchFamily="18" charset="0"/>
            </a:rPr>
            <a:t> Database</a:t>
          </a:r>
          <a:endParaRPr lang="en-US" sz="3600" kern="1200">
            <a:latin typeface="Times New Roman" pitchFamily="18" charset="0"/>
            <a:cs typeface="Times New Roman" pitchFamily="18" charset="0"/>
          </a:endParaRPr>
        </a:p>
      </dsp:txBody>
      <dsp:txXfrm>
        <a:off x="591815" y="1839786"/>
        <a:ext cx="8437369" cy="919732"/>
      </dsp:txXfrm>
    </dsp:sp>
    <dsp:sp modelId="{DC2FD81A-6741-4990-AAD5-568A6C2E1FB9}">
      <dsp:nvSpPr>
        <dsp:cNvPr id="0" name=""/>
        <dsp:cNvSpPr/>
      </dsp:nvSpPr>
      <dsp:spPr>
        <a:xfrm>
          <a:off x="16982" y="1724820"/>
          <a:ext cx="1149665" cy="11496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815A83-21D4-4526-9CE6-2D86A6D2862D}" type="datetimeFigureOut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E4B52D9B-B8BF-4BE9-8674-916B43F4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4F2B-A6C6-42A9-A80C-2D9AB18E5E70}" type="datetime1">
              <a:rPr lang="en-US" smtClean="0"/>
              <a:t>11/18/2020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740503-E42D-4267-812F-3E78873EA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563897" y="6368142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 Java: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Lập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trình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Desktop                        </a:t>
            </a: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03446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DC2C2-70B1-451B-B1FC-CE9BE6D234A6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EE0798-DDDA-46B4-8D13-9AA881D97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230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A3F5-1854-4DC6-8718-ECE87052341B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3B703B-2EA5-417E-A0C3-536B6028F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639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6208713"/>
            <a:ext cx="12192000" cy="649287"/>
            <a:chOff x="0" y="6208894"/>
            <a:chExt cx="12192000" cy="649106"/>
          </a:xfrm>
        </p:grpSpPr>
        <p:sp>
          <p:nvSpPr>
            <p:cNvPr id="5" name="Rectangle 1"/>
            <p:cNvSpPr/>
            <p:nvPr/>
          </p:nvSpPr>
          <p:spPr>
            <a:xfrm>
              <a:off x="3175" y="6220003"/>
              <a:ext cx="12188825" cy="63799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8B1E0-E786-4ABE-AFB9-FAB73ACB9B9E}" type="datetime1">
              <a:rPr lang="en-US" smtClean="0"/>
              <a:t>11/18/2020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6D38-1BE7-40D6-95EC-01D92E544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624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576E1-DE0A-4802-B911-868B3029648C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58DFAC62-5A9B-4256-A05E-9850F6793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1056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3D4A-71B5-4F11-91FE-B0AD6D1F8BA3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92A26-6D5A-4BBD-A1FF-4AF95735F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578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9474B-1979-4C75-9E39-56C96D218036}" type="datetime1">
              <a:rPr lang="en-US" smtClean="0"/>
              <a:t>11/18/2020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739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032CF-4025-4142-97FF-C53866737212}" type="datetime1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F291-6C46-4715-96D9-E87DE87E7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1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5B4E5-C4EE-4EA3-8148-7D9573D46D46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2DBAE-F7E1-480D-AF35-29189A18B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164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1D1A1-9EA5-4210-A760-B11A889B819F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E293-DD88-4BF3-B1CC-D512B6070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190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1D84A-87FF-43B4-B07A-6E303858F004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7198-BE29-46E6-B0D7-311405F27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896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>
            <a:lvl1pPr marL="273050" indent="-273050">
              <a:buClr>
                <a:srgbClr val="002060"/>
              </a:buClr>
              <a:buFont typeface="Symbol" pitchFamily="18" charset="2"/>
              <a:buChar char="·"/>
              <a:defRPr sz="3600">
                <a:latin typeface="Times New Roman" pitchFamily="18" charset="0"/>
                <a:cs typeface="Times New Roman" pitchFamily="18" charset="0"/>
              </a:defRPr>
            </a:lvl1pPr>
            <a:lvl2pPr marL="639763" indent="-246063">
              <a:buClr>
                <a:srgbClr val="002060"/>
              </a:buClr>
              <a:buFont typeface="Wingdings" pitchFamily="2" charset="2"/>
              <a:buChar char="Ø"/>
              <a:defRPr sz="3200">
                <a:latin typeface="Times New Roman" pitchFamily="18" charset="0"/>
                <a:cs typeface="Times New Roman" pitchFamily="18" charset="0"/>
              </a:defRPr>
            </a:lvl2pPr>
            <a:lvl3pPr marL="914400" indent="-246063">
              <a:buClr>
                <a:srgbClr val="002060"/>
              </a:buClr>
              <a:buFont typeface="Wingdings" pitchFamily="2" charset="2"/>
              <a:buChar char="v"/>
              <a:defRPr>
                <a:latin typeface="Times New Roman" pitchFamily="18" charset="0"/>
                <a:cs typeface="Times New Roman" pitchFamily="18" charset="0"/>
              </a:defRPr>
            </a:lvl3pPr>
            <a:lvl4pPr marL="1187450" indent="-209550">
              <a:buClr>
                <a:srgbClr val="002060"/>
              </a:buClr>
              <a:buFont typeface="Wingdings" pitchFamily="2" charset="2"/>
              <a:buChar char="§"/>
              <a:defRPr>
                <a:latin typeface="Times New Roman" pitchFamily="18" charset="0"/>
                <a:cs typeface="Times New Roman" pitchFamily="18" charset="0"/>
              </a:defRPr>
            </a:lvl4pPr>
            <a:lvl5pPr marL="1462088" indent="-209550">
              <a:buClr>
                <a:srgbClr val="002060"/>
              </a:buClr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AA6DB-D9C9-4AD3-9024-7B58E4ABD092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A303D800-2B31-4B5C-8617-870AB2EE8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362146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CEAA6-952A-41D1-BAA2-CD969B377223}" type="datetime1">
              <a:rPr lang="en-US" smtClean="0"/>
              <a:t>11/18/2020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4A5C-5E45-4DAC-ACAA-04AC41088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655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6D01C-7146-4C9B-AFCD-A45D8F516823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2F68-0D77-416C-8015-2853C80F6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160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8F065-3EB1-4FBF-B87A-9DED40213C26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6F8D4-8918-4ADE-A4F7-9367B7498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401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E3079-50A9-4499-8D32-796AD5655359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D8D12F-C683-46E6-B8B3-78CA52232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719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A3BD4-9CD4-4109-9512-4446866CDFA7}" type="datetime1">
              <a:rPr lang="en-US" smtClean="0"/>
              <a:t>11/18/2020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205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521B0-EA12-4872-B3F2-F84C7D778E71}" type="datetime1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6D280C-2919-4084-BCD0-D68FF2C4B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27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3EE3-3443-45D0-9F37-69F0EB975598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223B15-86E7-44E5-B27E-9623E70EE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505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5EE19-9636-4264-AE5E-2BFB937FBDC8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FD257-A79B-4EDE-9DE9-C9555A2E5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278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86648-D273-48BE-AD5A-035724278150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C9A04A-1A0D-45BF-BFDC-CD98F9735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1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709A7-BCD9-4396-896F-410FAC4FD555}" type="datetime1">
              <a:rPr lang="en-US" smtClean="0"/>
              <a:t>11/18/2020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DA9C9D-001E-48C9-B14F-37C4E8161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99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114E49-02D2-40EE-AAD0-34B642800552}" type="datetime1">
              <a:rPr lang="en-US" smtClean="0"/>
              <a:t>11/18/2020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>
                <a:latin typeface="Palatino Linotype" pitchFamily="18" charset="0"/>
              </a:defRPr>
            </a:lvl1pPr>
          </a:lstStyle>
          <a:p>
            <a:pPr>
              <a:defRPr/>
            </a:pPr>
            <a:fld id="{6BEDDAA5-8D89-49EB-9F89-33594B26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AE38E9-9148-45A7-9BC6-05AE858612A1}" type="datetime1">
              <a:rPr lang="en-US" smtClean="0"/>
              <a:t>11/18/2020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8085288E-0695-4CB7-997F-4D79050D7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0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icrosoft.com/en-us/download/details.aspx?id=1177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1177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asutinhoc.vn/lap-trinh/lap-trinh-co-so-du-lieu-voi-jdbc/lap-trinh-java-swing-va-jdbc-bai-5-2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3932" y="1828800"/>
            <a:ext cx="10468864" cy="16002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00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LẬP</a:t>
            </a:r>
            <a:r>
              <a:rPr lang="en-US" sz="400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sz="400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CSDL</a:t>
            </a:r>
            <a:r>
              <a:rPr lang="en-US" sz="400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VỚI</a:t>
            </a:r>
            <a:r>
              <a:rPr lang="en-US" sz="400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JDBC</a:t>
            </a:r>
            <a:endParaRPr lang="en-US" sz="400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898526"/>
            <a:ext cx="3691466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46927" y="4128283"/>
            <a:ext cx="44325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/>
            <a:r>
              <a:rPr lang="en-US" sz="2400" err="1">
                <a:solidFill>
                  <a:srgbClr val="002060"/>
                </a:solidFill>
                <a:ea typeface="Tahoma" pitchFamily="34" charset="0"/>
              </a:rPr>
              <a:t>ThS</a:t>
            </a:r>
            <a:r>
              <a:rPr lang="en-US" sz="2400">
                <a:solidFill>
                  <a:srgbClr val="002060"/>
                </a:solidFill>
                <a:ea typeface="Tahoma" pitchFamily="34" charset="0"/>
              </a:rPr>
              <a:t>. </a:t>
            </a:r>
            <a:r>
              <a:rPr lang="en-US" sz="2400" err="1">
                <a:solidFill>
                  <a:srgbClr val="002060"/>
                </a:solidFill>
                <a:ea typeface="Tahoma" pitchFamily="34" charset="0"/>
              </a:rPr>
              <a:t>Trần</a:t>
            </a:r>
            <a:r>
              <a:rPr lang="en-US" sz="2400">
                <a:solidFill>
                  <a:srgbClr val="002060"/>
                </a:solidFill>
                <a:ea typeface="Tahoma" pitchFamily="34" charset="0"/>
              </a:rPr>
              <a:t> </a:t>
            </a:r>
            <a:r>
              <a:rPr lang="en-US" sz="2400" err="1">
                <a:solidFill>
                  <a:srgbClr val="002060"/>
                </a:solidFill>
                <a:ea typeface="Tahoma" pitchFamily="34" charset="0"/>
              </a:rPr>
              <a:t>Thị</a:t>
            </a:r>
            <a:r>
              <a:rPr lang="en-US" sz="2400">
                <a:solidFill>
                  <a:srgbClr val="002060"/>
                </a:solidFill>
                <a:ea typeface="Tahoma" pitchFamily="34" charset="0"/>
              </a:rPr>
              <a:t> Minh </a:t>
            </a:r>
            <a:r>
              <a:rPr lang="en-US" sz="2400" err="1">
                <a:solidFill>
                  <a:srgbClr val="002060"/>
                </a:solidFill>
                <a:ea typeface="Tahoma" pitchFamily="34" charset="0"/>
              </a:rPr>
              <a:t>Thảo</a:t>
            </a:r>
            <a:endParaRPr lang="en-US" sz="2400">
              <a:solidFill>
                <a:srgbClr val="002060"/>
              </a:solidFill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1141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>
              <a:hlinkClick r:id="rId2"/>
            </a:endParaRPr>
          </a:p>
          <a:p>
            <a:endParaRPr lang="en-US" sz="2800">
              <a:hlinkClick r:id="rId2"/>
            </a:endParaRP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050" name="Picture 2" descr="https://s1.o7planning.com/vi/10167/images/212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262332"/>
            <a:ext cx="7505700" cy="435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27479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Link download </a:t>
            </a:r>
            <a:r>
              <a:rPr lang="en-US" err="1"/>
              <a:t>jdbc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SQL Server</a:t>
            </a:r>
            <a:endParaRPr lang="en-US">
              <a:hlinkClick r:id="rId2"/>
            </a:endParaRPr>
          </a:p>
          <a:p>
            <a:pPr marL="0" indent="0">
              <a:buNone/>
            </a:pPr>
            <a:r>
              <a:rPr lang="en-US" sz="2800">
                <a:hlinkClick r:id="rId2"/>
              </a:rPr>
              <a:t>https://www.microsoft.com/en-us/download/details.aspx?id=11774</a:t>
            </a:r>
            <a:endParaRPr lang="en-US" sz="28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96915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12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b="1" err="1"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err="1">
                <a:latin typeface="Tahoma" pitchFamily="34" charset="0"/>
                <a:ea typeface="Tahoma" pitchFamily="34" charset="0"/>
                <a:cs typeface="Tahoma" pitchFamily="34" charset="0"/>
              </a:rPr>
              <a:t>NỐI</a:t>
            </a: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DATABASE</a:t>
            </a:r>
            <a:endParaRPr lang="en-US" sz="3600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30509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Add thư viện sqljdbc4x.jar vào project tương ứng với phiên bản JDK bạn đang sử dụng.</a:t>
            </a:r>
          </a:p>
          <a:p>
            <a:r>
              <a:rPr lang="vi-VN"/>
              <a:t>Định nghĩa URL của database và username + password để truy cập vào database đó.</a:t>
            </a:r>
          </a:p>
          <a:p>
            <a:r>
              <a:rPr lang="vi-VN"/>
              <a:t>Đăng ký JDBC driver cho SQL Server và thiết lập kết nối.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01903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800100"/>
          </a:xfrm>
        </p:spPr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bước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nối</a:t>
            </a:r>
            <a:r>
              <a:rPr lang="en-US"/>
              <a:t>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6231"/>
            <a:ext cx="10972800" cy="4389120"/>
          </a:xfrm>
        </p:spPr>
        <p:txBody>
          <a:bodyPr/>
          <a:lstStyle/>
          <a:p>
            <a:r>
              <a:rPr lang="en-US" err="1"/>
              <a:t>Đăng</a:t>
            </a:r>
            <a:r>
              <a:rPr lang="en-US"/>
              <a:t> </a:t>
            </a:r>
            <a:r>
              <a:rPr lang="en-US" err="1"/>
              <a:t>ký</a:t>
            </a:r>
            <a:r>
              <a:rPr lang="en-US"/>
              <a:t> Driver</a:t>
            </a:r>
          </a:p>
          <a:p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nghĩa</a:t>
            </a:r>
            <a:r>
              <a:rPr lang="en-US"/>
              <a:t> Connection URL</a:t>
            </a:r>
          </a:p>
          <a:p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nối</a:t>
            </a:r>
            <a:r>
              <a:rPr lang="en-US"/>
              <a:t> DB</a:t>
            </a:r>
          </a:p>
          <a:p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vấn</a:t>
            </a:r>
            <a:endParaRPr lang="en-US"/>
          </a:p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vấn</a:t>
            </a:r>
            <a:endParaRPr lang="en-US"/>
          </a:p>
          <a:p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trả</a:t>
            </a:r>
            <a:r>
              <a:rPr lang="en-US"/>
              <a:t> </a:t>
            </a:r>
            <a:r>
              <a:rPr lang="en-US" err="1"/>
              <a:t>về</a:t>
            </a:r>
            <a:endParaRPr lang="en-US"/>
          </a:p>
          <a:p>
            <a:r>
              <a:rPr lang="en-US" err="1"/>
              <a:t>Đóng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nối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1520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Đăng</a:t>
            </a:r>
            <a:r>
              <a:rPr lang="en-US"/>
              <a:t> </a:t>
            </a:r>
            <a:r>
              <a:rPr lang="en-US" err="1"/>
              <a:t>ký</a:t>
            </a:r>
            <a:r>
              <a:rPr lang="en-US"/>
              <a:t> Driver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5" y="1992155"/>
            <a:ext cx="11600548" cy="343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68513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nghĩa</a:t>
            </a:r>
            <a:r>
              <a:rPr lang="en-US"/>
              <a:t> Connection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Database URL:</a:t>
            </a:r>
          </a:p>
          <a:p>
            <a:pPr lvl="1"/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nối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Databas</a:t>
            </a:r>
            <a:endParaRPr lang="en-US"/>
          </a:p>
          <a:p>
            <a:pPr lvl="1"/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chứa</a:t>
            </a:r>
            <a:r>
              <a:rPr lang="en-US"/>
              <a:t> server, port, protocol…</a:t>
            </a:r>
          </a:p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8" y="4822869"/>
            <a:ext cx="11315700" cy="56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697293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03208"/>
            <a:ext cx="10972800" cy="5653143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927" y="1787339"/>
            <a:ext cx="974318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863387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nối</a:t>
            </a:r>
            <a:r>
              <a:rPr lang="en-US"/>
              <a:t>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tượng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nối</a:t>
            </a:r>
            <a:r>
              <a:rPr lang="en-US"/>
              <a:t> Connection: </a:t>
            </a:r>
          </a:p>
          <a:p>
            <a:pPr lvl="1"/>
            <a:r>
              <a:rPr lang="en-US" err="1"/>
              <a:t>DrivenManager.getConnection</a:t>
            </a:r>
            <a:r>
              <a:rPr lang="en-US"/>
              <a:t>(String </a:t>
            </a:r>
            <a:r>
              <a:rPr lang="en-US" err="1"/>
              <a:t>url</a:t>
            </a:r>
            <a:r>
              <a:rPr lang="en-US"/>
              <a:t>)</a:t>
            </a:r>
          </a:p>
          <a:p>
            <a:pPr lvl="1"/>
            <a:r>
              <a:rPr lang="en-US" err="1"/>
              <a:t>DrivenManager.getConnection</a:t>
            </a:r>
            <a:r>
              <a:rPr lang="en-US"/>
              <a:t>(String </a:t>
            </a:r>
            <a:r>
              <a:rPr lang="en-US" err="1"/>
              <a:t>url</a:t>
            </a:r>
            <a:r>
              <a:rPr lang="en-US"/>
              <a:t>, String user, String password)</a:t>
            </a:r>
          </a:p>
          <a:p>
            <a:pPr lvl="1"/>
            <a:r>
              <a:rPr lang="en-US" err="1"/>
              <a:t>DrivenManager.getConnection</a:t>
            </a:r>
            <a:r>
              <a:rPr lang="en-US"/>
              <a:t>(String </a:t>
            </a:r>
            <a:r>
              <a:rPr lang="en-US" err="1"/>
              <a:t>url</a:t>
            </a:r>
            <a:r>
              <a:rPr lang="en-US"/>
              <a:t>, Properties info)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37096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1391900" cy="4389120"/>
          </a:xfrm>
        </p:spPr>
        <p:txBody>
          <a:bodyPr/>
          <a:lstStyle/>
          <a:p>
            <a:r>
              <a:rPr lang="en-US"/>
              <a:t>Connection conn = </a:t>
            </a:r>
            <a:r>
              <a:rPr lang="en-US" err="1"/>
              <a:t>DriverManager.getConnection</a:t>
            </a:r>
            <a:r>
              <a:rPr lang="en-US"/>
              <a:t>(</a:t>
            </a:r>
            <a:r>
              <a:rPr lang="en-US" err="1"/>
              <a:t>url</a:t>
            </a:r>
            <a:r>
              <a:rPr lang="en-US"/>
              <a:t>);</a:t>
            </a:r>
          </a:p>
          <a:p>
            <a:r>
              <a:rPr lang="en-US"/>
              <a:t>Connection conn = </a:t>
            </a:r>
            <a:r>
              <a:rPr lang="en-US" err="1"/>
              <a:t>DriverManager.getConnection</a:t>
            </a:r>
            <a:r>
              <a:rPr lang="en-US"/>
              <a:t>(</a:t>
            </a:r>
            <a:r>
              <a:rPr lang="en-US" err="1"/>
              <a:t>url</a:t>
            </a:r>
            <a:r>
              <a:rPr lang="en-US"/>
              <a:t>, “</a:t>
            </a:r>
            <a:r>
              <a:rPr lang="en-US" err="1"/>
              <a:t>sa</a:t>
            </a:r>
            <a:r>
              <a:rPr lang="en-US"/>
              <a:t>”,”123456”);</a:t>
            </a:r>
          </a:p>
          <a:p>
            <a:r>
              <a:rPr lang="en-US"/>
              <a:t>Properties info = new Properties();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err="1"/>
              <a:t>info.input</a:t>
            </a:r>
            <a:r>
              <a:rPr lang="en-US"/>
              <a:t>(“user”,”</a:t>
            </a:r>
            <a:r>
              <a:rPr lang="en-US" err="1"/>
              <a:t>sa</a:t>
            </a:r>
            <a:r>
              <a:rPr lang="en-US"/>
              <a:t>”); </a:t>
            </a:r>
            <a:r>
              <a:rPr lang="en-US" err="1"/>
              <a:t>info.input</a:t>
            </a:r>
            <a:r>
              <a:rPr lang="en-US"/>
              <a:t>(“</a:t>
            </a:r>
            <a:r>
              <a:rPr lang="en-US" err="1"/>
              <a:t>password”,”123456</a:t>
            </a:r>
            <a:r>
              <a:rPr lang="en-US"/>
              <a:t>”);</a:t>
            </a:r>
          </a:p>
          <a:p>
            <a:pPr marL="0" indent="0">
              <a:buNone/>
            </a:pPr>
            <a:r>
              <a:rPr lang="en-US"/>
              <a:t>Connection conn = </a:t>
            </a:r>
            <a:r>
              <a:rPr lang="en-US" err="1"/>
              <a:t>DriverManager.getConnection</a:t>
            </a:r>
            <a:r>
              <a:rPr lang="en-US"/>
              <a:t>(</a:t>
            </a:r>
            <a:r>
              <a:rPr lang="en-US" err="1"/>
              <a:t>url</a:t>
            </a:r>
            <a:r>
              <a:rPr lang="en-US"/>
              <a:t>, info);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1482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Nội</a:t>
            </a:r>
            <a:r>
              <a:rPr lang="en-US">
                <a:latin typeface="Arial" pitchFamily="34" charset="0"/>
                <a:cs typeface="Arial" pitchFamily="34" charset="0"/>
              </a:rPr>
              <a:t> dung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773432"/>
              </p:ext>
            </p:extLst>
          </p:nvPr>
        </p:nvGraphicFramePr>
        <p:xfrm>
          <a:off x="2686050" y="2057401"/>
          <a:ext cx="9046167" cy="321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639088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vấn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vi-VN"/>
              <a:t>JDBC </a:t>
            </a:r>
            <a:r>
              <a:rPr lang="vi-VN" i="1"/>
              <a:t>Statement</a:t>
            </a:r>
            <a:r>
              <a:rPr lang="vi-VN"/>
              <a:t>, </a:t>
            </a:r>
            <a:r>
              <a:rPr lang="vi-VN" i="1"/>
              <a:t>PreparedStatement và CallableStatement </a:t>
            </a:r>
            <a:r>
              <a:rPr lang="vi-VN"/>
              <a:t>định nghĩa những phương thức và thuộc tính, cho phép chúng ta thực thi câu lệnh SQL và nhận dữ liệu từ cơ sở dữ liệu của bạn.</a:t>
            </a:r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21758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vấn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066924"/>
            <a:ext cx="10909159" cy="3876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545261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0" i="1"/>
              <a:t>Tạo đối tượng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985962"/>
            <a:ext cx="55054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465338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38150"/>
            <a:ext cx="10972800" cy="933450"/>
          </a:xfrm>
        </p:spPr>
        <p:txBody>
          <a:bodyPr/>
          <a:lstStyle/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1931"/>
            <a:ext cx="10972800" cy="4389120"/>
          </a:xfrm>
        </p:spPr>
        <p:txBody>
          <a:bodyPr/>
          <a:lstStyle/>
          <a:p>
            <a:pPr algn="just"/>
            <a:r>
              <a:rPr lang="vi-VN" sz="3200" b="1"/>
              <a:t>boolean execute (String SQL)</a:t>
            </a:r>
            <a:r>
              <a:rPr lang="vi-VN" sz="3200"/>
              <a:t>: Trả về giá trị true nếu thực thi thành công câu lệnh SQL; ngược lại sẽ trả về giá trị false. Sử dụng phương thức này để thực thi các câu lệnh SQL DDL như tạo cơ sở dữ liệu, tạo bảng, …</a:t>
            </a:r>
          </a:p>
          <a:p>
            <a:pPr algn="just"/>
            <a:r>
              <a:rPr lang="vi-VN" sz="3200" b="1"/>
              <a:t>int executeUpdate (String SQL)</a:t>
            </a:r>
            <a:r>
              <a:rPr lang="vi-VN" sz="3200"/>
              <a:t>: Trả về số dòng bị tác động khi thực thi các câu lệnh như INSERT, UPDATE hoặc DELETE.</a:t>
            </a:r>
          </a:p>
          <a:p>
            <a:pPr algn="just"/>
            <a:r>
              <a:rPr lang="vi-VN" sz="3200" b="1"/>
              <a:t>ResultSet executeQuery (String SQL)</a:t>
            </a:r>
            <a:r>
              <a:rPr lang="vi-VN" sz="3200"/>
              <a:t>: Trả về một đối tượng ResultSet khi thực thi câu lệnh SELECT.</a:t>
            </a:r>
          </a:p>
          <a:p>
            <a:pPr algn="just"/>
            <a:endParaRPr lang="en-US" sz="3200"/>
          </a:p>
          <a:p>
            <a:pPr algn="just"/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2152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Đóng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tượng</a:t>
            </a:r>
            <a:r>
              <a:rPr lang="en-US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157413"/>
            <a:ext cx="58864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888046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660398"/>
            <a:ext cx="8292208" cy="503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148610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trả</a:t>
            </a:r>
            <a:r>
              <a:rPr lang="en-US"/>
              <a:t> </a:t>
            </a:r>
            <a:r>
              <a:rPr lang="en-US" err="1"/>
              <a:t>về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err="1"/>
              <a:t>ResultSet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trả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SQL</a:t>
            </a:r>
          </a:p>
          <a:p>
            <a:pPr algn="just"/>
            <a:r>
              <a:rPr lang="en-US" err="1"/>
              <a:t>ResultSet</a:t>
            </a:r>
            <a:r>
              <a:rPr lang="en-US"/>
              <a:t> </a:t>
            </a:r>
            <a:r>
              <a:rPr lang="en-US" err="1"/>
              <a:t>chứa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dưới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Table</a:t>
            </a:r>
          </a:p>
          <a:p>
            <a:pPr algn="just"/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cập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di </a:t>
            </a:r>
            <a:r>
              <a:rPr lang="en-US" err="1"/>
              <a:t>chuyển</a:t>
            </a:r>
            <a:r>
              <a:rPr lang="en-US"/>
              <a:t> con </a:t>
            </a:r>
            <a:r>
              <a:rPr lang="en-US" err="1"/>
              <a:t>trỏ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ResultSet</a:t>
            </a:r>
            <a:endParaRPr lang="en-US"/>
          </a:p>
          <a:p>
            <a:pPr algn="just"/>
            <a:r>
              <a:rPr lang="en-US"/>
              <a:t>Ban </a:t>
            </a:r>
            <a:r>
              <a:rPr lang="en-US" err="1"/>
              <a:t>đầu</a:t>
            </a:r>
            <a:r>
              <a:rPr lang="en-US"/>
              <a:t>, con </a:t>
            </a:r>
            <a:r>
              <a:rPr lang="en-US" err="1"/>
              <a:t>trỏ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tiên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45429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1347788"/>
            <a:ext cx="11032733" cy="459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51365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2890838"/>
            <a:ext cx="10953751" cy="192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08748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Đóng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nối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close()</a:t>
            </a:r>
          </a:p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</a:t>
            </a:r>
          </a:p>
          <a:p>
            <a:pPr marL="393700" lvl="1" indent="0">
              <a:buNone/>
            </a:pPr>
            <a:r>
              <a:rPr lang="en-US" err="1"/>
              <a:t>rs.close</a:t>
            </a:r>
            <a:r>
              <a:rPr lang="en-US"/>
              <a:t>();</a:t>
            </a:r>
          </a:p>
          <a:p>
            <a:pPr marL="393700" lvl="1" indent="0">
              <a:buNone/>
            </a:pPr>
            <a:r>
              <a:rPr lang="en-US" err="1"/>
              <a:t>stmt.close</a:t>
            </a:r>
            <a:r>
              <a:rPr lang="en-US"/>
              <a:t>();</a:t>
            </a:r>
          </a:p>
          <a:p>
            <a:pPr marL="393700" lvl="1" indent="0">
              <a:buNone/>
            </a:pPr>
            <a:r>
              <a:rPr lang="en-US" err="1"/>
              <a:t>conn.close</a:t>
            </a:r>
            <a:r>
              <a:rPr lang="en-US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2141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Mục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tiêu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B7C8DB-B033-4BA1-81E7-6232851DDF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6663"/>
            <a:ext cx="22383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36" y="5114925"/>
            <a:ext cx="16922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47976" y="2135188"/>
            <a:ext cx="8915238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err="1"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JDBC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err="1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thạo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Database</a:t>
            </a:r>
          </a:p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>
                <a:latin typeface="Times New Roman" pitchFamily="18" charset="0"/>
                <a:cs typeface="Times New Roman" pitchFamily="18" charset="0"/>
                <a:hlinkClick r:id="rId4"/>
              </a:rPr>
              <a:t>https://giasutinhoc.vn/lap-trinh/lap-trinh-co-so-du-lieu-voi-jdbc/lap-trinh-java-swing-va-jdbc-bai-5-2/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898085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7" y="-524054"/>
            <a:ext cx="11982764" cy="763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855980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87" y="911497"/>
            <a:ext cx="9020529" cy="524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377103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1490663"/>
            <a:ext cx="11229451" cy="330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009670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Tóm</a:t>
            </a:r>
            <a:r>
              <a:rPr lang="en-US"/>
              <a:t> </a:t>
            </a:r>
            <a:r>
              <a:rPr lang="en-US" err="1"/>
              <a:t>tắt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JDBC</a:t>
            </a:r>
            <a:endParaRPr lang="en-US"/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bước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nối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CSDL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07325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712920" y="1890794"/>
            <a:ext cx="10945679" cy="4216158"/>
          </a:xfrm>
        </p:spPr>
        <p:txBody>
          <a:bodyPr/>
          <a:lstStyle/>
          <a:p>
            <a:pPr>
              <a:spcBef>
                <a:spcPts val="600"/>
              </a:spcBef>
            </a:pPr>
            <a:endParaRPr lang="en-US"/>
          </a:p>
          <a:p>
            <a:pPr>
              <a:spcBef>
                <a:spcPts val="600"/>
              </a:spcBef>
            </a:pPr>
            <a:r>
              <a:rPr lang="en-US" err="1"/>
              <a:t>Viết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minh </a:t>
            </a:r>
            <a:r>
              <a:rPr lang="en-US" err="1"/>
              <a:t>họa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vập</a:t>
            </a:r>
            <a:r>
              <a:rPr lang="en-US"/>
              <a:t> </a:t>
            </a:r>
            <a:r>
              <a:rPr lang="en-US" err="1"/>
              <a:t>CSDL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JDBC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Java (QLSACH)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E35D68C-E5E9-414D-AE6E-A93AD4BE98E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34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Câu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hỏi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ôn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tập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28250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054100"/>
          </a:xfrm>
        </p:spPr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Câu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hỏi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và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thảo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luận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C6844BD-AD8C-4167-846E-31EB131EED87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35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pic>
        <p:nvPicPr>
          <p:cNvPr id="27652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900" y="2044700"/>
            <a:ext cx="3481388" cy="3468688"/>
          </a:xfrm>
          <a:noFill/>
        </p:spPr>
      </p:pic>
    </p:spTree>
    <p:extLst>
      <p:ext uri="{BB962C8B-B14F-4D97-AF65-F5344CB8AC3E}">
        <p14:creationId xmlns:p14="http://schemas.microsoft.com/office/powerpoint/2010/main" val="367966089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b="1" err="1">
                <a:latin typeface="Tahoma" pitchFamily="34" charset="0"/>
                <a:ea typeface="Tahoma" pitchFamily="34" charset="0"/>
                <a:cs typeface="Tahoma" pitchFamily="34" charset="0"/>
              </a:rPr>
              <a:t>GIỚI</a:t>
            </a: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err="1">
                <a:latin typeface="Tahoma" pitchFamily="34" charset="0"/>
                <a:ea typeface="Tahoma" pitchFamily="34" charset="0"/>
                <a:cs typeface="Tahoma" pitchFamily="34" charset="0"/>
              </a:rPr>
              <a:t>THIỆU</a:t>
            </a: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CHUNG </a:t>
            </a:r>
            <a:r>
              <a:rPr lang="en-US" b="1" err="1">
                <a:latin typeface="Tahoma" pitchFamily="34" charset="0"/>
                <a:ea typeface="Tahoma" pitchFamily="34" charset="0"/>
                <a:cs typeface="Tahoma" pitchFamily="34" charset="0"/>
              </a:rPr>
              <a:t>VỀ</a:t>
            </a: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err="1">
                <a:latin typeface="Tahoma" pitchFamily="34" charset="0"/>
                <a:ea typeface="Tahoma" pitchFamily="34" charset="0"/>
                <a:cs typeface="Tahoma" pitchFamily="34" charset="0"/>
              </a:rPr>
              <a:t>JDBC</a:t>
            </a:r>
            <a:endParaRPr lang="en-US" sz="3600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7403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800100"/>
          </a:xfrm>
        </p:spPr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7181"/>
            <a:ext cx="10972800" cy="4389120"/>
          </a:xfrm>
        </p:spPr>
        <p:txBody>
          <a:bodyPr/>
          <a:lstStyle/>
          <a:p>
            <a:pPr marL="228600" marR="121285" indent="-215900" algn="just">
              <a:lnSpc>
                <a:spcPct val="100000"/>
              </a:lnSpc>
              <a:spcBef>
                <a:spcPts val="100"/>
              </a:spcBef>
              <a:tabLst>
                <a:tab pos="244475" algn="l"/>
              </a:tabLst>
            </a:pPr>
            <a:r>
              <a:rPr lang="vi-VN"/>
              <a:t>JDBC (Java Database Connectivity) là một Java API chuẩn để kết nối giữa ngôn ngữ lập trình Java và các cơ sở dữ liệu đa dạng. </a:t>
            </a:r>
            <a:endParaRPr lang="en-US"/>
          </a:p>
          <a:p>
            <a:pPr marL="228600" marR="121285" indent="-215900" algn="just">
              <a:lnSpc>
                <a:spcPct val="100000"/>
              </a:lnSpc>
              <a:spcBef>
                <a:spcPts val="100"/>
              </a:spcBef>
              <a:tabLst>
                <a:tab pos="244475" algn="l"/>
              </a:tabLst>
            </a:pPr>
            <a:r>
              <a:rPr lang="vi-VN" spc="-220"/>
              <a:t>JDBC </a:t>
            </a:r>
            <a:r>
              <a:rPr lang="vi-VN" spc="-40"/>
              <a:t>là </a:t>
            </a:r>
            <a:r>
              <a:rPr lang="vi-VN" spc="-30"/>
              <a:t>chuẩn </a:t>
            </a:r>
            <a:r>
              <a:rPr lang="vi-VN" spc="15"/>
              <a:t>kết </a:t>
            </a:r>
            <a:r>
              <a:rPr lang="vi-VN" spc="40"/>
              <a:t>nối </a:t>
            </a:r>
            <a:r>
              <a:rPr lang="vi-VN" spc="-200"/>
              <a:t>CSDL, </a:t>
            </a:r>
            <a:r>
              <a:rPr lang="vi-VN"/>
              <a:t>cung </a:t>
            </a:r>
            <a:r>
              <a:rPr lang="vi-VN" spc="-45"/>
              <a:t>cấp </a:t>
            </a:r>
            <a:r>
              <a:rPr lang="vi-VN" spc="-105"/>
              <a:t>các </a:t>
            </a:r>
            <a:r>
              <a:rPr lang="vi-VN" spc="-5"/>
              <a:t>interface </a:t>
            </a:r>
            <a:r>
              <a:rPr lang="vi-VN" spc="315"/>
              <a:t>&amp;  </a:t>
            </a:r>
            <a:r>
              <a:rPr lang="vi-VN" spc="-110"/>
              <a:t>class </a:t>
            </a:r>
            <a:r>
              <a:rPr lang="vi-VN" spc="-5"/>
              <a:t>nhằm </a:t>
            </a:r>
            <a:r>
              <a:rPr lang="vi-VN" spc="30"/>
              <a:t>tạo </a:t>
            </a:r>
            <a:r>
              <a:rPr lang="vi-VN" spc="-120"/>
              <a:t>cơ </a:t>
            </a:r>
            <a:r>
              <a:rPr lang="vi-VN" spc="-165"/>
              <a:t>sở </a:t>
            </a:r>
            <a:r>
              <a:rPr lang="vi-VN" spc="-5"/>
              <a:t>cho </a:t>
            </a:r>
            <a:r>
              <a:rPr lang="vi-VN" spc="-105"/>
              <a:t>các </a:t>
            </a:r>
            <a:r>
              <a:rPr lang="vi-VN" spc="-35"/>
              <a:t>ứng </a:t>
            </a:r>
            <a:r>
              <a:rPr lang="vi-VN" spc="45"/>
              <a:t>dụng </a:t>
            </a:r>
            <a:r>
              <a:rPr lang="vi-VN" spc="-180"/>
              <a:t>Java </a:t>
            </a:r>
            <a:r>
              <a:rPr lang="vi-VN" spc="-20"/>
              <a:t>tương tác  </a:t>
            </a:r>
            <a:r>
              <a:rPr lang="vi-VN" spc="-50"/>
              <a:t>với </a:t>
            </a:r>
            <a:r>
              <a:rPr lang="vi-VN" spc="-105"/>
              <a:t>các </a:t>
            </a:r>
            <a:r>
              <a:rPr lang="vi-VN" spc="-35"/>
              <a:t>hệ </a:t>
            </a:r>
            <a:r>
              <a:rPr lang="vi-VN"/>
              <a:t>quản </a:t>
            </a:r>
            <a:r>
              <a:rPr lang="vi-VN" spc="75"/>
              <a:t>trị</a:t>
            </a:r>
            <a:r>
              <a:rPr lang="vi-VN" spc="185"/>
              <a:t> </a:t>
            </a:r>
            <a:r>
              <a:rPr lang="vi-VN" spc="-210"/>
              <a:t>CSDL</a:t>
            </a:r>
            <a:endParaRPr lang="en-US" spc="-210"/>
          </a:p>
          <a:p>
            <a:pPr marL="228600" marR="121285" indent="-215900" algn="just">
              <a:spcBef>
                <a:spcPts val="100"/>
              </a:spcBef>
              <a:tabLst>
                <a:tab pos="244475" algn="l"/>
              </a:tabLst>
            </a:pPr>
            <a:r>
              <a:rPr lang="vi-VN" spc="-85"/>
              <a:t>Tập </a:t>
            </a:r>
            <a:r>
              <a:rPr lang="vi-VN" spc="-20"/>
              <a:t>hợp </a:t>
            </a:r>
            <a:r>
              <a:rPr lang="vi-VN" spc="-105"/>
              <a:t>các </a:t>
            </a:r>
            <a:r>
              <a:rPr lang="vi-VN" spc="-15"/>
              <a:t>lớp </a:t>
            </a:r>
            <a:r>
              <a:rPr lang="vi-VN" spc="-30"/>
              <a:t>thực </a:t>
            </a:r>
            <a:r>
              <a:rPr lang="vi-VN" spc="70"/>
              <a:t>thi </a:t>
            </a:r>
            <a:r>
              <a:rPr lang="vi-VN" spc="35"/>
              <a:t>theo </a:t>
            </a:r>
            <a:r>
              <a:rPr lang="vi-VN" spc="-30"/>
              <a:t>chuẩn </a:t>
            </a:r>
            <a:r>
              <a:rPr lang="vi-VN" spc="-220"/>
              <a:t>JDBC </a:t>
            </a:r>
            <a:r>
              <a:rPr lang="vi-VN" spc="-5"/>
              <a:t>để </a:t>
            </a:r>
            <a:r>
              <a:rPr lang="vi-VN" spc="-20"/>
              <a:t>tương tác  </a:t>
            </a:r>
            <a:r>
              <a:rPr lang="vi-VN" spc="-50"/>
              <a:t>với </a:t>
            </a:r>
            <a:r>
              <a:rPr lang="vi-VN" spc="-45"/>
              <a:t>1 </a:t>
            </a:r>
            <a:r>
              <a:rPr lang="vi-VN" spc="-200"/>
              <a:t>CSDL, </a:t>
            </a:r>
            <a:r>
              <a:rPr lang="vi-VN" spc="-40"/>
              <a:t>cụ </a:t>
            </a:r>
            <a:r>
              <a:rPr lang="vi-VN" spc="25"/>
              <a:t>thể </a:t>
            </a:r>
            <a:r>
              <a:rPr lang="vi-VN" spc="60"/>
              <a:t>gọi </a:t>
            </a:r>
            <a:r>
              <a:rPr lang="vi-VN" spc="-40"/>
              <a:t>là </a:t>
            </a:r>
            <a:r>
              <a:rPr lang="vi-VN" spc="-220"/>
              <a:t>JDBC</a:t>
            </a:r>
            <a:r>
              <a:rPr lang="vi-VN" spc="-155"/>
              <a:t> </a:t>
            </a:r>
            <a:r>
              <a:rPr lang="vi-VN" spc="5"/>
              <a:t>driver</a:t>
            </a:r>
            <a:endParaRPr lang="vi-VN"/>
          </a:p>
          <a:p>
            <a:pPr marL="228600" marR="121285" indent="-215900" algn="just">
              <a:lnSpc>
                <a:spcPct val="100000"/>
              </a:lnSpc>
              <a:spcBef>
                <a:spcPts val="100"/>
              </a:spcBef>
              <a:tabLst>
                <a:tab pos="244475" algn="l"/>
              </a:tabLst>
            </a:pPr>
            <a:endParaRPr lang="vi-VN"/>
          </a:p>
          <a:p>
            <a:pPr marL="228600" marR="121285" indent="-215900" algn="just">
              <a:lnSpc>
                <a:spcPct val="100000"/>
              </a:lnSpc>
              <a:spcBef>
                <a:spcPts val="100"/>
              </a:spcBef>
              <a:tabLst>
                <a:tab pos="244475" algn="l"/>
              </a:tabLst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5147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6" y="942972"/>
            <a:ext cx="10407756" cy="465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77125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JDBC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1315700" cy="4389120"/>
          </a:xfrm>
        </p:spPr>
        <p:txBody>
          <a:bodyPr/>
          <a:lstStyle/>
          <a:p>
            <a:r>
              <a:rPr lang="en-US" err="1"/>
              <a:t>JDBC</a:t>
            </a:r>
            <a:r>
              <a:rPr lang="en-US"/>
              <a:t> API</a:t>
            </a:r>
          </a:p>
          <a:p>
            <a:pPr lvl="1"/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lớn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API </a:t>
            </a:r>
            <a:r>
              <a:rPr lang="en-US" err="1"/>
              <a:t>nằm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2 </a:t>
            </a:r>
            <a:r>
              <a:rPr lang="en-US" err="1"/>
              <a:t>gói</a:t>
            </a:r>
            <a:endParaRPr lang="en-US"/>
          </a:p>
          <a:p>
            <a:pPr lvl="2"/>
            <a:r>
              <a:rPr lang="en-US" sz="2800" err="1"/>
              <a:t>Java.sql</a:t>
            </a:r>
            <a:endParaRPr lang="en-US" sz="2800"/>
          </a:p>
          <a:p>
            <a:pPr lvl="2"/>
            <a:r>
              <a:rPr lang="en-US" sz="2800" err="1"/>
              <a:t>Javax.sql</a:t>
            </a:r>
            <a:endParaRPr lang="en-US" sz="2800"/>
          </a:p>
          <a:p>
            <a:pPr lvl="1"/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chứa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Java SE </a:t>
            </a:r>
            <a:r>
              <a:rPr lang="en-US" err="1"/>
              <a:t>và</a:t>
            </a:r>
            <a:r>
              <a:rPr lang="en-US"/>
              <a:t> Java EE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927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JDBC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1582400" cy="4389120"/>
          </a:xfrm>
        </p:spPr>
        <p:txBody>
          <a:bodyPr/>
          <a:lstStyle/>
          <a:p>
            <a:r>
              <a:rPr lang="en-US" err="1"/>
              <a:t>JDBC</a:t>
            </a:r>
            <a:r>
              <a:rPr lang="en-US"/>
              <a:t> API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Class </a:t>
            </a:r>
            <a:r>
              <a:rPr lang="en-US" err="1"/>
              <a:t>và</a:t>
            </a:r>
            <a:r>
              <a:rPr lang="en-US"/>
              <a:t> Interface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thao</a:t>
            </a:r>
            <a:r>
              <a:rPr lang="en-US"/>
              <a:t> </a:t>
            </a:r>
            <a:r>
              <a:rPr lang="en-US" err="1"/>
              <a:t>tác</a:t>
            </a:r>
            <a:r>
              <a:rPr lang="en-US"/>
              <a:t> DL:</a:t>
            </a:r>
          </a:p>
          <a:p>
            <a:pPr lvl="1"/>
            <a:r>
              <a:rPr lang="vi-VN"/>
              <a:t>DriverManager: Lớp này quản lý các Database Driver</a:t>
            </a:r>
            <a:endParaRPr lang="en-US"/>
          </a:p>
          <a:p>
            <a:pPr lvl="1"/>
            <a:r>
              <a:rPr lang="vi-VN"/>
              <a:t>Driver: Interface này xử lý các kết nối với Database Server</a:t>
            </a:r>
            <a:endParaRPr lang="en-US"/>
          </a:p>
          <a:p>
            <a:pPr lvl="1"/>
            <a:r>
              <a:rPr lang="vi-VN"/>
              <a:t>Connection: kết nối với một Database</a:t>
            </a:r>
            <a:endParaRPr lang="en-US"/>
          </a:p>
          <a:p>
            <a:pPr lvl="1"/>
            <a:r>
              <a:rPr lang="vi-VN"/>
              <a:t>Statement: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vi-VN"/>
              <a:t>các 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vi-VN"/>
              <a:t>lệnh</a:t>
            </a:r>
            <a:r>
              <a:rPr lang="en-US"/>
              <a:t> </a:t>
            </a:r>
            <a:r>
              <a:rPr lang="vi-VN"/>
              <a:t>SQL tới Database</a:t>
            </a:r>
            <a:endParaRPr lang="en-US"/>
          </a:p>
          <a:p>
            <a:pPr lvl="1"/>
            <a:r>
              <a:rPr lang="vi-VN"/>
              <a:t>ResultSet: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thao</a:t>
            </a:r>
            <a:r>
              <a:rPr lang="en-US"/>
              <a:t> </a:t>
            </a:r>
            <a:r>
              <a:rPr lang="en-US" err="1"/>
              <a:t>tác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trả</a:t>
            </a:r>
            <a:r>
              <a:rPr lang="en-US"/>
              <a:t> </a:t>
            </a:r>
            <a:r>
              <a:rPr lang="en-US" err="1"/>
              <a:t>về</a:t>
            </a:r>
            <a:endParaRPr lang="en-US"/>
          </a:p>
          <a:p>
            <a:pPr lvl="1"/>
            <a:r>
              <a:rPr lang="vi-VN"/>
              <a:t>SQLException: xử lý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ngoại</a:t>
            </a:r>
            <a:r>
              <a:rPr lang="en-US"/>
              <a:t> </a:t>
            </a:r>
            <a:r>
              <a:rPr lang="en-US" err="1"/>
              <a:t>lệ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thao</a:t>
            </a:r>
            <a:r>
              <a:rPr lang="en-US"/>
              <a:t> </a:t>
            </a:r>
            <a:r>
              <a:rPr lang="en-US" err="1"/>
              <a:t>tác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6592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9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3600" b="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b="1" err="1">
                <a:latin typeface="Tahoma" pitchFamily="34" charset="0"/>
                <a:ea typeface="Tahoma" pitchFamily="34" charset="0"/>
                <a:cs typeface="Tahoma" pitchFamily="34" charset="0"/>
              </a:rPr>
              <a:t>THƯ</a:t>
            </a: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err="1">
                <a:latin typeface="Tahoma" pitchFamily="34" charset="0"/>
                <a:ea typeface="Tahoma" pitchFamily="34" charset="0"/>
                <a:cs typeface="Tahoma" pitchFamily="34" charset="0"/>
              </a:rPr>
              <a:t>VIỆN</a:t>
            </a: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err="1">
                <a:latin typeface="Tahoma" pitchFamily="34" charset="0"/>
                <a:ea typeface="Tahoma" pitchFamily="34" charset="0"/>
                <a:cs typeface="Tahoma" pitchFamily="34" charset="0"/>
              </a:rPr>
              <a:t>ĐIỀU</a:t>
            </a: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err="1">
                <a:latin typeface="Tahoma" pitchFamily="34" charset="0"/>
                <a:ea typeface="Tahoma" pitchFamily="34" charset="0"/>
                <a:cs typeface="Tahoma" pitchFamily="34" charset="0"/>
              </a:rPr>
              <a:t>KHIỂN</a:t>
            </a: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err="1">
                <a:latin typeface="Tahoma" pitchFamily="34" charset="0"/>
                <a:ea typeface="Tahoma" pitchFamily="34" charset="0"/>
                <a:cs typeface="Tahoma" pitchFamily="34" charset="0"/>
              </a:rPr>
              <a:t>LOẠI</a:t>
            </a: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err="1">
                <a:latin typeface="Tahoma" pitchFamily="34" charset="0"/>
                <a:ea typeface="Tahoma" pitchFamily="34" charset="0"/>
                <a:cs typeface="Tahoma" pitchFamily="34" charset="0"/>
              </a:rPr>
              <a:t>CSDL</a:t>
            </a: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err="1">
                <a:latin typeface="Tahoma" pitchFamily="34" charset="0"/>
                <a:ea typeface="Tahoma" pitchFamily="34" charset="0"/>
                <a:cs typeface="Tahoma" pitchFamily="34" charset="0"/>
              </a:rPr>
              <a:t>KHÁC</a:t>
            </a: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err="1">
                <a:latin typeface="Tahoma" pitchFamily="34" charset="0"/>
                <a:ea typeface="Tahoma" pitchFamily="34" charset="0"/>
                <a:cs typeface="Tahoma" pitchFamily="34" charset="0"/>
              </a:rPr>
              <a:t>NHAU</a:t>
            </a: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err="1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JAVA</a:t>
            </a:r>
            <a:endParaRPr lang="en-US" sz="3600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788125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1_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3F86C52748C3064B96C6183C5E4F5D6A" ma:contentTypeVersion="2" ma:contentTypeDescription="Tạo tài liệu mới." ma:contentTypeScope="" ma:versionID="c919545fa6b353864d4393a98e51b12f">
  <xsd:schema xmlns:xsd="http://www.w3.org/2001/XMLSchema" xmlns:xs="http://www.w3.org/2001/XMLSchema" xmlns:p="http://schemas.microsoft.com/office/2006/metadata/properties" xmlns:ns2="86d19c87-917d-4f29-8697-bca4dc01489d" targetNamespace="http://schemas.microsoft.com/office/2006/metadata/properties" ma:root="true" ma:fieldsID="874f7da5ea08bc3bbc1e39eaadacd786" ns2:_="">
    <xsd:import namespace="86d19c87-917d-4f29-8697-bca4dc0148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19c87-917d-4f29-8697-bca4dc0148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3C0CC-E034-42FF-9A2B-BDB0B0D0C44C}"/>
</file>

<file path=customXml/itemProps2.xml><?xml version="1.0" encoding="utf-8"?>
<ds:datastoreItem xmlns:ds="http://schemas.openxmlformats.org/officeDocument/2006/customXml" ds:itemID="{ED7AD075-A460-4430-BFAD-BD4C87DBC0E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B3936ED-BBF2-4242-8319-3E047B3656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Màn hình rộng</PresentationFormat>
  <Slides>35</Slides>
  <Notes>0</Notes>
  <HiddenSlides>0</HiddenSlides>
  <ScaleCrop>false</ScaleCrop>
  <HeadingPairs>
    <vt:vector size="4" baseType="variant">
      <vt:variant>
        <vt:lpstr>Chủ đề</vt:lpstr>
      </vt:variant>
      <vt:variant>
        <vt:i4>2</vt:i4>
      </vt:variant>
      <vt:variant>
        <vt:lpstr>Tiêu đề Bản chiếu</vt:lpstr>
      </vt:variant>
      <vt:variant>
        <vt:i4>35</vt:i4>
      </vt:variant>
    </vt:vector>
  </HeadingPairs>
  <TitlesOfParts>
    <vt:vector size="37" baseType="lpstr">
      <vt:lpstr>Presentation on brainstorming</vt:lpstr>
      <vt:lpstr>1_Presentation on brainstorming</vt:lpstr>
      <vt:lpstr>LẬP TRÌNH CSDL VỚI JDBC</vt:lpstr>
      <vt:lpstr>Nội dung</vt:lpstr>
      <vt:lpstr>Mục tiêu</vt:lpstr>
      <vt:lpstr>Bản trình bày PowerPoint</vt:lpstr>
      <vt:lpstr>Tổng quan</vt:lpstr>
      <vt:lpstr>Bản trình bày PowerPoint</vt:lpstr>
      <vt:lpstr>Cấu trúc của JDBC</vt:lpstr>
      <vt:lpstr>Cấu trúc của JDBC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Các bước kết nối Database</vt:lpstr>
      <vt:lpstr>Đăng ký Driver</vt:lpstr>
      <vt:lpstr>Định nghĩa Connection URL</vt:lpstr>
      <vt:lpstr>Bản trình bày PowerPoint</vt:lpstr>
      <vt:lpstr>Thiết lập kết nối DB</vt:lpstr>
      <vt:lpstr>Ví dụ</vt:lpstr>
      <vt:lpstr>Tạo câu lệnh truy vấn</vt:lpstr>
      <vt:lpstr>Tạo câu lệnh truy vấn</vt:lpstr>
      <vt:lpstr>Tạo đối tượng Statement</vt:lpstr>
      <vt:lpstr>Thực thi câu lệnh SQL</vt:lpstr>
      <vt:lpstr>Đóng đối tượng Statement</vt:lpstr>
      <vt:lpstr>Ví dụ</vt:lpstr>
      <vt:lpstr>Xử lý kết quả trả về</vt:lpstr>
      <vt:lpstr>Bản trình bày PowerPoint</vt:lpstr>
      <vt:lpstr>Bản trình bày PowerPoint</vt:lpstr>
      <vt:lpstr>Đóng kết nối</vt:lpstr>
      <vt:lpstr>Ví dụ 1</vt:lpstr>
      <vt:lpstr>Ví dụ 2</vt:lpstr>
      <vt:lpstr>Bản trình bày PowerPoint</vt:lpstr>
      <vt:lpstr>Tóm tắt</vt:lpstr>
      <vt:lpstr>Câu hỏi ôn tập</vt:lpstr>
      <vt:lpstr>Câu hỏi và 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PLH</dc:creator>
  <cp:revision>10</cp:revision>
  <dcterms:created xsi:type="dcterms:W3CDTF">2018-10-17T08:05:59Z</dcterms:created>
  <dcterms:modified xsi:type="dcterms:W3CDTF">2020-11-19T06:00:00Z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0x0101003F86C52748C3064B96C6183C5E4F5D6A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