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905" r:id="rId5"/>
  </p:sldMasterIdLst>
  <p:notesMasterIdLst>
    <p:notesMasterId r:id="rId22"/>
  </p:notesMasterIdLst>
  <p:sldIdLst>
    <p:sldId id="365" r:id="rId6"/>
    <p:sldId id="430" r:id="rId7"/>
    <p:sldId id="431" r:id="rId8"/>
    <p:sldId id="695" r:id="rId9"/>
    <p:sldId id="766" r:id="rId10"/>
    <p:sldId id="767" r:id="rId11"/>
    <p:sldId id="768" r:id="rId12"/>
    <p:sldId id="769" r:id="rId13"/>
    <p:sldId id="770" r:id="rId14"/>
    <p:sldId id="712" r:id="rId15"/>
    <p:sldId id="771" r:id="rId16"/>
    <p:sldId id="772" r:id="rId17"/>
    <p:sldId id="773" r:id="rId18"/>
    <p:sldId id="548" r:id="rId19"/>
    <p:sldId id="445" r:id="rId20"/>
    <p:sldId id="447"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26E5-9357-405E-B3C5-9B938E65F724}" v="2" dt="2020-11-24T07:08:09.811"/>
    <p1510:client id="{1239C3B9-7F44-4942-A16B-500E0AB4A843}" v="1" dt="2020-11-24T06:32:16.273"/>
    <p1510:client id="{8335A785-ACFC-4459-BC08-867FCABC1DA2}" v="1" dt="2020-11-24T08:27:22.402"/>
    <p1510:client id="{8FA73E55-F784-40D2-92C8-0C003C09B62B}" v="1" dt="2020-11-25T13:47:06.625"/>
    <p1510:client id="{D44C785B-5D1A-4A42-B507-8C0CF7A3C7CE}" v="8" dt="2020-12-04T09:33:48.436"/>
    <p1510:client id="{DD11101B-AB35-4CB4-AB8E-9B4453F0B5BD}" v="4" dt="2020-11-24T06:50:38.353"/>
    <p1510:client id="{F49CB84C-1E3D-49E2-9E36-20642AD8210A}" v="1" dt="2020-11-24T06:38:08.287"/>
    <p1510:client id="{FCBB71EE-C35D-427E-AB32-58BE607EBE0E}" v="1" dt="2020-11-25T16:21:11.887"/>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Duc  Dinh" userId="S::dinh.phamduc@phuxuan.edu.vn::183acf99-2c75-4eae-a076-f36167e6b8d2" providerId="AD" clId="Web-{1239C3B9-7F44-4942-A16B-500E0AB4A843}"/>
    <pc:docChg chg="modSld">
      <pc:chgData name="Pham Duc  Dinh" userId="S::dinh.phamduc@phuxuan.edu.vn::183acf99-2c75-4eae-a076-f36167e6b8d2" providerId="AD" clId="Web-{1239C3B9-7F44-4942-A16B-500E0AB4A843}" dt="2020-11-24T06:32:16.273" v="0" actId="1076"/>
      <pc:docMkLst>
        <pc:docMk/>
      </pc:docMkLst>
      <pc:sldChg chg="modSp">
        <pc:chgData name="Pham Duc  Dinh" userId="S::dinh.phamduc@phuxuan.edu.vn::183acf99-2c75-4eae-a076-f36167e6b8d2" providerId="AD" clId="Web-{1239C3B9-7F44-4942-A16B-500E0AB4A843}" dt="2020-11-24T06:32:16.273" v="0" actId="1076"/>
        <pc:sldMkLst>
          <pc:docMk/>
          <pc:sldMk cId="1525459886" sldId="766"/>
        </pc:sldMkLst>
        <pc:picChg chg="mod">
          <ac:chgData name="Pham Duc  Dinh" userId="S::dinh.phamduc@phuxuan.edu.vn::183acf99-2c75-4eae-a076-f36167e6b8d2" providerId="AD" clId="Web-{1239C3B9-7F44-4942-A16B-500E0AB4A843}" dt="2020-11-24T06:32:16.273" v="0" actId="1076"/>
          <ac:picMkLst>
            <pc:docMk/>
            <pc:sldMk cId="1525459886" sldId="766"/>
            <ac:picMk id="1026" creationId="{00000000-0000-0000-0000-000000000000}"/>
          </ac:picMkLst>
        </pc:picChg>
      </pc:sldChg>
    </pc:docChg>
  </pc:docChgLst>
  <pc:docChgLst>
    <pc:chgData name="Nguyen Cong Minh" userId="S::minh.nguyencong@phuxuan.edu.vn::898ec137-547d-4e45-858d-d6443acddd21" providerId="AD" clId="Web-{F49CB84C-1E3D-49E2-9E36-20642AD8210A}"/>
    <pc:docChg chg="modSld">
      <pc:chgData name="Nguyen Cong Minh" userId="S::minh.nguyencong@phuxuan.edu.vn::898ec137-547d-4e45-858d-d6443acddd21" providerId="AD" clId="Web-{F49CB84C-1E3D-49E2-9E36-20642AD8210A}" dt="2020-11-24T06:38:08.287" v="0" actId="1076"/>
      <pc:docMkLst>
        <pc:docMk/>
      </pc:docMkLst>
      <pc:sldChg chg="modSp">
        <pc:chgData name="Nguyen Cong Minh" userId="S::minh.nguyencong@phuxuan.edu.vn::898ec137-547d-4e45-858d-d6443acddd21" providerId="AD" clId="Web-{F49CB84C-1E3D-49E2-9E36-20642AD8210A}" dt="2020-11-24T06:38:08.287" v="0" actId="1076"/>
        <pc:sldMkLst>
          <pc:docMk/>
          <pc:sldMk cId="1848963404" sldId="769"/>
        </pc:sldMkLst>
        <pc:picChg chg="mod">
          <ac:chgData name="Nguyen Cong Minh" userId="S::minh.nguyencong@phuxuan.edu.vn::898ec137-547d-4e45-858d-d6443acddd21" providerId="AD" clId="Web-{F49CB84C-1E3D-49E2-9E36-20642AD8210A}" dt="2020-11-24T06:38:08.287" v="0" actId="1076"/>
          <ac:picMkLst>
            <pc:docMk/>
            <pc:sldMk cId="1848963404" sldId="769"/>
            <ac:picMk id="4099" creationId="{00000000-0000-0000-0000-000000000000}"/>
          </ac:picMkLst>
        </pc:picChg>
      </pc:sldChg>
    </pc:docChg>
  </pc:docChgLst>
  <pc:docChgLst>
    <pc:chgData name="Vo Duc Hoang  Duy" userId="S::duy.voduchoang@phuxuan.edu.vn::2320a2e7-e3e8-4e1e-9a59-2b0feac4dc79" providerId="AD" clId="Web-{FCBB71EE-C35D-427E-AB32-58BE607EBE0E}"/>
    <pc:docChg chg="modSld">
      <pc:chgData name="Vo Duc Hoang  Duy" userId="S::duy.voduchoang@phuxuan.edu.vn::2320a2e7-e3e8-4e1e-9a59-2b0feac4dc79" providerId="AD" clId="Web-{FCBB71EE-C35D-427E-AB32-58BE607EBE0E}" dt="2020-11-25T16:21:11.887" v="0" actId="1076"/>
      <pc:docMkLst>
        <pc:docMk/>
      </pc:docMkLst>
      <pc:sldChg chg="modSp">
        <pc:chgData name="Vo Duc Hoang  Duy" userId="S::duy.voduchoang@phuxuan.edu.vn::2320a2e7-e3e8-4e1e-9a59-2b0feac4dc79" providerId="AD" clId="Web-{FCBB71EE-C35D-427E-AB32-58BE607EBE0E}" dt="2020-11-25T16:21:11.887" v="0" actId="1076"/>
        <pc:sldMkLst>
          <pc:docMk/>
          <pc:sldMk cId="1459430635" sldId="770"/>
        </pc:sldMkLst>
        <pc:picChg chg="mod">
          <ac:chgData name="Vo Duc Hoang  Duy" userId="S::duy.voduchoang@phuxuan.edu.vn::2320a2e7-e3e8-4e1e-9a59-2b0feac4dc79" providerId="AD" clId="Web-{FCBB71EE-C35D-427E-AB32-58BE607EBE0E}" dt="2020-11-25T16:21:11.887" v="0" actId="1076"/>
          <ac:picMkLst>
            <pc:docMk/>
            <pc:sldMk cId="1459430635" sldId="770"/>
            <ac:picMk id="5123" creationId="{00000000-0000-0000-0000-000000000000}"/>
          </ac:picMkLst>
        </pc:picChg>
      </pc:sldChg>
    </pc:docChg>
  </pc:docChgLst>
  <pc:docChgLst>
    <pc:chgData name="Nguyen Vo Tien  Dung" userId="S::dung.nguyenvotien@phuxuan.edu.vn::63a753c4-e600-4379-9e60-0a3dec6883dd" providerId="AD" clId="Web-{8FA73E55-F784-40D2-92C8-0C003C09B62B}"/>
    <pc:docChg chg="modSld">
      <pc:chgData name="Nguyen Vo Tien  Dung" userId="S::dung.nguyenvotien@phuxuan.edu.vn::63a753c4-e600-4379-9e60-0a3dec6883dd" providerId="AD" clId="Web-{8FA73E55-F784-40D2-92C8-0C003C09B62B}" dt="2020-11-25T13:47:06.625" v="0" actId="14100"/>
      <pc:docMkLst>
        <pc:docMk/>
      </pc:docMkLst>
      <pc:sldChg chg="modSp">
        <pc:chgData name="Nguyen Vo Tien  Dung" userId="S::dung.nguyenvotien@phuxuan.edu.vn::63a753c4-e600-4379-9e60-0a3dec6883dd" providerId="AD" clId="Web-{8FA73E55-F784-40D2-92C8-0C003C09B62B}" dt="2020-11-25T13:47:06.625" v="0" actId="14100"/>
        <pc:sldMkLst>
          <pc:docMk/>
          <pc:sldMk cId="234893565" sldId="773"/>
        </pc:sldMkLst>
        <pc:picChg chg="mod">
          <ac:chgData name="Nguyen Vo Tien  Dung" userId="S::dung.nguyenvotien@phuxuan.edu.vn::63a753c4-e600-4379-9e60-0a3dec6883dd" providerId="AD" clId="Web-{8FA73E55-F784-40D2-92C8-0C003C09B62B}" dt="2020-11-25T13:47:06.625" v="0" actId="14100"/>
          <ac:picMkLst>
            <pc:docMk/>
            <pc:sldMk cId="234893565" sldId="773"/>
            <ac:picMk id="5" creationId="{00000000-0000-0000-0000-000000000000}"/>
          </ac:picMkLst>
        </pc:picChg>
      </pc:sldChg>
    </pc:docChg>
  </pc:docChgLst>
  <pc:docChgLst>
    <pc:chgData name="Doan Van  Khai" userId="S::khai.doanvan@phuxuan.edu.vn::ad453abb-f15a-4b92-9704-1ff883f665b0" providerId="AD" clId="Web-{021F26E5-9357-405E-B3C5-9B938E65F724}"/>
    <pc:docChg chg="modSld">
      <pc:chgData name="Doan Van  Khai" userId="S::khai.doanvan@phuxuan.edu.vn::ad453abb-f15a-4b92-9704-1ff883f665b0" providerId="AD" clId="Web-{021F26E5-9357-405E-B3C5-9B938E65F724}" dt="2020-11-24T07:08:09.811" v="1" actId="1076"/>
      <pc:docMkLst>
        <pc:docMk/>
      </pc:docMkLst>
      <pc:sldChg chg="modSp">
        <pc:chgData name="Doan Van  Khai" userId="S::khai.doanvan@phuxuan.edu.vn::ad453abb-f15a-4b92-9704-1ff883f665b0" providerId="AD" clId="Web-{021F26E5-9357-405E-B3C5-9B938E65F724}" dt="2020-11-24T07:08:09.811" v="1" actId="1076"/>
        <pc:sldMkLst>
          <pc:docMk/>
          <pc:sldMk cId="1848963404" sldId="769"/>
        </pc:sldMkLst>
        <pc:picChg chg="mod">
          <ac:chgData name="Doan Van  Khai" userId="S::khai.doanvan@phuxuan.edu.vn::ad453abb-f15a-4b92-9704-1ff883f665b0" providerId="AD" clId="Web-{021F26E5-9357-405E-B3C5-9B938E65F724}" dt="2020-11-24T07:08:09.811" v="1" actId="1076"/>
          <ac:picMkLst>
            <pc:docMk/>
            <pc:sldMk cId="1848963404" sldId="769"/>
            <ac:picMk id="4099" creationId="{00000000-0000-0000-0000-000000000000}"/>
          </ac:picMkLst>
        </pc:picChg>
      </pc:sldChg>
    </pc:docChg>
  </pc:docChgLst>
  <pc:docChgLst>
    <pc:chgData name="Vo Duc Hoang  Duy" userId="S::duy.voduchoang@phuxuan.edu.vn::2320a2e7-e3e8-4e1e-9a59-2b0feac4dc79" providerId="AD" clId="Web-{DD11101B-AB35-4CB4-AB8E-9B4453F0B5BD}"/>
    <pc:docChg chg="modSld">
      <pc:chgData name="Vo Duc Hoang  Duy" userId="S::duy.voduchoang@phuxuan.edu.vn::2320a2e7-e3e8-4e1e-9a59-2b0feac4dc79" providerId="AD" clId="Web-{DD11101B-AB35-4CB4-AB8E-9B4453F0B5BD}" dt="2020-11-24T06:50:38.353" v="3" actId="1076"/>
      <pc:docMkLst>
        <pc:docMk/>
      </pc:docMkLst>
      <pc:sldChg chg="modSp">
        <pc:chgData name="Vo Duc Hoang  Duy" userId="S::duy.voduchoang@phuxuan.edu.vn::2320a2e7-e3e8-4e1e-9a59-2b0feac4dc79" providerId="AD" clId="Web-{DD11101B-AB35-4CB4-AB8E-9B4453F0B5BD}" dt="2020-11-24T06:50:38.353" v="3" actId="1076"/>
        <pc:sldMkLst>
          <pc:docMk/>
          <pc:sldMk cId="1848963404" sldId="769"/>
        </pc:sldMkLst>
        <pc:picChg chg="mod">
          <ac:chgData name="Vo Duc Hoang  Duy" userId="S::duy.voduchoang@phuxuan.edu.vn::2320a2e7-e3e8-4e1e-9a59-2b0feac4dc79" providerId="AD" clId="Web-{DD11101B-AB35-4CB4-AB8E-9B4453F0B5BD}" dt="2020-11-24T06:50:38.353" v="3" actId="1076"/>
          <ac:picMkLst>
            <pc:docMk/>
            <pc:sldMk cId="1848963404" sldId="769"/>
            <ac:picMk id="4099" creationId="{00000000-0000-0000-0000-000000000000}"/>
          </ac:picMkLst>
        </pc:picChg>
      </pc:sldChg>
    </pc:docChg>
  </pc:docChgLst>
  <pc:docChgLst>
    <pc:chgData name="Doan Tan  Phu" userId="S::phu.doantan@phuxuan.edu.vn::cd831800-e2ae-4fbe-8815-e2b62fc9160c" providerId="AD" clId="Web-{8335A785-ACFC-4459-BC08-867FCABC1DA2}"/>
    <pc:docChg chg="modSld">
      <pc:chgData name="Doan Tan  Phu" userId="S::phu.doantan@phuxuan.edu.vn::cd831800-e2ae-4fbe-8815-e2b62fc9160c" providerId="AD" clId="Web-{8335A785-ACFC-4459-BC08-867FCABC1DA2}" dt="2020-11-24T08:27:22.402" v="0" actId="1076"/>
      <pc:docMkLst>
        <pc:docMk/>
      </pc:docMkLst>
      <pc:sldChg chg="modSp">
        <pc:chgData name="Doan Tan  Phu" userId="S::phu.doantan@phuxuan.edu.vn::cd831800-e2ae-4fbe-8815-e2b62fc9160c" providerId="AD" clId="Web-{8335A785-ACFC-4459-BC08-867FCABC1DA2}" dt="2020-11-24T08:27:22.402" v="0" actId="1076"/>
        <pc:sldMkLst>
          <pc:docMk/>
          <pc:sldMk cId="1666442221" sldId="771"/>
        </pc:sldMkLst>
        <pc:picChg chg="mod">
          <ac:chgData name="Doan Tan  Phu" userId="S::phu.doantan@phuxuan.edu.vn::cd831800-e2ae-4fbe-8815-e2b62fc9160c" providerId="AD" clId="Web-{8335A785-ACFC-4459-BC08-867FCABC1DA2}" dt="2020-11-24T08:27:22.402" v="0" actId="1076"/>
          <ac:picMkLst>
            <pc:docMk/>
            <pc:sldMk cId="1666442221" sldId="771"/>
            <ac:picMk id="6" creationId="{00000000-0000-0000-0000-000000000000}"/>
          </ac:picMkLst>
        </pc:picChg>
      </pc:sldChg>
    </pc:docChg>
  </pc:docChgLst>
  <pc:docChgLst>
    <pc:chgData name="Doan Tan  Phu" userId="S::phu.doantan@phuxuan.edu.vn::cd831800-e2ae-4fbe-8815-e2b62fc9160c" providerId="AD" clId="Web-{D44C785B-5D1A-4A42-B507-8C0CF7A3C7CE}"/>
    <pc:docChg chg="modSld">
      <pc:chgData name="Doan Tan  Phu" userId="S::phu.doantan@phuxuan.edu.vn::cd831800-e2ae-4fbe-8815-e2b62fc9160c" providerId="AD" clId="Web-{D44C785B-5D1A-4A42-B507-8C0CF7A3C7CE}" dt="2020-12-04T09:33:48.436" v="7" actId="1076"/>
      <pc:docMkLst>
        <pc:docMk/>
      </pc:docMkLst>
      <pc:sldChg chg="modSp">
        <pc:chgData name="Doan Tan  Phu" userId="S::phu.doantan@phuxuan.edu.vn::cd831800-e2ae-4fbe-8815-e2b62fc9160c" providerId="AD" clId="Web-{D44C785B-5D1A-4A42-B507-8C0CF7A3C7CE}" dt="2020-12-04T09:33:48.436" v="7" actId="1076"/>
        <pc:sldMkLst>
          <pc:docMk/>
          <pc:sldMk cId="234893565" sldId="773"/>
        </pc:sldMkLst>
        <pc:spChg chg="mod">
          <ac:chgData name="Doan Tan  Phu" userId="S::phu.doantan@phuxuan.edu.vn::cd831800-e2ae-4fbe-8815-e2b62fc9160c" providerId="AD" clId="Web-{D44C785B-5D1A-4A42-B507-8C0CF7A3C7CE}" dt="2020-12-04T09:33:48.389" v="4" actId="1076"/>
          <ac:spMkLst>
            <pc:docMk/>
            <pc:sldMk cId="234893565" sldId="773"/>
            <ac:spMk id="2" creationId="{00000000-0000-0000-0000-000000000000}"/>
          </ac:spMkLst>
        </pc:spChg>
        <pc:spChg chg="mod">
          <ac:chgData name="Doan Tan  Phu" userId="S::phu.doantan@phuxuan.edu.vn::cd831800-e2ae-4fbe-8815-e2b62fc9160c" providerId="AD" clId="Web-{D44C785B-5D1A-4A42-B507-8C0CF7A3C7CE}" dt="2020-12-04T09:33:48.405" v="5" actId="1076"/>
          <ac:spMkLst>
            <pc:docMk/>
            <pc:sldMk cId="234893565" sldId="773"/>
            <ac:spMk id="3" creationId="{00000000-0000-0000-0000-000000000000}"/>
          </ac:spMkLst>
        </pc:spChg>
        <pc:spChg chg="mod">
          <ac:chgData name="Doan Tan  Phu" userId="S::phu.doantan@phuxuan.edu.vn::cd831800-e2ae-4fbe-8815-e2b62fc9160c" providerId="AD" clId="Web-{D44C785B-5D1A-4A42-B507-8C0CF7A3C7CE}" dt="2020-12-04T09:33:48.405" v="6" actId="1076"/>
          <ac:spMkLst>
            <pc:docMk/>
            <pc:sldMk cId="234893565" sldId="773"/>
            <ac:spMk id="4" creationId="{00000000-0000-0000-0000-000000000000}"/>
          </ac:spMkLst>
        </pc:spChg>
        <pc:picChg chg="mod">
          <ac:chgData name="Doan Tan  Phu" userId="S::phu.doantan@phuxuan.edu.vn::cd831800-e2ae-4fbe-8815-e2b62fc9160c" providerId="AD" clId="Web-{D44C785B-5D1A-4A42-B507-8C0CF7A3C7CE}" dt="2020-12-04T09:33:48.436" v="7" actId="1076"/>
          <ac:picMkLst>
            <pc:docMk/>
            <pc:sldMk cId="234893565" sldId="773"/>
            <ac:picMk id="5"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C41DB-A256-4DD6-9087-BEEDD9D36424}" type="doc">
      <dgm:prSet loTypeId="urn:microsoft.com/office/officeart/2008/layout/VerticalCurvedList" loCatId="list" qsTypeId="urn:microsoft.com/office/officeart/2005/8/quickstyle/simple1#3" qsCatId="simple" csTypeId="urn:microsoft.com/office/officeart/2005/8/colors/accent0_2" csCatId="mainScheme" phldr="1"/>
      <dgm:spPr/>
      <dgm:t>
        <a:bodyPr/>
        <a:lstStyle/>
        <a:p>
          <a:endParaRPr lang="en-US"/>
        </a:p>
      </dgm:t>
    </dgm:pt>
    <dgm:pt modelId="{0E23AD6E-92A4-42FB-80D3-F3DDE7B8546B}">
      <dgm:prSet custT="1"/>
      <dgm:spPr/>
      <dgm:t>
        <a:bodyPr/>
        <a:lstStyle/>
        <a:p>
          <a:r>
            <a:rPr lang="en-US" sz="3600" err="1">
              <a:latin typeface="Times New Roman" pitchFamily="18" charset="0"/>
              <a:cs typeface="Times New Roman" pitchFamily="18" charset="0"/>
            </a:rPr>
            <a:t>JTable</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để</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hiển</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thị</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dữ</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liệu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từ</a:t>
          </a:r>
          <a:r>
            <a:rPr lang="en-US" sz="3600">
              <a:latin typeface="Times New Roman" pitchFamily="18" charset="0"/>
              <a:cs typeface="Times New Roman" pitchFamily="18" charset="0"/>
            </a:rPr>
            <a:t> database</a:t>
          </a:r>
        </a:p>
      </dgm:t>
    </dgm:pt>
    <dgm:pt modelId="{916ECB8D-6A91-4462-A3A5-7B4E5F975FCC}" type="parTrans" cxnId="{967B4B66-CABF-4356-B05B-43E74C31A2E2}">
      <dgm:prSet/>
      <dgm:spPr/>
      <dgm:t>
        <a:bodyPr/>
        <a:lstStyle/>
        <a:p>
          <a:endParaRPr lang="en-US" sz="3600">
            <a:latin typeface="Times New Roman" pitchFamily="18" charset="0"/>
            <a:cs typeface="Times New Roman" pitchFamily="18" charset="0"/>
          </a:endParaRPr>
        </a:p>
      </dgm:t>
    </dgm:pt>
    <dgm:pt modelId="{6871F8D2-2311-432E-8A67-DC4D42A7B085}" type="sibTrans" cxnId="{967B4B66-CABF-4356-B05B-43E74C31A2E2}">
      <dgm:prSet/>
      <dgm:spPr/>
      <dgm:t>
        <a:bodyPr/>
        <a:lstStyle/>
        <a:p>
          <a:endParaRPr lang="en-US" sz="3600">
            <a:latin typeface="Times New Roman" pitchFamily="18" charset="0"/>
            <a:cs typeface="Times New Roman" pitchFamily="18" charset="0"/>
          </a:endParaRPr>
        </a:p>
      </dgm:t>
    </dgm:pt>
    <dgm:pt modelId="{71B04466-D9A0-4B9E-9BC0-EBC0492FE74B}">
      <dgm:prSet custT="1"/>
      <dgm:spPr/>
      <dgm:t>
        <a:bodyPr/>
        <a:lstStyle/>
        <a:p>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JTextField</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Jcombobox</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để</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hiển</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thị</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dữ</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liệu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từ</a:t>
          </a:r>
          <a:r>
            <a:rPr lang="en-US" sz="3600">
              <a:latin typeface="Times New Roman" pitchFamily="18" charset="0"/>
              <a:cs typeface="Times New Roman" pitchFamily="18" charset="0"/>
            </a:rPr>
            <a:t> database</a:t>
          </a:r>
        </a:p>
      </dgm:t>
    </dgm:pt>
    <dgm:pt modelId="{C3FDF952-79F1-4032-A9D1-6AA2F8D0DA00}" type="parTrans" cxnId="{4A04FB3B-B0AA-4167-B4CC-7816B5CA6345}">
      <dgm:prSet/>
      <dgm:spPr/>
      <dgm:t>
        <a:bodyPr/>
        <a:lstStyle/>
        <a:p>
          <a:endParaRPr lang="en-US" sz="3600">
            <a:latin typeface="Times New Roman" pitchFamily="18" charset="0"/>
            <a:cs typeface="Times New Roman" pitchFamily="18" charset="0"/>
          </a:endParaRPr>
        </a:p>
      </dgm:t>
    </dgm:pt>
    <dgm:pt modelId="{2D0F105C-A8BD-47D6-A097-FB64D6308DBC}" type="sibTrans" cxnId="{4A04FB3B-B0AA-4167-B4CC-7816B5CA6345}">
      <dgm:prSet/>
      <dgm:spPr/>
      <dgm:t>
        <a:bodyPr/>
        <a:lstStyle/>
        <a:p>
          <a:endParaRPr lang="en-US" sz="3600">
            <a:latin typeface="Times New Roman" pitchFamily="18" charset="0"/>
            <a:cs typeface="Times New Roman" pitchFamily="18" charset="0"/>
          </a:endParaRPr>
        </a:p>
      </dgm:t>
    </dgm:pt>
    <dgm:pt modelId="{79318394-5224-4893-AF5C-6FFBE511F8C3}" type="pres">
      <dgm:prSet presAssocID="{C98C41DB-A256-4DD6-9087-BEEDD9D36424}" presName="Name0" presStyleCnt="0">
        <dgm:presLayoutVars>
          <dgm:chMax val="7"/>
          <dgm:chPref val="7"/>
          <dgm:dir/>
        </dgm:presLayoutVars>
      </dgm:prSet>
      <dgm:spPr/>
    </dgm:pt>
    <dgm:pt modelId="{4F76F852-A85A-4F9F-8C5D-1DA65793965C}" type="pres">
      <dgm:prSet presAssocID="{C98C41DB-A256-4DD6-9087-BEEDD9D36424}" presName="Name1" presStyleCnt="0"/>
      <dgm:spPr/>
    </dgm:pt>
    <dgm:pt modelId="{F6026DCC-AF97-482C-A922-1EBA1A6F26C7}" type="pres">
      <dgm:prSet presAssocID="{C98C41DB-A256-4DD6-9087-BEEDD9D36424}" presName="cycle" presStyleCnt="0"/>
      <dgm:spPr/>
    </dgm:pt>
    <dgm:pt modelId="{528CF905-E8B3-4A8C-B401-7965387F7C73}" type="pres">
      <dgm:prSet presAssocID="{C98C41DB-A256-4DD6-9087-BEEDD9D36424}" presName="srcNode" presStyleLbl="node1" presStyleIdx="0" presStyleCnt="2"/>
      <dgm:spPr/>
    </dgm:pt>
    <dgm:pt modelId="{E3AF4CFE-EFD8-4FF0-8409-D027A37D0B12}" type="pres">
      <dgm:prSet presAssocID="{C98C41DB-A256-4DD6-9087-BEEDD9D36424}" presName="conn" presStyleLbl="parChTrans1D2" presStyleIdx="0" presStyleCnt="1"/>
      <dgm:spPr/>
    </dgm:pt>
    <dgm:pt modelId="{5EDE7D33-F6BC-4D84-8A2C-78525067C1B5}" type="pres">
      <dgm:prSet presAssocID="{C98C41DB-A256-4DD6-9087-BEEDD9D36424}" presName="extraNode" presStyleLbl="node1" presStyleIdx="0" presStyleCnt="2"/>
      <dgm:spPr/>
    </dgm:pt>
    <dgm:pt modelId="{8F9BCFB6-4E51-43CA-BE15-9AFB8F2DBBB1}" type="pres">
      <dgm:prSet presAssocID="{C98C41DB-A256-4DD6-9087-BEEDD9D36424}" presName="dstNode" presStyleLbl="node1" presStyleIdx="0" presStyleCnt="2"/>
      <dgm:spPr/>
    </dgm:pt>
    <dgm:pt modelId="{7D835E4F-D12D-4C01-A8F5-F67D8537CF93}" type="pres">
      <dgm:prSet presAssocID="{71B04466-D9A0-4B9E-9BC0-EBC0492FE74B}" presName="text_1" presStyleLbl="node1" presStyleIdx="0" presStyleCnt="2">
        <dgm:presLayoutVars>
          <dgm:bulletEnabled val="1"/>
        </dgm:presLayoutVars>
      </dgm:prSet>
      <dgm:spPr/>
    </dgm:pt>
    <dgm:pt modelId="{4DEF6751-A8E4-4E60-BD4B-18BA2EE98802}" type="pres">
      <dgm:prSet presAssocID="{71B04466-D9A0-4B9E-9BC0-EBC0492FE74B}" presName="accent_1" presStyleCnt="0"/>
      <dgm:spPr/>
    </dgm:pt>
    <dgm:pt modelId="{7FD3B86B-6DFA-473D-9F0A-7B8745B4DD3D}" type="pres">
      <dgm:prSet presAssocID="{71B04466-D9A0-4B9E-9BC0-EBC0492FE74B}" presName="accentRepeatNode" presStyleLbl="solidFgAcc1" presStyleIdx="0" presStyleCnt="2"/>
      <dgm:spPr/>
    </dgm:pt>
    <dgm:pt modelId="{480F4DDC-C5FA-4FBA-85C3-73E5215C05D7}" type="pres">
      <dgm:prSet presAssocID="{0E23AD6E-92A4-42FB-80D3-F3DDE7B8546B}" presName="text_2" presStyleLbl="node1" presStyleIdx="1" presStyleCnt="2">
        <dgm:presLayoutVars>
          <dgm:bulletEnabled val="1"/>
        </dgm:presLayoutVars>
      </dgm:prSet>
      <dgm:spPr/>
    </dgm:pt>
    <dgm:pt modelId="{73662DBC-C7BD-43EB-9EED-249985FB3FFE}" type="pres">
      <dgm:prSet presAssocID="{0E23AD6E-92A4-42FB-80D3-F3DDE7B8546B}" presName="accent_2" presStyleCnt="0"/>
      <dgm:spPr/>
    </dgm:pt>
    <dgm:pt modelId="{45CBDD9B-CF2D-47D1-BFCD-A15D99C8E2B7}" type="pres">
      <dgm:prSet presAssocID="{0E23AD6E-92A4-42FB-80D3-F3DDE7B8546B}" presName="accentRepeatNode" presStyleLbl="solidFgAcc1" presStyleIdx="1" presStyleCnt="2"/>
      <dgm:spPr/>
    </dgm:pt>
  </dgm:ptLst>
  <dgm:cxnLst>
    <dgm:cxn modelId="{7C1F251C-08AB-4751-A06E-62FA0828B880}" type="presOf" srcId="{C98C41DB-A256-4DD6-9087-BEEDD9D36424}" destId="{79318394-5224-4893-AF5C-6FFBE511F8C3}" srcOrd="0" destOrd="0" presId="urn:microsoft.com/office/officeart/2008/layout/VerticalCurvedList"/>
    <dgm:cxn modelId="{0C6D3D3A-4016-411C-9FBA-E7E333CCE14F}" type="presOf" srcId="{71B04466-D9A0-4B9E-9BC0-EBC0492FE74B}" destId="{7D835E4F-D12D-4C01-A8F5-F67D8537CF93}" srcOrd="0" destOrd="0" presId="urn:microsoft.com/office/officeart/2008/layout/VerticalCurvedList"/>
    <dgm:cxn modelId="{4A04FB3B-B0AA-4167-B4CC-7816B5CA6345}" srcId="{C98C41DB-A256-4DD6-9087-BEEDD9D36424}" destId="{71B04466-D9A0-4B9E-9BC0-EBC0492FE74B}" srcOrd="0" destOrd="0" parTransId="{C3FDF952-79F1-4032-A9D1-6AA2F8D0DA00}" sibTransId="{2D0F105C-A8BD-47D6-A097-FB64D6308DBC}"/>
    <dgm:cxn modelId="{AD8B6361-135A-4184-B814-98BE24D286B6}" type="presOf" srcId="{0E23AD6E-92A4-42FB-80D3-F3DDE7B8546B}" destId="{480F4DDC-C5FA-4FBA-85C3-73E5215C05D7}" srcOrd="0" destOrd="0" presId="urn:microsoft.com/office/officeart/2008/layout/VerticalCurvedList"/>
    <dgm:cxn modelId="{967B4B66-CABF-4356-B05B-43E74C31A2E2}" srcId="{C98C41DB-A256-4DD6-9087-BEEDD9D36424}" destId="{0E23AD6E-92A4-42FB-80D3-F3DDE7B8546B}" srcOrd="1" destOrd="0" parTransId="{916ECB8D-6A91-4462-A3A5-7B4E5F975FCC}" sibTransId="{6871F8D2-2311-432E-8A67-DC4D42A7B085}"/>
    <dgm:cxn modelId="{5CDBB5E9-4A50-4C30-AC3A-FEF9ECA863B8}" type="presOf" srcId="{2D0F105C-A8BD-47D6-A097-FB64D6308DBC}" destId="{E3AF4CFE-EFD8-4FF0-8409-D027A37D0B12}" srcOrd="0" destOrd="0" presId="urn:microsoft.com/office/officeart/2008/layout/VerticalCurvedList"/>
    <dgm:cxn modelId="{8C8238A5-CFBE-4274-A5AD-202FF562FCAA}" type="presParOf" srcId="{79318394-5224-4893-AF5C-6FFBE511F8C3}" destId="{4F76F852-A85A-4F9F-8C5D-1DA65793965C}" srcOrd="0" destOrd="0" presId="urn:microsoft.com/office/officeart/2008/layout/VerticalCurvedList"/>
    <dgm:cxn modelId="{F49B43E4-DE7D-4701-AC21-33E94F1AD29D}" type="presParOf" srcId="{4F76F852-A85A-4F9F-8C5D-1DA65793965C}" destId="{F6026DCC-AF97-482C-A922-1EBA1A6F26C7}" srcOrd="0" destOrd="0" presId="urn:microsoft.com/office/officeart/2008/layout/VerticalCurvedList"/>
    <dgm:cxn modelId="{A8C22E2F-9743-43AD-A986-0A6F2C10A255}" type="presParOf" srcId="{F6026DCC-AF97-482C-A922-1EBA1A6F26C7}" destId="{528CF905-E8B3-4A8C-B401-7965387F7C73}" srcOrd="0" destOrd="0" presId="urn:microsoft.com/office/officeart/2008/layout/VerticalCurvedList"/>
    <dgm:cxn modelId="{6F30952E-E7B5-4DE3-BAB6-ED492683F45F}" type="presParOf" srcId="{F6026DCC-AF97-482C-A922-1EBA1A6F26C7}" destId="{E3AF4CFE-EFD8-4FF0-8409-D027A37D0B12}" srcOrd="1" destOrd="0" presId="urn:microsoft.com/office/officeart/2008/layout/VerticalCurvedList"/>
    <dgm:cxn modelId="{E95297AC-A47D-4934-B745-072A2BB475C3}" type="presParOf" srcId="{F6026DCC-AF97-482C-A922-1EBA1A6F26C7}" destId="{5EDE7D33-F6BC-4D84-8A2C-78525067C1B5}" srcOrd="2" destOrd="0" presId="urn:microsoft.com/office/officeart/2008/layout/VerticalCurvedList"/>
    <dgm:cxn modelId="{7F713DCB-E8E2-40F0-A228-6AFD7539A842}" type="presParOf" srcId="{F6026DCC-AF97-482C-A922-1EBA1A6F26C7}" destId="{8F9BCFB6-4E51-43CA-BE15-9AFB8F2DBBB1}" srcOrd="3" destOrd="0" presId="urn:microsoft.com/office/officeart/2008/layout/VerticalCurvedList"/>
    <dgm:cxn modelId="{F9090A66-7D42-4F47-8A8B-AB030DD0F2F7}" type="presParOf" srcId="{4F76F852-A85A-4F9F-8C5D-1DA65793965C}" destId="{7D835E4F-D12D-4C01-A8F5-F67D8537CF93}" srcOrd="1" destOrd="0" presId="urn:microsoft.com/office/officeart/2008/layout/VerticalCurvedList"/>
    <dgm:cxn modelId="{6CF15748-8737-49BA-9EA5-0898B18EB4CB}" type="presParOf" srcId="{4F76F852-A85A-4F9F-8C5D-1DA65793965C}" destId="{4DEF6751-A8E4-4E60-BD4B-18BA2EE98802}" srcOrd="2" destOrd="0" presId="urn:microsoft.com/office/officeart/2008/layout/VerticalCurvedList"/>
    <dgm:cxn modelId="{0E38FCBC-079F-45A1-AF2F-B5F2C9D2A5E7}" type="presParOf" srcId="{4DEF6751-A8E4-4E60-BD4B-18BA2EE98802}" destId="{7FD3B86B-6DFA-473D-9F0A-7B8745B4DD3D}" srcOrd="0" destOrd="0" presId="urn:microsoft.com/office/officeart/2008/layout/VerticalCurvedList"/>
    <dgm:cxn modelId="{C1D52529-BE01-4D26-9277-32A4E654390D}" type="presParOf" srcId="{4F76F852-A85A-4F9F-8C5D-1DA65793965C}" destId="{480F4DDC-C5FA-4FBA-85C3-73E5215C05D7}" srcOrd="3" destOrd="0" presId="urn:microsoft.com/office/officeart/2008/layout/VerticalCurvedList"/>
    <dgm:cxn modelId="{D38C086B-007D-4BAB-B98B-43D9AFB915ED}" type="presParOf" srcId="{4F76F852-A85A-4F9F-8C5D-1DA65793965C}" destId="{73662DBC-C7BD-43EB-9EED-249985FB3FFE}" srcOrd="4" destOrd="0" presId="urn:microsoft.com/office/officeart/2008/layout/VerticalCurvedList"/>
    <dgm:cxn modelId="{111CC4B1-9C9D-4D78-B40F-14DE111C7CE6}" type="presParOf" srcId="{73662DBC-C7BD-43EB-9EED-249985FB3FFE}" destId="{45CBDD9B-CF2D-47D1-BFCD-A15D99C8E2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F4CFE-EFD8-4FF0-8409-D027A37D0B12}">
      <dsp:nvSpPr>
        <dsp:cNvPr id="0" name=""/>
        <dsp:cNvSpPr/>
      </dsp:nvSpPr>
      <dsp:spPr>
        <a:xfrm>
          <a:off x="-4162007" y="-643244"/>
          <a:ext cx="4994889" cy="4994889"/>
        </a:xfrm>
        <a:prstGeom prst="blockArc">
          <a:avLst>
            <a:gd name="adj1" fmla="val 18900000"/>
            <a:gd name="adj2" fmla="val 2700000"/>
            <a:gd name="adj3" fmla="val 432"/>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835E4F-D12D-4C01-A8F5-F67D8537CF93}">
      <dsp:nvSpPr>
        <dsp:cNvPr id="0" name=""/>
        <dsp:cNvSpPr/>
      </dsp:nvSpPr>
      <dsp:spPr>
        <a:xfrm>
          <a:off x="681696" y="529782"/>
          <a:ext cx="9471441" cy="105941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91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err="1">
              <a:latin typeface="Times New Roman" pitchFamily="18" charset="0"/>
              <a:cs typeface="Times New Roman" pitchFamily="18" charset="0"/>
            </a:rPr>
            <a:t>Sử</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dụng</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JTextField</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Jcombobox</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để</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hiển</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thị</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dữ</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liệu</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từ</a:t>
          </a:r>
          <a:r>
            <a:rPr lang="en-US" sz="3600" kern="1200">
              <a:latin typeface="Times New Roman" pitchFamily="18" charset="0"/>
              <a:cs typeface="Times New Roman" pitchFamily="18" charset="0"/>
            </a:rPr>
            <a:t> database</a:t>
          </a:r>
        </a:p>
      </dsp:txBody>
      <dsp:txXfrm>
        <a:off x="681696" y="529782"/>
        <a:ext cx="9471441" cy="1059415"/>
      </dsp:txXfrm>
    </dsp:sp>
    <dsp:sp modelId="{7FD3B86B-6DFA-473D-9F0A-7B8745B4DD3D}">
      <dsp:nvSpPr>
        <dsp:cNvPr id="0" name=""/>
        <dsp:cNvSpPr/>
      </dsp:nvSpPr>
      <dsp:spPr>
        <a:xfrm>
          <a:off x="19561" y="397355"/>
          <a:ext cx="1324269" cy="1324269"/>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0F4DDC-C5FA-4FBA-85C3-73E5215C05D7}">
      <dsp:nvSpPr>
        <dsp:cNvPr id="0" name=""/>
        <dsp:cNvSpPr/>
      </dsp:nvSpPr>
      <dsp:spPr>
        <a:xfrm>
          <a:off x="681696" y="2119202"/>
          <a:ext cx="9471441" cy="105941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91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err="1">
              <a:latin typeface="Times New Roman" pitchFamily="18" charset="0"/>
              <a:cs typeface="Times New Roman" pitchFamily="18" charset="0"/>
            </a:rPr>
            <a:t>JTable</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để</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hiển</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thị</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dữ</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liệu</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từ</a:t>
          </a:r>
          <a:r>
            <a:rPr lang="en-US" sz="3600" kern="1200">
              <a:latin typeface="Times New Roman" pitchFamily="18" charset="0"/>
              <a:cs typeface="Times New Roman" pitchFamily="18" charset="0"/>
            </a:rPr>
            <a:t> database</a:t>
          </a:r>
        </a:p>
      </dsp:txBody>
      <dsp:txXfrm>
        <a:off x="681696" y="2119202"/>
        <a:ext cx="9471441" cy="1059415"/>
      </dsp:txXfrm>
    </dsp:sp>
    <dsp:sp modelId="{45CBDD9B-CF2D-47D1-BFCD-A15D99C8E2B7}">
      <dsp:nvSpPr>
        <dsp:cNvPr id="0" name=""/>
        <dsp:cNvSpPr/>
      </dsp:nvSpPr>
      <dsp:spPr>
        <a:xfrm>
          <a:off x="19561" y="1986775"/>
          <a:ext cx="1324269" cy="1324269"/>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7815A83-21D4-4526-9CE6-2D86A6D2862D}" type="datetimeFigureOut">
              <a:rPr lang="en-US"/>
              <a:pPr>
                <a:defRPr/>
              </a:pPr>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4B52D9B-B8BF-4BE9-8674-916B43F40AC8}" type="slidenum">
              <a:rPr lang="en-US"/>
              <a:pPr>
                <a:defRPr/>
              </a:pPr>
              <a:t>‹#›</a:t>
            </a:fld>
            <a:endParaRPr lang="en-US"/>
          </a:p>
        </p:txBody>
      </p:sp>
    </p:spTree>
    <p:extLst>
      <p:ext uri="{BB962C8B-B14F-4D97-AF65-F5344CB8AC3E}">
        <p14:creationId xmlns:p14="http://schemas.microsoft.com/office/powerpoint/2010/main" val="1174246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fld id="{0D8D4F2B-A6C6-42A9-A80C-2D9AB18E5E70}" type="datetime1">
              <a:rPr lang="en-US" smtClean="0"/>
              <a:t>12/4/2020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smtClean="0"/>
            </a:lvl1pPr>
          </a:lstStyle>
          <a:p>
            <a:pPr>
              <a:defRPr/>
            </a:pPr>
            <a:fld id="{BE740503-E42D-4267-812F-3E78873EA9CA}" type="slidenum">
              <a:rPr lang="en-US"/>
              <a:pPr>
                <a:defRPr/>
              </a:pPr>
              <a:t>‹#›</a:t>
            </a:fld>
            <a:endParaRPr lang="en-US"/>
          </a:p>
        </p:txBody>
      </p:sp>
      <p:sp>
        <p:nvSpPr>
          <p:cNvPr id="13" name="Google Shape;38;p3"/>
          <p:cNvSpPr txBox="1"/>
          <p:nvPr userDrawn="1"/>
        </p:nvSpPr>
        <p:spPr>
          <a:xfrm>
            <a:off x="4563897" y="6368142"/>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err="1">
                <a:solidFill>
                  <a:srgbClr val="FFCC00"/>
                </a:solidFill>
                <a:latin typeface="Tahoma"/>
                <a:ea typeface="Tahoma"/>
                <a:cs typeface="Tahoma"/>
                <a:sym typeface="Symbol"/>
              </a:rPr>
              <a:t>Môn</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học</a:t>
            </a:r>
            <a:r>
              <a:rPr lang="en-US" sz="1200" b="1" i="1" u="none" strike="noStrike" cap="none" baseline="0">
                <a:solidFill>
                  <a:srgbClr val="FFCC00"/>
                </a:solidFill>
                <a:latin typeface="Tahoma"/>
                <a:ea typeface="Tahoma"/>
                <a:cs typeface="Tahoma"/>
                <a:sym typeface="Symbol"/>
              </a:rPr>
              <a:t> :  Java: </a:t>
            </a:r>
            <a:r>
              <a:rPr lang="en-US" sz="1200" b="1" i="1" u="none" strike="noStrike" cap="none" baseline="0" err="1">
                <a:solidFill>
                  <a:srgbClr val="FFCC00"/>
                </a:solidFill>
                <a:latin typeface="Tahoma"/>
                <a:ea typeface="Tahoma"/>
                <a:cs typeface="Tahoma"/>
                <a:sym typeface="Symbol"/>
              </a:rPr>
              <a:t>Lập</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trình</a:t>
            </a:r>
            <a:r>
              <a:rPr lang="en-US" sz="1200" b="1" i="1" u="none" strike="noStrike" cap="none" baseline="0">
                <a:solidFill>
                  <a:srgbClr val="FFCC00"/>
                </a:solidFill>
                <a:latin typeface="Tahoma"/>
                <a:ea typeface="Tahoma"/>
                <a:cs typeface="Tahoma"/>
                <a:sym typeface="Symbol"/>
              </a:rPr>
              <a:t> Desktop                        </a:t>
            </a: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50344626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31DC2C2-70B1-451B-B1FC-CE9BE6D234A6}" type="datetime1">
              <a:rPr lang="en-US" smtClean="0"/>
              <a:t>12/4/2020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1EE0798-DDDA-46B4-8D13-9AA881D97D7D}" type="slidenum">
              <a:rPr lang="en-US"/>
              <a:pPr>
                <a:defRPr/>
              </a:pPr>
              <a:t>‹#›</a:t>
            </a:fld>
            <a:endParaRPr lang="en-US"/>
          </a:p>
        </p:txBody>
      </p:sp>
    </p:spTree>
    <p:extLst>
      <p:ext uri="{BB962C8B-B14F-4D97-AF65-F5344CB8AC3E}">
        <p14:creationId xmlns:p14="http://schemas.microsoft.com/office/powerpoint/2010/main" val="156412230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6FA3F5-1854-4DC6-8718-ECE87052341B}" type="datetime1">
              <a:rPr lang="en-US" smtClean="0"/>
              <a:t>12/4/2020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33B703B-2EA5-417E-A0C3-536B6028FDDC}" type="slidenum">
              <a:rPr lang="en-US"/>
              <a:pPr>
                <a:defRPr/>
              </a:pPr>
              <a:t>‹#›</a:t>
            </a:fld>
            <a:endParaRPr lang="en-US"/>
          </a:p>
        </p:txBody>
      </p:sp>
    </p:spTree>
    <p:extLst>
      <p:ext uri="{BB962C8B-B14F-4D97-AF65-F5344CB8AC3E}">
        <p14:creationId xmlns:p14="http://schemas.microsoft.com/office/powerpoint/2010/main" val="61887639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6208713"/>
            <a:ext cx="12192000" cy="649287"/>
            <a:chOff x="0" y="6208894"/>
            <a:chExt cx="12192000" cy="649106"/>
          </a:xfrm>
        </p:grpSpPr>
        <p:sp>
          <p:nvSpPr>
            <p:cNvPr id="5"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p>
          </p:txBody>
        </p:sp>
        <p:cxnSp>
          <p:nvCxnSpPr>
            <p:cNvPr id="6"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fld id="{97C8B1E0-E786-4ABE-AFB9-FAB73ACB9B9E}" type="datetime1">
              <a:rPr lang="en-US" smtClean="0"/>
              <a:t>12/4/2020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386F6D38-1BE7-40D6-95EC-01D92E544B08}" type="slidenum">
              <a:rPr lang="en-US"/>
              <a:pPr>
                <a:defRPr/>
              </a:pPr>
              <a:t>‹#›</a:t>
            </a:fld>
            <a:endParaRPr lang="en-US"/>
          </a:p>
        </p:txBody>
      </p:sp>
    </p:spTree>
    <p:extLst>
      <p:ext uri="{BB962C8B-B14F-4D97-AF65-F5344CB8AC3E}">
        <p14:creationId xmlns:p14="http://schemas.microsoft.com/office/powerpoint/2010/main" val="427438624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a:t>Click to edit Master title style</a:t>
            </a:r>
          </a:p>
        </p:txBody>
      </p:sp>
      <p:sp>
        <p:nvSpPr>
          <p:cNvPr id="3" name="Content Placeholder 2"/>
          <p:cNvSpPr>
            <a:spLocks noGrp="1"/>
          </p:cNvSpPr>
          <p:nvPr>
            <p:ph idx="1"/>
          </p:nvPr>
        </p:nvSpPr>
        <p:spPr>
          <a:xfrm>
            <a:off x="609600" y="1967231"/>
            <a:ext cx="10972800"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5E576E1-DE0A-4802-B911-868B3029648C}" type="datetime1">
              <a:rPr lang="en-US" smtClean="0"/>
              <a:t>12/4/2020</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58DFAC62-5A9B-4256-A05E-9850F6793E86}" type="slidenum">
              <a:rPr lang="en-US"/>
              <a:pPr>
                <a:defRPr/>
              </a:pPr>
              <a:t>‹#›</a:t>
            </a:fld>
            <a:endParaRPr lang="en-US"/>
          </a:p>
        </p:txBody>
      </p:sp>
    </p:spTree>
    <p:extLst>
      <p:ext uri="{BB962C8B-B14F-4D97-AF65-F5344CB8AC3E}">
        <p14:creationId xmlns:p14="http://schemas.microsoft.com/office/powerpoint/2010/main" val="149442105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5B3D4A-71B5-4F11-91FE-B0AD6D1F8BA3}" type="datetime1">
              <a:rPr lang="en-US" smtClean="0"/>
              <a:t>12/4/2020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92A26-6D5A-4BBD-A1FF-4AF95735F562}" type="slidenum">
              <a:rPr lang="en-US"/>
              <a:pPr>
                <a:defRPr/>
              </a:pPr>
              <a:t>‹#›</a:t>
            </a:fld>
            <a:endParaRPr lang="en-US"/>
          </a:p>
        </p:txBody>
      </p:sp>
    </p:spTree>
    <p:extLst>
      <p:ext uri="{BB962C8B-B14F-4D97-AF65-F5344CB8AC3E}">
        <p14:creationId xmlns:p14="http://schemas.microsoft.com/office/powerpoint/2010/main" val="8916357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23C9474B-1979-4C75-9E39-56C96D218036}" type="datetime1">
              <a:rPr lang="en-US" smtClean="0"/>
              <a:t>12/4/2020</a:t>
            </a:fld>
            <a:endParaRPr lang="en-US"/>
          </a:p>
        </p:txBody>
      </p:sp>
    </p:spTree>
    <p:extLst>
      <p:ext uri="{BB962C8B-B14F-4D97-AF65-F5344CB8AC3E}">
        <p14:creationId xmlns:p14="http://schemas.microsoft.com/office/powerpoint/2010/main" val="44167739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8F9032CF-4025-4142-97FF-C53866737212}" type="datetime1">
              <a:rPr lang="en-US" smtClean="0"/>
              <a:t>12/4/2020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9C2F291-6C46-4715-96D9-E87DE87E7A3A}" type="slidenum">
              <a:rPr lang="en-US"/>
              <a:pPr>
                <a:defRPr/>
              </a:pPr>
              <a:t>‹#›</a:t>
            </a:fld>
            <a:endParaRPr lang="en-US"/>
          </a:p>
        </p:txBody>
      </p:sp>
    </p:spTree>
    <p:extLst>
      <p:ext uri="{BB962C8B-B14F-4D97-AF65-F5344CB8AC3E}">
        <p14:creationId xmlns:p14="http://schemas.microsoft.com/office/powerpoint/2010/main" val="237911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C105B4E5-C4EE-4EA3-8148-7D9573D46D46}" type="datetime1">
              <a:rPr lang="en-US" smtClean="0"/>
              <a:t>12/4/2020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2A2DBAE-F7E1-480D-AF35-29189A18BE8C}" type="slidenum">
              <a:rPr lang="en-US"/>
              <a:pPr>
                <a:defRPr/>
              </a:pPr>
              <a:t>‹#›</a:t>
            </a:fld>
            <a:endParaRPr lang="en-US"/>
          </a:p>
        </p:txBody>
      </p:sp>
    </p:spTree>
    <p:extLst>
      <p:ext uri="{BB962C8B-B14F-4D97-AF65-F5344CB8AC3E}">
        <p14:creationId xmlns:p14="http://schemas.microsoft.com/office/powerpoint/2010/main" val="5126516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721D1A1-9EA5-4210-A760-B11A889B819F}" type="datetime1">
              <a:rPr lang="en-US" smtClean="0"/>
              <a:t>12/4/2020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98CE293-DD88-4BF3-B1CC-D512B6070F0A}" type="slidenum">
              <a:rPr lang="en-US"/>
              <a:pPr>
                <a:defRPr/>
              </a:pPr>
              <a:t>‹#›</a:t>
            </a:fld>
            <a:endParaRPr lang="en-US"/>
          </a:p>
        </p:txBody>
      </p:sp>
    </p:spTree>
    <p:extLst>
      <p:ext uri="{BB962C8B-B14F-4D97-AF65-F5344CB8AC3E}">
        <p14:creationId xmlns:p14="http://schemas.microsoft.com/office/powerpoint/2010/main" val="382664190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D4C1D84A-87FF-43B4-B07A-6E303858F004}" type="datetime1">
              <a:rPr lang="en-US" smtClean="0"/>
              <a:t>12/4/2020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D707198-BE29-46E6-B0D7-311405F274A6}" type="slidenum">
              <a:rPr lang="en-US"/>
              <a:pPr>
                <a:defRPr/>
              </a:pPr>
              <a:t>‹#›</a:t>
            </a:fld>
            <a:endParaRPr lang="en-US"/>
          </a:p>
        </p:txBody>
      </p:sp>
    </p:spTree>
    <p:extLst>
      <p:ext uri="{BB962C8B-B14F-4D97-AF65-F5344CB8AC3E}">
        <p14:creationId xmlns:p14="http://schemas.microsoft.com/office/powerpoint/2010/main" val="13860389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609600" y="1967231"/>
            <a:ext cx="10972800" cy="4389120"/>
          </a:xfrm>
        </p:spPr>
        <p:txBody>
          <a:bodyPr/>
          <a:lstStyle>
            <a:lvl1pPr marL="273050" indent="-273050">
              <a:buClr>
                <a:srgbClr val="002060"/>
              </a:buClr>
              <a:buFont typeface="Symbol" pitchFamily="18" charset="2"/>
              <a:buChar char="·"/>
              <a:defRPr sz="3600">
                <a:latin typeface="Times New Roman" pitchFamily="18" charset="0"/>
                <a:cs typeface="Times New Roman" pitchFamily="18" charset="0"/>
              </a:defRPr>
            </a:lvl1pPr>
            <a:lvl2pPr marL="639763" indent="-246063">
              <a:buClr>
                <a:srgbClr val="002060"/>
              </a:buClr>
              <a:buFont typeface="Wingdings" pitchFamily="2" charset="2"/>
              <a:buChar char="Ø"/>
              <a:defRPr sz="3200">
                <a:latin typeface="Times New Roman" pitchFamily="18" charset="0"/>
                <a:cs typeface="Times New Roman" pitchFamily="18" charset="0"/>
              </a:defRPr>
            </a:lvl2pPr>
            <a:lvl3pPr marL="914400" indent="-246063">
              <a:buClr>
                <a:srgbClr val="002060"/>
              </a:buClr>
              <a:buFont typeface="Wingdings" pitchFamily="2" charset="2"/>
              <a:buChar char="v"/>
              <a:defRPr>
                <a:latin typeface="Times New Roman" pitchFamily="18" charset="0"/>
                <a:cs typeface="Times New Roman" pitchFamily="18" charset="0"/>
              </a:defRPr>
            </a:lvl3pPr>
            <a:lvl4pPr marL="1187450" indent="-209550">
              <a:buClr>
                <a:srgbClr val="002060"/>
              </a:buClr>
              <a:buFont typeface="Wingdings" pitchFamily="2" charset="2"/>
              <a:buChar char="§"/>
              <a:defRPr>
                <a:latin typeface="Times New Roman" pitchFamily="18" charset="0"/>
                <a:cs typeface="Times New Roman" pitchFamily="18" charset="0"/>
              </a:defRPr>
            </a:lvl4pPr>
            <a:lvl5pPr marL="1462088" indent="-209550">
              <a:buClr>
                <a:srgbClr val="002060"/>
              </a:buClr>
              <a:buFont typeface="Wingdings" pitchFamily="2" charset="2"/>
              <a:buChar char="Ø"/>
              <a:defRPr>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54AA6DB-D9C9-4AD3-9024-7B58E4ABD092}" type="datetime1">
              <a:rPr lang="en-US" smtClean="0"/>
              <a:t>12/4/2020</a:t>
            </a:fld>
            <a:endParaRPr lang="en-US"/>
          </a:p>
        </p:txBody>
      </p:sp>
      <p:sp>
        <p:nvSpPr>
          <p:cNvPr id="5" name="Slide Number Placeholder 5"/>
          <p:cNvSpPr>
            <a:spLocks noGrp="1"/>
          </p:cNvSpPr>
          <p:nvPr>
            <p:ph type="sldNum" sz="quarter" idx="11"/>
          </p:nvPr>
        </p:nvSpPr>
        <p:spPr/>
        <p:txBody>
          <a:bodyPr/>
          <a:lstStyle>
            <a:lvl1pPr>
              <a:defRPr sz="1800" smtClean="0">
                <a:solidFill>
                  <a:srgbClr val="FFC000"/>
                </a:solidFill>
              </a:defRPr>
            </a:lvl1pPr>
          </a:lstStyle>
          <a:p>
            <a:pPr>
              <a:defRPr/>
            </a:pPr>
            <a:fld id="{A303D800-2B31-4B5C-8617-870AB2EE8D48}" type="slidenum">
              <a:rPr lang="en-US"/>
              <a:pPr>
                <a:defRPr/>
              </a:pPr>
              <a:t>‹#›</a:t>
            </a:fld>
            <a:endParaRPr lang="en-US"/>
          </a:p>
        </p:txBody>
      </p:sp>
      <p:sp>
        <p:nvSpPr>
          <p:cNvPr id="6"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323362146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fld id="{EAECEAA6-952A-41D1-BAA2-CD969B377223}" type="datetime1">
              <a:rPr lang="en-US" smtClean="0"/>
              <a:t>12/4/2020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a:lvl1pPr>
          </a:lstStyle>
          <a:p>
            <a:pPr>
              <a:defRPr/>
            </a:pPr>
            <a:fld id="{F4C04A5C-5E45-4DAC-ACAA-04AC410889C0}" type="slidenum">
              <a:rPr lang="en-US"/>
              <a:pPr>
                <a:defRPr/>
              </a:pPr>
              <a:t>‹#›</a:t>
            </a:fld>
            <a:endParaRPr lang="en-US"/>
          </a:p>
        </p:txBody>
      </p:sp>
    </p:spTree>
    <p:extLst>
      <p:ext uri="{BB962C8B-B14F-4D97-AF65-F5344CB8AC3E}">
        <p14:creationId xmlns:p14="http://schemas.microsoft.com/office/powerpoint/2010/main" val="415745655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06D01C-7146-4C9B-AFCD-A45D8F516823}" type="datetime1">
              <a:rPr lang="en-US" smtClean="0"/>
              <a:t>12/4/2020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6B2F68-0D77-416C-8015-2853C80F64F4}" type="slidenum">
              <a:rPr lang="en-US"/>
              <a:pPr>
                <a:defRPr/>
              </a:pPr>
              <a:t>‹#›</a:t>
            </a:fld>
            <a:endParaRPr lang="en-US"/>
          </a:p>
        </p:txBody>
      </p:sp>
    </p:spTree>
    <p:extLst>
      <p:ext uri="{BB962C8B-B14F-4D97-AF65-F5344CB8AC3E}">
        <p14:creationId xmlns:p14="http://schemas.microsoft.com/office/powerpoint/2010/main" val="347635160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ED8F065-3EB1-4FBF-B87A-9DED40213C26}" type="datetime1">
              <a:rPr lang="en-US" smtClean="0"/>
              <a:t>12/4/2020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6F8D4-8918-4ADE-A4F7-9367B7498987}" type="slidenum">
              <a:rPr lang="en-US"/>
              <a:pPr>
                <a:defRPr/>
              </a:pPr>
              <a:t>‹#›</a:t>
            </a:fld>
            <a:endParaRPr lang="en-US"/>
          </a:p>
        </p:txBody>
      </p:sp>
    </p:spTree>
    <p:extLst>
      <p:ext uri="{BB962C8B-B14F-4D97-AF65-F5344CB8AC3E}">
        <p14:creationId xmlns:p14="http://schemas.microsoft.com/office/powerpoint/2010/main" val="42406401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6E3079-50A9-4499-8D32-796AD5655359}" type="datetime1">
              <a:rPr lang="en-US" smtClean="0"/>
              <a:t>12/4/2020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7D8D12F-C683-46E6-B8B3-78CA5223228A}" type="slidenum">
              <a:rPr lang="en-US"/>
              <a:pPr>
                <a:defRPr/>
              </a:pPr>
              <a:t>‹#›</a:t>
            </a:fld>
            <a:endParaRPr lang="en-US"/>
          </a:p>
        </p:txBody>
      </p:sp>
    </p:spTree>
    <p:extLst>
      <p:ext uri="{BB962C8B-B14F-4D97-AF65-F5344CB8AC3E}">
        <p14:creationId xmlns:p14="http://schemas.microsoft.com/office/powerpoint/2010/main" val="146842719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8DA3BD4-9CD4-4109-9512-4446866CDFA7}" type="datetime1">
              <a:rPr lang="en-US" smtClean="0"/>
              <a:t>12/4/2020</a:t>
            </a:fld>
            <a:endParaRPr lang="en-US"/>
          </a:p>
        </p:txBody>
      </p:sp>
    </p:spTree>
    <p:extLst>
      <p:ext uri="{BB962C8B-B14F-4D97-AF65-F5344CB8AC3E}">
        <p14:creationId xmlns:p14="http://schemas.microsoft.com/office/powerpoint/2010/main" val="26142620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C6C521B0-EA12-4872-B3F2-F84C7D778E71}" type="datetime1">
              <a:rPr lang="en-US" smtClean="0"/>
              <a:t>12/4/2020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A36D280C-2919-4084-BCD0-D68FF2C4B936}" type="slidenum">
              <a:rPr lang="en-US"/>
              <a:pPr>
                <a:defRPr/>
              </a:pPr>
              <a:t>‹#›</a:t>
            </a:fld>
            <a:endParaRPr lang="en-US"/>
          </a:p>
        </p:txBody>
      </p:sp>
    </p:spTree>
    <p:extLst>
      <p:ext uri="{BB962C8B-B14F-4D97-AF65-F5344CB8AC3E}">
        <p14:creationId xmlns:p14="http://schemas.microsoft.com/office/powerpoint/2010/main" val="410987279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359C3EE3-3443-45D0-9F37-69F0EB975598}" type="datetime1">
              <a:rPr lang="en-US" smtClean="0"/>
              <a:t>12/4/2020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AD223B15-86E7-44E5-B27E-9623E70EE69C}" type="slidenum">
              <a:rPr lang="en-US"/>
              <a:pPr>
                <a:defRPr/>
              </a:pPr>
              <a:t>‹#›</a:t>
            </a:fld>
            <a:endParaRPr lang="en-US"/>
          </a:p>
        </p:txBody>
      </p:sp>
    </p:spTree>
    <p:extLst>
      <p:ext uri="{BB962C8B-B14F-4D97-AF65-F5344CB8AC3E}">
        <p14:creationId xmlns:p14="http://schemas.microsoft.com/office/powerpoint/2010/main" val="165240505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2C5EE19-9636-4264-AE5E-2BFB937FBDC8}" type="datetime1">
              <a:rPr lang="en-US" smtClean="0"/>
              <a:t>12/4/2020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E9FD257-A79B-4EDE-9DE9-C9555A2E51D4}" type="slidenum">
              <a:rPr lang="en-US"/>
              <a:pPr>
                <a:defRPr/>
              </a:pPr>
              <a:t>‹#›</a:t>
            </a:fld>
            <a:endParaRPr lang="en-US"/>
          </a:p>
        </p:txBody>
      </p:sp>
    </p:spTree>
    <p:extLst>
      <p:ext uri="{BB962C8B-B14F-4D97-AF65-F5344CB8AC3E}">
        <p14:creationId xmlns:p14="http://schemas.microsoft.com/office/powerpoint/2010/main" val="363433278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3FB86648-D273-48BE-AD5A-035724278150}" type="datetime1">
              <a:rPr lang="en-US" smtClean="0"/>
              <a:t>12/4/2020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C9A04A-1A0D-45BF-BFDC-CD98F97357A8}" type="slidenum">
              <a:rPr lang="en-US"/>
              <a:pPr>
                <a:defRPr/>
              </a:pPr>
              <a:t>‹#›</a:t>
            </a:fld>
            <a:endParaRPr lang="en-US"/>
          </a:p>
        </p:txBody>
      </p:sp>
    </p:spTree>
    <p:extLst>
      <p:ext uri="{BB962C8B-B14F-4D97-AF65-F5344CB8AC3E}">
        <p14:creationId xmlns:p14="http://schemas.microsoft.com/office/powerpoint/2010/main" val="32428801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fld id="{864709A7-BCD9-4396-896F-410FAC4FD555}" type="datetime1">
              <a:rPr lang="en-US" smtClean="0"/>
              <a:t>12/4/2020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smtClean="0"/>
            </a:lvl1pPr>
          </a:lstStyle>
          <a:p>
            <a:pPr>
              <a:defRPr/>
            </a:pPr>
            <a:fld id="{D0DA9C9D-001E-48C9-B14F-37C4E81616FC}" type="slidenum">
              <a:rPr lang="en-US"/>
              <a:pPr>
                <a:defRPr/>
              </a:pPr>
              <a:t>‹#›</a:t>
            </a:fld>
            <a:endParaRPr lang="en-US"/>
          </a:p>
        </p:txBody>
      </p:sp>
    </p:spTree>
    <p:extLst>
      <p:ext uri="{BB962C8B-B14F-4D97-AF65-F5344CB8AC3E}">
        <p14:creationId xmlns:p14="http://schemas.microsoft.com/office/powerpoint/2010/main" val="280565996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11114E49-02D2-40EE-AAD0-34B642800552}" type="datetime1">
              <a:rPr lang="en-US" smtClean="0"/>
              <a:t>12/4/2020</a:t>
            </a:fld>
            <a:endParaRPr lang="en-US"/>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smtClean="0">
                <a:latin typeface="Palatino Linotype" pitchFamily="18" charset="0"/>
              </a:defRPr>
            </a:lvl1pPr>
          </a:lstStyle>
          <a:p>
            <a:pPr>
              <a:defRPr/>
            </a:pPr>
            <a:fld id="{6BEDDAA5-8D89-49EB-9F89-33594B26FEE0}" type="slidenum">
              <a:rPr lang="en-US"/>
              <a:pPr>
                <a:defRPr/>
              </a:pPr>
              <a:t>‹#›</a:t>
            </a:fld>
            <a:endParaRPr lang="en-US"/>
          </a:p>
        </p:txBody>
      </p:sp>
      <p:sp>
        <p:nvSpPr>
          <p:cNvPr id="15" name="Google Shape;38;p3"/>
          <p:cNvSpPr txBox="1"/>
          <p:nvPr/>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med">
    <p:fade/>
  </p:transition>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anose="020B0502020202020204" pitchFamily="34" charset="0"/>
        </a:defRPr>
      </a:lvl2pPr>
      <a:lvl3pPr algn="l" rtl="0" eaLnBrk="0" fontAlgn="base" hangingPunct="0">
        <a:spcBef>
          <a:spcPct val="0"/>
        </a:spcBef>
        <a:spcAft>
          <a:spcPct val="0"/>
        </a:spcAft>
        <a:defRPr sz="5000">
          <a:solidFill>
            <a:schemeClr val="tx2"/>
          </a:solidFill>
          <a:latin typeface="Century Gothic" panose="020B0502020202020204" pitchFamily="34" charset="0"/>
        </a:defRPr>
      </a:lvl3pPr>
      <a:lvl4pPr algn="l" rtl="0" eaLnBrk="0" fontAlgn="base" hangingPunct="0">
        <a:spcBef>
          <a:spcPct val="0"/>
        </a:spcBef>
        <a:spcAft>
          <a:spcPct val="0"/>
        </a:spcAft>
        <a:defRPr sz="5000">
          <a:solidFill>
            <a:schemeClr val="tx2"/>
          </a:solidFill>
          <a:latin typeface="Century Gothic" panose="020B0502020202020204" pitchFamily="34" charset="0"/>
        </a:defRPr>
      </a:lvl4pPr>
      <a:lvl5pPr algn="l" rtl="0" eaLnBrk="0" fontAlgn="base" hangingPunct="0">
        <a:spcBef>
          <a:spcPct val="0"/>
        </a:spcBef>
        <a:spcAft>
          <a:spcPct val="0"/>
        </a:spcAft>
        <a:defRPr sz="5000">
          <a:solidFill>
            <a:schemeClr val="tx2"/>
          </a:solidFill>
          <a:latin typeface="Century Gothic" panose="020B0502020202020204" pitchFamily="34" charset="0"/>
        </a:defRPr>
      </a:lvl5pPr>
      <a:lvl6pPr marL="457200" algn="l" rtl="0" fontAlgn="base">
        <a:spcBef>
          <a:spcPct val="0"/>
        </a:spcBef>
        <a:spcAft>
          <a:spcPct val="0"/>
        </a:spcAft>
        <a:defRPr sz="5000">
          <a:solidFill>
            <a:schemeClr val="tx2"/>
          </a:solidFill>
          <a:latin typeface="Century Gothic" panose="020B0502020202020204" pitchFamily="34" charset="0"/>
        </a:defRPr>
      </a:lvl6pPr>
      <a:lvl7pPr marL="914400" algn="l" rtl="0" fontAlgn="base">
        <a:spcBef>
          <a:spcPct val="0"/>
        </a:spcBef>
        <a:spcAft>
          <a:spcPct val="0"/>
        </a:spcAft>
        <a:defRPr sz="5000">
          <a:solidFill>
            <a:schemeClr val="tx2"/>
          </a:solidFill>
          <a:latin typeface="Century Gothic" panose="020B0502020202020204" pitchFamily="34" charset="0"/>
        </a:defRPr>
      </a:lvl7pPr>
      <a:lvl8pPr marL="1371600" algn="l" rtl="0" fontAlgn="base">
        <a:spcBef>
          <a:spcPct val="0"/>
        </a:spcBef>
        <a:spcAft>
          <a:spcPct val="0"/>
        </a:spcAft>
        <a:defRPr sz="5000">
          <a:solidFill>
            <a:schemeClr val="tx2"/>
          </a:solidFill>
          <a:latin typeface="Century Gothic" panose="020B0502020202020204" pitchFamily="34" charset="0"/>
        </a:defRPr>
      </a:lvl8pPr>
      <a:lvl9pPr marL="1828800" algn="l" rtl="0" fontAlgn="base">
        <a:spcBef>
          <a:spcPct val="0"/>
        </a:spcBef>
        <a:spcAft>
          <a:spcPct val="0"/>
        </a:spcAft>
        <a:defRPr sz="5000">
          <a:solidFill>
            <a:schemeClr val="tx2"/>
          </a:solidFill>
          <a:latin typeface="Century Gothic" panose="020B0502020202020204"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07AE38E9-9148-45A7-9BC6-05AE858612A1}" type="datetime1">
              <a:rPr lang="en-US" smtClean="0"/>
              <a:t>12/4/2020</a:t>
            </a:fld>
            <a:endParaRPr lang="en-US"/>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latin typeface="Palatino Linotype" panose="02040502050505030304" pitchFamily="18" charset="0"/>
              </a:defRPr>
            </a:lvl1pPr>
          </a:lstStyle>
          <a:p>
            <a:pPr>
              <a:defRPr/>
            </a:pPr>
            <a:fld id="{8085288E-0695-4CB7-997F-4D79050D7E12}" type="slidenum">
              <a:rPr lang="en-US"/>
              <a:pPr>
                <a:defRPr/>
              </a:pPr>
              <a:t>‹#›</a:t>
            </a:fld>
            <a:endParaRPr lang="en-US"/>
          </a:p>
        </p:txBody>
      </p:sp>
    </p:spTree>
    <p:extLst>
      <p:ext uri="{BB962C8B-B14F-4D97-AF65-F5344CB8AC3E}">
        <p14:creationId xmlns:p14="http://schemas.microsoft.com/office/powerpoint/2010/main" val="2286504775"/>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med">
    <p:fade/>
  </p:transition>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itchFamily="34" charset="0"/>
        </a:defRPr>
      </a:lvl2pPr>
      <a:lvl3pPr algn="l" rtl="0" eaLnBrk="0" fontAlgn="base" hangingPunct="0">
        <a:spcBef>
          <a:spcPct val="0"/>
        </a:spcBef>
        <a:spcAft>
          <a:spcPct val="0"/>
        </a:spcAft>
        <a:defRPr sz="5000">
          <a:solidFill>
            <a:schemeClr val="tx2"/>
          </a:solidFill>
          <a:latin typeface="Century Gothic" pitchFamily="34" charset="0"/>
        </a:defRPr>
      </a:lvl3pPr>
      <a:lvl4pPr algn="l" rtl="0" eaLnBrk="0" fontAlgn="base" hangingPunct="0">
        <a:spcBef>
          <a:spcPct val="0"/>
        </a:spcBef>
        <a:spcAft>
          <a:spcPct val="0"/>
        </a:spcAft>
        <a:defRPr sz="5000">
          <a:solidFill>
            <a:schemeClr val="tx2"/>
          </a:solidFill>
          <a:latin typeface="Century Gothic" pitchFamily="34" charset="0"/>
        </a:defRPr>
      </a:lvl4pPr>
      <a:lvl5pPr algn="l" rtl="0" eaLnBrk="0" fontAlgn="base" hangingPunct="0">
        <a:spcBef>
          <a:spcPct val="0"/>
        </a:spcBef>
        <a:spcAft>
          <a:spcPct val="0"/>
        </a:spcAft>
        <a:defRPr sz="5000">
          <a:solidFill>
            <a:schemeClr val="tx2"/>
          </a:solidFill>
          <a:latin typeface="Century Gothic" pitchFamily="34" charset="0"/>
        </a:defRPr>
      </a:lvl5pPr>
      <a:lvl6pPr marL="457200" algn="l" rtl="0" fontAlgn="base">
        <a:spcBef>
          <a:spcPct val="0"/>
        </a:spcBef>
        <a:spcAft>
          <a:spcPct val="0"/>
        </a:spcAft>
        <a:defRPr sz="5000">
          <a:solidFill>
            <a:schemeClr val="tx2"/>
          </a:solidFill>
          <a:latin typeface="Century Gothic" pitchFamily="34" charset="0"/>
        </a:defRPr>
      </a:lvl6pPr>
      <a:lvl7pPr marL="914400" algn="l" rtl="0" fontAlgn="base">
        <a:spcBef>
          <a:spcPct val="0"/>
        </a:spcBef>
        <a:spcAft>
          <a:spcPct val="0"/>
        </a:spcAft>
        <a:defRPr sz="5000">
          <a:solidFill>
            <a:schemeClr val="tx2"/>
          </a:solidFill>
          <a:latin typeface="Century Gothic" pitchFamily="34" charset="0"/>
        </a:defRPr>
      </a:lvl7pPr>
      <a:lvl8pPr marL="1371600" algn="l" rtl="0" fontAlgn="base">
        <a:spcBef>
          <a:spcPct val="0"/>
        </a:spcBef>
        <a:spcAft>
          <a:spcPct val="0"/>
        </a:spcAft>
        <a:defRPr sz="5000">
          <a:solidFill>
            <a:schemeClr val="tx2"/>
          </a:solidFill>
          <a:latin typeface="Century Gothic" pitchFamily="34" charset="0"/>
        </a:defRPr>
      </a:lvl8pPr>
      <a:lvl9pPr marL="1828800" algn="l" rtl="0" fontAlgn="base">
        <a:spcBef>
          <a:spcPct val="0"/>
        </a:spcBef>
        <a:spcAft>
          <a:spcPct val="0"/>
        </a:spcAft>
        <a:defRPr sz="5000">
          <a:solidFill>
            <a:schemeClr val="tx2"/>
          </a:solidFill>
          <a:latin typeface="Century Gothic"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83932" y="1828800"/>
            <a:ext cx="10468864" cy="1600200"/>
          </a:xfrm>
        </p:spPr>
        <p:txBody>
          <a:bodyPr>
            <a:normAutofit/>
          </a:bodyPr>
          <a:lstStyle/>
          <a:p>
            <a:pPr marL="0" indent="0" algn="ctr"/>
            <a:r>
              <a:rPr lang="en-US" sz="4000" err="1">
                <a:solidFill>
                  <a:srgbClr val="002060"/>
                </a:solidFill>
                <a:latin typeface="Tahoma" pitchFamily="34" charset="0"/>
                <a:ea typeface="Tahoma" pitchFamily="34" charset="0"/>
                <a:cs typeface="Tahoma" pitchFamily="34" charset="0"/>
              </a:rPr>
              <a:t>JDBC</a:t>
            </a:r>
            <a:endParaRPr lang="en-US" sz="4000">
              <a:solidFill>
                <a:srgbClr val="002060"/>
              </a:solidFill>
              <a:latin typeface="Tahoma" pitchFamily="34" charset="0"/>
              <a:ea typeface="Tahoma" pitchFamily="34" charset="0"/>
              <a:cs typeface="Tahoma"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898526"/>
            <a:ext cx="3691466"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746927" y="4128283"/>
            <a:ext cx="4432516" cy="461665"/>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r"/>
            <a:r>
              <a:rPr lang="en-US" sz="2400" err="1">
                <a:solidFill>
                  <a:srgbClr val="002060"/>
                </a:solidFill>
                <a:ea typeface="Tahoma" pitchFamily="34" charset="0"/>
              </a:rPr>
              <a:t>ThS</a:t>
            </a:r>
            <a:r>
              <a:rPr lang="en-US" sz="2400">
                <a:solidFill>
                  <a:srgbClr val="002060"/>
                </a:solidFill>
                <a:ea typeface="Tahoma" pitchFamily="34" charset="0"/>
              </a:rPr>
              <a:t>. </a:t>
            </a:r>
            <a:r>
              <a:rPr lang="en-US" sz="2400" err="1">
                <a:solidFill>
                  <a:srgbClr val="002060"/>
                </a:solidFill>
                <a:ea typeface="Tahoma" pitchFamily="34" charset="0"/>
              </a:rPr>
              <a:t>Trần</a:t>
            </a:r>
            <a:r>
              <a:rPr lang="en-US" sz="2400">
                <a:solidFill>
                  <a:srgbClr val="002060"/>
                </a:solidFill>
                <a:ea typeface="Tahoma" pitchFamily="34" charset="0"/>
              </a:rPr>
              <a:t> </a:t>
            </a:r>
            <a:r>
              <a:rPr lang="en-US" sz="2400" err="1">
                <a:solidFill>
                  <a:srgbClr val="002060"/>
                </a:solidFill>
                <a:ea typeface="Tahoma" pitchFamily="34" charset="0"/>
              </a:rPr>
              <a:t>Thị</a:t>
            </a:r>
            <a:r>
              <a:rPr lang="en-US" sz="2400">
                <a:solidFill>
                  <a:srgbClr val="002060"/>
                </a:solidFill>
                <a:ea typeface="Tahoma" pitchFamily="34" charset="0"/>
              </a:rPr>
              <a:t> Minh </a:t>
            </a:r>
            <a:r>
              <a:rPr lang="en-US" sz="2400" err="1">
                <a:solidFill>
                  <a:srgbClr val="002060"/>
                </a:solidFill>
                <a:ea typeface="Tahoma" pitchFamily="34" charset="0"/>
              </a:rPr>
              <a:t>Thảo</a:t>
            </a:r>
            <a:endParaRPr lang="en-US" sz="2400">
              <a:solidFill>
                <a:srgbClr val="002060"/>
              </a:solidFill>
              <a:ea typeface="Tahoma" pitchFamily="34" charset="0"/>
            </a:endParaRPr>
          </a:p>
        </p:txBody>
      </p:sp>
    </p:spTree>
    <p:extLst>
      <p:ext uri="{BB962C8B-B14F-4D97-AF65-F5344CB8AC3E}">
        <p14:creationId xmlns:p14="http://schemas.microsoft.com/office/powerpoint/2010/main" val="324921141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JTable</a:t>
            </a:r>
            <a:endParaRPr lang="en-US"/>
          </a:p>
        </p:txBody>
      </p:sp>
      <p:sp>
        <p:nvSpPr>
          <p:cNvPr id="3" name="Content Placeholder 2"/>
          <p:cNvSpPr>
            <a:spLocks noGrp="1"/>
          </p:cNvSpPr>
          <p:nvPr>
            <p:ph idx="1"/>
          </p:nvPr>
        </p:nvSpPr>
        <p:spPr/>
        <p:txBody>
          <a:bodyPr/>
          <a:lstStyle/>
          <a:p>
            <a:pPr lvl="0" algn="just"/>
            <a:r>
              <a:rPr lang="vi-VN"/>
              <a:t>JTable là component thuộc swing cho phép hiển thị thông  tin ở dạng bảng. Với những thông tin phức tạp, khối  lượng thông tin nhiều thì việc sử dụng JTable để thể hiện  thông tin là cách thể hiện trực quan và thân thiện nhất</a:t>
            </a:r>
            <a:endParaRPr lang="en-US"/>
          </a:p>
          <a:p>
            <a:pPr algn="just"/>
            <a:r>
              <a:rPr lang="vi-VN"/>
              <a:t>Tuy nhiên JTable không chứa dữ liệu trực tiếp, nó chỉ chứa  đối tượng TableModel và đối tượng TableModel chứa dữ  liệu hiển thị</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10</a:t>
            </a:fld>
            <a:endParaRPr lang="en-US"/>
          </a:p>
        </p:txBody>
      </p:sp>
    </p:spTree>
    <p:extLst>
      <p:ext uri="{BB962C8B-B14F-4D97-AF65-F5344CB8AC3E}">
        <p14:creationId xmlns:p14="http://schemas.microsoft.com/office/powerpoint/2010/main" val="169081423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err="1"/>
              <a:t>Khai</a:t>
            </a:r>
            <a:r>
              <a:rPr lang="en-US" b="1"/>
              <a:t> </a:t>
            </a:r>
            <a:r>
              <a:rPr lang="en-US" b="1" err="1"/>
              <a:t>báo</a:t>
            </a:r>
            <a:r>
              <a:rPr lang="en-US" b="1"/>
              <a:t> : </a:t>
            </a:r>
            <a:r>
              <a:rPr lang="en-US" b="1" err="1"/>
              <a:t>Lớp</a:t>
            </a:r>
            <a:r>
              <a:rPr lang="en-US" b="1"/>
              <a:t> </a:t>
            </a:r>
            <a:r>
              <a:rPr lang="en-US" b="1" err="1"/>
              <a:t>Giao</a:t>
            </a:r>
            <a:r>
              <a:rPr lang="en-US" b="1"/>
              <a:t> </a:t>
            </a:r>
            <a:r>
              <a:rPr lang="en-US" b="1" err="1"/>
              <a:t>diện</a:t>
            </a:r>
            <a:endParaRPr lang="en-US"/>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11</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343150" y="2834956"/>
            <a:ext cx="4781550" cy="1413194"/>
          </a:xfrm>
          <a:prstGeom prst="rect">
            <a:avLst/>
          </a:prstGeom>
          <a:noFill/>
          <a:ln>
            <a:noFill/>
          </a:ln>
          <a:effectLst/>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571750" y="4428945"/>
            <a:ext cx="5829300" cy="1295400"/>
          </a:xfrm>
          <a:prstGeom prst="rect">
            <a:avLst/>
          </a:prstGeom>
          <a:noFill/>
          <a:ln>
            <a:noFill/>
          </a:ln>
          <a:effectLst/>
        </p:spPr>
      </p:pic>
    </p:spTree>
    <p:extLst>
      <p:ext uri="{BB962C8B-B14F-4D97-AF65-F5344CB8AC3E}">
        <p14:creationId xmlns:p14="http://schemas.microsoft.com/office/powerpoint/2010/main" val="166644222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12</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77034" y="1985961"/>
            <a:ext cx="7619365" cy="3538539"/>
          </a:xfrm>
          <a:prstGeom prst="rect">
            <a:avLst/>
          </a:prstGeom>
          <a:noFill/>
          <a:ln>
            <a:noFill/>
          </a:ln>
          <a:effectLst/>
        </p:spPr>
      </p:pic>
    </p:spTree>
    <p:extLst>
      <p:ext uri="{BB962C8B-B14F-4D97-AF65-F5344CB8AC3E}">
        <p14:creationId xmlns:p14="http://schemas.microsoft.com/office/powerpoint/2010/main" val="120226497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17" y="819869"/>
            <a:ext cx="10972800" cy="1143000"/>
          </a:xfrm>
        </p:spPr>
        <p:txBody>
          <a:bodyPr/>
          <a:lstStyle/>
          <a:p>
            <a:endParaRPr lang="en-US"/>
          </a:p>
        </p:txBody>
      </p:sp>
      <p:sp>
        <p:nvSpPr>
          <p:cNvPr id="3" name="Content Placeholder 2"/>
          <p:cNvSpPr>
            <a:spLocks noGrp="1"/>
          </p:cNvSpPr>
          <p:nvPr>
            <p:ph idx="1"/>
          </p:nvPr>
        </p:nvSpPr>
        <p:spPr>
          <a:xfrm>
            <a:off x="408317" y="2082250"/>
            <a:ext cx="10972800" cy="4389120"/>
          </a:xfrm>
        </p:spPr>
        <p:txBody>
          <a:bodyPr/>
          <a:lstStyle/>
          <a:p>
            <a:endParaRPr lang="en-US"/>
          </a:p>
        </p:txBody>
      </p:sp>
      <p:sp>
        <p:nvSpPr>
          <p:cNvPr id="4" name="Slide Number Placeholder 3"/>
          <p:cNvSpPr>
            <a:spLocks noGrp="1"/>
          </p:cNvSpPr>
          <p:nvPr>
            <p:ph type="sldNum" sz="quarter" idx="11"/>
          </p:nvPr>
        </p:nvSpPr>
        <p:spPr>
          <a:xfrm>
            <a:off x="10365117" y="6471369"/>
            <a:ext cx="1016000" cy="365125"/>
          </a:xfrm>
        </p:spPr>
        <p:txBody>
          <a:bodyPr/>
          <a:lstStyle/>
          <a:p>
            <a:pPr>
              <a:defRPr/>
            </a:pPr>
            <a:fld id="{A303D800-2B31-4B5C-8617-870AB2EE8D48}" type="slidenum">
              <a:rPr lang="en-US" smtClean="0"/>
              <a:pPr>
                <a:defRPr/>
              </a:pPr>
              <a:t>13</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508453" y="820186"/>
            <a:ext cx="7834314" cy="5352733"/>
          </a:xfrm>
          <a:prstGeom prst="rect">
            <a:avLst/>
          </a:prstGeom>
          <a:noFill/>
          <a:ln>
            <a:noFill/>
          </a:ln>
          <a:effectLst/>
        </p:spPr>
      </p:pic>
    </p:spTree>
    <p:extLst>
      <p:ext uri="{BB962C8B-B14F-4D97-AF65-F5344CB8AC3E}">
        <p14:creationId xmlns:p14="http://schemas.microsoft.com/office/powerpoint/2010/main" val="23489356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Tóm</a:t>
            </a:r>
            <a:r>
              <a:rPr lang="en-US"/>
              <a:t> </a:t>
            </a:r>
            <a:r>
              <a:rPr lang="en-US" err="1"/>
              <a:t>tắt</a:t>
            </a:r>
            <a:endParaRPr lang="en-US"/>
          </a:p>
        </p:txBody>
      </p:sp>
      <p:sp>
        <p:nvSpPr>
          <p:cNvPr id="3" name="Content Placeholder 2"/>
          <p:cNvSpPr>
            <a:spLocks noGrp="1"/>
          </p:cNvSpPr>
          <p:nvPr>
            <p:ph idx="1"/>
          </p:nvPr>
        </p:nvSpPr>
        <p:spPr>
          <a:xfrm>
            <a:off x="609600" y="1967231"/>
            <a:ext cx="10839450" cy="4389120"/>
          </a:xfrm>
        </p:spPr>
        <p:txBody>
          <a:bodyPr/>
          <a:lstStyle/>
          <a:p>
            <a:pPr algn="just"/>
            <a:r>
              <a:rPr lang="en-US" err="1"/>
              <a:t>Vận</a:t>
            </a:r>
            <a:r>
              <a:rPr lang="en-US"/>
              <a:t> </a:t>
            </a:r>
            <a:r>
              <a:rPr lang="en-US" err="1"/>
              <a:t>dụng</a:t>
            </a:r>
            <a:r>
              <a:rPr lang="en-US"/>
              <a:t> load </a:t>
            </a:r>
            <a:r>
              <a:rPr lang="en-US" err="1"/>
              <a:t>dữ</a:t>
            </a:r>
            <a:r>
              <a:rPr lang="en-US"/>
              <a:t> </a:t>
            </a:r>
            <a:r>
              <a:rPr lang="en-US" err="1"/>
              <a:t>liệu</a:t>
            </a:r>
            <a:r>
              <a:rPr lang="en-US"/>
              <a:t> </a:t>
            </a:r>
            <a:r>
              <a:rPr lang="en-US" err="1"/>
              <a:t>từ</a:t>
            </a:r>
            <a:r>
              <a:rPr lang="en-US"/>
              <a:t> </a:t>
            </a:r>
            <a:r>
              <a:rPr lang="en-US" err="1"/>
              <a:t>CSDL</a:t>
            </a:r>
            <a:r>
              <a:rPr lang="en-US"/>
              <a:t> </a:t>
            </a:r>
            <a:r>
              <a:rPr lang="en-US" err="1"/>
              <a:t>vào</a:t>
            </a:r>
            <a:r>
              <a:rPr lang="en-US"/>
              <a:t> </a:t>
            </a:r>
            <a:r>
              <a:rPr lang="en-US" err="1"/>
              <a:t>JComboBox</a:t>
            </a:r>
            <a:r>
              <a:rPr lang="en-US"/>
              <a:t>, </a:t>
            </a:r>
            <a:r>
              <a:rPr lang="en-US" err="1"/>
              <a:t>JTable</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14</a:t>
            </a:fld>
            <a:endParaRPr lang="en-US"/>
          </a:p>
        </p:txBody>
      </p:sp>
    </p:spTree>
    <p:extLst>
      <p:ext uri="{BB962C8B-B14F-4D97-AF65-F5344CB8AC3E}">
        <p14:creationId xmlns:p14="http://schemas.microsoft.com/office/powerpoint/2010/main" val="420770732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712920" y="1890794"/>
            <a:ext cx="10945679" cy="4216158"/>
          </a:xfrm>
        </p:spPr>
        <p:txBody>
          <a:bodyPr/>
          <a:lstStyle/>
          <a:p>
            <a:pPr algn="just">
              <a:spcBef>
                <a:spcPts val="600"/>
              </a:spcBef>
            </a:pPr>
            <a:endParaRPr lang="en-US"/>
          </a:p>
          <a:p>
            <a:pPr algn="just">
              <a:spcBef>
                <a:spcPts val="600"/>
              </a:spcBef>
            </a:pPr>
            <a:r>
              <a:rPr lang="en-US" sz="3600" err="1">
                <a:latin typeface="Times New Roman" pitchFamily="18" charset="0"/>
                <a:cs typeface="Times New Roman" pitchFamily="18" charset="0"/>
              </a:rPr>
              <a:t>Viết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một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minh </a:t>
            </a:r>
            <a:r>
              <a:rPr lang="en-US" sz="3600" err="1">
                <a:latin typeface="Times New Roman" pitchFamily="18" charset="0"/>
                <a:cs typeface="Times New Roman" pitchFamily="18" charset="0"/>
              </a:rPr>
              <a:t>họa</a:t>
            </a:r>
            <a:r>
              <a:rPr lang="en-US" sz="3600">
                <a:latin typeface="Times New Roman" pitchFamily="18" charset="0"/>
                <a:cs typeface="Times New Roman" pitchFamily="18" charset="0"/>
              </a:rPr>
              <a:t> </a:t>
            </a:r>
            <a:r>
              <a:rPr lang="en-US" err="1"/>
              <a:t>đọc</a:t>
            </a:r>
            <a:r>
              <a:rPr lang="en-US"/>
              <a:t> </a:t>
            </a:r>
            <a:r>
              <a:rPr lang="en-US" err="1"/>
              <a:t>dữ</a:t>
            </a:r>
            <a:r>
              <a:rPr lang="en-US"/>
              <a:t> </a:t>
            </a:r>
            <a:r>
              <a:rPr lang="en-US" err="1"/>
              <a:t>liệu</a:t>
            </a:r>
            <a:r>
              <a:rPr lang="en-US"/>
              <a:t> </a:t>
            </a:r>
            <a:r>
              <a:rPr lang="en-US" err="1"/>
              <a:t>từ</a:t>
            </a:r>
            <a:r>
              <a:rPr lang="en-US"/>
              <a:t> </a:t>
            </a:r>
            <a:r>
              <a:rPr lang="en-US" err="1"/>
              <a:t>CSDL</a:t>
            </a:r>
            <a:r>
              <a:rPr lang="en-US"/>
              <a:t> </a:t>
            </a:r>
            <a:r>
              <a:rPr lang="en-US" err="1"/>
              <a:t>từ</a:t>
            </a:r>
            <a:r>
              <a:rPr lang="en-US"/>
              <a:t> </a:t>
            </a:r>
            <a:r>
              <a:rPr lang="en-US" err="1"/>
              <a:t>JComboBox</a:t>
            </a:r>
            <a:r>
              <a:rPr lang="en-US"/>
              <a:t> </a:t>
            </a:r>
            <a:r>
              <a:rPr lang="en-US" err="1"/>
              <a:t>hoặc</a:t>
            </a:r>
            <a:r>
              <a:rPr lang="en-US"/>
              <a:t> </a:t>
            </a:r>
            <a:r>
              <a:rPr lang="en-US" err="1"/>
              <a:t>JTable</a:t>
            </a:r>
            <a:endParaRPr lang="en-US" sz="3600">
              <a:latin typeface="Times New Roman" pitchFamily="18" charset="0"/>
              <a:cs typeface="Times New Roman" pitchFamily="18" charset="0"/>
            </a:endParaRP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E35D68C-E5E9-414D-AE6E-A93AD4BE98E2}" type="slidenum">
              <a:rPr lang="en-US">
                <a:solidFill>
                  <a:srgbClr val="FFC000"/>
                </a:solidFill>
                <a:latin typeface="Palatino Linotype" pitchFamily="18" charset="0"/>
              </a:rPr>
              <a:pPr/>
              <a:t>15</a:t>
            </a:fld>
            <a:endParaRPr lang="en-US">
              <a:solidFill>
                <a:srgbClr val="FFC000"/>
              </a:solidFill>
              <a:latin typeface="Palatino Linotype" pitchFamily="18" charset="0"/>
            </a:endParaRPr>
          </a:p>
        </p:txBody>
      </p:sp>
      <p:sp>
        <p:nvSpPr>
          <p:cNvPr id="25604" name="Title 1"/>
          <p:cNvSpPr>
            <a:spLocks noGrp="1"/>
          </p:cNvSpPr>
          <p:nvPr>
            <p:ph type="title"/>
          </p:nvPr>
        </p:nvSpPr>
        <p:spPr/>
        <p:txBody>
          <a:bodyPr/>
          <a:lstStyle/>
          <a:p>
            <a:r>
              <a:rPr lang="en-US" err="1">
                <a:latin typeface="Arial" pitchFamily="34" charset="0"/>
                <a:cs typeface="Arial" pitchFamily="34" charset="0"/>
              </a:rPr>
              <a:t>Câu</a:t>
            </a:r>
            <a:r>
              <a:rPr lang="en-US">
                <a:latin typeface="Arial" pitchFamily="34" charset="0"/>
                <a:cs typeface="Arial" pitchFamily="34" charset="0"/>
              </a:rPr>
              <a:t> </a:t>
            </a:r>
            <a:r>
              <a:rPr lang="en-US" err="1">
                <a:latin typeface="Arial" pitchFamily="34" charset="0"/>
                <a:cs typeface="Arial" pitchFamily="34" charset="0"/>
              </a:rPr>
              <a:t>hỏi</a:t>
            </a:r>
            <a:r>
              <a:rPr lang="en-US">
                <a:latin typeface="Arial" pitchFamily="34" charset="0"/>
                <a:cs typeface="Arial" pitchFamily="34" charset="0"/>
              </a:rPr>
              <a:t> </a:t>
            </a:r>
            <a:r>
              <a:rPr lang="en-US" err="1">
                <a:latin typeface="Arial" pitchFamily="34" charset="0"/>
                <a:cs typeface="Arial" pitchFamily="34" charset="0"/>
              </a:rPr>
              <a:t>ôn</a:t>
            </a:r>
            <a:r>
              <a:rPr lang="en-US">
                <a:latin typeface="Arial" pitchFamily="34" charset="0"/>
                <a:cs typeface="Arial" pitchFamily="34" charset="0"/>
              </a:rPr>
              <a:t> </a:t>
            </a:r>
            <a:r>
              <a:rPr lang="en-US" err="1">
                <a:latin typeface="Arial" pitchFamily="34" charset="0"/>
                <a:cs typeface="Arial" pitchFamily="34" charset="0"/>
              </a:rPr>
              <a:t>tập</a:t>
            </a:r>
            <a:endParaRPr lang="en-US">
              <a:latin typeface="Arial" pitchFamily="34" charset="0"/>
              <a:cs typeface="Arial" pitchFamily="34" charset="0"/>
            </a:endParaRPr>
          </a:p>
        </p:txBody>
      </p:sp>
    </p:spTree>
    <p:extLst>
      <p:ext uri="{BB962C8B-B14F-4D97-AF65-F5344CB8AC3E}">
        <p14:creationId xmlns:p14="http://schemas.microsoft.com/office/powerpoint/2010/main" val="3950328250"/>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704850"/>
            <a:ext cx="10972800" cy="1054100"/>
          </a:xfrm>
        </p:spPr>
        <p:txBody>
          <a:bodyPr/>
          <a:lstStyle/>
          <a:p>
            <a:r>
              <a:rPr lang="en-US" err="1">
                <a:latin typeface="Arial" pitchFamily="34" charset="0"/>
                <a:cs typeface="Arial" pitchFamily="34" charset="0"/>
              </a:rPr>
              <a:t>Câu</a:t>
            </a:r>
            <a:r>
              <a:rPr lang="en-US">
                <a:latin typeface="Arial" pitchFamily="34" charset="0"/>
                <a:cs typeface="Arial" pitchFamily="34" charset="0"/>
              </a:rPr>
              <a:t> </a:t>
            </a:r>
            <a:r>
              <a:rPr lang="en-US" err="1">
                <a:latin typeface="Arial" pitchFamily="34" charset="0"/>
                <a:cs typeface="Arial" pitchFamily="34" charset="0"/>
              </a:rPr>
              <a:t>hỏi</a:t>
            </a:r>
            <a:r>
              <a:rPr lang="en-US">
                <a:latin typeface="Arial" pitchFamily="34" charset="0"/>
                <a:cs typeface="Arial" pitchFamily="34" charset="0"/>
              </a:rPr>
              <a:t> </a:t>
            </a:r>
            <a:r>
              <a:rPr lang="en-US" err="1">
                <a:latin typeface="Arial" pitchFamily="34" charset="0"/>
                <a:cs typeface="Arial" pitchFamily="34" charset="0"/>
              </a:rPr>
              <a:t>và</a:t>
            </a:r>
            <a:r>
              <a:rPr lang="en-US">
                <a:latin typeface="Arial" pitchFamily="34" charset="0"/>
                <a:cs typeface="Arial" pitchFamily="34" charset="0"/>
              </a:rPr>
              <a:t> </a:t>
            </a:r>
            <a:r>
              <a:rPr lang="en-US" err="1">
                <a:latin typeface="Arial" pitchFamily="34" charset="0"/>
                <a:cs typeface="Arial" pitchFamily="34" charset="0"/>
              </a:rPr>
              <a:t>thảo</a:t>
            </a:r>
            <a:r>
              <a:rPr lang="en-US">
                <a:latin typeface="Arial" pitchFamily="34" charset="0"/>
                <a:cs typeface="Arial" pitchFamily="34" charset="0"/>
              </a:rPr>
              <a:t> </a:t>
            </a:r>
            <a:r>
              <a:rPr lang="en-US" err="1">
                <a:latin typeface="Arial" pitchFamily="34" charset="0"/>
                <a:cs typeface="Arial" pitchFamily="34" charset="0"/>
              </a:rPr>
              <a:t>luận</a:t>
            </a:r>
            <a:endParaRPr lang="en-US">
              <a:latin typeface="Arial" pitchFamily="34" charset="0"/>
              <a:cs typeface="Arial" pitchFamily="34" charset="0"/>
            </a:endParaRPr>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C6844BD-AD8C-4167-846E-31EB131EED87}" type="slidenum">
              <a:rPr lang="en-US">
                <a:solidFill>
                  <a:srgbClr val="FFC000"/>
                </a:solidFill>
                <a:latin typeface="Palatino Linotype" pitchFamily="18" charset="0"/>
              </a:rPr>
              <a:pPr/>
              <a:t>16</a:t>
            </a:fld>
            <a:endParaRPr lang="en-US">
              <a:solidFill>
                <a:srgbClr val="FFC000"/>
              </a:solidFill>
              <a:latin typeface="Palatino Linotype" pitchFamily="18" charset="0"/>
            </a:endParaRPr>
          </a:p>
        </p:txBody>
      </p:sp>
      <p:pic>
        <p:nvPicPr>
          <p:cNvPr id="27652"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644900" y="2044700"/>
            <a:ext cx="3481388" cy="3468688"/>
          </a:xfrm>
          <a:noFill/>
        </p:spPr>
      </p:pic>
    </p:spTree>
    <p:extLst>
      <p:ext uri="{BB962C8B-B14F-4D97-AF65-F5344CB8AC3E}">
        <p14:creationId xmlns:p14="http://schemas.microsoft.com/office/powerpoint/2010/main" val="367966089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itchFamily="34" charset="0"/>
                <a:cs typeface="Arial" pitchFamily="34" charset="0"/>
              </a:rPr>
              <a:t>Nội</a:t>
            </a:r>
            <a:r>
              <a:rPr lang="en-US">
                <a:latin typeface="Arial" pitchFamily="34" charset="0"/>
                <a:cs typeface="Arial" pitchFamily="34" charset="0"/>
              </a:rPr>
              <a:t> dung</a:t>
            </a:r>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493104878"/>
              </p:ext>
            </p:extLst>
          </p:nvPr>
        </p:nvGraphicFramePr>
        <p:xfrm>
          <a:off x="1181100" y="1981200"/>
          <a:ext cx="10172700"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a:t>
            </a:fld>
            <a:endParaRPr lang="en-US"/>
          </a:p>
        </p:txBody>
      </p:sp>
    </p:spTree>
    <p:extLst>
      <p:ext uri="{BB962C8B-B14F-4D97-AF65-F5344CB8AC3E}">
        <p14:creationId xmlns:p14="http://schemas.microsoft.com/office/powerpoint/2010/main" val="177463908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itchFamily="34" charset="0"/>
                <a:cs typeface="Arial" pitchFamily="34" charset="0"/>
              </a:rPr>
              <a:t>Mục</a:t>
            </a:r>
            <a:r>
              <a:rPr lang="en-US">
                <a:latin typeface="Arial" pitchFamily="34" charset="0"/>
                <a:cs typeface="Arial" pitchFamily="34" charset="0"/>
              </a:rPr>
              <a:t> </a:t>
            </a:r>
            <a:r>
              <a:rPr lang="en-US" err="1">
                <a:latin typeface="Arial" pitchFamily="34" charset="0"/>
                <a:cs typeface="Arial" pitchFamily="34" charset="0"/>
              </a:rPr>
              <a:t>tiêu</a:t>
            </a:r>
            <a:endParaRPr lang="en-US">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C8B7C8DB-B033-4BA1-81E7-6232851DDF50}" type="slidenum">
              <a:rPr lang="en-US" smtClean="0"/>
              <a:pPr>
                <a:defRPr/>
              </a:pPr>
              <a:t>3</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6663"/>
            <a:ext cx="22383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18136" y="5114925"/>
            <a:ext cx="1692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2847976" y="2135188"/>
            <a:ext cx="8915238"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lvl="0"/>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JTextField</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Jcombobox</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để</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hiển</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thị</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dữ</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liệu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từ</a:t>
            </a:r>
            <a:r>
              <a:rPr lang="en-US" sz="3600">
                <a:latin typeface="Times New Roman" pitchFamily="18" charset="0"/>
                <a:cs typeface="Times New Roman" pitchFamily="18" charset="0"/>
              </a:rPr>
              <a:t> database</a:t>
            </a:r>
          </a:p>
          <a:p>
            <a:r>
              <a:rPr lang="en-US" sz="3600" err="1">
                <a:latin typeface="Times New Roman" pitchFamily="18" charset="0"/>
                <a:cs typeface="Times New Roman" pitchFamily="18" charset="0"/>
              </a:rPr>
              <a:t>JTable</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để</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hiển</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thị</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dữ</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liệu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từ</a:t>
            </a:r>
            <a:r>
              <a:rPr lang="en-US" sz="3600">
                <a:latin typeface="Times New Roman" pitchFamily="18" charset="0"/>
                <a:cs typeface="Times New Roman" pitchFamily="18" charset="0"/>
              </a:rPr>
              <a:t> database</a:t>
            </a:r>
          </a:p>
          <a:p>
            <a:pPr lvl="0"/>
            <a:endParaRPr lang="en-US" sz="3600">
              <a:latin typeface="Times New Roman" pitchFamily="18" charset="0"/>
              <a:cs typeface="Times New Roman" pitchFamily="18" charset="0"/>
            </a:endParaRPr>
          </a:p>
          <a:p>
            <a:pPr lvl="0"/>
            <a:endParaRPr lang="en-US" sz="3600">
              <a:latin typeface="Times New Roman" pitchFamily="18" charset="0"/>
              <a:cs typeface="Times New Roman" pitchFamily="18" charset="0"/>
            </a:endParaRPr>
          </a:p>
        </p:txBody>
      </p:sp>
    </p:spTree>
    <p:extLst>
      <p:ext uri="{BB962C8B-B14F-4D97-AF65-F5344CB8AC3E}">
        <p14:creationId xmlns:p14="http://schemas.microsoft.com/office/powerpoint/2010/main" val="292589808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b="1">
              <a:latin typeface="Tahoma" pitchFamily="34" charset="0"/>
              <a:ea typeface="Tahoma" pitchFamily="34" charset="0"/>
              <a:cs typeface="Tahoma" pitchFamily="34" charset="0"/>
            </a:endParaRPr>
          </a:p>
          <a:p>
            <a:pPr marL="0" indent="0" algn="ctr" eaLnBrk="1" hangingPunct="1">
              <a:buNone/>
            </a:pPr>
            <a:r>
              <a:rPr lang="en-US" b="1" err="1">
                <a:latin typeface="Tahoma" pitchFamily="34" charset="0"/>
                <a:ea typeface="Tahoma" pitchFamily="34" charset="0"/>
                <a:cs typeface="Tahoma" pitchFamily="34" charset="0"/>
              </a:rPr>
              <a:t>CHUẨN</a:t>
            </a:r>
            <a:r>
              <a:rPr lang="en-US" b="1">
                <a:latin typeface="Tahoma" pitchFamily="34" charset="0"/>
                <a:ea typeface="Tahoma" pitchFamily="34" charset="0"/>
                <a:cs typeface="Tahoma" pitchFamily="34" charset="0"/>
              </a:rPr>
              <a:t> </a:t>
            </a:r>
            <a:r>
              <a:rPr lang="en-US" b="1" err="1">
                <a:latin typeface="Tahoma" pitchFamily="34" charset="0"/>
                <a:ea typeface="Tahoma" pitchFamily="34" charset="0"/>
                <a:cs typeface="Tahoma" pitchFamily="34" charset="0"/>
              </a:rPr>
              <a:t>BỊ</a:t>
            </a:r>
            <a:r>
              <a:rPr lang="en-US" b="1">
                <a:latin typeface="Tahoma" pitchFamily="34" charset="0"/>
                <a:ea typeface="Tahoma" pitchFamily="34" charset="0"/>
                <a:cs typeface="Tahoma" pitchFamily="34" charset="0"/>
              </a:rPr>
              <a:t> </a:t>
            </a:r>
            <a:r>
              <a:rPr lang="en-US" b="1" err="1">
                <a:latin typeface="Tahoma" pitchFamily="34" charset="0"/>
                <a:ea typeface="Tahoma" pitchFamily="34" charset="0"/>
                <a:cs typeface="Tahoma" pitchFamily="34" charset="0"/>
              </a:rPr>
              <a:t>CSDL</a:t>
            </a:r>
            <a:endParaRPr lang="en-US" sz="3600" b="1">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7729181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Tạo</a:t>
            </a:r>
            <a:r>
              <a:rPr lang="en-US"/>
              <a:t> </a:t>
            </a:r>
            <a:r>
              <a:rPr lang="en-US" err="1"/>
              <a:t>bảng</a:t>
            </a:r>
            <a:r>
              <a:rPr lang="en-US"/>
              <a:t> Student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536" y="1963600"/>
            <a:ext cx="9039258" cy="351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45988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2028825"/>
            <a:ext cx="1048575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23981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919288"/>
            <a:ext cx="9695361" cy="362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06248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JTextField</a:t>
            </a:r>
            <a:r>
              <a:rPr lang="en-US"/>
              <a:t> </a:t>
            </a:r>
            <a:r>
              <a:rPr lang="en-US" err="1"/>
              <a:t>và</a:t>
            </a:r>
            <a:r>
              <a:rPr lang="en-US"/>
              <a:t> </a:t>
            </a:r>
            <a:r>
              <a:rPr lang="en-US" err="1"/>
              <a:t>JComboBox</a:t>
            </a:r>
            <a:endParaRPr lang="en-US"/>
          </a:p>
        </p:txBody>
      </p:sp>
      <p:sp>
        <p:nvSpPr>
          <p:cNvPr id="3" name="Content Placeholder 2"/>
          <p:cNvSpPr>
            <a:spLocks noGrp="1"/>
          </p:cNvSpPr>
          <p:nvPr>
            <p:ph idx="1"/>
          </p:nvPr>
        </p:nvSpPr>
        <p:spPr/>
        <p:txBody>
          <a:bodyPr/>
          <a:lstStyle/>
          <a:p>
            <a:r>
              <a:rPr lang="en-US" err="1"/>
              <a:t>Ví</a:t>
            </a:r>
            <a:r>
              <a:rPr lang="en-US"/>
              <a:t> </a:t>
            </a:r>
            <a:r>
              <a:rPr lang="en-US" err="1"/>
              <a:t>dụ</a:t>
            </a:r>
            <a:r>
              <a:rPr lang="en-US"/>
              <a:t>: </a:t>
            </a:r>
            <a:r>
              <a:rPr lang="en-US" err="1"/>
              <a:t>Xây</a:t>
            </a:r>
            <a:r>
              <a:rPr lang="en-US"/>
              <a:t> </a:t>
            </a:r>
            <a:r>
              <a:rPr lang="en-US" err="1"/>
              <a:t>dựng</a:t>
            </a:r>
            <a:r>
              <a:rPr lang="en-US"/>
              <a:t> </a:t>
            </a:r>
            <a:r>
              <a:rPr lang="en-US" err="1"/>
              <a:t>ứng</a:t>
            </a:r>
            <a:r>
              <a:rPr lang="en-US"/>
              <a:t> </a:t>
            </a:r>
            <a:r>
              <a:rPr lang="en-US" err="1"/>
              <a:t>dụng</a:t>
            </a:r>
            <a:r>
              <a:rPr lang="en-US"/>
              <a:t> </a:t>
            </a:r>
            <a:r>
              <a:rPr lang="en-US" err="1"/>
              <a:t>đọc</a:t>
            </a:r>
            <a:r>
              <a:rPr lang="en-US"/>
              <a:t> </a:t>
            </a:r>
            <a:r>
              <a:rPr lang="en-US" err="1"/>
              <a:t>CSDL</a:t>
            </a:r>
            <a:r>
              <a:rPr lang="en-US"/>
              <a:t> </a:t>
            </a:r>
            <a:r>
              <a:rPr lang="en-US" err="1"/>
              <a:t>như</a:t>
            </a:r>
            <a:r>
              <a:rPr lang="en-US"/>
              <a:t> </a:t>
            </a:r>
            <a:r>
              <a:rPr lang="en-US" err="1"/>
              <a:t>sau</a:t>
            </a:r>
            <a:r>
              <a:rPr lang="en-US"/>
              <a:t>:</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8</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319" y="2708298"/>
            <a:ext cx="4743450" cy="3148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96340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err="1"/>
              <a:t>Chọn</a:t>
            </a:r>
            <a:r>
              <a:rPr lang="en-US"/>
              <a:t> </a:t>
            </a:r>
            <a:r>
              <a:rPr lang="en-US" err="1"/>
              <a:t>tên</a:t>
            </a:r>
            <a:r>
              <a:rPr lang="en-US"/>
              <a:t> </a:t>
            </a:r>
            <a:r>
              <a:rPr lang="en-US" err="1"/>
              <a:t>Sinh</a:t>
            </a:r>
            <a:r>
              <a:rPr lang="en-US"/>
              <a:t> </a:t>
            </a:r>
            <a:r>
              <a:rPr lang="en-US" err="1"/>
              <a:t>viên</a:t>
            </a:r>
            <a:r>
              <a:rPr lang="en-US"/>
              <a:t> </a:t>
            </a:r>
            <a:r>
              <a:rPr lang="en-US" err="1"/>
              <a:t>và</a:t>
            </a:r>
            <a:r>
              <a:rPr lang="en-US"/>
              <a:t> </a:t>
            </a:r>
            <a:r>
              <a:rPr lang="en-US" err="1"/>
              <a:t>nhấn</a:t>
            </a:r>
            <a:r>
              <a:rPr lang="en-US"/>
              <a:t> Chi </a:t>
            </a:r>
            <a:r>
              <a:rPr lang="en-US" err="1"/>
              <a:t>tiết</a:t>
            </a:r>
            <a:r>
              <a:rPr lang="en-US"/>
              <a:t>, </a:t>
            </a:r>
            <a:r>
              <a:rPr lang="en-US" err="1"/>
              <a:t>sẽ</a:t>
            </a:r>
            <a:r>
              <a:rPr lang="en-US"/>
              <a:t> </a:t>
            </a:r>
            <a:r>
              <a:rPr lang="en-US" err="1"/>
              <a:t>hiển</a:t>
            </a:r>
            <a:r>
              <a:rPr lang="en-US"/>
              <a:t> </a:t>
            </a:r>
            <a:r>
              <a:rPr lang="en-US" err="1"/>
              <a:t>thị</a:t>
            </a:r>
            <a:r>
              <a:rPr lang="en-US"/>
              <a:t> Form </a:t>
            </a:r>
            <a:r>
              <a:rPr lang="en-US" err="1"/>
              <a:t>sau</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9</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790" y="2465722"/>
            <a:ext cx="5381625" cy="319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430635"/>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1_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3F86C52748C3064B96C6183C5E4F5D6A" ma:contentTypeVersion="2" ma:contentTypeDescription="Tạo tài liệu mới." ma:contentTypeScope="" ma:versionID="c919545fa6b353864d4393a98e51b12f">
  <xsd:schema xmlns:xsd="http://www.w3.org/2001/XMLSchema" xmlns:xs="http://www.w3.org/2001/XMLSchema" xmlns:p="http://schemas.microsoft.com/office/2006/metadata/properties" xmlns:ns2="86d19c87-917d-4f29-8697-bca4dc01489d" targetNamespace="http://schemas.microsoft.com/office/2006/metadata/properties" ma:root="true" ma:fieldsID="874f7da5ea08bc3bbc1e39eaadacd786" ns2:_="">
    <xsd:import namespace="86d19c87-917d-4f29-8697-bca4dc0148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19c87-917d-4f29-8697-bca4dc0148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52E18A-A924-483B-B0D3-C4D284EB1E3A}">
  <ds:schemaRefs>
    <ds:schemaRef ds:uri="http://schemas.microsoft.com/sharepoint/v3/contenttype/forms"/>
  </ds:schemaRefs>
</ds:datastoreItem>
</file>

<file path=customXml/itemProps2.xml><?xml version="1.0" encoding="utf-8"?>
<ds:datastoreItem xmlns:ds="http://schemas.openxmlformats.org/officeDocument/2006/customXml" ds:itemID="{1B9659C3-8149-456D-A6B1-8DB03730866B}"/>
</file>

<file path=customXml/itemProps3.xml><?xml version="1.0" encoding="utf-8"?>
<ds:datastoreItem xmlns:ds="http://schemas.openxmlformats.org/officeDocument/2006/customXml" ds:itemID="{AAC4D968-E948-49C3-8A4B-2D66D5ABBED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Presentation on brainstorming</vt:lpstr>
      <vt:lpstr>1_Presentation on brainstorming</vt:lpstr>
      <vt:lpstr>JDBC</vt:lpstr>
      <vt:lpstr>Nội dung</vt:lpstr>
      <vt:lpstr>Mục tiêu</vt:lpstr>
      <vt:lpstr>PowerPoint Presentation</vt:lpstr>
      <vt:lpstr>Tạo bảng Student</vt:lpstr>
      <vt:lpstr>PowerPoint Presentation</vt:lpstr>
      <vt:lpstr>PowerPoint Presentation</vt:lpstr>
      <vt:lpstr>JTextField và JComboBox</vt:lpstr>
      <vt:lpstr>PowerPoint Presentation</vt:lpstr>
      <vt:lpstr>JTable</vt:lpstr>
      <vt:lpstr>PowerPoint Presentation</vt:lpstr>
      <vt:lpstr>PowerPoint Presentation</vt:lpstr>
      <vt:lpstr>PowerPoint Presentation</vt:lpstr>
      <vt:lpstr>Tóm tắt</vt:lpstr>
      <vt:lpstr>Câu hỏi ôn tập</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PLH</dc:creator>
  <cp:revision>4</cp:revision>
  <dcterms:created xsi:type="dcterms:W3CDTF">2018-10-17T08:05:59Z</dcterms:created>
  <dcterms:modified xsi:type="dcterms:W3CDTF">2020-12-04T09:33:51Z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0x0101003F86C52748C3064B96C6183C5E4F5D6A</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