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905" r:id="rId2"/>
  </p:sldMasterIdLst>
  <p:notesMasterIdLst>
    <p:notesMasterId r:id="rId8"/>
  </p:notesMasterIdLst>
  <p:sldIdLst>
    <p:sldId id="365" r:id="rId3"/>
    <p:sldId id="430" r:id="rId4"/>
    <p:sldId id="431" r:id="rId5"/>
    <p:sldId id="445" r:id="rId6"/>
    <p:sldId id="44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4671" autoAdjust="0"/>
  </p:normalViewPr>
  <p:slideViewPr>
    <p:cSldViewPr snapToGrid="0">
      <p:cViewPr>
        <p:scale>
          <a:sx n="50" d="100"/>
          <a:sy n="50" d="100"/>
        </p:scale>
        <p:origin x="-25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E23AD6E-92A4-42FB-80D3-F3DDE7B8546B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hóa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phẩm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916ECB8D-6A91-4462-A3A5-7B4E5F975FCC}" type="parTrans" cxnId="{967B4B66-CABF-4356-B05B-43E74C31A2E2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6871F8D2-2311-432E-8A67-DC4D42A7B085}" type="sibTrans" cxnId="{967B4B66-CABF-4356-B05B-43E74C31A2E2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71B04466-D9A0-4B9E-9BC0-EBC0492FE74B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viên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C3FDF952-79F1-4032-A9D1-6AA2F8D0DA00}" type="parTrans" cxnId="{4A04FB3B-B0AA-4167-B4CC-7816B5CA6345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2D0F105C-A8BD-47D6-A097-FB64D6308DBC}" type="sibTrans" cxnId="{4A04FB3B-B0AA-4167-B4CC-7816B5CA6345}">
      <dgm:prSet/>
      <dgm:spPr/>
      <dgm:t>
        <a:bodyPr/>
        <a:lstStyle/>
        <a:p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F2FA3FAA-A998-4CC0-B1D9-991B171A7C5C}">
      <dgm:prSet custT="1"/>
      <dgm:spPr/>
      <dgm:t>
        <a:bodyPr/>
        <a:lstStyle/>
        <a:p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36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dirty="0" err="1" smtClean="0">
              <a:latin typeface="Times New Roman" pitchFamily="18" charset="0"/>
              <a:cs typeface="Times New Roman" pitchFamily="18" charset="0"/>
            </a:rPr>
            <a:t>sạn</a:t>
          </a:r>
          <a:endParaRPr lang="en-US" sz="3600" dirty="0">
            <a:latin typeface="Times New Roman" pitchFamily="18" charset="0"/>
            <a:cs typeface="Times New Roman" pitchFamily="18" charset="0"/>
          </a:endParaRPr>
        </a:p>
      </dgm:t>
    </dgm:pt>
    <dgm:pt modelId="{F195880D-BD21-4B68-9B1B-BBC2B869D3FE}" type="parTrans" cxnId="{BA3DE9F3-7E8C-4020-8760-7245089AAAC9}">
      <dgm:prSet/>
      <dgm:spPr/>
      <dgm:t>
        <a:bodyPr/>
        <a:lstStyle/>
        <a:p>
          <a:endParaRPr lang="en-US"/>
        </a:p>
      </dgm:t>
    </dgm:pt>
    <dgm:pt modelId="{4671588B-6CF9-4C67-8770-073A033D36FD}" type="sibTrans" cxnId="{BA3DE9F3-7E8C-4020-8760-7245089AAAC9}">
      <dgm:prSet/>
      <dgm:spPr/>
      <dgm:t>
        <a:bodyPr/>
        <a:lstStyle/>
        <a:p>
          <a:endParaRPr lang="en-US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3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  <dgm:t>
        <a:bodyPr/>
        <a:lstStyle/>
        <a:p>
          <a:endParaRPr lang="en-US"/>
        </a:p>
      </dgm:t>
    </dgm:pt>
    <dgm:pt modelId="{5EDE7D33-F6BC-4D84-8A2C-78525067C1B5}" type="pres">
      <dgm:prSet presAssocID="{C98C41DB-A256-4DD6-9087-BEEDD9D36424}" presName="extraNode" presStyleLbl="node1" presStyleIdx="0" presStyleCnt="3"/>
      <dgm:spPr/>
    </dgm:pt>
    <dgm:pt modelId="{8F9BCFB6-4E51-43CA-BE15-9AFB8F2DBBB1}" type="pres">
      <dgm:prSet presAssocID="{C98C41DB-A256-4DD6-9087-BEEDD9D36424}" presName="dstNode" presStyleLbl="node1" presStyleIdx="0" presStyleCnt="3"/>
      <dgm:spPr/>
    </dgm:pt>
    <dgm:pt modelId="{7D835E4F-D12D-4C01-A8F5-F67D8537CF93}" type="pres">
      <dgm:prSet presAssocID="{71B04466-D9A0-4B9E-9BC0-EBC0492FE74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F6751-A8E4-4E60-BD4B-18BA2EE98802}" type="pres">
      <dgm:prSet presAssocID="{71B04466-D9A0-4B9E-9BC0-EBC0492FE74B}" presName="accent_1" presStyleCnt="0"/>
      <dgm:spPr/>
    </dgm:pt>
    <dgm:pt modelId="{7FD3B86B-6DFA-473D-9F0A-7B8745B4DD3D}" type="pres">
      <dgm:prSet presAssocID="{71B04466-D9A0-4B9E-9BC0-EBC0492FE74B}" presName="accentRepeatNode" presStyleLbl="solidFgAcc1" presStyleIdx="0" presStyleCnt="3"/>
      <dgm:spPr/>
    </dgm:pt>
    <dgm:pt modelId="{480F4DDC-C5FA-4FBA-85C3-73E5215C05D7}" type="pres">
      <dgm:prSet presAssocID="{0E23AD6E-92A4-42FB-80D3-F3DDE7B8546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62DBC-C7BD-43EB-9EED-249985FB3FFE}" type="pres">
      <dgm:prSet presAssocID="{0E23AD6E-92A4-42FB-80D3-F3DDE7B8546B}" presName="accent_2" presStyleCnt="0"/>
      <dgm:spPr/>
    </dgm:pt>
    <dgm:pt modelId="{45CBDD9B-CF2D-47D1-BFCD-A15D99C8E2B7}" type="pres">
      <dgm:prSet presAssocID="{0E23AD6E-92A4-42FB-80D3-F3DDE7B8546B}" presName="accentRepeatNode" presStyleLbl="solidFgAcc1" presStyleIdx="1" presStyleCnt="3"/>
      <dgm:spPr/>
    </dgm:pt>
    <dgm:pt modelId="{8F4DEA61-77A9-416E-836E-03E9C8DC231E}" type="pres">
      <dgm:prSet presAssocID="{F2FA3FAA-A998-4CC0-B1D9-991B171A7C5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495B4-442A-4A7A-99A4-87741EE1045A}" type="pres">
      <dgm:prSet presAssocID="{F2FA3FAA-A998-4CC0-B1D9-991B171A7C5C}" presName="accent_3" presStyleCnt="0"/>
      <dgm:spPr/>
    </dgm:pt>
    <dgm:pt modelId="{CB2E772E-F99C-49AF-9F3C-B93FE3640CB2}" type="pres">
      <dgm:prSet presAssocID="{F2FA3FAA-A998-4CC0-B1D9-991B171A7C5C}" presName="accentRepeatNode" presStyleLbl="solidFgAcc1" presStyleIdx="2" presStyleCnt="3"/>
      <dgm:spPr/>
    </dgm:pt>
  </dgm:ptLst>
  <dgm:cxnLst>
    <dgm:cxn modelId="{AD0E9EE6-2EBF-405B-921B-40B699CBF9F0}" type="presOf" srcId="{F2FA3FAA-A998-4CC0-B1D9-991B171A7C5C}" destId="{8F4DEA61-77A9-416E-836E-03E9C8DC231E}" srcOrd="0" destOrd="0" presId="urn:microsoft.com/office/officeart/2008/layout/VerticalCurvedList"/>
    <dgm:cxn modelId="{5CDBB5E9-4A50-4C30-AC3A-FEF9ECA863B8}" type="presOf" srcId="{2D0F105C-A8BD-47D6-A097-FB64D6308DBC}" destId="{E3AF4CFE-EFD8-4FF0-8409-D027A37D0B12}" srcOrd="0" destOrd="0" presId="urn:microsoft.com/office/officeart/2008/layout/VerticalCurvedList"/>
    <dgm:cxn modelId="{4A04FB3B-B0AA-4167-B4CC-7816B5CA6345}" srcId="{C98C41DB-A256-4DD6-9087-BEEDD9D36424}" destId="{71B04466-D9A0-4B9E-9BC0-EBC0492FE74B}" srcOrd="0" destOrd="0" parTransId="{C3FDF952-79F1-4032-A9D1-6AA2F8D0DA00}" sibTransId="{2D0F105C-A8BD-47D6-A097-FB64D6308DBC}"/>
    <dgm:cxn modelId="{AD8B6361-135A-4184-B814-98BE24D286B6}" type="presOf" srcId="{0E23AD6E-92A4-42FB-80D3-F3DDE7B8546B}" destId="{480F4DDC-C5FA-4FBA-85C3-73E5215C05D7}" srcOrd="0" destOrd="0" presId="urn:microsoft.com/office/officeart/2008/layout/VerticalCurvedList"/>
    <dgm:cxn modelId="{967B4B66-CABF-4356-B05B-43E74C31A2E2}" srcId="{C98C41DB-A256-4DD6-9087-BEEDD9D36424}" destId="{0E23AD6E-92A4-42FB-80D3-F3DDE7B8546B}" srcOrd="1" destOrd="0" parTransId="{916ECB8D-6A91-4462-A3A5-7B4E5F975FCC}" sibTransId="{6871F8D2-2311-432E-8A67-DC4D42A7B085}"/>
    <dgm:cxn modelId="{0C6D3D3A-4016-411C-9FBA-E7E333CCE14F}" type="presOf" srcId="{71B04466-D9A0-4B9E-9BC0-EBC0492FE74B}" destId="{7D835E4F-D12D-4C01-A8F5-F67D8537CF93}" srcOrd="0" destOrd="0" presId="urn:microsoft.com/office/officeart/2008/layout/VerticalCurvedList"/>
    <dgm:cxn modelId="{7C1F251C-08AB-4751-A06E-62FA0828B880}" type="presOf" srcId="{C98C41DB-A256-4DD6-9087-BEEDD9D36424}" destId="{79318394-5224-4893-AF5C-6FFBE511F8C3}" srcOrd="0" destOrd="0" presId="urn:microsoft.com/office/officeart/2008/layout/VerticalCurvedList"/>
    <dgm:cxn modelId="{BA3DE9F3-7E8C-4020-8760-7245089AAAC9}" srcId="{C98C41DB-A256-4DD6-9087-BEEDD9D36424}" destId="{F2FA3FAA-A998-4CC0-B1D9-991B171A7C5C}" srcOrd="2" destOrd="0" parTransId="{F195880D-BD21-4B68-9B1B-BBC2B869D3FE}" sibTransId="{4671588B-6CF9-4C67-8770-073A033D36FD}"/>
    <dgm:cxn modelId="{8C8238A5-CFBE-4274-A5AD-202FF562FCAA}" type="presParOf" srcId="{79318394-5224-4893-AF5C-6FFBE511F8C3}" destId="{4F76F852-A85A-4F9F-8C5D-1DA65793965C}" srcOrd="0" destOrd="0" presId="urn:microsoft.com/office/officeart/2008/layout/VerticalCurvedList"/>
    <dgm:cxn modelId="{F49B43E4-DE7D-4701-AC21-33E94F1AD29D}" type="presParOf" srcId="{4F76F852-A85A-4F9F-8C5D-1DA65793965C}" destId="{F6026DCC-AF97-482C-A922-1EBA1A6F26C7}" srcOrd="0" destOrd="0" presId="urn:microsoft.com/office/officeart/2008/layout/VerticalCurvedList"/>
    <dgm:cxn modelId="{A8C22E2F-9743-43AD-A986-0A6F2C10A255}" type="presParOf" srcId="{F6026DCC-AF97-482C-A922-1EBA1A6F26C7}" destId="{528CF905-E8B3-4A8C-B401-7965387F7C73}" srcOrd="0" destOrd="0" presId="urn:microsoft.com/office/officeart/2008/layout/VerticalCurvedList"/>
    <dgm:cxn modelId="{6F30952E-E7B5-4DE3-BAB6-ED492683F45F}" type="presParOf" srcId="{F6026DCC-AF97-482C-A922-1EBA1A6F26C7}" destId="{E3AF4CFE-EFD8-4FF0-8409-D027A37D0B12}" srcOrd="1" destOrd="0" presId="urn:microsoft.com/office/officeart/2008/layout/VerticalCurvedList"/>
    <dgm:cxn modelId="{E95297AC-A47D-4934-B745-072A2BB475C3}" type="presParOf" srcId="{F6026DCC-AF97-482C-A922-1EBA1A6F26C7}" destId="{5EDE7D33-F6BC-4D84-8A2C-78525067C1B5}" srcOrd="2" destOrd="0" presId="urn:microsoft.com/office/officeart/2008/layout/VerticalCurvedList"/>
    <dgm:cxn modelId="{7F713DCB-E8E2-40F0-A228-6AFD7539A842}" type="presParOf" srcId="{F6026DCC-AF97-482C-A922-1EBA1A6F26C7}" destId="{8F9BCFB6-4E51-43CA-BE15-9AFB8F2DBBB1}" srcOrd="3" destOrd="0" presId="urn:microsoft.com/office/officeart/2008/layout/VerticalCurvedList"/>
    <dgm:cxn modelId="{F9090A66-7D42-4F47-8A8B-AB030DD0F2F7}" type="presParOf" srcId="{4F76F852-A85A-4F9F-8C5D-1DA65793965C}" destId="{7D835E4F-D12D-4C01-A8F5-F67D8537CF93}" srcOrd="1" destOrd="0" presId="urn:microsoft.com/office/officeart/2008/layout/VerticalCurvedList"/>
    <dgm:cxn modelId="{6CF15748-8737-49BA-9EA5-0898B18EB4CB}" type="presParOf" srcId="{4F76F852-A85A-4F9F-8C5D-1DA65793965C}" destId="{4DEF6751-A8E4-4E60-BD4B-18BA2EE98802}" srcOrd="2" destOrd="0" presId="urn:microsoft.com/office/officeart/2008/layout/VerticalCurvedList"/>
    <dgm:cxn modelId="{0E38FCBC-079F-45A1-AF2F-B5F2C9D2A5E7}" type="presParOf" srcId="{4DEF6751-A8E4-4E60-BD4B-18BA2EE98802}" destId="{7FD3B86B-6DFA-473D-9F0A-7B8745B4DD3D}" srcOrd="0" destOrd="0" presId="urn:microsoft.com/office/officeart/2008/layout/VerticalCurvedList"/>
    <dgm:cxn modelId="{C1D52529-BE01-4D26-9277-32A4E654390D}" type="presParOf" srcId="{4F76F852-A85A-4F9F-8C5D-1DA65793965C}" destId="{480F4DDC-C5FA-4FBA-85C3-73E5215C05D7}" srcOrd="3" destOrd="0" presId="urn:microsoft.com/office/officeart/2008/layout/VerticalCurvedList"/>
    <dgm:cxn modelId="{D38C086B-007D-4BAB-B98B-43D9AFB915ED}" type="presParOf" srcId="{4F76F852-A85A-4F9F-8C5D-1DA65793965C}" destId="{73662DBC-C7BD-43EB-9EED-249985FB3FFE}" srcOrd="4" destOrd="0" presId="urn:microsoft.com/office/officeart/2008/layout/VerticalCurvedList"/>
    <dgm:cxn modelId="{111CC4B1-9C9D-4D78-B40F-14DE111C7CE6}" type="presParOf" srcId="{73662DBC-C7BD-43EB-9EED-249985FB3FFE}" destId="{45CBDD9B-CF2D-47D1-BFCD-A15D99C8E2B7}" srcOrd="0" destOrd="0" presId="urn:microsoft.com/office/officeart/2008/layout/VerticalCurvedList"/>
    <dgm:cxn modelId="{5C60188C-C5F4-455C-9106-8FE46EFA9D86}" type="presParOf" srcId="{4F76F852-A85A-4F9F-8C5D-1DA65793965C}" destId="{8F4DEA61-77A9-416E-836E-03E9C8DC231E}" srcOrd="5" destOrd="0" presId="urn:microsoft.com/office/officeart/2008/layout/VerticalCurvedList"/>
    <dgm:cxn modelId="{D8F1F6A0-CE0D-4BDB-A986-7C8AAC6EFF98}" type="presParOf" srcId="{4F76F852-A85A-4F9F-8C5D-1DA65793965C}" destId="{488495B4-442A-4A7A-99A4-87741EE1045A}" srcOrd="6" destOrd="0" presId="urn:microsoft.com/office/officeart/2008/layout/VerticalCurvedList"/>
    <dgm:cxn modelId="{C33E0888-6A8F-4651-A1F3-95BC4A231BC1}" type="presParOf" srcId="{488495B4-442A-4A7A-99A4-87741EE1045A}" destId="{CB2E772E-F99C-49AF-9F3C-B93FE3640C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4192016" y="-643244"/>
          <a:ext cx="4994889" cy="4994889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35E4F-D12D-4C01-A8F5-F67D8537CF93}">
      <dsp:nvSpPr>
        <dsp:cNvPr id="0" name=""/>
        <dsp:cNvSpPr/>
      </dsp:nvSpPr>
      <dsp:spPr>
        <a:xfrm>
          <a:off x="516331" y="370840"/>
          <a:ext cx="9016248" cy="741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70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viên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6331" y="370840"/>
        <a:ext cx="9016248" cy="741680"/>
      </dsp:txXfrm>
    </dsp:sp>
    <dsp:sp modelId="{7FD3B86B-6DFA-473D-9F0A-7B8745B4DD3D}">
      <dsp:nvSpPr>
        <dsp:cNvPr id="0" name=""/>
        <dsp:cNvSpPr/>
      </dsp:nvSpPr>
      <dsp:spPr>
        <a:xfrm>
          <a:off x="52781" y="278130"/>
          <a:ext cx="927100" cy="927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4DDC-C5FA-4FBA-85C3-73E5215C05D7}">
      <dsp:nvSpPr>
        <dsp:cNvPr id="0" name=""/>
        <dsp:cNvSpPr/>
      </dsp:nvSpPr>
      <dsp:spPr>
        <a:xfrm>
          <a:off x="785932" y="1483359"/>
          <a:ext cx="8746647" cy="741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70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hóa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85932" y="1483359"/>
        <a:ext cx="8746647" cy="741680"/>
      </dsp:txXfrm>
    </dsp:sp>
    <dsp:sp modelId="{45CBDD9B-CF2D-47D1-BFCD-A15D99C8E2B7}">
      <dsp:nvSpPr>
        <dsp:cNvPr id="0" name=""/>
        <dsp:cNvSpPr/>
      </dsp:nvSpPr>
      <dsp:spPr>
        <a:xfrm>
          <a:off x="322382" y="1390649"/>
          <a:ext cx="927100" cy="927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DEA61-77A9-416E-836E-03E9C8DC231E}">
      <dsp:nvSpPr>
        <dsp:cNvPr id="0" name=""/>
        <dsp:cNvSpPr/>
      </dsp:nvSpPr>
      <dsp:spPr>
        <a:xfrm>
          <a:off x="516331" y="2595880"/>
          <a:ext cx="9016248" cy="7416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70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Dự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án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Quản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lý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khách</a:t>
          </a:r>
          <a:r>
            <a:rPr lang="en-US" sz="36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dirty="0" err="1" smtClean="0">
              <a:latin typeface="Times New Roman" pitchFamily="18" charset="0"/>
              <a:cs typeface="Times New Roman" pitchFamily="18" charset="0"/>
            </a:rPr>
            <a:t>sạn</a:t>
          </a:r>
          <a:endParaRPr lang="en-US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16331" y="2595880"/>
        <a:ext cx="9016248" cy="741680"/>
      </dsp:txXfrm>
    </dsp:sp>
    <dsp:sp modelId="{CB2E772E-F99C-49AF-9F3C-B93FE3640CB2}">
      <dsp:nvSpPr>
        <dsp:cNvPr id="0" name=""/>
        <dsp:cNvSpPr/>
      </dsp:nvSpPr>
      <dsp:spPr>
        <a:xfrm>
          <a:off x="52781" y="2503170"/>
          <a:ext cx="927100" cy="9271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25/11/2020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4F2B-A6C6-42A9-A80C-2D9AB18E5E70}" type="datetime1">
              <a:rPr lang="en-US" smtClean="0"/>
              <a:t>25/11/2020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 Java: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Lập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trình</a:t>
            </a:r>
            <a:r>
              <a:rPr lang="en-US" sz="1200" b="1" i="1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Desktop                        </a:t>
            </a: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 dirty="0" smtClean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C2C2-70B1-451B-B1FC-CE9BE6D234A6}" type="datetime1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A3F5-1854-4DC6-8718-ECE87052341B}" type="datetime1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8B1E0-E786-4ABE-AFB9-FAB73ACB9B9E}" type="datetime1">
              <a:rPr lang="en-US" smtClean="0"/>
              <a:t>25/11/2020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576E1-DE0A-4802-B911-868B3029648C}" type="datetime1">
              <a:rPr lang="en-US" smtClean="0"/>
              <a:t>25/11/2020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3D4A-71B5-4F11-91FE-B0AD6D1F8BA3}" type="datetime1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9474B-1979-4C75-9E39-56C96D218036}" type="datetime1">
              <a:rPr lang="en-US" smtClean="0"/>
              <a:t>25/11/2020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32CF-4025-4142-97FF-C53866737212}" type="datetime1">
              <a:rPr lang="en-US" smtClean="0"/>
              <a:t>25/11/2020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5B4E5-C4EE-4EA3-8148-7D9573D46D46}" type="datetime1">
              <a:rPr lang="en-US" smtClean="0"/>
              <a:t>25/11/2020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1D1A1-9EA5-4210-A760-B11A889B819F}" type="datetime1">
              <a:rPr lang="en-US" smtClean="0"/>
              <a:t>25/11/2020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1D84A-87FF-43B4-B07A-6E303858F004}" type="datetime1">
              <a:rPr lang="en-US" smtClean="0"/>
              <a:t>25/11/2020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>
            <a:lvl1pPr marL="273050" indent="-273050">
              <a:buClr>
                <a:srgbClr val="002060"/>
              </a:buClr>
              <a:buFont typeface="Symbol" pitchFamily="18" charset="2"/>
              <a:buChar char="·"/>
              <a:defRPr sz="3600">
                <a:latin typeface="Times New Roman" pitchFamily="18" charset="0"/>
                <a:cs typeface="Times New Roman" pitchFamily="18" charset="0"/>
              </a:defRPr>
            </a:lvl1pPr>
            <a:lvl2pPr marL="639763" indent="-246063">
              <a:buClr>
                <a:srgbClr val="002060"/>
              </a:buClr>
              <a:buFont typeface="Wingdings" pitchFamily="2" charset="2"/>
              <a:buChar char="Ø"/>
              <a:defRPr sz="3200">
                <a:latin typeface="Times New Roman" pitchFamily="18" charset="0"/>
                <a:cs typeface="Times New Roman" pitchFamily="18" charset="0"/>
              </a:defRPr>
            </a:lvl2pPr>
            <a:lvl3pPr marL="914400" indent="-246063">
              <a:buClr>
                <a:srgbClr val="002060"/>
              </a:buClr>
              <a:buFont typeface="Wingdings" pitchFamily="2" charset="2"/>
              <a:buChar char="v"/>
              <a:defRPr>
                <a:latin typeface="Times New Roman" pitchFamily="18" charset="0"/>
                <a:cs typeface="Times New Roman" pitchFamily="18" charset="0"/>
              </a:defRPr>
            </a:lvl3pPr>
            <a:lvl4pPr marL="1187450" indent="-209550">
              <a:buClr>
                <a:srgbClr val="002060"/>
              </a:buClr>
              <a:buFont typeface="Wingdings" pitchFamily="2" charset="2"/>
              <a:buChar char="§"/>
              <a:defRPr>
                <a:latin typeface="Times New Roman" pitchFamily="18" charset="0"/>
                <a:cs typeface="Times New Roman" pitchFamily="18" charset="0"/>
              </a:defRPr>
            </a:lvl4pPr>
            <a:lvl5pPr marL="1462088" indent="-209550">
              <a:buClr>
                <a:srgbClr val="002060"/>
              </a:buCl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AA6DB-D9C9-4AD3-9024-7B58E4ABD092}" type="datetime1">
              <a:rPr lang="en-US" smtClean="0"/>
              <a:t>25/11/2020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CEAA6-952A-41D1-BAA2-CD969B377223}" type="datetime1">
              <a:rPr lang="en-US" smtClean="0"/>
              <a:t>25/11/2020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D01C-7146-4C9B-AFCD-A45D8F516823}" type="datetime1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8F065-3EB1-4FBF-B87A-9DED40213C26}" type="datetime1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E3079-50A9-4499-8D32-796AD5655359}" type="datetime1">
              <a:rPr lang="en-US" smtClean="0"/>
              <a:t>25/11/2020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3BD4-9CD4-4109-9512-4446866CDFA7}" type="datetime1">
              <a:rPr lang="en-US" smtClean="0"/>
              <a:t>25/11/2020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21B0-EA12-4872-B3F2-F84C7D778E71}" type="datetime1">
              <a:rPr lang="en-US" smtClean="0"/>
              <a:t>25/11/2020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3EE3-3443-45D0-9F37-69F0EB975598}" type="datetime1">
              <a:rPr lang="en-US" smtClean="0"/>
              <a:t>25/11/2020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5EE19-9636-4264-AE5E-2BFB937FBDC8}" type="datetime1">
              <a:rPr lang="en-US" smtClean="0"/>
              <a:t>25/11/2020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6648-D273-48BE-AD5A-035724278150}" type="datetime1">
              <a:rPr lang="en-US" smtClean="0"/>
              <a:t>25/11/2020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709A7-BCD9-4396-896F-410FAC4FD555}" type="datetime1">
              <a:rPr lang="en-US" smtClean="0"/>
              <a:t>25/11/2020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114E49-02D2-40EE-AAD0-34B642800552}" type="datetime1">
              <a:rPr lang="en-US" smtClean="0"/>
              <a:t>25/11/2020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dirty="0" err="1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 dirty="0" smtClean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 dirty="0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AE38E9-9148-45A7-9BC6-05AE858612A1}" type="datetime1">
              <a:rPr lang="en-US" smtClean="0"/>
              <a:t>25/11/2020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600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THIỆU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DỰ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ÁN</a:t>
            </a:r>
            <a:r>
              <a:rPr lang="en-US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40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6927" y="4128283"/>
            <a:ext cx="44325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ThS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Trần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Thị</a:t>
            </a:r>
            <a:r>
              <a:rPr lang="en-US" sz="2400" dirty="0" smtClean="0">
                <a:solidFill>
                  <a:srgbClr val="002060"/>
                </a:solidFill>
                <a:ea typeface="Tahoma" pitchFamily="34" charset="0"/>
              </a:rPr>
              <a:t> Minh </a:t>
            </a:r>
            <a:r>
              <a:rPr lang="en-US" sz="2400" dirty="0" err="1" smtClean="0">
                <a:solidFill>
                  <a:srgbClr val="002060"/>
                </a:solidFill>
                <a:ea typeface="Tahoma" pitchFamily="34" charset="0"/>
              </a:rPr>
              <a:t>Thảo</a:t>
            </a:r>
            <a:endParaRPr lang="en-US" sz="2400" dirty="0" smtClean="0">
              <a:solidFill>
                <a:srgbClr val="002060"/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Nội</a:t>
            </a:r>
            <a:r>
              <a:rPr lang="en-US" dirty="0">
                <a:latin typeface="Arial" pitchFamily="34" charset="0"/>
                <a:cs typeface="Arial" pitchFamily="34" charset="0"/>
              </a:rPr>
              <a:t> dung</a:t>
            </a:r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3499"/>
              </p:ext>
            </p:extLst>
          </p:nvPr>
        </p:nvGraphicFramePr>
        <p:xfrm>
          <a:off x="1905000" y="2057400"/>
          <a:ext cx="958215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90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tiêu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6" y="2135188"/>
            <a:ext cx="8915238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98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712920" y="1890794"/>
            <a:ext cx="10945679" cy="4216158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endParaRPr lang="en-US" dirty="0" smtClean="0"/>
          </a:p>
          <a:p>
            <a:pPr algn="just">
              <a:spcBef>
                <a:spcPts val="600"/>
              </a:spcBef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tập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8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thảo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luận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5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  <p:extLst>
      <p:ext uri="{BB962C8B-B14F-4D97-AF65-F5344CB8AC3E}">
        <p14:creationId xmlns:p14="http://schemas.microsoft.com/office/powerpoint/2010/main" val="3679660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F86C52748C3064B96C6183C5E4F5D6A" ma:contentTypeVersion="2" ma:contentTypeDescription="Tạo tài liệu mới." ma:contentTypeScope="" ma:versionID="c919545fa6b353864d4393a98e51b12f">
  <xsd:schema xmlns:xsd="http://www.w3.org/2001/XMLSchema" xmlns:xs="http://www.w3.org/2001/XMLSchema" xmlns:p="http://schemas.microsoft.com/office/2006/metadata/properties" xmlns:ns2="86d19c87-917d-4f29-8697-bca4dc01489d" targetNamespace="http://schemas.microsoft.com/office/2006/metadata/properties" ma:root="true" ma:fieldsID="874f7da5ea08bc3bbc1e39eaadacd786" ns2:_="">
    <xsd:import namespace="86d19c87-917d-4f29-8697-bca4dc0148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19c87-917d-4f29-8697-bca4dc0148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6FFAF5-CACD-4AB3-8599-BA699DC97074}"/>
</file>

<file path=customXml/itemProps2.xml><?xml version="1.0" encoding="utf-8"?>
<ds:datastoreItem xmlns:ds="http://schemas.openxmlformats.org/officeDocument/2006/customXml" ds:itemID="{82CAF45B-1837-4414-A998-9AE26E0985F7}"/>
</file>

<file path=customXml/itemProps3.xml><?xml version="1.0" encoding="utf-8"?>
<ds:datastoreItem xmlns:ds="http://schemas.openxmlformats.org/officeDocument/2006/customXml" ds:itemID="{166C3773-359C-483D-8CE9-3A5EEA085F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4520</TotalTime>
  <Words>81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Presentation on brainstorming</vt:lpstr>
      <vt:lpstr>1_Presentation on brainstorming</vt:lpstr>
      <vt:lpstr>GIỚI THIỆU MỘT SỐ DỰ ÁN </vt:lpstr>
      <vt:lpstr>Nội dung</vt:lpstr>
      <vt:lpstr>Mục tiêu</vt:lpstr>
      <vt:lpstr>Câu hỏi ôn tập</vt:lpstr>
      <vt:lpstr>Câu hỏi và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lastModifiedBy>AutoBVT</cp:lastModifiedBy>
  <cp:revision>829</cp:revision>
  <dcterms:created xsi:type="dcterms:W3CDTF">2018-10-17T08:05:59Z</dcterms:created>
  <dcterms:modified xsi:type="dcterms:W3CDTF">2020-11-25T13:37:33Z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0x0101003F86C52748C3064B96C6183C5E4F5D6A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