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905" r:id="rId2"/>
  </p:sldMasterIdLst>
  <p:notesMasterIdLst>
    <p:notesMasterId r:id="rId21"/>
  </p:notesMasterIdLst>
  <p:sldIdLst>
    <p:sldId id="365" r:id="rId3"/>
    <p:sldId id="485" r:id="rId4"/>
    <p:sldId id="486" r:id="rId5"/>
    <p:sldId id="679" r:id="rId6"/>
    <p:sldId id="680" r:id="rId7"/>
    <p:sldId id="683" r:id="rId8"/>
    <p:sldId id="684" r:id="rId9"/>
    <p:sldId id="666" r:id="rId10"/>
    <p:sldId id="673" r:id="rId11"/>
    <p:sldId id="661" r:id="rId12"/>
    <p:sldId id="671" r:id="rId13"/>
    <p:sldId id="676" r:id="rId14"/>
    <p:sldId id="670" r:id="rId15"/>
    <p:sldId id="662" r:id="rId16"/>
    <p:sldId id="663" r:id="rId17"/>
    <p:sldId id="541" r:id="rId18"/>
    <p:sldId id="542" r:id="rId19"/>
    <p:sldId id="460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94671" autoAdjust="0"/>
  </p:normalViewPr>
  <p:slideViewPr>
    <p:cSldViewPr snapToGrid="0">
      <p:cViewPr varScale="1">
        <p:scale>
          <a:sx n="60" d="100"/>
          <a:sy n="60" d="100"/>
        </p:scale>
        <p:origin x="-10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41DB-A256-4DD6-9087-BEEDD9D36424}" type="doc">
      <dgm:prSet loTypeId="urn:microsoft.com/office/officeart/2008/layout/VerticalCurvedList" loCatId="list" qsTypeId="urn:microsoft.com/office/officeart/2005/8/quickstyle/simple1#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E2D8280-4EA0-4EB3-B440-E09D219D216A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Câu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lệnh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SELECT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FEB2FDB7-DEBC-4D10-9562-6E2B184FB3E1}" type="parTrans" cxnId="{8419E832-623C-421A-AA2E-699D6E9E0118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6A58393F-B8B8-467B-B437-8B3580FF02DB}" type="sibTrans" cxnId="{8419E832-623C-421A-AA2E-699D6E9E0118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5060769C-529C-456D-884F-A759E901ACD0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thao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tác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trên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liệu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18C32104-A0B7-4CBE-A91C-31A39DE45FED}" type="parTrans" cxnId="{CBA9E4E9-2752-4A93-9F65-A4F675119866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D5323E16-5B26-4DEA-B0CE-8FBF51A192AD}" type="sibTrans" cxnId="{CBA9E4E9-2752-4A93-9F65-A4F675119866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79318394-5224-4893-AF5C-6FFBE511F8C3}" type="pres">
      <dgm:prSet presAssocID="{C98C41DB-A256-4DD6-9087-BEEDD9D3642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F76F852-A85A-4F9F-8C5D-1DA65793965C}" type="pres">
      <dgm:prSet presAssocID="{C98C41DB-A256-4DD6-9087-BEEDD9D36424}" presName="Name1" presStyleCnt="0"/>
      <dgm:spPr/>
    </dgm:pt>
    <dgm:pt modelId="{F6026DCC-AF97-482C-A922-1EBA1A6F26C7}" type="pres">
      <dgm:prSet presAssocID="{C98C41DB-A256-4DD6-9087-BEEDD9D36424}" presName="cycle" presStyleCnt="0"/>
      <dgm:spPr/>
    </dgm:pt>
    <dgm:pt modelId="{528CF905-E8B3-4A8C-B401-7965387F7C73}" type="pres">
      <dgm:prSet presAssocID="{C98C41DB-A256-4DD6-9087-BEEDD9D36424}" presName="srcNode" presStyleLbl="node1" presStyleIdx="0" presStyleCnt="2"/>
      <dgm:spPr/>
    </dgm:pt>
    <dgm:pt modelId="{E3AF4CFE-EFD8-4FF0-8409-D027A37D0B12}" type="pres">
      <dgm:prSet presAssocID="{C98C41DB-A256-4DD6-9087-BEEDD9D36424}" presName="conn" presStyleLbl="parChTrans1D2" presStyleIdx="0" presStyleCnt="1"/>
      <dgm:spPr/>
      <dgm:t>
        <a:bodyPr/>
        <a:lstStyle/>
        <a:p>
          <a:endParaRPr lang="en-US"/>
        </a:p>
      </dgm:t>
    </dgm:pt>
    <dgm:pt modelId="{5EDE7D33-F6BC-4D84-8A2C-78525067C1B5}" type="pres">
      <dgm:prSet presAssocID="{C98C41DB-A256-4DD6-9087-BEEDD9D36424}" presName="extraNode" presStyleLbl="node1" presStyleIdx="0" presStyleCnt="2"/>
      <dgm:spPr/>
    </dgm:pt>
    <dgm:pt modelId="{8F9BCFB6-4E51-43CA-BE15-9AFB8F2DBBB1}" type="pres">
      <dgm:prSet presAssocID="{C98C41DB-A256-4DD6-9087-BEEDD9D36424}" presName="dstNode" presStyleLbl="node1" presStyleIdx="0" presStyleCnt="2"/>
      <dgm:spPr/>
    </dgm:pt>
    <dgm:pt modelId="{E644266F-BC73-45FB-AB51-D2DA65E064B4}" type="pres">
      <dgm:prSet presAssocID="{5060769C-529C-456D-884F-A759E901ACD0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E68B3-226A-4813-9323-6BEE2A99BB67}" type="pres">
      <dgm:prSet presAssocID="{5060769C-529C-456D-884F-A759E901ACD0}" presName="accent_1" presStyleCnt="0"/>
      <dgm:spPr/>
    </dgm:pt>
    <dgm:pt modelId="{64D52480-06EC-41ED-B138-892B6FAF1F22}" type="pres">
      <dgm:prSet presAssocID="{5060769C-529C-456D-884F-A759E901ACD0}" presName="accentRepeatNode" presStyleLbl="solidFgAcc1" presStyleIdx="0" presStyleCnt="2"/>
      <dgm:spPr/>
    </dgm:pt>
    <dgm:pt modelId="{18D3A30B-A016-45BD-A7BC-2A7D8CDA334A}" type="pres">
      <dgm:prSet presAssocID="{BE2D8280-4EA0-4EB3-B440-E09D219D216A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615FB-91E3-4A21-B684-4AFB19AE8EAC}" type="pres">
      <dgm:prSet presAssocID="{BE2D8280-4EA0-4EB3-B440-E09D219D216A}" presName="accent_2" presStyleCnt="0"/>
      <dgm:spPr/>
    </dgm:pt>
    <dgm:pt modelId="{0076531A-11FF-420C-B8FD-D73C49BCF6FD}" type="pres">
      <dgm:prSet presAssocID="{BE2D8280-4EA0-4EB3-B440-E09D219D216A}" presName="accentRepeatNode" presStyleLbl="solidFgAcc1" presStyleIdx="1" presStyleCnt="2"/>
      <dgm:spPr/>
    </dgm:pt>
  </dgm:ptLst>
  <dgm:cxnLst>
    <dgm:cxn modelId="{064C9DF5-2C11-4F5A-9ED0-F172F735D61E}" type="presOf" srcId="{C98C41DB-A256-4DD6-9087-BEEDD9D36424}" destId="{79318394-5224-4893-AF5C-6FFBE511F8C3}" srcOrd="0" destOrd="0" presId="urn:microsoft.com/office/officeart/2008/layout/VerticalCurvedList"/>
    <dgm:cxn modelId="{3F580ADC-6841-41CB-9C15-37F72B8ADC1A}" type="presOf" srcId="{5060769C-529C-456D-884F-A759E901ACD0}" destId="{E644266F-BC73-45FB-AB51-D2DA65E064B4}" srcOrd="0" destOrd="0" presId="urn:microsoft.com/office/officeart/2008/layout/VerticalCurvedList"/>
    <dgm:cxn modelId="{B80BA508-6F2F-45FA-B85B-C5DC35ABCA87}" type="presOf" srcId="{BE2D8280-4EA0-4EB3-B440-E09D219D216A}" destId="{18D3A30B-A016-45BD-A7BC-2A7D8CDA334A}" srcOrd="0" destOrd="0" presId="urn:microsoft.com/office/officeart/2008/layout/VerticalCurvedList"/>
    <dgm:cxn modelId="{8419E832-623C-421A-AA2E-699D6E9E0118}" srcId="{C98C41DB-A256-4DD6-9087-BEEDD9D36424}" destId="{BE2D8280-4EA0-4EB3-B440-E09D219D216A}" srcOrd="1" destOrd="0" parTransId="{FEB2FDB7-DEBC-4D10-9562-6E2B184FB3E1}" sibTransId="{6A58393F-B8B8-467B-B437-8B3580FF02DB}"/>
    <dgm:cxn modelId="{CBA9E4E9-2752-4A93-9F65-A4F675119866}" srcId="{C98C41DB-A256-4DD6-9087-BEEDD9D36424}" destId="{5060769C-529C-456D-884F-A759E901ACD0}" srcOrd="0" destOrd="0" parTransId="{18C32104-A0B7-4CBE-A91C-31A39DE45FED}" sibTransId="{D5323E16-5B26-4DEA-B0CE-8FBF51A192AD}"/>
    <dgm:cxn modelId="{B9020922-B444-48D3-BD07-45ADDC18DCBE}" type="presOf" srcId="{D5323E16-5B26-4DEA-B0CE-8FBF51A192AD}" destId="{E3AF4CFE-EFD8-4FF0-8409-D027A37D0B12}" srcOrd="0" destOrd="0" presId="urn:microsoft.com/office/officeart/2008/layout/VerticalCurvedList"/>
    <dgm:cxn modelId="{4A961D31-517F-442B-931E-FB3C8291B681}" type="presParOf" srcId="{79318394-5224-4893-AF5C-6FFBE511F8C3}" destId="{4F76F852-A85A-4F9F-8C5D-1DA65793965C}" srcOrd="0" destOrd="0" presId="urn:microsoft.com/office/officeart/2008/layout/VerticalCurvedList"/>
    <dgm:cxn modelId="{F4AAD14A-96ED-4419-9B7D-48C149B39558}" type="presParOf" srcId="{4F76F852-A85A-4F9F-8C5D-1DA65793965C}" destId="{F6026DCC-AF97-482C-A922-1EBA1A6F26C7}" srcOrd="0" destOrd="0" presId="urn:microsoft.com/office/officeart/2008/layout/VerticalCurvedList"/>
    <dgm:cxn modelId="{0A94ABE9-F90C-42E7-8B22-18FA38DAAD87}" type="presParOf" srcId="{F6026DCC-AF97-482C-A922-1EBA1A6F26C7}" destId="{528CF905-E8B3-4A8C-B401-7965387F7C73}" srcOrd="0" destOrd="0" presId="urn:microsoft.com/office/officeart/2008/layout/VerticalCurvedList"/>
    <dgm:cxn modelId="{F6787833-B17D-4B11-A777-755645732C1D}" type="presParOf" srcId="{F6026DCC-AF97-482C-A922-1EBA1A6F26C7}" destId="{E3AF4CFE-EFD8-4FF0-8409-D027A37D0B12}" srcOrd="1" destOrd="0" presId="urn:microsoft.com/office/officeart/2008/layout/VerticalCurvedList"/>
    <dgm:cxn modelId="{6C814F8B-89F5-4513-BB80-39F92E4FBA70}" type="presParOf" srcId="{F6026DCC-AF97-482C-A922-1EBA1A6F26C7}" destId="{5EDE7D33-F6BC-4D84-8A2C-78525067C1B5}" srcOrd="2" destOrd="0" presId="urn:microsoft.com/office/officeart/2008/layout/VerticalCurvedList"/>
    <dgm:cxn modelId="{B7AB7E90-24AE-42B1-9334-762C4929D394}" type="presParOf" srcId="{F6026DCC-AF97-482C-A922-1EBA1A6F26C7}" destId="{8F9BCFB6-4E51-43CA-BE15-9AFB8F2DBBB1}" srcOrd="3" destOrd="0" presId="urn:microsoft.com/office/officeart/2008/layout/VerticalCurvedList"/>
    <dgm:cxn modelId="{8BE12390-5E1F-4EF0-A7A7-9C493529C69E}" type="presParOf" srcId="{4F76F852-A85A-4F9F-8C5D-1DA65793965C}" destId="{E644266F-BC73-45FB-AB51-D2DA65E064B4}" srcOrd="1" destOrd="0" presId="urn:microsoft.com/office/officeart/2008/layout/VerticalCurvedList"/>
    <dgm:cxn modelId="{92A30C4A-588A-4BBB-AAC7-A9A08FDA71C8}" type="presParOf" srcId="{4F76F852-A85A-4F9F-8C5D-1DA65793965C}" destId="{D32E68B3-226A-4813-9323-6BEE2A99BB67}" srcOrd="2" destOrd="0" presId="urn:microsoft.com/office/officeart/2008/layout/VerticalCurvedList"/>
    <dgm:cxn modelId="{F736C659-8667-4A37-8C11-D58623E426F3}" type="presParOf" srcId="{D32E68B3-226A-4813-9323-6BEE2A99BB67}" destId="{64D52480-06EC-41ED-B138-892B6FAF1F22}" srcOrd="0" destOrd="0" presId="urn:microsoft.com/office/officeart/2008/layout/VerticalCurvedList"/>
    <dgm:cxn modelId="{B5C0FB39-592A-4FFE-9F23-13914007B7FD}" type="presParOf" srcId="{4F76F852-A85A-4F9F-8C5D-1DA65793965C}" destId="{18D3A30B-A016-45BD-A7BC-2A7D8CDA334A}" srcOrd="3" destOrd="0" presId="urn:microsoft.com/office/officeart/2008/layout/VerticalCurvedList"/>
    <dgm:cxn modelId="{E1E094F0-4FE4-4F75-90EA-4DD1AFE6AF13}" type="presParOf" srcId="{4F76F852-A85A-4F9F-8C5D-1DA65793965C}" destId="{571615FB-91E3-4A21-B684-4AFB19AE8EAC}" srcOrd="4" destOrd="0" presId="urn:microsoft.com/office/officeart/2008/layout/VerticalCurvedList"/>
    <dgm:cxn modelId="{8A4746ED-6586-4866-88CD-B659F0C57E28}" type="presParOf" srcId="{571615FB-91E3-4A21-B684-4AFB19AE8EAC}" destId="{0076531A-11FF-420C-B8FD-D73C49BCF6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4CFE-EFD8-4FF0-8409-D027A37D0B12}">
      <dsp:nvSpPr>
        <dsp:cNvPr id="0" name=""/>
        <dsp:cNvSpPr/>
      </dsp:nvSpPr>
      <dsp:spPr>
        <a:xfrm>
          <a:off x="-3097232" y="-479851"/>
          <a:ext cx="3718143" cy="3718143"/>
        </a:xfrm>
        <a:prstGeom prst="blockArc">
          <a:avLst>
            <a:gd name="adj1" fmla="val 18900000"/>
            <a:gd name="adj2" fmla="val 2700000"/>
            <a:gd name="adj3" fmla="val 581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4266F-BC73-45FB-AB51-D2DA65E064B4}">
      <dsp:nvSpPr>
        <dsp:cNvPr id="0" name=""/>
        <dsp:cNvSpPr/>
      </dsp:nvSpPr>
      <dsp:spPr>
        <a:xfrm>
          <a:off x="507070" y="394070"/>
          <a:ext cx="7629193" cy="7880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50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thao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tác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trên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liệu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07070" y="394070"/>
        <a:ext cx="7629193" cy="788031"/>
      </dsp:txXfrm>
    </dsp:sp>
    <dsp:sp modelId="{64D52480-06EC-41ED-B138-892B6FAF1F22}">
      <dsp:nvSpPr>
        <dsp:cNvPr id="0" name=""/>
        <dsp:cNvSpPr/>
      </dsp:nvSpPr>
      <dsp:spPr>
        <a:xfrm>
          <a:off x="14550" y="295566"/>
          <a:ext cx="985038" cy="9850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3A30B-A016-45BD-A7BC-2A7D8CDA334A}">
      <dsp:nvSpPr>
        <dsp:cNvPr id="0" name=""/>
        <dsp:cNvSpPr/>
      </dsp:nvSpPr>
      <dsp:spPr>
        <a:xfrm>
          <a:off x="507070" y="1576338"/>
          <a:ext cx="7629193" cy="7880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50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Câu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lệnh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SELECT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07070" y="1576338"/>
        <a:ext cx="7629193" cy="788031"/>
      </dsp:txXfrm>
    </dsp:sp>
    <dsp:sp modelId="{0076531A-11FF-420C-B8FD-D73C49BCF6FD}">
      <dsp:nvSpPr>
        <dsp:cNvPr id="0" name=""/>
        <dsp:cNvSpPr/>
      </dsp:nvSpPr>
      <dsp:spPr>
        <a:xfrm>
          <a:off x="14550" y="1477834"/>
          <a:ext cx="985038" cy="9850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815A83-21D4-4526-9CE6-2D86A6D2862D}" type="datetimeFigureOut">
              <a:rPr lang="en-US"/>
              <a:pPr>
                <a:defRPr/>
              </a:pPr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4B52D9B-B8BF-4BE9-8674-916B43F4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B52D9B-B8BF-4BE9-8674-916B43F40A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4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4F2B-A6C6-42A9-A80C-2D9AB18E5E70}" type="datetime1">
              <a:rPr lang="en-US" smtClean="0"/>
              <a:t>3/6/2020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40503-E42D-4267-812F-3E78873EA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563897" y="6368142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Các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hệ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QT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CSDL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: SQL Server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MySQL                          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 smtClean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344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C2C2-70B1-451B-B1FC-CE9BE6D234A6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EE0798-DDDA-46B4-8D13-9AA881D9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23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A3F5-1854-4DC6-8718-ECE87052341B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B703B-2EA5-417E-A0C3-536B6028F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639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8B1E0-E786-4ABE-AFB9-FAB73ACB9B9E}" type="datetime1">
              <a:rPr lang="en-US" smtClean="0"/>
              <a:t>3/6/2020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6D38-1BE7-40D6-95EC-01D92E54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62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576E1-DE0A-4802-B911-868B3029648C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8DFAC62-5A9B-4256-A05E-9850F679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5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3D4A-71B5-4F11-91FE-B0AD6D1F8BA3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2A26-6D5A-4BBD-A1FF-4AF9573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57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9474B-1979-4C75-9E39-56C96D218036}" type="datetime1">
              <a:rPr lang="en-US" smtClean="0"/>
              <a:t>3/6/2020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73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32CF-4025-4142-97FF-C53866737212}" type="datetime1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F291-6C46-4715-96D9-E87DE87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5B4E5-C4EE-4EA3-8148-7D9573D46D46}" type="datetime1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DBAE-F7E1-480D-AF35-29189A18B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6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D1A1-9EA5-4210-A760-B11A889B819F}" type="datetime1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E293-DD88-4BF3-B1CC-D512B607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90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1D84A-87FF-43B4-B07A-6E303858F004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198-BE29-46E6-B0D7-311405F2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89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>
            <a:lvl1pPr marL="273050" indent="-273050">
              <a:buClr>
                <a:srgbClr val="002060"/>
              </a:buClr>
              <a:buFont typeface="Symbol" pitchFamily="18" charset="2"/>
              <a:buChar char="·"/>
              <a:defRPr sz="3600">
                <a:latin typeface="Times New Roman" pitchFamily="18" charset="0"/>
                <a:cs typeface="Times New Roman" pitchFamily="18" charset="0"/>
              </a:defRPr>
            </a:lvl1pPr>
            <a:lvl2pPr marL="639763" indent="-246063">
              <a:buClr>
                <a:srgbClr val="002060"/>
              </a:buClr>
              <a:buFont typeface="Wingdings" pitchFamily="2" charset="2"/>
              <a:buChar char="Ø"/>
              <a:defRPr sz="3200">
                <a:latin typeface="Times New Roman" pitchFamily="18" charset="0"/>
                <a:cs typeface="Times New Roman" pitchFamily="18" charset="0"/>
              </a:defRPr>
            </a:lvl2pPr>
            <a:lvl3pPr marL="914400" indent="-246063">
              <a:buClr>
                <a:srgbClr val="002060"/>
              </a:buClr>
              <a:buFont typeface="Wingdings" pitchFamily="2" charset="2"/>
              <a:buChar char="v"/>
              <a:defRPr sz="2800">
                <a:latin typeface="Times New Roman" pitchFamily="18" charset="0"/>
                <a:cs typeface="Times New Roman" pitchFamily="18" charset="0"/>
              </a:defRPr>
            </a:lvl3pPr>
            <a:lvl4pPr marL="1187450" indent="-209550">
              <a:buClr>
                <a:srgbClr val="002060"/>
              </a:buClr>
              <a:buFont typeface="Wingdings" pitchFamily="2" charset="2"/>
              <a:buChar char="§"/>
              <a:defRPr>
                <a:latin typeface="Times New Roman" pitchFamily="18" charset="0"/>
                <a:cs typeface="Times New Roman" pitchFamily="18" charset="0"/>
              </a:defRPr>
            </a:lvl4pPr>
            <a:lvl5pPr marL="1462088" indent="-209550">
              <a:buClr>
                <a:srgbClr val="002060"/>
              </a:buClr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A6DB-D9C9-4AD3-9024-7B58E4ABD092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A303D800-2B31-4B5C-8617-870AB2E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621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EAA6-952A-41D1-BAA2-CD969B377223}" type="datetime1">
              <a:rPr lang="en-US" smtClean="0"/>
              <a:t>3/6/2020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4A5C-5E45-4DAC-ACAA-04AC41088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6D01C-7146-4C9B-AFCD-A45D8F516823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F68-0D77-416C-8015-2853C80F6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6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8F065-3EB1-4FBF-B87A-9DED40213C26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F8D4-8918-4ADE-A4F7-9367B749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01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E3079-50A9-4499-8D32-796AD5655359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8D12F-C683-46E6-B8B3-78CA5223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1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A3BD4-9CD4-4109-9512-4446866CDFA7}" type="datetime1">
              <a:rPr lang="en-US" smtClean="0"/>
              <a:t>3/6/2020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20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521B0-EA12-4872-B3F2-F84C7D778E71}" type="datetime1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D280C-2919-4084-BCD0-D68FF2C4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27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3EE3-3443-45D0-9F37-69F0EB975598}" type="datetime1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223B15-86E7-44E5-B27E-9623E70EE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5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5EE19-9636-4264-AE5E-2BFB937FBDC8}" type="datetime1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FD257-A79B-4EDE-9DE9-C9555A2E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86648-D273-48BE-AD5A-035724278150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9A04A-1A0D-45BF-BFDC-CD98F973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1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709A7-BCD9-4396-896F-410FAC4FD555}" type="datetime1">
              <a:rPr lang="en-US" smtClean="0"/>
              <a:t>3/6/2020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A9C9D-001E-48C9-B14F-37C4E8161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99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114E49-02D2-40EE-AAD0-34B642800552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latin typeface="Palatino Linotype" pitchFamily="18" charset="0"/>
              </a:defRPr>
            </a:lvl1pPr>
          </a:lstStyle>
          <a:p>
            <a:pPr>
              <a:defRPr/>
            </a:pPr>
            <a:fld id="{6BEDDAA5-8D89-49EB-9F89-33594B26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AE38E9-9148-45A7-9BC6-05AE858612A1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085288E-0695-4CB7-997F-4D79050D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8386" y="1828799"/>
            <a:ext cx="10914410" cy="1691641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TRUY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VẤN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40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40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MySQL </a:t>
            </a:r>
            <a:endParaRPr lang="en-US" sz="40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98526"/>
            <a:ext cx="369146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46927" y="4128283"/>
            <a:ext cx="44325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r>
              <a:rPr lang="en-US" sz="2400" dirty="0" err="1" smtClean="0">
                <a:solidFill>
                  <a:srgbClr val="002060"/>
                </a:solidFill>
              </a:rPr>
              <a:t>ThS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</a:rPr>
              <a:t>Trần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Thị</a:t>
            </a:r>
            <a:r>
              <a:rPr lang="en-US" sz="2400" dirty="0" smtClean="0">
                <a:solidFill>
                  <a:srgbClr val="002060"/>
                </a:solidFill>
              </a:rPr>
              <a:t> Minh </a:t>
            </a:r>
            <a:r>
              <a:rPr lang="en-US" sz="2400" dirty="0" err="1" smtClean="0">
                <a:solidFill>
                  <a:srgbClr val="002060"/>
                </a:solidFill>
              </a:rPr>
              <a:t>Thảo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114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SELECT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25840" y="2841639"/>
            <a:ext cx="2997889" cy="18522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SELECT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MySQL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SQL Server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03335" y="2631147"/>
            <a:ext cx="6323309" cy="32932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SELECT [ ALL | DISTINCT </a:t>
            </a:r>
            <a:r>
              <a:rPr lang="en-US" sz="2600" b="1" dirty="0" smtClean="0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] </a:t>
            </a:r>
            <a:r>
              <a:rPr lang="en-US" sz="2600" b="1" dirty="0" err="1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select_list</a:t>
            </a:r>
            <a:endParaRPr lang="en-US" sz="2600" dirty="0">
              <a:effectLst/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[INTO </a:t>
            </a:r>
            <a:r>
              <a:rPr lang="en-US" sz="2600" b="1" dirty="0" err="1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new_table</a:t>
            </a:r>
            <a:r>
              <a:rPr lang="en-US" sz="2600" b="1" dirty="0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]</a:t>
            </a:r>
            <a:endParaRPr lang="en-US" sz="2600" dirty="0">
              <a:effectLst/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FROM { </a:t>
            </a:r>
            <a:r>
              <a:rPr lang="en-US" sz="2600" b="1" dirty="0" err="1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table_name</a:t>
            </a:r>
            <a:r>
              <a:rPr lang="en-US" sz="2600" b="1" dirty="0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| </a:t>
            </a:r>
            <a:r>
              <a:rPr lang="en-US" sz="2600" b="1" dirty="0" err="1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view_name</a:t>
            </a:r>
            <a:r>
              <a:rPr lang="en-US" sz="2600" b="1" dirty="0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}</a:t>
            </a:r>
            <a:endParaRPr lang="en-US" sz="2600" dirty="0">
              <a:effectLst/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[WHERE  clause]</a:t>
            </a:r>
            <a:endParaRPr lang="en-US" sz="2600" dirty="0">
              <a:effectLst/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[GROUP BY  clause]</a:t>
            </a:r>
            <a:endParaRPr lang="en-US" sz="2600" dirty="0">
              <a:effectLst/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HAVING BY clause]</a:t>
            </a:r>
            <a:endParaRPr lang="en-US" sz="2600" dirty="0">
              <a:effectLst/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[ORDER BY </a:t>
            </a:r>
            <a:r>
              <a:rPr lang="en-US" sz="26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clause]</a:t>
            </a:r>
            <a:r>
              <a:rPr lang="en-US" sz="26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b="1" dirty="0" smtClean="0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[LIMIT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n</a:t>
            </a:r>
            <a:r>
              <a:rPr lang="en-US" sz="2600" b="1" dirty="0" smtClean="0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]</a:t>
            </a:r>
            <a:endParaRPr lang="en-US" sz="2600" dirty="0">
              <a:effectLst/>
              <a:latin typeface="Times New Roman" pitchFamily="18" charset="0"/>
              <a:ea typeface="Times New Roman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4160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SELECT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655638" lvl="1" indent="-288925">
              <a:tabLst>
                <a:tab pos="288925" algn="l"/>
              </a:tabLst>
            </a:pPr>
            <a:r>
              <a:rPr lang="en-US" dirty="0" err="1"/>
              <a:t>Dấu</a:t>
            </a:r>
            <a:r>
              <a:rPr lang="en-US" dirty="0"/>
              <a:t> *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  <a:p>
            <a:pPr marL="655638" lvl="1" indent="-288925">
              <a:tabLst>
                <a:tab pos="288925" algn="l"/>
              </a:tabLst>
            </a:pPr>
            <a:r>
              <a:rPr lang="en-US" dirty="0"/>
              <a:t>As: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danh</a:t>
            </a:r>
            <a:endParaRPr lang="en-US" dirty="0"/>
          </a:p>
          <a:p>
            <a:pPr algn="just"/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/>
              <a:t>lệnh</a:t>
            </a:r>
            <a:r>
              <a:rPr lang="en-US" dirty="0"/>
              <a:t> SELECT </a:t>
            </a:r>
            <a:r>
              <a:rPr lang="en-US" dirty="0" err="1"/>
              <a:t>với</a:t>
            </a:r>
            <a:r>
              <a:rPr lang="en-US" dirty="0"/>
              <a:t> DISTINCT: c</a:t>
            </a:r>
            <a:r>
              <a:rPr lang="vi-VN" dirty="0"/>
              <a:t>ho phép l</a:t>
            </a:r>
            <a:r>
              <a:rPr lang="en-US" dirty="0" err="1"/>
              <a:t>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525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endParaRPr lang="en-US" dirty="0" smtClean="0"/>
          </a:p>
          <a:p>
            <a:pPr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WHERE: </a:t>
            </a:r>
          </a:p>
          <a:p>
            <a:pPr lvl="1"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: &gt;, &lt;, &gt;=, &lt;=, =, &lt;&gt;</a:t>
            </a:r>
          </a:p>
          <a:p>
            <a:pPr lvl="1" algn="just"/>
            <a:r>
              <a:rPr lang="en-US" dirty="0" smtClean="0"/>
              <a:t>Logic: AND, NOT, OR</a:t>
            </a:r>
          </a:p>
          <a:p>
            <a:pPr algn="just"/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BETWEEN, LIKE, IN, IS NULL (IS NOT NULL)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9179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GROUP BY, HAVING, ORDER BY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683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MySQL hỗ trợ một tính năng là LIMIT cho phép hạn chế các bản ghi trả lại với </a:t>
            </a:r>
            <a:r>
              <a:rPr lang="vi-VN" dirty="0" smtClean="0"/>
              <a:t>câu </a:t>
            </a:r>
            <a:r>
              <a:rPr lang="vi-VN" dirty="0"/>
              <a:t>lệnh </a:t>
            </a:r>
            <a:r>
              <a:rPr lang="vi-VN" dirty="0" smtClean="0"/>
              <a:t>SELECT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ý:</a:t>
            </a:r>
          </a:p>
          <a:p>
            <a:pPr lvl="1"/>
            <a:r>
              <a:rPr lang="en-US" dirty="0" smtClean="0"/>
              <a:t>Limit N: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N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 lvl="1" algn="just"/>
            <a:r>
              <a:rPr lang="en-US" dirty="0" smtClean="0"/>
              <a:t>Limit S, N: </a:t>
            </a:r>
            <a:r>
              <a:rPr lang="vi-VN" dirty="0"/>
              <a:t>cho phép lấy ra một số lượng bản ghi nhất định tính từ một vị trí nào 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91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vi-VN" dirty="0" smtClean="0"/>
              <a:t>thông </a:t>
            </a:r>
            <a:r>
              <a:rPr lang="vi-VN" dirty="0"/>
              <a:t>tin về tên của 5 sản phẩm đầu tiên trong bảng </a:t>
            </a:r>
            <a:r>
              <a:rPr lang="vi-VN" dirty="0" smtClean="0"/>
              <a:t>Product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sz="3200" dirty="0" smtClean="0"/>
              <a:t>SELECT </a:t>
            </a:r>
            <a:r>
              <a:rPr lang="vi-VN" sz="3200" dirty="0"/>
              <a:t>productName FROM Products</a:t>
            </a: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vi-VN" sz="3200" dirty="0" smtClean="0"/>
              <a:t>LIMIT </a:t>
            </a:r>
            <a:r>
              <a:rPr lang="vi-VN" sz="3200" dirty="0"/>
              <a:t>5;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57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3600" dirty="0" err="1" smtClean="0"/>
              <a:t>Sử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</a:t>
            </a:r>
            <a:r>
              <a:rPr lang="en-US" sz="3600" dirty="0" err="1" smtClean="0"/>
              <a:t>XAMPP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thao</a:t>
            </a:r>
            <a:r>
              <a:rPr lang="en-US" sz="3600" dirty="0" smtClean="0"/>
              <a:t> </a:t>
            </a:r>
            <a:r>
              <a:rPr lang="en-US" sz="3600" dirty="0" err="1" smtClean="0"/>
              <a:t>tác</a:t>
            </a:r>
            <a:r>
              <a:rPr lang="en-US" sz="3600" dirty="0" smtClean="0"/>
              <a:t> </a:t>
            </a:r>
            <a:r>
              <a:rPr lang="en-US" sz="3600" dirty="0" err="1" smtClean="0"/>
              <a:t>bổ</a:t>
            </a:r>
            <a:r>
              <a:rPr lang="en-US" sz="3600" dirty="0" smtClean="0"/>
              <a:t> sung, </a:t>
            </a:r>
            <a:r>
              <a:rPr lang="en-US" sz="3600" dirty="0" err="1" smtClean="0"/>
              <a:t>xóa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cập</a:t>
            </a:r>
            <a:r>
              <a:rPr lang="en-US" sz="3600" dirty="0" smtClean="0"/>
              <a:t> </a:t>
            </a:r>
            <a:r>
              <a:rPr lang="en-US" sz="3600" dirty="0" err="1" smtClean="0"/>
              <a:t>nhật</a:t>
            </a:r>
            <a:r>
              <a:rPr lang="en-US" sz="3600" dirty="0" smtClean="0"/>
              <a:t>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MySQL </a:t>
            </a:r>
            <a:r>
              <a:rPr lang="en-US" sz="3600" dirty="0" err="1" smtClean="0"/>
              <a:t>bằng</a:t>
            </a:r>
            <a:r>
              <a:rPr lang="en-US" sz="3600" dirty="0" smtClean="0"/>
              <a:t> 2 </a:t>
            </a:r>
            <a:r>
              <a:rPr lang="en-US" sz="3600" dirty="0" err="1" smtClean="0"/>
              <a:t>cách</a:t>
            </a:r>
            <a:endParaRPr lang="en-US" sz="3600" dirty="0" smtClean="0"/>
          </a:p>
          <a:p>
            <a:pPr lvl="1" algn="just" eaLnBrk="1" hangingPunct="1"/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phpMyAdmin</a:t>
            </a:r>
            <a:endParaRPr lang="en-US" sz="3200" dirty="0" smtClean="0"/>
          </a:p>
          <a:p>
            <a:pPr lvl="1" algn="just" eaLnBrk="1" hangingPunct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sz="3200" dirty="0" smtClean="0"/>
              <a:t>T-SQL</a:t>
            </a:r>
          </a:p>
          <a:p>
            <a:pPr algn="just" eaLnBrk="1" hangingPunct="1"/>
            <a:r>
              <a:rPr lang="en-US" sz="3600" dirty="0" err="1" smtClean="0"/>
              <a:t>Sử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</a:t>
            </a:r>
            <a:r>
              <a:rPr lang="en-US" sz="3600" dirty="0" err="1" smtClean="0"/>
              <a:t>câu</a:t>
            </a:r>
            <a:r>
              <a:rPr lang="en-US" sz="3600" dirty="0" smtClean="0"/>
              <a:t> </a:t>
            </a:r>
            <a:r>
              <a:rPr lang="en-US" sz="3600" dirty="0" err="1" smtClean="0"/>
              <a:t>lệnh</a:t>
            </a:r>
            <a:r>
              <a:rPr lang="en-US" sz="3600" dirty="0" smtClean="0"/>
              <a:t> SELECT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truy</a:t>
            </a:r>
            <a:r>
              <a:rPr lang="en-US" sz="3600" dirty="0" smtClean="0"/>
              <a:t> </a:t>
            </a:r>
            <a:r>
              <a:rPr lang="en-US" sz="3600" dirty="0" err="1" smtClean="0"/>
              <a:t>vấn</a:t>
            </a:r>
            <a:r>
              <a:rPr lang="en-US" sz="3600" dirty="0" smtClean="0"/>
              <a:t>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6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sz="3600" dirty="0" err="1" smtClean="0"/>
              <a:t>theo</a:t>
            </a:r>
            <a:r>
              <a:rPr lang="en-US" sz="3600" dirty="0" smtClean="0"/>
              <a:t> 2 </a:t>
            </a:r>
            <a:r>
              <a:rPr lang="en-US" sz="3600" dirty="0" err="1" smtClean="0"/>
              <a:t>cách</a:t>
            </a:r>
            <a:r>
              <a:rPr lang="en-US" sz="3600" dirty="0" smtClean="0"/>
              <a:t>: </a:t>
            </a:r>
            <a:r>
              <a:rPr lang="en-US" sz="3600" dirty="0" err="1" smtClean="0"/>
              <a:t>sử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</a:t>
            </a:r>
            <a:r>
              <a:rPr lang="en-US" sz="3600" dirty="0" err="1" smtClean="0"/>
              <a:t>phpMyAdmin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T-SQL</a:t>
            </a:r>
          </a:p>
          <a:p>
            <a:pPr algn="just">
              <a:spcBef>
                <a:spcPts val="600"/>
              </a:spcBef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SELECT</a:t>
            </a:r>
          </a:p>
          <a:p>
            <a:pPr algn="just">
              <a:spcBef>
                <a:spcPts val="600"/>
              </a:spcBef>
            </a:pPr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/>
              <a:t> SELECT </a:t>
            </a:r>
            <a:r>
              <a:rPr lang="en-US" dirty="0" err="1" smtClean="0"/>
              <a:t>trong</a:t>
            </a:r>
            <a:r>
              <a:rPr lang="en-US" dirty="0" smtClean="0"/>
              <a:t> SQL Server </a:t>
            </a:r>
            <a:r>
              <a:rPr lang="en-US" dirty="0" err="1" smtClean="0"/>
              <a:t>và</a:t>
            </a:r>
            <a:r>
              <a:rPr lang="en-US" dirty="0" smtClean="0"/>
              <a:t> MySQL</a:t>
            </a:r>
          </a:p>
          <a:p>
            <a:pPr algn="just"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35D68C-E5E9-414D-AE6E-A93AD4BE98E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17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19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54100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luận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6844BD-AD8C-4167-846E-31EB131EED87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18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pic>
        <p:nvPicPr>
          <p:cNvPr id="27652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2044700"/>
            <a:ext cx="3481388" cy="3468688"/>
          </a:xfrm>
          <a:noFill/>
        </p:spPr>
      </p:pic>
    </p:spTree>
    <p:extLst>
      <p:ext uri="{BB962C8B-B14F-4D97-AF65-F5344CB8AC3E}">
        <p14:creationId xmlns:p14="http://schemas.microsoft.com/office/powerpoint/2010/main" val="26353510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981883"/>
              </p:ext>
            </p:extLst>
          </p:nvPr>
        </p:nvGraphicFramePr>
        <p:xfrm>
          <a:off x="3459480" y="2651760"/>
          <a:ext cx="8150815" cy="275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642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tiêu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7C8DB-B033-4BA1-81E7-6232851DDF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6663"/>
            <a:ext cx="2238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5114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47976" y="2389242"/>
            <a:ext cx="9008228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060"/>
              </a:buClr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thạo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sung,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MySQL</a:t>
            </a:r>
          </a:p>
          <a:p>
            <a:pPr algn="just" eaLnBrk="1" hangingPunct="1">
              <a:buClr>
                <a:srgbClr val="002060"/>
              </a:buClr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SELECT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MySQL</a:t>
            </a:r>
          </a:p>
          <a:p>
            <a:pPr marL="0" indent="0" eaLnBrk="1" hangingPunct="1">
              <a:buClr>
                <a:srgbClr val="002060"/>
              </a:buClr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78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THAO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TÁC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03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Bổ</a:t>
            </a:r>
            <a:r>
              <a:rPr lang="en-US" dirty="0" smtClean="0"/>
              <a:t> sung</a:t>
            </a:r>
          </a:p>
          <a:p>
            <a:pPr lvl="1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  <a:p>
            <a:pPr lvl="1"/>
            <a:r>
              <a:rPr lang="en-US" dirty="0" err="1" smtClean="0"/>
              <a:t>Xóa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40" y="2917508"/>
            <a:ext cx="7379942" cy="208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57425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T-SQL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INSERT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smtClean="0"/>
              <a:t>DELETE</a:t>
            </a:r>
            <a:endParaRPr lang="en-US" dirty="0"/>
          </a:p>
          <a:p>
            <a:pPr lvl="1"/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030278" y="3300138"/>
            <a:ext cx="8121111" cy="9541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INSERT [INTO] 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table_name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col1,col2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,...,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colN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)</a:t>
            </a:r>
            <a:endParaRPr lang="en-US" sz="20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VALUES (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value1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value2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, ...,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valueN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)</a:t>
            </a:r>
            <a:endParaRPr lang="en-US" sz="2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363779" y="5105293"/>
            <a:ext cx="5299774" cy="9541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DELETE [FROM] 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table_name</a:t>
            </a:r>
            <a:endParaRPr lang="en-US" sz="2800" b="1" dirty="0">
              <a:solidFill>
                <a:srgbClr val="FF0000"/>
              </a:solidFill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[WHERE conditions]</a:t>
            </a:r>
          </a:p>
        </p:txBody>
      </p:sp>
    </p:spTree>
    <p:extLst>
      <p:ext uri="{BB962C8B-B14F-4D97-AF65-F5344CB8AC3E}">
        <p14:creationId xmlns:p14="http://schemas.microsoft.com/office/powerpoint/2010/main" val="161801406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93" y="1936234"/>
            <a:ext cx="10972800" cy="4389120"/>
          </a:xfrm>
        </p:spPr>
        <p:txBody>
          <a:bodyPr/>
          <a:lstStyle/>
          <a:p>
            <a:pPr>
              <a:buClr>
                <a:srgbClr val="002060"/>
              </a:buClr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UPDATE</a:t>
            </a:r>
          </a:p>
          <a:p>
            <a:pPr lvl="1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567" y="3508269"/>
            <a:ext cx="3503043" cy="147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33648" y="2628695"/>
            <a:ext cx="1890793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86725" y="3374930"/>
            <a:ext cx="5856036" cy="18158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UPDATE 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table_name</a:t>
            </a:r>
            <a:endParaRPr lang="en-US" sz="28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SET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colname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 = expression</a:t>
            </a:r>
            <a:endParaRPr lang="en-US" sz="28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        [, ...,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colname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 = expression]</a:t>
            </a:r>
            <a:endParaRPr lang="en-US" sz="28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 [WHERE  conditions</a:t>
            </a:r>
            <a:endParaRPr lang="en-US" sz="28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9291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8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4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CÂU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LỆNH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SELECT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401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3" y="2482214"/>
            <a:ext cx="9645671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743345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E63A753D31EE4D86B6E31F57028090" ma:contentTypeVersion="2" ma:contentTypeDescription="Create a new document." ma:contentTypeScope="" ma:versionID="23460522176f87d2ff2750ac428f27c6">
  <xsd:schema xmlns:xsd="http://www.w3.org/2001/XMLSchema" xmlns:xs="http://www.w3.org/2001/XMLSchema" xmlns:p="http://schemas.microsoft.com/office/2006/metadata/properties" xmlns:ns2="ba2be740-fd05-4395-bdfd-088e20a9725c" targetNamespace="http://schemas.microsoft.com/office/2006/metadata/properties" ma:root="true" ma:fieldsID="b49e20695542fcbdc03c0a6d5937b849" ns2:_="">
    <xsd:import namespace="ba2be740-fd05-4395-bdfd-088e20a972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2be740-fd05-4395-bdfd-088e20a97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F76110-0BD4-4D61-BD73-0630F3CB4985}"/>
</file>

<file path=customXml/itemProps2.xml><?xml version="1.0" encoding="utf-8"?>
<ds:datastoreItem xmlns:ds="http://schemas.openxmlformats.org/officeDocument/2006/customXml" ds:itemID="{FD12ED77-5B37-491B-B7F1-911221F81C60}"/>
</file>

<file path=customXml/itemProps3.xml><?xml version="1.0" encoding="utf-8"?>
<ds:datastoreItem xmlns:ds="http://schemas.openxmlformats.org/officeDocument/2006/customXml" ds:itemID="{729A91D4-754C-4AE0-A6A2-969811ECA55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4370</TotalTime>
  <Words>525</Words>
  <Application>Microsoft Office PowerPoint</Application>
  <PresentationFormat>Custom</PresentationFormat>
  <Paragraphs>97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Presentation on brainstorming</vt:lpstr>
      <vt:lpstr>1_Presentation on brainstorming</vt:lpstr>
      <vt:lpstr> TRUY VẤN DỮ LIỆU   TRONG MySQL </vt:lpstr>
      <vt:lpstr>Nội dung</vt:lpstr>
      <vt:lpstr>Mục tiêu</vt:lpstr>
      <vt:lpstr>PowerPoint Presentation</vt:lpstr>
      <vt:lpstr>Sử dụng phpMyAdmin</vt:lpstr>
      <vt:lpstr>Sử dụng T-SQL</vt:lpstr>
      <vt:lpstr>PowerPoint Presentation</vt:lpstr>
      <vt:lpstr>PowerPoint Presentation</vt:lpstr>
      <vt:lpstr>Các từ khóa</vt:lpstr>
      <vt:lpstr>Cú pháp</vt:lpstr>
      <vt:lpstr>PowerPoint Presentation</vt:lpstr>
      <vt:lpstr>Mệnh đề WHERE</vt:lpstr>
      <vt:lpstr>PowerPoint Presentation</vt:lpstr>
      <vt:lpstr>Mệnh đề LIMIT</vt:lpstr>
      <vt:lpstr>Ví dụ</vt:lpstr>
      <vt:lpstr>Tóm tắt</vt:lpstr>
      <vt:lpstr>Câu hỏi ôn tập</vt:lpstr>
      <vt:lpstr>Câu hỏi và thảo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PLH</dc:creator>
  <cp:lastModifiedBy>AutoBVT</cp:lastModifiedBy>
  <cp:revision>739</cp:revision>
  <dcterms:created xsi:type="dcterms:W3CDTF">2018-10-17T08:05:59Z</dcterms:created>
  <dcterms:modified xsi:type="dcterms:W3CDTF">2020-03-06T07:35:16Z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0x010100A0E63A753D31EE4D86B6E31F57028090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