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presentation.xml" ContentType="application/vnd.openxmlformats-officedocument.presentationml.presentation.main+xml"/>
  <Override PartName="/ppt/slides/slide28.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47.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46.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diagrams/colors1.xml" ContentType="application/vnd.openxmlformats-officedocument.drawingml.diagramColors+xml"/>
  <Override PartName="/ppt/diagrams/layout1.xml" ContentType="application/vnd.openxmlformats-officedocument.drawingml.diagramLayout+xml"/>
  <Override PartName="/ppt/diagrams/quickStyle1.xml" ContentType="application/vnd.openxmlformats-officedocument.drawingml.diagramStyl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 id="2147483905" r:id="rId2"/>
  </p:sldMasterIdLst>
  <p:notesMasterIdLst>
    <p:notesMasterId r:id="rId50"/>
  </p:notesMasterIdLst>
  <p:sldIdLst>
    <p:sldId id="365" r:id="rId3"/>
    <p:sldId id="366" r:id="rId4"/>
    <p:sldId id="367" r:id="rId5"/>
    <p:sldId id="411" r:id="rId6"/>
    <p:sldId id="397" r:id="rId7"/>
    <p:sldId id="398" r:id="rId8"/>
    <p:sldId id="399" r:id="rId9"/>
    <p:sldId id="430" r:id="rId10"/>
    <p:sldId id="401" r:id="rId11"/>
    <p:sldId id="431" r:id="rId12"/>
    <p:sldId id="402" r:id="rId13"/>
    <p:sldId id="403" r:id="rId14"/>
    <p:sldId id="413" r:id="rId15"/>
    <p:sldId id="414" r:id="rId16"/>
    <p:sldId id="404" r:id="rId17"/>
    <p:sldId id="432" r:id="rId18"/>
    <p:sldId id="433" r:id="rId19"/>
    <p:sldId id="434" r:id="rId20"/>
    <p:sldId id="435" r:id="rId21"/>
    <p:sldId id="415" r:id="rId22"/>
    <p:sldId id="436" r:id="rId23"/>
    <p:sldId id="437" r:id="rId24"/>
    <p:sldId id="406" r:id="rId25"/>
    <p:sldId id="416" r:id="rId26"/>
    <p:sldId id="417" r:id="rId27"/>
    <p:sldId id="407" r:id="rId28"/>
    <p:sldId id="408" r:id="rId29"/>
    <p:sldId id="418" r:id="rId30"/>
    <p:sldId id="420" r:id="rId31"/>
    <p:sldId id="438" r:id="rId32"/>
    <p:sldId id="439" r:id="rId33"/>
    <p:sldId id="440" r:id="rId34"/>
    <p:sldId id="441" r:id="rId35"/>
    <p:sldId id="451" r:id="rId36"/>
    <p:sldId id="443" r:id="rId37"/>
    <p:sldId id="444" r:id="rId38"/>
    <p:sldId id="452" r:id="rId39"/>
    <p:sldId id="446" r:id="rId40"/>
    <p:sldId id="447" r:id="rId41"/>
    <p:sldId id="422" r:id="rId42"/>
    <p:sldId id="427" r:id="rId43"/>
    <p:sldId id="424" r:id="rId44"/>
    <p:sldId id="429" r:id="rId45"/>
    <p:sldId id="377" r:id="rId46"/>
    <p:sldId id="315" r:id="rId47"/>
    <p:sldId id="316" r:id="rId48"/>
    <p:sldId id="317" r:id="rId4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9" autoAdjust="0"/>
    <p:restoredTop sz="94671" autoAdjust="0"/>
  </p:normalViewPr>
  <p:slideViewPr>
    <p:cSldViewPr snapToGrid="0">
      <p:cViewPr varScale="1">
        <p:scale>
          <a:sx n="66" d="100"/>
          <a:sy n="66" d="100"/>
        </p:scale>
        <p:origin x="-816"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customXml" Target="../customXml/item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customXml" Target="../customXml/item2.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customXml" Target="../customXml/item3.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8C41DB-A256-4DD6-9087-BEEDD9D36424}" type="doc">
      <dgm:prSet loTypeId="urn:microsoft.com/office/officeart/2008/layout/VerticalCurvedList" loCatId="list" qsTypeId="urn:microsoft.com/office/officeart/2005/8/quickstyle/simple1#3" qsCatId="simple" csTypeId="urn:microsoft.com/office/officeart/2005/8/colors/accent0_2" csCatId="mainScheme" phldr="1"/>
      <dgm:spPr/>
      <dgm:t>
        <a:bodyPr/>
        <a:lstStyle/>
        <a:p>
          <a:endParaRPr lang="en-US"/>
        </a:p>
      </dgm:t>
    </dgm:pt>
    <dgm:pt modelId="{78C0DCE5-717D-499A-A13D-8E657BBC839D}">
      <dgm:prSet phldrT="[Text]" custT="1"/>
      <dgm:spPr>
        <a:noFill/>
        <a:ln>
          <a:solidFill>
            <a:srgbClr val="002060"/>
          </a:solidFill>
        </a:ln>
      </dgm:spPr>
      <dgm:t>
        <a:bodyPr/>
        <a:lstStyle/>
        <a:p>
          <a:r>
            <a:rPr lang="en-US" sz="2800" dirty="0" err="1" smtClean="0">
              <a:latin typeface="Times New Roman" pitchFamily="18" charset="0"/>
              <a:cs typeface="Times New Roman" pitchFamily="18" charset="0"/>
            </a:rPr>
            <a:t>Giới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thiệu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chung</a:t>
          </a:r>
          <a:endParaRPr lang="en-US" sz="2800" dirty="0" smtClean="0">
            <a:latin typeface="Times New Roman" pitchFamily="18" charset="0"/>
            <a:cs typeface="Times New Roman" pitchFamily="18" charset="0"/>
          </a:endParaRPr>
        </a:p>
      </dgm:t>
    </dgm:pt>
    <dgm:pt modelId="{96A2A012-59C2-4D4C-84AE-474AFC27D9BA}" type="parTrans" cxnId="{DB5F4132-8623-436B-AA91-31CA668058FE}">
      <dgm:prSet/>
      <dgm:spPr/>
      <dgm:t>
        <a:bodyPr/>
        <a:lstStyle/>
        <a:p>
          <a:endParaRPr lang="en-US" sz="2800"/>
        </a:p>
      </dgm:t>
    </dgm:pt>
    <dgm:pt modelId="{A9C4D01E-77C3-454D-8E32-004D1C7D4EEC}" type="sibTrans" cxnId="{DB5F4132-8623-436B-AA91-31CA668058FE}">
      <dgm:prSet/>
      <dgm:spPr/>
      <dgm:t>
        <a:bodyPr/>
        <a:lstStyle/>
        <a:p>
          <a:endParaRPr lang="en-US" sz="2800"/>
        </a:p>
      </dgm:t>
    </dgm:pt>
    <dgm:pt modelId="{7FB88917-EB37-4D7C-8197-BBF767002330}">
      <dgm:prSet custT="1"/>
      <dgm:spPr/>
      <dgm:t>
        <a:bodyPr/>
        <a:lstStyle/>
        <a:p>
          <a:r>
            <a:rPr lang="en-US" sz="2800" dirty="0" err="1" smtClean="0">
              <a:latin typeface="Times New Roman" pitchFamily="18" charset="0"/>
              <a:cs typeface="Times New Roman" pitchFamily="18" charset="0"/>
            </a:rPr>
            <a:t>Tính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độc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lập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giữa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dữ</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liệu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chương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trình</a:t>
          </a:r>
          <a:endParaRPr lang="en-US" sz="2800" dirty="0" smtClean="0">
            <a:latin typeface="Times New Roman" pitchFamily="18" charset="0"/>
            <a:cs typeface="Times New Roman" pitchFamily="18" charset="0"/>
          </a:endParaRPr>
        </a:p>
      </dgm:t>
    </dgm:pt>
    <dgm:pt modelId="{C2260D86-49B4-4240-A776-BFB4B0C63A23}" type="parTrans" cxnId="{20B68C51-BAD3-4EEA-8619-DFB006B5E9B3}">
      <dgm:prSet/>
      <dgm:spPr/>
      <dgm:t>
        <a:bodyPr/>
        <a:lstStyle/>
        <a:p>
          <a:endParaRPr lang="en-US" sz="2800"/>
        </a:p>
      </dgm:t>
    </dgm:pt>
    <dgm:pt modelId="{D551650F-EA4D-45CF-B12C-88DC07650A3A}" type="sibTrans" cxnId="{20B68C51-BAD3-4EEA-8619-DFB006B5E9B3}">
      <dgm:prSet/>
      <dgm:spPr/>
      <dgm:t>
        <a:bodyPr/>
        <a:lstStyle/>
        <a:p>
          <a:endParaRPr lang="en-US" sz="2800"/>
        </a:p>
      </dgm:t>
    </dgm:pt>
    <dgm:pt modelId="{B28A7D89-F0A0-43E5-858B-0B50862D71B2}">
      <dgm:prSet custT="1"/>
      <dgm:spPr/>
      <dgm:t>
        <a:bodyPr/>
        <a:lstStyle/>
        <a:p>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Quản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trị</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sở</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dữ</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liệu</a:t>
          </a:r>
          <a:endParaRPr lang="en-US" sz="2800" dirty="0">
            <a:latin typeface="Times New Roman" pitchFamily="18" charset="0"/>
            <a:cs typeface="Times New Roman" pitchFamily="18" charset="0"/>
          </a:endParaRPr>
        </a:p>
      </dgm:t>
    </dgm:pt>
    <dgm:pt modelId="{36195685-B511-4E9A-B210-D2B15ED099A9}" type="parTrans" cxnId="{DED3DD50-A3EC-482B-938C-CD654197D93B}">
      <dgm:prSet/>
      <dgm:spPr/>
      <dgm:t>
        <a:bodyPr/>
        <a:lstStyle/>
        <a:p>
          <a:endParaRPr lang="en-US" sz="2800"/>
        </a:p>
      </dgm:t>
    </dgm:pt>
    <dgm:pt modelId="{A23E5AC8-6890-46A6-BD2A-872AE27964DE}" type="sibTrans" cxnId="{DED3DD50-A3EC-482B-938C-CD654197D93B}">
      <dgm:prSet/>
      <dgm:spPr/>
      <dgm:t>
        <a:bodyPr/>
        <a:lstStyle/>
        <a:p>
          <a:endParaRPr lang="en-US" sz="2800"/>
        </a:p>
      </dgm:t>
    </dgm:pt>
    <dgm:pt modelId="{8ECD6D61-14F5-407E-AF8A-AC483FFCCA76}">
      <dgm:prSet custT="1"/>
      <dgm:spPr/>
      <dgm:t>
        <a:bodyPr/>
        <a:lstStyle/>
        <a:p>
          <a:r>
            <a:rPr lang="en-US" sz="2800" dirty="0" err="1" smtClean="0">
              <a:latin typeface="Times New Roman" pitchFamily="18" charset="0"/>
              <a:cs typeface="Times New Roman" pitchFamily="18" charset="0"/>
            </a:rPr>
            <a:t>Mô</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hình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kiến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trúc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tổng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quát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sở</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dữ</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liệu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mức</a:t>
          </a:r>
          <a:endParaRPr lang="en-US" sz="2800" dirty="0" smtClean="0">
            <a:latin typeface="Times New Roman" pitchFamily="18" charset="0"/>
            <a:cs typeface="Times New Roman" pitchFamily="18" charset="0"/>
          </a:endParaRPr>
        </a:p>
      </dgm:t>
    </dgm:pt>
    <dgm:pt modelId="{89A69AC7-6915-467C-9EA7-4C496065A16F}" type="parTrans" cxnId="{50F11330-6EE8-47FE-8B14-7C4929C808A6}">
      <dgm:prSet/>
      <dgm:spPr/>
      <dgm:t>
        <a:bodyPr/>
        <a:lstStyle/>
        <a:p>
          <a:endParaRPr lang="en-US" sz="2800"/>
        </a:p>
      </dgm:t>
    </dgm:pt>
    <dgm:pt modelId="{D5EDEC59-2677-4565-A437-694D00C5C712}" type="sibTrans" cxnId="{50F11330-6EE8-47FE-8B14-7C4929C808A6}">
      <dgm:prSet/>
      <dgm:spPr/>
      <dgm:t>
        <a:bodyPr/>
        <a:lstStyle/>
        <a:p>
          <a:endParaRPr lang="en-US" sz="2800"/>
        </a:p>
      </dgm:t>
    </dgm:pt>
    <dgm:pt modelId="{9A2AE61F-D5BB-44BC-AC7D-637BBB3572D1}">
      <dgm:prSet custT="1"/>
      <dgm:spPr/>
      <dgm:t>
        <a:bodyPr/>
        <a:lstStyle/>
        <a:p>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mô</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hình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dữ</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liệu</a:t>
          </a:r>
          <a:endParaRPr lang="en-US" sz="2800" dirty="0">
            <a:latin typeface="Times New Roman" pitchFamily="18" charset="0"/>
            <a:cs typeface="Times New Roman" pitchFamily="18" charset="0"/>
          </a:endParaRPr>
        </a:p>
      </dgm:t>
    </dgm:pt>
    <dgm:pt modelId="{C32B7C50-B9F4-48C8-91E4-355011B753BA}" type="parTrans" cxnId="{2C409A1B-6FFF-4710-9750-0BE001DB1FFF}">
      <dgm:prSet/>
      <dgm:spPr/>
      <dgm:t>
        <a:bodyPr/>
        <a:lstStyle/>
        <a:p>
          <a:endParaRPr lang="en-US" sz="2800"/>
        </a:p>
      </dgm:t>
    </dgm:pt>
    <dgm:pt modelId="{96D40390-0CF4-4BE8-B427-82C9FB8C6428}" type="sibTrans" cxnId="{2C409A1B-6FFF-4710-9750-0BE001DB1FFF}">
      <dgm:prSet/>
      <dgm:spPr/>
      <dgm:t>
        <a:bodyPr/>
        <a:lstStyle/>
        <a:p>
          <a:endParaRPr lang="en-US" sz="2800"/>
        </a:p>
      </dgm:t>
    </dgm:pt>
    <dgm:pt modelId="{79318394-5224-4893-AF5C-6FFBE511F8C3}" type="pres">
      <dgm:prSet presAssocID="{C98C41DB-A256-4DD6-9087-BEEDD9D36424}" presName="Name0" presStyleCnt="0">
        <dgm:presLayoutVars>
          <dgm:chMax val="7"/>
          <dgm:chPref val="7"/>
          <dgm:dir/>
        </dgm:presLayoutVars>
      </dgm:prSet>
      <dgm:spPr/>
      <dgm:t>
        <a:bodyPr/>
        <a:lstStyle/>
        <a:p>
          <a:endParaRPr lang="en-US"/>
        </a:p>
      </dgm:t>
    </dgm:pt>
    <dgm:pt modelId="{4F76F852-A85A-4F9F-8C5D-1DA65793965C}" type="pres">
      <dgm:prSet presAssocID="{C98C41DB-A256-4DD6-9087-BEEDD9D36424}" presName="Name1" presStyleCnt="0"/>
      <dgm:spPr/>
    </dgm:pt>
    <dgm:pt modelId="{F6026DCC-AF97-482C-A922-1EBA1A6F26C7}" type="pres">
      <dgm:prSet presAssocID="{C98C41DB-A256-4DD6-9087-BEEDD9D36424}" presName="cycle" presStyleCnt="0"/>
      <dgm:spPr/>
    </dgm:pt>
    <dgm:pt modelId="{528CF905-E8B3-4A8C-B401-7965387F7C73}" type="pres">
      <dgm:prSet presAssocID="{C98C41DB-A256-4DD6-9087-BEEDD9D36424}" presName="srcNode" presStyleLbl="node1" presStyleIdx="0" presStyleCnt="5"/>
      <dgm:spPr/>
    </dgm:pt>
    <dgm:pt modelId="{E3AF4CFE-EFD8-4FF0-8409-D027A37D0B12}" type="pres">
      <dgm:prSet presAssocID="{C98C41DB-A256-4DD6-9087-BEEDD9D36424}" presName="conn" presStyleLbl="parChTrans1D2" presStyleIdx="0" presStyleCnt="1"/>
      <dgm:spPr/>
      <dgm:t>
        <a:bodyPr/>
        <a:lstStyle/>
        <a:p>
          <a:endParaRPr lang="en-US"/>
        </a:p>
      </dgm:t>
    </dgm:pt>
    <dgm:pt modelId="{5EDE7D33-F6BC-4D84-8A2C-78525067C1B5}" type="pres">
      <dgm:prSet presAssocID="{C98C41DB-A256-4DD6-9087-BEEDD9D36424}" presName="extraNode" presStyleLbl="node1" presStyleIdx="0" presStyleCnt="5"/>
      <dgm:spPr/>
    </dgm:pt>
    <dgm:pt modelId="{8F9BCFB6-4E51-43CA-BE15-9AFB8F2DBBB1}" type="pres">
      <dgm:prSet presAssocID="{C98C41DB-A256-4DD6-9087-BEEDD9D36424}" presName="dstNode" presStyleLbl="node1" presStyleIdx="0" presStyleCnt="5"/>
      <dgm:spPr/>
    </dgm:pt>
    <dgm:pt modelId="{F35A9806-AA1A-4329-8FF5-478B21036177}" type="pres">
      <dgm:prSet presAssocID="{78C0DCE5-717D-499A-A13D-8E657BBC839D}" presName="text_1" presStyleLbl="node1" presStyleIdx="0" presStyleCnt="5">
        <dgm:presLayoutVars>
          <dgm:bulletEnabled val="1"/>
        </dgm:presLayoutVars>
      </dgm:prSet>
      <dgm:spPr/>
      <dgm:t>
        <a:bodyPr/>
        <a:lstStyle/>
        <a:p>
          <a:endParaRPr lang="en-US"/>
        </a:p>
      </dgm:t>
    </dgm:pt>
    <dgm:pt modelId="{F38D4581-84B6-4659-9515-8198019A45C3}" type="pres">
      <dgm:prSet presAssocID="{78C0DCE5-717D-499A-A13D-8E657BBC839D}" presName="accent_1" presStyleCnt="0"/>
      <dgm:spPr/>
    </dgm:pt>
    <dgm:pt modelId="{DC2FD81A-6741-4990-AAD5-568A6C2E1FB9}" type="pres">
      <dgm:prSet presAssocID="{78C0DCE5-717D-499A-A13D-8E657BBC839D}" presName="accentRepeatNode" presStyleLbl="solidFgAcc1" presStyleIdx="0" presStyleCnt="5"/>
      <dgm:spPr/>
    </dgm:pt>
    <dgm:pt modelId="{9A68DEFF-9AF3-489F-BD38-58D3AE1DE261}" type="pres">
      <dgm:prSet presAssocID="{8ECD6D61-14F5-407E-AF8A-AC483FFCCA76}" presName="text_2" presStyleLbl="node1" presStyleIdx="1" presStyleCnt="5">
        <dgm:presLayoutVars>
          <dgm:bulletEnabled val="1"/>
        </dgm:presLayoutVars>
      </dgm:prSet>
      <dgm:spPr/>
      <dgm:t>
        <a:bodyPr/>
        <a:lstStyle/>
        <a:p>
          <a:endParaRPr lang="en-US"/>
        </a:p>
      </dgm:t>
    </dgm:pt>
    <dgm:pt modelId="{F69C5C10-63AA-45AE-8A9B-F0111875F647}" type="pres">
      <dgm:prSet presAssocID="{8ECD6D61-14F5-407E-AF8A-AC483FFCCA76}" presName="accent_2" presStyleCnt="0"/>
      <dgm:spPr/>
    </dgm:pt>
    <dgm:pt modelId="{F8078680-956F-47C7-AE41-C2423D9DEBEF}" type="pres">
      <dgm:prSet presAssocID="{8ECD6D61-14F5-407E-AF8A-AC483FFCCA76}" presName="accentRepeatNode" presStyleLbl="solidFgAcc1" presStyleIdx="1" presStyleCnt="5"/>
      <dgm:spPr/>
    </dgm:pt>
    <dgm:pt modelId="{8FD41AE8-125B-45A4-95BD-BF0BE3274418}" type="pres">
      <dgm:prSet presAssocID="{7FB88917-EB37-4D7C-8197-BBF767002330}" presName="text_3" presStyleLbl="node1" presStyleIdx="2" presStyleCnt="5">
        <dgm:presLayoutVars>
          <dgm:bulletEnabled val="1"/>
        </dgm:presLayoutVars>
      </dgm:prSet>
      <dgm:spPr/>
      <dgm:t>
        <a:bodyPr/>
        <a:lstStyle/>
        <a:p>
          <a:endParaRPr lang="en-US"/>
        </a:p>
      </dgm:t>
    </dgm:pt>
    <dgm:pt modelId="{0B0D4AA8-F93A-4A8F-982F-3F13A7D9C7E3}" type="pres">
      <dgm:prSet presAssocID="{7FB88917-EB37-4D7C-8197-BBF767002330}" presName="accent_3" presStyleCnt="0"/>
      <dgm:spPr/>
    </dgm:pt>
    <dgm:pt modelId="{35B497EF-F8E7-4FEE-B8E4-18F804FC790C}" type="pres">
      <dgm:prSet presAssocID="{7FB88917-EB37-4D7C-8197-BBF767002330}" presName="accentRepeatNode" presStyleLbl="solidFgAcc1" presStyleIdx="2" presStyleCnt="5"/>
      <dgm:spPr/>
    </dgm:pt>
    <dgm:pt modelId="{D7656A69-E34F-48A6-8693-8243DD4D4B2E}" type="pres">
      <dgm:prSet presAssocID="{B28A7D89-F0A0-43E5-858B-0B50862D71B2}" presName="text_4" presStyleLbl="node1" presStyleIdx="3" presStyleCnt="5">
        <dgm:presLayoutVars>
          <dgm:bulletEnabled val="1"/>
        </dgm:presLayoutVars>
      </dgm:prSet>
      <dgm:spPr/>
      <dgm:t>
        <a:bodyPr/>
        <a:lstStyle/>
        <a:p>
          <a:endParaRPr lang="en-US"/>
        </a:p>
      </dgm:t>
    </dgm:pt>
    <dgm:pt modelId="{17C83ABD-A6CE-4E29-B569-AD29D25ED860}" type="pres">
      <dgm:prSet presAssocID="{B28A7D89-F0A0-43E5-858B-0B50862D71B2}" presName="accent_4" presStyleCnt="0"/>
      <dgm:spPr/>
    </dgm:pt>
    <dgm:pt modelId="{DC3E38BF-99BE-4D7A-ADEA-1279B8CE55AE}" type="pres">
      <dgm:prSet presAssocID="{B28A7D89-F0A0-43E5-858B-0B50862D71B2}" presName="accentRepeatNode" presStyleLbl="solidFgAcc1" presStyleIdx="3" presStyleCnt="5"/>
      <dgm:spPr/>
    </dgm:pt>
    <dgm:pt modelId="{BFA17CB5-5246-4E4E-B1C3-0DAD7548A52D}" type="pres">
      <dgm:prSet presAssocID="{9A2AE61F-D5BB-44BC-AC7D-637BBB3572D1}" presName="text_5" presStyleLbl="node1" presStyleIdx="4" presStyleCnt="5">
        <dgm:presLayoutVars>
          <dgm:bulletEnabled val="1"/>
        </dgm:presLayoutVars>
      </dgm:prSet>
      <dgm:spPr/>
      <dgm:t>
        <a:bodyPr/>
        <a:lstStyle/>
        <a:p>
          <a:endParaRPr lang="en-US"/>
        </a:p>
      </dgm:t>
    </dgm:pt>
    <dgm:pt modelId="{93B72B02-B289-4CF1-A7B0-761CE47260B7}" type="pres">
      <dgm:prSet presAssocID="{9A2AE61F-D5BB-44BC-AC7D-637BBB3572D1}" presName="accent_5" presStyleCnt="0"/>
      <dgm:spPr/>
    </dgm:pt>
    <dgm:pt modelId="{A33182FA-5FFE-4C53-8ADF-B83C7538DD39}" type="pres">
      <dgm:prSet presAssocID="{9A2AE61F-D5BB-44BC-AC7D-637BBB3572D1}" presName="accentRepeatNode" presStyleLbl="solidFgAcc1" presStyleIdx="4" presStyleCnt="5"/>
      <dgm:spPr/>
    </dgm:pt>
  </dgm:ptLst>
  <dgm:cxnLst>
    <dgm:cxn modelId="{5B702DCE-2985-4661-836F-1B87EB8191E6}" type="presOf" srcId="{A9C4D01E-77C3-454D-8E32-004D1C7D4EEC}" destId="{E3AF4CFE-EFD8-4FF0-8409-D027A37D0B12}" srcOrd="0" destOrd="0" presId="urn:microsoft.com/office/officeart/2008/layout/VerticalCurvedList"/>
    <dgm:cxn modelId="{DB5F4132-8623-436B-AA91-31CA668058FE}" srcId="{C98C41DB-A256-4DD6-9087-BEEDD9D36424}" destId="{78C0DCE5-717D-499A-A13D-8E657BBC839D}" srcOrd="0" destOrd="0" parTransId="{96A2A012-59C2-4D4C-84AE-474AFC27D9BA}" sibTransId="{A9C4D01E-77C3-454D-8E32-004D1C7D4EEC}"/>
    <dgm:cxn modelId="{2C409A1B-6FFF-4710-9750-0BE001DB1FFF}" srcId="{C98C41DB-A256-4DD6-9087-BEEDD9D36424}" destId="{9A2AE61F-D5BB-44BC-AC7D-637BBB3572D1}" srcOrd="4" destOrd="0" parTransId="{C32B7C50-B9F4-48C8-91E4-355011B753BA}" sibTransId="{96D40390-0CF4-4BE8-B427-82C9FB8C6428}"/>
    <dgm:cxn modelId="{199AC8A9-2F23-4032-9867-0DFD1AABB8BB}" type="presOf" srcId="{9A2AE61F-D5BB-44BC-AC7D-637BBB3572D1}" destId="{BFA17CB5-5246-4E4E-B1C3-0DAD7548A52D}" srcOrd="0" destOrd="0" presId="urn:microsoft.com/office/officeart/2008/layout/VerticalCurvedList"/>
    <dgm:cxn modelId="{20B68C51-BAD3-4EEA-8619-DFB006B5E9B3}" srcId="{C98C41DB-A256-4DD6-9087-BEEDD9D36424}" destId="{7FB88917-EB37-4D7C-8197-BBF767002330}" srcOrd="2" destOrd="0" parTransId="{C2260D86-49B4-4240-A776-BFB4B0C63A23}" sibTransId="{D551650F-EA4D-45CF-B12C-88DC07650A3A}"/>
    <dgm:cxn modelId="{B3AF8D29-C6DC-4A1F-B2EE-7300D35E869D}" type="presOf" srcId="{B28A7D89-F0A0-43E5-858B-0B50862D71B2}" destId="{D7656A69-E34F-48A6-8693-8243DD4D4B2E}" srcOrd="0" destOrd="0" presId="urn:microsoft.com/office/officeart/2008/layout/VerticalCurvedList"/>
    <dgm:cxn modelId="{14E7A1BB-9E02-4D37-A772-EA950F263852}" type="presOf" srcId="{C98C41DB-A256-4DD6-9087-BEEDD9D36424}" destId="{79318394-5224-4893-AF5C-6FFBE511F8C3}" srcOrd="0" destOrd="0" presId="urn:microsoft.com/office/officeart/2008/layout/VerticalCurvedList"/>
    <dgm:cxn modelId="{49CDA3A2-7C98-43D1-B1B0-B95172CD66F4}" type="presOf" srcId="{7FB88917-EB37-4D7C-8197-BBF767002330}" destId="{8FD41AE8-125B-45A4-95BD-BF0BE3274418}" srcOrd="0" destOrd="0" presId="urn:microsoft.com/office/officeart/2008/layout/VerticalCurvedList"/>
    <dgm:cxn modelId="{50F11330-6EE8-47FE-8B14-7C4929C808A6}" srcId="{C98C41DB-A256-4DD6-9087-BEEDD9D36424}" destId="{8ECD6D61-14F5-407E-AF8A-AC483FFCCA76}" srcOrd="1" destOrd="0" parTransId="{89A69AC7-6915-467C-9EA7-4C496065A16F}" sibTransId="{D5EDEC59-2677-4565-A437-694D00C5C712}"/>
    <dgm:cxn modelId="{DED3DD50-A3EC-482B-938C-CD654197D93B}" srcId="{C98C41DB-A256-4DD6-9087-BEEDD9D36424}" destId="{B28A7D89-F0A0-43E5-858B-0B50862D71B2}" srcOrd="3" destOrd="0" parTransId="{36195685-B511-4E9A-B210-D2B15ED099A9}" sibTransId="{A23E5AC8-6890-46A6-BD2A-872AE27964DE}"/>
    <dgm:cxn modelId="{88C83AE7-8B2A-44E7-8144-21FA3794EEDF}" type="presOf" srcId="{78C0DCE5-717D-499A-A13D-8E657BBC839D}" destId="{F35A9806-AA1A-4329-8FF5-478B21036177}" srcOrd="0" destOrd="0" presId="urn:microsoft.com/office/officeart/2008/layout/VerticalCurvedList"/>
    <dgm:cxn modelId="{DF266EAE-413A-49F1-8C10-B4A1EF03C40F}" type="presOf" srcId="{8ECD6D61-14F5-407E-AF8A-AC483FFCCA76}" destId="{9A68DEFF-9AF3-489F-BD38-58D3AE1DE261}" srcOrd="0" destOrd="0" presId="urn:microsoft.com/office/officeart/2008/layout/VerticalCurvedList"/>
    <dgm:cxn modelId="{4F9B2C1B-A50A-426E-A219-96213A4D3FE0}" type="presParOf" srcId="{79318394-5224-4893-AF5C-6FFBE511F8C3}" destId="{4F76F852-A85A-4F9F-8C5D-1DA65793965C}" srcOrd="0" destOrd="0" presId="urn:microsoft.com/office/officeart/2008/layout/VerticalCurvedList"/>
    <dgm:cxn modelId="{9982315B-C79A-41C5-BFD4-581A3444D12C}" type="presParOf" srcId="{4F76F852-A85A-4F9F-8C5D-1DA65793965C}" destId="{F6026DCC-AF97-482C-A922-1EBA1A6F26C7}" srcOrd="0" destOrd="0" presId="urn:microsoft.com/office/officeart/2008/layout/VerticalCurvedList"/>
    <dgm:cxn modelId="{DB4A3F8A-918E-4CB3-9B7D-3E0AF6209C7B}" type="presParOf" srcId="{F6026DCC-AF97-482C-A922-1EBA1A6F26C7}" destId="{528CF905-E8B3-4A8C-B401-7965387F7C73}" srcOrd="0" destOrd="0" presId="urn:microsoft.com/office/officeart/2008/layout/VerticalCurvedList"/>
    <dgm:cxn modelId="{5579912B-72AA-4910-BA11-86B9F9623D67}" type="presParOf" srcId="{F6026DCC-AF97-482C-A922-1EBA1A6F26C7}" destId="{E3AF4CFE-EFD8-4FF0-8409-D027A37D0B12}" srcOrd="1" destOrd="0" presId="urn:microsoft.com/office/officeart/2008/layout/VerticalCurvedList"/>
    <dgm:cxn modelId="{90465C9D-C039-4375-8BC4-4CE667E9CC51}" type="presParOf" srcId="{F6026DCC-AF97-482C-A922-1EBA1A6F26C7}" destId="{5EDE7D33-F6BC-4D84-8A2C-78525067C1B5}" srcOrd="2" destOrd="0" presId="urn:microsoft.com/office/officeart/2008/layout/VerticalCurvedList"/>
    <dgm:cxn modelId="{A024FCF1-A585-4BD7-A871-D5B1993BE2B4}" type="presParOf" srcId="{F6026DCC-AF97-482C-A922-1EBA1A6F26C7}" destId="{8F9BCFB6-4E51-43CA-BE15-9AFB8F2DBBB1}" srcOrd="3" destOrd="0" presId="urn:microsoft.com/office/officeart/2008/layout/VerticalCurvedList"/>
    <dgm:cxn modelId="{443641F6-C02D-401B-867D-93257F8D604E}" type="presParOf" srcId="{4F76F852-A85A-4F9F-8C5D-1DA65793965C}" destId="{F35A9806-AA1A-4329-8FF5-478B21036177}" srcOrd="1" destOrd="0" presId="urn:microsoft.com/office/officeart/2008/layout/VerticalCurvedList"/>
    <dgm:cxn modelId="{95304B77-AB90-4104-B41F-6CF043E4EEFB}" type="presParOf" srcId="{4F76F852-A85A-4F9F-8C5D-1DA65793965C}" destId="{F38D4581-84B6-4659-9515-8198019A45C3}" srcOrd="2" destOrd="0" presId="urn:microsoft.com/office/officeart/2008/layout/VerticalCurvedList"/>
    <dgm:cxn modelId="{FFC4CEA1-0156-4E10-9469-F31B69DF5419}" type="presParOf" srcId="{F38D4581-84B6-4659-9515-8198019A45C3}" destId="{DC2FD81A-6741-4990-AAD5-568A6C2E1FB9}" srcOrd="0" destOrd="0" presId="urn:microsoft.com/office/officeart/2008/layout/VerticalCurvedList"/>
    <dgm:cxn modelId="{983FDD39-263B-42B9-8641-E23EE93B63EC}" type="presParOf" srcId="{4F76F852-A85A-4F9F-8C5D-1DA65793965C}" destId="{9A68DEFF-9AF3-489F-BD38-58D3AE1DE261}" srcOrd="3" destOrd="0" presId="urn:microsoft.com/office/officeart/2008/layout/VerticalCurvedList"/>
    <dgm:cxn modelId="{B7C260CB-0243-48B2-AC2A-4D039094AD7D}" type="presParOf" srcId="{4F76F852-A85A-4F9F-8C5D-1DA65793965C}" destId="{F69C5C10-63AA-45AE-8A9B-F0111875F647}" srcOrd="4" destOrd="0" presId="urn:microsoft.com/office/officeart/2008/layout/VerticalCurvedList"/>
    <dgm:cxn modelId="{AEE25659-8964-44C9-9A81-970BBAB5136D}" type="presParOf" srcId="{F69C5C10-63AA-45AE-8A9B-F0111875F647}" destId="{F8078680-956F-47C7-AE41-C2423D9DEBEF}" srcOrd="0" destOrd="0" presId="urn:microsoft.com/office/officeart/2008/layout/VerticalCurvedList"/>
    <dgm:cxn modelId="{36C498D8-9FF1-4CE5-ADD1-A5C2C7A2D3F0}" type="presParOf" srcId="{4F76F852-A85A-4F9F-8C5D-1DA65793965C}" destId="{8FD41AE8-125B-45A4-95BD-BF0BE3274418}" srcOrd="5" destOrd="0" presId="urn:microsoft.com/office/officeart/2008/layout/VerticalCurvedList"/>
    <dgm:cxn modelId="{3B25EF83-819C-40A4-9070-9600D4BB8FA9}" type="presParOf" srcId="{4F76F852-A85A-4F9F-8C5D-1DA65793965C}" destId="{0B0D4AA8-F93A-4A8F-982F-3F13A7D9C7E3}" srcOrd="6" destOrd="0" presId="urn:microsoft.com/office/officeart/2008/layout/VerticalCurvedList"/>
    <dgm:cxn modelId="{7CCBCE42-55E1-467B-9662-2DA66ED712B8}" type="presParOf" srcId="{0B0D4AA8-F93A-4A8F-982F-3F13A7D9C7E3}" destId="{35B497EF-F8E7-4FEE-B8E4-18F804FC790C}" srcOrd="0" destOrd="0" presId="urn:microsoft.com/office/officeart/2008/layout/VerticalCurvedList"/>
    <dgm:cxn modelId="{A8033BB5-C53F-4D65-AD33-A769CD096D40}" type="presParOf" srcId="{4F76F852-A85A-4F9F-8C5D-1DA65793965C}" destId="{D7656A69-E34F-48A6-8693-8243DD4D4B2E}" srcOrd="7" destOrd="0" presId="urn:microsoft.com/office/officeart/2008/layout/VerticalCurvedList"/>
    <dgm:cxn modelId="{9458C05E-43E3-48A5-8409-23B899435617}" type="presParOf" srcId="{4F76F852-A85A-4F9F-8C5D-1DA65793965C}" destId="{17C83ABD-A6CE-4E29-B569-AD29D25ED860}" srcOrd="8" destOrd="0" presId="urn:microsoft.com/office/officeart/2008/layout/VerticalCurvedList"/>
    <dgm:cxn modelId="{0701B1A2-D0AC-458B-BB5A-3C2407BDF31E}" type="presParOf" srcId="{17C83ABD-A6CE-4E29-B569-AD29D25ED860}" destId="{DC3E38BF-99BE-4D7A-ADEA-1279B8CE55AE}" srcOrd="0" destOrd="0" presId="urn:microsoft.com/office/officeart/2008/layout/VerticalCurvedList"/>
    <dgm:cxn modelId="{865DD2D1-2163-47F6-8816-52957FD34426}" type="presParOf" srcId="{4F76F852-A85A-4F9F-8C5D-1DA65793965C}" destId="{BFA17CB5-5246-4E4E-B1C3-0DAD7548A52D}" srcOrd="9" destOrd="0" presId="urn:microsoft.com/office/officeart/2008/layout/VerticalCurvedList"/>
    <dgm:cxn modelId="{E548316A-6600-46B6-8084-08838384C215}" type="presParOf" srcId="{4F76F852-A85A-4F9F-8C5D-1DA65793965C}" destId="{93B72B02-B289-4CF1-A7B0-761CE47260B7}" srcOrd="10" destOrd="0" presId="urn:microsoft.com/office/officeart/2008/layout/VerticalCurvedList"/>
    <dgm:cxn modelId="{393ADD26-CBD0-4B0D-98A2-8203730A0FDF}" type="presParOf" srcId="{93B72B02-B289-4CF1-A7B0-761CE47260B7}" destId="{A33182FA-5FFE-4C53-8ADF-B83C7538DD3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AF4CFE-EFD8-4FF0-8409-D027A37D0B12}">
      <dsp:nvSpPr>
        <dsp:cNvPr id="0" name=""/>
        <dsp:cNvSpPr/>
      </dsp:nvSpPr>
      <dsp:spPr>
        <a:xfrm>
          <a:off x="-4599004" y="-705117"/>
          <a:ext cx="5478362" cy="5478362"/>
        </a:xfrm>
        <a:prstGeom prst="blockArc">
          <a:avLst>
            <a:gd name="adj1" fmla="val 18900000"/>
            <a:gd name="adj2" fmla="val 2700000"/>
            <a:gd name="adj3" fmla="val 394"/>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5A9806-AA1A-4329-8FF5-478B21036177}">
      <dsp:nvSpPr>
        <dsp:cNvPr id="0" name=""/>
        <dsp:cNvSpPr/>
      </dsp:nvSpPr>
      <dsp:spPr>
        <a:xfrm>
          <a:off x="384919" y="254176"/>
          <a:ext cx="8347367" cy="508678"/>
        </a:xfrm>
        <a:prstGeom prst="rect">
          <a:avLst/>
        </a:prstGeom>
        <a:noFill/>
        <a:ln w="127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764" tIns="71120" rIns="71120" bIns="71120" numCol="1" spcCol="1270" anchor="ctr" anchorCtr="0">
          <a:noAutofit/>
        </a:bodyPr>
        <a:lstStyle/>
        <a:p>
          <a:pPr lvl="0" algn="l" defTabSz="1244600">
            <a:lnSpc>
              <a:spcPct val="90000"/>
            </a:lnSpc>
            <a:spcBef>
              <a:spcPct val="0"/>
            </a:spcBef>
            <a:spcAft>
              <a:spcPct val="35000"/>
            </a:spcAft>
          </a:pPr>
          <a:r>
            <a:rPr lang="en-US" sz="2800" kern="1200" dirty="0" err="1" smtClean="0">
              <a:latin typeface="Times New Roman" pitchFamily="18" charset="0"/>
              <a:cs typeface="Times New Roman" pitchFamily="18" charset="0"/>
            </a:rPr>
            <a:t>Giới</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thiệu</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chung</a:t>
          </a:r>
          <a:endParaRPr lang="en-US" sz="2800" kern="1200" dirty="0" smtClean="0">
            <a:latin typeface="Times New Roman" pitchFamily="18" charset="0"/>
            <a:cs typeface="Times New Roman" pitchFamily="18" charset="0"/>
          </a:endParaRPr>
        </a:p>
      </dsp:txBody>
      <dsp:txXfrm>
        <a:off x="384919" y="254176"/>
        <a:ext cx="8347367" cy="508678"/>
      </dsp:txXfrm>
    </dsp:sp>
    <dsp:sp modelId="{DC2FD81A-6741-4990-AAD5-568A6C2E1FB9}">
      <dsp:nvSpPr>
        <dsp:cNvPr id="0" name=""/>
        <dsp:cNvSpPr/>
      </dsp:nvSpPr>
      <dsp:spPr>
        <a:xfrm>
          <a:off x="66995" y="190591"/>
          <a:ext cx="635848" cy="635848"/>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68DEFF-9AF3-489F-BD38-58D3AE1DE261}">
      <dsp:nvSpPr>
        <dsp:cNvPr id="0" name=""/>
        <dsp:cNvSpPr/>
      </dsp:nvSpPr>
      <dsp:spPr>
        <a:xfrm>
          <a:off x="749423" y="1016950"/>
          <a:ext cx="7982863" cy="508678"/>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764" tIns="71120" rIns="71120" bIns="71120" numCol="1" spcCol="1270" anchor="ctr" anchorCtr="0">
          <a:noAutofit/>
        </a:bodyPr>
        <a:lstStyle/>
        <a:p>
          <a:pPr lvl="0" algn="l" defTabSz="1244600">
            <a:lnSpc>
              <a:spcPct val="90000"/>
            </a:lnSpc>
            <a:spcBef>
              <a:spcPct val="0"/>
            </a:spcBef>
            <a:spcAft>
              <a:spcPct val="35000"/>
            </a:spcAft>
          </a:pPr>
          <a:r>
            <a:rPr lang="en-US" sz="2800" kern="1200" dirty="0" err="1" smtClean="0">
              <a:latin typeface="Times New Roman" pitchFamily="18" charset="0"/>
              <a:cs typeface="Times New Roman" pitchFamily="18" charset="0"/>
            </a:rPr>
            <a:t>Mô</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hình</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kiến</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trúc</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tổng</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quát</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Cơ</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sở</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dữ</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liệu</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ba</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mức</a:t>
          </a:r>
          <a:endParaRPr lang="en-US" sz="2800" kern="1200" dirty="0" smtClean="0">
            <a:latin typeface="Times New Roman" pitchFamily="18" charset="0"/>
            <a:cs typeface="Times New Roman" pitchFamily="18" charset="0"/>
          </a:endParaRPr>
        </a:p>
      </dsp:txBody>
      <dsp:txXfrm>
        <a:off x="749423" y="1016950"/>
        <a:ext cx="7982863" cy="508678"/>
      </dsp:txXfrm>
    </dsp:sp>
    <dsp:sp modelId="{F8078680-956F-47C7-AE41-C2423D9DEBEF}">
      <dsp:nvSpPr>
        <dsp:cNvPr id="0" name=""/>
        <dsp:cNvSpPr/>
      </dsp:nvSpPr>
      <dsp:spPr>
        <a:xfrm>
          <a:off x="431499" y="953365"/>
          <a:ext cx="635848" cy="635848"/>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D41AE8-125B-45A4-95BD-BF0BE3274418}">
      <dsp:nvSpPr>
        <dsp:cNvPr id="0" name=""/>
        <dsp:cNvSpPr/>
      </dsp:nvSpPr>
      <dsp:spPr>
        <a:xfrm>
          <a:off x="861297" y="1779724"/>
          <a:ext cx="7870989" cy="508678"/>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764" tIns="71120" rIns="71120" bIns="71120" numCol="1" spcCol="1270" anchor="ctr" anchorCtr="0">
          <a:noAutofit/>
        </a:bodyPr>
        <a:lstStyle/>
        <a:p>
          <a:pPr lvl="0" algn="l" defTabSz="1244600">
            <a:lnSpc>
              <a:spcPct val="90000"/>
            </a:lnSpc>
            <a:spcBef>
              <a:spcPct val="0"/>
            </a:spcBef>
            <a:spcAft>
              <a:spcPct val="35000"/>
            </a:spcAft>
          </a:pPr>
          <a:r>
            <a:rPr lang="en-US" sz="2800" kern="1200" dirty="0" err="1" smtClean="0">
              <a:latin typeface="Times New Roman" pitchFamily="18" charset="0"/>
              <a:cs typeface="Times New Roman" pitchFamily="18" charset="0"/>
            </a:rPr>
            <a:t>Tính</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độc</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lập</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giữa</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dữ</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liệu</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và</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chương</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trình</a:t>
          </a:r>
          <a:endParaRPr lang="en-US" sz="2800" kern="1200" dirty="0" smtClean="0">
            <a:latin typeface="Times New Roman" pitchFamily="18" charset="0"/>
            <a:cs typeface="Times New Roman" pitchFamily="18" charset="0"/>
          </a:endParaRPr>
        </a:p>
      </dsp:txBody>
      <dsp:txXfrm>
        <a:off x="861297" y="1779724"/>
        <a:ext cx="7870989" cy="508678"/>
      </dsp:txXfrm>
    </dsp:sp>
    <dsp:sp modelId="{35B497EF-F8E7-4FEE-B8E4-18F804FC790C}">
      <dsp:nvSpPr>
        <dsp:cNvPr id="0" name=""/>
        <dsp:cNvSpPr/>
      </dsp:nvSpPr>
      <dsp:spPr>
        <a:xfrm>
          <a:off x="543373" y="1716139"/>
          <a:ext cx="635848" cy="635848"/>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656A69-E34F-48A6-8693-8243DD4D4B2E}">
      <dsp:nvSpPr>
        <dsp:cNvPr id="0" name=""/>
        <dsp:cNvSpPr/>
      </dsp:nvSpPr>
      <dsp:spPr>
        <a:xfrm>
          <a:off x="749423" y="2542498"/>
          <a:ext cx="7982863" cy="508678"/>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764" tIns="71120" rIns="71120" bIns="71120" numCol="1" spcCol="1270" anchor="ctr" anchorCtr="0">
          <a:noAutofit/>
        </a:bodyPr>
        <a:lstStyle/>
        <a:p>
          <a:pPr lvl="0" algn="l" defTabSz="1244600">
            <a:lnSpc>
              <a:spcPct val="90000"/>
            </a:lnSpc>
            <a:spcBef>
              <a:spcPct val="0"/>
            </a:spcBef>
            <a:spcAft>
              <a:spcPct val="35000"/>
            </a:spcAft>
          </a:pPr>
          <a:r>
            <a:rPr lang="en-US" sz="2800" kern="1200" dirty="0" err="1" smtClean="0">
              <a:latin typeface="Times New Roman" pitchFamily="18" charset="0"/>
              <a:cs typeface="Times New Roman" pitchFamily="18" charset="0"/>
            </a:rPr>
            <a:t>Hệ</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Quản</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trị</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Cơ</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sở</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dữ</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liệu</a:t>
          </a:r>
          <a:endParaRPr lang="en-US" sz="2800" kern="1200" dirty="0">
            <a:latin typeface="Times New Roman" pitchFamily="18" charset="0"/>
            <a:cs typeface="Times New Roman" pitchFamily="18" charset="0"/>
          </a:endParaRPr>
        </a:p>
      </dsp:txBody>
      <dsp:txXfrm>
        <a:off x="749423" y="2542498"/>
        <a:ext cx="7982863" cy="508678"/>
      </dsp:txXfrm>
    </dsp:sp>
    <dsp:sp modelId="{DC3E38BF-99BE-4D7A-ADEA-1279B8CE55AE}">
      <dsp:nvSpPr>
        <dsp:cNvPr id="0" name=""/>
        <dsp:cNvSpPr/>
      </dsp:nvSpPr>
      <dsp:spPr>
        <a:xfrm>
          <a:off x="431499" y="2478913"/>
          <a:ext cx="635848" cy="635848"/>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FA17CB5-5246-4E4E-B1C3-0DAD7548A52D}">
      <dsp:nvSpPr>
        <dsp:cNvPr id="0" name=""/>
        <dsp:cNvSpPr/>
      </dsp:nvSpPr>
      <dsp:spPr>
        <a:xfrm>
          <a:off x="384919" y="3305271"/>
          <a:ext cx="8347367" cy="508678"/>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764" tIns="71120" rIns="71120" bIns="71120" numCol="1" spcCol="1270" anchor="ctr" anchorCtr="0">
          <a:noAutofit/>
        </a:bodyPr>
        <a:lstStyle/>
        <a:p>
          <a:pPr lvl="0" algn="l" defTabSz="1244600">
            <a:lnSpc>
              <a:spcPct val="90000"/>
            </a:lnSpc>
            <a:spcBef>
              <a:spcPct val="0"/>
            </a:spcBef>
            <a:spcAft>
              <a:spcPct val="35000"/>
            </a:spcAft>
          </a:pPr>
          <a:r>
            <a:rPr lang="en-US" sz="2800" kern="1200" dirty="0" err="1" smtClean="0">
              <a:latin typeface="Times New Roman" pitchFamily="18" charset="0"/>
              <a:cs typeface="Times New Roman" pitchFamily="18" charset="0"/>
            </a:rPr>
            <a:t>Các</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mô</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hình</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dữ</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liệu</a:t>
          </a:r>
          <a:endParaRPr lang="en-US" sz="2800" kern="1200" dirty="0">
            <a:latin typeface="Times New Roman" pitchFamily="18" charset="0"/>
            <a:cs typeface="Times New Roman" pitchFamily="18" charset="0"/>
          </a:endParaRPr>
        </a:p>
      </dsp:txBody>
      <dsp:txXfrm>
        <a:off x="384919" y="3305271"/>
        <a:ext cx="8347367" cy="508678"/>
      </dsp:txXfrm>
    </dsp:sp>
    <dsp:sp modelId="{A33182FA-5FFE-4C53-8ADF-B83C7538DD39}">
      <dsp:nvSpPr>
        <dsp:cNvPr id="0" name=""/>
        <dsp:cNvSpPr/>
      </dsp:nvSpPr>
      <dsp:spPr>
        <a:xfrm>
          <a:off x="66995" y="3241686"/>
          <a:ext cx="635848" cy="635848"/>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07815A83-21D4-4526-9CE6-2D86A6D2862D}" type="datetimeFigureOut">
              <a:rPr lang="en-US"/>
              <a:pPr>
                <a:defRPr/>
              </a:pPr>
              <a:t>9/5/2020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itchFamily="34" charset="0"/>
              </a:defRPr>
            </a:lvl1pPr>
          </a:lstStyle>
          <a:p>
            <a:pPr>
              <a:defRPr/>
            </a:pPr>
            <a:fld id="{E4B52D9B-B8BF-4BE9-8674-916B43F40AC8}" type="slidenum">
              <a:rPr lang="en-US"/>
              <a:pPr>
                <a:defRPr/>
              </a:pPr>
              <a:t>‹#›</a:t>
            </a:fld>
            <a:endParaRPr lang="en-US"/>
          </a:p>
        </p:txBody>
      </p:sp>
    </p:spTree>
    <p:extLst>
      <p:ext uri="{BB962C8B-B14F-4D97-AF65-F5344CB8AC3E}">
        <p14:creationId xmlns:p14="http://schemas.microsoft.com/office/powerpoint/2010/main" val="11742460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7" name="Straight Connector 4"/>
          <p:cNvCxnSpPr/>
          <p:nvPr userDrawn="1"/>
        </p:nvCxnSpPr>
        <p:spPr>
          <a:xfrm flipV="1">
            <a:off x="3175" y="5937250"/>
            <a:ext cx="7938" cy="6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0"/>
          <p:cNvCxnSpPr/>
          <p:nvPr userDrawn="1"/>
        </p:nvCxnSpPr>
        <p:spPr>
          <a:xfrm flipV="1">
            <a:off x="3175" y="5937250"/>
            <a:ext cx="7938" cy="635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lang="en-US" smtClean="0"/>
              <a:t>Click to edit Master title style</a:t>
            </a:r>
            <a:endParaRPr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Date Placeholder 29"/>
          <p:cNvSpPr>
            <a:spLocks noGrp="1"/>
          </p:cNvSpPr>
          <p:nvPr>
            <p:ph type="dt" sz="half" idx="10"/>
          </p:nvPr>
        </p:nvSpPr>
        <p:spPr/>
        <p:txBody>
          <a:bodyPr/>
          <a:lstStyle>
            <a:lvl1pPr>
              <a:defRPr/>
            </a:lvl1pPr>
          </a:lstStyle>
          <a:p>
            <a:pPr>
              <a:defRPr/>
            </a:pPr>
            <a:fld id="{0D8D4F2B-A6C6-42A9-A80C-2D9AB18E5E70}" type="datetime1">
              <a:rPr lang="en-US" smtClean="0"/>
              <a:t>9/5/2020</a:t>
            </a:fld>
            <a:endParaRPr lang="en-US"/>
          </a:p>
        </p:txBody>
      </p:sp>
      <p:sp>
        <p:nvSpPr>
          <p:cNvPr id="11" name="Footer Placeholder 18"/>
          <p:cNvSpPr>
            <a:spLocks noGrp="1"/>
          </p:cNvSpPr>
          <p:nvPr>
            <p:ph type="ftr" sz="quarter" idx="11"/>
          </p:nvPr>
        </p:nvSpPr>
        <p:spPr/>
        <p:txBody>
          <a:bodyPr/>
          <a:lstStyle>
            <a:lvl1pPr>
              <a:defRPr/>
            </a:lvl1pPr>
          </a:lstStyle>
          <a:p>
            <a:pPr>
              <a:defRPr/>
            </a:pPr>
            <a:endParaRPr lang="en-US"/>
          </a:p>
        </p:txBody>
      </p:sp>
      <p:sp>
        <p:nvSpPr>
          <p:cNvPr id="12" name="Slide Number Placeholder 26"/>
          <p:cNvSpPr>
            <a:spLocks noGrp="1"/>
          </p:cNvSpPr>
          <p:nvPr>
            <p:ph type="sldNum" sz="quarter" idx="12"/>
          </p:nvPr>
        </p:nvSpPr>
        <p:spPr/>
        <p:txBody>
          <a:bodyPr/>
          <a:lstStyle>
            <a:lvl1pPr>
              <a:defRPr smtClean="0"/>
            </a:lvl1pPr>
          </a:lstStyle>
          <a:p>
            <a:pPr>
              <a:defRPr/>
            </a:pPr>
            <a:fld id="{BE740503-E42D-4267-812F-3E78873EA9CA}" type="slidenum">
              <a:rPr lang="en-US"/>
              <a:pPr>
                <a:defRPr/>
              </a:pPr>
              <a:t>‹#›</a:t>
            </a:fld>
            <a:endParaRPr lang="en-US"/>
          </a:p>
        </p:txBody>
      </p:sp>
      <p:sp>
        <p:nvSpPr>
          <p:cNvPr id="13" name="Google Shape;38;p3"/>
          <p:cNvSpPr txBox="1"/>
          <p:nvPr userDrawn="1"/>
        </p:nvSpPr>
        <p:spPr>
          <a:xfrm>
            <a:off x="4563897" y="6368142"/>
            <a:ext cx="7211721"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1" i="1" u="none" strike="noStrike" cap="none" baseline="0" dirty="0" err="1" smtClean="0">
                <a:solidFill>
                  <a:srgbClr val="FFCC00"/>
                </a:solidFill>
                <a:latin typeface="Tahoma"/>
                <a:ea typeface="Tahoma"/>
                <a:cs typeface="Tahoma"/>
                <a:sym typeface="Symbol"/>
              </a:rPr>
              <a:t>Môn</a:t>
            </a:r>
            <a:r>
              <a:rPr lang="en-US" sz="1200" b="1" i="1" u="none" strike="noStrike" cap="none" baseline="0" dirty="0" smtClean="0">
                <a:solidFill>
                  <a:srgbClr val="FFCC00"/>
                </a:solidFill>
                <a:latin typeface="Tahoma"/>
                <a:ea typeface="Tahoma"/>
                <a:cs typeface="Tahoma"/>
                <a:sym typeface="Symbol"/>
              </a:rPr>
              <a:t> </a:t>
            </a:r>
            <a:r>
              <a:rPr lang="en-US" sz="1200" b="1" i="1" u="none" strike="noStrike" cap="none" baseline="0" dirty="0" err="1" smtClean="0">
                <a:solidFill>
                  <a:srgbClr val="FFCC00"/>
                </a:solidFill>
                <a:latin typeface="Tahoma"/>
                <a:ea typeface="Tahoma"/>
                <a:cs typeface="Tahoma"/>
                <a:sym typeface="Symbol"/>
              </a:rPr>
              <a:t>học</a:t>
            </a:r>
            <a:r>
              <a:rPr lang="en-US" sz="1200" b="1" i="1" u="none" strike="noStrike" cap="none" baseline="0" dirty="0" smtClean="0">
                <a:solidFill>
                  <a:srgbClr val="FFCC00"/>
                </a:solidFill>
                <a:latin typeface="Tahoma"/>
                <a:ea typeface="Tahoma"/>
                <a:cs typeface="Tahoma"/>
                <a:sym typeface="Symbol"/>
              </a:rPr>
              <a:t> :   </a:t>
            </a:r>
            <a:r>
              <a:rPr lang="en-US" sz="1200" b="1" i="1" u="none" strike="noStrike" cap="none" baseline="0" dirty="0" err="1" smtClean="0">
                <a:solidFill>
                  <a:srgbClr val="FFCC00"/>
                </a:solidFill>
                <a:latin typeface="Tahoma"/>
                <a:ea typeface="Tahoma"/>
                <a:cs typeface="Tahoma"/>
                <a:sym typeface="Symbol"/>
              </a:rPr>
              <a:t>Thiết</a:t>
            </a:r>
            <a:r>
              <a:rPr lang="en-US" sz="1200" b="1" i="1" u="none" strike="noStrike" cap="none" baseline="0" dirty="0" smtClean="0">
                <a:solidFill>
                  <a:srgbClr val="FFCC00"/>
                </a:solidFill>
                <a:latin typeface="Tahoma"/>
                <a:ea typeface="Tahoma"/>
                <a:cs typeface="Tahoma"/>
                <a:sym typeface="Symbol"/>
              </a:rPr>
              <a:t> </a:t>
            </a:r>
            <a:r>
              <a:rPr lang="en-US" sz="1200" b="1" i="1" u="none" strike="noStrike" cap="none" baseline="0" dirty="0" err="1" smtClean="0">
                <a:solidFill>
                  <a:srgbClr val="FFCC00"/>
                </a:solidFill>
                <a:latin typeface="Tahoma"/>
                <a:ea typeface="Tahoma"/>
                <a:cs typeface="Tahoma"/>
                <a:sym typeface="Symbol"/>
              </a:rPr>
              <a:t>kế</a:t>
            </a:r>
            <a:r>
              <a:rPr lang="en-US" sz="1200" b="1" i="1" u="none" strike="noStrike" cap="none" baseline="0" dirty="0" smtClean="0">
                <a:solidFill>
                  <a:srgbClr val="FFCC00"/>
                </a:solidFill>
                <a:latin typeface="Tahoma"/>
                <a:ea typeface="Tahoma"/>
                <a:cs typeface="Tahoma"/>
                <a:sym typeface="Symbol"/>
              </a:rPr>
              <a:t> </a:t>
            </a:r>
            <a:r>
              <a:rPr lang="en-US" sz="1200" b="1" i="1" u="none" strike="noStrike" cap="none" baseline="0" dirty="0" err="1" smtClean="0">
                <a:solidFill>
                  <a:srgbClr val="FFCC00"/>
                </a:solidFill>
                <a:latin typeface="Tahoma"/>
                <a:ea typeface="Tahoma"/>
                <a:cs typeface="Tahoma"/>
                <a:sym typeface="Symbol"/>
              </a:rPr>
              <a:t>và</a:t>
            </a:r>
            <a:r>
              <a:rPr lang="en-US" sz="1200" b="1" i="1" u="none" strike="noStrike" cap="none" baseline="0" dirty="0" smtClean="0">
                <a:solidFill>
                  <a:srgbClr val="FFCC00"/>
                </a:solidFill>
                <a:latin typeface="Tahoma"/>
                <a:ea typeface="Tahoma"/>
                <a:cs typeface="Tahoma"/>
                <a:sym typeface="Symbol"/>
              </a:rPr>
              <a:t> </a:t>
            </a:r>
            <a:r>
              <a:rPr lang="en-US" sz="1200" b="1" i="1" u="none" strike="noStrike" cap="none" baseline="0" dirty="0" err="1" smtClean="0">
                <a:solidFill>
                  <a:srgbClr val="FFCC00"/>
                </a:solidFill>
                <a:latin typeface="Tahoma"/>
                <a:ea typeface="Tahoma"/>
                <a:cs typeface="Tahoma"/>
                <a:sym typeface="Symbol"/>
              </a:rPr>
              <a:t>phát</a:t>
            </a:r>
            <a:r>
              <a:rPr lang="en-US" sz="1200" b="1" i="1" u="none" strike="noStrike" cap="none" baseline="0" dirty="0" smtClean="0">
                <a:solidFill>
                  <a:srgbClr val="FFCC00"/>
                </a:solidFill>
                <a:latin typeface="Tahoma"/>
                <a:ea typeface="Tahoma"/>
                <a:cs typeface="Tahoma"/>
                <a:sym typeface="Symbol"/>
              </a:rPr>
              <a:t> </a:t>
            </a:r>
            <a:r>
              <a:rPr lang="en-US" sz="1200" b="1" i="1" u="none" strike="noStrike" cap="none" baseline="0" dirty="0" err="1" smtClean="0">
                <a:solidFill>
                  <a:srgbClr val="FFCC00"/>
                </a:solidFill>
                <a:latin typeface="Tahoma"/>
                <a:ea typeface="Tahoma"/>
                <a:cs typeface="Tahoma"/>
                <a:sym typeface="Symbol"/>
              </a:rPr>
              <a:t>triển</a:t>
            </a:r>
            <a:r>
              <a:rPr lang="en-US" sz="1200" b="1" i="1" u="none" strike="noStrike" cap="none" baseline="0" dirty="0" smtClean="0">
                <a:solidFill>
                  <a:srgbClr val="FFCC00"/>
                </a:solidFill>
                <a:latin typeface="Tahoma"/>
                <a:ea typeface="Tahoma"/>
                <a:cs typeface="Tahoma"/>
                <a:sym typeface="Symbol"/>
              </a:rPr>
              <a:t>  </a:t>
            </a:r>
            <a:r>
              <a:rPr lang="en-US" sz="1200" b="1" i="1" u="none" strike="noStrike" cap="none" baseline="0" dirty="0" err="1" smtClean="0">
                <a:solidFill>
                  <a:srgbClr val="FFCC00"/>
                </a:solidFill>
                <a:latin typeface="Tahoma"/>
                <a:ea typeface="Tahoma"/>
                <a:cs typeface="Tahoma"/>
                <a:sym typeface="Symbol"/>
              </a:rPr>
              <a:t>CSDL</a:t>
            </a:r>
            <a:r>
              <a:rPr lang="en-US" sz="1200" b="1" i="1" u="none" strike="noStrike" cap="none" baseline="0" dirty="0" smtClean="0">
                <a:solidFill>
                  <a:srgbClr val="FFCC00"/>
                </a:solidFill>
                <a:latin typeface="Tahoma"/>
                <a:ea typeface="Tahoma"/>
                <a:cs typeface="Tahoma"/>
                <a:sym typeface="Symbol"/>
              </a:rPr>
              <a:t>                          </a:t>
            </a:r>
            <a:r>
              <a:rPr lang="en-US" sz="1200" b="0" i="0" u="none" strike="noStrike" cap="none" dirty="0" smtClean="0">
                <a:solidFill>
                  <a:srgbClr val="FFCC00"/>
                </a:solidFill>
                <a:latin typeface="Tahoma"/>
                <a:ea typeface="Tahoma"/>
                <a:cs typeface="Tahoma"/>
                <a:sym typeface="Symbol"/>
              </a:rPr>
              <a:t>,2018 </a:t>
            </a:r>
            <a:r>
              <a:rPr lang="en-US" sz="1200" b="0" i="0" u="none" strike="noStrike" cap="none" dirty="0" err="1" smtClean="0">
                <a:solidFill>
                  <a:srgbClr val="FFCC00"/>
                </a:solidFill>
                <a:latin typeface="Tahoma"/>
                <a:ea typeface="Tahoma"/>
                <a:cs typeface="Tahoma"/>
                <a:sym typeface="Symbol"/>
              </a:rPr>
              <a:t>PhuXuan</a:t>
            </a:r>
            <a:r>
              <a:rPr lang="en-US" sz="1200" b="0" i="0" u="none" strike="noStrike" cap="none" baseline="0" dirty="0" smtClean="0">
                <a:solidFill>
                  <a:srgbClr val="FFCC00"/>
                </a:solidFill>
                <a:latin typeface="Tahoma"/>
                <a:ea typeface="Tahoma"/>
                <a:cs typeface="Tahoma"/>
                <a:sym typeface="Symbol"/>
              </a:rPr>
              <a:t> University</a:t>
            </a:r>
          </a:p>
          <a:p>
            <a:pPr marL="0" marR="0" lvl="0" indent="0" algn="l" rtl="0">
              <a:spcBef>
                <a:spcPts val="0"/>
              </a:spcBef>
              <a:spcAft>
                <a:spcPts val="0"/>
              </a:spcAft>
              <a:buNone/>
            </a:pPr>
            <a:endParaRPr lang="en-US" sz="1200" b="1" i="1" u="none" strike="noStrike" cap="none" baseline="0" dirty="0" smtClean="0">
              <a:solidFill>
                <a:srgbClr val="FFCC00"/>
              </a:solidFill>
              <a:latin typeface="Tahoma"/>
              <a:ea typeface="Tahoma"/>
              <a:cs typeface="Tahoma"/>
              <a:sym typeface="Symbol"/>
            </a:endParaRPr>
          </a:p>
        </p:txBody>
      </p:sp>
    </p:spTree>
    <p:extLst>
      <p:ext uri="{BB962C8B-B14F-4D97-AF65-F5344CB8AC3E}">
        <p14:creationId xmlns:p14="http://schemas.microsoft.com/office/powerpoint/2010/main" val="50344626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31DC2C2-70B1-451B-B1FC-CE9BE6D234A6}" type="datetime1">
              <a:rPr lang="en-US" smtClean="0"/>
              <a:t>9/5/2020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91EE0798-DDDA-46B4-8D13-9AA881D97D7D}" type="slidenum">
              <a:rPr lang="en-US"/>
              <a:pPr>
                <a:defRPr/>
              </a:pPr>
              <a:t>‹#›</a:t>
            </a:fld>
            <a:endParaRPr lang="en-US"/>
          </a:p>
        </p:txBody>
      </p:sp>
    </p:spTree>
    <p:extLst>
      <p:ext uri="{BB962C8B-B14F-4D97-AF65-F5344CB8AC3E}">
        <p14:creationId xmlns:p14="http://schemas.microsoft.com/office/powerpoint/2010/main" val="1564122302"/>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16FA3F5-1854-4DC6-8718-ECE87052341B}" type="datetime1">
              <a:rPr lang="en-US" smtClean="0"/>
              <a:t>9/5/2020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E33B703B-2EA5-417E-A0C3-536B6028FDDC}" type="slidenum">
              <a:rPr lang="en-US"/>
              <a:pPr>
                <a:defRPr/>
              </a:pPr>
              <a:t>‹#›</a:t>
            </a:fld>
            <a:endParaRPr lang="en-US"/>
          </a:p>
        </p:txBody>
      </p:sp>
    </p:spTree>
    <p:extLst>
      <p:ext uri="{BB962C8B-B14F-4D97-AF65-F5344CB8AC3E}">
        <p14:creationId xmlns:p14="http://schemas.microsoft.com/office/powerpoint/2010/main" val="618876390"/>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0" y="6208713"/>
            <a:ext cx="12192000" cy="649287"/>
            <a:chOff x="0" y="6208894"/>
            <a:chExt cx="12192000" cy="649106"/>
          </a:xfrm>
        </p:grpSpPr>
        <p:sp>
          <p:nvSpPr>
            <p:cNvPr id="5" name="Rectangle 1"/>
            <p:cNvSpPr/>
            <p:nvPr/>
          </p:nvSpPr>
          <p:spPr>
            <a:xfrm>
              <a:off x="3175" y="6220003"/>
              <a:ext cx="12188825" cy="637997"/>
            </a:xfrm>
            <a:prstGeom prst="rect">
              <a:avLst/>
            </a:prstGeom>
            <a:ln>
              <a:noFill/>
            </a:ln>
          </p:spPr>
          <p:style>
            <a:lnRef idx="1">
              <a:schemeClr val="accent3"/>
            </a:lnRef>
            <a:fillRef idx="2">
              <a:schemeClr val="accent3"/>
            </a:fillRef>
            <a:effectRef idx="1">
              <a:schemeClr val="accent3"/>
            </a:effectRef>
            <a:fontRef idx="minor">
              <a:schemeClr val="dk1"/>
            </a:fontRef>
          </p:style>
          <p:txBody>
            <a:bodyPr anchor="ctr"/>
            <a:lstStyle/>
            <a:p>
              <a:pPr algn="ctr" eaLnBrk="1" fontAlgn="auto" hangingPunct="1">
                <a:spcBef>
                  <a:spcPts val="0"/>
                </a:spcBef>
                <a:spcAft>
                  <a:spcPts val="0"/>
                </a:spcAft>
                <a:defRPr/>
              </a:pPr>
              <a:endParaRPr lang="en-US"/>
            </a:p>
          </p:txBody>
        </p:sp>
        <p:cxnSp>
          <p:nvCxnSpPr>
            <p:cNvPr id="6"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7" name="Straight Connector 4"/>
          <p:cNvCxnSpPr/>
          <p:nvPr userDrawn="1"/>
        </p:nvCxnSpPr>
        <p:spPr>
          <a:xfrm flipV="1">
            <a:off x="3175" y="5937250"/>
            <a:ext cx="7938" cy="6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0"/>
          <p:cNvCxnSpPr/>
          <p:nvPr userDrawn="1"/>
        </p:nvCxnSpPr>
        <p:spPr>
          <a:xfrm flipV="1">
            <a:off x="3175" y="5937250"/>
            <a:ext cx="7938" cy="635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lang="en-US" smtClean="0"/>
              <a:t>Click to edit Master title style</a:t>
            </a:r>
            <a:endParaRPr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Date Placeholder 29"/>
          <p:cNvSpPr>
            <a:spLocks noGrp="1"/>
          </p:cNvSpPr>
          <p:nvPr>
            <p:ph type="dt" sz="half" idx="10"/>
          </p:nvPr>
        </p:nvSpPr>
        <p:spPr/>
        <p:txBody>
          <a:bodyPr/>
          <a:lstStyle>
            <a:lvl1pPr>
              <a:defRPr/>
            </a:lvl1pPr>
          </a:lstStyle>
          <a:p>
            <a:pPr>
              <a:defRPr/>
            </a:pPr>
            <a:fld id="{97C8B1E0-E786-4ABE-AFB9-FAB73ACB9B9E}" type="datetime1">
              <a:rPr lang="en-US" smtClean="0"/>
              <a:t>9/5/2020</a:t>
            </a:fld>
            <a:endParaRPr lang="en-US"/>
          </a:p>
        </p:txBody>
      </p:sp>
      <p:sp>
        <p:nvSpPr>
          <p:cNvPr id="11" name="Footer Placeholder 18"/>
          <p:cNvSpPr>
            <a:spLocks noGrp="1"/>
          </p:cNvSpPr>
          <p:nvPr>
            <p:ph type="ftr" sz="quarter" idx="11"/>
          </p:nvPr>
        </p:nvSpPr>
        <p:spPr/>
        <p:txBody>
          <a:bodyPr/>
          <a:lstStyle>
            <a:lvl1pPr>
              <a:defRPr/>
            </a:lvl1pPr>
          </a:lstStyle>
          <a:p>
            <a:pPr>
              <a:defRPr/>
            </a:pPr>
            <a:endParaRPr lang="en-US"/>
          </a:p>
        </p:txBody>
      </p:sp>
      <p:sp>
        <p:nvSpPr>
          <p:cNvPr id="12" name="Slide Number Placeholder 26"/>
          <p:cNvSpPr>
            <a:spLocks noGrp="1"/>
          </p:cNvSpPr>
          <p:nvPr>
            <p:ph type="sldNum" sz="quarter" idx="12"/>
          </p:nvPr>
        </p:nvSpPr>
        <p:spPr/>
        <p:txBody>
          <a:bodyPr/>
          <a:lstStyle>
            <a:lvl1pPr>
              <a:defRPr/>
            </a:lvl1pPr>
          </a:lstStyle>
          <a:p>
            <a:pPr>
              <a:defRPr/>
            </a:pPr>
            <a:fld id="{386F6D38-1BE7-40D6-95EC-01D92E544B08}" type="slidenum">
              <a:rPr lang="en-US"/>
              <a:pPr>
                <a:defRPr/>
              </a:pPr>
              <a:t>‹#›</a:t>
            </a:fld>
            <a:endParaRPr lang="en-US"/>
          </a:p>
        </p:txBody>
      </p:sp>
    </p:spTree>
    <p:extLst>
      <p:ext uri="{BB962C8B-B14F-4D97-AF65-F5344CB8AC3E}">
        <p14:creationId xmlns:p14="http://schemas.microsoft.com/office/powerpoint/2010/main" val="4274386248"/>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r">
              <a:defRPr sz="4400" b="1" baseline="0">
                <a:solidFill>
                  <a:srgbClr val="FFC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1967231"/>
            <a:ext cx="10972800" cy="438912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B5E576E1-DE0A-4802-B911-868B3029648C}" type="datetime1">
              <a:rPr lang="en-US" smtClean="0"/>
              <a:t>9/5/2020</a:t>
            </a:fld>
            <a:endParaRPr lang="en-US"/>
          </a:p>
        </p:txBody>
      </p:sp>
      <p:sp>
        <p:nvSpPr>
          <p:cNvPr id="5" name="Slide Number Placeholder 5"/>
          <p:cNvSpPr>
            <a:spLocks noGrp="1"/>
          </p:cNvSpPr>
          <p:nvPr>
            <p:ph type="sldNum" sz="quarter" idx="11"/>
          </p:nvPr>
        </p:nvSpPr>
        <p:spPr/>
        <p:txBody>
          <a:bodyPr/>
          <a:lstStyle>
            <a:lvl1pPr>
              <a:defRPr sz="1800">
                <a:solidFill>
                  <a:srgbClr val="FFC000"/>
                </a:solidFill>
              </a:defRPr>
            </a:lvl1pPr>
          </a:lstStyle>
          <a:p>
            <a:pPr>
              <a:defRPr/>
            </a:pPr>
            <a:fld id="{58DFAC62-5A9B-4256-A05E-9850F6793E86}" type="slidenum">
              <a:rPr lang="en-US"/>
              <a:pPr>
                <a:defRPr/>
              </a:pPr>
              <a:t>‹#›</a:t>
            </a:fld>
            <a:endParaRPr lang="en-US"/>
          </a:p>
        </p:txBody>
      </p:sp>
    </p:spTree>
    <p:extLst>
      <p:ext uri="{BB962C8B-B14F-4D97-AF65-F5344CB8AC3E}">
        <p14:creationId xmlns:p14="http://schemas.microsoft.com/office/powerpoint/2010/main" val="1494421056"/>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65B3D4A-71B5-4F11-91FE-B0AD6D1F8BA3}" type="datetime1">
              <a:rPr lang="en-US" smtClean="0"/>
              <a:t>9/5/2020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E492A26-6D5A-4BBD-A1FF-4AF95735F562}" type="slidenum">
              <a:rPr lang="en-US"/>
              <a:pPr>
                <a:defRPr/>
              </a:pPr>
              <a:t>‹#›</a:t>
            </a:fld>
            <a:endParaRPr lang="en-US"/>
          </a:p>
        </p:txBody>
      </p:sp>
    </p:spTree>
    <p:extLst>
      <p:ext uri="{BB962C8B-B14F-4D97-AF65-F5344CB8AC3E}">
        <p14:creationId xmlns:p14="http://schemas.microsoft.com/office/powerpoint/2010/main" val="891635780"/>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23C9474B-1979-4C75-9E39-56C96D218036}" type="datetime1">
              <a:rPr lang="en-US" smtClean="0"/>
              <a:t>9/5/2020</a:t>
            </a:fld>
            <a:endParaRPr lang="en-US"/>
          </a:p>
        </p:txBody>
      </p:sp>
    </p:spTree>
    <p:extLst>
      <p:ext uri="{BB962C8B-B14F-4D97-AF65-F5344CB8AC3E}">
        <p14:creationId xmlns:p14="http://schemas.microsoft.com/office/powerpoint/2010/main" val="441677390"/>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8F9032CF-4025-4142-97FF-C53866737212}" type="datetime1">
              <a:rPr lang="en-US" smtClean="0"/>
              <a:t>9/5/2020</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79C2F291-6C46-4715-96D9-E87DE87E7A3A}" type="slidenum">
              <a:rPr lang="en-US"/>
              <a:pPr>
                <a:defRPr/>
              </a:pPr>
              <a:t>‹#›</a:t>
            </a:fld>
            <a:endParaRPr lang="en-US"/>
          </a:p>
        </p:txBody>
      </p:sp>
    </p:spTree>
    <p:extLst>
      <p:ext uri="{BB962C8B-B14F-4D97-AF65-F5344CB8AC3E}">
        <p14:creationId xmlns:p14="http://schemas.microsoft.com/office/powerpoint/2010/main" val="2379114"/>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C105B4E5-C4EE-4EA3-8148-7D9573D46D46}" type="datetime1">
              <a:rPr lang="en-US" smtClean="0"/>
              <a:t>9/5/2020</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2A2DBAE-F7E1-480D-AF35-29189A18BE8C}" type="slidenum">
              <a:rPr lang="en-US"/>
              <a:pPr>
                <a:defRPr/>
              </a:pPr>
              <a:t>‹#›</a:t>
            </a:fld>
            <a:endParaRPr lang="en-US"/>
          </a:p>
        </p:txBody>
      </p:sp>
    </p:spTree>
    <p:extLst>
      <p:ext uri="{BB962C8B-B14F-4D97-AF65-F5344CB8AC3E}">
        <p14:creationId xmlns:p14="http://schemas.microsoft.com/office/powerpoint/2010/main" val="51265164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2721D1A1-9EA5-4210-A760-B11A889B819F}" type="datetime1">
              <a:rPr lang="en-US" smtClean="0"/>
              <a:t>9/5/2020</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298CE293-DD88-4BF3-B1CC-D512B6070F0A}" type="slidenum">
              <a:rPr lang="en-US"/>
              <a:pPr>
                <a:defRPr/>
              </a:pPr>
              <a:t>‹#›</a:t>
            </a:fld>
            <a:endParaRPr lang="en-US"/>
          </a:p>
        </p:txBody>
      </p:sp>
    </p:spTree>
    <p:extLst>
      <p:ext uri="{BB962C8B-B14F-4D97-AF65-F5344CB8AC3E}">
        <p14:creationId xmlns:p14="http://schemas.microsoft.com/office/powerpoint/2010/main" val="382664190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D4C1D84A-87FF-43B4-B07A-6E303858F004}" type="datetime1">
              <a:rPr lang="en-US" smtClean="0"/>
              <a:t>9/5/2020</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8D707198-BE29-46E6-B0D7-311405F274A6}" type="slidenum">
              <a:rPr lang="en-US"/>
              <a:pPr>
                <a:defRPr/>
              </a:pPr>
              <a:t>‹#›</a:t>
            </a:fld>
            <a:endParaRPr lang="en-US"/>
          </a:p>
        </p:txBody>
      </p:sp>
    </p:spTree>
    <p:extLst>
      <p:ext uri="{BB962C8B-B14F-4D97-AF65-F5344CB8AC3E}">
        <p14:creationId xmlns:p14="http://schemas.microsoft.com/office/powerpoint/2010/main" val="138603896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r">
              <a:defRPr sz="4400" b="1" baseline="0">
                <a:solidFill>
                  <a:srgbClr val="FFC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1967231"/>
            <a:ext cx="10972800" cy="438912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54AA6DB-D9C9-4AD3-9024-7B58E4ABD092}" type="datetime1">
              <a:rPr lang="en-US" smtClean="0"/>
              <a:t>9/5/2020</a:t>
            </a:fld>
            <a:endParaRPr lang="en-US"/>
          </a:p>
        </p:txBody>
      </p:sp>
      <p:sp>
        <p:nvSpPr>
          <p:cNvPr id="5" name="Slide Number Placeholder 5"/>
          <p:cNvSpPr>
            <a:spLocks noGrp="1"/>
          </p:cNvSpPr>
          <p:nvPr>
            <p:ph type="sldNum" sz="quarter" idx="11"/>
          </p:nvPr>
        </p:nvSpPr>
        <p:spPr/>
        <p:txBody>
          <a:bodyPr/>
          <a:lstStyle>
            <a:lvl1pPr>
              <a:defRPr sz="1800" smtClean="0">
                <a:solidFill>
                  <a:srgbClr val="FFC000"/>
                </a:solidFill>
              </a:defRPr>
            </a:lvl1pPr>
          </a:lstStyle>
          <a:p>
            <a:pPr>
              <a:defRPr/>
            </a:pPr>
            <a:fld id="{A303D800-2B31-4B5C-8617-870AB2EE8D48}" type="slidenum">
              <a:rPr lang="en-US"/>
              <a:pPr>
                <a:defRPr/>
              </a:pPr>
              <a:t>‹#›</a:t>
            </a:fld>
            <a:endParaRPr lang="en-US"/>
          </a:p>
        </p:txBody>
      </p:sp>
      <p:sp>
        <p:nvSpPr>
          <p:cNvPr id="6" name="Google Shape;38;p3"/>
          <p:cNvSpPr txBox="1"/>
          <p:nvPr userDrawn="1"/>
        </p:nvSpPr>
        <p:spPr>
          <a:xfrm>
            <a:off x="5180251" y="6426198"/>
            <a:ext cx="5789692"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dirty="0" smtClean="0">
                <a:solidFill>
                  <a:srgbClr val="FFCC00"/>
                </a:solidFill>
                <a:latin typeface="Tahoma"/>
                <a:ea typeface="Tahoma"/>
                <a:cs typeface="Tahoma"/>
                <a:sym typeface="Symbol"/>
              </a:rPr>
              <a:t>,2018 </a:t>
            </a:r>
            <a:r>
              <a:rPr lang="en-US" sz="1200" b="0" i="0" u="none" strike="noStrike" cap="none" dirty="0" err="1" smtClean="0">
                <a:solidFill>
                  <a:srgbClr val="FFCC00"/>
                </a:solidFill>
                <a:latin typeface="Tahoma"/>
                <a:ea typeface="Tahoma"/>
                <a:cs typeface="Tahoma"/>
                <a:sym typeface="Symbol"/>
              </a:rPr>
              <a:t>PhuXuan</a:t>
            </a:r>
            <a:r>
              <a:rPr lang="en-US" sz="1200" b="0" i="0" u="none" strike="noStrike" cap="none" baseline="0" dirty="0" smtClean="0">
                <a:solidFill>
                  <a:srgbClr val="FFCC00"/>
                </a:solidFill>
                <a:latin typeface="Tahoma"/>
                <a:ea typeface="Tahoma"/>
                <a:cs typeface="Tahoma"/>
                <a:sym typeface="Symbol"/>
              </a:rPr>
              <a:t> University</a:t>
            </a:r>
            <a:endParaRPr sz="1200" b="0" i="0" u="none" strike="noStrike" cap="none" dirty="0">
              <a:solidFill>
                <a:srgbClr val="FFCC00"/>
              </a:solidFill>
              <a:latin typeface="Tahoma"/>
              <a:ea typeface="Tahoma"/>
              <a:cs typeface="Tahoma"/>
              <a:sym typeface="Tahoma"/>
            </a:endParaRPr>
          </a:p>
        </p:txBody>
      </p:sp>
    </p:spTree>
    <p:extLst>
      <p:ext uri="{BB962C8B-B14F-4D97-AF65-F5344CB8AC3E}">
        <p14:creationId xmlns:p14="http://schemas.microsoft.com/office/powerpoint/2010/main" val="3233621461"/>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422116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ight Triangle 11"/>
          <p:cNvSpPr/>
          <p:nvPr/>
        </p:nvSpPr>
        <p:spPr>
          <a:xfrm rot="420000" flipV="1">
            <a:off x="10672763" y="5359400"/>
            <a:ext cx="2063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10"/>
          <p:cNvSpPr>
            <a:spLocks/>
          </p:cNvSpPr>
          <p:nvPr/>
        </p:nvSpPr>
        <p:spPr bwMode="auto">
          <a:xfrm flipV="1">
            <a:off x="5842000" y="6219825"/>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9" name="Date Placeholder 4"/>
          <p:cNvSpPr>
            <a:spLocks noGrp="1"/>
          </p:cNvSpPr>
          <p:nvPr>
            <p:ph type="dt" sz="half" idx="10"/>
          </p:nvPr>
        </p:nvSpPr>
        <p:spPr/>
        <p:txBody>
          <a:bodyPr/>
          <a:lstStyle>
            <a:lvl1pPr>
              <a:defRPr/>
            </a:lvl1pPr>
          </a:lstStyle>
          <a:p>
            <a:pPr>
              <a:defRPr/>
            </a:pPr>
            <a:fld id="{EAECEAA6-952A-41D1-BAA2-CD969B377223}" type="datetime1">
              <a:rPr lang="en-US" smtClean="0"/>
              <a:t>9/5/2020</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10769600" y="6356350"/>
            <a:ext cx="812800" cy="365125"/>
          </a:xfrm>
        </p:spPr>
        <p:txBody>
          <a:bodyPr/>
          <a:lstStyle>
            <a:lvl1pPr>
              <a:defRPr/>
            </a:lvl1pPr>
          </a:lstStyle>
          <a:p>
            <a:pPr>
              <a:defRPr/>
            </a:pPr>
            <a:fld id="{F4C04A5C-5E45-4DAC-ACAA-04AC410889C0}" type="slidenum">
              <a:rPr lang="en-US"/>
              <a:pPr>
                <a:defRPr/>
              </a:pPr>
              <a:t>‹#›</a:t>
            </a:fld>
            <a:endParaRPr lang="en-US"/>
          </a:p>
        </p:txBody>
      </p:sp>
    </p:spTree>
    <p:extLst>
      <p:ext uri="{BB962C8B-B14F-4D97-AF65-F5344CB8AC3E}">
        <p14:creationId xmlns:p14="http://schemas.microsoft.com/office/powerpoint/2010/main" val="4157456551"/>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B06D01C-7146-4C9B-AFCD-A45D8F516823}" type="datetime1">
              <a:rPr lang="en-US" smtClean="0"/>
              <a:t>9/5/2020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46B2F68-0D77-416C-8015-2853C80F64F4}" type="slidenum">
              <a:rPr lang="en-US"/>
              <a:pPr>
                <a:defRPr/>
              </a:pPr>
              <a:t>‹#›</a:t>
            </a:fld>
            <a:endParaRPr lang="en-US"/>
          </a:p>
        </p:txBody>
      </p:sp>
    </p:spTree>
    <p:extLst>
      <p:ext uri="{BB962C8B-B14F-4D97-AF65-F5344CB8AC3E}">
        <p14:creationId xmlns:p14="http://schemas.microsoft.com/office/powerpoint/2010/main" val="347635160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ED8F065-3EB1-4FBF-B87A-9DED40213C26}" type="datetime1">
              <a:rPr lang="en-US" smtClean="0"/>
              <a:t>9/5/2020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446F8D4-8918-4ADE-A4F7-9367B7498987}" type="slidenum">
              <a:rPr lang="en-US"/>
              <a:pPr>
                <a:defRPr/>
              </a:pPr>
              <a:t>‹#›</a:t>
            </a:fld>
            <a:endParaRPr lang="en-US"/>
          </a:p>
        </p:txBody>
      </p:sp>
    </p:spTree>
    <p:extLst>
      <p:ext uri="{BB962C8B-B14F-4D97-AF65-F5344CB8AC3E}">
        <p14:creationId xmlns:p14="http://schemas.microsoft.com/office/powerpoint/2010/main" val="4240640110"/>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C6E3079-50A9-4499-8D32-796AD5655359}" type="datetime1">
              <a:rPr lang="en-US" smtClean="0"/>
              <a:t>9/5/2020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97D8D12F-C683-46E6-B8B3-78CA5223228A}" type="slidenum">
              <a:rPr lang="en-US"/>
              <a:pPr>
                <a:defRPr/>
              </a:pPr>
              <a:t>‹#›</a:t>
            </a:fld>
            <a:endParaRPr lang="en-US"/>
          </a:p>
        </p:txBody>
      </p:sp>
    </p:spTree>
    <p:extLst>
      <p:ext uri="{BB962C8B-B14F-4D97-AF65-F5344CB8AC3E}">
        <p14:creationId xmlns:p14="http://schemas.microsoft.com/office/powerpoint/2010/main" val="1468427194"/>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D8DA3BD4-9CD4-4109-9512-4446866CDFA7}" type="datetime1">
              <a:rPr lang="en-US" smtClean="0"/>
              <a:t>9/5/2020</a:t>
            </a:fld>
            <a:endParaRPr lang="en-US"/>
          </a:p>
        </p:txBody>
      </p:sp>
    </p:spTree>
    <p:extLst>
      <p:ext uri="{BB962C8B-B14F-4D97-AF65-F5344CB8AC3E}">
        <p14:creationId xmlns:p14="http://schemas.microsoft.com/office/powerpoint/2010/main" val="2614262059"/>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C6C521B0-EA12-4872-B3F2-F84C7D778E71}" type="datetime1">
              <a:rPr lang="en-US" smtClean="0"/>
              <a:t>9/5/2020</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smtClean="0"/>
            </a:lvl1pPr>
          </a:lstStyle>
          <a:p>
            <a:pPr>
              <a:defRPr/>
            </a:pPr>
            <a:fld id="{A36D280C-2919-4084-BCD0-D68FF2C4B936}" type="slidenum">
              <a:rPr lang="en-US"/>
              <a:pPr>
                <a:defRPr/>
              </a:pPr>
              <a:t>‹#›</a:t>
            </a:fld>
            <a:endParaRPr lang="en-US"/>
          </a:p>
        </p:txBody>
      </p:sp>
    </p:spTree>
    <p:extLst>
      <p:ext uri="{BB962C8B-B14F-4D97-AF65-F5344CB8AC3E}">
        <p14:creationId xmlns:p14="http://schemas.microsoft.com/office/powerpoint/2010/main" val="4109872794"/>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359C3EE3-3443-45D0-9F37-69F0EB975598}" type="datetime1">
              <a:rPr lang="en-US" smtClean="0"/>
              <a:t>9/5/2020</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smtClean="0"/>
            </a:lvl1pPr>
          </a:lstStyle>
          <a:p>
            <a:pPr>
              <a:defRPr/>
            </a:pPr>
            <a:fld id="{AD223B15-86E7-44E5-B27E-9623E70EE69C}" type="slidenum">
              <a:rPr lang="en-US"/>
              <a:pPr>
                <a:defRPr/>
              </a:pPr>
              <a:t>‹#›</a:t>
            </a:fld>
            <a:endParaRPr lang="en-US"/>
          </a:p>
        </p:txBody>
      </p:sp>
    </p:spTree>
    <p:extLst>
      <p:ext uri="{BB962C8B-B14F-4D97-AF65-F5344CB8AC3E}">
        <p14:creationId xmlns:p14="http://schemas.microsoft.com/office/powerpoint/2010/main" val="1652405057"/>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A2C5EE19-9636-4264-AE5E-2BFB937FBDC8}" type="datetime1">
              <a:rPr lang="en-US" smtClean="0"/>
              <a:t>9/5/2020</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smtClean="0"/>
            </a:lvl1pPr>
          </a:lstStyle>
          <a:p>
            <a:pPr>
              <a:defRPr/>
            </a:pPr>
            <a:fld id="{8E9FD257-A79B-4EDE-9DE9-C9555A2E51D4}" type="slidenum">
              <a:rPr lang="en-US"/>
              <a:pPr>
                <a:defRPr/>
              </a:pPr>
              <a:t>‹#›</a:t>
            </a:fld>
            <a:endParaRPr lang="en-US"/>
          </a:p>
        </p:txBody>
      </p:sp>
    </p:spTree>
    <p:extLst>
      <p:ext uri="{BB962C8B-B14F-4D97-AF65-F5344CB8AC3E}">
        <p14:creationId xmlns:p14="http://schemas.microsoft.com/office/powerpoint/2010/main" val="3634332781"/>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3FB86648-D273-48BE-AD5A-035724278150}" type="datetime1">
              <a:rPr lang="en-US" smtClean="0"/>
              <a:t>9/5/2020</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smtClean="0"/>
            </a:lvl1pPr>
          </a:lstStyle>
          <a:p>
            <a:pPr>
              <a:defRPr/>
            </a:pPr>
            <a:fld id="{33C9A04A-1A0D-45BF-BFDC-CD98F97357A8}" type="slidenum">
              <a:rPr lang="en-US"/>
              <a:pPr>
                <a:defRPr/>
              </a:pPr>
              <a:t>‹#›</a:t>
            </a:fld>
            <a:endParaRPr lang="en-US"/>
          </a:p>
        </p:txBody>
      </p:sp>
    </p:spTree>
    <p:extLst>
      <p:ext uri="{BB962C8B-B14F-4D97-AF65-F5344CB8AC3E}">
        <p14:creationId xmlns:p14="http://schemas.microsoft.com/office/powerpoint/2010/main" val="3242880112"/>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422116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ight Triangle 11"/>
          <p:cNvSpPr/>
          <p:nvPr/>
        </p:nvSpPr>
        <p:spPr>
          <a:xfrm rot="420000" flipV="1">
            <a:off x="10672763" y="5359400"/>
            <a:ext cx="2063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10"/>
          <p:cNvSpPr>
            <a:spLocks/>
          </p:cNvSpPr>
          <p:nvPr/>
        </p:nvSpPr>
        <p:spPr bwMode="auto">
          <a:xfrm flipV="1">
            <a:off x="5842000" y="6219825"/>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9" name="Date Placeholder 4"/>
          <p:cNvSpPr>
            <a:spLocks noGrp="1"/>
          </p:cNvSpPr>
          <p:nvPr>
            <p:ph type="dt" sz="half" idx="10"/>
          </p:nvPr>
        </p:nvSpPr>
        <p:spPr/>
        <p:txBody>
          <a:bodyPr/>
          <a:lstStyle>
            <a:lvl1pPr>
              <a:defRPr/>
            </a:lvl1pPr>
          </a:lstStyle>
          <a:p>
            <a:pPr>
              <a:defRPr/>
            </a:pPr>
            <a:fld id="{864709A7-BCD9-4396-896F-410FAC4FD555}" type="datetime1">
              <a:rPr lang="en-US" smtClean="0"/>
              <a:t>9/5/2020</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10769600" y="6356350"/>
            <a:ext cx="812800" cy="365125"/>
          </a:xfrm>
        </p:spPr>
        <p:txBody>
          <a:bodyPr/>
          <a:lstStyle>
            <a:lvl1pPr>
              <a:defRPr smtClean="0"/>
            </a:lvl1pPr>
          </a:lstStyle>
          <a:p>
            <a:pPr>
              <a:defRPr/>
            </a:pPr>
            <a:fld id="{D0DA9C9D-001E-48C9-B14F-37C4E81616FC}" type="slidenum">
              <a:rPr lang="en-US"/>
              <a:pPr>
                <a:defRPr/>
              </a:pPr>
              <a:t>‹#›</a:t>
            </a:fld>
            <a:endParaRPr lang="en-US"/>
          </a:p>
        </p:txBody>
      </p:sp>
    </p:spTree>
    <p:extLst>
      <p:ext uri="{BB962C8B-B14F-4D97-AF65-F5344CB8AC3E}">
        <p14:creationId xmlns:p14="http://schemas.microsoft.com/office/powerpoint/2010/main" val="2805659962"/>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24"/>
          <p:cNvGrpSpPr>
            <a:grpSpLocks/>
          </p:cNvGrpSpPr>
          <p:nvPr/>
        </p:nvGrpSpPr>
        <p:grpSpPr bwMode="auto">
          <a:xfrm>
            <a:off x="-28575" y="-7938"/>
            <a:ext cx="12239625" cy="6880226"/>
            <a:chOff x="0" y="-21658"/>
            <a:chExt cx="12240731" cy="6879658"/>
          </a:xfrm>
        </p:grpSpPr>
        <p:sp>
          <p:nvSpPr>
            <p:cNvPr id="26" name="Rectangle 25"/>
            <p:cNvSpPr/>
            <p:nvPr/>
          </p:nvSpPr>
          <p:spPr>
            <a:xfrm>
              <a:off x="31753" y="566"/>
              <a:ext cx="12188339"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1033" name="Group 26"/>
            <p:cNvGrpSpPr>
              <a:grpSpLocks/>
            </p:cNvGrpSpPr>
            <p:nvPr/>
          </p:nvGrpSpPr>
          <p:grpSpPr bwMode="auto">
            <a:xfrm>
              <a:off x="0" y="-21658"/>
              <a:ext cx="12240731" cy="1041400"/>
              <a:chOff x="-25356" y="-7144"/>
              <a:chExt cx="12240731" cy="1041400"/>
            </a:xfrm>
          </p:grpSpPr>
          <p:sp>
            <p:nvSpPr>
              <p:cNvPr id="28" name="Freeform 27"/>
              <p:cNvSpPr>
                <a:spLocks/>
              </p:cNvSpPr>
              <p:nvPr/>
            </p:nvSpPr>
            <p:spPr bwMode="auto">
              <a:xfrm>
                <a:off x="-12655" y="-7144"/>
                <a:ext cx="12216917" cy="1041315"/>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9" name="Freeform 28"/>
              <p:cNvSpPr>
                <a:spLocks/>
              </p:cNvSpPr>
              <p:nvPr/>
            </p:nvSpPr>
            <p:spPr bwMode="auto">
              <a:xfrm>
                <a:off x="5842574" y="-7144"/>
                <a:ext cx="6348987" cy="6381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grpSp>
            <p:nvGrpSpPr>
              <p:cNvPr id="1036" name="Group 30"/>
              <p:cNvGrpSpPr>
                <a:grpSpLocks/>
              </p:cNvGrpSpPr>
              <p:nvPr/>
            </p:nvGrpSpPr>
            <p:grpSpPr bwMode="auto">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grpSp>
        </p:grpSp>
      </p:grpSp>
      <p:sp>
        <p:nvSpPr>
          <p:cNvPr id="1027" name="Title Placeholder 8"/>
          <p:cNvSpPr>
            <a:spLocks noGrp="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8" name="Text Placeholder 29"/>
          <p:cNvSpPr>
            <a:spLocks noGrp="1"/>
          </p:cNvSpPr>
          <p:nvPr>
            <p:ph type="body" idx="1"/>
          </p:nvPr>
        </p:nvSpPr>
        <p:spPr bwMode="auto">
          <a:xfrm>
            <a:off x="609600" y="1935163"/>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09600" y="6356350"/>
            <a:ext cx="2844800" cy="365125"/>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pPr>
              <a:defRPr/>
            </a:pPr>
            <a:fld id="{11114E49-02D2-40EE-AAD0-34B642800552}" type="datetime1">
              <a:rPr lang="en-US" smtClean="0"/>
              <a:t>9/5/2020</a:t>
            </a:fld>
            <a:endParaRPr lang="en-US" dirty="0"/>
          </a:p>
        </p:txBody>
      </p:sp>
      <p:sp>
        <p:nvSpPr>
          <p:cNvPr id="22" name="Footer Placeholder 21"/>
          <p:cNvSpPr>
            <a:spLocks noGrp="1"/>
          </p:cNvSpPr>
          <p:nvPr>
            <p:ph type="ftr" sz="quarter" idx="3"/>
          </p:nvPr>
        </p:nvSpPr>
        <p:spPr>
          <a:xfrm>
            <a:off x="3556000" y="6356350"/>
            <a:ext cx="4470400" cy="365125"/>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prstTxWarp prst="textNoShape">
              <a:avLst/>
            </a:prstTxWarp>
          </a:bodyPr>
          <a:lstStyle>
            <a:lvl1pPr algn="r" eaLnBrk="1" hangingPunct="1">
              <a:defRPr sz="1100" smtClean="0">
                <a:latin typeface="Palatino Linotype" pitchFamily="18" charset="0"/>
              </a:defRPr>
            </a:lvl1pPr>
          </a:lstStyle>
          <a:p>
            <a:pPr>
              <a:defRPr/>
            </a:pPr>
            <a:fld id="{6BEDDAA5-8D89-49EB-9F89-33594B26FEE0}" type="slidenum">
              <a:rPr lang="en-US"/>
              <a:pPr>
                <a:defRPr/>
              </a:pPr>
              <a:t>‹#›</a:t>
            </a:fld>
            <a:endParaRPr lang="en-US"/>
          </a:p>
        </p:txBody>
      </p:sp>
      <p:sp>
        <p:nvSpPr>
          <p:cNvPr id="15" name="Google Shape;38;p3"/>
          <p:cNvSpPr txBox="1"/>
          <p:nvPr/>
        </p:nvSpPr>
        <p:spPr>
          <a:xfrm>
            <a:off x="4672383" y="6339114"/>
            <a:ext cx="5789692"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dirty="0" smtClean="0">
                <a:solidFill>
                  <a:srgbClr val="FFCC00"/>
                </a:solidFill>
                <a:latin typeface="Tahoma"/>
                <a:ea typeface="Tahoma"/>
                <a:cs typeface="Tahoma"/>
                <a:sym typeface="Symbol"/>
              </a:rPr>
              <a:t>,2018 </a:t>
            </a:r>
            <a:r>
              <a:rPr lang="en-US" sz="1200" b="0" i="0" u="none" strike="noStrike" cap="none" dirty="0" err="1" smtClean="0">
                <a:solidFill>
                  <a:srgbClr val="FFCC00"/>
                </a:solidFill>
                <a:latin typeface="Tahoma"/>
                <a:ea typeface="Tahoma"/>
                <a:cs typeface="Tahoma"/>
                <a:sym typeface="Symbol"/>
              </a:rPr>
              <a:t>PhuXuan</a:t>
            </a:r>
            <a:r>
              <a:rPr lang="en-US" sz="1200" b="0" i="0" u="none" strike="noStrike" cap="none" baseline="0" dirty="0" smtClean="0">
                <a:solidFill>
                  <a:srgbClr val="FFCC00"/>
                </a:solidFill>
                <a:latin typeface="Tahoma"/>
                <a:ea typeface="Tahoma"/>
                <a:cs typeface="Tahoma"/>
                <a:sym typeface="Symbol"/>
              </a:rPr>
              <a:t> University</a:t>
            </a:r>
            <a:endParaRPr sz="1200" b="0" i="0" u="none" strike="noStrike" cap="none" dirty="0">
              <a:solidFill>
                <a:srgbClr val="FFCC00"/>
              </a:solidFill>
              <a:latin typeface="Tahoma"/>
              <a:ea typeface="Tahoma"/>
              <a:cs typeface="Tahoma"/>
              <a:sym typeface="Tahoma"/>
            </a:endParaRPr>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Lst>
  <p:transition spd="med">
    <p:fade/>
  </p:transition>
  <p:timing>
    <p:tnLst>
      <p:par>
        <p:cTn id="1" dur="indefinite" restart="never" nodeType="tmRoot"/>
      </p:par>
    </p:tnLst>
  </p:timing>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entury Gothic" panose="020B0502020202020204" pitchFamily="34" charset="0"/>
        </a:defRPr>
      </a:lvl2pPr>
      <a:lvl3pPr algn="l" rtl="0" eaLnBrk="0" fontAlgn="base" hangingPunct="0">
        <a:spcBef>
          <a:spcPct val="0"/>
        </a:spcBef>
        <a:spcAft>
          <a:spcPct val="0"/>
        </a:spcAft>
        <a:defRPr sz="5000">
          <a:solidFill>
            <a:schemeClr val="tx2"/>
          </a:solidFill>
          <a:latin typeface="Century Gothic" panose="020B0502020202020204" pitchFamily="34" charset="0"/>
        </a:defRPr>
      </a:lvl3pPr>
      <a:lvl4pPr algn="l" rtl="0" eaLnBrk="0" fontAlgn="base" hangingPunct="0">
        <a:spcBef>
          <a:spcPct val="0"/>
        </a:spcBef>
        <a:spcAft>
          <a:spcPct val="0"/>
        </a:spcAft>
        <a:defRPr sz="5000">
          <a:solidFill>
            <a:schemeClr val="tx2"/>
          </a:solidFill>
          <a:latin typeface="Century Gothic" panose="020B0502020202020204" pitchFamily="34" charset="0"/>
        </a:defRPr>
      </a:lvl4pPr>
      <a:lvl5pPr algn="l" rtl="0" eaLnBrk="0" fontAlgn="base" hangingPunct="0">
        <a:spcBef>
          <a:spcPct val="0"/>
        </a:spcBef>
        <a:spcAft>
          <a:spcPct val="0"/>
        </a:spcAft>
        <a:defRPr sz="5000">
          <a:solidFill>
            <a:schemeClr val="tx2"/>
          </a:solidFill>
          <a:latin typeface="Century Gothic" panose="020B0502020202020204" pitchFamily="34" charset="0"/>
        </a:defRPr>
      </a:lvl5pPr>
      <a:lvl6pPr marL="457200" algn="l" rtl="0" fontAlgn="base">
        <a:spcBef>
          <a:spcPct val="0"/>
        </a:spcBef>
        <a:spcAft>
          <a:spcPct val="0"/>
        </a:spcAft>
        <a:defRPr sz="5000">
          <a:solidFill>
            <a:schemeClr val="tx2"/>
          </a:solidFill>
          <a:latin typeface="Century Gothic" panose="020B0502020202020204" pitchFamily="34" charset="0"/>
        </a:defRPr>
      </a:lvl6pPr>
      <a:lvl7pPr marL="914400" algn="l" rtl="0" fontAlgn="base">
        <a:spcBef>
          <a:spcPct val="0"/>
        </a:spcBef>
        <a:spcAft>
          <a:spcPct val="0"/>
        </a:spcAft>
        <a:defRPr sz="5000">
          <a:solidFill>
            <a:schemeClr val="tx2"/>
          </a:solidFill>
          <a:latin typeface="Century Gothic" panose="020B0502020202020204" pitchFamily="34" charset="0"/>
        </a:defRPr>
      </a:lvl7pPr>
      <a:lvl8pPr marL="1371600" algn="l" rtl="0" fontAlgn="base">
        <a:spcBef>
          <a:spcPct val="0"/>
        </a:spcBef>
        <a:spcAft>
          <a:spcPct val="0"/>
        </a:spcAft>
        <a:defRPr sz="5000">
          <a:solidFill>
            <a:schemeClr val="tx2"/>
          </a:solidFill>
          <a:latin typeface="Century Gothic" panose="020B0502020202020204" pitchFamily="34" charset="0"/>
        </a:defRPr>
      </a:lvl8pPr>
      <a:lvl9pPr marL="1828800" algn="l" rtl="0" fontAlgn="base">
        <a:spcBef>
          <a:spcPct val="0"/>
        </a:spcBef>
        <a:spcAft>
          <a:spcPct val="0"/>
        </a:spcAft>
        <a:defRPr sz="5000">
          <a:solidFill>
            <a:schemeClr val="tx2"/>
          </a:solidFill>
          <a:latin typeface="Century Gothic" panose="020B0502020202020204" pitchFamily="34" charset="0"/>
        </a:defRPr>
      </a:lvl9pPr>
    </p:titleStyle>
    <p:bodyStyle>
      <a:lvl1pPr marL="273050" indent="-273050" algn="l" rtl="0" eaLnBrk="0" fontAlgn="base" hangingPunct="0">
        <a:spcBef>
          <a:spcPct val="20000"/>
        </a:spcBef>
        <a:spcAft>
          <a:spcPct val="0"/>
        </a:spcAft>
        <a:buClr>
          <a:srgbClr val="626B1A"/>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rgbClr val="2A4F1D"/>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rgbClr val="455C19"/>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626B1A"/>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027159"/>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24"/>
          <p:cNvGrpSpPr>
            <a:grpSpLocks/>
          </p:cNvGrpSpPr>
          <p:nvPr/>
        </p:nvGrpSpPr>
        <p:grpSpPr bwMode="auto">
          <a:xfrm>
            <a:off x="-28575" y="-7938"/>
            <a:ext cx="12239625" cy="6880226"/>
            <a:chOff x="0" y="-21658"/>
            <a:chExt cx="12240731" cy="6879658"/>
          </a:xfrm>
        </p:grpSpPr>
        <p:sp>
          <p:nvSpPr>
            <p:cNvPr id="26" name="Rectangle 25"/>
            <p:cNvSpPr/>
            <p:nvPr/>
          </p:nvSpPr>
          <p:spPr>
            <a:xfrm>
              <a:off x="31753" y="566"/>
              <a:ext cx="12188339"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1033" name="Group 26"/>
            <p:cNvGrpSpPr>
              <a:grpSpLocks/>
            </p:cNvGrpSpPr>
            <p:nvPr/>
          </p:nvGrpSpPr>
          <p:grpSpPr bwMode="auto">
            <a:xfrm>
              <a:off x="0" y="-21658"/>
              <a:ext cx="12240731" cy="1041400"/>
              <a:chOff x="-25356" y="-7144"/>
              <a:chExt cx="12240731" cy="1041400"/>
            </a:xfrm>
          </p:grpSpPr>
          <p:sp>
            <p:nvSpPr>
              <p:cNvPr id="28" name="Freeform 27"/>
              <p:cNvSpPr>
                <a:spLocks/>
              </p:cNvSpPr>
              <p:nvPr/>
            </p:nvSpPr>
            <p:spPr bwMode="auto">
              <a:xfrm>
                <a:off x="-12655" y="-7144"/>
                <a:ext cx="12216917" cy="1041315"/>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9" name="Freeform 28"/>
              <p:cNvSpPr>
                <a:spLocks/>
              </p:cNvSpPr>
              <p:nvPr/>
            </p:nvSpPr>
            <p:spPr bwMode="auto">
              <a:xfrm>
                <a:off x="5842574" y="-7144"/>
                <a:ext cx="6348987" cy="6381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grpSp>
            <p:nvGrpSpPr>
              <p:cNvPr id="1036" name="Group 30"/>
              <p:cNvGrpSpPr>
                <a:grpSpLocks/>
              </p:cNvGrpSpPr>
              <p:nvPr/>
            </p:nvGrpSpPr>
            <p:grpSpPr bwMode="auto">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grpSp>
        </p:grpSp>
      </p:grpSp>
      <p:sp>
        <p:nvSpPr>
          <p:cNvPr id="1027" name="Title Placeholder 8"/>
          <p:cNvSpPr>
            <a:spLocks noGrp="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8" name="Text Placeholder 29"/>
          <p:cNvSpPr>
            <a:spLocks noGrp="1"/>
          </p:cNvSpPr>
          <p:nvPr>
            <p:ph type="body" idx="1"/>
          </p:nvPr>
        </p:nvSpPr>
        <p:spPr bwMode="auto">
          <a:xfrm>
            <a:off x="609600" y="1935163"/>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09600" y="6356350"/>
            <a:ext cx="2844800" cy="365125"/>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pPr>
              <a:defRPr/>
            </a:pPr>
            <a:fld id="{07AE38E9-9148-45A7-9BC6-05AE858612A1}" type="datetime1">
              <a:rPr lang="en-US" smtClean="0"/>
              <a:t>9/5/2020</a:t>
            </a:fld>
            <a:endParaRPr lang="en-US" dirty="0"/>
          </a:p>
        </p:txBody>
      </p:sp>
      <p:sp>
        <p:nvSpPr>
          <p:cNvPr id="22" name="Footer Placeholder 21"/>
          <p:cNvSpPr>
            <a:spLocks noGrp="1"/>
          </p:cNvSpPr>
          <p:nvPr>
            <p:ph type="ftr" sz="quarter" idx="3"/>
          </p:nvPr>
        </p:nvSpPr>
        <p:spPr>
          <a:xfrm>
            <a:off x="3556000" y="6356350"/>
            <a:ext cx="4470400" cy="365125"/>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prstTxWarp prst="textNoShape">
              <a:avLst/>
            </a:prstTxWarp>
          </a:bodyPr>
          <a:lstStyle>
            <a:lvl1pPr algn="r" eaLnBrk="1" hangingPunct="1">
              <a:defRPr sz="1100">
                <a:latin typeface="Palatino Linotype" panose="02040502050505030304" pitchFamily="18" charset="0"/>
              </a:defRPr>
            </a:lvl1pPr>
          </a:lstStyle>
          <a:p>
            <a:pPr>
              <a:defRPr/>
            </a:pPr>
            <a:fld id="{8085288E-0695-4CB7-997F-4D79050D7E12}" type="slidenum">
              <a:rPr lang="en-US"/>
              <a:pPr>
                <a:defRPr/>
              </a:pPr>
              <a:t>‹#›</a:t>
            </a:fld>
            <a:endParaRPr lang="en-US"/>
          </a:p>
        </p:txBody>
      </p:sp>
    </p:spTree>
    <p:extLst>
      <p:ext uri="{BB962C8B-B14F-4D97-AF65-F5344CB8AC3E}">
        <p14:creationId xmlns:p14="http://schemas.microsoft.com/office/powerpoint/2010/main" val="2286504775"/>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Lst>
  <p:transition spd="med">
    <p:fade/>
  </p:transition>
  <p:timing>
    <p:tnLst>
      <p:par>
        <p:cTn id="1" dur="indefinite" restart="never" nodeType="tmRoot"/>
      </p:par>
    </p:tnLst>
  </p:timing>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entury Gothic" pitchFamily="34" charset="0"/>
        </a:defRPr>
      </a:lvl2pPr>
      <a:lvl3pPr algn="l" rtl="0" eaLnBrk="0" fontAlgn="base" hangingPunct="0">
        <a:spcBef>
          <a:spcPct val="0"/>
        </a:spcBef>
        <a:spcAft>
          <a:spcPct val="0"/>
        </a:spcAft>
        <a:defRPr sz="5000">
          <a:solidFill>
            <a:schemeClr val="tx2"/>
          </a:solidFill>
          <a:latin typeface="Century Gothic" pitchFamily="34" charset="0"/>
        </a:defRPr>
      </a:lvl3pPr>
      <a:lvl4pPr algn="l" rtl="0" eaLnBrk="0" fontAlgn="base" hangingPunct="0">
        <a:spcBef>
          <a:spcPct val="0"/>
        </a:spcBef>
        <a:spcAft>
          <a:spcPct val="0"/>
        </a:spcAft>
        <a:defRPr sz="5000">
          <a:solidFill>
            <a:schemeClr val="tx2"/>
          </a:solidFill>
          <a:latin typeface="Century Gothic" pitchFamily="34" charset="0"/>
        </a:defRPr>
      </a:lvl4pPr>
      <a:lvl5pPr algn="l" rtl="0" eaLnBrk="0" fontAlgn="base" hangingPunct="0">
        <a:spcBef>
          <a:spcPct val="0"/>
        </a:spcBef>
        <a:spcAft>
          <a:spcPct val="0"/>
        </a:spcAft>
        <a:defRPr sz="5000">
          <a:solidFill>
            <a:schemeClr val="tx2"/>
          </a:solidFill>
          <a:latin typeface="Century Gothic" pitchFamily="34" charset="0"/>
        </a:defRPr>
      </a:lvl5pPr>
      <a:lvl6pPr marL="457200" algn="l" rtl="0" fontAlgn="base">
        <a:spcBef>
          <a:spcPct val="0"/>
        </a:spcBef>
        <a:spcAft>
          <a:spcPct val="0"/>
        </a:spcAft>
        <a:defRPr sz="5000">
          <a:solidFill>
            <a:schemeClr val="tx2"/>
          </a:solidFill>
          <a:latin typeface="Century Gothic" pitchFamily="34" charset="0"/>
        </a:defRPr>
      </a:lvl6pPr>
      <a:lvl7pPr marL="914400" algn="l" rtl="0" fontAlgn="base">
        <a:spcBef>
          <a:spcPct val="0"/>
        </a:spcBef>
        <a:spcAft>
          <a:spcPct val="0"/>
        </a:spcAft>
        <a:defRPr sz="5000">
          <a:solidFill>
            <a:schemeClr val="tx2"/>
          </a:solidFill>
          <a:latin typeface="Century Gothic" pitchFamily="34" charset="0"/>
        </a:defRPr>
      </a:lvl7pPr>
      <a:lvl8pPr marL="1371600" algn="l" rtl="0" fontAlgn="base">
        <a:spcBef>
          <a:spcPct val="0"/>
        </a:spcBef>
        <a:spcAft>
          <a:spcPct val="0"/>
        </a:spcAft>
        <a:defRPr sz="5000">
          <a:solidFill>
            <a:schemeClr val="tx2"/>
          </a:solidFill>
          <a:latin typeface="Century Gothic" pitchFamily="34" charset="0"/>
        </a:defRPr>
      </a:lvl8pPr>
      <a:lvl9pPr marL="1828800" algn="l" rtl="0" fontAlgn="base">
        <a:spcBef>
          <a:spcPct val="0"/>
        </a:spcBef>
        <a:spcAft>
          <a:spcPct val="0"/>
        </a:spcAft>
        <a:defRPr sz="5000">
          <a:solidFill>
            <a:schemeClr val="tx2"/>
          </a:solidFill>
          <a:latin typeface="Century Gothic" pitchFamily="34" charset="0"/>
        </a:defRPr>
      </a:lvl9pPr>
    </p:titleStyle>
    <p:bodyStyle>
      <a:lvl1pPr marL="273050" indent="-273050" algn="l" rtl="0" eaLnBrk="0" fontAlgn="base" hangingPunct="0">
        <a:spcBef>
          <a:spcPct val="20000"/>
        </a:spcBef>
        <a:spcAft>
          <a:spcPct val="0"/>
        </a:spcAft>
        <a:buClr>
          <a:srgbClr val="626B1A"/>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rgbClr val="2A4F1D"/>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rgbClr val="455C19"/>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626B1A"/>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027159"/>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voer.edu.vn/m/cac-khai-niem-co-ban/0bc507c9"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fr.slideshare.net/QuchiDng/cc-m-hnh-d-li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BAITH/CNTT.INF1031_TH01.2.docx" TargetMode="External"/><Relationship Id="rId2" Type="http://schemas.openxmlformats.org/officeDocument/2006/relationships/hyperlink" Target="../BAITH/CNTT.INF1031_TH01.1.docx" TargetMode="External"/><Relationship Id="rId1" Type="http://schemas.openxmlformats.org/officeDocument/2006/relationships/slideLayout" Target="../slideLayouts/slideLayout2.xml"/><Relationship Id="rId4" Type="http://schemas.openxmlformats.org/officeDocument/2006/relationships/hyperlink" Target="../BAITH/CNTT.INF1031_TH01.3.docx" TargetMode="External"/></Relationships>
</file>

<file path=ppt/slides/_rels/slide4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483932" y="1828800"/>
            <a:ext cx="10468864" cy="1828800"/>
          </a:xfrm>
        </p:spPr>
        <p:txBody>
          <a:bodyPr>
            <a:normAutofit/>
          </a:bodyPr>
          <a:lstStyle/>
          <a:p>
            <a:pPr marL="0" indent="0" algn="ctr"/>
            <a:r>
              <a:rPr lang="en-US" sz="4000" dirty="0" err="1" smtClean="0">
                <a:solidFill>
                  <a:srgbClr val="002060"/>
                </a:solidFill>
                <a:latin typeface="Tahoma" pitchFamily="34" charset="0"/>
                <a:ea typeface="Tahoma" pitchFamily="34" charset="0"/>
                <a:cs typeface="Tahoma" pitchFamily="34" charset="0"/>
              </a:rPr>
              <a:t>TỔNG</a:t>
            </a:r>
            <a:r>
              <a:rPr lang="en-US" sz="4000" dirty="0" smtClean="0">
                <a:solidFill>
                  <a:srgbClr val="002060"/>
                </a:solidFill>
                <a:latin typeface="Tahoma" pitchFamily="34" charset="0"/>
                <a:ea typeface="Tahoma" pitchFamily="34" charset="0"/>
                <a:cs typeface="Tahoma" pitchFamily="34" charset="0"/>
              </a:rPr>
              <a:t> </a:t>
            </a:r>
            <a:r>
              <a:rPr lang="en-US" sz="4000" dirty="0" err="1" smtClean="0">
                <a:solidFill>
                  <a:srgbClr val="002060"/>
                </a:solidFill>
                <a:latin typeface="Tahoma" pitchFamily="34" charset="0"/>
                <a:ea typeface="Tahoma" pitchFamily="34" charset="0"/>
                <a:cs typeface="Tahoma" pitchFamily="34" charset="0"/>
              </a:rPr>
              <a:t>QUAN</a:t>
            </a:r>
            <a:r>
              <a:rPr lang="en-US" sz="4000" dirty="0" smtClean="0">
                <a:solidFill>
                  <a:srgbClr val="002060"/>
                </a:solidFill>
                <a:latin typeface="Tahoma" pitchFamily="34" charset="0"/>
                <a:ea typeface="Tahoma" pitchFamily="34" charset="0"/>
                <a:cs typeface="Tahoma" pitchFamily="34" charset="0"/>
              </a:rPr>
              <a:t> </a:t>
            </a:r>
            <a:r>
              <a:rPr lang="en-US" sz="4000" dirty="0" err="1" smtClean="0">
                <a:solidFill>
                  <a:srgbClr val="002060"/>
                </a:solidFill>
                <a:latin typeface="Tahoma" pitchFamily="34" charset="0"/>
                <a:ea typeface="Tahoma" pitchFamily="34" charset="0"/>
                <a:cs typeface="Tahoma" pitchFamily="34" charset="0"/>
              </a:rPr>
              <a:t>VỀ</a:t>
            </a:r>
            <a:r>
              <a:rPr lang="en-US" sz="4000" dirty="0" smtClean="0">
                <a:solidFill>
                  <a:srgbClr val="002060"/>
                </a:solidFill>
                <a:latin typeface="Tahoma" pitchFamily="34" charset="0"/>
                <a:ea typeface="Tahoma" pitchFamily="34" charset="0"/>
                <a:cs typeface="Tahoma" pitchFamily="34" charset="0"/>
              </a:rPr>
              <a:t> </a:t>
            </a:r>
            <a:r>
              <a:rPr lang="en-US" sz="4000" dirty="0" err="1" smtClean="0">
                <a:solidFill>
                  <a:srgbClr val="002060"/>
                </a:solidFill>
                <a:latin typeface="Tahoma" pitchFamily="34" charset="0"/>
                <a:ea typeface="Tahoma" pitchFamily="34" charset="0"/>
                <a:cs typeface="Tahoma" pitchFamily="34" charset="0"/>
              </a:rPr>
              <a:t>CƠ</a:t>
            </a:r>
            <a:r>
              <a:rPr lang="en-US" sz="4000" dirty="0" smtClean="0">
                <a:solidFill>
                  <a:srgbClr val="002060"/>
                </a:solidFill>
                <a:latin typeface="Tahoma" pitchFamily="34" charset="0"/>
                <a:ea typeface="Tahoma" pitchFamily="34" charset="0"/>
                <a:cs typeface="Tahoma" pitchFamily="34" charset="0"/>
              </a:rPr>
              <a:t> </a:t>
            </a:r>
            <a:r>
              <a:rPr lang="en-US" sz="4000" dirty="0" err="1" smtClean="0">
                <a:solidFill>
                  <a:srgbClr val="002060"/>
                </a:solidFill>
                <a:latin typeface="Tahoma" pitchFamily="34" charset="0"/>
                <a:ea typeface="Tahoma" pitchFamily="34" charset="0"/>
                <a:cs typeface="Tahoma" pitchFamily="34" charset="0"/>
              </a:rPr>
              <a:t>SỞ</a:t>
            </a:r>
            <a:r>
              <a:rPr lang="en-US" sz="4000" dirty="0" smtClean="0">
                <a:solidFill>
                  <a:srgbClr val="002060"/>
                </a:solidFill>
                <a:latin typeface="Tahoma" pitchFamily="34" charset="0"/>
                <a:ea typeface="Tahoma" pitchFamily="34" charset="0"/>
                <a:cs typeface="Tahoma" pitchFamily="34" charset="0"/>
              </a:rPr>
              <a:t> </a:t>
            </a:r>
            <a:r>
              <a:rPr lang="en-US" sz="4000" dirty="0" err="1" smtClean="0">
                <a:solidFill>
                  <a:srgbClr val="002060"/>
                </a:solidFill>
                <a:latin typeface="Tahoma" pitchFamily="34" charset="0"/>
                <a:ea typeface="Tahoma" pitchFamily="34" charset="0"/>
                <a:cs typeface="Tahoma" pitchFamily="34" charset="0"/>
              </a:rPr>
              <a:t>DỮ</a:t>
            </a:r>
            <a:r>
              <a:rPr lang="en-US" sz="4000" dirty="0" smtClean="0">
                <a:solidFill>
                  <a:srgbClr val="002060"/>
                </a:solidFill>
                <a:latin typeface="Tahoma" pitchFamily="34" charset="0"/>
                <a:ea typeface="Tahoma" pitchFamily="34" charset="0"/>
                <a:cs typeface="Tahoma" pitchFamily="34" charset="0"/>
              </a:rPr>
              <a:t> </a:t>
            </a:r>
            <a:r>
              <a:rPr lang="en-US" sz="4000" dirty="0" err="1" smtClean="0">
                <a:solidFill>
                  <a:srgbClr val="002060"/>
                </a:solidFill>
                <a:latin typeface="Tahoma" pitchFamily="34" charset="0"/>
                <a:ea typeface="Tahoma" pitchFamily="34" charset="0"/>
                <a:cs typeface="Tahoma" pitchFamily="34" charset="0"/>
              </a:rPr>
              <a:t>LIỆU</a:t>
            </a:r>
            <a:endParaRPr lang="en-US" sz="4000" dirty="0">
              <a:solidFill>
                <a:srgbClr val="002060"/>
              </a:solidFill>
              <a:latin typeface="Tahoma" pitchFamily="34" charset="0"/>
              <a:ea typeface="Tahoma" pitchFamily="34" charset="0"/>
              <a:cs typeface="Tahoma" pitchFamily="34" charset="0"/>
            </a:endParaRPr>
          </a:p>
        </p:txBody>
      </p:sp>
      <p:pic>
        <p:nvPicPr>
          <p:cNvPr id="8"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1" y="898526"/>
            <a:ext cx="3691466"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6369805" y="4242814"/>
            <a:ext cx="4432516" cy="523220"/>
          </a:xfrm>
          <a:prstGeom prst="rect">
            <a:avLst/>
          </a:prstGeom>
          <a:noFill/>
          <a:ln>
            <a:solidFill>
              <a:schemeClr val="bg2"/>
            </a:solidFill>
          </a:ln>
        </p:spPr>
        <p:txBody>
          <a:bodyPr wrap="square" rtlCol="0">
            <a:spAutoFit/>
          </a:bodyPr>
          <a:lstStyle/>
          <a:p>
            <a:pPr algn="r"/>
            <a:r>
              <a:rPr lang="en-US" sz="2800" dirty="0" err="1" smtClean="0">
                <a:solidFill>
                  <a:srgbClr val="002060"/>
                </a:solidFill>
                <a:latin typeface="Times New Roman" pitchFamily="18" charset="0"/>
                <a:cs typeface="Times New Roman" pitchFamily="18" charset="0"/>
              </a:rPr>
              <a:t>ThS</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Trần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Thị</a:t>
            </a:r>
            <a:r>
              <a:rPr lang="en-US" sz="2800" dirty="0" smtClean="0">
                <a:solidFill>
                  <a:srgbClr val="002060"/>
                </a:solidFill>
                <a:latin typeface="Times New Roman" pitchFamily="18" charset="0"/>
                <a:cs typeface="Times New Roman" pitchFamily="18" charset="0"/>
              </a:rPr>
              <a:t> Minh </a:t>
            </a:r>
            <a:r>
              <a:rPr lang="en-US" sz="2800" dirty="0" err="1" smtClean="0">
                <a:solidFill>
                  <a:srgbClr val="002060"/>
                </a:solidFill>
                <a:latin typeface="Times New Roman" pitchFamily="18" charset="0"/>
                <a:cs typeface="Times New Roman" pitchFamily="18" charset="0"/>
              </a:rPr>
              <a:t>Thảo</a:t>
            </a:r>
            <a:endParaRPr lang="en-US" sz="2800" dirty="0" smtClean="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3249211414"/>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p:txBody>
          <a:bodyPr/>
          <a:lstStyle/>
          <a:p>
            <a:r>
              <a:rPr lang="vi-VN"/>
              <a:t>Kinh doanh (thông tin về sản phẩm, khách hàng, … )</a:t>
            </a:r>
          </a:p>
          <a:p>
            <a:r>
              <a:rPr lang="vi-VN"/>
              <a:t>Giáo dục (thông tin về sinh viên, điểm, .. )</a:t>
            </a:r>
          </a:p>
          <a:p>
            <a:r>
              <a:rPr lang="vi-VN"/>
              <a:t>Thư viện (thông tin về tài liệu, tác giả, độc giả…)</a:t>
            </a:r>
          </a:p>
          <a:p>
            <a:r>
              <a:rPr lang="vi-VN"/>
              <a:t>Y tế (thông tin về bệnh nhân, thuốc….)…</a:t>
            </a:r>
          </a:p>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10</a:t>
            </a:fld>
            <a:endParaRPr lang="en-US"/>
          </a:p>
        </p:txBody>
      </p:sp>
    </p:spTree>
    <p:extLst>
      <p:ext uri="{BB962C8B-B14F-4D97-AF65-F5344CB8AC3E}">
        <p14:creationId xmlns:p14="http://schemas.microsoft.com/office/powerpoint/2010/main" val="3300124936"/>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err="1" smtClean="0">
                <a:latin typeface="Arial" pitchFamily="34" charset="0"/>
                <a:cs typeface="Arial" pitchFamily="34" charset="0"/>
              </a:rPr>
              <a:t>Ưu</a:t>
            </a:r>
            <a:r>
              <a:rPr lang="en-US" dirty="0" smtClean="0">
                <a:latin typeface="Arial" pitchFamily="34" charset="0"/>
                <a:cs typeface="Arial" pitchFamily="34" charset="0"/>
              </a:rPr>
              <a:t> </a:t>
            </a:r>
            <a:r>
              <a:rPr lang="en-US" dirty="0" err="1" smtClean="0">
                <a:latin typeface="Arial" pitchFamily="34" charset="0"/>
                <a:cs typeface="Arial" pitchFamily="34" charset="0"/>
              </a:rPr>
              <a:t>điểm</a:t>
            </a:r>
            <a:endParaRPr lang="en-US" dirty="0">
              <a:latin typeface="Arial" pitchFamily="34" charset="0"/>
              <a:cs typeface="Arial" pitchFamily="34" charset="0"/>
            </a:endParaRPr>
          </a:p>
        </p:txBody>
      </p:sp>
      <p:sp>
        <p:nvSpPr>
          <p:cNvPr id="9" name="Content Placeholder 8"/>
          <p:cNvSpPr>
            <a:spLocks noGrp="1"/>
          </p:cNvSpPr>
          <p:nvPr>
            <p:ph idx="1"/>
          </p:nvPr>
        </p:nvSpPr>
        <p:spPr>
          <a:xfrm>
            <a:off x="812798" y="2160590"/>
            <a:ext cx="10109201" cy="3880773"/>
          </a:xfrm>
        </p:spPr>
        <p:txBody>
          <a:bodyPr>
            <a:noAutofit/>
          </a:bodyPr>
          <a:lstStyle/>
          <a:p>
            <a:r>
              <a:rPr lang="en-US" sz="3200" dirty="0" err="1" smtClean="0">
                <a:latin typeface="Times New Roman" pitchFamily="18" charset="0"/>
                <a:cs typeface="Times New Roman" pitchFamily="18" charset="0"/>
              </a:rPr>
              <a:t>Giảm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trùng</a:t>
            </a:r>
            <a:r>
              <a:rPr lang="en-US" sz="3200" dirty="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lắp</a:t>
            </a:r>
            <a:endParaRPr lang="en-US" sz="3200" dirty="0" smtClean="0">
              <a:latin typeface="Times New Roman" pitchFamily="18" charset="0"/>
              <a:cs typeface="Times New Roman" pitchFamily="18" charset="0"/>
            </a:endParaRPr>
          </a:p>
          <a:p>
            <a:r>
              <a:rPr lang="en-US" sz="3200" dirty="0" err="1" smtClean="0">
                <a:latin typeface="Times New Roman" pitchFamily="18" charset="0"/>
                <a:cs typeface="Times New Roman" pitchFamily="18" charset="0"/>
              </a:rPr>
              <a:t>Dữ</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liệu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được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truy</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xuất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theo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nhiều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khác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nhau</a:t>
            </a:r>
            <a:endParaRPr lang="en-US" sz="3200" dirty="0" smtClean="0">
              <a:latin typeface="Times New Roman" pitchFamily="18" charset="0"/>
              <a:cs typeface="Times New Roman" pitchFamily="18" charset="0"/>
            </a:endParaRPr>
          </a:p>
          <a:p>
            <a:r>
              <a:rPr lang="en-US" sz="3200" dirty="0" err="1" smtClean="0">
                <a:latin typeface="Times New Roman" pitchFamily="18" charset="0"/>
                <a:cs typeface="Times New Roman" pitchFamily="18" charset="0"/>
              </a:rPr>
              <a:t>Khả</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năng</a:t>
            </a:r>
            <a:r>
              <a:rPr lang="en-US" sz="3200" dirty="0" smtClean="0">
                <a:latin typeface="Times New Roman" pitchFamily="18" charset="0"/>
                <a:cs typeface="Times New Roman" pitchFamily="18" charset="0"/>
              </a:rPr>
              <a:t> chia </a:t>
            </a:r>
            <a:r>
              <a:rPr lang="en-US" sz="3200" dirty="0" err="1" smtClean="0">
                <a:latin typeface="Times New Roman" pitchFamily="18" charset="0"/>
                <a:cs typeface="Times New Roman" pitchFamily="18" charset="0"/>
              </a:rPr>
              <a:t>sẻ</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thông</a:t>
            </a:r>
            <a:r>
              <a:rPr lang="en-US" sz="3200" dirty="0" smtClean="0">
                <a:latin typeface="Times New Roman" pitchFamily="18" charset="0"/>
                <a:cs typeface="Times New Roman" pitchFamily="18" charset="0"/>
              </a:rPr>
              <a:t> tin </a:t>
            </a:r>
            <a:r>
              <a:rPr lang="en-US" sz="3200" dirty="0" err="1" smtClean="0">
                <a:latin typeface="Times New Roman" pitchFamily="18" charset="0"/>
                <a:cs typeface="Times New Roman" pitchFamily="18" charset="0"/>
              </a:rPr>
              <a:t>cho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nhiều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người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nhiều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ứng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dụng</a:t>
            </a:r>
            <a:endParaRPr lang="en-US" sz="3200" dirty="0">
              <a:latin typeface="Times New Roman" pitchFamily="18" charset="0"/>
              <a:cs typeface="Times New Roman" pitchFamily="18" charset="0"/>
            </a:endParaRPr>
          </a:p>
        </p:txBody>
      </p:sp>
      <p:sp>
        <p:nvSpPr>
          <p:cNvPr id="2" name="Slide Number Placeholder 1"/>
          <p:cNvSpPr>
            <a:spLocks noGrp="1"/>
          </p:cNvSpPr>
          <p:nvPr>
            <p:ph type="sldNum" sz="quarter" idx="11"/>
          </p:nvPr>
        </p:nvSpPr>
        <p:spPr/>
        <p:txBody>
          <a:bodyPr/>
          <a:lstStyle/>
          <a:p>
            <a:pPr>
              <a:defRPr/>
            </a:pPr>
            <a:fld id="{A303D800-2B31-4B5C-8617-870AB2EE8D48}" type="slidenum">
              <a:rPr lang="en-US" smtClean="0"/>
              <a:pPr>
                <a:defRPr/>
              </a:pPr>
              <a:t>11</a:t>
            </a:fld>
            <a:endParaRPr lang="en-US"/>
          </a:p>
        </p:txBody>
      </p:sp>
    </p:spTree>
    <p:extLst>
      <p:ext uri="{BB962C8B-B14F-4D97-AF65-F5344CB8AC3E}">
        <p14:creationId xmlns:p14="http://schemas.microsoft.com/office/powerpoint/2010/main" val="401838274"/>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đối</a:t>
            </a:r>
            <a:r>
              <a:rPr lang="en-US" dirty="0" smtClean="0">
                <a:latin typeface="Arial" pitchFamily="34" charset="0"/>
                <a:cs typeface="Arial" pitchFamily="34" charset="0"/>
              </a:rPr>
              <a:t> </a:t>
            </a:r>
            <a:r>
              <a:rPr lang="en-US" dirty="0" err="1" smtClean="0">
                <a:latin typeface="Arial" pitchFamily="34" charset="0"/>
                <a:cs typeface="Arial" pitchFamily="34" charset="0"/>
              </a:rPr>
              <a:t>tượng</a:t>
            </a:r>
            <a:r>
              <a:rPr lang="en-US" dirty="0" smtClean="0">
                <a:latin typeface="Arial" pitchFamily="34" charset="0"/>
                <a:cs typeface="Arial" pitchFamily="34" charset="0"/>
              </a:rPr>
              <a:t> </a:t>
            </a:r>
            <a:r>
              <a:rPr lang="en-US" dirty="0" err="1" smtClean="0">
                <a:latin typeface="Arial" pitchFamily="34" charset="0"/>
                <a:cs typeface="Arial" pitchFamily="34" charset="0"/>
              </a:rPr>
              <a:t>sử</a:t>
            </a:r>
            <a:r>
              <a:rPr lang="en-US" dirty="0" smtClean="0">
                <a:latin typeface="Arial" pitchFamily="34" charset="0"/>
                <a:cs typeface="Arial" pitchFamily="34" charset="0"/>
              </a:rPr>
              <a:t> </a:t>
            </a:r>
            <a:r>
              <a:rPr lang="en-US" dirty="0" err="1" smtClean="0">
                <a:latin typeface="Arial" pitchFamily="34" charset="0"/>
                <a:cs typeface="Arial" pitchFamily="34" charset="0"/>
              </a:rPr>
              <a:t>dụng</a:t>
            </a:r>
            <a:endParaRPr lang="en-US" dirty="0">
              <a:latin typeface="Arial" pitchFamily="34" charset="0"/>
              <a:cs typeface="Arial" pitchFamily="34" charset="0"/>
            </a:endParaRPr>
          </a:p>
        </p:txBody>
      </p:sp>
      <p:sp>
        <p:nvSpPr>
          <p:cNvPr id="9" name="Content Placeholder 8"/>
          <p:cNvSpPr>
            <a:spLocks noGrp="1"/>
          </p:cNvSpPr>
          <p:nvPr>
            <p:ph idx="1"/>
          </p:nvPr>
        </p:nvSpPr>
        <p:spPr/>
        <p:txBody>
          <a:bodyPr>
            <a:noAutofit/>
          </a:bodyPr>
          <a:lstStyle/>
          <a:p>
            <a:r>
              <a:rPr lang="en-US" sz="3200" dirty="0" err="1" smtClean="0">
                <a:latin typeface="Times New Roman" pitchFamily="18" charset="0"/>
                <a:cs typeface="Times New Roman" pitchFamily="18" charset="0"/>
              </a:rPr>
              <a:t>Những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người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dụng</a:t>
            </a:r>
            <a:r>
              <a:rPr lang="en-US" sz="3200" dirty="0" smtClean="0">
                <a:latin typeface="Times New Roman" pitchFamily="18" charset="0"/>
                <a:cs typeface="Times New Roman" pitchFamily="18" charset="0"/>
              </a:rPr>
              <a:t> CSDL </a:t>
            </a:r>
            <a:r>
              <a:rPr lang="en-US" sz="3200" dirty="0" err="1" smtClean="0">
                <a:latin typeface="Times New Roman" pitchFamily="18" charset="0"/>
                <a:cs typeface="Times New Roman" pitchFamily="18" charset="0"/>
              </a:rPr>
              <a:t>không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chuyên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về</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lĩnh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vực</a:t>
            </a:r>
            <a:r>
              <a:rPr lang="en-US" sz="3200" dirty="0" smtClean="0">
                <a:latin typeface="Times New Roman" pitchFamily="18" charset="0"/>
                <a:cs typeface="Times New Roman" pitchFamily="18" charset="0"/>
              </a:rPr>
              <a:t> tin </a:t>
            </a:r>
            <a:r>
              <a:rPr lang="en-US" sz="3200" dirty="0" err="1" smtClean="0">
                <a:latin typeface="Times New Roman" pitchFamily="18" charset="0"/>
                <a:cs typeface="Times New Roman" pitchFamily="18" charset="0"/>
              </a:rPr>
              <a:t>học</a:t>
            </a:r>
            <a:endParaRPr lang="en-US" sz="3200" dirty="0" smtClean="0">
              <a:latin typeface="Times New Roman" pitchFamily="18" charset="0"/>
              <a:cs typeface="Times New Roman" pitchFamily="18" charset="0"/>
            </a:endParaRPr>
          </a:p>
          <a:p>
            <a:r>
              <a:rPr lang="en-US" sz="3200" dirty="0" err="1" smtClean="0">
                <a:latin typeface="Times New Roman" pitchFamily="18" charset="0"/>
                <a:cs typeface="Times New Roman" pitchFamily="18" charset="0"/>
              </a:rPr>
              <a:t>Các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chuyên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viên</a:t>
            </a:r>
            <a:r>
              <a:rPr lang="en-US" sz="3200" dirty="0" smtClean="0">
                <a:latin typeface="Times New Roman" pitchFamily="18" charset="0"/>
                <a:cs typeface="Times New Roman" pitchFamily="18" charset="0"/>
              </a:rPr>
              <a:t> tin </a:t>
            </a:r>
            <a:r>
              <a:rPr lang="en-US" sz="3200" dirty="0" err="1" smtClean="0">
                <a:latin typeface="Times New Roman" pitchFamily="18" charset="0"/>
                <a:cs typeface="Times New Roman" pitchFamily="18" charset="0"/>
              </a:rPr>
              <a:t>học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biết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khai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thác</a:t>
            </a:r>
            <a:r>
              <a:rPr lang="en-US" sz="3200" dirty="0" smtClean="0">
                <a:latin typeface="Times New Roman" pitchFamily="18" charset="0"/>
                <a:cs typeface="Times New Roman" pitchFamily="18" charset="0"/>
              </a:rPr>
              <a:t> CSDL</a:t>
            </a:r>
          </a:p>
          <a:p>
            <a:r>
              <a:rPr lang="en-US" sz="3200" dirty="0" err="1" smtClean="0">
                <a:latin typeface="Times New Roman" pitchFamily="18" charset="0"/>
                <a:cs typeface="Times New Roman" pitchFamily="18" charset="0"/>
              </a:rPr>
              <a:t>Những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người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quản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trị</a:t>
            </a:r>
            <a:r>
              <a:rPr lang="en-US" sz="3200" dirty="0" smtClean="0">
                <a:latin typeface="Times New Roman" pitchFamily="18" charset="0"/>
                <a:cs typeface="Times New Roman" pitchFamily="18" charset="0"/>
              </a:rPr>
              <a:t> CSDL</a:t>
            </a:r>
            <a:endParaRPr lang="en-US" sz="3200" dirty="0">
              <a:latin typeface="Times New Roman" pitchFamily="18" charset="0"/>
              <a:cs typeface="Times New Roman" pitchFamily="18" charset="0"/>
            </a:endParaRPr>
          </a:p>
        </p:txBody>
      </p:sp>
      <p:sp>
        <p:nvSpPr>
          <p:cNvPr id="2" name="Slide Number Placeholder 1"/>
          <p:cNvSpPr>
            <a:spLocks noGrp="1"/>
          </p:cNvSpPr>
          <p:nvPr>
            <p:ph type="sldNum" sz="quarter" idx="11"/>
          </p:nvPr>
        </p:nvSpPr>
        <p:spPr/>
        <p:txBody>
          <a:bodyPr/>
          <a:lstStyle/>
          <a:p>
            <a:pPr>
              <a:defRPr/>
            </a:pPr>
            <a:fld id="{A303D800-2B31-4B5C-8617-870AB2EE8D48}" type="slidenum">
              <a:rPr lang="en-US" smtClean="0"/>
              <a:pPr>
                <a:defRPr/>
              </a:pPr>
              <a:t>12</a:t>
            </a:fld>
            <a:endParaRPr lang="en-US"/>
          </a:p>
        </p:txBody>
      </p:sp>
    </p:spTree>
    <p:extLst>
      <p:ext uri="{BB962C8B-B14F-4D97-AF65-F5344CB8AC3E}">
        <p14:creationId xmlns:p14="http://schemas.microsoft.com/office/powerpoint/2010/main" val="390093002"/>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8"/>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80A2719F-A3D1-4CB3-9C1D-819BF762FA72}" type="slidenum">
              <a:rPr lang="en-US">
                <a:solidFill>
                  <a:srgbClr val="FFC000"/>
                </a:solidFill>
                <a:latin typeface="Palatino Linotype" pitchFamily="18" charset="0"/>
              </a:rPr>
              <a:pPr/>
              <a:t>13</a:t>
            </a:fld>
            <a:endParaRPr lang="en-US">
              <a:solidFill>
                <a:srgbClr val="FFC000"/>
              </a:solidFill>
              <a:latin typeface="Palatino Linotype" pitchFamily="18" charset="0"/>
            </a:endParaRPr>
          </a:p>
        </p:txBody>
      </p:sp>
      <p:sp>
        <p:nvSpPr>
          <p:cNvPr id="16387" name="Content Placeholder 1"/>
          <p:cNvSpPr>
            <a:spLocks noGrp="1"/>
          </p:cNvSpPr>
          <p:nvPr>
            <p:ph idx="1"/>
          </p:nvPr>
        </p:nvSpPr>
        <p:spPr>
          <a:xfrm>
            <a:off x="594102" y="2106397"/>
            <a:ext cx="10972800" cy="2108200"/>
          </a:xfrm>
        </p:spPr>
        <p:txBody>
          <a:bodyPr/>
          <a:lstStyle/>
          <a:p>
            <a:pPr marL="0" indent="0" algn="ctr" eaLnBrk="1" hangingPunct="1">
              <a:buNone/>
            </a:pPr>
            <a:r>
              <a:rPr lang="en-US" sz="4400" b="1" dirty="0" err="1" smtClean="0">
                <a:solidFill>
                  <a:srgbClr val="002060"/>
                </a:solidFill>
                <a:latin typeface="Tahoma" pitchFamily="34" charset="0"/>
                <a:ea typeface="Tahoma" pitchFamily="34" charset="0"/>
                <a:cs typeface="Tahoma" pitchFamily="34" charset="0"/>
              </a:rPr>
              <a:t>MÔ</a:t>
            </a:r>
            <a:r>
              <a:rPr lang="en-US" sz="4400" b="1" dirty="0" smtClean="0">
                <a:solidFill>
                  <a:srgbClr val="002060"/>
                </a:solidFill>
                <a:latin typeface="Tahoma" pitchFamily="34" charset="0"/>
                <a:ea typeface="Tahoma" pitchFamily="34" charset="0"/>
                <a:cs typeface="Tahoma" pitchFamily="34" charset="0"/>
              </a:rPr>
              <a:t> </a:t>
            </a:r>
            <a:r>
              <a:rPr lang="en-US" sz="4400" b="1" dirty="0" err="1" smtClean="0">
                <a:solidFill>
                  <a:srgbClr val="002060"/>
                </a:solidFill>
                <a:latin typeface="Tahoma" pitchFamily="34" charset="0"/>
                <a:ea typeface="Tahoma" pitchFamily="34" charset="0"/>
                <a:cs typeface="Tahoma" pitchFamily="34" charset="0"/>
              </a:rPr>
              <a:t>HÌNH</a:t>
            </a:r>
            <a:r>
              <a:rPr lang="en-US" sz="4400" b="1" dirty="0" smtClean="0">
                <a:solidFill>
                  <a:srgbClr val="002060"/>
                </a:solidFill>
                <a:latin typeface="Tahoma" pitchFamily="34" charset="0"/>
                <a:ea typeface="Tahoma" pitchFamily="34" charset="0"/>
                <a:cs typeface="Tahoma" pitchFamily="34" charset="0"/>
              </a:rPr>
              <a:t> </a:t>
            </a:r>
            <a:r>
              <a:rPr lang="en-US" sz="4400" b="1" dirty="0" err="1" smtClean="0">
                <a:solidFill>
                  <a:srgbClr val="002060"/>
                </a:solidFill>
                <a:latin typeface="Tahoma" pitchFamily="34" charset="0"/>
                <a:ea typeface="Tahoma" pitchFamily="34" charset="0"/>
                <a:cs typeface="Tahoma" pitchFamily="34" charset="0"/>
              </a:rPr>
              <a:t>KIẾN</a:t>
            </a:r>
            <a:r>
              <a:rPr lang="en-US" sz="4400" b="1" dirty="0" smtClean="0">
                <a:solidFill>
                  <a:srgbClr val="002060"/>
                </a:solidFill>
                <a:latin typeface="Tahoma" pitchFamily="34" charset="0"/>
                <a:ea typeface="Tahoma" pitchFamily="34" charset="0"/>
                <a:cs typeface="Tahoma" pitchFamily="34" charset="0"/>
              </a:rPr>
              <a:t> </a:t>
            </a:r>
            <a:r>
              <a:rPr lang="en-US" sz="4400" b="1" dirty="0" err="1" smtClean="0">
                <a:solidFill>
                  <a:srgbClr val="002060"/>
                </a:solidFill>
                <a:latin typeface="Tahoma" pitchFamily="34" charset="0"/>
                <a:ea typeface="Tahoma" pitchFamily="34" charset="0"/>
                <a:cs typeface="Tahoma" pitchFamily="34" charset="0"/>
              </a:rPr>
              <a:t>TRÚC</a:t>
            </a:r>
            <a:r>
              <a:rPr lang="en-US" sz="4400" b="1" dirty="0" smtClean="0">
                <a:solidFill>
                  <a:srgbClr val="002060"/>
                </a:solidFill>
                <a:latin typeface="Tahoma" pitchFamily="34" charset="0"/>
                <a:ea typeface="Tahoma" pitchFamily="34" charset="0"/>
                <a:cs typeface="Tahoma" pitchFamily="34" charset="0"/>
              </a:rPr>
              <a:t> </a:t>
            </a:r>
            <a:r>
              <a:rPr lang="en-US" sz="4400" b="1" dirty="0" err="1" smtClean="0">
                <a:solidFill>
                  <a:srgbClr val="002060"/>
                </a:solidFill>
                <a:latin typeface="Tahoma" pitchFamily="34" charset="0"/>
                <a:ea typeface="Tahoma" pitchFamily="34" charset="0"/>
                <a:cs typeface="Tahoma" pitchFamily="34" charset="0"/>
              </a:rPr>
              <a:t>TỔNG</a:t>
            </a:r>
            <a:r>
              <a:rPr lang="en-US" sz="4400" b="1" dirty="0" smtClean="0">
                <a:solidFill>
                  <a:srgbClr val="002060"/>
                </a:solidFill>
                <a:latin typeface="Tahoma" pitchFamily="34" charset="0"/>
                <a:ea typeface="Tahoma" pitchFamily="34" charset="0"/>
                <a:cs typeface="Tahoma" pitchFamily="34" charset="0"/>
              </a:rPr>
              <a:t> </a:t>
            </a:r>
            <a:r>
              <a:rPr lang="en-US" sz="4400" b="1" dirty="0" err="1" smtClean="0">
                <a:solidFill>
                  <a:srgbClr val="002060"/>
                </a:solidFill>
                <a:latin typeface="Tahoma" pitchFamily="34" charset="0"/>
                <a:ea typeface="Tahoma" pitchFamily="34" charset="0"/>
                <a:cs typeface="Tahoma" pitchFamily="34" charset="0"/>
              </a:rPr>
              <a:t>QUÁT</a:t>
            </a:r>
            <a:endParaRPr lang="en-US" sz="4400" b="1" dirty="0" smtClean="0">
              <a:solidFill>
                <a:srgbClr val="002060"/>
              </a:solidFill>
              <a:latin typeface="Tahoma" pitchFamily="34" charset="0"/>
              <a:ea typeface="Tahoma" pitchFamily="34" charset="0"/>
              <a:cs typeface="Tahoma" pitchFamily="34" charset="0"/>
            </a:endParaRPr>
          </a:p>
          <a:p>
            <a:pPr marL="0" indent="0" algn="ctr" eaLnBrk="1" hangingPunct="1">
              <a:buNone/>
            </a:pPr>
            <a:r>
              <a:rPr lang="en-US" sz="4400" b="1" dirty="0" err="1" smtClean="0">
                <a:solidFill>
                  <a:srgbClr val="002060"/>
                </a:solidFill>
                <a:latin typeface="Tahoma" pitchFamily="34" charset="0"/>
                <a:ea typeface="Tahoma" pitchFamily="34" charset="0"/>
                <a:cs typeface="Tahoma" pitchFamily="34" charset="0"/>
              </a:rPr>
              <a:t>CƠ</a:t>
            </a:r>
            <a:r>
              <a:rPr lang="en-US" sz="4400" b="1" dirty="0" smtClean="0">
                <a:solidFill>
                  <a:srgbClr val="002060"/>
                </a:solidFill>
                <a:latin typeface="Tahoma" pitchFamily="34" charset="0"/>
                <a:ea typeface="Tahoma" pitchFamily="34" charset="0"/>
                <a:cs typeface="Tahoma" pitchFamily="34" charset="0"/>
              </a:rPr>
              <a:t> </a:t>
            </a:r>
            <a:r>
              <a:rPr lang="en-US" sz="4400" b="1" dirty="0" err="1" smtClean="0">
                <a:solidFill>
                  <a:srgbClr val="002060"/>
                </a:solidFill>
                <a:latin typeface="Tahoma" pitchFamily="34" charset="0"/>
                <a:ea typeface="Tahoma" pitchFamily="34" charset="0"/>
                <a:cs typeface="Tahoma" pitchFamily="34" charset="0"/>
              </a:rPr>
              <a:t>SỞ</a:t>
            </a:r>
            <a:r>
              <a:rPr lang="en-US" sz="4400" b="1" dirty="0" smtClean="0">
                <a:solidFill>
                  <a:srgbClr val="002060"/>
                </a:solidFill>
                <a:latin typeface="Tahoma" pitchFamily="34" charset="0"/>
                <a:ea typeface="Tahoma" pitchFamily="34" charset="0"/>
                <a:cs typeface="Tahoma" pitchFamily="34" charset="0"/>
              </a:rPr>
              <a:t> </a:t>
            </a:r>
            <a:r>
              <a:rPr lang="en-US" sz="4400" b="1" dirty="0" err="1" smtClean="0">
                <a:solidFill>
                  <a:srgbClr val="002060"/>
                </a:solidFill>
                <a:latin typeface="Tahoma" pitchFamily="34" charset="0"/>
                <a:ea typeface="Tahoma" pitchFamily="34" charset="0"/>
                <a:cs typeface="Tahoma" pitchFamily="34" charset="0"/>
              </a:rPr>
              <a:t>DỮ</a:t>
            </a:r>
            <a:r>
              <a:rPr lang="en-US" sz="4400" b="1" dirty="0" smtClean="0">
                <a:solidFill>
                  <a:srgbClr val="002060"/>
                </a:solidFill>
                <a:latin typeface="Tahoma" pitchFamily="34" charset="0"/>
                <a:ea typeface="Tahoma" pitchFamily="34" charset="0"/>
                <a:cs typeface="Tahoma" pitchFamily="34" charset="0"/>
              </a:rPr>
              <a:t> </a:t>
            </a:r>
            <a:r>
              <a:rPr lang="en-US" sz="4400" b="1" dirty="0" err="1" smtClean="0">
                <a:solidFill>
                  <a:srgbClr val="002060"/>
                </a:solidFill>
                <a:latin typeface="Tahoma" pitchFamily="34" charset="0"/>
                <a:ea typeface="Tahoma" pitchFamily="34" charset="0"/>
                <a:cs typeface="Tahoma" pitchFamily="34" charset="0"/>
              </a:rPr>
              <a:t>LIỆU</a:t>
            </a:r>
            <a:r>
              <a:rPr lang="en-US" sz="4400" b="1" dirty="0" smtClean="0">
                <a:solidFill>
                  <a:srgbClr val="002060"/>
                </a:solidFill>
                <a:latin typeface="Tahoma" pitchFamily="34" charset="0"/>
                <a:ea typeface="Tahoma" pitchFamily="34" charset="0"/>
                <a:cs typeface="Tahoma" pitchFamily="34" charset="0"/>
              </a:rPr>
              <a:t> BA </a:t>
            </a:r>
            <a:r>
              <a:rPr lang="en-US" sz="4400" b="1" dirty="0" err="1" smtClean="0">
                <a:solidFill>
                  <a:srgbClr val="002060"/>
                </a:solidFill>
                <a:latin typeface="Tahoma" pitchFamily="34" charset="0"/>
                <a:ea typeface="Tahoma" pitchFamily="34" charset="0"/>
                <a:cs typeface="Tahoma" pitchFamily="34" charset="0"/>
              </a:rPr>
              <a:t>MỨC</a:t>
            </a:r>
            <a:endParaRPr lang="en-US" sz="4400" b="1" dirty="0">
              <a:solidFill>
                <a:srgbClr val="00206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394203458"/>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err="1" smtClean="0">
                <a:latin typeface="Arial" pitchFamily="34" charset="0"/>
                <a:cs typeface="Arial" pitchFamily="34" charset="0"/>
              </a:rPr>
              <a:t>Mô</a:t>
            </a:r>
            <a:r>
              <a:rPr lang="en-US" dirty="0" smtClean="0">
                <a:latin typeface="Arial" pitchFamily="34" charset="0"/>
                <a:cs typeface="Arial" pitchFamily="34" charset="0"/>
              </a:rPr>
              <a:t> </a:t>
            </a:r>
            <a:r>
              <a:rPr lang="en-US" dirty="0" err="1" smtClean="0">
                <a:latin typeface="Arial" pitchFamily="34" charset="0"/>
                <a:cs typeface="Arial" pitchFamily="34" charset="0"/>
              </a:rPr>
              <a:t>hình</a:t>
            </a:r>
            <a:r>
              <a:rPr lang="en-US" dirty="0" smtClean="0">
                <a:latin typeface="Arial" pitchFamily="34" charset="0"/>
                <a:cs typeface="Arial" pitchFamily="34" charset="0"/>
              </a:rPr>
              <a:t> </a:t>
            </a:r>
            <a:endParaRPr lang="en-US" dirty="0">
              <a:latin typeface="Arial" pitchFamily="34" charset="0"/>
              <a:cs typeface="Arial" pitchFamily="34" charset="0"/>
            </a:endParaRPr>
          </a:p>
        </p:txBody>
      </p:sp>
      <p:sp>
        <p:nvSpPr>
          <p:cNvPr id="2" name="Content Placeholder 1"/>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1844298" y="1927180"/>
            <a:ext cx="7984626" cy="3931179"/>
          </a:xfrm>
          <a:prstGeom prst="rect">
            <a:avLst/>
          </a:prstGeom>
          <a:noFill/>
          <a:ln w="9525">
            <a:noFill/>
            <a:miter lim="800000"/>
            <a:headEnd/>
            <a:tailEnd/>
          </a:ln>
        </p:spPr>
      </p:pic>
      <p:sp>
        <p:nvSpPr>
          <p:cNvPr id="3" name="Slide Number Placeholder 2"/>
          <p:cNvSpPr>
            <a:spLocks noGrp="1"/>
          </p:cNvSpPr>
          <p:nvPr>
            <p:ph type="sldNum" sz="quarter" idx="11"/>
          </p:nvPr>
        </p:nvSpPr>
        <p:spPr/>
        <p:txBody>
          <a:bodyPr/>
          <a:lstStyle/>
          <a:p>
            <a:pPr>
              <a:defRPr/>
            </a:pPr>
            <a:fld id="{A303D800-2B31-4B5C-8617-870AB2EE8D48}" type="slidenum">
              <a:rPr lang="en-US" smtClean="0"/>
              <a:pPr>
                <a:defRPr/>
              </a:pPr>
              <a:t>14</a:t>
            </a:fld>
            <a:endParaRPr lang="en-US"/>
          </a:p>
        </p:txBody>
      </p:sp>
    </p:spTree>
    <p:extLst>
      <p:ext uri="{BB962C8B-B14F-4D97-AF65-F5344CB8AC3E}">
        <p14:creationId xmlns:p14="http://schemas.microsoft.com/office/powerpoint/2010/main" val="210154415"/>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mtClean="0">
                <a:latin typeface="Arial" pitchFamily="34" charset="0"/>
                <a:cs typeface="Arial" pitchFamily="34" charset="0"/>
              </a:rPr>
              <a:t>Mức vật lý</a:t>
            </a:r>
            <a:endParaRPr lang="en-US" dirty="0">
              <a:latin typeface="Arial" pitchFamily="34" charset="0"/>
              <a:cs typeface="Arial" pitchFamily="34" charset="0"/>
            </a:endParaRPr>
          </a:p>
        </p:txBody>
      </p:sp>
      <p:sp>
        <p:nvSpPr>
          <p:cNvPr id="9" name="Content Placeholder 8"/>
          <p:cNvSpPr>
            <a:spLocks noGrp="1"/>
          </p:cNvSpPr>
          <p:nvPr>
            <p:ph idx="1"/>
          </p:nvPr>
        </p:nvSpPr>
        <p:spPr/>
        <p:txBody>
          <a:bodyPr>
            <a:noAutofit/>
          </a:bodyPr>
          <a:lstStyle/>
          <a:p>
            <a:r>
              <a:rPr lang="en-US" sz="2800" dirty="0" err="1" smtClean="0">
                <a:latin typeface="Times New Roman" pitchFamily="18" charset="0"/>
                <a:cs typeface="Times New Roman" pitchFamily="18" charset="0"/>
              </a:rPr>
              <a:t>Mức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trong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vật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lý</a:t>
            </a:r>
            <a:r>
              <a:rPr lang="en-US" sz="2800" dirty="0" smtClean="0">
                <a:latin typeface="Times New Roman" pitchFamily="18" charset="0"/>
                <a:cs typeface="Times New Roman" pitchFamily="18" charset="0"/>
              </a:rPr>
              <a:t> – physical level): </a:t>
            </a:r>
            <a:r>
              <a:rPr lang="en-US" sz="2800" dirty="0" err="1" smtClean="0">
                <a:latin typeface="Times New Roman" pitchFamily="18" charset="0"/>
                <a:cs typeface="Times New Roman" pitchFamily="18" charset="0"/>
              </a:rPr>
              <a:t>mô</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dữ</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liệu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được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sự</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lưu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trữ</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như</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thế</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nào</a:t>
            </a:r>
            <a:r>
              <a:rPr lang="en-US" sz="2800" dirty="0" smtClean="0">
                <a:latin typeface="Times New Roman" pitchFamily="18" charset="0"/>
                <a:cs typeface="Times New Roman" pitchFamily="18" charset="0"/>
              </a:rPr>
              <a:t> </a:t>
            </a:r>
            <a:r>
              <a:rPr lang="en-US" sz="2800" err="1" smtClean="0">
                <a:latin typeface="Times New Roman" pitchFamily="18" charset="0"/>
                <a:cs typeface="Times New Roman" pitchFamily="18" charset="0"/>
              </a:rPr>
              <a:t>trong</a:t>
            </a:r>
            <a:r>
              <a:rPr lang="en-US" sz="2800" smtClean="0">
                <a:latin typeface="Times New Roman" pitchFamily="18" charset="0"/>
                <a:cs typeface="Times New Roman" pitchFamily="18" charset="0"/>
              </a:rPr>
              <a:t> </a:t>
            </a:r>
            <a:r>
              <a:rPr lang="en-US" sz="2800" smtClean="0">
                <a:latin typeface="Times New Roman" pitchFamily="18" charset="0"/>
                <a:cs typeface="Times New Roman" pitchFamily="18" charset="0"/>
              </a:rPr>
              <a:t>CSDL</a:t>
            </a:r>
          </a:p>
          <a:p>
            <a:r>
              <a:rPr lang="en-US" sz="2800"/>
              <a:t>Đây là mức thể hiện các cài đặt có tính chất vật lý của CSDL để đạt được sự tối ưu khi thực hiện các thao tác tìm kiếm và lưu trữ</a:t>
            </a:r>
          </a:p>
          <a:p>
            <a:r>
              <a:rPr lang="en-US" sz="2800" smtClean="0"/>
              <a:t>var nhanvien </a:t>
            </a:r>
            <a:r>
              <a:rPr lang="en-US" sz="2800"/>
              <a:t>= </a:t>
            </a:r>
            <a:r>
              <a:rPr lang="en-US" sz="2800"/>
              <a:t>{ </a:t>
            </a:r>
            <a:r>
              <a:rPr lang="en-US" sz="2800" smtClean="0"/>
              <a:t>Ho </a:t>
            </a:r>
            <a:r>
              <a:rPr lang="en-US" sz="2800"/>
              <a:t>: </a:t>
            </a:r>
            <a:r>
              <a:rPr lang="en-US" sz="2800"/>
              <a:t>"", </a:t>
            </a:r>
            <a:r>
              <a:rPr lang="en-US" sz="2800" smtClean="0"/>
              <a:t>Ten: model </a:t>
            </a:r>
            <a:r>
              <a:rPr lang="en-US" sz="2800"/>
              <a:t>: </a:t>
            </a:r>
            <a:r>
              <a:rPr lang="en-US" sz="2800" smtClean="0"/>
              <a:t>"" };</a:t>
            </a:r>
            <a:endParaRPr lang="en-US" sz="2800" dirty="0" smtClean="0">
              <a:latin typeface="Times New Roman" pitchFamily="18" charset="0"/>
              <a:cs typeface="Times New Roman" pitchFamily="18" charset="0"/>
            </a:endParaRPr>
          </a:p>
        </p:txBody>
      </p:sp>
      <p:sp>
        <p:nvSpPr>
          <p:cNvPr id="2" name="Slide Number Placeholder 1"/>
          <p:cNvSpPr>
            <a:spLocks noGrp="1"/>
          </p:cNvSpPr>
          <p:nvPr>
            <p:ph type="sldNum" sz="quarter" idx="11"/>
          </p:nvPr>
        </p:nvSpPr>
        <p:spPr/>
        <p:txBody>
          <a:bodyPr/>
          <a:lstStyle/>
          <a:p>
            <a:pPr>
              <a:defRPr/>
            </a:pPr>
            <a:fld id="{A303D800-2B31-4B5C-8617-870AB2EE8D48}" type="slidenum">
              <a:rPr lang="en-US" smtClean="0"/>
              <a:pPr>
                <a:defRPr/>
              </a:pPr>
              <a:t>15</a:t>
            </a:fld>
            <a:endParaRPr lang="en-US"/>
          </a:p>
        </p:txBody>
      </p:sp>
    </p:spTree>
    <p:extLst>
      <p:ext uri="{BB962C8B-B14F-4D97-AF65-F5344CB8AC3E}">
        <p14:creationId xmlns:p14="http://schemas.microsoft.com/office/powerpoint/2010/main" val="1574926207"/>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Mức logic</a:t>
            </a:r>
            <a:endParaRPr lang="en-US"/>
          </a:p>
        </p:txBody>
      </p:sp>
      <p:sp>
        <p:nvSpPr>
          <p:cNvPr id="3" name="Content Placeholder 2"/>
          <p:cNvSpPr>
            <a:spLocks noGrp="1"/>
          </p:cNvSpPr>
          <p:nvPr>
            <p:ph idx="1"/>
          </p:nvPr>
        </p:nvSpPr>
        <p:spPr/>
        <p:txBody>
          <a:bodyPr/>
          <a:lstStyle/>
          <a:p>
            <a:pPr>
              <a:lnSpc>
                <a:spcPct val="120000"/>
              </a:lnSpc>
            </a:pPr>
            <a:r>
              <a:rPr lang="en-US" sz="2400">
                <a:latin typeface="Times New Roman" pitchFamily="18" charset="0"/>
                <a:cs typeface="Times New Roman" pitchFamily="18" charset="0"/>
              </a:rPr>
              <a:t>Mức quan niệm (logic level): mô tả những dữ liệu nào được lưu trữ trong CSDL và mối quan hệ </a:t>
            </a:r>
            <a:r>
              <a:rPr lang="en-US" sz="2400">
                <a:latin typeface="Times New Roman" pitchFamily="18" charset="0"/>
                <a:cs typeface="Times New Roman" pitchFamily="18" charset="0"/>
              </a:rPr>
              <a:t>giữa </a:t>
            </a:r>
            <a:r>
              <a:rPr lang="en-US" sz="2400" smtClean="0">
                <a:latin typeface="Times New Roman" pitchFamily="18" charset="0"/>
                <a:cs typeface="Times New Roman" pitchFamily="18" charset="0"/>
              </a:rPr>
              <a:t>chúng</a:t>
            </a:r>
          </a:p>
          <a:p>
            <a:pPr>
              <a:lnSpc>
                <a:spcPct val="120000"/>
              </a:lnSpc>
            </a:pPr>
            <a:r>
              <a:rPr lang="en-US" sz="2800" smtClean="0"/>
              <a:t>Mức </a:t>
            </a:r>
            <a:r>
              <a:rPr lang="en-US" sz="2800"/>
              <a:t>logic biểu diễn:</a:t>
            </a:r>
          </a:p>
          <a:p>
            <a:pPr lvl="1">
              <a:lnSpc>
                <a:spcPct val="120000"/>
              </a:lnSpc>
            </a:pPr>
            <a:r>
              <a:rPr lang="en-US"/>
              <a:t>Các thực thể, các thuộc tính, và các mối quan hệ giữa các thực thể đó</a:t>
            </a:r>
          </a:p>
          <a:p>
            <a:pPr lvl="1">
              <a:lnSpc>
                <a:spcPct val="120000"/>
              </a:lnSpc>
            </a:pPr>
            <a:r>
              <a:rPr lang="en-US"/>
              <a:t>Các ràng buộc trên dữ liệu, các thông tin về ngữ nghĩa của dữ liệu</a:t>
            </a:r>
          </a:p>
          <a:p>
            <a:pPr lvl="1">
              <a:lnSpc>
                <a:spcPct val="120000"/>
              </a:lnSpc>
            </a:pPr>
            <a:r>
              <a:rPr lang="en-US"/>
              <a:t>Các thông tin về an ninh và toàn vẹn của </a:t>
            </a:r>
            <a:r>
              <a:rPr lang="en-US"/>
              <a:t>dữ </a:t>
            </a:r>
            <a:r>
              <a:rPr lang="en-US" smtClean="0"/>
              <a:t>liệu</a:t>
            </a:r>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16</a:t>
            </a:fld>
            <a:endParaRPr lang="en-US"/>
          </a:p>
        </p:txBody>
      </p:sp>
    </p:spTree>
    <p:extLst>
      <p:ext uri="{BB962C8B-B14F-4D97-AF65-F5344CB8AC3E}">
        <p14:creationId xmlns:p14="http://schemas.microsoft.com/office/powerpoint/2010/main" val="1881643679"/>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43" y="138792"/>
            <a:ext cx="10972800" cy="1143000"/>
          </a:xfrm>
        </p:spPr>
        <p:txBody>
          <a:bodyPr/>
          <a:lstStyle/>
          <a:p>
            <a:r>
              <a:rPr lang="en-US" smtClean="0"/>
              <a:t>Ví dụ</a:t>
            </a:r>
            <a:endParaRPr lang="en-US"/>
          </a:p>
        </p:txBody>
      </p:sp>
      <p:sp>
        <p:nvSpPr>
          <p:cNvPr id="3" name="Content Placeholder 2"/>
          <p:cNvSpPr>
            <a:spLocks noGrp="1"/>
          </p:cNvSpPr>
          <p:nvPr>
            <p:ph idx="1"/>
          </p:nvPr>
        </p:nvSpPr>
        <p:spPr>
          <a:xfrm>
            <a:off x="653143" y="1386659"/>
            <a:ext cx="10972800" cy="4389120"/>
          </a:xfrm>
        </p:spPr>
        <p:txBody>
          <a:bodyPr/>
          <a:lstStyle/>
          <a:p>
            <a:pPr>
              <a:lnSpc>
                <a:spcPct val="120000"/>
              </a:lnSpc>
            </a:pPr>
            <a:r>
              <a:rPr lang="en-US" sz="2800" b="1" u="sng">
                <a:latin typeface="Times New Roman" pitchFamily="18" charset="0"/>
                <a:cs typeface="Times New Roman" pitchFamily="18" charset="0"/>
              </a:rPr>
              <a:t>Ví dụ:</a:t>
            </a:r>
            <a:r>
              <a:rPr lang="en-US" sz="2800" b="1">
                <a:latin typeface="Times New Roman" pitchFamily="18" charset="0"/>
                <a:cs typeface="Times New Roman" pitchFamily="18" charset="0"/>
              </a:rPr>
              <a:t> B</a:t>
            </a:r>
            <a:r>
              <a:rPr lang="en-US" sz="2800">
                <a:latin typeface="Times New Roman" pitchFamily="18" charset="0"/>
                <a:cs typeface="Times New Roman" pitchFamily="18" charset="0"/>
              </a:rPr>
              <a:t>iểu diễn mức logic như sau:</a:t>
            </a:r>
          </a:p>
          <a:p>
            <a:pPr lvl="1">
              <a:lnSpc>
                <a:spcPct val="120000"/>
              </a:lnSpc>
            </a:pPr>
            <a:r>
              <a:rPr lang="en-US">
                <a:latin typeface="Times New Roman" pitchFamily="18" charset="0"/>
                <a:cs typeface="Times New Roman" pitchFamily="18" charset="0"/>
              </a:rPr>
              <a:t>Công ty gồm các phòng ban (Department), mỗi phòng ban có một số hiệu, tên gọi khác nhau, một địa chỉ (Location), các số điện thoại (Telephone)</a:t>
            </a:r>
          </a:p>
          <a:p>
            <a:pPr lvl="1">
              <a:lnSpc>
                <a:spcPct val="120000"/>
              </a:lnSpc>
            </a:pPr>
            <a:r>
              <a:rPr lang="en-US">
                <a:latin typeface="Times New Roman" pitchFamily="18" charset="0"/>
                <a:cs typeface="Times New Roman" pitchFamily="18" charset="0"/>
              </a:rPr>
              <a:t>Có một người làm trưởng phòng ban, hàng năm được cấp một khoản kinh phí để hoạt động (Expense_Budget), và phải đạt một doanh thu (Revenue_Budget)</a:t>
            </a:r>
          </a:p>
          <a:p>
            <a:pPr lvl="1">
              <a:lnSpc>
                <a:spcPct val="120000"/>
              </a:lnSpc>
            </a:pPr>
            <a:r>
              <a:rPr lang="en-US">
                <a:latin typeface="Times New Roman" pitchFamily="18" charset="0"/>
                <a:cs typeface="Times New Roman" pitchFamily="18" charset="0"/>
              </a:rPr>
              <a:t>Mỗi phòng ban có thể có từ một đến nhiều nhân viên (Employee). Mỗi nhân viên có một mã số nhân viên (EmpNo), tên gọi, một công việc làm (Job), một khoản tiền lương hàng tháng (Salary), số hiệu phòng ban. Có thể theo dõi thêm ngày sinh (BirthDay), giới tính (Sex)... </a:t>
            </a:r>
          </a:p>
          <a:p>
            <a:endParaRPr lang="en-US" sz="2800">
              <a:latin typeface="Times New Roman" pitchFamily="18" charset="0"/>
              <a:cs typeface="Times New Roman" pitchFamily="18" charset="0"/>
            </a:endParaRPr>
          </a:p>
          <a:p>
            <a:endParaRPr lang="en-US" sz="2800">
              <a:latin typeface="Times New Roman" pitchFamily="18" charset="0"/>
              <a:cs typeface="Times New Roman" pitchFamily="18" charset="0"/>
            </a:endParaRPr>
          </a:p>
          <a:p>
            <a:endParaRPr lang="en-US"/>
          </a:p>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17</a:t>
            </a:fld>
            <a:endParaRPr lang="en-US"/>
          </a:p>
        </p:txBody>
      </p:sp>
    </p:spTree>
    <p:extLst>
      <p:ext uri="{BB962C8B-B14F-4D97-AF65-F5344CB8AC3E}">
        <p14:creationId xmlns:p14="http://schemas.microsoft.com/office/powerpoint/2010/main" val="621288969"/>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Mức ngoài</a:t>
            </a:r>
            <a:endParaRPr lang="en-US"/>
          </a:p>
        </p:txBody>
      </p:sp>
      <p:sp>
        <p:nvSpPr>
          <p:cNvPr id="3" name="Content Placeholder 2"/>
          <p:cNvSpPr>
            <a:spLocks noGrp="1"/>
          </p:cNvSpPr>
          <p:nvPr>
            <p:ph idx="1"/>
          </p:nvPr>
        </p:nvSpPr>
        <p:spPr/>
        <p:txBody>
          <a:bodyPr/>
          <a:lstStyle/>
          <a:p>
            <a:r>
              <a:rPr lang="en-US" sz="2400">
                <a:latin typeface="Times New Roman" pitchFamily="18" charset="0"/>
                <a:cs typeface="Times New Roman" pitchFamily="18" charset="0"/>
              </a:rPr>
              <a:t>Mức ngoài (view level): mức của người sử dụng và các chương trình </a:t>
            </a:r>
            <a:r>
              <a:rPr lang="en-US" sz="2400">
                <a:latin typeface="Times New Roman" pitchFamily="18" charset="0"/>
                <a:cs typeface="Times New Roman" pitchFamily="18" charset="0"/>
              </a:rPr>
              <a:t>ứng </a:t>
            </a:r>
            <a:r>
              <a:rPr lang="en-US" sz="2400" smtClean="0">
                <a:latin typeface="Times New Roman" pitchFamily="18" charset="0"/>
                <a:cs typeface="Times New Roman" pitchFamily="18" charset="0"/>
              </a:rPr>
              <a:t>dụng</a:t>
            </a:r>
          </a:p>
          <a:p>
            <a:pPr>
              <a:lnSpc>
                <a:spcPct val="120000"/>
              </a:lnSpc>
            </a:pPr>
            <a:r>
              <a:rPr lang="en-US" sz="2800"/>
              <a:t>NSD hay chương trình ứng dụng:</a:t>
            </a:r>
          </a:p>
          <a:p>
            <a:pPr lvl="1">
              <a:lnSpc>
                <a:spcPct val="120000"/>
              </a:lnSpc>
            </a:pPr>
            <a:r>
              <a:rPr lang="en-US"/>
              <a:t>Có thể không được biết về cấu trúc tổ chức lưu trữ thông tin trong CSDL, tên gọi của các loại dữ liệu hay tên gọi của các thuộc tính</a:t>
            </a:r>
          </a:p>
          <a:p>
            <a:pPr lvl="1">
              <a:lnSpc>
                <a:spcPct val="120000"/>
              </a:lnSpc>
            </a:pPr>
            <a:r>
              <a:rPr lang="en-US"/>
              <a:t>Chỉ làm việc trên phần CSDL theo cách "nhìn" do người quản trị hay chương trình ứng dụng quy định, gọi là khung nhìn (View)  </a:t>
            </a:r>
          </a:p>
          <a:p>
            <a:endParaRPr lang="en-US" sz="2400">
              <a:latin typeface="Times New Roman" pitchFamily="18" charset="0"/>
              <a:cs typeface="Times New Roman" pitchFamily="18" charset="0"/>
            </a:endParaRPr>
          </a:p>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18</a:t>
            </a:fld>
            <a:endParaRPr lang="en-US"/>
          </a:p>
        </p:txBody>
      </p:sp>
    </p:spTree>
    <p:extLst>
      <p:ext uri="{BB962C8B-B14F-4D97-AF65-F5344CB8AC3E}">
        <p14:creationId xmlns:p14="http://schemas.microsoft.com/office/powerpoint/2010/main" val="2396986557"/>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p:txBody>
          <a:bodyPr/>
          <a:lstStyle/>
          <a:p>
            <a:pPr lvl="1">
              <a:lnSpc>
                <a:spcPct val="90000"/>
              </a:lnSpc>
            </a:pPr>
            <a:r>
              <a:rPr lang="en-US"/>
              <a:t>Phòng Kế toán </a:t>
            </a:r>
          </a:p>
          <a:p>
            <a:pPr lvl="2">
              <a:lnSpc>
                <a:spcPct val="90000"/>
              </a:lnSpc>
            </a:pPr>
            <a:r>
              <a:rPr lang="en-US"/>
              <a:t>Thấy danh sách nhân viên đang làm các công việc cụ thể trong từng phòng ban với các mức lương thỏa thuận</a:t>
            </a:r>
          </a:p>
          <a:p>
            <a:pPr lvl="2">
              <a:lnSpc>
                <a:spcPct val="90000"/>
              </a:lnSpc>
            </a:pPr>
            <a:r>
              <a:rPr lang="en-US"/>
              <a:t>không được thấy lý lịch của các nhân viên </a:t>
            </a:r>
          </a:p>
          <a:p>
            <a:pPr lvl="1">
              <a:lnSpc>
                <a:spcPct val="90000"/>
              </a:lnSpc>
            </a:pPr>
            <a:r>
              <a:rPr lang="en-US"/>
              <a:t>Lãnh đạo công ty </a:t>
            </a:r>
          </a:p>
          <a:p>
            <a:pPr lvl="2">
              <a:lnSpc>
                <a:spcPct val="90000"/>
              </a:lnSpc>
            </a:pPr>
            <a:r>
              <a:rPr lang="en-US"/>
              <a:t>Thấy số lượng nhân viên, tổng số lương phải trả và ai là người lãnh đạo của từng phòng ban </a:t>
            </a:r>
          </a:p>
          <a:p>
            <a:pPr lvl="1">
              <a:lnSpc>
                <a:spcPct val="90000"/>
              </a:lnSpc>
            </a:pPr>
            <a:r>
              <a:rPr lang="en-US"/>
              <a:t>Phòng Tổ chức nhân sự </a:t>
            </a:r>
          </a:p>
          <a:p>
            <a:pPr lvl="2">
              <a:lnSpc>
                <a:spcPct val="90000"/>
              </a:lnSpc>
            </a:pPr>
            <a:r>
              <a:rPr lang="en-US"/>
              <a:t>Có người được xem lý lịch của tất cả cán bộ, công nhân viên của công ty</a:t>
            </a:r>
          </a:p>
          <a:p>
            <a:pPr lvl="2">
              <a:lnSpc>
                <a:spcPct val="90000"/>
              </a:lnSpc>
            </a:pPr>
            <a:r>
              <a:rPr lang="en-US"/>
              <a:t>Nhưng có người chỉ được xem lý lịch của những cán bộ, công nhân viên với mức lương từ n đồng trở xuống</a:t>
            </a:r>
          </a:p>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19</a:t>
            </a:fld>
            <a:endParaRPr lang="en-US"/>
          </a:p>
        </p:txBody>
      </p:sp>
    </p:spTree>
    <p:extLst>
      <p:ext uri="{BB962C8B-B14F-4D97-AF65-F5344CB8AC3E}">
        <p14:creationId xmlns:p14="http://schemas.microsoft.com/office/powerpoint/2010/main" val="2447441188"/>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itchFamily="34" charset="0"/>
                <a:cs typeface="Arial" pitchFamily="34" charset="0"/>
              </a:rPr>
              <a:t>Nội</a:t>
            </a:r>
            <a:r>
              <a:rPr lang="en-US" dirty="0">
                <a:latin typeface="Arial" pitchFamily="34" charset="0"/>
                <a:cs typeface="Arial" pitchFamily="34" charset="0"/>
              </a:rPr>
              <a:t> dung</a:t>
            </a:r>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a:t>
            </a:fld>
            <a:endParaRPr lang="en-US"/>
          </a:p>
        </p:txBody>
      </p:sp>
      <p:graphicFrame>
        <p:nvGraphicFramePr>
          <p:cNvPr id="6" name="Content Placeholder 7"/>
          <p:cNvGraphicFramePr>
            <a:graphicFrameLocks noGrp="1"/>
          </p:cNvGraphicFramePr>
          <p:nvPr>
            <p:ph idx="1"/>
            <p:extLst>
              <p:ext uri="{D42A27DB-BD31-4B8C-83A1-F6EECF244321}">
                <p14:modId xmlns:p14="http://schemas.microsoft.com/office/powerpoint/2010/main" val="3845611592"/>
              </p:ext>
            </p:extLst>
          </p:nvPr>
        </p:nvGraphicFramePr>
        <p:xfrm>
          <a:off x="2929179" y="2073850"/>
          <a:ext cx="8787539" cy="40681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0267970"/>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8"/>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80A2719F-A3D1-4CB3-9C1D-819BF762FA72}" type="slidenum">
              <a:rPr lang="en-US">
                <a:solidFill>
                  <a:srgbClr val="FFC000"/>
                </a:solidFill>
                <a:latin typeface="Palatino Linotype" pitchFamily="18" charset="0"/>
              </a:rPr>
              <a:pPr/>
              <a:t>20</a:t>
            </a:fld>
            <a:endParaRPr lang="en-US">
              <a:solidFill>
                <a:srgbClr val="FFC000"/>
              </a:solidFill>
              <a:latin typeface="Palatino Linotype" pitchFamily="18" charset="0"/>
            </a:endParaRPr>
          </a:p>
        </p:txBody>
      </p:sp>
      <p:sp>
        <p:nvSpPr>
          <p:cNvPr id="16387" name="Content Placeholder 1"/>
          <p:cNvSpPr>
            <a:spLocks noGrp="1"/>
          </p:cNvSpPr>
          <p:nvPr>
            <p:ph idx="1"/>
          </p:nvPr>
        </p:nvSpPr>
        <p:spPr>
          <a:xfrm>
            <a:off x="609600" y="1966913"/>
            <a:ext cx="10972800" cy="2108200"/>
          </a:xfrm>
        </p:spPr>
        <p:txBody>
          <a:bodyPr/>
          <a:lstStyle/>
          <a:p>
            <a:pPr marL="0" indent="0" algn="ctr" eaLnBrk="1" hangingPunct="1">
              <a:buNone/>
            </a:pPr>
            <a:r>
              <a:rPr lang="en-US" sz="4400" b="1" dirty="0" err="1" smtClean="0">
                <a:solidFill>
                  <a:srgbClr val="002060"/>
                </a:solidFill>
                <a:latin typeface="Tahoma" pitchFamily="34" charset="0"/>
                <a:ea typeface="Tahoma" pitchFamily="34" charset="0"/>
                <a:cs typeface="Tahoma" pitchFamily="34" charset="0"/>
              </a:rPr>
              <a:t>TÍNH</a:t>
            </a:r>
            <a:r>
              <a:rPr lang="en-US" sz="4400" b="1" dirty="0" smtClean="0">
                <a:solidFill>
                  <a:srgbClr val="002060"/>
                </a:solidFill>
                <a:latin typeface="Tahoma" pitchFamily="34" charset="0"/>
                <a:ea typeface="Tahoma" pitchFamily="34" charset="0"/>
                <a:cs typeface="Tahoma" pitchFamily="34" charset="0"/>
              </a:rPr>
              <a:t> </a:t>
            </a:r>
            <a:r>
              <a:rPr lang="en-US" sz="4400" b="1" dirty="0" err="1" smtClean="0">
                <a:solidFill>
                  <a:srgbClr val="002060"/>
                </a:solidFill>
                <a:latin typeface="Tahoma" pitchFamily="34" charset="0"/>
                <a:ea typeface="Tahoma" pitchFamily="34" charset="0"/>
                <a:cs typeface="Tahoma" pitchFamily="34" charset="0"/>
              </a:rPr>
              <a:t>ĐỘC</a:t>
            </a:r>
            <a:r>
              <a:rPr lang="en-US" sz="4400" b="1" dirty="0" smtClean="0">
                <a:solidFill>
                  <a:srgbClr val="002060"/>
                </a:solidFill>
                <a:latin typeface="Tahoma" pitchFamily="34" charset="0"/>
                <a:ea typeface="Tahoma" pitchFamily="34" charset="0"/>
                <a:cs typeface="Tahoma" pitchFamily="34" charset="0"/>
              </a:rPr>
              <a:t> </a:t>
            </a:r>
            <a:r>
              <a:rPr lang="en-US" sz="4400" b="1" dirty="0" err="1" smtClean="0">
                <a:solidFill>
                  <a:srgbClr val="002060"/>
                </a:solidFill>
                <a:latin typeface="Tahoma" pitchFamily="34" charset="0"/>
                <a:ea typeface="Tahoma" pitchFamily="34" charset="0"/>
                <a:cs typeface="Tahoma" pitchFamily="34" charset="0"/>
              </a:rPr>
              <a:t>LẬP</a:t>
            </a:r>
            <a:r>
              <a:rPr lang="en-US" sz="4400" b="1" dirty="0" smtClean="0">
                <a:solidFill>
                  <a:srgbClr val="002060"/>
                </a:solidFill>
                <a:latin typeface="Tahoma" pitchFamily="34" charset="0"/>
                <a:ea typeface="Tahoma" pitchFamily="34" charset="0"/>
                <a:cs typeface="Tahoma" pitchFamily="34" charset="0"/>
              </a:rPr>
              <a:t> </a:t>
            </a:r>
            <a:r>
              <a:rPr lang="en-US" sz="4400" b="1" dirty="0" err="1" smtClean="0">
                <a:solidFill>
                  <a:srgbClr val="002060"/>
                </a:solidFill>
                <a:latin typeface="Tahoma" pitchFamily="34" charset="0"/>
                <a:ea typeface="Tahoma" pitchFamily="34" charset="0"/>
                <a:cs typeface="Tahoma" pitchFamily="34" charset="0"/>
              </a:rPr>
              <a:t>GIỮA</a:t>
            </a:r>
            <a:r>
              <a:rPr lang="en-US" sz="4400" b="1" dirty="0" smtClean="0">
                <a:solidFill>
                  <a:srgbClr val="002060"/>
                </a:solidFill>
                <a:latin typeface="Tahoma" pitchFamily="34" charset="0"/>
                <a:ea typeface="Tahoma" pitchFamily="34" charset="0"/>
                <a:cs typeface="Tahoma" pitchFamily="34" charset="0"/>
              </a:rPr>
              <a:t> </a:t>
            </a:r>
            <a:r>
              <a:rPr lang="en-US" sz="4400" b="1" dirty="0" err="1" smtClean="0">
                <a:solidFill>
                  <a:srgbClr val="002060"/>
                </a:solidFill>
                <a:latin typeface="Tahoma" pitchFamily="34" charset="0"/>
                <a:ea typeface="Tahoma" pitchFamily="34" charset="0"/>
                <a:cs typeface="Tahoma" pitchFamily="34" charset="0"/>
              </a:rPr>
              <a:t>DỮ</a:t>
            </a:r>
            <a:r>
              <a:rPr lang="en-US" sz="4400" b="1" dirty="0" smtClean="0">
                <a:solidFill>
                  <a:srgbClr val="002060"/>
                </a:solidFill>
                <a:latin typeface="Tahoma" pitchFamily="34" charset="0"/>
                <a:ea typeface="Tahoma" pitchFamily="34" charset="0"/>
                <a:cs typeface="Tahoma" pitchFamily="34" charset="0"/>
              </a:rPr>
              <a:t> </a:t>
            </a:r>
            <a:r>
              <a:rPr lang="en-US" sz="4400" b="1" dirty="0" err="1" smtClean="0">
                <a:solidFill>
                  <a:srgbClr val="002060"/>
                </a:solidFill>
                <a:latin typeface="Tahoma" pitchFamily="34" charset="0"/>
                <a:ea typeface="Tahoma" pitchFamily="34" charset="0"/>
                <a:cs typeface="Tahoma" pitchFamily="34" charset="0"/>
              </a:rPr>
              <a:t>LIỆU</a:t>
            </a:r>
            <a:r>
              <a:rPr lang="en-US" sz="4400" b="1" dirty="0" smtClean="0">
                <a:solidFill>
                  <a:srgbClr val="002060"/>
                </a:solidFill>
                <a:latin typeface="Tahoma" pitchFamily="34" charset="0"/>
                <a:ea typeface="Tahoma" pitchFamily="34" charset="0"/>
                <a:cs typeface="Tahoma" pitchFamily="34" charset="0"/>
              </a:rPr>
              <a:t> </a:t>
            </a:r>
            <a:r>
              <a:rPr lang="en-US" sz="4400" b="1" dirty="0" err="1" smtClean="0">
                <a:solidFill>
                  <a:srgbClr val="002060"/>
                </a:solidFill>
                <a:latin typeface="Tahoma" pitchFamily="34" charset="0"/>
                <a:ea typeface="Tahoma" pitchFamily="34" charset="0"/>
                <a:cs typeface="Tahoma" pitchFamily="34" charset="0"/>
              </a:rPr>
              <a:t>VÀ</a:t>
            </a:r>
            <a:r>
              <a:rPr lang="en-US" sz="4400" b="1" dirty="0" smtClean="0">
                <a:solidFill>
                  <a:srgbClr val="002060"/>
                </a:solidFill>
                <a:latin typeface="Tahoma" pitchFamily="34" charset="0"/>
                <a:ea typeface="Tahoma" pitchFamily="34" charset="0"/>
                <a:cs typeface="Tahoma" pitchFamily="34" charset="0"/>
              </a:rPr>
              <a:t> </a:t>
            </a:r>
            <a:r>
              <a:rPr lang="en-US" sz="4400" b="1" dirty="0" err="1" smtClean="0">
                <a:solidFill>
                  <a:srgbClr val="002060"/>
                </a:solidFill>
                <a:latin typeface="Tahoma" pitchFamily="34" charset="0"/>
                <a:ea typeface="Tahoma" pitchFamily="34" charset="0"/>
                <a:cs typeface="Tahoma" pitchFamily="34" charset="0"/>
              </a:rPr>
              <a:t>CHƯƠNG</a:t>
            </a:r>
            <a:r>
              <a:rPr lang="en-US" sz="4400" b="1" dirty="0" smtClean="0">
                <a:solidFill>
                  <a:srgbClr val="002060"/>
                </a:solidFill>
                <a:latin typeface="Tahoma" pitchFamily="34" charset="0"/>
                <a:ea typeface="Tahoma" pitchFamily="34" charset="0"/>
                <a:cs typeface="Tahoma" pitchFamily="34" charset="0"/>
              </a:rPr>
              <a:t> </a:t>
            </a:r>
            <a:r>
              <a:rPr lang="en-US" sz="4400" b="1" dirty="0" err="1" smtClean="0">
                <a:solidFill>
                  <a:srgbClr val="002060"/>
                </a:solidFill>
                <a:latin typeface="Tahoma" pitchFamily="34" charset="0"/>
                <a:ea typeface="Tahoma" pitchFamily="34" charset="0"/>
                <a:cs typeface="Tahoma" pitchFamily="34" charset="0"/>
              </a:rPr>
              <a:t>TRÌNH</a:t>
            </a:r>
            <a:endParaRPr lang="en-US" sz="4400" b="1" dirty="0">
              <a:solidFill>
                <a:srgbClr val="00206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425194302"/>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120000"/>
              </a:lnSpc>
            </a:pPr>
            <a:r>
              <a:rPr lang="fr-FR" sz="2400"/>
              <a:t>Mỗi người dùng có thể thay đổi khung nhìn của họ, không làm ảnh hưởng đến những khung nhìn dữ liệu của những người dùng khác đang dùng chung CSDL </a:t>
            </a:r>
          </a:p>
          <a:p>
            <a:pPr>
              <a:lnSpc>
                <a:spcPct val="120000"/>
              </a:lnSpc>
            </a:pPr>
            <a:r>
              <a:rPr lang="fr-FR" sz="2400"/>
              <a:t>Những tương tác của người dùng với CSDL không phụ thuộc vào những vấn đề chi tiết trong lưu trữ dữ liệu</a:t>
            </a:r>
          </a:p>
          <a:p>
            <a:pPr>
              <a:lnSpc>
                <a:spcPct val="120000"/>
              </a:lnSpc>
            </a:pPr>
            <a:r>
              <a:rPr lang="fr-FR" sz="2400"/>
              <a:t>Người quản trị CSDL có thể thay đổi cấu trúc lưu trữ của CSDL mà không làm ảnh hưởng đến những khung nhìn của NSD</a:t>
            </a:r>
          </a:p>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21</a:t>
            </a:fld>
            <a:endParaRPr lang="en-US"/>
          </a:p>
        </p:txBody>
      </p:sp>
    </p:spTree>
    <p:extLst>
      <p:ext uri="{BB962C8B-B14F-4D97-AF65-F5344CB8AC3E}">
        <p14:creationId xmlns:p14="http://schemas.microsoft.com/office/powerpoint/2010/main" val="1586926290"/>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110000"/>
              </a:lnSpc>
              <a:spcBef>
                <a:spcPct val="10000"/>
              </a:spcBef>
            </a:pPr>
            <a:r>
              <a:rPr lang="fr-FR" sz="2400"/>
              <a:t>Những thay đổi về khía cạnh vật lý trong lưu trữ, chẳng hạn như thay một thiết bị nhỏ thứ cấp mới, có thể không ảnh hưởng đến cấu trúc bên trong của CSDL</a:t>
            </a:r>
          </a:p>
          <a:p>
            <a:pPr>
              <a:lnSpc>
                <a:spcPct val="110000"/>
              </a:lnSpc>
              <a:spcBef>
                <a:spcPct val="10000"/>
              </a:spcBef>
            </a:pPr>
            <a:r>
              <a:rPr lang="fr-FR" sz="2400"/>
              <a:t>Người quản trị CSDL có thể thay đổi cấu trúc tổng quát hay cấu trúc khái niệm của CSDL mà không làm ảnh hưởng đến tất cả người dùng</a:t>
            </a:r>
            <a:endParaRPr lang="en-US" sz="2400"/>
          </a:p>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22</a:t>
            </a:fld>
            <a:endParaRPr lang="en-US"/>
          </a:p>
        </p:txBody>
      </p:sp>
    </p:spTree>
    <p:extLst>
      <p:ext uri="{BB962C8B-B14F-4D97-AF65-F5344CB8AC3E}">
        <p14:creationId xmlns:p14="http://schemas.microsoft.com/office/powerpoint/2010/main" val="470244031"/>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err="1" smtClean="0">
                <a:latin typeface="Arial" pitchFamily="34" charset="0"/>
                <a:cs typeface="Arial" pitchFamily="34" charset="0"/>
              </a:rPr>
              <a:t>Độc</a:t>
            </a:r>
            <a:r>
              <a:rPr lang="en-US" dirty="0" smtClean="0">
                <a:latin typeface="Arial" pitchFamily="34" charset="0"/>
                <a:cs typeface="Arial" pitchFamily="34" charset="0"/>
              </a:rPr>
              <a:t> </a:t>
            </a:r>
            <a:r>
              <a:rPr lang="en-US" dirty="0" err="1" smtClean="0">
                <a:latin typeface="Arial" pitchFamily="34" charset="0"/>
                <a:cs typeface="Arial" pitchFamily="34" charset="0"/>
              </a:rPr>
              <a:t>lập</a:t>
            </a:r>
            <a:r>
              <a:rPr lang="en-US" dirty="0" smtClean="0">
                <a:latin typeface="Arial" pitchFamily="34" charset="0"/>
                <a:cs typeface="Arial" pitchFamily="34" charset="0"/>
              </a:rPr>
              <a:t> </a:t>
            </a:r>
            <a:r>
              <a:rPr lang="en-US" dirty="0" err="1" smtClean="0">
                <a:latin typeface="Arial" pitchFamily="34" charset="0"/>
                <a:cs typeface="Arial" pitchFamily="34" charset="0"/>
              </a:rPr>
              <a:t>dữ</a:t>
            </a:r>
            <a:r>
              <a:rPr lang="en-US" dirty="0" smtClean="0">
                <a:latin typeface="Arial" pitchFamily="34" charset="0"/>
                <a:cs typeface="Arial" pitchFamily="34" charset="0"/>
              </a:rPr>
              <a:t> </a:t>
            </a:r>
            <a:r>
              <a:rPr lang="en-US" dirty="0" err="1" smtClean="0">
                <a:latin typeface="Arial" pitchFamily="34" charset="0"/>
                <a:cs typeface="Arial" pitchFamily="34" charset="0"/>
              </a:rPr>
              <a:t>liệu</a:t>
            </a:r>
            <a:r>
              <a:rPr lang="en-US" dirty="0" smtClean="0">
                <a:latin typeface="Arial" pitchFamily="34" charset="0"/>
                <a:cs typeface="Arial" pitchFamily="34" charset="0"/>
              </a:rPr>
              <a:t> </a:t>
            </a:r>
            <a:r>
              <a:rPr lang="en-US" dirty="0" err="1" smtClean="0">
                <a:latin typeface="Arial" pitchFamily="34" charset="0"/>
                <a:cs typeface="Arial" pitchFamily="34" charset="0"/>
              </a:rPr>
              <a:t>vật</a:t>
            </a:r>
            <a:r>
              <a:rPr lang="en-US" dirty="0" smtClean="0">
                <a:latin typeface="Arial" pitchFamily="34" charset="0"/>
                <a:cs typeface="Arial" pitchFamily="34" charset="0"/>
              </a:rPr>
              <a:t> </a:t>
            </a:r>
            <a:r>
              <a:rPr lang="en-US" dirty="0" err="1" smtClean="0">
                <a:latin typeface="Arial" pitchFamily="34" charset="0"/>
                <a:cs typeface="Arial" pitchFamily="34" charset="0"/>
              </a:rPr>
              <a:t>lý</a:t>
            </a:r>
            <a:endParaRPr lang="en-US" dirty="0">
              <a:latin typeface="Arial" pitchFamily="34" charset="0"/>
              <a:cs typeface="Arial" pitchFamily="34" charset="0"/>
            </a:endParaRPr>
          </a:p>
        </p:txBody>
      </p:sp>
      <p:sp>
        <p:nvSpPr>
          <p:cNvPr id="9" name="Content Placeholder 8"/>
          <p:cNvSpPr>
            <a:spLocks noGrp="1"/>
          </p:cNvSpPr>
          <p:nvPr>
            <p:ph idx="1"/>
          </p:nvPr>
        </p:nvSpPr>
        <p:spPr/>
        <p:txBody>
          <a:bodyPr>
            <a:noAutofit/>
          </a:bodyPr>
          <a:lstStyle/>
          <a:p>
            <a:r>
              <a:rPr lang="en-US" sz="2800" dirty="0" err="1" smtClean="0">
                <a:latin typeface="Times New Roman" pitchFamily="18" charset="0"/>
                <a:cs typeface="Times New Roman" pitchFamily="18" charset="0"/>
              </a:rPr>
              <a:t>Khả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năng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cập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nhật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lược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đồ</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vật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lý</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chương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trình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ứng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dụng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phải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bị</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viết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lại</a:t>
            </a:r>
            <a:endParaRPr lang="en-US" sz="2800" dirty="0" smtClean="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Cập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nhật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thiết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cải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tiến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hiệu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suất</a:t>
            </a:r>
            <a:endParaRPr lang="en-US" sz="2800" dirty="0" smtClean="0">
              <a:latin typeface="Times New Roman" pitchFamily="18" charset="0"/>
              <a:cs typeface="Times New Roman" pitchFamily="18" charset="0"/>
            </a:endParaRPr>
          </a:p>
        </p:txBody>
      </p:sp>
      <p:sp>
        <p:nvSpPr>
          <p:cNvPr id="2" name="Slide Number Placeholder 1"/>
          <p:cNvSpPr>
            <a:spLocks noGrp="1"/>
          </p:cNvSpPr>
          <p:nvPr>
            <p:ph type="sldNum" sz="quarter" idx="11"/>
          </p:nvPr>
        </p:nvSpPr>
        <p:spPr/>
        <p:txBody>
          <a:bodyPr/>
          <a:lstStyle/>
          <a:p>
            <a:pPr>
              <a:defRPr/>
            </a:pPr>
            <a:fld id="{A303D800-2B31-4B5C-8617-870AB2EE8D48}" type="slidenum">
              <a:rPr lang="en-US" smtClean="0"/>
              <a:pPr>
                <a:defRPr/>
              </a:pPr>
              <a:t>23</a:t>
            </a:fld>
            <a:endParaRPr lang="en-US"/>
          </a:p>
        </p:txBody>
      </p:sp>
    </p:spTree>
    <p:extLst>
      <p:ext uri="{BB962C8B-B14F-4D97-AF65-F5344CB8AC3E}">
        <p14:creationId xmlns:p14="http://schemas.microsoft.com/office/powerpoint/2010/main" val="2553769460"/>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itchFamily="34" charset="0"/>
                <a:cs typeface="Arial" pitchFamily="34" charset="0"/>
              </a:rPr>
              <a:t>Độc</a:t>
            </a:r>
            <a:r>
              <a:rPr lang="en-US" dirty="0">
                <a:latin typeface="Arial" pitchFamily="34" charset="0"/>
                <a:cs typeface="Arial" pitchFamily="34" charset="0"/>
              </a:rPr>
              <a:t> </a:t>
            </a:r>
            <a:r>
              <a:rPr lang="en-US" dirty="0" err="1">
                <a:latin typeface="Arial" pitchFamily="34" charset="0"/>
                <a:cs typeface="Arial" pitchFamily="34" charset="0"/>
              </a:rPr>
              <a:t>lập</a:t>
            </a:r>
            <a:r>
              <a:rPr lang="en-US" dirty="0">
                <a:latin typeface="Arial" pitchFamily="34" charset="0"/>
                <a:cs typeface="Arial" pitchFamily="34" charset="0"/>
              </a:rPr>
              <a:t> </a:t>
            </a:r>
            <a:r>
              <a:rPr lang="en-US" dirty="0" err="1">
                <a:latin typeface="Arial" pitchFamily="34" charset="0"/>
                <a:cs typeface="Arial" pitchFamily="34" charset="0"/>
              </a:rPr>
              <a:t>dữ</a:t>
            </a:r>
            <a:r>
              <a:rPr lang="en-US" dirty="0">
                <a:latin typeface="Arial" pitchFamily="34" charset="0"/>
                <a:cs typeface="Arial" pitchFamily="34" charset="0"/>
              </a:rPr>
              <a:t> </a:t>
            </a:r>
            <a:r>
              <a:rPr lang="en-US" dirty="0" err="1" smtClean="0">
                <a:latin typeface="Arial" pitchFamily="34" charset="0"/>
                <a:cs typeface="Arial" pitchFamily="34" charset="0"/>
              </a:rPr>
              <a:t>liệu</a:t>
            </a:r>
            <a:r>
              <a:rPr lang="en-US" dirty="0" smtClean="0">
                <a:latin typeface="Arial" pitchFamily="34" charset="0"/>
                <a:cs typeface="Arial" pitchFamily="34" charset="0"/>
              </a:rPr>
              <a:t> logic</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US" sz="2800" dirty="0" err="1" smtClean="0">
                <a:latin typeface="Times New Roman" pitchFamily="18" charset="0"/>
                <a:cs typeface="Times New Roman" pitchFamily="18" charset="0"/>
              </a:rPr>
              <a:t>Khả</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năng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cập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nhật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lược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đồ</a:t>
            </a:r>
            <a:r>
              <a:rPr lang="en-US" sz="2800" dirty="0">
                <a:latin typeface="Times New Roman" pitchFamily="18" charset="0"/>
                <a:cs typeface="Times New Roman" pitchFamily="18" charset="0"/>
              </a:rPr>
              <a:t> logic </a:t>
            </a:r>
            <a:r>
              <a:rPr lang="en-US" sz="2800" dirty="0" err="1">
                <a:latin typeface="Times New Roman" pitchFamily="18" charset="0"/>
                <a:cs typeface="Times New Roman" pitchFamily="18" charset="0"/>
              </a:rPr>
              <a:t>không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làm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các</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chương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trình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ứng</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dụng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phải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bị</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viết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lại</a:t>
            </a:r>
            <a:endParaRPr lang="en-US" sz="2800" dirty="0">
              <a:latin typeface="Times New Roman" pitchFamily="18" charset="0"/>
              <a:cs typeface="Times New Roman" pitchFamily="18" charset="0"/>
            </a:endParaRPr>
          </a:p>
          <a:p>
            <a:r>
              <a:rPr lang="en-US" sz="2800" dirty="0" err="1">
                <a:latin typeface="Times New Roman" pitchFamily="18" charset="0"/>
                <a:cs typeface="Times New Roman" pitchFamily="18" charset="0"/>
              </a:rPr>
              <a:t>Cập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nhật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cấu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trúc</a:t>
            </a:r>
            <a:r>
              <a:rPr lang="en-US" sz="2800" dirty="0">
                <a:latin typeface="Times New Roman" pitchFamily="18" charset="0"/>
                <a:cs typeface="Times New Roman" pitchFamily="18" charset="0"/>
              </a:rPr>
              <a:t> logic </a:t>
            </a:r>
            <a:r>
              <a:rPr lang="en-US" sz="2800" dirty="0" err="1">
                <a:latin typeface="Times New Roman" pitchFamily="18" charset="0"/>
                <a:cs typeface="Times New Roman" pitchFamily="18" charset="0"/>
              </a:rPr>
              <a:t>của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CSDL</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thay</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đổi</a:t>
            </a:r>
            <a:endParaRPr lang="en-US" sz="2800" dirty="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24</a:t>
            </a:fld>
            <a:endParaRPr lang="en-US"/>
          </a:p>
        </p:txBody>
      </p:sp>
    </p:spTree>
    <p:extLst>
      <p:ext uri="{BB962C8B-B14F-4D97-AF65-F5344CB8AC3E}">
        <p14:creationId xmlns:p14="http://schemas.microsoft.com/office/powerpoint/2010/main" val="513216741"/>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8"/>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80A2719F-A3D1-4CB3-9C1D-819BF762FA72}" type="slidenum">
              <a:rPr lang="en-US">
                <a:solidFill>
                  <a:srgbClr val="FFC000"/>
                </a:solidFill>
                <a:latin typeface="Palatino Linotype" pitchFamily="18" charset="0"/>
              </a:rPr>
              <a:pPr/>
              <a:t>25</a:t>
            </a:fld>
            <a:endParaRPr lang="en-US">
              <a:solidFill>
                <a:srgbClr val="FFC000"/>
              </a:solidFill>
              <a:latin typeface="Palatino Linotype" pitchFamily="18" charset="0"/>
            </a:endParaRPr>
          </a:p>
        </p:txBody>
      </p:sp>
      <p:sp>
        <p:nvSpPr>
          <p:cNvPr id="16387" name="Content Placeholder 1"/>
          <p:cNvSpPr>
            <a:spLocks noGrp="1"/>
          </p:cNvSpPr>
          <p:nvPr>
            <p:ph idx="1"/>
          </p:nvPr>
        </p:nvSpPr>
        <p:spPr>
          <a:xfrm>
            <a:off x="609600" y="1966913"/>
            <a:ext cx="10972800" cy="2108200"/>
          </a:xfrm>
        </p:spPr>
        <p:txBody>
          <a:bodyPr/>
          <a:lstStyle/>
          <a:p>
            <a:pPr marL="0" indent="0" algn="ctr" eaLnBrk="1" hangingPunct="1">
              <a:buNone/>
            </a:pPr>
            <a:r>
              <a:rPr lang="en-US" sz="4000" b="1" dirty="0" err="1" smtClean="0">
                <a:solidFill>
                  <a:srgbClr val="002060"/>
                </a:solidFill>
                <a:latin typeface="Tahoma" pitchFamily="34" charset="0"/>
                <a:ea typeface="Tahoma" pitchFamily="34" charset="0"/>
                <a:cs typeface="Tahoma" pitchFamily="34" charset="0"/>
              </a:rPr>
              <a:t>HỆ</a:t>
            </a:r>
            <a:r>
              <a:rPr lang="en-US" sz="4000" b="1" dirty="0" smtClean="0">
                <a:solidFill>
                  <a:srgbClr val="002060"/>
                </a:solidFill>
                <a:latin typeface="Tahoma" pitchFamily="34" charset="0"/>
                <a:ea typeface="Tahoma" pitchFamily="34" charset="0"/>
                <a:cs typeface="Tahoma" pitchFamily="34" charset="0"/>
              </a:rPr>
              <a:t> </a:t>
            </a:r>
            <a:r>
              <a:rPr lang="en-US" sz="4000" b="1" dirty="0" err="1" smtClean="0">
                <a:solidFill>
                  <a:srgbClr val="002060"/>
                </a:solidFill>
                <a:latin typeface="Tahoma" pitchFamily="34" charset="0"/>
                <a:ea typeface="Tahoma" pitchFamily="34" charset="0"/>
                <a:cs typeface="Tahoma" pitchFamily="34" charset="0"/>
              </a:rPr>
              <a:t>QUẢN</a:t>
            </a:r>
            <a:r>
              <a:rPr lang="en-US" sz="4000" b="1" dirty="0" smtClean="0">
                <a:solidFill>
                  <a:srgbClr val="002060"/>
                </a:solidFill>
                <a:latin typeface="Tahoma" pitchFamily="34" charset="0"/>
                <a:ea typeface="Tahoma" pitchFamily="34" charset="0"/>
                <a:cs typeface="Tahoma" pitchFamily="34" charset="0"/>
              </a:rPr>
              <a:t> </a:t>
            </a:r>
            <a:r>
              <a:rPr lang="en-US" sz="4000" b="1" dirty="0" err="1" smtClean="0">
                <a:solidFill>
                  <a:srgbClr val="002060"/>
                </a:solidFill>
                <a:latin typeface="Tahoma" pitchFamily="34" charset="0"/>
                <a:ea typeface="Tahoma" pitchFamily="34" charset="0"/>
                <a:cs typeface="Tahoma" pitchFamily="34" charset="0"/>
              </a:rPr>
              <a:t>TRỊ</a:t>
            </a:r>
            <a:r>
              <a:rPr lang="en-US" sz="4000" b="1" dirty="0" smtClean="0">
                <a:solidFill>
                  <a:srgbClr val="002060"/>
                </a:solidFill>
                <a:latin typeface="Tahoma" pitchFamily="34" charset="0"/>
                <a:ea typeface="Tahoma" pitchFamily="34" charset="0"/>
                <a:cs typeface="Tahoma" pitchFamily="34" charset="0"/>
              </a:rPr>
              <a:t> </a:t>
            </a:r>
            <a:r>
              <a:rPr lang="en-US" sz="4000" b="1" dirty="0" err="1" smtClean="0">
                <a:solidFill>
                  <a:srgbClr val="002060"/>
                </a:solidFill>
                <a:latin typeface="Tahoma" pitchFamily="34" charset="0"/>
                <a:ea typeface="Tahoma" pitchFamily="34" charset="0"/>
                <a:cs typeface="Tahoma" pitchFamily="34" charset="0"/>
              </a:rPr>
              <a:t>CƠ</a:t>
            </a:r>
            <a:r>
              <a:rPr lang="en-US" sz="4000" b="1" dirty="0" smtClean="0">
                <a:solidFill>
                  <a:srgbClr val="002060"/>
                </a:solidFill>
                <a:latin typeface="Tahoma" pitchFamily="34" charset="0"/>
                <a:ea typeface="Tahoma" pitchFamily="34" charset="0"/>
                <a:cs typeface="Tahoma" pitchFamily="34" charset="0"/>
              </a:rPr>
              <a:t> </a:t>
            </a:r>
            <a:r>
              <a:rPr lang="en-US" sz="4000" b="1" dirty="0" err="1" smtClean="0">
                <a:solidFill>
                  <a:srgbClr val="002060"/>
                </a:solidFill>
                <a:latin typeface="Tahoma" pitchFamily="34" charset="0"/>
                <a:ea typeface="Tahoma" pitchFamily="34" charset="0"/>
                <a:cs typeface="Tahoma" pitchFamily="34" charset="0"/>
              </a:rPr>
              <a:t>SỞ</a:t>
            </a:r>
            <a:r>
              <a:rPr lang="en-US" sz="4000" b="1" dirty="0" smtClean="0">
                <a:solidFill>
                  <a:srgbClr val="002060"/>
                </a:solidFill>
                <a:latin typeface="Tahoma" pitchFamily="34" charset="0"/>
                <a:ea typeface="Tahoma" pitchFamily="34" charset="0"/>
                <a:cs typeface="Tahoma" pitchFamily="34" charset="0"/>
              </a:rPr>
              <a:t> </a:t>
            </a:r>
            <a:r>
              <a:rPr lang="en-US" sz="4000" b="1" dirty="0" err="1" smtClean="0">
                <a:solidFill>
                  <a:srgbClr val="002060"/>
                </a:solidFill>
                <a:latin typeface="Tahoma" pitchFamily="34" charset="0"/>
                <a:ea typeface="Tahoma" pitchFamily="34" charset="0"/>
                <a:cs typeface="Tahoma" pitchFamily="34" charset="0"/>
              </a:rPr>
              <a:t>DỮ</a:t>
            </a:r>
            <a:r>
              <a:rPr lang="en-US" sz="4000" b="1" dirty="0" smtClean="0">
                <a:solidFill>
                  <a:srgbClr val="002060"/>
                </a:solidFill>
                <a:latin typeface="Tahoma" pitchFamily="34" charset="0"/>
                <a:ea typeface="Tahoma" pitchFamily="34" charset="0"/>
                <a:cs typeface="Tahoma" pitchFamily="34" charset="0"/>
              </a:rPr>
              <a:t> </a:t>
            </a:r>
            <a:r>
              <a:rPr lang="en-US" sz="4000" b="1" dirty="0" err="1" smtClean="0">
                <a:solidFill>
                  <a:srgbClr val="002060"/>
                </a:solidFill>
                <a:latin typeface="Tahoma" pitchFamily="34" charset="0"/>
                <a:ea typeface="Tahoma" pitchFamily="34" charset="0"/>
                <a:cs typeface="Tahoma" pitchFamily="34" charset="0"/>
              </a:rPr>
              <a:t>LIỆU</a:t>
            </a:r>
            <a:endParaRPr lang="en-US" sz="4000" b="1" dirty="0" smtClean="0">
              <a:solidFill>
                <a:srgbClr val="002060"/>
              </a:solidFill>
              <a:latin typeface="Tahoma" pitchFamily="34" charset="0"/>
              <a:ea typeface="Tahoma" pitchFamily="34" charset="0"/>
              <a:cs typeface="Tahoma" pitchFamily="34" charset="0"/>
            </a:endParaRPr>
          </a:p>
          <a:p>
            <a:pPr marL="0" indent="0" algn="ctr" eaLnBrk="1" hangingPunct="1">
              <a:buNone/>
            </a:pPr>
            <a:r>
              <a:rPr lang="en-US" sz="4000" b="1" dirty="0" smtClean="0">
                <a:solidFill>
                  <a:srgbClr val="002060"/>
                </a:solidFill>
                <a:latin typeface="Tahoma" pitchFamily="34" charset="0"/>
                <a:ea typeface="Tahoma" pitchFamily="34" charset="0"/>
                <a:cs typeface="Tahoma" pitchFamily="34" charset="0"/>
              </a:rPr>
              <a:t>(DATABASE MANAGEMENT SYSTEM – DBMS)</a:t>
            </a:r>
            <a:endParaRPr lang="en-US" sz="4000" b="1" dirty="0">
              <a:solidFill>
                <a:srgbClr val="00206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048898203"/>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err="1" smtClean="0">
                <a:latin typeface="Arial" pitchFamily="34" charset="0"/>
                <a:cs typeface="Arial" pitchFamily="34" charset="0"/>
              </a:rPr>
              <a:t>Định</a:t>
            </a:r>
            <a:r>
              <a:rPr lang="en-US" dirty="0" smtClean="0">
                <a:latin typeface="Arial" pitchFamily="34" charset="0"/>
                <a:cs typeface="Arial" pitchFamily="34" charset="0"/>
              </a:rPr>
              <a:t> </a:t>
            </a:r>
            <a:r>
              <a:rPr lang="en-US" dirty="0" err="1" smtClean="0">
                <a:latin typeface="Arial" pitchFamily="34" charset="0"/>
                <a:cs typeface="Arial" pitchFamily="34" charset="0"/>
              </a:rPr>
              <a:t>nghĩa</a:t>
            </a:r>
            <a:endParaRPr lang="en-US" dirty="0">
              <a:latin typeface="Arial" pitchFamily="34" charset="0"/>
              <a:cs typeface="Arial" pitchFamily="34" charset="0"/>
            </a:endParaRPr>
          </a:p>
        </p:txBody>
      </p:sp>
      <p:sp>
        <p:nvSpPr>
          <p:cNvPr id="9" name="Content Placeholder 8"/>
          <p:cNvSpPr>
            <a:spLocks noGrp="1"/>
          </p:cNvSpPr>
          <p:nvPr>
            <p:ph idx="1"/>
          </p:nvPr>
        </p:nvSpPr>
        <p:spPr/>
        <p:txBody>
          <a:bodyPr>
            <a:noAutofit/>
          </a:bodyPr>
          <a:lstStyle/>
          <a:p>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Quản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trị</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sở</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dữ</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liệu</a:t>
            </a:r>
            <a:r>
              <a:rPr lang="en-US" sz="2800" dirty="0" smtClean="0">
                <a:latin typeface="Times New Roman" pitchFamily="18" charset="0"/>
                <a:cs typeface="Times New Roman" pitchFamily="18" charset="0"/>
              </a:rPr>
              <a:t> (DBMS)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mềm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phép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người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dùng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giao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tiếp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với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CSDL</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cung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cấp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môi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trường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thuận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lợi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hiệu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tìm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kiếm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lưu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trữ</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thông</a:t>
            </a:r>
            <a:r>
              <a:rPr lang="en-US" sz="2800" dirty="0" smtClean="0">
                <a:latin typeface="Times New Roman" pitchFamily="18" charset="0"/>
                <a:cs typeface="Times New Roman" pitchFamily="18" charset="0"/>
              </a:rPr>
              <a:t> tin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CSDL</a:t>
            </a:r>
            <a:endParaRPr lang="en-US" sz="2800" dirty="0" smtClean="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Hiện</a:t>
            </a:r>
            <a:r>
              <a:rPr lang="en-US" sz="2800" dirty="0" smtClean="0">
                <a:latin typeface="Times New Roman" pitchFamily="18" charset="0"/>
                <a:cs typeface="Times New Roman" pitchFamily="18" charset="0"/>
              </a:rPr>
              <a:t> nay,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nhiều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QT CSDL </a:t>
            </a:r>
            <a:r>
              <a:rPr lang="en-US" sz="2800" dirty="0" err="1" smtClean="0">
                <a:latin typeface="Times New Roman" pitchFamily="18" charset="0"/>
                <a:cs typeface="Times New Roman" pitchFamily="18" charset="0"/>
              </a:rPr>
              <a:t>trên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thị</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trường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như</a:t>
            </a:r>
            <a:r>
              <a:rPr lang="en-US" sz="2800" dirty="0" smtClean="0">
                <a:latin typeface="Times New Roman" pitchFamily="18" charset="0"/>
                <a:cs typeface="Times New Roman" pitchFamily="18" charset="0"/>
              </a:rPr>
              <a:t>: Visual </a:t>
            </a:r>
            <a:r>
              <a:rPr lang="en-US" sz="2800" dirty="0" err="1" smtClean="0">
                <a:latin typeface="Times New Roman" pitchFamily="18" charset="0"/>
                <a:cs typeface="Times New Roman" pitchFamily="18" charset="0"/>
              </a:rPr>
              <a:t>Foxpro</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Microsoft Access</a:t>
            </a:r>
            <a:r>
              <a:rPr lang="en-US" sz="2800" dirty="0" smtClean="0">
                <a:latin typeface="Times New Roman" pitchFamily="18" charset="0"/>
                <a:cs typeface="Times New Roman" pitchFamily="18" charset="0"/>
              </a:rPr>
              <a:t>, SQL Server, Sybase ASE, </a:t>
            </a:r>
            <a:r>
              <a:rPr lang="en-US" sz="2800" dirty="0" err="1" smtClean="0">
                <a:latin typeface="Times New Roman" pitchFamily="18" charset="0"/>
                <a:cs typeface="Times New Roman" pitchFamily="18" charset="0"/>
              </a:rPr>
              <a:t>DB2</a:t>
            </a:r>
            <a:r>
              <a:rPr lang="en-US" sz="2800" dirty="0" smtClean="0">
                <a:latin typeface="Times New Roman" pitchFamily="18" charset="0"/>
                <a:cs typeface="Times New Roman" pitchFamily="18" charset="0"/>
              </a:rPr>
              <a:t>, MySQL...</a:t>
            </a:r>
            <a:endParaRPr lang="en-US" sz="2400" dirty="0" smtClean="0">
              <a:latin typeface="Times New Roman" pitchFamily="18" charset="0"/>
              <a:cs typeface="Times New Roman" pitchFamily="18" charset="0"/>
            </a:endParaRPr>
          </a:p>
        </p:txBody>
      </p:sp>
      <p:sp>
        <p:nvSpPr>
          <p:cNvPr id="2" name="Slide Number Placeholder 1"/>
          <p:cNvSpPr>
            <a:spLocks noGrp="1"/>
          </p:cNvSpPr>
          <p:nvPr>
            <p:ph type="sldNum" sz="quarter" idx="11"/>
          </p:nvPr>
        </p:nvSpPr>
        <p:spPr/>
        <p:txBody>
          <a:bodyPr/>
          <a:lstStyle/>
          <a:p>
            <a:pPr>
              <a:defRPr/>
            </a:pPr>
            <a:fld id="{A303D800-2B31-4B5C-8617-870AB2EE8D48}" type="slidenum">
              <a:rPr lang="en-US" smtClean="0"/>
              <a:pPr>
                <a:defRPr/>
              </a:pPr>
              <a:t>26</a:t>
            </a:fld>
            <a:endParaRPr lang="en-US"/>
          </a:p>
        </p:txBody>
      </p:sp>
    </p:spTree>
    <p:extLst>
      <p:ext uri="{BB962C8B-B14F-4D97-AF65-F5344CB8AC3E}">
        <p14:creationId xmlns:p14="http://schemas.microsoft.com/office/powerpoint/2010/main" val="2861629117"/>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err="1" smtClean="0">
                <a:latin typeface="Arial" pitchFamily="34" charset="0"/>
                <a:cs typeface="Arial" pitchFamily="34" charset="0"/>
              </a:rPr>
              <a:t>Hệ</a:t>
            </a:r>
            <a:r>
              <a:rPr lang="en-US" dirty="0" smtClean="0">
                <a:latin typeface="Arial" pitchFamily="34" charset="0"/>
                <a:cs typeface="Arial" pitchFamily="34" charset="0"/>
              </a:rPr>
              <a:t> </a:t>
            </a:r>
            <a:r>
              <a:rPr lang="en-US" dirty="0" err="1" smtClean="0">
                <a:latin typeface="Arial" pitchFamily="34" charset="0"/>
                <a:cs typeface="Arial" pitchFamily="34" charset="0"/>
              </a:rPr>
              <a:t>quản</a:t>
            </a:r>
            <a:r>
              <a:rPr lang="en-US" dirty="0" smtClean="0">
                <a:latin typeface="Arial" pitchFamily="34" charset="0"/>
                <a:cs typeface="Arial" pitchFamily="34" charset="0"/>
              </a:rPr>
              <a:t> </a:t>
            </a:r>
            <a:r>
              <a:rPr lang="en-US" dirty="0" err="1" smtClean="0">
                <a:latin typeface="Arial" pitchFamily="34" charset="0"/>
                <a:cs typeface="Arial" pitchFamily="34" charset="0"/>
              </a:rPr>
              <a:t>trị</a:t>
            </a:r>
            <a:r>
              <a:rPr lang="en-US" dirty="0" smtClean="0">
                <a:latin typeface="Arial" pitchFamily="34" charset="0"/>
                <a:cs typeface="Arial" pitchFamily="34" charset="0"/>
              </a:rPr>
              <a:t> </a:t>
            </a:r>
            <a:r>
              <a:rPr lang="en-US" dirty="0" err="1" smtClean="0">
                <a:latin typeface="Arial" pitchFamily="34" charset="0"/>
                <a:cs typeface="Arial" pitchFamily="34" charset="0"/>
              </a:rPr>
              <a:t>CSDL</a:t>
            </a:r>
            <a:r>
              <a:rPr lang="en-US" dirty="0" smtClean="0">
                <a:latin typeface="Arial" pitchFamily="34" charset="0"/>
                <a:cs typeface="Arial" pitchFamily="34" charset="0"/>
              </a:rPr>
              <a:t> </a:t>
            </a:r>
            <a:r>
              <a:rPr lang="en-US" dirty="0" err="1" smtClean="0">
                <a:latin typeface="Arial" pitchFamily="34" charset="0"/>
                <a:cs typeface="Arial" pitchFamily="34" charset="0"/>
              </a:rPr>
              <a:t>bao</a:t>
            </a:r>
            <a:r>
              <a:rPr lang="en-US" dirty="0" smtClean="0">
                <a:latin typeface="Arial" pitchFamily="34" charset="0"/>
                <a:cs typeface="Arial" pitchFamily="34" charset="0"/>
              </a:rPr>
              <a:t> </a:t>
            </a:r>
            <a:r>
              <a:rPr lang="en-US" dirty="0" err="1" smtClean="0">
                <a:latin typeface="Arial" pitchFamily="34" charset="0"/>
                <a:cs typeface="Arial" pitchFamily="34" charset="0"/>
              </a:rPr>
              <a:t>gồm</a:t>
            </a:r>
            <a:endParaRPr lang="en-US" dirty="0">
              <a:latin typeface="Arial" pitchFamily="34" charset="0"/>
              <a:cs typeface="Arial" pitchFamily="34" charset="0"/>
            </a:endParaRPr>
          </a:p>
        </p:txBody>
      </p:sp>
      <p:sp>
        <p:nvSpPr>
          <p:cNvPr id="9" name="Content Placeholder 8"/>
          <p:cNvSpPr>
            <a:spLocks noGrp="1"/>
          </p:cNvSpPr>
          <p:nvPr>
            <p:ph idx="1"/>
          </p:nvPr>
        </p:nvSpPr>
        <p:spPr/>
        <p:txBody>
          <a:bodyPr>
            <a:noAutofit/>
          </a:bodyPr>
          <a:lstStyle/>
          <a:p>
            <a:pPr>
              <a:buFont typeface="Wingdings" pitchFamily="2" charset="2"/>
              <a:buChar char="§"/>
            </a:pPr>
            <a:r>
              <a:rPr lang="en-US" sz="2800" dirty="0" err="1" smtClean="0">
                <a:latin typeface="Times New Roman" pitchFamily="18" charset="0"/>
                <a:cs typeface="Times New Roman" pitchFamily="18" charset="0"/>
              </a:rPr>
              <a:t>Ngôn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ngữ</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giao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tiếp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giữa</a:t>
            </a:r>
            <a:r>
              <a:rPr lang="en-US" sz="2800" dirty="0" smtClean="0">
                <a:latin typeface="Times New Roman" pitchFamily="18" charset="0"/>
                <a:cs typeface="Times New Roman" pitchFamily="18" charset="0"/>
              </a:rPr>
              <a:t> NSD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CSDL</a:t>
            </a:r>
          </a:p>
          <a:p>
            <a:pPr>
              <a:buFont typeface="Wingdings" pitchFamily="2" charset="2"/>
              <a:buChar char="§"/>
            </a:pPr>
            <a:r>
              <a:rPr lang="en-US" sz="2800" dirty="0" err="1" smtClean="0">
                <a:latin typeface="Times New Roman" pitchFamily="18" charset="0"/>
                <a:cs typeface="Times New Roman" pitchFamily="18" charset="0"/>
              </a:rPr>
              <a:t>Từ</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điển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dữ</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liệu</a:t>
            </a:r>
            <a:r>
              <a:rPr lang="en-US" sz="2800" dirty="0" smtClean="0">
                <a:latin typeface="Times New Roman" pitchFamily="18" charset="0"/>
                <a:cs typeface="Times New Roman" pitchFamily="18" charset="0"/>
              </a:rPr>
              <a:t> (Data Dictionary)</a:t>
            </a:r>
          </a:p>
          <a:p>
            <a:pPr>
              <a:buFont typeface="Wingdings" pitchFamily="2" charset="2"/>
              <a:buChar char="§"/>
            </a:pP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biện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pháp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bảo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mật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tốt</a:t>
            </a:r>
            <a:endParaRPr lang="en-US" sz="2800" dirty="0" smtClean="0">
              <a:latin typeface="Times New Roman" pitchFamily="18" charset="0"/>
              <a:cs typeface="Times New Roman" pitchFamily="18" charset="0"/>
            </a:endParaRPr>
          </a:p>
          <a:p>
            <a:pPr>
              <a:buFont typeface="Wingdings" pitchFamily="2" charset="2"/>
              <a:buChar char="§"/>
            </a:pPr>
            <a:r>
              <a:rPr lang="en-US" sz="2800" dirty="0" err="1" smtClean="0">
                <a:latin typeface="Times New Roman" pitchFamily="18" charset="0"/>
                <a:cs typeface="Times New Roman" pitchFamily="18" charset="0"/>
              </a:rPr>
              <a:t>Cơ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chế</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sao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lưu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phục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hồi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dữ</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liệu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sự</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cố</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xảy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ra</a:t>
            </a:r>
            <a:endParaRPr lang="en-US" sz="2800" dirty="0" smtClean="0">
              <a:latin typeface="Times New Roman" pitchFamily="18" charset="0"/>
              <a:cs typeface="Times New Roman" pitchFamily="18" charset="0"/>
            </a:endParaRPr>
          </a:p>
          <a:p>
            <a:pPr>
              <a:buFont typeface="Wingdings" pitchFamily="2" charset="2"/>
              <a:buChar char="§"/>
            </a:pP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giao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diện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tốt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dễ</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dụng</a:t>
            </a:r>
            <a:endParaRPr lang="en-US" sz="2800" dirty="0" smtClean="0">
              <a:latin typeface="Times New Roman" pitchFamily="18" charset="0"/>
              <a:cs typeface="Times New Roman" pitchFamily="18" charset="0"/>
            </a:endParaRPr>
          </a:p>
          <a:p>
            <a:pPr>
              <a:buFont typeface="Wingdings" pitchFamily="2" charset="2"/>
              <a:buChar char="§"/>
            </a:pPr>
            <a:r>
              <a:rPr lang="en-US" sz="2800" dirty="0" err="1" smtClean="0">
                <a:latin typeface="Times New Roman" pitchFamily="18" charset="0"/>
                <a:cs typeface="Times New Roman" pitchFamily="18" charset="0"/>
              </a:rPr>
              <a:t>Bảo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đảm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độc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lập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giữa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dữ</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liệu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chương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trình</a:t>
            </a:r>
            <a:endParaRPr lang="en-US" sz="3200" dirty="0">
              <a:latin typeface="Times New Roman" pitchFamily="18" charset="0"/>
              <a:cs typeface="Times New Roman" pitchFamily="18" charset="0"/>
            </a:endParaRPr>
          </a:p>
        </p:txBody>
      </p:sp>
      <p:sp>
        <p:nvSpPr>
          <p:cNvPr id="2" name="Slide Number Placeholder 1"/>
          <p:cNvSpPr>
            <a:spLocks noGrp="1"/>
          </p:cNvSpPr>
          <p:nvPr>
            <p:ph type="sldNum" sz="quarter" idx="11"/>
          </p:nvPr>
        </p:nvSpPr>
        <p:spPr/>
        <p:txBody>
          <a:bodyPr/>
          <a:lstStyle/>
          <a:p>
            <a:pPr>
              <a:defRPr/>
            </a:pPr>
            <a:fld id="{A303D800-2B31-4B5C-8617-870AB2EE8D48}" type="slidenum">
              <a:rPr lang="en-US" smtClean="0"/>
              <a:pPr>
                <a:defRPr/>
              </a:pPr>
              <a:t>27</a:t>
            </a:fld>
            <a:endParaRPr lang="en-US"/>
          </a:p>
        </p:txBody>
      </p:sp>
    </p:spTree>
    <p:extLst>
      <p:ext uri="{BB962C8B-B14F-4D97-AF65-F5344CB8AC3E}">
        <p14:creationId xmlns:p14="http://schemas.microsoft.com/office/powerpoint/2010/main" val="3642010844"/>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itchFamily="34" charset="0"/>
                <a:cs typeface="Arial" pitchFamily="34" charset="0"/>
              </a:rPr>
              <a:t>Ngôn</a:t>
            </a:r>
            <a:r>
              <a:rPr lang="en-US" dirty="0" smtClean="0">
                <a:latin typeface="Arial" pitchFamily="34" charset="0"/>
                <a:cs typeface="Arial" pitchFamily="34" charset="0"/>
              </a:rPr>
              <a:t> </a:t>
            </a:r>
            <a:r>
              <a:rPr lang="en-US" dirty="0" err="1" smtClean="0">
                <a:latin typeface="Arial" pitchFamily="34" charset="0"/>
                <a:cs typeface="Arial" pitchFamily="34" charset="0"/>
              </a:rPr>
              <a:t>ngữ</a:t>
            </a:r>
            <a:r>
              <a:rPr lang="en-US" dirty="0" smtClean="0">
                <a:latin typeface="Arial" pitchFamily="34" charset="0"/>
                <a:cs typeface="Arial" pitchFamily="34" charset="0"/>
              </a:rPr>
              <a:t> </a:t>
            </a:r>
            <a:r>
              <a:rPr lang="en-US" dirty="0" err="1" smtClean="0">
                <a:latin typeface="Arial" pitchFamily="34" charset="0"/>
                <a:cs typeface="Arial" pitchFamily="34" charset="0"/>
              </a:rPr>
              <a:t>giao</a:t>
            </a:r>
            <a:r>
              <a:rPr lang="en-US" dirty="0" smtClean="0">
                <a:latin typeface="Arial" pitchFamily="34" charset="0"/>
                <a:cs typeface="Arial" pitchFamily="34" charset="0"/>
              </a:rPr>
              <a:t> </a:t>
            </a:r>
            <a:r>
              <a:rPr lang="en-US" dirty="0" err="1" smtClean="0">
                <a:latin typeface="Arial" pitchFamily="34" charset="0"/>
                <a:cs typeface="Arial" pitchFamily="34" charset="0"/>
              </a:rPr>
              <a:t>tiếp</a:t>
            </a:r>
            <a:r>
              <a:rPr lang="en-US" dirty="0" smtClean="0">
                <a:latin typeface="Arial" pitchFamily="34" charset="0"/>
                <a:cs typeface="Arial" pitchFamily="34" charset="0"/>
              </a:rPr>
              <a:t> </a:t>
            </a:r>
            <a:r>
              <a:rPr lang="en-US" dirty="0" err="1" smtClean="0">
                <a:latin typeface="Arial" pitchFamily="34" charset="0"/>
                <a:cs typeface="Arial" pitchFamily="34" charset="0"/>
              </a:rPr>
              <a:t>giữa</a:t>
            </a:r>
            <a:r>
              <a:rPr lang="en-US" dirty="0" smtClean="0">
                <a:latin typeface="Arial" pitchFamily="34" charset="0"/>
                <a:cs typeface="Arial" pitchFamily="34" charset="0"/>
              </a:rPr>
              <a:t> </a:t>
            </a:r>
            <a:r>
              <a:rPr lang="en-US" dirty="0" err="1" smtClean="0">
                <a:latin typeface="Arial" pitchFamily="34" charset="0"/>
                <a:cs typeface="Arial" pitchFamily="34" charset="0"/>
              </a:rPr>
              <a:t>NSD</a:t>
            </a:r>
            <a:r>
              <a:rPr lang="en-US" dirty="0" smtClean="0">
                <a:latin typeface="Arial" pitchFamily="34" charset="0"/>
                <a:cs typeface="Arial" pitchFamily="34" charset="0"/>
              </a:rPr>
              <a:t>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dirty="0" err="1" smtClean="0">
                <a:latin typeface="Arial" pitchFamily="34" charset="0"/>
                <a:cs typeface="Arial" pitchFamily="34" charset="0"/>
              </a:rPr>
              <a:t>CSDL</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endParaRPr lang="en-US" sz="2800" dirty="0" smtClean="0">
              <a:latin typeface="Times New Roman" pitchFamily="18" charset="0"/>
              <a:ea typeface="Tahoma" pitchFamily="34" charset="0"/>
              <a:cs typeface="Times New Roman" pitchFamily="18" charset="0"/>
            </a:endParaRPr>
          </a:p>
          <a:p>
            <a:r>
              <a:rPr lang="en-US" sz="2800" dirty="0" err="1" smtClean="0">
                <a:latin typeface="Times New Roman" pitchFamily="18" charset="0"/>
                <a:ea typeface="Tahoma" pitchFamily="34" charset="0"/>
                <a:cs typeface="Times New Roman" pitchFamily="18" charset="0"/>
              </a:rPr>
              <a:t>Ngôn</a:t>
            </a:r>
            <a:r>
              <a:rPr lang="en-US" sz="2800" dirty="0" smtClean="0">
                <a:latin typeface="Times New Roman" pitchFamily="18" charset="0"/>
                <a:ea typeface="Tahoma" pitchFamily="34" charset="0"/>
                <a:cs typeface="Times New Roman" pitchFamily="18" charset="0"/>
              </a:rPr>
              <a:t> </a:t>
            </a:r>
            <a:r>
              <a:rPr lang="en-US" sz="2800" dirty="0" err="1">
                <a:latin typeface="Times New Roman" pitchFamily="18" charset="0"/>
                <a:ea typeface="Tahoma" pitchFamily="34" charset="0"/>
                <a:cs typeface="Times New Roman" pitchFamily="18" charset="0"/>
              </a:rPr>
              <a:t>ngữ</a:t>
            </a:r>
            <a:r>
              <a:rPr lang="en-US" sz="2800" dirty="0">
                <a:latin typeface="Times New Roman" pitchFamily="18" charset="0"/>
                <a:ea typeface="Tahoma" pitchFamily="34" charset="0"/>
                <a:cs typeface="Times New Roman" pitchFamily="18" charset="0"/>
              </a:rPr>
              <a:t> </a:t>
            </a:r>
            <a:r>
              <a:rPr lang="en-US" sz="2800" dirty="0" err="1">
                <a:latin typeface="Times New Roman" pitchFamily="18" charset="0"/>
                <a:ea typeface="Tahoma" pitchFamily="34" charset="0"/>
                <a:cs typeface="Times New Roman" pitchFamily="18" charset="0"/>
              </a:rPr>
              <a:t>mô</a:t>
            </a:r>
            <a:r>
              <a:rPr lang="en-US" sz="2800" dirty="0">
                <a:latin typeface="Times New Roman" pitchFamily="18" charset="0"/>
                <a:ea typeface="Tahoma" pitchFamily="34" charset="0"/>
                <a:cs typeface="Times New Roman" pitchFamily="18" charset="0"/>
              </a:rPr>
              <a:t> </a:t>
            </a:r>
            <a:r>
              <a:rPr lang="en-US" sz="2800" dirty="0" err="1">
                <a:latin typeface="Times New Roman" pitchFamily="18" charset="0"/>
                <a:ea typeface="Tahoma" pitchFamily="34" charset="0"/>
                <a:cs typeface="Times New Roman" pitchFamily="18" charset="0"/>
              </a:rPr>
              <a:t>tả</a:t>
            </a:r>
            <a:r>
              <a:rPr lang="en-US" sz="2800" dirty="0">
                <a:latin typeface="Times New Roman" pitchFamily="18" charset="0"/>
                <a:ea typeface="Tahoma" pitchFamily="34" charset="0"/>
                <a:cs typeface="Times New Roman" pitchFamily="18" charset="0"/>
              </a:rPr>
              <a:t> </a:t>
            </a:r>
            <a:r>
              <a:rPr lang="en-US" sz="2800" dirty="0" err="1">
                <a:latin typeface="Times New Roman" pitchFamily="18" charset="0"/>
                <a:ea typeface="Tahoma" pitchFamily="34" charset="0"/>
                <a:cs typeface="Times New Roman" pitchFamily="18" charset="0"/>
              </a:rPr>
              <a:t>dữ</a:t>
            </a:r>
            <a:r>
              <a:rPr lang="en-US" sz="2800" dirty="0">
                <a:latin typeface="Times New Roman" pitchFamily="18" charset="0"/>
                <a:ea typeface="Tahoma" pitchFamily="34" charset="0"/>
                <a:cs typeface="Times New Roman" pitchFamily="18" charset="0"/>
              </a:rPr>
              <a:t> </a:t>
            </a:r>
            <a:r>
              <a:rPr lang="en-US" sz="2800" dirty="0" err="1">
                <a:latin typeface="Times New Roman" pitchFamily="18" charset="0"/>
                <a:ea typeface="Tahoma" pitchFamily="34" charset="0"/>
                <a:cs typeface="Times New Roman" pitchFamily="18" charset="0"/>
              </a:rPr>
              <a:t>liệu</a:t>
            </a:r>
            <a:r>
              <a:rPr lang="en-US" sz="2800" dirty="0">
                <a:latin typeface="Times New Roman" pitchFamily="18" charset="0"/>
                <a:ea typeface="Tahoma" pitchFamily="34" charset="0"/>
                <a:cs typeface="Times New Roman" pitchFamily="18" charset="0"/>
              </a:rPr>
              <a:t> (Data Definition Language – </a:t>
            </a:r>
            <a:r>
              <a:rPr lang="en-US" sz="2800" dirty="0" err="1">
                <a:latin typeface="Times New Roman" pitchFamily="18" charset="0"/>
                <a:ea typeface="Tahoma" pitchFamily="34" charset="0"/>
                <a:cs typeface="Times New Roman" pitchFamily="18" charset="0"/>
              </a:rPr>
              <a:t>DDL</a:t>
            </a:r>
            <a:r>
              <a:rPr lang="en-US" sz="2800" dirty="0">
                <a:latin typeface="Times New Roman" pitchFamily="18" charset="0"/>
                <a:ea typeface="Tahoma" pitchFamily="34" charset="0"/>
                <a:cs typeface="Times New Roman" pitchFamily="18" charset="0"/>
              </a:rPr>
              <a:t>)</a:t>
            </a:r>
          </a:p>
          <a:p>
            <a:r>
              <a:rPr lang="en-US" sz="2800" dirty="0" err="1">
                <a:latin typeface="Times New Roman" pitchFamily="18" charset="0"/>
                <a:ea typeface="Tahoma" pitchFamily="34" charset="0"/>
                <a:cs typeface="Times New Roman" pitchFamily="18" charset="0"/>
              </a:rPr>
              <a:t>Ngôn</a:t>
            </a:r>
            <a:r>
              <a:rPr lang="en-US" sz="2800" dirty="0">
                <a:latin typeface="Times New Roman" pitchFamily="18" charset="0"/>
                <a:ea typeface="Tahoma" pitchFamily="34" charset="0"/>
                <a:cs typeface="Times New Roman" pitchFamily="18" charset="0"/>
              </a:rPr>
              <a:t> </a:t>
            </a:r>
            <a:r>
              <a:rPr lang="en-US" sz="2800" dirty="0" err="1">
                <a:latin typeface="Times New Roman" pitchFamily="18" charset="0"/>
                <a:ea typeface="Tahoma" pitchFamily="34" charset="0"/>
                <a:cs typeface="Times New Roman" pitchFamily="18" charset="0"/>
              </a:rPr>
              <a:t>ngữ</a:t>
            </a:r>
            <a:r>
              <a:rPr lang="en-US" sz="2800" dirty="0">
                <a:latin typeface="Times New Roman" pitchFamily="18" charset="0"/>
                <a:ea typeface="Tahoma" pitchFamily="34" charset="0"/>
                <a:cs typeface="Times New Roman" pitchFamily="18" charset="0"/>
              </a:rPr>
              <a:t> </a:t>
            </a:r>
            <a:r>
              <a:rPr lang="en-US" sz="2800" dirty="0" err="1">
                <a:latin typeface="Times New Roman" pitchFamily="18" charset="0"/>
                <a:ea typeface="Tahoma" pitchFamily="34" charset="0"/>
                <a:cs typeface="Times New Roman" pitchFamily="18" charset="0"/>
              </a:rPr>
              <a:t>thao</a:t>
            </a:r>
            <a:r>
              <a:rPr lang="en-US" sz="2800" dirty="0">
                <a:latin typeface="Times New Roman" pitchFamily="18" charset="0"/>
                <a:ea typeface="Tahoma" pitchFamily="34" charset="0"/>
                <a:cs typeface="Times New Roman" pitchFamily="18" charset="0"/>
              </a:rPr>
              <a:t> </a:t>
            </a:r>
            <a:r>
              <a:rPr lang="en-US" sz="2800" dirty="0" err="1">
                <a:latin typeface="Times New Roman" pitchFamily="18" charset="0"/>
                <a:ea typeface="Tahoma" pitchFamily="34" charset="0"/>
                <a:cs typeface="Times New Roman" pitchFamily="18" charset="0"/>
              </a:rPr>
              <a:t>tác</a:t>
            </a:r>
            <a:r>
              <a:rPr lang="en-US" sz="2800" dirty="0">
                <a:latin typeface="Times New Roman" pitchFamily="18" charset="0"/>
                <a:ea typeface="Tahoma" pitchFamily="34" charset="0"/>
                <a:cs typeface="Times New Roman" pitchFamily="18" charset="0"/>
              </a:rPr>
              <a:t> </a:t>
            </a:r>
            <a:r>
              <a:rPr lang="en-US" sz="2800" dirty="0" err="1">
                <a:latin typeface="Times New Roman" pitchFamily="18" charset="0"/>
                <a:ea typeface="Tahoma" pitchFamily="34" charset="0"/>
                <a:cs typeface="Times New Roman" pitchFamily="18" charset="0"/>
              </a:rPr>
              <a:t>dữ</a:t>
            </a:r>
            <a:r>
              <a:rPr lang="en-US" sz="2800" dirty="0">
                <a:latin typeface="Times New Roman" pitchFamily="18" charset="0"/>
                <a:ea typeface="Tahoma" pitchFamily="34" charset="0"/>
                <a:cs typeface="Times New Roman" pitchFamily="18" charset="0"/>
              </a:rPr>
              <a:t> </a:t>
            </a:r>
            <a:r>
              <a:rPr lang="en-US" sz="2800" dirty="0" err="1">
                <a:latin typeface="Times New Roman" pitchFamily="18" charset="0"/>
                <a:ea typeface="Tahoma" pitchFamily="34" charset="0"/>
                <a:cs typeface="Times New Roman" pitchFamily="18" charset="0"/>
              </a:rPr>
              <a:t>liệu</a:t>
            </a:r>
            <a:r>
              <a:rPr lang="en-US" sz="2800" dirty="0">
                <a:latin typeface="Times New Roman" pitchFamily="18" charset="0"/>
                <a:ea typeface="Tahoma" pitchFamily="34" charset="0"/>
                <a:cs typeface="Times New Roman" pitchFamily="18" charset="0"/>
              </a:rPr>
              <a:t> (Data Manipulation  Language – </a:t>
            </a:r>
            <a:r>
              <a:rPr lang="en-US" sz="2800" dirty="0" err="1">
                <a:latin typeface="Times New Roman" pitchFamily="18" charset="0"/>
                <a:ea typeface="Tahoma" pitchFamily="34" charset="0"/>
                <a:cs typeface="Times New Roman" pitchFamily="18" charset="0"/>
              </a:rPr>
              <a:t>DML</a:t>
            </a:r>
            <a:r>
              <a:rPr lang="en-US" sz="2800" dirty="0">
                <a:latin typeface="Times New Roman" pitchFamily="18" charset="0"/>
                <a:ea typeface="Tahoma" pitchFamily="34" charset="0"/>
                <a:cs typeface="Times New Roman" pitchFamily="18" charset="0"/>
              </a:rPr>
              <a:t>)</a:t>
            </a:r>
          </a:p>
          <a:p>
            <a:r>
              <a:rPr lang="en-US" sz="2800" dirty="0" err="1">
                <a:latin typeface="Times New Roman" pitchFamily="18" charset="0"/>
                <a:ea typeface="Tahoma" pitchFamily="34" charset="0"/>
                <a:cs typeface="Times New Roman" pitchFamily="18" charset="0"/>
              </a:rPr>
              <a:t>Ngôn</a:t>
            </a:r>
            <a:r>
              <a:rPr lang="en-US" sz="2800" dirty="0">
                <a:latin typeface="Times New Roman" pitchFamily="18" charset="0"/>
                <a:ea typeface="Tahoma" pitchFamily="34" charset="0"/>
                <a:cs typeface="Times New Roman" pitchFamily="18" charset="0"/>
              </a:rPr>
              <a:t> </a:t>
            </a:r>
            <a:r>
              <a:rPr lang="en-US" sz="2800" dirty="0" err="1">
                <a:latin typeface="Times New Roman" pitchFamily="18" charset="0"/>
                <a:ea typeface="Tahoma" pitchFamily="34" charset="0"/>
                <a:cs typeface="Times New Roman" pitchFamily="18" charset="0"/>
              </a:rPr>
              <a:t>ngữ</a:t>
            </a:r>
            <a:r>
              <a:rPr lang="en-US" sz="2800" dirty="0">
                <a:latin typeface="Times New Roman" pitchFamily="18" charset="0"/>
                <a:ea typeface="Tahoma" pitchFamily="34" charset="0"/>
                <a:cs typeface="Times New Roman" pitchFamily="18" charset="0"/>
              </a:rPr>
              <a:t> </a:t>
            </a:r>
            <a:r>
              <a:rPr lang="en-US" sz="2800" dirty="0" err="1">
                <a:latin typeface="Times New Roman" pitchFamily="18" charset="0"/>
                <a:ea typeface="Tahoma" pitchFamily="34" charset="0"/>
                <a:cs typeface="Times New Roman" pitchFamily="18" charset="0"/>
              </a:rPr>
              <a:t>truy</a:t>
            </a:r>
            <a:r>
              <a:rPr lang="en-US" sz="2800" dirty="0">
                <a:latin typeface="Times New Roman" pitchFamily="18" charset="0"/>
                <a:ea typeface="Tahoma" pitchFamily="34" charset="0"/>
                <a:cs typeface="Times New Roman" pitchFamily="18" charset="0"/>
              </a:rPr>
              <a:t> </a:t>
            </a:r>
            <a:r>
              <a:rPr lang="en-US" sz="2800" dirty="0" err="1">
                <a:latin typeface="Times New Roman" pitchFamily="18" charset="0"/>
                <a:ea typeface="Tahoma" pitchFamily="34" charset="0"/>
                <a:cs typeface="Times New Roman" pitchFamily="18" charset="0"/>
              </a:rPr>
              <a:t>vấn</a:t>
            </a:r>
            <a:r>
              <a:rPr lang="en-US" sz="2800" dirty="0">
                <a:latin typeface="Times New Roman" pitchFamily="18" charset="0"/>
                <a:ea typeface="Tahoma" pitchFamily="34" charset="0"/>
                <a:cs typeface="Times New Roman" pitchFamily="18" charset="0"/>
              </a:rPr>
              <a:t> </a:t>
            </a:r>
            <a:r>
              <a:rPr lang="en-US" sz="2800" dirty="0" err="1">
                <a:latin typeface="Times New Roman" pitchFamily="18" charset="0"/>
                <a:ea typeface="Tahoma" pitchFamily="34" charset="0"/>
                <a:cs typeface="Times New Roman" pitchFamily="18" charset="0"/>
              </a:rPr>
              <a:t>dữ</a:t>
            </a:r>
            <a:r>
              <a:rPr lang="en-US" sz="2800" dirty="0">
                <a:latin typeface="Times New Roman" pitchFamily="18" charset="0"/>
                <a:ea typeface="Tahoma" pitchFamily="34" charset="0"/>
                <a:cs typeface="Times New Roman" pitchFamily="18" charset="0"/>
              </a:rPr>
              <a:t> </a:t>
            </a:r>
            <a:r>
              <a:rPr lang="en-US" sz="2800" dirty="0" err="1">
                <a:latin typeface="Times New Roman" pitchFamily="18" charset="0"/>
                <a:ea typeface="Tahoma" pitchFamily="34" charset="0"/>
                <a:cs typeface="Times New Roman" pitchFamily="18" charset="0"/>
              </a:rPr>
              <a:t>liệu</a:t>
            </a:r>
            <a:r>
              <a:rPr lang="en-US" sz="2800" dirty="0">
                <a:latin typeface="Times New Roman" pitchFamily="18" charset="0"/>
                <a:ea typeface="Tahoma" pitchFamily="34" charset="0"/>
                <a:cs typeface="Times New Roman" pitchFamily="18" charset="0"/>
              </a:rPr>
              <a:t> (Structured Query Language – SQL)</a:t>
            </a:r>
          </a:p>
          <a:p>
            <a:r>
              <a:rPr lang="en-US" sz="2800" dirty="0" err="1">
                <a:latin typeface="Times New Roman" pitchFamily="18" charset="0"/>
                <a:ea typeface="Tahoma" pitchFamily="34" charset="0"/>
                <a:cs typeface="Times New Roman" pitchFamily="18" charset="0"/>
              </a:rPr>
              <a:t>Ngôn</a:t>
            </a:r>
            <a:r>
              <a:rPr lang="en-US" sz="2800" dirty="0">
                <a:latin typeface="Times New Roman" pitchFamily="18" charset="0"/>
                <a:ea typeface="Tahoma" pitchFamily="34" charset="0"/>
                <a:cs typeface="Times New Roman" pitchFamily="18" charset="0"/>
              </a:rPr>
              <a:t> </a:t>
            </a:r>
            <a:r>
              <a:rPr lang="en-US" sz="2800" dirty="0" err="1">
                <a:latin typeface="Times New Roman" pitchFamily="18" charset="0"/>
                <a:ea typeface="Tahoma" pitchFamily="34" charset="0"/>
                <a:cs typeface="Times New Roman" pitchFamily="18" charset="0"/>
              </a:rPr>
              <a:t>ngữ</a:t>
            </a:r>
            <a:r>
              <a:rPr lang="en-US" sz="2800" dirty="0">
                <a:latin typeface="Times New Roman" pitchFamily="18" charset="0"/>
                <a:ea typeface="Tahoma" pitchFamily="34" charset="0"/>
                <a:cs typeface="Times New Roman" pitchFamily="18" charset="0"/>
              </a:rPr>
              <a:t> </a:t>
            </a:r>
            <a:r>
              <a:rPr lang="en-US" sz="2800" dirty="0" err="1">
                <a:latin typeface="Times New Roman" pitchFamily="18" charset="0"/>
                <a:ea typeface="Tahoma" pitchFamily="34" charset="0"/>
                <a:cs typeface="Times New Roman" pitchFamily="18" charset="0"/>
              </a:rPr>
              <a:t>quản</a:t>
            </a:r>
            <a:r>
              <a:rPr lang="en-US" sz="2800" dirty="0">
                <a:latin typeface="Times New Roman" pitchFamily="18" charset="0"/>
                <a:ea typeface="Tahoma" pitchFamily="34" charset="0"/>
                <a:cs typeface="Times New Roman" pitchFamily="18" charset="0"/>
              </a:rPr>
              <a:t> </a:t>
            </a:r>
            <a:r>
              <a:rPr lang="en-US" sz="2800" dirty="0" err="1">
                <a:latin typeface="Times New Roman" pitchFamily="18" charset="0"/>
                <a:ea typeface="Tahoma" pitchFamily="34" charset="0"/>
                <a:cs typeface="Times New Roman" pitchFamily="18" charset="0"/>
              </a:rPr>
              <a:t>lý</a:t>
            </a:r>
            <a:r>
              <a:rPr lang="en-US" sz="2800" dirty="0">
                <a:latin typeface="Times New Roman" pitchFamily="18" charset="0"/>
                <a:ea typeface="Tahoma" pitchFamily="34" charset="0"/>
                <a:cs typeface="Times New Roman" pitchFamily="18" charset="0"/>
              </a:rPr>
              <a:t> </a:t>
            </a:r>
            <a:r>
              <a:rPr lang="en-US" sz="2800" dirty="0" err="1">
                <a:latin typeface="Times New Roman" pitchFamily="18" charset="0"/>
                <a:ea typeface="Tahoma" pitchFamily="34" charset="0"/>
                <a:cs typeface="Times New Roman" pitchFamily="18" charset="0"/>
              </a:rPr>
              <a:t>dữ</a:t>
            </a:r>
            <a:r>
              <a:rPr lang="en-US" sz="2800" dirty="0">
                <a:latin typeface="Times New Roman" pitchFamily="18" charset="0"/>
                <a:ea typeface="Tahoma" pitchFamily="34" charset="0"/>
                <a:cs typeface="Times New Roman" pitchFamily="18" charset="0"/>
              </a:rPr>
              <a:t> </a:t>
            </a:r>
            <a:r>
              <a:rPr lang="en-US" sz="2800" dirty="0" err="1">
                <a:latin typeface="Times New Roman" pitchFamily="18" charset="0"/>
                <a:ea typeface="Tahoma" pitchFamily="34" charset="0"/>
                <a:cs typeface="Times New Roman" pitchFamily="18" charset="0"/>
              </a:rPr>
              <a:t>liệu</a:t>
            </a:r>
            <a:r>
              <a:rPr lang="en-US" sz="2800" dirty="0">
                <a:latin typeface="Times New Roman" pitchFamily="18" charset="0"/>
                <a:ea typeface="Tahoma" pitchFamily="34" charset="0"/>
                <a:cs typeface="Times New Roman" pitchFamily="18" charset="0"/>
              </a:rPr>
              <a:t> (Data Control Language – </a:t>
            </a:r>
            <a:r>
              <a:rPr lang="en-US" sz="2800">
                <a:latin typeface="Times New Roman" pitchFamily="18" charset="0"/>
                <a:ea typeface="Tahoma" pitchFamily="34" charset="0"/>
                <a:cs typeface="Times New Roman" pitchFamily="18" charset="0"/>
              </a:rPr>
              <a:t>DCL</a:t>
            </a:r>
            <a:r>
              <a:rPr lang="en-US" sz="2800" smtClean="0">
                <a:latin typeface="Times New Roman" pitchFamily="18" charset="0"/>
                <a:ea typeface="Tahoma" pitchFamily="34" charset="0"/>
                <a:cs typeface="Times New Roman" pitchFamily="18" charset="0"/>
              </a:rPr>
              <a:t>)</a:t>
            </a:r>
          </a:p>
          <a:p>
            <a:r>
              <a:rPr lang="en-US" sz="2800">
                <a:hlinkClick r:id="rId2"/>
              </a:rPr>
              <a:t>https://voer.edu.vn/m/cac-khai-niem-co-ban/0bc507c9</a:t>
            </a:r>
            <a:endParaRPr lang="en-US" sz="2800" dirty="0">
              <a:latin typeface="Times New Roman" pitchFamily="18" charset="0"/>
              <a:ea typeface="Tahoma" pitchFamily="34" charset="0"/>
              <a:cs typeface="Times New Roman" pitchFamily="18" charset="0"/>
            </a:endParaRPr>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28</a:t>
            </a:fld>
            <a:endParaRPr lang="en-US"/>
          </a:p>
        </p:txBody>
      </p:sp>
    </p:spTree>
    <p:extLst>
      <p:ext uri="{BB962C8B-B14F-4D97-AF65-F5344CB8AC3E}">
        <p14:creationId xmlns:p14="http://schemas.microsoft.com/office/powerpoint/2010/main" val="14451917"/>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8"/>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80A2719F-A3D1-4CB3-9C1D-819BF762FA72}" type="slidenum">
              <a:rPr lang="en-US">
                <a:solidFill>
                  <a:srgbClr val="FFC000"/>
                </a:solidFill>
                <a:latin typeface="Palatino Linotype" pitchFamily="18" charset="0"/>
              </a:rPr>
              <a:pPr/>
              <a:t>29</a:t>
            </a:fld>
            <a:endParaRPr lang="en-US">
              <a:solidFill>
                <a:srgbClr val="FFC000"/>
              </a:solidFill>
              <a:latin typeface="Palatino Linotype" pitchFamily="18" charset="0"/>
            </a:endParaRPr>
          </a:p>
        </p:txBody>
      </p:sp>
      <p:sp>
        <p:nvSpPr>
          <p:cNvPr id="16387" name="Content Placeholder 1"/>
          <p:cNvSpPr>
            <a:spLocks noGrp="1"/>
          </p:cNvSpPr>
          <p:nvPr>
            <p:ph idx="1"/>
          </p:nvPr>
        </p:nvSpPr>
        <p:spPr>
          <a:xfrm>
            <a:off x="609600" y="1966913"/>
            <a:ext cx="10972800" cy="2108200"/>
          </a:xfrm>
        </p:spPr>
        <p:txBody>
          <a:bodyPr/>
          <a:lstStyle/>
          <a:p>
            <a:pPr marL="0" indent="0" algn="ctr" eaLnBrk="1" hangingPunct="1">
              <a:buNone/>
            </a:pPr>
            <a:endParaRPr lang="en-US" sz="4400" b="1" dirty="0" smtClean="0">
              <a:solidFill>
                <a:srgbClr val="002060"/>
              </a:solidFill>
              <a:latin typeface="Tahoma" pitchFamily="34" charset="0"/>
              <a:ea typeface="Tahoma" pitchFamily="34" charset="0"/>
              <a:cs typeface="Tahoma" pitchFamily="34" charset="0"/>
            </a:endParaRPr>
          </a:p>
          <a:p>
            <a:pPr marL="0" indent="0" algn="ctr" eaLnBrk="1" hangingPunct="1">
              <a:buNone/>
            </a:pPr>
            <a:r>
              <a:rPr lang="en-US" sz="4400" b="1" dirty="0" err="1" smtClean="0">
                <a:solidFill>
                  <a:srgbClr val="002060"/>
                </a:solidFill>
                <a:latin typeface="Tahoma" pitchFamily="34" charset="0"/>
                <a:ea typeface="Tahoma" pitchFamily="34" charset="0"/>
                <a:cs typeface="Tahoma" pitchFamily="34" charset="0"/>
              </a:rPr>
              <a:t>CÁC</a:t>
            </a:r>
            <a:r>
              <a:rPr lang="en-US" sz="4400" b="1" dirty="0" smtClean="0">
                <a:solidFill>
                  <a:srgbClr val="002060"/>
                </a:solidFill>
                <a:latin typeface="Tahoma" pitchFamily="34" charset="0"/>
                <a:ea typeface="Tahoma" pitchFamily="34" charset="0"/>
                <a:cs typeface="Tahoma" pitchFamily="34" charset="0"/>
              </a:rPr>
              <a:t> </a:t>
            </a:r>
            <a:r>
              <a:rPr lang="en-US" sz="4400" b="1" dirty="0" err="1" smtClean="0">
                <a:solidFill>
                  <a:srgbClr val="002060"/>
                </a:solidFill>
                <a:latin typeface="Tahoma" pitchFamily="34" charset="0"/>
                <a:ea typeface="Tahoma" pitchFamily="34" charset="0"/>
                <a:cs typeface="Tahoma" pitchFamily="34" charset="0"/>
              </a:rPr>
              <a:t>MÔ</a:t>
            </a:r>
            <a:r>
              <a:rPr lang="en-US" sz="4400" b="1" dirty="0" smtClean="0">
                <a:solidFill>
                  <a:srgbClr val="002060"/>
                </a:solidFill>
                <a:latin typeface="Tahoma" pitchFamily="34" charset="0"/>
                <a:ea typeface="Tahoma" pitchFamily="34" charset="0"/>
                <a:cs typeface="Tahoma" pitchFamily="34" charset="0"/>
              </a:rPr>
              <a:t> </a:t>
            </a:r>
            <a:r>
              <a:rPr lang="en-US" sz="4400" b="1" dirty="0" err="1" smtClean="0">
                <a:solidFill>
                  <a:srgbClr val="002060"/>
                </a:solidFill>
                <a:latin typeface="Tahoma" pitchFamily="34" charset="0"/>
                <a:ea typeface="Tahoma" pitchFamily="34" charset="0"/>
                <a:cs typeface="Tahoma" pitchFamily="34" charset="0"/>
              </a:rPr>
              <a:t>HÌNH</a:t>
            </a:r>
            <a:r>
              <a:rPr lang="en-US" sz="4400" b="1" dirty="0" smtClean="0">
                <a:solidFill>
                  <a:srgbClr val="002060"/>
                </a:solidFill>
                <a:latin typeface="Tahoma" pitchFamily="34" charset="0"/>
                <a:ea typeface="Tahoma" pitchFamily="34" charset="0"/>
                <a:cs typeface="Tahoma" pitchFamily="34" charset="0"/>
              </a:rPr>
              <a:t> </a:t>
            </a:r>
            <a:r>
              <a:rPr lang="en-US" sz="4400" b="1" err="1" smtClean="0">
                <a:solidFill>
                  <a:srgbClr val="002060"/>
                </a:solidFill>
                <a:latin typeface="Tahoma" pitchFamily="34" charset="0"/>
                <a:ea typeface="Tahoma" pitchFamily="34" charset="0"/>
                <a:cs typeface="Tahoma" pitchFamily="34" charset="0"/>
              </a:rPr>
              <a:t>DỮ</a:t>
            </a:r>
            <a:r>
              <a:rPr lang="en-US" sz="4400" b="1" smtClean="0">
                <a:solidFill>
                  <a:srgbClr val="002060"/>
                </a:solidFill>
                <a:latin typeface="Tahoma" pitchFamily="34" charset="0"/>
                <a:ea typeface="Tahoma" pitchFamily="34" charset="0"/>
                <a:cs typeface="Tahoma" pitchFamily="34" charset="0"/>
              </a:rPr>
              <a:t> LIỆU</a:t>
            </a:r>
          </a:p>
          <a:p>
            <a:pPr marL="0" indent="0" algn="ctr" eaLnBrk="1" hangingPunct="1">
              <a:buNone/>
            </a:pPr>
            <a:r>
              <a:rPr lang="en-US" sz="4400">
                <a:hlinkClick r:id="rId2"/>
              </a:rPr>
              <a:t>https://fr.slideshare.net/QuchiDng/cc-m-hnh-d-liu</a:t>
            </a:r>
            <a:endParaRPr lang="en-US" sz="4400" b="1" dirty="0">
              <a:solidFill>
                <a:srgbClr val="00206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505559373"/>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itchFamily="34" charset="0"/>
                <a:cs typeface="Arial" pitchFamily="34" charset="0"/>
              </a:rPr>
              <a:t>Mục</a:t>
            </a:r>
            <a:r>
              <a:rPr lang="en-US" dirty="0" smtClean="0">
                <a:latin typeface="Arial" pitchFamily="34" charset="0"/>
                <a:cs typeface="Arial" pitchFamily="34" charset="0"/>
              </a:rPr>
              <a:t> </a:t>
            </a:r>
            <a:r>
              <a:rPr lang="en-US" dirty="0" err="1" smtClean="0">
                <a:latin typeface="Arial" pitchFamily="34" charset="0"/>
                <a:cs typeface="Arial" pitchFamily="34" charset="0"/>
              </a:rPr>
              <a:t>tiêu</a:t>
            </a:r>
            <a:endParaRPr lang="en-US" dirty="0">
              <a:latin typeface="Arial" pitchFamily="34" charset="0"/>
              <a:cs typeface="Arial" pitchFamily="34" charset="0"/>
            </a:endParaRPr>
          </a:p>
        </p:txBody>
      </p:sp>
      <p:sp>
        <p:nvSpPr>
          <p:cNvPr id="4" name="Slide Number Placeholder 3"/>
          <p:cNvSpPr>
            <a:spLocks noGrp="1"/>
          </p:cNvSpPr>
          <p:nvPr>
            <p:ph type="sldNum" sz="quarter" idx="11"/>
          </p:nvPr>
        </p:nvSpPr>
        <p:spPr/>
        <p:txBody>
          <a:bodyPr/>
          <a:lstStyle/>
          <a:p>
            <a:pPr>
              <a:defRPr/>
            </a:pPr>
            <a:fld id="{C8B7C8DB-B033-4BA1-81E7-6232851DDF50}" type="slidenum">
              <a:rPr lang="en-US" smtClean="0"/>
              <a:pPr>
                <a:defRPr/>
              </a:pPr>
              <a:t>3</a:t>
            </a:fld>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36663"/>
            <a:ext cx="2238375"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18136" y="5114925"/>
            <a:ext cx="16922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p:cNvSpPr txBox="1">
            <a:spLocks/>
          </p:cNvSpPr>
          <p:nvPr/>
        </p:nvSpPr>
        <p:spPr bwMode="auto">
          <a:xfrm>
            <a:off x="2847976" y="2135188"/>
            <a:ext cx="8762436" cy="297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626B1A"/>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rgbClr val="2A4F1D"/>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rgbClr val="455C19"/>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626B1A"/>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027159"/>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eaLnBrk="1" hangingPunct="1">
              <a:buFont typeface="Wingdings" panose="05000000000000000000" pitchFamily="2" charset="2"/>
              <a:buChar char="Ø"/>
            </a:pPr>
            <a:r>
              <a:rPr lang="en-US" sz="3200" dirty="0" smtClean="0">
                <a:cs typeface="Times New Roman" panose="02020603050405020304" pitchFamily="18" charset="0"/>
              </a:rPr>
              <a:t> </a:t>
            </a:r>
            <a:r>
              <a:rPr lang="en-US" sz="3200" dirty="0" err="1" smtClean="0">
                <a:latin typeface="Times New Roman" pitchFamily="18" charset="0"/>
                <a:cs typeface="Times New Roman" pitchFamily="18" charset="0"/>
              </a:rPr>
              <a:t>Giới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thiệu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tổng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quan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về</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Cơ</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sở</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dữ</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liệu</a:t>
            </a:r>
            <a:r>
              <a:rPr lang="en-US" sz="3200" dirty="0" smtClean="0">
                <a:latin typeface="Times New Roman" pitchFamily="18" charset="0"/>
                <a:cs typeface="Times New Roman" pitchFamily="18" charset="0"/>
              </a:rPr>
              <a:t>, </a:t>
            </a:r>
            <a:r>
              <a:rPr lang="en-US" sz="3200" dirty="0" err="1">
                <a:latin typeface="Times New Roman" pitchFamily="18" charset="0"/>
                <a:cs typeface="Times New Roman" pitchFamily="18" charset="0"/>
              </a:rPr>
              <a:t>H</a:t>
            </a:r>
            <a:r>
              <a:rPr lang="en-US" sz="3200" dirty="0" err="1" smtClean="0">
                <a:latin typeface="Times New Roman" pitchFamily="18" charset="0"/>
                <a:cs typeface="Times New Roman" pitchFamily="18" charset="0"/>
              </a:rPr>
              <a:t>ệ</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quản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trị</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cơ</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sở</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dữ</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liệu</a:t>
            </a:r>
            <a:endParaRPr lang="en-US" sz="3200" dirty="0" smtClean="0">
              <a:latin typeface="Times New Roman" pitchFamily="18" charset="0"/>
              <a:cs typeface="Times New Roman" pitchFamily="18" charset="0"/>
            </a:endParaRPr>
          </a:p>
          <a:p>
            <a:pPr eaLnBrk="1" hangingPunct="1">
              <a:buFont typeface="Wingdings" panose="05000000000000000000" pitchFamily="2" charset="2"/>
              <a:buChar char="Ø"/>
            </a:pP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mô</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hình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dữ</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liệu</a:t>
            </a:r>
            <a:endParaRPr lang="en-US" sz="3200" dirty="0" smtClean="0">
              <a:latin typeface="Times New Roman" pitchFamily="18" charset="0"/>
              <a:cs typeface="Times New Roman" pitchFamily="18" charset="0"/>
            </a:endParaRPr>
          </a:p>
          <a:p>
            <a:pPr marL="0" indent="0" eaLnBrk="1" hangingPunct="1">
              <a:buNone/>
            </a:pPr>
            <a:endParaRPr lang="en-US" sz="3200" dirty="0" smtClean="0">
              <a:cs typeface="Times New Roman" panose="02020603050405020304" pitchFamily="18" charset="0"/>
            </a:endParaRPr>
          </a:p>
        </p:txBody>
      </p:sp>
    </p:spTree>
    <p:extLst>
      <p:ext uri="{BB962C8B-B14F-4D97-AF65-F5344CB8AC3E}">
        <p14:creationId xmlns:p14="http://schemas.microsoft.com/office/powerpoint/2010/main" val="3126298661"/>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297543"/>
            <a:ext cx="12192000" cy="1143000"/>
          </a:xfrm>
        </p:spPr>
        <p:txBody>
          <a:bodyPr/>
          <a:lstStyle/>
          <a:p>
            <a:pPr eaLnBrk="1" hangingPunct="1">
              <a:defRPr/>
            </a:pPr>
            <a:r>
              <a:rPr lang="en-US" sz="3200" smtClean="0"/>
              <a:t>Mô </a:t>
            </a:r>
            <a:r>
              <a:rPr lang="en-US" sz="3200" smtClean="0"/>
              <a:t>hình thực thể kết hợp </a:t>
            </a:r>
          </a:p>
        </p:txBody>
      </p:sp>
      <p:sp>
        <p:nvSpPr>
          <p:cNvPr id="24579" name="Rectangle 3"/>
          <p:cNvSpPr>
            <a:spLocks noGrp="1" noChangeArrowheads="1"/>
          </p:cNvSpPr>
          <p:nvPr>
            <p:ph type="body" idx="1"/>
          </p:nvPr>
        </p:nvSpPr>
        <p:spPr>
          <a:xfrm>
            <a:off x="389467" y="1538514"/>
            <a:ext cx="11480800" cy="5003574"/>
          </a:xfrm>
        </p:spPr>
        <p:txBody>
          <a:bodyPr/>
          <a:lstStyle/>
          <a:p>
            <a:pPr eaLnBrk="1" hangingPunct="1">
              <a:lnSpc>
                <a:spcPct val="120000"/>
              </a:lnSpc>
              <a:defRPr/>
            </a:pPr>
            <a:r>
              <a:rPr lang="vi-VN" sz="2800">
                <a:latin typeface="Times New Roman" pitchFamily="18" charset="0"/>
                <a:cs typeface="Times New Roman" pitchFamily="18" charset="0"/>
              </a:rPr>
              <a:t>Mô hình dữ</a:t>
            </a:r>
            <a:r>
              <a:rPr lang="en-US" sz="2800">
                <a:latin typeface="Times New Roman" pitchFamily="18" charset="0"/>
                <a:cs typeface="Times New Roman" pitchFamily="18" charset="0"/>
              </a:rPr>
              <a:t> </a:t>
            </a:r>
            <a:r>
              <a:rPr lang="vi-VN" sz="2800">
                <a:latin typeface="Times New Roman" pitchFamily="18" charset="0"/>
                <a:cs typeface="Times New Roman" pitchFamily="18" charset="0"/>
              </a:rPr>
              <a:t>liệu thực thể- kết hợp (Entity – Relationship Model) do Peter Pin_Shan Chen đề</a:t>
            </a:r>
            <a:r>
              <a:rPr lang="en-US" sz="2800">
                <a:latin typeface="Times New Roman" pitchFamily="18" charset="0"/>
                <a:cs typeface="Times New Roman" pitchFamily="18" charset="0"/>
              </a:rPr>
              <a:t> </a:t>
            </a:r>
            <a:r>
              <a:rPr lang="vi-VN" sz="2800">
                <a:latin typeface="Times New Roman" pitchFamily="18" charset="0"/>
                <a:cs typeface="Times New Roman" pitchFamily="18" charset="0"/>
              </a:rPr>
              <a:t>xuất năm 1976. </a:t>
            </a:r>
            <a:endParaRPr lang="en-US" sz="2800">
              <a:latin typeface="Times New Roman" pitchFamily="18" charset="0"/>
              <a:cs typeface="Times New Roman" pitchFamily="18" charset="0"/>
            </a:endParaRPr>
          </a:p>
          <a:p>
            <a:pPr eaLnBrk="1" hangingPunct="1">
              <a:lnSpc>
                <a:spcPct val="120000"/>
              </a:lnSpc>
              <a:defRPr/>
            </a:pPr>
            <a:r>
              <a:rPr lang="en-US" sz="2800" smtClean="0">
                <a:latin typeface="Times New Roman" pitchFamily="18" charset="0"/>
                <a:cs typeface="Times New Roman" pitchFamily="18" charset="0"/>
              </a:rPr>
              <a:t>Mô </a:t>
            </a:r>
            <a:r>
              <a:rPr lang="en-US" sz="2800" smtClean="0">
                <a:latin typeface="Times New Roman" pitchFamily="18" charset="0"/>
                <a:cs typeface="Times New Roman" pitchFamily="18" charset="0"/>
              </a:rPr>
              <a:t>hình thực thể kết hợp được xây dựng dựa trên nhận thức rằng thế giới thực mà chúng ta muốn phản ảnh là một tập hợp các đối tượng cơ sở và các mối quan hệ giữa chúng</a:t>
            </a:r>
          </a:p>
          <a:p>
            <a:pPr eaLnBrk="1" hangingPunct="1">
              <a:lnSpc>
                <a:spcPct val="120000"/>
              </a:lnSpc>
              <a:defRPr/>
            </a:pPr>
            <a:r>
              <a:rPr lang="en-US" sz="2800" smtClean="0">
                <a:latin typeface="Times New Roman" pitchFamily="18" charset="0"/>
                <a:cs typeface="Times New Roman" pitchFamily="18" charset="0"/>
              </a:rPr>
              <a:t>Dùng các khái niệm “thực thể” (entity) và “mối quan hệ” (relationship</a:t>
            </a:r>
            <a:r>
              <a:rPr lang="en-US" sz="2800" smtClean="0"/>
              <a:t>)</a:t>
            </a:r>
          </a:p>
        </p:txBody>
      </p:sp>
    </p:spTree>
    <p:extLst>
      <p:ext uri="{BB962C8B-B14F-4D97-AF65-F5344CB8AC3E}">
        <p14:creationId xmlns:p14="http://schemas.microsoft.com/office/powerpoint/2010/main" val="2908948307"/>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6" name="Group 324"/>
          <p:cNvGrpSpPr>
            <a:grpSpLocks/>
          </p:cNvGrpSpPr>
          <p:nvPr/>
        </p:nvGrpSpPr>
        <p:grpSpPr bwMode="auto">
          <a:xfrm>
            <a:off x="914400" y="1473200"/>
            <a:ext cx="10363200" cy="5105400"/>
            <a:chOff x="1536" y="7858"/>
            <a:chExt cx="9645" cy="3899"/>
          </a:xfrm>
        </p:grpSpPr>
        <p:sp>
          <p:nvSpPr>
            <p:cNvPr id="28677" name="Freeform 325"/>
            <p:cNvSpPr>
              <a:spLocks/>
            </p:cNvSpPr>
            <p:nvPr/>
          </p:nvSpPr>
          <p:spPr bwMode="auto">
            <a:xfrm>
              <a:off x="9066" y="10727"/>
              <a:ext cx="2115" cy="513"/>
            </a:xfrm>
            <a:custGeom>
              <a:avLst/>
              <a:gdLst>
                <a:gd name="T0" fmla="*/ 0 w 820"/>
                <a:gd name="T1" fmla="*/ 257 h 273"/>
                <a:gd name="T2" fmla="*/ 1055 w 820"/>
                <a:gd name="T3" fmla="*/ 0 h 273"/>
                <a:gd name="T4" fmla="*/ 2115 w 820"/>
                <a:gd name="T5" fmla="*/ 257 h 273"/>
                <a:gd name="T6" fmla="*/ 1055 w 820"/>
                <a:gd name="T7" fmla="*/ 513 h 273"/>
                <a:gd name="T8" fmla="*/ 0 w 820"/>
                <a:gd name="T9" fmla="*/ 257 h 2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273">
                  <a:moveTo>
                    <a:pt x="0" y="137"/>
                  </a:moveTo>
                  <a:lnTo>
                    <a:pt x="409" y="0"/>
                  </a:lnTo>
                  <a:lnTo>
                    <a:pt x="820" y="137"/>
                  </a:lnTo>
                  <a:lnTo>
                    <a:pt x="409" y="273"/>
                  </a:lnTo>
                  <a:lnTo>
                    <a:pt x="0" y="137"/>
                  </a:lnTo>
                  <a:close/>
                </a:path>
              </a:pathLst>
            </a:custGeom>
            <a:solidFill>
              <a:srgbClr val="FFFFFF"/>
            </a:solidFill>
            <a:ln w="3175">
              <a:solidFill>
                <a:srgbClr val="000000"/>
              </a:solidFill>
              <a:prstDash val="solid"/>
              <a:round/>
              <a:headEnd/>
              <a:tailEnd/>
            </a:ln>
          </p:spPr>
          <p:txBody>
            <a:bodyPr/>
            <a:lstStyle/>
            <a:p>
              <a:endParaRPr lang="en-US"/>
            </a:p>
          </p:txBody>
        </p:sp>
        <p:sp>
          <p:nvSpPr>
            <p:cNvPr id="28678" name="Rectangle 326"/>
            <p:cNvSpPr>
              <a:spLocks noChangeArrowheads="1"/>
            </p:cNvSpPr>
            <p:nvPr/>
          </p:nvSpPr>
          <p:spPr bwMode="auto">
            <a:xfrm>
              <a:off x="1536" y="10285"/>
              <a:ext cx="1080"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ko-KR" sz="1500">
                  <a:solidFill>
                    <a:srgbClr val="000000"/>
                  </a:solidFill>
                  <a:latin typeface="Times New Roman" pitchFamily="18" charset="0"/>
                  <a:ea typeface="Batang" pitchFamily="18" charset="-127"/>
                </a:rPr>
                <a:t>Nganh</a:t>
              </a:r>
              <a:endParaRPr lang="en-US" sz="1500"/>
            </a:p>
          </p:txBody>
        </p:sp>
        <p:sp>
          <p:nvSpPr>
            <p:cNvPr id="28679" name="Rectangle 327"/>
            <p:cNvSpPr>
              <a:spLocks noChangeArrowheads="1"/>
            </p:cNvSpPr>
            <p:nvPr/>
          </p:nvSpPr>
          <p:spPr bwMode="auto">
            <a:xfrm>
              <a:off x="2855" y="9700"/>
              <a:ext cx="1681" cy="685"/>
            </a:xfrm>
            <a:prstGeom prst="rect">
              <a:avLst/>
            </a:prstGeom>
            <a:solidFill>
              <a:srgbClr val="FFFFFF"/>
            </a:solidFill>
            <a:ln w="3175">
              <a:solidFill>
                <a:srgbClr val="000000"/>
              </a:solidFill>
              <a:miter lim="800000"/>
              <a:headEnd/>
              <a:tailEnd/>
            </a:ln>
          </p:spPr>
          <p:txBody>
            <a:bodyPr/>
            <a:lstStyle/>
            <a:p>
              <a:endParaRPr lang="en-US"/>
            </a:p>
          </p:txBody>
        </p:sp>
        <p:sp>
          <p:nvSpPr>
            <p:cNvPr id="28680" name="Rectangle 328"/>
            <p:cNvSpPr>
              <a:spLocks noChangeArrowheads="1"/>
            </p:cNvSpPr>
            <p:nvPr/>
          </p:nvSpPr>
          <p:spPr bwMode="auto">
            <a:xfrm>
              <a:off x="3244" y="9860"/>
              <a:ext cx="887"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ko-KR" sz="1500" b="1">
                  <a:solidFill>
                    <a:srgbClr val="000000"/>
                  </a:solidFill>
                  <a:latin typeface="Times New Roman" pitchFamily="18" charset="0"/>
                  <a:ea typeface="Batang" pitchFamily="18" charset="-127"/>
                </a:rPr>
                <a:t>SVIEN</a:t>
              </a:r>
              <a:endParaRPr lang="en-US" sz="1500"/>
            </a:p>
          </p:txBody>
        </p:sp>
        <p:sp>
          <p:nvSpPr>
            <p:cNvPr id="28681" name="Freeform 329"/>
            <p:cNvSpPr>
              <a:spLocks/>
            </p:cNvSpPr>
            <p:nvPr/>
          </p:nvSpPr>
          <p:spPr bwMode="auto">
            <a:xfrm>
              <a:off x="2736" y="8674"/>
              <a:ext cx="1575" cy="513"/>
            </a:xfrm>
            <a:custGeom>
              <a:avLst/>
              <a:gdLst>
                <a:gd name="T0" fmla="*/ 0 w 820"/>
                <a:gd name="T1" fmla="*/ 257 h 273"/>
                <a:gd name="T2" fmla="*/ 786 w 820"/>
                <a:gd name="T3" fmla="*/ 0 h 273"/>
                <a:gd name="T4" fmla="*/ 1575 w 820"/>
                <a:gd name="T5" fmla="*/ 257 h 273"/>
                <a:gd name="T6" fmla="*/ 786 w 820"/>
                <a:gd name="T7" fmla="*/ 513 h 273"/>
                <a:gd name="T8" fmla="*/ 0 w 820"/>
                <a:gd name="T9" fmla="*/ 257 h 2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273">
                  <a:moveTo>
                    <a:pt x="0" y="137"/>
                  </a:moveTo>
                  <a:lnTo>
                    <a:pt x="409" y="0"/>
                  </a:lnTo>
                  <a:lnTo>
                    <a:pt x="820" y="137"/>
                  </a:lnTo>
                  <a:lnTo>
                    <a:pt x="409" y="273"/>
                  </a:lnTo>
                  <a:lnTo>
                    <a:pt x="0" y="137"/>
                  </a:lnTo>
                  <a:close/>
                </a:path>
              </a:pathLst>
            </a:custGeom>
            <a:solidFill>
              <a:srgbClr val="FFFFFF"/>
            </a:solidFill>
            <a:ln w="3175">
              <a:solidFill>
                <a:srgbClr val="000000"/>
              </a:solidFill>
              <a:prstDash val="solid"/>
              <a:round/>
              <a:headEnd/>
              <a:tailEnd/>
            </a:ln>
          </p:spPr>
          <p:txBody>
            <a:bodyPr/>
            <a:lstStyle/>
            <a:p>
              <a:endParaRPr lang="en-US"/>
            </a:p>
          </p:txBody>
        </p:sp>
        <p:sp>
          <p:nvSpPr>
            <p:cNvPr id="28682" name="Rectangle 330"/>
            <p:cNvSpPr>
              <a:spLocks noChangeArrowheads="1"/>
            </p:cNvSpPr>
            <p:nvPr/>
          </p:nvSpPr>
          <p:spPr bwMode="auto">
            <a:xfrm>
              <a:off x="3171" y="8796"/>
              <a:ext cx="681" cy="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ko-KR" sz="1500" b="1">
                  <a:solidFill>
                    <a:srgbClr val="000000"/>
                  </a:solidFill>
                  <a:latin typeface="Times New Roman" pitchFamily="18" charset="0"/>
                  <a:ea typeface="Batang" pitchFamily="18" charset="-127"/>
                </a:rPr>
                <a:t>HOC</a:t>
              </a:r>
              <a:endParaRPr lang="en-US" sz="1500"/>
            </a:p>
          </p:txBody>
        </p:sp>
        <p:sp>
          <p:nvSpPr>
            <p:cNvPr id="28683" name="Line 331"/>
            <p:cNvSpPr>
              <a:spLocks noChangeShapeType="1"/>
            </p:cNvSpPr>
            <p:nvPr/>
          </p:nvSpPr>
          <p:spPr bwMode="auto">
            <a:xfrm>
              <a:off x="3539" y="9187"/>
              <a:ext cx="2" cy="51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4" name="Rectangle 332"/>
            <p:cNvSpPr>
              <a:spLocks noChangeArrowheads="1"/>
            </p:cNvSpPr>
            <p:nvPr/>
          </p:nvSpPr>
          <p:spPr bwMode="auto">
            <a:xfrm>
              <a:off x="5253" y="8591"/>
              <a:ext cx="1370" cy="683"/>
            </a:xfrm>
            <a:prstGeom prst="rect">
              <a:avLst/>
            </a:prstGeom>
            <a:solidFill>
              <a:srgbClr val="FFFFFF"/>
            </a:solidFill>
            <a:ln w="3175">
              <a:solidFill>
                <a:srgbClr val="000000"/>
              </a:solidFill>
              <a:miter lim="800000"/>
              <a:headEnd/>
              <a:tailEnd/>
            </a:ln>
          </p:spPr>
          <p:txBody>
            <a:bodyPr/>
            <a:lstStyle/>
            <a:p>
              <a:endParaRPr lang="en-US"/>
            </a:p>
          </p:txBody>
        </p:sp>
        <p:sp>
          <p:nvSpPr>
            <p:cNvPr id="28685" name="Rectangle 333"/>
            <p:cNvSpPr>
              <a:spLocks noChangeArrowheads="1"/>
            </p:cNvSpPr>
            <p:nvPr/>
          </p:nvSpPr>
          <p:spPr bwMode="auto">
            <a:xfrm>
              <a:off x="5436" y="8796"/>
              <a:ext cx="9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ko-KR" sz="1500" b="1">
                  <a:solidFill>
                    <a:srgbClr val="000000"/>
                  </a:solidFill>
                  <a:latin typeface="Times New Roman" pitchFamily="18" charset="0"/>
                  <a:ea typeface="Batang" pitchFamily="18" charset="-127"/>
                </a:rPr>
                <a:t>HPHAN</a:t>
              </a:r>
              <a:endParaRPr lang="en-US" sz="1500"/>
            </a:p>
          </p:txBody>
        </p:sp>
        <p:sp>
          <p:nvSpPr>
            <p:cNvPr id="28686" name="Freeform 334"/>
            <p:cNvSpPr>
              <a:spLocks/>
            </p:cNvSpPr>
            <p:nvPr/>
          </p:nvSpPr>
          <p:spPr bwMode="auto">
            <a:xfrm>
              <a:off x="7651" y="8674"/>
              <a:ext cx="1545" cy="513"/>
            </a:xfrm>
            <a:custGeom>
              <a:avLst/>
              <a:gdLst>
                <a:gd name="T0" fmla="*/ 0 w 822"/>
                <a:gd name="T1" fmla="*/ 257 h 273"/>
                <a:gd name="T2" fmla="*/ 773 w 822"/>
                <a:gd name="T3" fmla="*/ 0 h 273"/>
                <a:gd name="T4" fmla="*/ 1545 w 822"/>
                <a:gd name="T5" fmla="*/ 257 h 273"/>
                <a:gd name="T6" fmla="*/ 773 w 822"/>
                <a:gd name="T7" fmla="*/ 513 h 273"/>
                <a:gd name="T8" fmla="*/ 0 w 822"/>
                <a:gd name="T9" fmla="*/ 257 h 2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2" h="273">
                  <a:moveTo>
                    <a:pt x="0" y="137"/>
                  </a:moveTo>
                  <a:lnTo>
                    <a:pt x="411" y="0"/>
                  </a:lnTo>
                  <a:lnTo>
                    <a:pt x="822" y="137"/>
                  </a:lnTo>
                  <a:lnTo>
                    <a:pt x="411" y="273"/>
                  </a:lnTo>
                  <a:lnTo>
                    <a:pt x="0" y="137"/>
                  </a:lnTo>
                  <a:close/>
                </a:path>
              </a:pathLst>
            </a:custGeom>
            <a:solidFill>
              <a:srgbClr val="FFFFFF"/>
            </a:solidFill>
            <a:ln w="3175">
              <a:solidFill>
                <a:srgbClr val="000000"/>
              </a:solidFill>
              <a:prstDash val="solid"/>
              <a:round/>
              <a:headEnd/>
              <a:tailEnd/>
            </a:ln>
          </p:spPr>
          <p:txBody>
            <a:bodyPr/>
            <a:lstStyle/>
            <a:p>
              <a:endParaRPr lang="en-US"/>
            </a:p>
          </p:txBody>
        </p:sp>
        <p:sp>
          <p:nvSpPr>
            <p:cNvPr id="28687" name="Rectangle 335"/>
            <p:cNvSpPr>
              <a:spLocks noChangeArrowheads="1"/>
            </p:cNvSpPr>
            <p:nvPr/>
          </p:nvSpPr>
          <p:spPr bwMode="auto">
            <a:xfrm>
              <a:off x="7791" y="8796"/>
              <a:ext cx="1260" cy="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ko-KR" sz="1500" b="1">
                  <a:solidFill>
                    <a:srgbClr val="000000"/>
                  </a:solidFill>
                  <a:latin typeface="Times New Roman" pitchFamily="18" charset="0"/>
                  <a:ea typeface="Batang" pitchFamily="18" charset="-127"/>
                </a:rPr>
                <a:t>MO</a:t>
              </a:r>
              <a:endParaRPr lang="en-US" sz="1500"/>
            </a:p>
          </p:txBody>
        </p:sp>
        <p:sp>
          <p:nvSpPr>
            <p:cNvPr id="28688" name="Rectangle 336"/>
            <p:cNvSpPr>
              <a:spLocks noChangeArrowheads="1"/>
            </p:cNvSpPr>
            <p:nvPr/>
          </p:nvSpPr>
          <p:spPr bwMode="auto">
            <a:xfrm>
              <a:off x="7737" y="9700"/>
              <a:ext cx="1371" cy="685"/>
            </a:xfrm>
            <a:prstGeom prst="rect">
              <a:avLst/>
            </a:prstGeom>
            <a:solidFill>
              <a:srgbClr val="FFFFFF"/>
            </a:solidFill>
            <a:ln w="3175">
              <a:solidFill>
                <a:srgbClr val="000000"/>
              </a:solidFill>
              <a:miter lim="800000"/>
              <a:headEnd/>
              <a:tailEnd/>
            </a:ln>
          </p:spPr>
          <p:txBody>
            <a:bodyPr/>
            <a:lstStyle/>
            <a:p>
              <a:endParaRPr lang="en-US"/>
            </a:p>
          </p:txBody>
        </p:sp>
        <p:sp>
          <p:nvSpPr>
            <p:cNvPr id="28689" name="Rectangle 337"/>
            <p:cNvSpPr>
              <a:spLocks noChangeArrowheads="1"/>
            </p:cNvSpPr>
            <p:nvPr/>
          </p:nvSpPr>
          <p:spPr bwMode="auto">
            <a:xfrm>
              <a:off x="8001" y="9875"/>
              <a:ext cx="859"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ko-KR" sz="1500" b="1">
                  <a:solidFill>
                    <a:srgbClr val="000000"/>
                  </a:solidFill>
                  <a:latin typeface="Times New Roman" pitchFamily="18" charset="0"/>
                  <a:ea typeface="Batang" pitchFamily="18" charset="-127"/>
                </a:rPr>
                <a:t>MHOC</a:t>
              </a:r>
              <a:endParaRPr lang="en-US" sz="1500"/>
            </a:p>
          </p:txBody>
        </p:sp>
        <p:sp>
          <p:nvSpPr>
            <p:cNvPr id="28690" name="Rectangle 338"/>
            <p:cNvSpPr>
              <a:spLocks noChangeArrowheads="1"/>
            </p:cNvSpPr>
            <p:nvPr/>
          </p:nvSpPr>
          <p:spPr bwMode="auto">
            <a:xfrm>
              <a:off x="9411" y="10847"/>
              <a:ext cx="1500"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ko-KR" sz="1500" b="1">
                  <a:solidFill>
                    <a:srgbClr val="000000"/>
                  </a:solidFill>
                  <a:latin typeface="Times New Roman" pitchFamily="18" charset="0"/>
                  <a:ea typeface="Batang" pitchFamily="18" charset="-127"/>
                </a:rPr>
                <a:t>DIEUKIEN</a:t>
              </a:r>
              <a:endParaRPr lang="en-US" sz="1500"/>
            </a:p>
          </p:txBody>
        </p:sp>
        <p:sp>
          <p:nvSpPr>
            <p:cNvPr id="28691" name="Freeform 339"/>
            <p:cNvSpPr>
              <a:spLocks/>
            </p:cNvSpPr>
            <p:nvPr/>
          </p:nvSpPr>
          <p:spPr bwMode="auto">
            <a:xfrm>
              <a:off x="2517" y="10322"/>
              <a:ext cx="85" cy="85"/>
            </a:xfrm>
            <a:custGeom>
              <a:avLst/>
              <a:gdLst>
                <a:gd name="T0" fmla="*/ 6 w 45"/>
                <a:gd name="T1" fmla="*/ 62 h 45"/>
                <a:gd name="T2" fmla="*/ 0 w 45"/>
                <a:gd name="T3" fmla="*/ 43 h 45"/>
                <a:gd name="T4" fmla="*/ 6 w 45"/>
                <a:gd name="T5" fmla="*/ 26 h 45"/>
                <a:gd name="T6" fmla="*/ 17 w 45"/>
                <a:gd name="T7" fmla="*/ 9 h 45"/>
                <a:gd name="T8" fmla="*/ 32 w 45"/>
                <a:gd name="T9" fmla="*/ 2 h 45"/>
                <a:gd name="T10" fmla="*/ 51 w 45"/>
                <a:gd name="T11" fmla="*/ 0 h 45"/>
                <a:gd name="T12" fmla="*/ 70 w 45"/>
                <a:gd name="T13" fmla="*/ 9 h 45"/>
                <a:gd name="T14" fmla="*/ 81 w 45"/>
                <a:gd name="T15" fmla="*/ 23 h 45"/>
                <a:gd name="T16" fmla="*/ 85 w 45"/>
                <a:gd name="T17" fmla="*/ 42 h 45"/>
                <a:gd name="T18" fmla="*/ 83 w 45"/>
                <a:gd name="T19" fmla="*/ 60 h 45"/>
                <a:gd name="T20" fmla="*/ 72 w 45"/>
                <a:gd name="T21" fmla="*/ 76 h 45"/>
                <a:gd name="T22" fmla="*/ 53 w 45"/>
                <a:gd name="T23" fmla="*/ 85 h 45"/>
                <a:gd name="T24" fmla="*/ 34 w 45"/>
                <a:gd name="T25" fmla="*/ 85 h 45"/>
                <a:gd name="T26" fmla="*/ 17 w 45"/>
                <a:gd name="T27" fmla="*/ 79 h 45"/>
                <a:gd name="T28" fmla="*/ 6 w 45"/>
                <a:gd name="T29" fmla="*/ 62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5" h="45">
                  <a:moveTo>
                    <a:pt x="3" y="33"/>
                  </a:moveTo>
                  <a:lnTo>
                    <a:pt x="0" y="23"/>
                  </a:lnTo>
                  <a:lnTo>
                    <a:pt x="3" y="14"/>
                  </a:lnTo>
                  <a:lnTo>
                    <a:pt x="9" y="5"/>
                  </a:lnTo>
                  <a:lnTo>
                    <a:pt x="17" y="1"/>
                  </a:lnTo>
                  <a:lnTo>
                    <a:pt x="27" y="0"/>
                  </a:lnTo>
                  <a:lnTo>
                    <a:pt x="37" y="5"/>
                  </a:lnTo>
                  <a:lnTo>
                    <a:pt x="43" y="12"/>
                  </a:lnTo>
                  <a:lnTo>
                    <a:pt x="45" y="22"/>
                  </a:lnTo>
                  <a:lnTo>
                    <a:pt x="44" y="32"/>
                  </a:lnTo>
                  <a:lnTo>
                    <a:pt x="38" y="40"/>
                  </a:lnTo>
                  <a:lnTo>
                    <a:pt x="28" y="45"/>
                  </a:lnTo>
                  <a:lnTo>
                    <a:pt x="18" y="45"/>
                  </a:lnTo>
                  <a:lnTo>
                    <a:pt x="9" y="42"/>
                  </a:lnTo>
                  <a:lnTo>
                    <a:pt x="3"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92" name="Line 340"/>
            <p:cNvSpPr>
              <a:spLocks noChangeShapeType="1"/>
            </p:cNvSpPr>
            <p:nvPr/>
          </p:nvSpPr>
          <p:spPr bwMode="auto">
            <a:xfrm flipV="1">
              <a:off x="2583" y="10210"/>
              <a:ext cx="267" cy="13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3" name="Freeform 341"/>
            <p:cNvSpPr>
              <a:spLocks/>
            </p:cNvSpPr>
            <p:nvPr/>
          </p:nvSpPr>
          <p:spPr bwMode="auto">
            <a:xfrm>
              <a:off x="2502" y="10322"/>
              <a:ext cx="85" cy="85"/>
            </a:xfrm>
            <a:custGeom>
              <a:avLst/>
              <a:gdLst>
                <a:gd name="T0" fmla="*/ 6 w 45"/>
                <a:gd name="T1" fmla="*/ 62 h 45"/>
                <a:gd name="T2" fmla="*/ 0 w 45"/>
                <a:gd name="T3" fmla="*/ 43 h 45"/>
                <a:gd name="T4" fmla="*/ 6 w 45"/>
                <a:gd name="T5" fmla="*/ 26 h 45"/>
                <a:gd name="T6" fmla="*/ 17 w 45"/>
                <a:gd name="T7" fmla="*/ 9 h 45"/>
                <a:gd name="T8" fmla="*/ 32 w 45"/>
                <a:gd name="T9" fmla="*/ 2 h 45"/>
                <a:gd name="T10" fmla="*/ 51 w 45"/>
                <a:gd name="T11" fmla="*/ 0 h 45"/>
                <a:gd name="T12" fmla="*/ 70 w 45"/>
                <a:gd name="T13" fmla="*/ 9 h 45"/>
                <a:gd name="T14" fmla="*/ 81 w 45"/>
                <a:gd name="T15" fmla="*/ 23 h 45"/>
                <a:gd name="T16" fmla="*/ 85 w 45"/>
                <a:gd name="T17" fmla="*/ 42 h 45"/>
                <a:gd name="T18" fmla="*/ 83 w 45"/>
                <a:gd name="T19" fmla="*/ 60 h 45"/>
                <a:gd name="T20" fmla="*/ 72 w 45"/>
                <a:gd name="T21" fmla="*/ 76 h 45"/>
                <a:gd name="T22" fmla="*/ 53 w 45"/>
                <a:gd name="T23" fmla="*/ 85 h 45"/>
                <a:gd name="T24" fmla="*/ 34 w 45"/>
                <a:gd name="T25" fmla="*/ 85 h 45"/>
                <a:gd name="T26" fmla="*/ 17 w 45"/>
                <a:gd name="T27" fmla="*/ 79 h 45"/>
                <a:gd name="T28" fmla="*/ 6 w 45"/>
                <a:gd name="T29" fmla="*/ 62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5" h="45">
                  <a:moveTo>
                    <a:pt x="3" y="33"/>
                  </a:moveTo>
                  <a:lnTo>
                    <a:pt x="0" y="23"/>
                  </a:lnTo>
                  <a:lnTo>
                    <a:pt x="3" y="14"/>
                  </a:lnTo>
                  <a:lnTo>
                    <a:pt x="9" y="5"/>
                  </a:lnTo>
                  <a:lnTo>
                    <a:pt x="17" y="1"/>
                  </a:lnTo>
                  <a:lnTo>
                    <a:pt x="27" y="0"/>
                  </a:lnTo>
                  <a:lnTo>
                    <a:pt x="37" y="5"/>
                  </a:lnTo>
                  <a:lnTo>
                    <a:pt x="43" y="12"/>
                  </a:lnTo>
                  <a:lnTo>
                    <a:pt x="45" y="22"/>
                  </a:lnTo>
                  <a:lnTo>
                    <a:pt x="44" y="32"/>
                  </a:lnTo>
                  <a:lnTo>
                    <a:pt x="38" y="40"/>
                  </a:lnTo>
                  <a:lnTo>
                    <a:pt x="28" y="45"/>
                  </a:lnTo>
                  <a:lnTo>
                    <a:pt x="18" y="45"/>
                  </a:lnTo>
                  <a:lnTo>
                    <a:pt x="9" y="42"/>
                  </a:lnTo>
                  <a:lnTo>
                    <a:pt x="3" y="33"/>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94" name="Freeform 342"/>
            <p:cNvSpPr>
              <a:spLocks/>
            </p:cNvSpPr>
            <p:nvPr/>
          </p:nvSpPr>
          <p:spPr bwMode="auto">
            <a:xfrm>
              <a:off x="2523" y="9755"/>
              <a:ext cx="82" cy="84"/>
            </a:xfrm>
            <a:custGeom>
              <a:avLst/>
              <a:gdLst>
                <a:gd name="T0" fmla="*/ 0 w 44"/>
                <a:gd name="T1" fmla="*/ 32 h 45"/>
                <a:gd name="T2" fmla="*/ 7 w 44"/>
                <a:gd name="T3" fmla="*/ 15 h 45"/>
                <a:gd name="T4" fmla="*/ 22 w 44"/>
                <a:gd name="T5" fmla="*/ 2 h 45"/>
                <a:gd name="T6" fmla="*/ 43 w 44"/>
                <a:gd name="T7" fmla="*/ 0 h 45"/>
                <a:gd name="T8" fmla="*/ 60 w 44"/>
                <a:gd name="T9" fmla="*/ 6 h 45"/>
                <a:gd name="T10" fmla="*/ 75 w 44"/>
                <a:gd name="T11" fmla="*/ 17 h 45"/>
                <a:gd name="T12" fmla="*/ 82 w 44"/>
                <a:gd name="T13" fmla="*/ 32 h 45"/>
                <a:gd name="T14" fmla="*/ 80 w 44"/>
                <a:gd name="T15" fmla="*/ 52 h 45"/>
                <a:gd name="T16" fmla="*/ 75 w 44"/>
                <a:gd name="T17" fmla="*/ 69 h 45"/>
                <a:gd name="T18" fmla="*/ 58 w 44"/>
                <a:gd name="T19" fmla="*/ 80 h 45"/>
                <a:gd name="T20" fmla="*/ 39 w 44"/>
                <a:gd name="T21" fmla="*/ 84 h 45"/>
                <a:gd name="T22" fmla="*/ 22 w 44"/>
                <a:gd name="T23" fmla="*/ 80 h 45"/>
                <a:gd name="T24" fmla="*/ 6 w 44"/>
                <a:gd name="T25" fmla="*/ 69 h 45"/>
                <a:gd name="T26" fmla="*/ 0 w 44"/>
                <a:gd name="T27" fmla="*/ 50 h 45"/>
                <a:gd name="T28" fmla="*/ 0 w 44"/>
                <a:gd name="T29" fmla="*/ 32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 h="45">
                  <a:moveTo>
                    <a:pt x="0" y="17"/>
                  </a:moveTo>
                  <a:lnTo>
                    <a:pt x="4" y="8"/>
                  </a:lnTo>
                  <a:lnTo>
                    <a:pt x="12" y="1"/>
                  </a:lnTo>
                  <a:lnTo>
                    <a:pt x="23" y="0"/>
                  </a:lnTo>
                  <a:lnTo>
                    <a:pt x="32" y="3"/>
                  </a:lnTo>
                  <a:lnTo>
                    <a:pt x="40" y="9"/>
                  </a:lnTo>
                  <a:lnTo>
                    <a:pt x="44" y="17"/>
                  </a:lnTo>
                  <a:lnTo>
                    <a:pt x="43" y="28"/>
                  </a:lnTo>
                  <a:lnTo>
                    <a:pt x="40" y="37"/>
                  </a:lnTo>
                  <a:lnTo>
                    <a:pt x="31" y="43"/>
                  </a:lnTo>
                  <a:lnTo>
                    <a:pt x="21" y="45"/>
                  </a:lnTo>
                  <a:lnTo>
                    <a:pt x="12" y="43"/>
                  </a:lnTo>
                  <a:lnTo>
                    <a:pt x="3" y="37"/>
                  </a:lnTo>
                  <a:lnTo>
                    <a:pt x="0" y="27"/>
                  </a:lnTo>
                  <a:lnTo>
                    <a:pt x="0"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95" name="Line 343"/>
            <p:cNvSpPr>
              <a:spLocks noChangeShapeType="1"/>
            </p:cNvSpPr>
            <p:nvPr/>
          </p:nvSpPr>
          <p:spPr bwMode="auto">
            <a:xfrm>
              <a:off x="2588" y="9807"/>
              <a:ext cx="262" cy="6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6" name="Freeform 344"/>
            <p:cNvSpPr>
              <a:spLocks/>
            </p:cNvSpPr>
            <p:nvPr/>
          </p:nvSpPr>
          <p:spPr bwMode="auto">
            <a:xfrm>
              <a:off x="2508" y="9755"/>
              <a:ext cx="82" cy="84"/>
            </a:xfrm>
            <a:custGeom>
              <a:avLst/>
              <a:gdLst>
                <a:gd name="T0" fmla="*/ 0 w 44"/>
                <a:gd name="T1" fmla="*/ 32 h 45"/>
                <a:gd name="T2" fmla="*/ 7 w 44"/>
                <a:gd name="T3" fmla="*/ 15 h 45"/>
                <a:gd name="T4" fmla="*/ 22 w 44"/>
                <a:gd name="T5" fmla="*/ 2 h 45"/>
                <a:gd name="T6" fmla="*/ 43 w 44"/>
                <a:gd name="T7" fmla="*/ 0 h 45"/>
                <a:gd name="T8" fmla="*/ 60 w 44"/>
                <a:gd name="T9" fmla="*/ 6 h 45"/>
                <a:gd name="T10" fmla="*/ 75 w 44"/>
                <a:gd name="T11" fmla="*/ 17 h 45"/>
                <a:gd name="T12" fmla="*/ 82 w 44"/>
                <a:gd name="T13" fmla="*/ 32 h 45"/>
                <a:gd name="T14" fmla="*/ 80 w 44"/>
                <a:gd name="T15" fmla="*/ 52 h 45"/>
                <a:gd name="T16" fmla="*/ 75 w 44"/>
                <a:gd name="T17" fmla="*/ 69 h 45"/>
                <a:gd name="T18" fmla="*/ 58 w 44"/>
                <a:gd name="T19" fmla="*/ 80 h 45"/>
                <a:gd name="T20" fmla="*/ 39 w 44"/>
                <a:gd name="T21" fmla="*/ 84 h 45"/>
                <a:gd name="T22" fmla="*/ 22 w 44"/>
                <a:gd name="T23" fmla="*/ 80 h 45"/>
                <a:gd name="T24" fmla="*/ 6 w 44"/>
                <a:gd name="T25" fmla="*/ 69 h 45"/>
                <a:gd name="T26" fmla="*/ 0 w 44"/>
                <a:gd name="T27" fmla="*/ 50 h 45"/>
                <a:gd name="T28" fmla="*/ 0 w 44"/>
                <a:gd name="T29" fmla="*/ 32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 h="45">
                  <a:moveTo>
                    <a:pt x="0" y="17"/>
                  </a:moveTo>
                  <a:lnTo>
                    <a:pt x="4" y="8"/>
                  </a:lnTo>
                  <a:lnTo>
                    <a:pt x="12" y="1"/>
                  </a:lnTo>
                  <a:lnTo>
                    <a:pt x="23" y="0"/>
                  </a:lnTo>
                  <a:lnTo>
                    <a:pt x="32" y="3"/>
                  </a:lnTo>
                  <a:lnTo>
                    <a:pt x="40" y="9"/>
                  </a:lnTo>
                  <a:lnTo>
                    <a:pt x="44" y="17"/>
                  </a:lnTo>
                  <a:lnTo>
                    <a:pt x="43" y="28"/>
                  </a:lnTo>
                  <a:lnTo>
                    <a:pt x="40" y="37"/>
                  </a:lnTo>
                  <a:lnTo>
                    <a:pt x="31" y="43"/>
                  </a:lnTo>
                  <a:lnTo>
                    <a:pt x="21" y="45"/>
                  </a:lnTo>
                  <a:lnTo>
                    <a:pt x="12" y="43"/>
                  </a:lnTo>
                  <a:lnTo>
                    <a:pt x="3" y="37"/>
                  </a:lnTo>
                  <a:lnTo>
                    <a:pt x="0" y="27"/>
                  </a:lnTo>
                  <a:lnTo>
                    <a:pt x="0" y="17"/>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97" name="Freeform 345"/>
            <p:cNvSpPr>
              <a:spLocks/>
            </p:cNvSpPr>
            <p:nvPr/>
          </p:nvSpPr>
          <p:spPr bwMode="auto">
            <a:xfrm>
              <a:off x="2519" y="9499"/>
              <a:ext cx="84" cy="89"/>
            </a:xfrm>
            <a:custGeom>
              <a:avLst/>
              <a:gdLst>
                <a:gd name="T0" fmla="*/ 4 w 45"/>
                <a:gd name="T1" fmla="*/ 30 h 47"/>
                <a:gd name="T2" fmla="*/ 11 w 45"/>
                <a:gd name="T3" fmla="*/ 15 h 47"/>
                <a:gd name="T4" fmla="*/ 28 w 45"/>
                <a:gd name="T5" fmla="*/ 6 h 47"/>
                <a:gd name="T6" fmla="*/ 49 w 45"/>
                <a:gd name="T7" fmla="*/ 0 h 47"/>
                <a:gd name="T8" fmla="*/ 67 w 45"/>
                <a:gd name="T9" fmla="*/ 8 h 47"/>
                <a:gd name="T10" fmla="*/ 80 w 45"/>
                <a:gd name="T11" fmla="*/ 21 h 47"/>
                <a:gd name="T12" fmla="*/ 84 w 45"/>
                <a:gd name="T13" fmla="*/ 40 h 47"/>
                <a:gd name="T14" fmla="*/ 84 w 45"/>
                <a:gd name="T15" fmla="*/ 59 h 47"/>
                <a:gd name="T16" fmla="*/ 73 w 45"/>
                <a:gd name="T17" fmla="*/ 74 h 47"/>
                <a:gd name="T18" fmla="*/ 58 w 45"/>
                <a:gd name="T19" fmla="*/ 85 h 47"/>
                <a:gd name="T20" fmla="*/ 39 w 45"/>
                <a:gd name="T21" fmla="*/ 89 h 47"/>
                <a:gd name="T22" fmla="*/ 21 w 45"/>
                <a:gd name="T23" fmla="*/ 81 h 47"/>
                <a:gd name="T24" fmla="*/ 7 w 45"/>
                <a:gd name="T25" fmla="*/ 68 h 47"/>
                <a:gd name="T26" fmla="*/ 0 w 45"/>
                <a:gd name="T27" fmla="*/ 51 h 47"/>
                <a:gd name="T28" fmla="*/ 4 w 45"/>
                <a:gd name="T29" fmla="*/ 30 h 4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5" h="47">
                  <a:moveTo>
                    <a:pt x="2" y="16"/>
                  </a:moveTo>
                  <a:lnTo>
                    <a:pt x="6" y="8"/>
                  </a:lnTo>
                  <a:lnTo>
                    <a:pt x="15" y="3"/>
                  </a:lnTo>
                  <a:lnTo>
                    <a:pt x="26" y="0"/>
                  </a:lnTo>
                  <a:lnTo>
                    <a:pt x="36" y="4"/>
                  </a:lnTo>
                  <a:lnTo>
                    <a:pt x="43" y="11"/>
                  </a:lnTo>
                  <a:lnTo>
                    <a:pt x="45" y="21"/>
                  </a:lnTo>
                  <a:lnTo>
                    <a:pt x="45" y="31"/>
                  </a:lnTo>
                  <a:lnTo>
                    <a:pt x="39" y="39"/>
                  </a:lnTo>
                  <a:lnTo>
                    <a:pt x="31" y="45"/>
                  </a:lnTo>
                  <a:lnTo>
                    <a:pt x="21" y="47"/>
                  </a:lnTo>
                  <a:lnTo>
                    <a:pt x="11" y="43"/>
                  </a:lnTo>
                  <a:lnTo>
                    <a:pt x="4" y="36"/>
                  </a:lnTo>
                  <a:lnTo>
                    <a:pt x="0" y="27"/>
                  </a:lnTo>
                  <a:lnTo>
                    <a:pt x="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98" name="Line 346"/>
            <p:cNvSpPr>
              <a:spLocks noChangeShapeType="1"/>
            </p:cNvSpPr>
            <p:nvPr/>
          </p:nvSpPr>
          <p:spPr bwMode="auto">
            <a:xfrm>
              <a:off x="2588" y="9558"/>
              <a:ext cx="433" cy="14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9" name="Freeform 347"/>
            <p:cNvSpPr>
              <a:spLocks/>
            </p:cNvSpPr>
            <p:nvPr/>
          </p:nvSpPr>
          <p:spPr bwMode="auto">
            <a:xfrm>
              <a:off x="2504" y="9499"/>
              <a:ext cx="84" cy="89"/>
            </a:xfrm>
            <a:custGeom>
              <a:avLst/>
              <a:gdLst>
                <a:gd name="T0" fmla="*/ 4 w 45"/>
                <a:gd name="T1" fmla="*/ 30 h 47"/>
                <a:gd name="T2" fmla="*/ 11 w 45"/>
                <a:gd name="T3" fmla="*/ 15 h 47"/>
                <a:gd name="T4" fmla="*/ 28 w 45"/>
                <a:gd name="T5" fmla="*/ 6 h 47"/>
                <a:gd name="T6" fmla="*/ 49 w 45"/>
                <a:gd name="T7" fmla="*/ 0 h 47"/>
                <a:gd name="T8" fmla="*/ 67 w 45"/>
                <a:gd name="T9" fmla="*/ 8 h 47"/>
                <a:gd name="T10" fmla="*/ 80 w 45"/>
                <a:gd name="T11" fmla="*/ 21 h 47"/>
                <a:gd name="T12" fmla="*/ 84 w 45"/>
                <a:gd name="T13" fmla="*/ 40 h 47"/>
                <a:gd name="T14" fmla="*/ 84 w 45"/>
                <a:gd name="T15" fmla="*/ 59 h 47"/>
                <a:gd name="T16" fmla="*/ 73 w 45"/>
                <a:gd name="T17" fmla="*/ 74 h 47"/>
                <a:gd name="T18" fmla="*/ 58 w 45"/>
                <a:gd name="T19" fmla="*/ 85 h 47"/>
                <a:gd name="T20" fmla="*/ 39 w 45"/>
                <a:gd name="T21" fmla="*/ 89 h 47"/>
                <a:gd name="T22" fmla="*/ 21 w 45"/>
                <a:gd name="T23" fmla="*/ 81 h 47"/>
                <a:gd name="T24" fmla="*/ 7 w 45"/>
                <a:gd name="T25" fmla="*/ 68 h 47"/>
                <a:gd name="T26" fmla="*/ 0 w 45"/>
                <a:gd name="T27" fmla="*/ 51 h 47"/>
                <a:gd name="T28" fmla="*/ 4 w 45"/>
                <a:gd name="T29" fmla="*/ 30 h 4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5" h="47">
                  <a:moveTo>
                    <a:pt x="2" y="16"/>
                  </a:moveTo>
                  <a:lnTo>
                    <a:pt x="6" y="8"/>
                  </a:lnTo>
                  <a:lnTo>
                    <a:pt x="15" y="3"/>
                  </a:lnTo>
                  <a:lnTo>
                    <a:pt x="26" y="0"/>
                  </a:lnTo>
                  <a:lnTo>
                    <a:pt x="36" y="4"/>
                  </a:lnTo>
                  <a:lnTo>
                    <a:pt x="43" y="11"/>
                  </a:lnTo>
                  <a:lnTo>
                    <a:pt x="45" y="21"/>
                  </a:lnTo>
                  <a:lnTo>
                    <a:pt x="45" y="31"/>
                  </a:lnTo>
                  <a:lnTo>
                    <a:pt x="39" y="39"/>
                  </a:lnTo>
                  <a:lnTo>
                    <a:pt x="31" y="45"/>
                  </a:lnTo>
                  <a:lnTo>
                    <a:pt x="21" y="47"/>
                  </a:lnTo>
                  <a:lnTo>
                    <a:pt x="11" y="43"/>
                  </a:lnTo>
                  <a:lnTo>
                    <a:pt x="4" y="36"/>
                  </a:lnTo>
                  <a:lnTo>
                    <a:pt x="0" y="27"/>
                  </a:lnTo>
                  <a:lnTo>
                    <a:pt x="2" y="16"/>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00" name="Rectangle 348"/>
            <p:cNvSpPr>
              <a:spLocks noChangeArrowheads="1"/>
            </p:cNvSpPr>
            <p:nvPr/>
          </p:nvSpPr>
          <p:spPr bwMode="auto">
            <a:xfrm>
              <a:off x="1654" y="9343"/>
              <a:ext cx="842"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ko-KR" sz="1500">
                  <a:solidFill>
                    <a:srgbClr val="000000"/>
                  </a:solidFill>
                  <a:latin typeface="Times New Roman" pitchFamily="18" charset="0"/>
                  <a:ea typeface="Batang" pitchFamily="18" charset="-127"/>
                </a:rPr>
                <a:t>MaSV</a:t>
              </a:r>
              <a:endParaRPr lang="en-US" sz="1500"/>
            </a:p>
          </p:txBody>
        </p:sp>
        <p:sp>
          <p:nvSpPr>
            <p:cNvPr id="28701" name="Rectangle 349"/>
            <p:cNvSpPr>
              <a:spLocks noChangeArrowheads="1"/>
            </p:cNvSpPr>
            <p:nvPr/>
          </p:nvSpPr>
          <p:spPr bwMode="auto">
            <a:xfrm>
              <a:off x="1906" y="9973"/>
              <a:ext cx="532"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ko-KR" sz="1500">
                  <a:solidFill>
                    <a:srgbClr val="000000"/>
                  </a:solidFill>
                  <a:latin typeface="Times New Roman" pitchFamily="18" charset="0"/>
                  <a:ea typeface="Batang" pitchFamily="18" charset="-127"/>
                </a:rPr>
                <a:t>Lop</a:t>
              </a:r>
              <a:endParaRPr lang="en-US" sz="1500"/>
            </a:p>
          </p:txBody>
        </p:sp>
        <p:sp>
          <p:nvSpPr>
            <p:cNvPr id="28702" name="Freeform 350"/>
            <p:cNvSpPr>
              <a:spLocks/>
            </p:cNvSpPr>
            <p:nvPr/>
          </p:nvSpPr>
          <p:spPr bwMode="auto">
            <a:xfrm>
              <a:off x="3499" y="8249"/>
              <a:ext cx="81" cy="85"/>
            </a:xfrm>
            <a:custGeom>
              <a:avLst/>
              <a:gdLst>
                <a:gd name="T0" fmla="*/ 40 w 43"/>
                <a:gd name="T1" fmla="*/ 0 h 45"/>
                <a:gd name="T2" fmla="*/ 23 w 43"/>
                <a:gd name="T3" fmla="*/ 2 h 45"/>
                <a:gd name="T4" fmla="*/ 6 w 43"/>
                <a:gd name="T5" fmla="*/ 15 h 45"/>
                <a:gd name="T6" fmla="*/ 0 w 43"/>
                <a:gd name="T7" fmla="*/ 32 h 45"/>
                <a:gd name="T8" fmla="*/ 0 w 43"/>
                <a:gd name="T9" fmla="*/ 53 h 45"/>
                <a:gd name="T10" fmla="*/ 6 w 43"/>
                <a:gd name="T11" fmla="*/ 68 h 45"/>
                <a:gd name="T12" fmla="*/ 23 w 43"/>
                <a:gd name="T13" fmla="*/ 79 h 45"/>
                <a:gd name="T14" fmla="*/ 40 w 43"/>
                <a:gd name="T15" fmla="*/ 85 h 45"/>
                <a:gd name="T16" fmla="*/ 58 w 43"/>
                <a:gd name="T17" fmla="*/ 79 h 45"/>
                <a:gd name="T18" fmla="*/ 75 w 43"/>
                <a:gd name="T19" fmla="*/ 68 h 45"/>
                <a:gd name="T20" fmla="*/ 81 w 43"/>
                <a:gd name="T21" fmla="*/ 53 h 45"/>
                <a:gd name="T22" fmla="*/ 81 w 43"/>
                <a:gd name="T23" fmla="*/ 32 h 45"/>
                <a:gd name="T24" fmla="*/ 75 w 43"/>
                <a:gd name="T25" fmla="*/ 15 h 45"/>
                <a:gd name="T26" fmla="*/ 58 w 43"/>
                <a:gd name="T27" fmla="*/ 2 h 45"/>
                <a:gd name="T28" fmla="*/ 40 w 43"/>
                <a:gd name="T29" fmla="*/ 0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3" h="45">
                  <a:moveTo>
                    <a:pt x="21" y="0"/>
                  </a:moveTo>
                  <a:lnTo>
                    <a:pt x="12" y="1"/>
                  </a:lnTo>
                  <a:lnTo>
                    <a:pt x="3" y="8"/>
                  </a:lnTo>
                  <a:lnTo>
                    <a:pt x="0" y="17"/>
                  </a:lnTo>
                  <a:lnTo>
                    <a:pt x="0" y="28"/>
                  </a:lnTo>
                  <a:lnTo>
                    <a:pt x="3" y="36"/>
                  </a:lnTo>
                  <a:lnTo>
                    <a:pt x="12" y="42"/>
                  </a:lnTo>
                  <a:lnTo>
                    <a:pt x="21" y="45"/>
                  </a:lnTo>
                  <a:lnTo>
                    <a:pt x="31" y="42"/>
                  </a:lnTo>
                  <a:lnTo>
                    <a:pt x="40" y="36"/>
                  </a:lnTo>
                  <a:lnTo>
                    <a:pt x="43" y="28"/>
                  </a:lnTo>
                  <a:lnTo>
                    <a:pt x="43" y="17"/>
                  </a:lnTo>
                  <a:lnTo>
                    <a:pt x="40" y="8"/>
                  </a:lnTo>
                  <a:lnTo>
                    <a:pt x="31" y="1"/>
                  </a:ln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03" name="Line 351"/>
            <p:cNvSpPr>
              <a:spLocks noChangeShapeType="1"/>
            </p:cNvSpPr>
            <p:nvPr/>
          </p:nvSpPr>
          <p:spPr bwMode="auto">
            <a:xfrm>
              <a:off x="3539" y="8334"/>
              <a:ext cx="2" cy="34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4" name="Freeform 352"/>
            <p:cNvSpPr>
              <a:spLocks/>
            </p:cNvSpPr>
            <p:nvPr/>
          </p:nvSpPr>
          <p:spPr bwMode="auto">
            <a:xfrm>
              <a:off x="3499" y="8249"/>
              <a:ext cx="81" cy="85"/>
            </a:xfrm>
            <a:custGeom>
              <a:avLst/>
              <a:gdLst>
                <a:gd name="T0" fmla="*/ 40 w 43"/>
                <a:gd name="T1" fmla="*/ 0 h 45"/>
                <a:gd name="T2" fmla="*/ 23 w 43"/>
                <a:gd name="T3" fmla="*/ 2 h 45"/>
                <a:gd name="T4" fmla="*/ 6 w 43"/>
                <a:gd name="T5" fmla="*/ 15 h 45"/>
                <a:gd name="T6" fmla="*/ 0 w 43"/>
                <a:gd name="T7" fmla="*/ 32 h 45"/>
                <a:gd name="T8" fmla="*/ 0 w 43"/>
                <a:gd name="T9" fmla="*/ 53 h 45"/>
                <a:gd name="T10" fmla="*/ 6 w 43"/>
                <a:gd name="T11" fmla="*/ 68 h 45"/>
                <a:gd name="T12" fmla="*/ 23 w 43"/>
                <a:gd name="T13" fmla="*/ 79 h 45"/>
                <a:gd name="T14" fmla="*/ 40 w 43"/>
                <a:gd name="T15" fmla="*/ 85 h 45"/>
                <a:gd name="T16" fmla="*/ 58 w 43"/>
                <a:gd name="T17" fmla="*/ 79 h 45"/>
                <a:gd name="T18" fmla="*/ 75 w 43"/>
                <a:gd name="T19" fmla="*/ 68 h 45"/>
                <a:gd name="T20" fmla="*/ 81 w 43"/>
                <a:gd name="T21" fmla="*/ 53 h 45"/>
                <a:gd name="T22" fmla="*/ 81 w 43"/>
                <a:gd name="T23" fmla="*/ 32 h 45"/>
                <a:gd name="T24" fmla="*/ 75 w 43"/>
                <a:gd name="T25" fmla="*/ 15 h 45"/>
                <a:gd name="T26" fmla="*/ 58 w 43"/>
                <a:gd name="T27" fmla="*/ 2 h 45"/>
                <a:gd name="T28" fmla="*/ 40 w 43"/>
                <a:gd name="T29" fmla="*/ 0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3" h="45">
                  <a:moveTo>
                    <a:pt x="21" y="0"/>
                  </a:moveTo>
                  <a:lnTo>
                    <a:pt x="12" y="1"/>
                  </a:lnTo>
                  <a:lnTo>
                    <a:pt x="3" y="8"/>
                  </a:lnTo>
                  <a:lnTo>
                    <a:pt x="0" y="17"/>
                  </a:lnTo>
                  <a:lnTo>
                    <a:pt x="0" y="28"/>
                  </a:lnTo>
                  <a:lnTo>
                    <a:pt x="3" y="36"/>
                  </a:lnTo>
                  <a:lnTo>
                    <a:pt x="12" y="42"/>
                  </a:lnTo>
                  <a:lnTo>
                    <a:pt x="21" y="45"/>
                  </a:lnTo>
                  <a:lnTo>
                    <a:pt x="31" y="42"/>
                  </a:lnTo>
                  <a:lnTo>
                    <a:pt x="40" y="36"/>
                  </a:lnTo>
                  <a:lnTo>
                    <a:pt x="43" y="28"/>
                  </a:lnTo>
                  <a:lnTo>
                    <a:pt x="43" y="17"/>
                  </a:lnTo>
                  <a:lnTo>
                    <a:pt x="40" y="8"/>
                  </a:lnTo>
                  <a:lnTo>
                    <a:pt x="31" y="1"/>
                  </a:lnTo>
                  <a:lnTo>
                    <a:pt x="21"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05" name="Line 353"/>
            <p:cNvSpPr>
              <a:spLocks noChangeShapeType="1"/>
            </p:cNvSpPr>
            <p:nvPr/>
          </p:nvSpPr>
          <p:spPr bwMode="auto">
            <a:xfrm>
              <a:off x="4311" y="8932"/>
              <a:ext cx="942"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6" name="Line 354"/>
            <p:cNvSpPr>
              <a:spLocks noChangeShapeType="1"/>
            </p:cNvSpPr>
            <p:nvPr/>
          </p:nvSpPr>
          <p:spPr bwMode="auto">
            <a:xfrm>
              <a:off x="6623" y="8932"/>
              <a:ext cx="1028"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7" name="Line 355"/>
            <p:cNvSpPr>
              <a:spLocks noChangeShapeType="1"/>
            </p:cNvSpPr>
            <p:nvPr/>
          </p:nvSpPr>
          <p:spPr bwMode="auto">
            <a:xfrm>
              <a:off x="8423" y="9187"/>
              <a:ext cx="2" cy="51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8" name="Freeform 356"/>
            <p:cNvSpPr>
              <a:spLocks/>
            </p:cNvSpPr>
            <p:nvPr/>
          </p:nvSpPr>
          <p:spPr bwMode="auto">
            <a:xfrm>
              <a:off x="8765" y="9445"/>
              <a:ext cx="1371" cy="1282"/>
            </a:xfrm>
            <a:custGeom>
              <a:avLst/>
              <a:gdLst>
                <a:gd name="T0" fmla="*/ 0 w 729"/>
                <a:gd name="T1" fmla="*/ 256 h 682"/>
                <a:gd name="T2" fmla="*/ 0 w 729"/>
                <a:gd name="T3" fmla="*/ 0 h 682"/>
                <a:gd name="T4" fmla="*/ 1371 w 729"/>
                <a:gd name="T5" fmla="*/ 0 h 682"/>
                <a:gd name="T6" fmla="*/ 1371 w 729"/>
                <a:gd name="T7" fmla="*/ 1282 h 68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9" h="682">
                  <a:moveTo>
                    <a:pt x="0" y="136"/>
                  </a:moveTo>
                  <a:lnTo>
                    <a:pt x="0" y="0"/>
                  </a:lnTo>
                  <a:lnTo>
                    <a:pt x="729" y="0"/>
                  </a:lnTo>
                  <a:lnTo>
                    <a:pt x="729" y="682"/>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09" name="Freeform 357"/>
            <p:cNvSpPr>
              <a:spLocks/>
            </p:cNvSpPr>
            <p:nvPr/>
          </p:nvSpPr>
          <p:spPr bwMode="auto">
            <a:xfrm>
              <a:off x="8765" y="10385"/>
              <a:ext cx="1371" cy="1112"/>
            </a:xfrm>
            <a:custGeom>
              <a:avLst/>
              <a:gdLst>
                <a:gd name="T0" fmla="*/ 0 w 729"/>
                <a:gd name="T1" fmla="*/ 0 h 592"/>
                <a:gd name="T2" fmla="*/ 0 w 729"/>
                <a:gd name="T3" fmla="*/ 1112 h 592"/>
                <a:gd name="T4" fmla="*/ 1371 w 729"/>
                <a:gd name="T5" fmla="*/ 1112 h 592"/>
                <a:gd name="T6" fmla="*/ 1371 w 729"/>
                <a:gd name="T7" fmla="*/ 855 h 5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9" h="592">
                  <a:moveTo>
                    <a:pt x="0" y="0"/>
                  </a:moveTo>
                  <a:lnTo>
                    <a:pt x="0" y="592"/>
                  </a:lnTo>
                  <a:lnTo>
                    <a:pt x="729" y="592"/>
                  </a:lnTo>
                  <a:lnTo>
                    <a:pt x="729" y="45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10" name="Rectangle 358"/>
            <p:cNvSpPr>
              <a:spLocks noChangeArrowheads="1"/>
            </p:cNvSpPr>
            <p:nvPr/>
          </p:nvSpPr>
          <p:spPr bwMode="auto">
            <a:xfrm>
              <a:off x="3216" y="7933"/>
              <a:ext cx="787"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ko-KR" sz="1500">
                  <a:solidFill>
                    <a:srgbClr val="000000"/>
                  </a:solidFill>
                  <a:latin typeface="Times New Roman" pitchFamily="18" charset="0"/>
                  <a:ea typeface="Batang" pitchFamily="18" charset="-127"/>
                </a:rPr>
                <a:t>Diem</a:t>
              </a:r>
              <a:endParaRPr lang="en-US" sz="1500"/>
            </a:p>
          </p:txBody>
        </p:sp>
        <p:sp>
          <p:nvSpPr>
            <p:cNvPr id="28711" name="Rectangle 359"/>
            <p:cNvSpPr>
              <a:spLocks noChangeArrowheads="1"/>
            </p:cNvSpPr>
            <p:nvPr/>
          </p:nvSpPr>
          <p:spPr bwMode="auto">
            <a:xfrm>
              <a:off x="3531" y="9373"/>
              <a:ext cx="624"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ko-KR" sz="1500">
                  <a:solidFill>
                    <a:srgbClr val="000000"/>
                  </a:solidFill>
                  <a:latin typeface="Times New Roman" pitchFamily="18" charset="0"/>
                  <a:ea typeface="Batang" pitchFamily="18" charset="-127"/>
                </a:rPr>
                <a:t>(1,n)</a:t>
              </a:r>
              <a:endParaRPr lang="en-US" sz="1500"/>
            </a:p>
          </p:txBody>
        </p:sp>
        <p:sp>
          <p:nvSpPr>
            <p:cNvPr id="28712" name="Rectangle 360"/>
            <p:cNvSpPr>
              <a:spLocks noChangeArrowheads="1"/>
            </p:cNvSpPr>
            <p:nvPr/>
          </p:nvSpPr>
          <p:spPr bwMode="auto">
            <a:xfrm>
              <a:off x="4620" y="8629"/>
              <a:ext cx="681"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ko-KR" sz="1500">
                  <a:solidFill>
                    <a:srgbClr val="000000"/>
                  </a:solidFill>
                  <a:latin typeface="Times New Roman" pitchFamily="18" charset="0"/>
                  <a:ea typeface="Batang" pitchFamily="18" charset="-127"/>
                </a:rPr>
                <a:t>(0,n)</a:t>
              </a:r>
              <a:endParaRPr lang="en-US" sz="1500"/>
            </a:p>
          </p:txBody>
        </p:sp>
        <p:sp>
          <p:nvSpPr>
            <p:cNvPr id="28713" name="Rectangle 361"/>
            <p:cNvSpPr>
              <a:spLocks noChangeArrowheads="1"/>
            </p:cNvSpPr>
            <p:nvPr/>
          </p:nvSpPr>
          <p:spPr bwMode="auto">
            <a:xfrm>
              <a:off x="1891" y="9623"/>
              <a:ext cx="549"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ko-KR" sz="1500">
                  <a:solidFill>
                    <a:srgbClr val="000000"/>
                  </a:solidFill>
                  <a:latin typeface="Times New Roman" pitchFamily="18" charset="0"/>
                  <a:ea typeface="Batang" pitchFamily="18" charset="-127"/>
                </a:rPr>
                <a:t>Ten</a:t>
              </a:r>
              <a:endParaRPr lang="en-US" sz="1500"/>
            </a:p>
          </p:txBody>
        </p:sp>
        <p:sp>
          <p:nvSpPr>
            <p:cNvPr id="28714" name="Rectangle 362"/>
            <p:cNvSpPr>
              <a:spLocks noChangeArrowheads="1"/>
            </p:cNvSpPr>
            <p:nvPr/>
          </p:nvSpPr>
          <p:spPr bwMode="auto">
            <a:xfrm>
              <a:off x="6606" y="8625"/>
              <a:ext cx="66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ko-KR" sz="1500">
                  <a:solidFill>
                    <a:srgbClr val="000000"/>
                  </a:solidFill>
                  <a:latin typeface="Times New Roman" pitchFamily="18" charset="0"/>
                  <a:ea typeface="Batang" pitchFamily="18" charset="-127"/>
                </a:rPr>
                <a:t>(1,1)</a:t>
              </a:r>
              <a:endParaRPr lang="en-US" sz="1500"/>
            </a:p>
          </p:txBody>
        </p:sp>
        <p:sp>
          <p:nvSpPr>
            <p:cNvPr id="28715" name="Rectangle 363"/>
            <p:cNvSpPr>
              <a:spLocks noChangeArrowheads="1"/>
            </p:cNvSpPr>
            <p:nvPr/>
          </p:nvSpPr>
          <p:spPr bwMode="auto">
            <a:xfrm>
              <a:off x="9341" y="9123"/>
              <a:ext cx="1270"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ko-KR" sz="1500">
                  <a:solidFill>
                    <a:srgbClr val="000000"/>
                  </a:solidFill>
                  <a:latin typeface="Times New Roman" pitchFamily="18" charset="0"/>
                  <a:ea typeface="Batang" pitchFamily="18" charset="-127"/>
                </a:rPr>
                <a:t>mhoctruoc</a:t>
              </a:r>
              <a:endParaRPr lang="en-US" sz="1500"/>
            </a:p>
          </p:txBody>
        </p:sp>
        <p:sp>
          <p:nvSpPr>
            <p:cNvPr id="28716" name="Freeform 364"/>
            <p:cNvSpPr>
              <a:spLocks/>
            </p:cNvSpPr>
            <p:nvPr/>
          </p:nvSpPr>
          <p:spPr bwMode="auto">
            <a:xfrm>
              <a:off x="7388" y="10358"/>
              <a:ext cx="84" cy="85"/>
            </a:xfrm>
            <a:custGeom>
              <a:avLst/>
              <a:gdLst>
                <a:gd name="T0" fmla="*/ 6 w 45"/>
                <a:gd name="T1" fmla="*/ 62 h 45"/>
                <a:gd name="T2" fmla="*/ 0 w 45"/>
                <a:gd name="T3" fmla="*/ 43 h 45"/>
                <a:gd name="T4" fmla="*/ 4 w 45"/>
                <a:gd name="T5" fmla="*/ 26 h 45"/>
                <a:gd name="T6" fmla="*/ 17 w 45"/>
                <a:gd name="T7" fmla="*/ 9 h 45"/>
                <a:gd name="T8" fmla="*/ 32 w 45"/>
                <a:gd name="T9" fmla="*/ 0 h 45"/>
                <a:gd name="T10" fmla="*/ 50 w 45"/>
                <a:gd name="T11" fmla="*/ 0 h 45"/>
                <a:gd name="T12" fmla="*/ 69 w 45"/>
                <a:gd name="T13" fmla="*/ 9 h 45"/>
                <a:gd name="T14" fmla="*/ 80 w 45"/>
                <a:gd name="T15" fmla="*/ 25 h 45"/>
                <a:gd name="T16" fmla="*/ 84 w 45"/>
                <a:gd name="T17" fmla="*/ 42 h 45"/>
                <a:gd name="T18" fmla="*/ 82 w 45"/>
                <a:gd name="T19" fmla="*/ 60 h 45"/>
                <a:gd name="T20" fmla="*/ 71 w 45"/>
                <a:gd name="T21" fmla="*/ 76 h 45"/>
                <a:gd name="T22" fmla="*/ 52 w 45"/>
                <a:gd name="T23" fmla="*/ 85 h 45"/>
                <a:gd name="T24" fmla="*/ 35 w 45"/>
                <a:gd name="T25" fmla="*/ 85 h 45"/>
                <a:gd name="T26" fmla="*/ 17 w 45"/>
                <a:gd name="T27" fmla="*/ 79 h 45"/>
                <a:gd name="T28" fmla="*/ 6 w 45"/>
                <a:gd name="T29" fmla="*/ 62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5" h="45">
                  <a:moveTo>
                    <a:pt x="3" y="33"/>
                  </a:moveTo>
                  <a:lnTo>
                    <a:pt x="0" y="23"/>
                  </a:lnTo>
                  <a:lnTo>
                    <a:pt x="2" y="14"/>
                  </a:lnTo>
                  <a:lnTo>
                    <a:pt x="9" y="5"/>
                  </a:lnTo>
                  <a:lnTo>
                    <a:pt x="17" y="0"/>
                  </a:lnTo>
                  <a:lnTo>
                    <a:pt x="27" y="0"/>
                  </a:lnTo>
                  <a:lnTo>
                    <a:pt x="37" y="5"/>
                  </a:lnTo>
                  <a:lnTo>
                    <a:pt x="43" y="13"/>
                  </a:lnTo>
                  <a:lnTo>
                    <a:pt x="45" y="22"/>
                  </a:lnTo>
                  <a:lnTo>
                    <a:pt x="44" y="32"/>
                  </a:lnTo>
                  <a:lnTo>
                    <a:pt x="38" y="40"/>
                  </a:lnTo>
                  <a:lnTo>
                    <a:pt x="28" y="45"/>
                  </a:lnTo>
                  <a:lnTo>
                    <a:pt x="19" y="45"/>
                  </a:lnTo>
                  <a:lnTo>
                    <a:pt x="9" y="42"/>
                  </a:lnTo>
                  <a:lnTo>
                    <a:pt x="3"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17" name="Line 365"/>
            <p:cNvSpPr>
              <a:spLocks noChangeShapeType="1"/>
            </p:cNvSpPr>
            <p:nvPr/>
          </p:nvSpPr>
          <p:spPr bwMode="auto">
            <a:xfrm flipV="1">
              <a:off x="7456" y="10245"/>
              <a:ext cx="266" cy="13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8" name="Freeform 366"/>
            <p:cNvSpPr>
              <a:spLocks/>
            </p:cNvSpPr>
            <p:nvPr/>
          </p:nvSpPr>
          <p:spPr bwMode="auto">
            <a:xfrm>
              <a:off x="7388" y="10358"/>
              <a:ext cx="84" cy="85"/>
            </a:xfrm>
            <a:custGeom>
              <a:avLst/>
              <a:gdLst>
                <a:gd name="T0" fmla="*/ 6 w 45"/>
                <a:gd name="T1" fmla="*/ 62 h 45"/>
                <a:gd name="T2" fmla="*/ 0 w 45"/>
                <a:gd name="T3" fmla="*/ 43 h 45"/>
                <a:gd name="T4" fmla="*/ 4 w 45"/>
                <a:gd name="T5" fmla="*/ 26 h 45"/>
                <a:gd name="T6" fmla="*/ 17 w 45"/>
                <a:gd name="T7" fmla="*/ 9 h 45"/>
                <a:gd name="T8" fmla="*/ 32 w 45"/>
                <a:gd name="T9" fmla="*/ 0 h 45"/>
                <a:gd name="T10" fmla="*/ 50 w 45"/>
                <a:gd name="T11" fmla="*/ 0 h 45"/>
                <a:gd name="T12" fmla="*/ 69 w 45"/>
                <a:gd name="T13" fmla="*/ 9 h 45"/>
                <a:gd name="T14" fmla="*/ 80 w 45"/>
                <a:gd name="T15" fmla="*/ 25 h 45"/>
                <a:gd name="T16" fmla="*/ 84 w 45"/>
                <a:gd name="T17" fmla="*/ 42 h 45"/>
                <a:gd name="T18" fmla="*/ 82 w 45"/>
                <a:gd name="T19" fmla="*/ 60 h 45"/>
                <a:gd name="T20" fmla="*/ 71 w 45"/>
                <a:gd name="T21" fmla="*/ 76 h 45"/>
                <a:gd name="T22" fmla="*/ 52 w 45"/>
                <a:gd name="T23" fmla="*/ 85 h 45"/>
                <a:gd name="T24" fmla="*/ 35 w 45"/>
                <a:gd name="T25" fmla="*/ 85 h 45"/>
                <a:gd name="T26" fmla="*/ 17 w 45"/>
                <a:gd name="T27" fmla="*/ 79 h 45"/>
                <a:gd name="T28" fmla="*/ 6 w 45"/>
                <a:gd name="T29" fmla="*/ 62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5" h="45">
                  <a:moveTo>
                    <a:pt x="3" y="33"/>
                  </a:moveTo>
                  <a:lnTo>
                    <a:pt x="0" y="23"/>
                  </a:lnTo>
                  <a:lnTo>
                    <a:pt x="2" y="14"/>
                  </a:lnTo>
                  <a:lnTo>
                    <a:pt x="9" y="5"/>
                  </a:lnTo>
                  <a:lnTo>
                    <a:pt x="17" y="0"/>
                  </a:lnTo>
                  <a:lnTo>
                    <a:pt x="27" y="0"/>
                  </a:lnTo>
                  <a:lnTo>
                    <a:pt x="37" y="5"/>
                  </a:lnTo>
                  <a:lnTo>
                    <a:pt x="43" y="13"/>
                  </a:lnTo>
                  <a:lnTo>
                    <a:pt x="45" y="22"/>
                  </a:lnTo>
                  <a:lnTo>
                    <a:pt x="44" y="32"/>
                  </a:lnTo>
                  <a:lnTo>
                    <a:pt x="38" y="40"/>
                  </a:lnTo>
                  <a:lnTo>
                    <a:pt x="28" y="45"/>
                  </a:lnTo>
                  <a:lnTo>
                    <a:pt x="19" y="45"/>
                  </a:lnTo>
                  <a:lnTo>
                    <a:pt x="9" y="42"/>
                  </a:lnTo>
                  <a:lnTo>
                    <a:pt x="3" y="33"/>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19" name="Rectangle 367"/>
            <p:cNvSpPr>
              <a:spLocks noChangeArrowheads="1"/>
            </p:cNvSpPr>
            <p:nvPr/>
          </p:nvSpPr>
          <p:spPr bwMode="auto">
            <a:xfrm>
              <a:off x="6619" y="10262"/>
              <a:ext cx="759"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ko-KR" sz="1500">
                  <a:solidFill>
                    <a:srgbClr val="000000"/>
                  </a:solidFill>
                  <a:latin typeface="Times New Roman" pitchFamily="18" charset="0"/>
                  <a:ea typeface="Batang" pitchFamily="18" charset="-127"/>
                </a:rPr>
                <a:t>Tinchi</a:t>
              </a:r>
              <a:endParaRPr lang="en-US" sz="1500"/>
            </a:p>
          </p:txBody>
        </p:sp>
        <p:sp>
          <p:nvSpPr>
            <p:cNvPr id="28720" name="Freeform 368"/>
            <p:cNvSpPr>
              <a:spLocks/>
            </p:cNvSpPr>
            <p:nvPr/>
          </p:nvSpPr>
          <p:spPr bwMode="auto">
            <a:xfrm>
              <a:off x="7393" y="9789"/>
              <a:ext cx="83" cy="86"/>
            </a:xfrm>
            <a:custGeom>
              <a:avLst/>
              <a:gdLst>
                <a:gd name="T0" fmla="*/ 0 w 44"/>
                <a:gd name="T1" fmla="*/ 34 h 46"/>
                <a:gd name="T2" fmla="*/ 9 w 44"/>
                <a:gd name="T3" fmla="*/ 17 h 46"/>
                <a:gd name="T4" fmla="*/ 23 w 44"/>
                <a:gd name="T5" fmla="*/ 6 h 46"/>
                <a:gd name="T6" fmla="*/ 42 w 44"/>
                <a:gd name="T7" fmla="*/ 0 h 46"/>
                <a:gd name="T8" fmla="*/ 62 w 44"/>
                <a:gd name="T9" fmla="*/ 6 h 46"/>
                <a:gd name="T10" fmla="*/ 75 w 44"/>
                <a:gd name="T11" fmla="*/ 19 h 46"/>
                <a:gd name="T12" fmla="*/ 83 w 44"/>
                <a:gd name="T13" fmla="*/ 34 h 46"/>
                <a:gd name="T14" fmla="*/ 83 w 44"/>
                <a:gd name="T15" fmla="*/ 54 h 46"/>
                <a:gd name="T16" fmla="*/ 75 w 44"/>
                <a:gd name="T17" fmla="*/ 71 h 46"/>
                <a:gd name="T18" fmla="*/ 58 w 44"/>
                <a:gd name="T19" fmla="*/ 82 h 46"/>
                <a:gd name="T20" fmla="*/ 42 w 44"/>
                <a:gd name="T21" fmla="*/ 86 h 46"/>
                <a:gd name="T22" fmla="*/ 23 w 44"/>
                <a:gd name="T23" fmla="*/ 82 h 46"/>
                <a:gd name="T24" fmla="*/ 8 w 44"/>
                <a:gd name="T25" fmla="*/ 71 h 46"/>
                <a:gd name="T26" fmla="*/ 0 w 44"/>
                <a:gd name="T27" fmla="*/ 52 h 46"/>
                <a:gd name="T28" fmla="*/ 0 w 44"/>
                <a:gd name="T29" fmla="*/ 34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 h="46">
                  <a:moveTo>
                    <a:pt x="0" y="18"/>
                  </a:moveTo>
                  <a:lnTo>
                    <a:pt x="5" y="9"/>
                  </a:lnTo>
                  <a:lnTo>
                    <a:pt x="12" y="3"/>
                  </a:lnTo>
                  <a:lnTo>
                    <a:pt x="22" y="0"/>
                  </a:lnTo>
                  <a:lnTo>
                    <a:pt x="33" y="3"/>
                  </a:lnTo>
                  <a:lnTo>
                    <a:pt x="40" y="10"/>
                  </a:lnTo>
                  <a:lnTo>
                    <a:pt x="44" y="18"/>
                  </a:lnTo>
                  <a:lnTo>
                    <a:pt x="44" y="29"/>
                  </a:lnTo>
                  <a:lnTo>
                    <a:pt x="40" y="38"/>
                  </a:lnTo>
                  <a:lnTo>
                    <a:pt x="31" y="44"/>
                  </a:lnTo>
                  <a:lnTo>
                    <a:pt x="22" y="46"/>
                  </a:lnTo>
                  <a:lnTo>
                    <a:pt x="12" y="44"/>
                  </a:lnTo>
                  <a:lnTo>
                    <a:pt x="4" y="38"/>
                  </a:lnTo>
                  <a:lnTo>
                    <a:pt x="0" y="28"/>
                  </a:lnTo>
                  <a:lnTo>
                    <a:pt x="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21" name="Line 369"/>
            <p:cNvSpPr>
              <a:spLocks noChangeShapeType="1"/>
            </p:cNvSpPr>
            <p:nvPr/>
          </p:nvSpPr>
          <p:spPr bwMode="auto">
            <a:xfrm>
              <a:off x="7463" y="9843"/>
              <a:ext cx="259" cy="6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22" name="Freeform 370"/>
            <p:cNvSpPr>
              <a:spLocks/>
            </p:cNvSpPr>
            <p:nvPr/>
          </p:nvSpPr>
          <p:spPr bwMode="auto">
            <a:xfrm>
              <a:off x="7393" y="9789"/>
              <a:ext cx="83" cy="86"/>
            </a:xfrm>
            <a:custGeom>
              <a:avLst/>
              <a:gdLst>
                <a:gd name="T0" fmla="*/ 0 w 44"/>
                <a:gd name="T1" fmla="*/ 34 h 46"/>
                <a:gd name="T2" fmla="*/ 9 w 44"/>
                <a:gd name="T3" fmla="*/ 17 h 46"/>
                <a:gd name="T4" fmla="*/ 23 w 44"/>
                <a:gd name="T5" fmla="*/ 6 h 46"/>
                <a:gd name="T6" fmla="*/ 42 w 44"/>
                <a:gd name="T7" fmla="*/ 0 h 46"/>
                <a:gd name="T8" fmla="*/ 62 w 44"/>
                <a:gd name="T9" fmla="*/ 6 h 46"/>
                <a:gd name="T10" fmla="*/ 75 w 44"/>
                <a:gd name="T11" fmla="*/ 19 h 46"/>
                <a:gd name="T12" fmla="*/ 83 w 44"/>
                <a:gd name="T13" fmla="*/ 34 h 46"/>
                <a:gd name="T14" fmla="*/ 83 w 44"/>
                <a:gd name="T15" fmla="*/ 54 h 46"/>
                <a:gd name="T16" fmla="*/ 75 w 44"/>
                <a:gd name="T17" fmla="*/ 71 h 46"/>
                <a:gd name="T18" fmla="*/ 58 w 44"/>
                <a:gd name="T19" fmla="*/ 82 h 46"/>
                <a:gd name="T20" fmla="*/ 42 w 44"/>
                <a:gd name="T21" fmla="*/ 86 h 46"/>
                <a:gd name="T22" fmla="*/ 23 w 44"/>
                <a:gd name="T23" fmla="*/ 82 h 46"/>
                <a:gd name="T24" fmla="*/ 8 w 44"/>
                <a:gd name="T25" fmla="*/ 71 h 46"/>
                <a:gd name="T26" fmla="*/ 0 w 44"/>
                <a:gd name="T27" fmla="*/ 52 h 46"/>
                <a:gd name="T28" fmla="*/ 0 w 44"/>
                <a:gd name="T29" fmla="*/ 34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 h="46">
                  <a:moveTo>
                    <a:pt x="0" y="18"/>
                  </a:moveTo>
                  <a:lnTo>
                    <a:pt x="5" y="9"/>
                  </a:lnTo>
                  <a:lnTo>
                    <a:pt x="12" y="3"/>
                  </a:lnTo>
                  <a:lnTo>
                    <a:pt x="22" y="0"/>
                  </a:lnTo>
                  <a:lnTo>
                    <a:pt x="33" y="3"/>
                  </a:lnTo>
                  <a:lnTo>
                    <a:pt x="40" y="10"/>
                  </a:lnTo>
                  <a:lnTo>
                    <a:pt x="44" y="18"/>
                  </a:lnTo>
                  <a:lnTo>
                    <a:pt x="44" y="29"/>
                  </a:lnTo>
                  <a:lnTo>
                    <a:pt x="40" y="38"/>
                  </a:lnTo>
                  <a:lnTo>
                    <a:pt x="31" y="44"/>
                  </a:lnTo>
                  <a:lnTo>
                    <a:pt x="22" y="46"/>
                  </a:lnTo>
                  <a:lnTo>
                    <a:pt x="12" y="44"/>
                  </a:lnTo>
                  <a:lnTo>
                    <a:pt x="4" y="38"/>
                  </a:lnTo>
                  <a:lnTo>
                    <a:pt x="0" y="28"/>
                  </a:lnTo>
                  <a:lnTo>
                    <a:pt x="0" y="18"/>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23" name="Freeform 371"/>
            <p:cNvSpPr>
              <a:spLocks/>
            </p:cNvSpPr>
            <p:nvPr/>
          </p:nvSpPr>
          <p:spPr bwMode="auto">
            <a:xfrm>
              <a:off x="7436" y="9507"/>
              <a:ext cx="85" cy="86"/>
            </a:xfrm>
            <a:custGeom>
              <a:avLst/>
              <a:gdLst>
                <a:gd name="T0" fmla="*/ 2 w 45"/>
                <a:gd name="T1" fmla="*/ 28 h 46"/>
                <a:gd name="T2" fmla="*/ 11 w 45"/>
                <a:gd name="T3" fmla="*/ 13 h 46"/>
                <a:gd name="T4" fmla="*/ 26 w 45"/>
                <a:gd name="T5" fmla="*/ 2 h 46"/>
                <a:gd name="T6" fmla="*/ 47 w 45"/>
                <a:gd name="T7" fmla="*/ 0 h 46"/>
                <a:gd name="T8" fmla="*/ 64 w 45"/>
                <a:gd name="T9" fmla="*/ 6 h 46"/>
                <a:gd name="T10" fmla="*/ 77 w 45"/>
                <a:gd name="T11" fmla="*/ 21 h 46"/>
                <a:gd name="T12" fmla="*/ 85 w 45"/>
                <a:gd name="T13" fmla="*/ 37 h 46"/>
                <a:gd name="T14" fmla="*/ 81 w 45"/>
                <a:gd name="T15" fmla="*/ 56 h 46"/>
                <a:gd name="T16" fmla="*/ 74 w 45"/>
                <a:gd name="T17" fmla="*/ 71 h 46"/>
                <a:gd name="T18" fmla="*/ 57 w 45"/>
                <a:gd name="T19" fmla="*/ 82 h 46"/>
                <a:gd name="T20" fmla="*/ 38 w 45"/>
                <a:gd name="T21" fmla="*/ 86 h 46"/>
                <a:gd name="T22" fmla="*/ 21 w 45"/>
                <a:gd name="T23" fmla="*/ 79 h 46"/>
                <a:gd name="T24" fmla="*/ 6 w 45"/>
                <a:gd name="T25" fmla="*/ 65 h 46"/>
                <a:gd name="T26" fmla="*/ 0 w 45"/>
                <a:gd name="T27" fmla="*/ 47 h 46"/>
                <a:gd name="T28" fmla="*/ 2 w 45"/>
                <a:gd name="T29" fmla="*/ 28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5" h="46">
                  <a:moveTo>
                    <a:pt x="1" y="15"/>
                  </a:moveTo>
                  <a:lnTo>
                    <a:pt x="6" y="7"/>
                  </a:lnTo>
                  <a:lnTo>
                    <a:pt x="14" y="1"/>
                  </a:lnTo>
                  <a:lnTo>
                    <a:pt x="25" y="0"/>
                  </a:lnTo>
                  <a:lnTo>
                    <a:pt x="34" y="3"/>
                  </a:lnTo>
                  <a:lnTo>
                    <a:pt x="41" y="11"/>
                  </a:lnTo>
                  <a:lnTo>
                    <a:pt x="45" y="20"/>
                  </a:lnTo>
                  <a:lnTo>
                    <a:pt x="43" y="30"/>
                  </a:lnTo>
                  <a:lnTo>
                    <a:pt x="39" y="38"/>
                  </a:lnTo>
                  <a:lnTo>
                    <a:pt x="30" y="44"/>
                  </a:lnTo>
                  <a:lnTo>
                    <a:pt x="20" y="46"/>
                  </a:lnTo>
                  <a:lnTo>
                    <a:pt x="11" y="42"/>
                  </a:lnTo>
                  <a:lnTo>
                    <a:pt x="3" y="35"/>
                  </a:lnTo>
                  <a:lnTo>
                    <a:pt x="0" y="25"/>
                  </a:lnTo>
                  <a:lnTo>
                    <a:pt x="1"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24" name="Line 372"/>
            <p:cNvSpPr>
              <a:spLocks noChangeShapeType="1"/>
            </p:cNvSpPr>
            <p:nvPr/>
          </p:nvSpPr>
          <p:spPr bwMode="auto">
            <a:xfrm>
              <a:off x="7474" y="9548"/>
              <a:ext cx="434" cy="14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25" name="Freeform 373"/>
            <p:cNvSpPr>
              <a:spLocks/>
            </p:cNvSpPr>
            <p:nvPr/>
          </p:nvSpPr>
          <p:spPr bwMode="auto">
            <a:xfrm>
              <a:off x="7436" y="9507"/>
              <a:ext cx="85" cy="86"/>
            </a:xfrm>
            <a:custGeom>
              <a:avLst/>
              <a:gdLst>
                <a:gd name="T0" fmla="*/ 2 w 45"/>
                <a:gd name="T1" fmla="*/ 28 h 46"/>
                <a:gd name="T2" fmla="*/ 11 w 45"/>
                <a:gd name="T3" fmla="*/ 13 h 46"/>
                <a:gd name="T4" fmla="*/ 26 w 45"/>
                <a:gd name="T5" fmla="*/ 2 h 46"/>
                <a:gd name="T6" fmla="*/ 47 w 45"/>
                <a:gd name="T7" fmla="*/ 0 h 46"/>
                <a:gd name="T8" fmla="*/ 64 w 45"/>
                <a:gd name="T9" fmla="*/ 6 h 46"/>
                <a:gd name="T10" fmla="*/ 77 w 45"/>
                <a:gd name="T11" fmla="*/ 21 h 46"/>
                <a:gd name="T12" fmla="*/ 85 w 45"/>
                <a:gd name="T13" fmla="*/ 37 h 46"/>
                <a:gd name="T14" fmla="*/ 81 w 45"/>
                <a:gd name="T15" fmla="*/ 56 h 46"/>
                <a:gd name="T16" fmla="*/ 74 w 45"/>
                <a:gd name="T17" fmla="*/ 71 h 46"/>
                <a:gd name="T18" fmla="*/ 57 w 45"/>
                <a:gd name="T19" fmla="*/ 82 h 46"/>
                <a:gd name="T20" fmla="*/ 38 w 45"/>
                <a:gd name="T21" fmla="*/ 86 h 46"/>
                <a:gd name="T22" fmla="*/ 21 w 45"/>
                <a:gd name="T23" fmla="*/ 79 h 46"/>
                <a:gd name="T24" fmla="*/ 6 w 45"/>
                <a:gd name="T25" fmla="*/ 65 h 46"/>
                <a:gd name="T26" fmla="*/ 0 w 45"/>
                <a:gd name="T27" fmla="*/ 47 h 46"/>
                <a:gd name="T28" fmla="*/ 2 w 45"/>
                <a:gd name="T29" fmla="*/ 28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5" h="46">
                  <a:moveTo>
                    <a:pt x="1" y="15"/>
                  </a:moveTo>
                  <a:lnTo>
                    <a:pt x="6" y="7"/>
                  </a:lnTo>
                  <a:lnTo>
                    <a:pt x="14" y="1"/>
                  </a:lnTo>
                  <a:lnTo>
                    <a:pt x="25" y="0"/>
                  </a:lnTo>
                  <a:lnTo>
                    <a:pt x="34" y="3"/>
                  </a:lnTo>
                  <a:lnTo>
                    <a:pt x="41" y="11"/>
                  </a:lnTo>
                  <a:lnTo>
                    <a:pt x="45" y="20"/>
                  </a:lnTo>
                  <a:lnTo>
                    <a:pt x="43" y="30"/>
                  </a:lnTo>
                  <a:lnTo>
                    <a:pt x="39" y="38"/>
                  </a:lnTo>
                  <a:lnTo>
                    <a:pt x="30" y="44"/>
                  </a:lnTo>
                  <a:lnTo>
                    <a:pt x="20" y="46"/>
                  </a:lnTo>
                  <a:lnTo>
                    <a:pt x="11" y="42"/>
                  </a:lnTo>
                  <a:lnTo>
                    <a:pt x="3" y="35"/>
                  </a:lnTo>
                  <a:lnTo>
                    <a:pt x="0" y="25"/>
                  </a:lnTo>
                  <a:lnTo>
                    <a:pt x="1" y="15"/>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26" name="Rectangle 374"/>
            <p:cNvSpPr>
              <a:spLocks noChangeArrowheads="1"/>
            </p:cNvSpPr>
            <p:nvPr/>
          </p:nvSpPr>
          <p:spPr bwMode="auto">
            <a:xfrm>
              <a:off x="6563" y="9409"/>
              <a:ext cx="793"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ko-KR" sz="1500">
                  <a:solidFill>
                    <a:srgbClr val="000000"/>
                  </a:solidFill>
                  <a:latin typeface="Times New Roman" pitchFamily="18" charset="0"/>
                  <a:ea typeface="Batang" pitchFamily="18" charset="-127"/>
                </a:rPr>
                <a:t>MaMH</a:t>
              </a:r>
              <a:endParaRPr lang="en-US" sz="1500"/>
            </a:p>
          </p:txBody>
        </p:sp>
        <p:sp>
          <p:nvSpPr>
            <p:cNvPr id="28727" name="Rectangle 375"/>
            <p:cNvSpPr>
              <a:spLocks noChangeArrowheads="1"/>
            </p:cNvSpPr>
            <p:nvPr/>
          </p:nvSpPr>
          <p:spPr bwMode="auto">
            <a:xfrm>
              <a:off x="6730" y="9979"/>
              <a:ext cx="641"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ko-KR" sz="1500">
                  <a:solidFill>
                    <a:srgbClr val="000000"/>
                  </a:solidFill>
                  <a:latin typeface="Times New Roman" pitchFamily="18" charset="0"/>
                  <a:ea typeface="Batang" pitchFamily="18" charset="-127"/>
                </a:rPr>
                <a:t>Khoa</a:t>
              </a:r>
              <a:endParaRPr lang="en-US" sz="1500"/>
            </a:p>
          </p:txBody>
        </p:sp>
        <p:sp>
          <p:nvSpPr>
            <p:cNvPr id="28728" name="Freeform 376"/>
            <p:cNvSpPr>
              <a:spLocks/>
            </p:cNvSpPr>
            <p:nvPr/>
          </p:nvSpPr>
          <p:spPr bwMode="auto">
            <a:xfrm>
              <a:off x="7393" y="10110"/>
              <a:ext cx="83" cy="86"/>
            </a:xfrm>
            <a:custGeom>
              <a:avLst/>
              <a:gdLst>
                <a:gd name="T0" fmla="*/ 0 w 44"/>
                <a:gd name="T1" fmla="*/ 54 h 46"/>
                <a:gd name="T2" fmla="*/ 0 w 44"/>
                <a:gd name="T3" fmla="*/ 34 h 46"/>
                <a:gd name="T4" fmla="*/ 8 w 44"/>
                <a:gd name="T5" fmla="*/ 19 h 46"/>
                <a:gd name="T6" fmla="*/ 23 w 44"/>
                <a:gd name="T7" fmla="*/ 6 h 46"/>
                <a:gd name="T8" fmla="*/ 42 w 44"/>
                <a:gd name="T9" fmla="*/ 0 h 46"/>
                <a:gd name="T10" fmla="*/ 58 w 44"/>
                <a:gd name="T11" fmla="*/ 6 h 46"/>
                <a:gd name="T12" fmla="*/ 75 w 44"/>
                <a:gd name="T13" fmla="*/ 17 h 46"/>
                <a:gd name="T14" fmla="*/ 83 w 44"/>
                <a:gd name="T15" fmla="*/ 34 h 46"/>
                <a:gd name="T16" fmla="*/ 83 w 44"/>
                <a:gd name="T17" fmla="*/ 52 h 46"/>
                <a:gd name="T18" fmla="*/ 75 w 44"/>
                <a:gd name="T19" fmla="*/ 69 h 46"/>
                <a:gd name="T20" fmla="*/ 62 w 44"/>
                <a:gd name="T21" fmla="*/ 82 h 46"/>
                <a:gd name="T22" fmla="*/ 42 w 44"/>
                <a:gd name="T23" fmla="*/ 86 h 46"/>
                <a:gd name="T24" fmla="*/ 23 w 44"/>
                <a:gd name="T25" fmla="*/ 82 h 46"/>
                <a:gd name="T26" fmla="*/ 9 w 44"/>
                <a:gd name="T27" fmla="*/ 71 h 46"/>
                <a:gd name="T28" fmla="*/ 0 w 44"/>
                <a:gd name="T29" fmla="*/ 54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 h="46">
                  <a:moveTo>
                    <a:pt x="0" y="29"/>
                  </a:moveTo>
                  <a:lnTo>
                    <a:pt x="0" y="18"/>
                  </a:lnTo>
                  <a:lnTo>
                    <a:pt x="4" y="10"/>
                  </a:lnTo>
                  <a:lnTo>
                    <a:pt x="12" y="3"/>
                  </a:lnTo>
                  <a:lnTo>
                    <a:pt x="22" y="0"/>
                  </a:lnTo>
                  <a:lnTo>
                    <a:pt x="31" y="3"/>
                  </a:lnTo>
                  <a:lnTo>
                    <a:pt x="40" y="9"/>
                  </a:lnTo>
                  <a:lnTo>
                    <a:pt x="44" y="18"/>
                  </a:lnTo>
                  <a:lnTo>
                    <a:pt x="44" y="28"/>
                  </a:lnTo>
                  <a:lnTo>
                    <a:pt x="40" y="37"/>
                  </a:lnTo>
                  <a:lnTo>
                    <a:pt x="33" y="44"/>
                  </a:lnTo>
                  <a:lnTo>
                    <a:pt x="22" y="46"/>
                  </a:lnTo>
                  <a:lnTo>
                    <a:pt x="12" y="44"/>
                  </a:lnTo>
                  <a:lnTo>
                    <a:pt x="5" y="38"/>
                  </a:lnTo>
                  <a:lnTo>
                    <a:pt x="0"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29" name="Line 377"/>
            <p:cNvSpPr>
              <a:spLocks noChangeShapeType="1"/>
            </p:cNvSpPr>
            <p:nvPr/>
          </p:nvSpPr>
          <p:spPr bwMode="auto">
            <a:xfrm flipV="1">
              <a:off x="7463" y="10078"/>
              <a:ext cx="259" cy="66"/>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30" name="Freeform 378"/>
            <p:cNvSpPr>
              <a:spLocks/>
            </p:cNvSpPr>
            <p:nvPr/>
          </p:nvSpPr>
          <p:spPr bwMode="auto">
            <a:xfrm>
              <a:off x="7393" y="10110"/>
              <a:ext cx="83" cy="86"/>
            </a:xfrm>
            <a:custGeom>
              <a:avLst/>
              <a:gdLst>
                <a:gd name="T0" fmla="*/ 0 w 44"/>
                <a:gd name="T1" fmla="*/ 54 h 46"/>
                <a:gd name="T2" fmla="*/ 0 w 44"/>
                <a:gd name="T3" fmla="*/ 34 h 46"/>
                <a:gd name="T4" fmla="*/ 8 w 44"/>
                <a:gd name="T5" fmla="*/ 19 h 46"/>
                <a:gd name="T6" fmla="*/ 23 w 44"/>
                <a:gd name="T7" fmla="*/ 6 h 46"/>
                <a:gd name="T8" fmla="*/ 42 w 44"/>
                <a:gd name="T9" fmla="*/ 0 h 46"/>
                <a:gd name="T10" fmla="*/ 58 w 44"/>
                <a:gd name="T11" fmla="*/ 6 h 46"/>
                <a:gd name="T12" fmla="*/ 75 w 44"/>
                <a:gd name="T13" fmla="*/ 17 h 46"/>
                <a:gd name="T14" fmla="*/ 83 w 44"/>
                <a:gd name="T15" fmla="*/ 34 h 46"/>
                <a:gd name="T16" fmla="*/ 83 w 44"/>
                <a:gd name="T17" fmla="*/ 52 h 46"/>
                <a:gd name="T18" fmla="*/ 75 w 44"/>
                <a:gd name="T19" fmla="*/ 69 h 46"/>
                <a:gd name="T20" fmla="*/ 62 w 44"/>
                <a:gd name="T21" fmla="*/ 82 h 46"/>
                <a:gd name="T22" fmla="*/ 42 w 44"/>
                <a:gd name="T23" fmla="*/ 86 h 46"/>
                <a:gd name="T24" fmla="*/ 23 w 44"/>
                <a:gd name="T25" fmla="*/ 82 h 46"/>
                <a:gd name="T26" fmla="*/ 9 w 44"/>
                <a:gd name="T27" fmla="*/ 71 h 46"/>
                <a:gd name="T28" fmla="*/ 0 w 44"/>
                <a:gd name="T29" fmla="*/ 54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 h="46">
                  <a:moveTo>
                    <a:pt x="0" y="29"/>
                  </a:moveTo>
                  <a:lnTo>
                    <a:pt x="0" y="18"/>
                  </a:lnTo>
                  <a:lnTo>
                    <a:pt x="4" y="10"/>
                  </a:lnTo>
                  <a:lnTo>
                    <a:pt x="12" y="3"/>
                  </a:lnTo>
                  <a:lnTo>
                    <a:pt x="22" y="0"/>
                  </a:lnTo>
                  <a:lnTo>
                    <a:pt x="31" y="3"/>
                  </a:lnTo>
                  <a:lnTo>
                    <a:pt x="40" y="9"/>
                  </a:lnTo>
                  <a:lnTo>
                    <a:pt x="44" y="18"/>
                  </a:lnTo>
                  <a:lnTo>
                    <a:pt x="44" y="28"/>
                  </a:lnTo>
                  <a:lnTo>
                    <a:pt x="40" y="37"/>
                  </a:lnTo>
                  <a:lnTo>
                    <a:pt x="33" y="44"/>
                  </a:lnTo>
                  <a:lnTo>
                    <a:pt x="22" y="46"/>
                  </a:lnTo>
                  <a:lnTo>
                    <a:pt x="12" y="44"/>
                  </a:lnTo>
                  <a:lnTo>
                    <a:pt x="5" y="38"/>
                  </a:lnTo>
                  <a:lnTo>
                    <a:pt x="0" y="29"/>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31" name="Rectangle 379"/>
            <p:cNvSpPr>
              <a:spLocks noChangeArrowheads="1"/>
            </p:cNvSpPr>
            <p:nvPr/>
          </p:nvSpPr>
          <p:spPr bwMode="auto">
            <a:xfrm>
              <a:off x="6470" y="9676"/>
              <a:ext cx="901"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ko-KR" sz="1500">
                  <a:solidFill>
                    <a:srgbClr val="000000"/>
                  </a:solidFill>
                  <a:latin typeface="Times New Roman" pitchFamily="18" charset="0"/>
                  <a:ea typeface="Batang" pitchFamily="18" charset="-127"/>
                </a:rPr>
                <a:t>TenMH</a:t>
              </a:r>
              <a:endParaRPr lang="en-US" sz="1500"/>
            </a:p>
          </p:txBody>
        </p:sp>
        <p:sp>
          <p:nvSpPr>
            <p:cNvPr id="28732" name="Rectangle 380"/>
            <p:cNvSpPr>
              <a:spLocks noChangeArrowheads="1"/>
            </p:cNvSpPr>
            <p:nvPr/>
          </p:nvSpPr>
          <p:spPr bwMode="auto">
            <a:xfrm>
              <a:off x="7896" y="9238"/>
              <a:ext cx="516"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ko-KR" sz="1500">
                  <a:solidFill>
                    <a:srgbClr val="000000"/>
                  </a:solidFill>
                  <a:latin typeface="Times New Roman" pitchFamily="18" charset="0"/>
                  <a:ea typeface="Batang" pitchFamily="18" charset="-127"/>
                </a:rPr>
                <a:t>(0,n)</a:t>
              </a:r>
              <a:endParaRPr lang="en-US" sz="1500"/>
            </a:p>
          </p:txBody>
        </p:sp>
        <p:sp>
          <p:nvSpPr>
            <p:cNvPr id="28733" name="Freeform 381"/>
            <p:cNvSpPr>
              <a:spLocks/>
            </p:cNvSpPr>
            <p:nvPr/>
          </p:nvSpPr>
          <p:spPr bwMode="auto">
            <a:xfrm>
              <a:off x="8382" y="8249"/>
              <a:ext cx="83" cy="85"/>
            </a:xfrm>
            <a:custGeom>
              <a:avLst/>
              <a:gdLst>
                <a:gd name="T0" fmla="*/ 42 w 44"/>
                <a:gd name="T1" fmla="*/ 0 h 45"/>
                <a:gd name="T2" fmla="*/ 23 w 44"/>
                <a:gd name="T3" fmla="*/ 2 h 45"/>
                <a:gd name="T4" fmla="*/ 8 w 44"/>
                <a:gd name="T5" fmla="*/ 15 h 45"/>
                <a:gd name="T6" fmla="*/ 0 w 44"/>
                <a:gd name="T7" fmla="*/ 32 h 45"/>
                <a:gd name="T8" fmla="*/ 0 w 44"/>
                <a:gd name="T9" fmla="*/ 53 h 45"/>
                <a:gd name="T10" fmla="*/ 8 w 44"/>
                <a:gd name="T11" fmla="*/ 68 h 45"/>
                <a:gd name="T12" fmla="*/ 23 w 44"/>
                <a:gd name="T13" fmla="*/ 79 h 45"/>
                <a:gd name="T14" fmla="*/ 42 w 44"/>
                <a:gd name="T15" fmla="*/ 85 h 45"/>
                <a:gd name="T16" fmla="*/ 60 w 44"/>
                <a:gd name="T17" fmla="*/ 79 h 45"/>
                <a:gd name="T18" fmla="*/ 75 w 44"/>
                <a:gd name="T19" fmla="*/ 68 h 45"/>
                <a:gd name="T20" fmla="*/ 83 w 44"/>
                <a:gd name="T21" fmla="*/ 53 h 45"/>
                <a:gd name="T22" fmla="*/ 83 w 44"/>
                <a:gd name="T23" fmla="*/ 32 h 45"/>
                <a:gd name="T24" fmla="*/ 75 w 44"/>
                <a:gd name="T25" fmla="*/ 15 h 45"/>
                <a:gd name="T26" fmla="*/ 60 w 44"/>
                <a:gd name="T27" fmla="*/ 2 h 45"/>
                <a:gd name="T28" fmla="*/ 42 w 44"/>
                <a:gd name="T29" fmla="*/ 0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 h="45">
                  <a:moveTo>
                    <a:pt x="22" y="0"/>
                  </a:moveTo>
                  <a:lnTo>
                    <a:pt x="12" y="1"/>
                  </a:lnTo>
                  <a:lnTo>
                    <a:pt x="4" y="8"/>
                  </a:lnTo>
                  <a:lnTo>
                    <a:pt x="0" y="17"/>
                  </a:lnTo>
                  <a:lnTo>
                    <a:pt x="0" y="28"/>
                  </a:lnTo>
                  <a:lnTo>
                    <a:pt x="4" y="36"/>
                  </a:lnTo>
                  <a:lnTo>
                    <a:pt x="12" y="42"/>
                  </a:lnTo>
                  <a:lnTo>
                    <a:pt x="22" y="45"/>
                  </a:lnTo>
                  <a:lnTo>
                    <a:pt x="32" y="42"/>
                  </a:lnTo>
                  <a:lnTo>
                    <a:pt x="40" y="36"/>
                  </a:lnTo>
                  <a:lnTo>
                    <a:pt x="44" y="28"/>
                  </a:lnTo>
                  <a:lnTo>
                    <a:pt x="44" y="17"/>
                  </a:lnTo>
                  <a:lnTo>
                    <a:pt x="40" y="8"/>
                  </a:lnTo>
                  <a:lnTo>
                    <a:pt x="32" y="1"/>
                  </a:lnTo>
                  <a:lnTo>
                    <a:pt x="2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34" name="Line 382"/>
            <p:cNvSpPr>
              <a:spLocks noChangeShapeType="1"/>
            </p:cNvSpPr>
            <p:nvPr/>
          </p:nvSpPr>
          <p:spPr bwMode="auto">
            <a:xfrm>
              <a:off x="8423" y="8334"/>
              <a:ext cx="2" cy="34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35" name="Freeform 383"/>
            <p:cNvSpPr>
              <a:spLocks/>
            </p:cNvSpPr>
            <p:nvPr/>
          </p:nvSpPr>
          <p:spPr bwMode="auto">
            <a:xfrm>
              <a:off x="8382" y="8249"/>
              <a:ext cx="83" cy="85"/>
            </a:xfrm>
            <a:custGeom>
              <a:avLst/>
              <a:gdLst>
                <a:gd name="T0" fmla="*/ 42 w 44"/>
                <a:gd name="T1" fmla="*/ 0 h 45"/>
                <a:gd name="T2" fmla="*/ 23 w 44"/>
                <a:gd name="T3" fmla="*/ 2 h 45"/>
                <a:gd name="T4" fmla="*/ 8 w 44"/>
                <a:gd name="T5" fmla="*/ 15 h 45"/>
                <a:gd name="T6" fmla="*/ 0 w 44"/>
                <a:gd name="T7" fmla="*/ 32 h 45"/>
                <a:gd name="T8" fmla="*/ 0 w 44"/>
                <a:gd name="T9" fmla="*/ 53 h 45"/>
                <a:gd name="T10" fmla="*/ 8 w 44"/>
                <a:gd name="T11" fmla="*/ 68 h 45"/>
                <a:gd name="T12" fmla="*/ 23 w 44"/>
                <a:gd name="T13" fmla="*/ 79 h 45"/>
                <a:gd name="T14" fmla="*/ 42 w 44"/>
                <a:gd name="T15" fmla="*/ 85 h 45"/>
                <a:gd name="T16" fmla="*/ 60 w 44"/>
                <a:gd name="T17" fmla="*/ 79 h 45"/>
                <a:gd name="T18" fmla="*/ 75 w 44"/>
                <a:gd name="T19" fmla="*/ 68 h 45"/>
                <a:gd name="T20" fmla="*/ 83 w 44"/>
                <a:gd name="T21" fmla="*/ 53 h 45"/>
                <a:gd name="T22" fmla="*/ 83 w 44"/>
                <a:gd name="T23" fmla="*/ 32 h 45"/>
                <a:gd name="T24" fmla="*/ 75 w 44"/>
                <a:gd name="T25" fmla="*/ 15 h 45"/>
                <a:gd name="T26" fmla="*/ 60 w 44"/>
                <a:gd name="T27" fmla="*/ 2 h 45"/>
                <a:gd name="T28" fmla="*/ 42 w 44"/>
                <a:gd name="T29" fmla="*/ 0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 h="45">
                  <a:moveTo>
                    <a:pt x="22" y="0"/>
                  </a:moveTo>
                  <a:lnTo>
                    <a:pt x="12" y="1"/>
                  </a:lnTo>
                  <a:lnTo>
                    <a:pt x="4" y="8"/>
                  </a:lnTo>
                  <a:lnTo>
                    <a:pt x="0" y="17"/>
                  </a:lnTo>
                  <a:lnTo>
                    <a:pt x="0" y="28"/>
                  </a:lnTo>
                  <a:lnTo>
                    <a:pt x="4" y="36"/>
                  </a:lnTo>
                  <a:lnTo>
                    <a:pt x="12" y="42"/>
                  </a:lnTo>
                  <a:lnTo>
                    <a:pt x="22" y="45"/>
                  </a:lnTo>
                  <a:lnTo>
                    <a:pt x="32" y="42"/>
                  </a:lnTo>
                  <a:lnTo>
                    <a:pt x="40" y="36"/>
                  </a:lnTo>
                  <a:lnTo>
                    <a:pt x="44" y="28"/>
                  </a:lnTo>
                  <a:lnTo>
                    <a:pt x="44" y="17"/>
                  </a:lnTo>
                  <a:lnTo>
                    <a:pt x="40" y="8"/>
                  </a:lnTo>
                  <a:lnTo>
                    <a:pt x="32" y="1"/>
                  </a:lnTo>
                  <a:lnTo>
                    <a:pt x="22"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36" name="Rectangle 384"/>
            <p:cNvSpPr>
              <a:spLocks noChangeArrowheads="1"/>
            </p:cNvSpPr>
            <p:nvPr/>
          </p:nvSpPr>
          <p:spPr bwMode="auto">
            <a:xfrm>
              <a:off x="8151" y="7918"/>
              <a:ext cx="766"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ko-KR" sz="1500">
                  <a:solidFill>
                    <a:srgbClr val="000000"/>
                  </a:solidFill>
                  <a:latin typeface="Times New Roman" pitchFamily="18" charset="0"/>
                  <a:ea typeface="Batang" pitchFamily="18" charset="-127"/>
                </a:rPr>
                <a:t>Hocky</a:t>
              </a:r>
              <a:endParaRPr lang="en-US" sz="1500"/>
            </a:p>
          </p:txBody>
        </p:sp>
        <p:sp>
          <p:nvSpPr>
            <p:cNvPr id="28737" name="Freeform 385"/>
            <p:cNvSpPr>
              <a:spLocks/>
            </p:cNvSpPr>
            <p:nvPr/>
          </p:nvSpPr>
          <p:spPr bwMode="auto">
            <a:xfrm>
              <a:off x="7993" y="8635"/>
              <a:ext cx="86" cy="80"/>
            </a:xfrm>
            <a:custGeom>
              <a:avLst/>
              <a:gdLst>
                <a:gd name="T0" fmla="*/ 0 w 46"/>
                <a:gd name="T1" fmla="*/ 39 h 43"/>
                <a:gd name="T2" fmla="*/ 6 w 46"/>
                <a:gd name="T3" fmla="*/ 58 h 43"/>
                <a:gd name="T4" fmla="*/ 17 w 46"/>
                <a:gd name="T5" fmla="*/ 74 h 43"/>
                <a:gd name="T6" fmla="*/ 36 w 46"/>
                <a:gd name="T7" fmla="*/ 80 h 43"/>
                <a:gd name="T8" fmla="*/ 52 w 46"/>
                <a:gd name="T9" fmla="*/ 80 h 43"/>
                <a:gd name="T10" fmla="*/ 71 w 46"/>
                <a:gd name="T11" fmla="*/ 74 h 43"/>
                <a:gd name="T12" fmla="*/ 82 w 46"/>
                <a:gd name="T13" fmla="*/ 58 h 43"/>
                <a:gd name="T14" fmla="*/ 86 w 46"/>
                <a:gd name="T15" fmla="*/ 39 h 43"/>
                <a:gd name="T16" fmla="*/ 82 w 46"/>
                <a:gd name="T17" fmla="*/ 22 h 43"/>
                <a:gd name="T18" fmla="*/ 71 w 46"/>
                <a:gd name="T19" fmla="*/ 7 h 43"/>
                <a:gd name="T20" fmla="*/ 52 w 46"/>
                <a:gd name="T21" fmla="*/ 0 h 43"/>
                <a:gd name="T22" fmla="*/ 36 w 46"/>
                <a:gd name="T23" fmla="*/ 0 h 43"/>
                <a:gd name="T24" fmla="*/ 17 w 46"/>
                <a:gd name="T25" fmla="*/ 7 h 43"/>
                <a:gd name="T26" fmla="*/ 6 w 46"/>
                <a:gd name="T27" fmla="*/ 22 h 43"/>
                <a:gd name="T28" fmla="*/ 0 w 46"/>
                <a:gd name="T29" fmla="*/ 39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6" h="43">
                  <a:moveTo>
                    <a:pt x="0" y="21"/>
                  </a:moveTo>
                  <a:lnTo>
                    <a:pt x="3" y="31"/>
                  </a:lnTo>
                  <a:lnTo>
                    <a:pt x="9" y="40"/>
                  </a:lnTo>
                  <a:lnTo>
                    <a:pt x="19" y="43"/>
                  </a:lnTo>
                  <a:lnTo>
                    <a:pt x="28" y="43"/>
                  </a:lnTo>
                  <a:lnTo>
                    <a:pt x="38" y="40"/>
                  </a:lnTo>
                  <a:lnTo>
                    <a:pt x="44" y="31"/>
                  </a:lnTo>
                  <a:lnTo>
                    <a:pt x="46" y="21"/>
                  </a:lnTo>
                  <a:lnTo>
                    <a:pt x="44" y="12"/>
                  </a:lnTo>
                  <a:lnTo>
                    <a:pt x="38" y="4"/>
                  </a:lnTo>
                  <a:lnTo>
                    <a:pt x="28" y="0"/>
                  </a:lnTo>
                  <a:lnTo>
                    <a:pt x="19" y="0"/>
                  </a:lnTo>
                  <a:lnTo>
                    <a:pt x="9" y="4"/>
                  </a:lnTo>
                  <a:lnTo>
                    <a:pt x="3" y="12"/>
                  </a:lnTo>
                  <a:lnTo>
                    <a:pt x="0"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38" name="Line 386"/>
            <p:cNvSpPr>
              <a:spLocks noChangeShapeType="1"/>
            </p:cNvSpPr>
            <p:nvPr/>
          </p:nvSpPr>
          <p:spPr bwMode="auto">
            <a:xfrm>
              <a:off x="8079" y="8674"/>
              <a:ext cx="344" cy="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39" name="Freeform 387"/>
            <p:cNvSpPr>
              <a:spLocks/>
            </p:cNvSpPr>
            <p:nvPr/>
          </p:nvSpPr>
          <p:spPr bwMode="auto">
            <a:xfrm>
              <a:off x="7993" y="8635"/>
              <a:ext cx="86" cy="80"/>
            </a:xfrm>
            <a:custGeom>
              <a:avLst/>
              <a:gdLst>
                <a:gd name="T0" fmla="*/ 0 w 46"/>
                <a:gd name="T1" fmla="*/ 39 h 43"/>
                <a:gd name="T2" fmla="*/ 6 w 46"/>
                <a:gd name="T3" fmla="*/ 58 h 43"/>
                <a:gd name="T4" fmla="*/ 17 w 46"/>
                <a:gd name="T5" fmla="*/ 74 h 43"/>
                <a:gd name="T6" fmla="*/ 36 w 46"/>
                <a:gd name="T7" fmla="*/ 80 h 43"/>
                <a:gd name="T8" fmla="*/ 52 w 46"/>
                <a:gd name="T9" fmla="*/ 80 h 43"/>
                <a:gd name="T10" fmla="*/ 71 w 46"/>
                <a:gd name="T11" fmla="*/ 74 h 43"/>
                <a:gd name="T12" fmla="*/ 82 w 46"/>
                <a:gd name="T13" fmla="*/ 58 h 43"/>
                <a:gd name="T14" fmla="*/ 86 w 46"/>
                <a:gd name="T15" fmla="*/ 39 h 43"/>
                <a:gd name="T16" fmla="*/ 82 w 46"/>
                <a:gd name="T17" fmla="*/ 22 h 43"/>
                <a:gd name="T18" fmla="*/ 71 w 46"/>
                <a:gd name="T19" fmla="*/ 7 h 43"/>
                <a:gd name="T20" fmla="*/ 52 w 46"/>
                <a:gd name="T21" fmla="*/ 0 h 43"/>
                <a:gd name="T22" fmla="*/ 36 w 46"/>
                <a:gd name="T23" fmla="*/ 0 h 43"/>
                <a:gd name="T24" fmla="*/ 17 w 46"/>
                <a:gd name="T25" fmla="*/ 7 h 43"/>
                <a:gd name="T26" fmla="*/ 6 w 46"/>
                <a:gd name="T27" fmla="*/ 22 h 43"/>
                <a:gd name="T28" fmla="*/ 0 w 46"/>
                <a:gd name="T29" fmla="*/ 39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6" h="43">
                  <a:moveTo>
                    <a:pt x="0" y="21"/>
                  </a:moveTo>
                  <a:lnTo>
                    <a:pt x="3" y="31"/>
                  </a:lnTo>
                  <a:lnTo>
                    <a:pt x="9" y="40"/>
                  </a:lnTo>
                  <a:lnTo>
                    <a:pt x="19" y="43"/>
                  </a:lnTo>
                  <a:lnTo>
                    <a:pt x="28" y="43"/>
                  </a:lnTo>
                  <a:lnTo>
                    <a:pt x="38" y="40"/>
                  </a:lnTo>
                  <a:lnTo>
                    <a:pt x="44" y="31"/>
                  </a:lnTo>
                  <a:lnTo>
                    <a:pt x="46" y="21"/>
                  </a:lnTo>
                  <a:lnTo>
                    <a:pt x="44" y="12"/>
                  </a:lnTo>
                  <a:lnTo>
                    <a:pt x="38" y="4"/>
                  </a:lnTo>
                  <a:lnTo>
                    <a:pt x="28" y="0"/>
                  </a:lnTo>
                  <a:lnTo>
                    <a:pt x="19" y="0"/>
                  </a:lnTo>
                  <a:lnTo>
                    <a:pt x="9" y="4"/>
                  </a:lnTo>
                  <a:lnTo>
                    <a:pt x="3" y="12"/>
                  </a:lnTo>
                  <a:lnTo>
                    <a:pt x="0" y="21"/>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40" name="Freeform 388"/>
            <p:cNvSpPr>
              <a:spLocks/>
            </p:cNvSpPr>
            <p:nvPr/>
          </p:nvSpPr>
          <p:spPr bwMode="auto">
            <a:xfrm>
              <a:off x="8765" y="8635"/>
              <a:ext cx="85" cy="80"/>
            </a:xfrm>
            <a:custGeom>
              <a:avLst/>
              <a:gdLst>
                <a:gd name="T0" fmla="*/ 85 w 45"/>
                <a:gd name="T1" fmla="*/ 39 h 43"/>
                <a:gd name="T2" fmla="*/ 83 w 45"/>
                <a:gd name="T3" fmla="*/ 58 h 43"/>
                <a:gd name="T4" fmla="*/ 70 w 45"/>
                <a:gd name="T5" fmla="*/ 74 h 43"/>
                <a:gd name="T6" fmla="*/ 53 w 45"/>
                <a:gd name="T7" fmla="*/ 80 h 43"/>
                <a:gd name="T8" fmla="*/ 34 w 45"/>
                <a:gd name="T9" fmla="*/ 80 h 43"/>
                <a:gd name="T10" fmla="*/ 17 w 45"/>
                <a:gd name="T11" fmla="*/ 74 h 43"/>
                <a:gd name="T12" fmla="*/ 6 w 45"/>
                <a:gd name="T13" fmla="*/ 58 h 43"/>
                <a:gd name="T14" fmla="*/ 0 w 45"/>
                <a:gd name="T15" fmla="*/ 39 h 43"/>
                <a:gd name="T16" fmla="*/ 6 w 45"/>
                <a:gd name="T17" fmla="*/ 22 h 43"/>
                <a:gd name="T18" fmla="*/ 17 w 45"/>
                <a:gd name="T19" fmla="*/ 7 h 43"/>
                <a:gd name="T20" fmla="*/ 34 w 45"/>
                <a:gd name="T21" fmla="*/ 0 h 43"/>
                <a:gd name="T22" fmla="*/ 53 w 45"/>
                <a:gd name="T23" fmla="*/ 0 h 43"/>
                <a:gd name="T24" fmla="*/ 70 w 45"/>
                <a:gd name="T25" fmla="*/ 7 h 43"/>
                <a:gd name="T26" fmla="*/ 83 w 45"/>
                <a:gd name="T27" fmla="*/ 22 h 43"/>
                <a:gd name="T28" fmla="*/ 85 w 45"/>
                <a:gd name="T29" fmla="*/ 39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5" h="43">
                  <a:moveTo>
                    <a:pt x="45" y="21"/>
                  </a:moveTo>
                  <a:lnTo>
                    <a:pt x="44" y="31"/>
                  </a:lnTo>
                  <a:lnTo>
                    <a:pt x="37" y="40"/>
                  </a:lnTo>
                  <a:lnTo>
                    <a:pt x="28" y="43"/>
                  </a:lnTo>
                  <a:lnTo>
                    <a:pt x="18" y="43"/>
                  </a:lnTo>
                  <a:lnTo>
                    <a:pt x="9" y="40"/>
                  </a:lnTo>
                  <a:lnTo>
                    <a:pt x="3" y="31"/>
                  </a:lnTo>
                  <a:lnTo>
                    <a:pt x="0" y="21"/>
                  </a:lnTo>
                  <a:lnTo>
                    <a:pt x="3" y="12"/>
                  </a:lnTo>
                  <a:lnTo>
                    <a:pt x="9" y="4"/>
                  </a:lnTo>
                  <a:lnTo>
                    <a:pt x="18" y="0"/>
                  </a:lnTo>
                  <a:lnTo>
                    <a:pt x="28" y="0"/>
                  </a:lnTo>
                  <a:lnTo>
                    <a:pt x="37" y="4"/>
                  </a:lnTo>
                  <a:lnTo>
                    <a:pt x="44" y="12"/>
                  </a:lnTo>
                  <a:lnTo>
                    <a:pt x="45"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41" name="Line 389"/>
            <p:cNvSpPr>
              <a:spLocks noChangeShapeType="1"/>
            </p:cNvSpPr>
            <p:nvPr/>
          </p:nvSpPr>
          <p:spPr bwMode="auto">
            <a:xfrm flipH="1">
              <a:off x="8423" y="8674"/>
              <a:ext cx="342" cy="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42" name="Freeform 390"/>
            <p:cNvSpPr>
              <a:spLocks/>
            </p:cNvSpPr>
            <p:nvPr/>
          </p:nvSpPr>
          <p:spPr bwMode="auto">
            <a:xfrm>
              <a:off x="8765" y="8635"/>
              <a:ext cx="85" cy="80"/>
            </a:xfrm>
            <a:custGeom>
              <a:avLst/>
              <a:gdLst>
                <a:gd name="T0" fmla="*/ 85 w 45"/>
                <a:gd name="T1" fmla="*/ 39 h 43"/>
                <a:gd name="T2" fmla="*/ 83 w 45"/>
                <a:gd name="T3" fmla="*/ 58 h 43"/>
                <a:gd name="T4" fmla="*/ 70 w 45"/>
                <a:gd name="T5" fmla="*/ 74 h 43"/>
                <a:gd name="T6" fmla="*/ 53 w 45"/>
                <a:gd name="T7" fmla="*/ 80 h 43"/>
                <a:gd name="T8" fmla="*/ 34 w 45"/>
                <a:gd name="T9" fmla="*/ 80 h 43"/>
                <a:gd name="T10" fmla="*/ 17 w 45"/>
                <a:gd name="T11" fmla="*/ 74 h 43"/>
                <a:gd name="T12" fmla="*/ 6 w 45"/>
                <a:gd name="T13" fmla="*/ 58 h 43"/>
                <a:gd name="T14" fmla="*/ 0 w 45"/>
                <a:gd name="T15" fmla="*/ 39 h 43"/>
                <a:gd name="T16" fmla="*/ 6 w 45"/>
                <a:gd name="T17" fmla="*/ 22 h 43"/>
                <a:gd name="T18" fmla="*/ 17 w 45"/>
                <a:gd name="T19" fmla="*/ 7 h 43"/>
                <a:gd name="T20" fmla="*/ 34 w 45"/>
                <a:gd name="T21" fmla="*/ 0 h 43"/>
                <a:gd name="T22" fmla="*/ 53 w 45"/>
                <a:gd name="T23" fmla="*/ 0 h 43"/>
                <a:gd name="T24" fmla="*/ 70 w 45"/>
                <a:gd name="T25" fmla="*/ 7 h 43"/>
                <a:gd name="T26" fmla="*/ 83 w 45"/>
                <a:gd name="T27" fmla="*/ 22 h 43"/>
                <a:gd name="T28" fmla="*/ 85 w 45"/>
                <a:gd name="T29" fmla="*/ 39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5" h="43">
                  <a:moveTo>
                    <a:pt x="45" y="21"/>
                  </a:moveTo>
                  <a:lnTo>
                    <a:pt x="44" y="31"/>
                  </a:lnTo>
                  <a:lnTo>
                    <a:pt x="37" y="40"/>
                  </a:lnTo>
                  <a:lnTo>
                    <a:pt x="28" y="43"/>
                  </a:lnTo>
                  <a:lnTo>
                    <a:pt x="18" y="43"/>
                  </a:lnTo>
                  <a:lnTo>
                    <a:pt x="9" y="40"/>
                  </a:lnTo>
                  <a:lnTo>
                    <a:pt x="3" y="31"/>
                  </a:lnTo>
                  <a:lnTo>
                    <a:pt x="0" y="21"/>
                  </a:lnTo>
                  <a:lnTo>
                    <a:pt x="3" y="12"/>
                  </a:lnTo>
                  <a:lnTo>
                    <a:pt x="9" y="4"/>
                  </a:lnTo>
                  <a:lnTo>
                    <a:pt x="18" y="0"/>
                  </a:lnTo>
                  <a:lnTo>
                    <a:pt x="28" y="0"/>
                  </a:lnTo>
                  <a:lnTo>
                    <a:pt x="37" y="4"/>
                  </a:lnTo>
                  <a:lnTo>
                    <a:pt x="44" y="12"/>
                  </a:lnTo>
                  <a:lnTo>
                    <a:pt x="45" y="21"/>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43" name="Rectangle 391"/>
            <p:cNvSpPr>
              <a:spLocks noChangeArrowheads="1"/>
            </p:cNvSpPr>
            <p:nvPr/>
          </p:nvSpPr>
          <p:spPr bwMode="auto">
            <a:xfrm>
              <a:off x="8901" y="8518"/>
              <a:ext cx="690"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ko-KR" sz="1500">
                  <a:solidFill>
                    <a:srgbClr val="000000"/>
                  </a:solidFill>
                  <a:latin typeface="Times New Roman" pitchFamily="18" charset="0"/>
                  <a:ea typeface="Batang" pitchFamily="18" charset="-127"/>
                </a:rPr>
                <a:t>Gvien</a:t>
              </a:r>
              <a:endParaRPr lang="en-US" sz="1500"/>
            </a:p>
          </p:txBody>
        </p:sp>
        <p:sp>
          <p:nvSpPr>
            <p:cNvPr id="28744" name="Rectangle 392"/>
            <p:cNvSpPr>
              <a:spLocks noChangeArrowheads="1"/>
            </p:cNvSpPr>
            <p:nvPr/>
          </p:nvSpPr>
          <p:spPr bwMode="auto">
            <a:xfrm>
              <a:off x="7281" y="8518"/>
              <a:ext cx="71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ko-KR" sz="1500">
                  <a:solidFill>
                    <a:srgbClr val="000000"/>
                  </a:solidFill>
                  <a:latin typeface="Times New Roman" pitchFamily="18" charset="0"/>
                  <a:ea typeface="Batang" pitchFamily="18" charset="-127"/>
                </a:rPr>
                <a:t>Nam</a:t>
              </a:r>
              <a:endParaRPr lang="en-US" sz="1500"/>
            </a:p>
          </p:txBody>
        </p:sp>
        <p:sp>
          <p:nvSpPr>
            <p:cNvPr id="28745" name="Freeform 393"/>
            <p:cNvSpPr>
              <a:spLocks/>
            </p:cNvSpPr>
            <p:nvPr/>
          </p:nvSpPr>
          <p:spPr bwMode="auto">
            <a:xfrm>
              <a:off x="2523" y="10074"/>
              <a:ext cx="82" cy="87"/>
            </a:xfrm>
            <a:custGeom>
              <a:avLst/>
              <a:gdLst>
                <a:gd name="T0" fmla="*/ 0 w 44"/>
                <a:gd name="T1" fmla="*/ 55 h 46"/>
                <a:gd name="T2" fmla="*/ 0 w 44"/>
                <a:gd name="T3" fmla="*/ 34 h 46"/>
                <a:gd name="T4" fmla="*/ 6 w 44"/>
                <a:gd name="T5" fmla="*/ 19 h 46"/>
                <a:gd name="T6" fmla="*/ 22 w 44"/>
                <a:gd name="T7" fmla="*/ 6 h 46"/>
                <a:gd name="T8" fmla="*/ 39 w 44"/>
                <a:gd name="T9" fmla="*/ 0 h 46"/>
                <a:gd name="T10" fmla="*/ 58 w 44"/>
                <a:gd name="T11" fmla="*/ 6 h 46"/>
                <a:gd name="T12" fmla="*/ 75 w 44"/>
                <a:gd name="T13" fmla="*/ 17 h 46"/>
                <a:gd name="T14" fmla="*/ 80 w 44"/>
                <a:gd name="T15" fmla="*/ 34 h 46"/>
                <a:gd name="T16" fmla="*/ 82 w 44"/>
                <a:gd name="T17" fmla="*/ 53 h 46"/>
                <a:gd name="T18" fmla="*/ 75 w 44"/>
                <a:gd name="T19" fmla="*/ 72 h 46"/>
                <a:gd name="T20" fmla="*/ 60 w 44"/>
                <a:gd name="T21" fmla="*/ 83 h 46"/>
                <a:gd name="T22" fmla="*/ 43 w 44"/>
                <a:gd name="T23" fmla="*/ 87 h 46"/>
                <a:gd name="T24" fmla="*/ 22 w 44"/>
                <a:gd name="T25" fmla="*/ 83 h 46"/>
                <a:gd name="T26" fmla="*/ 7 w 44"/>
                <a:gd name="T27" fmla="*/ 72 h 46"/>
                <a:gd name="T28" fmla="*/ 0 w 44"/>
                <a:gd name="T29" fmla="*/ 55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 h="46">
                  <a:moveTo>
                    <a:pt x="0" y="29"/>
                  </a:moveTo>
                  <a:lnTo>
                    <a:pt x="0" y="18"/>
                  </a:lnTo>
                  <a:lnTo>
                    <a:pt x="3" y="10"/>
                  </a:lnTo>
                  <a:lnTo>
                    <a:pt x="12" y="3"/>
                  </a:lnTo>
                  <a:lnTo>
                    <a:pt x="21" y="0"/>
                  </a:lnTo>
                  <a:lnTo>
                    <a:pt x="31" y="3"/>
                  </a:lnTo>
                  <a:lnTo>
                    <a:pt x="40" y="9"/>
                  </a:lnTo>
                  <a:lnTo>
                    <a:pt x="43" y="18"/>
                  </a:lnTo>
                  <a:lnTo>
                    <a:pt x="44" y="28"/>
                  </a:lnTo>
                  <a:lnTo>
                    <a:pt x="40" y="38"/>
                  </a:lnTo>
                  <a:lnTo>
                    <a:pt x="32" y="44"/>
                  </a:lnTo>
                  <a:lnTo>
                    <a:pt x="23" y="46"/>
                  </a:lnTo>
                  <a:lnTo>
                    <a:pt x="12" y="44"/>
                  </a:lnTo>
                  <a:lnTo>
                    <a:pt x="4" y="38"/>
                  </a:lnTo>
                  <a:lnTo>
                    <a:pt x="0"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46" name="Line 394"/>
            <p:cNvSpPr>
              <a:spLocks noChangeShapeType="1"/>
            </p:cNvSpPr>
            <p:nvPr/>
          </p:nvSpPr>
          <p:spPr bwMode="auto">
            <a:xfrm flipV="1">
              <a:off x="2588" y="10042"/>
              <a:ext cx="262" cy="66"/>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47" name="Freeform 395"/>
            <p:cNvSpPr>
              <a:spLocks/>
            </p:cNvSpPr>
            <p:nvPr/>
          </p:nvSpPr>
          <p:spPr bwMode="auto">
            <a:xfrm>
              <a:off x="2508" y="10074"/>
              <a:ext cx="82" cy="87"/>
            </a:xfrm>
            <a:custGeom>
              <a:avLst/>
              <a:gdLst>
                <a:gd name="T0" fmla="*/ 0 w 44"/>
                <a:gd name="T1" fmla="*/ 55 h 46"/>
                <a:gd name="T2" fmla="*/ 0 w 44"/>
                <a:gd name="T3" fmla="*/ 34 h 46"/>
                <a:gd name="T4" fmla="*/ 6 w 44"/>
                <a:gd name="T5" fmla="*/ 19 h 46"/>
                <a:gd name="T6" fmla="*/ 22 w 44"/>
                <a:gd name="T7" fmla="*/ 6 h 46"/>
                <a:gd name="T8" fmla="*/ 39 w 44"/>
                <a:gd name="T9" fmla="*/ 0 h 46"/>
                <a:gd name="T10" fmla="*/ 58 w 44"/>
                <a:gd name="T11" fmla="*/ 6 h 46"/>
                <a:gd name="T12" fmla="*/ 75 w 44"/>
                <a:gd name="T13" fmla="*/ 17 h 46"/>
                <a:gd name="T14" fmla="*/ 80 w 44"/>
                <a:gd name="T15" fmla="*/ 34 h 46"/>
                <a:gd name="T16" fmla="*/ 82 w 44"/>
                <a:gd name="T17" fmla="*/ 53 h 46"/>
                <a:gd name="T18" fmla="*/ 75 w 44"/>
                <a:gd name="T19" fmla="*/ 72 h 46"/>
                <a:gd name="T20" fmla="*/ 60 w 44"/>
                <a:gd name="T21" fmla="*/ 83 h 46"/>
                <a:gd name="T22" fmla="*/ 43 w 44"/>
                <a:gd name="T23" fmla="*/ 87 h 46"/>
                <a:gd name="T24" fmla="*/ 22 w 44"/>
                <a:gd name="T25" fmla="*/ 83 h 46"/>
                <a:gd name="T26" fmla="*/ 7 w 44"/>
                <a:gd name="T27" fmla="*/ 72 h 46"/>
                <a:gd name="T28" fmla="*/ 0 w 44"/>
                <a:gd name="T29" fmla="*/ 55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 h="46">
                  <a:moveTo>
                    <a:pt x="0" y="29"/>
                  </a:moveTo>
                  <a:lnTo>
                    <a:pt x="0" y="18"/>
                  </a:lnTo>
                  <a:lnTo>
                    <a:pt x="3" y="10"/>
                  </a:lnTo>
                  <a:lnTo>
                    <a:pt x="12" y="3"/>
                  </a:lnTo>
                  <a:lnTo>
                    <a:pt x="21" y="0"/>
                  </a:lnTo>
                  <a:lnTo>
                    <a:pt x="31" y="3"/>
                  </a:lnTo>
                  <a:lnTo>
                    <a:pt x="40" y="9"/>
                  </a:lnTo>
                  <a:lnTo>
                    <a:pt x="43" y="18"/>
                  </a:lnTo>
                  <a:lnTo>
                    <a:pt x="44" y="28"/>
                  </a:lnTo>
                  <a:lnTo>
                    <a:pt x="40" y="38"/>
                  </a:lnTo>
                  <a:lnTo>
                    <a:pt x="32" y="44"/>
                  </a:lnTo>
                  <a:lnTo>
                    <a:pt x="23" y="46"/>
                  </a:lnTo>
                  <a:lnTo>
                    <a:pt x="12" y="44"/>
                  </a:lnTo>
                  <a:lnTo>
                    <a:pt x="4" y="38"/>
                  </a:lnTo>
                  <a:lnTo>
                    <a:pt x="0" y="29"/>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48" name="Freeform 396"/>
            <p:cNvSpPr>
              <a:spLocks/>
            </p:cNvSpPr>
            <p:nvPr/>
          </p:nvSpPr>
          <p:spPr bwMode="auto">
            <a:xfrm>
              <a:off x="5897" y="8163"/>
              <a:ext cx="85" cy="86"/>
            </a:xfrm>
            <a:custGeom>
              <a:avLst/>
              <a:gdLst>
                <a:gd name="T0" fmla="*/ 42 w 45"/>
                <a:gd name="T1" fmla="*/ 0 h 46"/>
                <a:gd name="T2" fmla="*/ 59 w 45"/>
                <a:gd name="T3" fmla="*/ 4 h 46"/>
                <a:gd name="T4" fmla="*/ 76 w 45"/>
                <a:gd name="T5" fmla="*/ 15 h 46"/>
                <a:gd name="T6" fmla="*/ 85 w 45"/>
                <a:gd name="T7" fmla="*/ 34 h 46"/>
                <a:gd name="T8" fmla="*/ 85 w 45"/>
                <a:gd name="T9" fmla="*/ 50 h 46"/>
                <a:gd name="T10" fmla="*/ 76 w 45"/>
                <a:gd name="T11" fmla="*/ 69 h 46"/>
                <a:gd name="T12" fmla="*/ 59 w 45"/>
                <a:gd name="T13" fmla="*/ 80 h 46"/>
                <a:gd name="T14" fmla="*/ 42 w 45"/>
                <a:gd name="T15" fmla="*/ 86 h 46"/>
                <a:gd name="T16" fmla="*/ 23 w 45"/>
                <a:gd name="T17" fmla="*/ 80 h 46"/>
                <a:gd name="T18" fmla="*/ 8 w 45"/>
                <a:gd name="T19" fmla="*/ 69 h 46"/>
                <a:gd name="T20" fmla="*/ 0 w 45"/>
                <a:gd name="T21" fmla="*/ 50 h 46"/>
                <a:gd name="T22" fmla="*/ 0 w 45"/>
                <a:gd name="T23" fmla="*/ 34 h 46"/>
                <a:gd name="T24" fmla="*/ 8 w 45"/>
                <a:gd name="T25" fmla="*/ 15 h 46"/>
                <a:gd name="T26" fmla="*/ 23 w 45"/>
                <a:gd name="T27" fmla="*/ 4 h 46"/>
                <a:gd name="T28" fmla="*/ 42 w 45"/>
                <a:gd name="T29" fmla="*/ 0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5" h="46">
                  <a:moveTo>
                    <a:pt x="22" y="0"/>
                  </a:moveTo>
                  <a:lnTo>
                    <a:pt x="31" y="2"/>
                  </a:lnTo>
                  <a:lnTo>
                    <a:pt x="40" y="8"/>
                  </a:lnTo>
                  <a:lnTo>
                    <a:pt x="45" y="18"/>
                  </a:lnTo>
                  <a:lnTo>
                    <a:pt x="45" y="27"/>
                  </a:lnTo>
                  <a:lnTo>
                    <a:pt x="40" y="37"/>
                  </a:lnTo>
                  <a:lnTo>
                    <a:pt x="31" y="43"/>
                  </a:lnTo>
                  <a:lnTo>
                    <a:pt x="22" y="46"/>
                  </a:lnTo>
                  <a:lnTo>
                    <a:pt x="12" y="43"/>
                  </a:lnTo>
                  <a:lnTo>
                    <a:pt x="4" y="37"/>
                  </a:lnTo>
                  <a:lnTo>
                    <a:pt x="0" y="27"/>
                  </a:lnTo>
                  <a:lnTo>
                    <a:pt x="0" y="18"/>
                  </a:lnTo>
                  <a:lnTo>
                    <a:pt x="4" y="8"/>
                  </a:lnTo>
                  <a:lnTo>
                    <a:pt x="12"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49" name="Line 397"/>
            <p:cNvSpPr>
              <a:spLocks noChangeShapeType="1"/>
            </p:cNvSpPr>
            <p:nvPr/>
          </p:nvSpPr>
          <p:spPr bwMode="auto">
            <a:xfrm>
              <a:off x="5939" y="8249"/>
              <a:ext cx="2" cy="34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50" name="Freeform 398"/>
            <p:cNvSpPr>
              <a:spLocks/>
            </p:cNvSpPr>
            <p:nvPr/>
          </p:nvSpPr>
          <p:spPr bwMode="auto">
            <a:xfrm>
              <a:off x="5897" y="8163"/>
              <a:ext cx="85" cy="86"/>
            </a:xfrm>
            <a:custGeom>
              <a:avLst/>
              <a:gdLst>
                <a:gd name="T0" fmla="*/ 42 w 45"/>
                <a:gd name="T1" fmla="*/ 0 h 46"/>
                <a:gd name="T2" fmla="*/ 59 w 45"/>
                <a:gd name="T3" fmla="*/ 4 h 46"/>
                <a:gd name="T4" fmla="*/ 76 w 45"/>
                <a:gd name="T5" fmla="*/ 15 h 46"/>
                <a:gd name="T6" fmla="*/ 85 w 45"/>
                <a:gd name="T7" fmla="*/ 34 h 46"/>
                <a:gd name="T8" fmla="*/ 85 w 45"/>
                <a:gd name="T9" fmla="*/ 50 h 46"/>
                <a:gd name="T10" fmla="*/ 76 w 45"/>
                <a:gd name="T11" fmla="*/ 69 h 46"/>
                <a:gd name="T12" fmla="*/ 59 w 45"/>
                <a:gd name="T13" fmla="*/ 80 h 46"/>
                <a:gd name="T14" fmla="*/ 42 w 45"/>
                <a:gd name="T15" fmla="*/ 86 h 46"/>
                <a:gd name="T16" fmla="*/ 23 w 45"/>
                <a:gd name="T17" fmla="*/ 80 h 46"/>
                <a:gd name="T18" fmla="*/ 8 w 45"/>
                <a:gd name="T19" fmla="*/ 69 h 46"/>
                <a:gd name="T20" fmla="*/ 0 w 45"/>
                <a:gd name="T21" fmla="*/ 50 h 46"/>
                <a:gd name="T22" fmla="*/ 0 w 45"/>
                <a:gd name="T23" fmla="*/ 34 h 46"/>
                <a:gd name="T24" fmla="*/ 8 w 45"/>
                <a:gd name="T25" fmla="*/ 15 h 46"/>
                <a:gd name="T26" fmla="*/ 23 w 45"/>
                <a:gd name="T27" fmla="*/ 4 h 46"/>
                <a:gd name="T28" fmla="*/ 42 w 45"/>
                <a:gd name="T29" fmla="*/ 0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5" h="46">
                  <a:moveTo>
                    <a:pt x="22" y="0"/>
                  </a:moveTo>
                  <a:lnTo>
                    <a:pt x="31" y="2"/>
                  </a:lnTo>
                  <a:lnTo>
                    <a:pt x="40" y="8"/>
                  </a:lnTo>
                  <a:lnTo>
                    <a:pt x="45" y="18"/>
                  </a:lnTo>
                  <a:lnTo>
                    <a:pt x="45" y="27"/>
                  </a:lnTo>
                  <a:lnTo>
                    <a:pt x="40" y="37"/>
                  </a:lnTo>
                  <a:lnTo>
                    <a:pt x="31" y="43"/>
                  </a:lnTo>
                  <a:lnTo>
                    <a:pt x="22" y="46"/>
                  </a:lnTo>
                  <a:lnTo>
                    <a:pt x="12" y="43"/>
                  </a:lnTo>
                  <a:lnTo>
                    <a:pt x="4" y="37"/>
                  </a:lnTo>
                  <a:lnTo>
                    <a:pt x="0" y="27"/>
                  </a:lnTo>
                  <a:lnTo>
                    <a:pt x="0" y="18"/>
                  </a:lnTo>
                  <a:lnTo>
                    <a:pt x="4" y="8"/>
                  </a:lnTo>
                  <a:lnTo>
                    <a:pt x="12" y="2"/>
                  </a:lnTo>
                  <a:lnTo>
                    <a:pt x="22"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51" name="Rectangle 399"/>
            <p:cNvSpPr>
              <a:spLocks noChangeArrowheads="1"/>
            </p:cNvSpPr>
            <p:nvPr/>
          </p:nvSpPr>
          <p:spPr bwMode="auto">
            <a:xfrm>
              <a:off x="5616" y="7858"/>
              <a:ext cx="735"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ko-KR" sz="1500">
                  <a:solidFill>
                    <a:srgbClr val="000000"/>
                  </a:solidFill>
                  <a:latin typeface="Times New Roman" pitchFamily="18" charset="0"/>
                  <a:ea typeface="Batang" pitchFamily="18" charset="-127"/>
                </a:rPr>
                <a:t>MaHP</a:t>
              </a:r>
              <a:endParaRPr lang="en-US" sz="1500"/>
            </a:p>
          </p:txBody>
        </p:sp>
        <p:sp>
          <p:nvSpPr>
            <p:cNvPr id="28752" name="Rectangle 400"/>
            <p:cNvSpPr>
              <a:spLocks noChangeArrowheads="1"/>
            </p:cNvSpPr>
            <p:nvPr/>
          </p:nvSpPr>
          <p:spPr bwMode="auto">
            <a:xfrm>
              <a:off x="9411" y="11522"/>
              <a:ext cx="1066"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ko-KR" sz="1500">
                  <a:solidFill>
                    <a:srgbClr val="000000"/>
                  </a:solidFill>
                  <a:latin typeface="Times New Roman" pitchFamily="18" charset="0"/>
                  <a:ea typeface="Batang" pitchFamily="18" charset="-127"/>
                </a:rPr>
                <a:t>mhocsau</a:t>
              </a:r>
              <a:endParaRPr lang="en-US" sz="1500"/>
            </a:p>
          </p:txBody>
        </p:sp>
        <p:sp>
          <p:nvSpPr>
            <p:cNvPr id="28753" name="Rectangle 401"/>
            <p:cNvSpPr>
              <a:spLocks noChangeArrowheads="1"/>
            </p:cNvSpPr>
            <p:nvPr/>
          </p:nvSpPr>
          <p:spPr bwMode="auto">
            <a:xfrm>
              <a:off x="10176" y="10467"/>
              <a:ext cx="559"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ko-KR" sz="1500">
                  <a:solidFill>
                    <a:srgbClr val="000000"/>
                  </a:solidFill>
                  <a:latin typeface="Times New Roman" pitchFamily="18" charset="0"/>
                  <a:ea typeface="Batang" pitchFamily="18" charset="-127"/>
                </a:rPr>
                <a:t>(0,n)</a:t>
              </a:r>
              <a:endParaRPr lang="en-US" sz="1500"/>
            </a:p>
          </p:txBody>
        </p:sp>
        <p:sp>
          <p:nvSpPr>
            <p:cNvPr id="28754" name="Rectangle 402"/>
            <p:cNvSpPr>
              <a:spLocks noChangeArrowheads="1"/>
            </p:cNvSpPr>
            <p:nvPr/>
          </p:nvSpPr>
          <p:spPr bwMode="auto">
            <a:xfrm>
              <a:off x="10153" y="11237"/>
              <a:ext cx="593"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ko-KR" sz="1500">
                  <a:solidFill>
                    <a:srgbClr val="000000"/>
                  </a:solidFill>
                  <a:latin typeface="Times New Roman" pitchFamily="18" charset="0"/>
                  <a:ea typeface="Batang" pitchFamily="18" charset="-127"/>
                </a:rPr>
                <a:t>(0,n)</a:t>
              </a:r>
              <a:endParaRPr lang="en-US" sz="1500"/>
            </a:p>
          </p:txBody>
        </p:sp>
      </p:gr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607745859"/>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118533" y="939800"/>
            <a:ext cx="11988800" cy="5638800"/>
          </a:xfrm>
        </p:spPr>
        <p:txBody>
          <a:bodyPr/>
          <a:lstStyle/>
          <a:p>
            <a:pPr eaLnBrk="1" hangingPunct="1">
              <a:lnSpc>
                <a:spcPct val="120000"/>
              </a:lnSpc>
              <a:defRPr/>
            </a:pPr>
            <a:r>
              <a:rPr lang="en-US" sz="2200" smtClean="0"/>
              <a:t>Thực thể SVIEN (sinh viên): gồm thuộc tính khóa là MaSV (mã sinh viên), các thuộc tính Ten (tên sinh viên), Lop (lớp), Nganh (ngành)</a:t>
            </a:r>
          </a:p>
          <a:p>
            <a:pPr eaLnBrk="1" hangingPunct="1">
              <a:lnSpc>
                <a:spcPct val="120000"/>
              </a:lnSpc>
              <a:defRPr/>
            </a:pPr>
            <a:r>
              <a:rPr lang="en-US" sz="2200" smtClean="0"/>
              <a:t>Thực thể HPHAN (học phần): gồm thuộc tính khóa là MaHP (mã học phần)</a:t>
            </a:r>
          </a:p>
          <a:p>
            <a:pPr eaLnBrk="1" hangingPunct="1">
              <a:lnSpc>
                <a:spcPct val="120000"/>
              </a:lnSpc>
              <a:defRPr/>
            </a:pPr>
            <a:r>
              <a:rPr lang="en-US" sz="2200" smtClean="0"/>
              <a:t>Thực thể MHOC (môn học): gồm thuộc tính khóa là MaMH (mã môn học), các thuộc tính TenMH (tên môn học), Khoa (Khoa), Tinchi (tín chỉ)</a:t>
            </a:r>
          </a:p>
          <a:p>
            <a:pPr eaLnBrk="1" hangingPunct="1">
              <a:lnSpc>
                <a:spcPct val="120000"/>
              </a:lnSpc>
              <a:defRPr/>
            </a:pPr>
            <a:r>
              <a:rPr lang="en-US" sz="2200" smtClean="0"/>
              <a:t>Giữa thực thể SVIEN và HPHAN có quan hệ HOC (học), quan hệ này có thuộc tính Diem (điểm của sinh viên khi học học phần đó)</a:t>
            </a:r>
          </a:p>
          <a:p>
            <a:pPr eaLnBrk="1" hangingPunct="1">
              <a:lnSpc>
                <a:spcPct val="120000"/>
              </a:lnSpc>
              <a:defRPr/>
            </a:pPr>
            <a:r>
              <a:rPr lang="en-US" sz="2200" smtClean="0"/>
              <a:t>Giữa thực thể HPHAN và MHOC có quan hệ MO (mở), quan hệ này có các thuộc tính Nam (năm), HKy (học kỳ), Gvien (giáo viên)</a:t>
            </a:r>
          </a:p>
          <a:p>
            <a:pPr eaLnBrk="1" hangingPunct="1">
              <a:lnSpc>
                <a:spcPct val="120000"/>
              </a:lnSpc>
              <a:defRPr/>
            </a:pPr>
            <a:r>
              <a:rPr lang="en-US" sz="2200" smtClean="0"/>
              <a:t>Ngoài ra thực thể MHOC còn có quan hệ đệ quy DIEUKIEN (điều kiện) cho biết môn nào học trước, môn nào học sau</a:t>
            </a: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238898419"/>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0" y="0"/>
            <a:ext cx="12192000" cy="1143000"/>
          </a:xfrm>
        </p:spPr>
        <p:txBody>
          <a:bodyPr/>
          <a:lstStyle/>
          <a:p>
            <a:pPr eaLnBrk="1" hangingPunct="1">
              <a:defRPr/>
            </a:pPr>
            <a:r>
              <a:rPr lang="en-US" sz="3200" smtClean="0"/>
              <a:t>Mô </a:t>
            </a:r>
            <a:r>
              <a:rPr lang="en-US" sz="3200" smtClean="0"/>
              <a:t>hình hướng đối tượng</a:t>
            </a:r>
          </a:p>
        </p:txBody>
      </p:sp>
      <p:sp>
        <p:nvSpPr>
          <p:cNvPr id="35843" name="Rectangle 3"/>
          <p:cNvSpPr>
            <a:spLocks noGrp="1" noChangeArrowheads="1"/>
          </p:cNvSpPr>
          <p:nvPr>
            <p:ph type="body" idx="1"/>
          </p:nvPr>
        </p:nvSpPr>
        <p:spPr>
          <a:xfrm>
            <a:off x="203200" y="1049338"/>
            <a:ext cx="11904133" cy="5630862"/>
          </a:xfrm>
        </p:spPr>
        <p:txBody>
          <a:bodyPr/>
          <a:lstStyle/>
          <a:p>
            <a:pPr eaLnBrk="1" hangingPunct="1">
              <a:lnSpc>
                <a:spcPct val="120000"/>
              </a:lnSpc>
              <a:spcBef>
                <a:spcPct val="40000"/>
              </a:spcBef>
              <a:defRPr/>
            </a:pPr>
            <a:r>
              <a:rPr lang="en-US" sz="2400" smtClean="0"/>
              <a:t>Mô hình hướng đối tượng dựa trên cơ sở các </a:t>
            </a:r>
            <a:r>
              <a:rPr lang="en-US" sz="2400" smtClean="0"/>
              <a:t>đối </a:t>
            </a:r>
            <a:r>
              <a:rPr lang="en-US" sz="2400" smtClean="0"/>
              <a:t>tượng, ra đời năm 1980</a:t>
            </a:r>
            <a:endParaRPr lang="en-US" sz="2400" smtClean="0"/>
          </a:p>
          <a:p>
            <a:pPr eaLnBrk="1" hangingPunct="1">
              <a:lnSpc>
                <a:spcPct val="120000"/>
              </a:lnSpc>
              <a:spcBef>
                <a:spcPct val="40000"/>
              </a:spcBef>
              <a:defRPr/>
            </a:pPr>
            <a:r>
              <a:rPr lang="en-US" sz="2400" smtClean="0"/>
              <a:t>Một đối tượng chứa các thuộc tính được lưu trữ trong các biến thể hiện ở bên trong đối tượng</a:t>
            </a:r>
          </a:p>
          <a:p>
            <a:pPr eaLnBrk="1" hangingPunct="1">
              <a:lnSpc>
                <a:spcPct val="120000"/>
              </a:lnSpc>
              <a:spcBef>
                <a:spcPct val="40000"/>
              </a:spcBef>
              <a:defRPr/>
            </a:pPr>
            <a:r>
              <a:rPr lang="en-US" sz="2400" smtClean="0"/>
              <a:t>Một đối tượng còn chứa các phần mã thao tác trên đối tượng, phần mã đó gọi là phương thức</a:t>
            </a:r>
          </a:p>
          <a:p>
            <a:pPr eaLnBrk="1" hangingPunct="1">
              <a:lnSpc>
                <a:spcPct val="120000"/>
              </a:lnSpc>
              <a:spcBef>
                <a:spcPct val="40000"/>
              </a:spcBef>
              <a:defRPr/>
            </a:pPr>
            <a:r>
              <a:rPr lang="en-US" sz="2400" smtClean="0"/>
              <a:t>Các đối tượng chứa cùng các kiểu thuộc tính và cũng các phương thức như nhau được nhóm thành các lớp</a:t>
            </a:r>
          </a:p>
          <a:p>
            <a:pPr eaLnBrk="1" hangingPunct="1">
              <a:lnSpc>
                <a:spcPct val="120000"/>
              </a:lnSpc>
              <a:spcBef>
                <a:spcPct val="40000"/>
              </a:spcBef>
              <a:defRPr/>
            </a:pPr>
            <a:r>
              <a:rPr lang="en-US" sz="2400" smtClean="0"/>
              <a:t>Chỉ có một cách theo đó một đối tượng có thể truy cập dữ liệu của một đối tượng khác là gọi tới phương thức của đối tượng khác đó (gửi một thông báo tới đối tượng) </a:t>
            </a:r>
          </a:p>
        </p:txBody>
      </p:sp>
    </p:spTree>
    <p:extLst>
      <p:ext uri="{BB962C8B-B14F-4D97-AF65-F5344CB8AC3E}">
        <p14:creationId xmlns:p14="http://schemas.microsoft.com/office/powerpoint/2010/main" val="94201313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additive="base">
                                        <p:cTn id="7"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1" end="1"/>
                                            </p:txEl>
                                          </p:spTgt>
                                        </p:tgtEl>
                                        <p:attrNameLst>
                                          <p:attrName>style.visibility</p:attrName>
                                        </p:attrNameLst>
                                      </p:cBhvr>
                                      <p:to>
                                        <p:strVal val="visible"/>
                                      </p:to>
                                    </p:set>
                                    <p:anim calcmode="lin" valueType="num">
                                      <p:cBhvr additive="base">
                                        <p:cTn id="13"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2" end="2"/>
                                            </p:txEl>
                                          </p:spTgt>
                                        </p:tgtEl>
                                        <p:attrNameLst>
                                          <p:attrName>style.visibility</p:attrName>
                                        </p:attrNameLst>
                                      </p:cBhvr>
                                      <p:to>
                                        <p:strVal val="visible"/>
                                      </p:to>
                                    </p:set>
                                    <p:anim calcmode="lin" valueType="num">
                                      <p:cBhvr additive="base">
                                        <p:cTn id="19"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3" end="3"/>
                                            </p:txEl>
                                          </p:spTgt>
                                        </p:tgtEl>
                                        <p:attrNameLst>
                                          <p:attrName>style.visibility</p:attrName>
                                        </p:attrNameLst>
                                      </p:cBhvr>
                                      <p:to>
                                        <p:strVal val="visible"/>
                                      </p:to>
                                    </p:set>
                                    <p:anim calcmode="lin" valueType="num">
                                      <p:cBhvr additive="base">
                                        <p:cTn id="25"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4" end="4"/>
                                            </p:txEl>
                                          </p:spTgt>
                                        </p:tgtEl>
                                        <p:attrNameLst>
                                          <p:attrName>style.visibility</p:attrName>
                                        </p:attrNameLst>
                                      </p:cBhvr>
                                      <p:to>
                                        <p:strVal val="visible"/>
                                      </p:to>
                                    </p:set>
                                    <p:anim calcmode="lin" valueType="num">
                                      <p:cBhvr additive="base">
                                        <p:cTn id="31"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34</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3486" y="725714"/>
            <a:ext cx="6566871" cy="5337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8220833"/>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290286" y="1041400"/>
            <a:ext cx="11379200" cy="5334000"/>
          </a:xfrm>
        </p:spPr>
        <p:txBody>
          <a:bodyPr/>
          <a:lstStyle/>
          <a:p>
            <a:pPr algn="just" eaLnBrk="1" hangingPunct="1">
              <a:lnSpc>
                <a:spcPct val="120000"/>
              </a:lnSpc>
              <a:defRPr/>
            </a:pPr>
            <a:endParaRPr lang="en-US" smtClean="0">
              <a:latin typeface="Times New Roman" pitchFamily="18" charset="0"/>
              <a:cs typeface="Times New Roman" pitchFamily="18" charset="0"/>
            </a:endParaRPr>
          </a:p>
          <a:p>
            <a:pPr algn="just" eaLnBrk="1" hangingPunct="1">
              <a:lnSpc>
                <a:spcPct val="120000"/>
              </a:lnSpc>
              <a:defRPr/>
            </a:pPr>
            <a:r>
              <a:rPr lang="en-US" smtClean="0">
                <a:latin typeface="Times New Roman" pitchFamily="18" charset="0"/>
                <a:cs typeface="Times New Roman" pitchFamily="18" charset="0"/>
              </a:rPr>
              <a:t>Đối </a:t>
            </a:r>
            <a:r>
              <a:rPr lang="en-US" smtClean="0">
                <a:latin typeface="Times New Roman" pitchFamily="18" charset="0"/>
                <a:cs typeface="Times New Roman" pitchFamily="18" charset="0"/>
              </a:rPr>
              <a:t>tượng SVien (sinh viên): gồm các biến Ten (tên sinh viên), Lop (lớp), Nganh (ngành) và các phương thức LapTKB (lập thời khóa biểu), InBangDiem (in bảng điểm)</a:t>
            </a:r>
          </a:p>
          <a:p>
            <a:pPr algn="just" eaLnBrk="1" hangingPunct="1">
              <a:lnSpc>
                <a:spcPct val="120000"/>
              </a:lnSpc>
              <a:defRPr/>
            </a:pPr>
            <a:r>
              <a:rPr lang="en-US" smtClean="0">
                <a:latin typeface="Times New Roman" pitchFamily="18" charset="0"/>
                <a:cs typeface="Times New Roman" pitchFamily="18" charset="0"/>
              </a:rPr>
              <a:t>Đối tượng HPhan (học phần) gồm các biến Ten (tên học phần), SLuong (số lượng)</a:t>
            </a:r>
          </a:p>
          <a:p>
            <a:pPr algn="just" eaLnBrk="1" hangingPunct="1">
              <a:lnSpc>
                <a:spcPct val="120000"/>
              </a:lnSpc>
              <a:defRPr/>
            </a:pPr>
            <a:r>
              <a:rPr lang="en-US" smtClean="0">
                <a:latin typeface="Times New Roman" pitchFamily="18" charset="0"/>
                <a:cs typeface="Times New Roman" pitchFamily="18" charset="0"/>
              </a:rPr>
              <a:t>Đối tượng Diem (điểm) gồm các biến DiemTH (điểm thực hành), DiemLT (điểm lý thuyết), DiemPrj (điểm đồ án), và phương thức SuaDiem (sửa điểm)</a:t>
            </a:r>
          </a:p>
          <a:p>
            <a:pPr algn="just" eaLnBrk="1" hangingPunct="1">
              <a:lnSpc>
                <a:spcPct val="120000"/>
              </a:lnSpc>
              <a:defRPr/>
            </a:pPr>
            <a:r>
              <a:rPr lang="en-US" smtClean="0">
                <a:latin typeface="Times New Roman" pitchFamily="18" charset="0"/>
                <a:cs typeface="Times New Roman" pitchFamily="18" charset="0"/>
              </a:rPr>
              <a:t>Đối tượng MHọc gồm các biến Ten (tên), Khoa, SoTinChi (số tín chỉ) và phương thức CapNhatSTC (cập nhật số tín chỉ)</a:t>
            </a: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052045895"/>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239940"/>
            <a:ext cx="11829143" cy="990600"/>
          </a:xfrm>
        </p:spPr>
        <p:txBody>
          <a:bodyPr/>
          <a:lstStyle/>
          <a:p>
            <a:pPr eaLnBrk="1" hangingPunct="1">
              <a:defRPr/>
            </a:pPr>
            <a:r>
              <a:rPr lang="en-US" sz="3200" smtClean="0"/>
              <a:t>Mô </a:t>
            </a:r>
            <a:r>
              <a:rPr lang="en-US" sz="3200" smtClean="0"/>
              <a:t>hình mạng</a:t>
            </a:r>
          </a:p>
        </p:txBody>
      </p:sp>
      <p:sp>
        <p:nvSpPr>
          <p:cNvPr id="37891" name="Rectangle 3"/>
          <p:cNvSpPr>
            <a:spLocks noGrp="1" noChangeArrowheads="1"/>
          </p:cNvSpPr>
          <p:nvPr>
            <p:ph type="body" idx="1"/>
          </p:nvPr>
        </p:nvSpPr>
        <p:spPr>
          <a:xfrm>
            <a:off x="362857" y="1349829"/>
            <a:ext cx="11190514" cy="5170034"/>
          </a:xfrm>
        </p:spPr>
        <p:txBody>
          <a:bodyPr/>
          <a:lstStyle/>
          <a:p>
            <a:pPr algn="just" eaLnBrk="1" hangingPunct="1">
              <a:lnSpc>
                <a:spcPct val="120000"/>
              </a:lnSpc>
              <a:defRPr/>
            </a:pPr>
            <a:r>
              <a:rPr lang="en-US" sz="2800" smtClean="0">
                <a:latin typeface="Times New Roman" pitchFamily="18" charset="0"/>
                <a:cs typeface="Times New Roman" pitchFamily="18" charset="0"/>
              </a:rPr>
              <a:t>Trong mô hình mạng, dữ liệu được biểu diễn bởi một tập các bản ghi, còn các mối quan hệ được biểu diễn bởi các mối nối có thể xem như những con trỏ (giống như đồ thị)</a:t>
            </a:r>
          </a:p>
          <a:p>
            <a:pPr algn="just" eaLnBrk="1" hangingPunct="1">
              <a:lnSpc>
                <a:spcPct val="120000"/>
              </a:lnSpc>
              <a:defRPr/>
            </a:pPr>
            <a:r>
              <a:rPr lang="en-US" sz="2800" smtClean="0">
                <a:latin typeface="Times New Roman" pitchFamily="18" charset="0"/>
                <a:cs typeface="Times New Roman" pitchFamily="18" charset="0"/>
              </a:rPr>
              <a:t>Xuất phát từ một đối tượng (biểu diễn bằng một bản ghi) có thể có nhiều mối quan hệ đến những đối tượng khác nhau. Trong những quan hệ đó luôn phân biệt đối tượng là chủ của quan hệ và những đối tượng thành phần của quan hệ </a:t>
            </a:r>
          </a:p>
        </p:txBody>
      </p:sp>
    </p:spTree>
    <p:extLst>
      <p:ext uri="{BB962C8B-B14F-4D97-AF65-F5344CB8AC3E}">
        <p14:creationId xmlns:p14="http://schemas.microsoft.com/office/powerpoint/2010/main" val="241859093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 calcmode="lin" valueType="num">
                                      <p:cBhvr additive="base">
                                        <p:cTn id="7" dur="500" fill="hold"/>
                                        <p:tgtEl>
                                          <p:spTgt spid="378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891">
                                            <p:txEl>
                                              <p:pRg st="1" end="1"/>
                                            </p:txEl>
                                          </p:spTgt>
                                        </p:tgtEl>
                                        <p:attrNameLst>
                                          <p:attrName>style.visibility</p:attrName>
                                        </p:attrNameLst>
                                      </p:cBhvr>
                                      <p:to>
                                        <p:strVal val="visible"/>
                                      </p:to>
                                    </p:set>
                                    <p:anim calcmode="lin" valueType="num">
                                      <p:cBhvr additive="base">
                                        <p:cTn id="13" dur="500" fill="hold"/>
                                        <p:tgtEl>
                                          <p:spTgt spid="378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9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37</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13" y="711200"/>
            <a:ext cx="7343775" cy="5341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0308958"/>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45143" y="156029"/>
            <a:ext cx="11959772" cy="1143000"/>
          </a:xfrm>
        </p:spPr>
        <p:txBody>
          <a:bodyPr/>
          <a:lstStyle/>
          <a:p>
            <a:pPr eaLnBrk="1" hangingPunct="1">
              <a:defRPr/>
            </a:pPr>
            <a:r>
              <a:rPr lang="en-US" sz="3200" smtClean="0"/>
              <a:t>Mô </a:t>
            </a:r>
            <a:r>
              <a:rPr lang="en-US" sz="3200" smtClean="0"/>
              <a:t>hình phân cấp</a:t>
            </a:r>
          </a:p>
        </p:txBody>
      </p:sp>
      <p:sp>
        <p:nvSpPr>
          <p:cNvPr id="41987" name="Rectangle 3"/>
          <p:cNvSpPr>
            <a:spLocks noGrp="1" noChangeArrowheads="1"/>
          </p:cNvSpPr>
          <p:nvPr>
            <p:ph type="body" idx="1"/>
          </p:nvPr>
        </p:nvSpPr>
        <p:spPr>
          <a:xfrm>
            <a:off x="186267" y="1524000"/>
            <a:ext cx="11700933" cy="4953000"/>
          </a:xfrm>
        </p:spPr>
        <p:txBody>
          <a:bodyPr/>
          <a:lstStyle/>
          <a:p>
            <a:pPr eaLnBrk="1" hangingPunct="1">
              <a:lnSpc>
                <a:spcPct val="120000"/>
              </a:lnSpc>
              <a:defRPr/>
            </a:pPr>
            <a:r>
              <a:rPr lang="en-US" sz="2800" smtClean="0">
                <a:latin typeface="Times New Roman" pitchFamily="18" charset="0"/>
                <a:cs typeface="Times New Roman" pitchFamily="18" charset="0"/>
              </a:rPr>
              <a:t>Dữ liệu biểu diễn bằng tập các bản ghi, và mối quan hệ giữa dữ liệu biểu diễn bằng các mối nối như các con trỏ</a:t>
            </a:r>
          </a:p>
          <a:p>
            <a:pPr eaLnBrk="1" hangingPunct="1">
              <a:lnSpc>
                <a:spcPct val="120000"/>
              </a:lnSpc>
              <a:defRPr/>
            </a:pPr>
            <a:r>
              <a:rPr lang="en-US" sz="2800" smtClean="0">
                <a:latin typeface="Times New Roman" pitchFamily="18" charset="0"/>
                <a:cs typeface="Times New Roman" pitchFamily="18" charset="0"/>
              </a:rPr>
              <a:t>Mối quan hệ giữa hai đối tượng trong mô hình phân cấp thể hiện theo kiểu cha-con</a:t>
            </a:r>
          </a:p>
          <a:p>
            <a:pPr eaLnBrk="1" hangingPunct="1">
              <a:lnSpc>
                <a:spcPct val="120000"/>
              </a:lnSpc>
              <a:defRPr/>
            </a:pPr>
            <a:r>
              <a:rPr lang="en-US" sz="2800" smtClean="0">
                <a:latin typeface="Times New Roman" pitchFamily="18" charset="0"/>
                <a:cs typeface="Times New Roman" pitchFamily="18" charset="0"/>
              </a:rPr>
              <a:t>Sơ đồ các bản ghi cùng các quan hệ giữa chúng có cấu trúc như các cây chứ không phải các đồ thị</a:t>
            </a:r>
          </a:p>
        </p:txBody>
      </p:sp>
    </p:spTree>
    <p:extLst>
      <p:ext uri="{BB962C8B-B14F-4D97-AF65-F5344CB8AC3E}">
        <p14:creationId xmlns:p14="http://schemas.microsoft.com/office/powerpoint/2010/main" val="264940863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 calcmode="lin" valueType="num">
                                      <p:cBhvr additive="base">
                                        <p:cTn id="7" dur="500" fill="hold"/>
                                        <p:tgtEl>
                                          <p:spTgt spid="419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87">
                                            <p:txEl>
                                              <p:pRg st="1" end="1"/>
                                            </p:txEl>
                                          </p:spTgt>
                                        </p:tgtEl>
                                        <p:attrNameLst>
                                          <p:attrName>style.visibility</p:attrName>
                                        </p:attrNameLst>
                                      </p:cBhvr>
                                      <p:to>
                                        <p:strVal val="visible"/>
                                      </p:to>
                                    </p:set>
                                    <p:anim calcmode="lin" valueType="num">
                                      <p:cBhvr additive="base">
                                        <p:cTn id="13" dur="5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987">
                                            <p:txEl>
                                              <p:pRg st="2" end="2"/>
                                            </p:txEl>
                                          </p:spTgt>
                                        </p:tgtEl>
                                        <p:attrNameLst>
                                          <p:attrName>style.visibility</p:attrName>
                                        </p:attrNameLst>
                                      </p:cBhvr>
                                      <p:to>
                                        <p:strVal val="visible"/>
                                      </p:to>
                                    </p:set>
                                    <p:anim calcmode="lin" valueType="num">
                                      <p:cBhvr additive="base">
                                        <p:cTn id="19" dur="5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88900"/>
            <a:ext cx="12192000" cy="889000"/>
          </a:xfrm>
        </p:spPr>
        <p:txBody>
          <a:bodyPr/>
          <a:lstStyle/>
          <a:p>
            <a:pPr eaLnBrk="1" hangingPunct="1">
              <a:defRPr/>
            </a:pPr>
            <a:r>
              <a:rPr lang="en-US" sz="3200" smtClean="0"/>
              <a:t>2.3.4. Mô hình phân cấp (tt)</a:t>
            </a:r>
          </a:p>
        </p:txBody>
      </p:sp>
      <p:grpSp>
        <p:nvGrpSpPr>
          <p:cNvPr id="36868" name="Group 5"/>
          <p:cNvGrpSpPr>
            <a:grpSpLocks/>
          </p:cNvGrpSpPr>
          <p:nvPr/>
        </p:nvGrpSpPr>
        <p:grpSpPr bwMode="auto">
          <a:xfrm>
            <a:off x="580572" y="1421635"/>
            <a:ext cx="10464800" cy="4495800"/>
            <a:chOff x="1536" y="1912"/>
            <a:chExt cx="9360" cy="4571"/>
          </a:xfrm>
        </p:grpSpPr>
        <p:sp>
          <p:nvSpPr>
            <p:cNvPr id="36913" name="Line 40"/>
            <p:cNvSpPr>
              <a:spLocks noChangeShapeType="1"/>
            </p:cNvSpPr>
            <p:nvPr/>
          </p:nvSpPr>
          <p:spPr bwMode="auto">
            <a:xfrm>
              <a:off x="5454" y="4891"/>
              <a:ext cx="0" cy="63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36914" name="Line 41"/>
            <p:cNvSpPr>
              <a:spLocks noChangeShapeType="1"/>
            </p:cNvSpPr>
            <p:nvPr/>
          </p:nvSpPr>
          <p:spPr bwMode="auto">
            <a:xfrm>
              <a:off x="6915" y="2925"/>
              <a:ext cx="0" cy="44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36915" name="Text Box 42"/>
            <p:cNvSpPr txBox="1">
              <a:spLocks noChangeArrowheads="1"/>
            </p:cNvSpPr>
            <p:nvPr/>
          </p:nvSpPr>
          <p:spPr bwMode="auto">
            <a:xfrm>
              <a:off x="1536" y="4086"/>
              <a:ext cx="1100" cy="4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ko-KR" sz="1600">
                  <a:solidFill>
                    <a:srgbClr val="000000"/>
                  </a:solidFill>
                  <a:latin typeface="Times New Roman" pitchFamily="18" charset="0"/>
                  <a:ea typeface="Batang" pitchFamily="18" charset="-127"/>
                </a:rPr>
                <a:t>Mức 2:</a:t>
              </a:r>
              <a:endParaRPr lang="en-US" sz="1600"/>
            </a:p>
          </p:txBody>
        </p:sp>
        <p:sp>
          <p:nvSpPr>
            <p:cNvPr id="36916" name="Text Box 43"/>
            <p:cNvSpPr txBox="1">
              <a:spLocks noChangeArrowheads="1"/>
            </p:cNvSpPr>
            <p:nvPr/>
          </p:nvSpPr>
          <p:spPr bwMode="auto">
            <a:xfrm>
              <a:off x="1536" y="2260"/>
              <a:ext cx="1100" cy="4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ko-KR" sz="1600">
                  <a:solidFill>
                    <a:srgbClr val="000000"/>
                  </a:solidFill>
                  <a:latin typeface="Times New Roman" pitchFamily="18" charset="0"/>
                  <a:ea typeface="Batang" pitchFamily="18" charset="-127"/>
                </a:rPr>
                <a:t>Mức 1:</a:t>
              </a:r>
              <a:endParaRPr lang="en-US" sz="1600"/>
            </a:p>
          </p:txBody>
        </p:sp>
        <p:sp>
          <p:nvSpPr>
            <p:cNvPr id="36917" name="Text Box 44"/>
            <p:cNvSpPr txBox="1">
              <a:spLocks noChangeArrowheads="1"/>
            </p:cNvSpPr>
            <p:nvPr/>
          </p:nvSpPr>
          <p:spPr bwMode="auto">
            <a:xfrm>
              <a:off x="1536" y="5798"/>
              <a:ext cx="1100" cy="4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ko-KR" sz="1600">
                  <a:solidFill>
                    <a:srgbClr val="000000"/>
                  </a:solidFill>
                  <a:latin typeface="Times New Roman" pitchFamily="18" charset="0"/>
                  <a:ea typeface="Batang" pitchFamily="18" charset="-127"/>
                </a:rPr>
                <a:t>Mức 3:</a:t>
              </a:r>
              <a:endParaRPr lang="en-US" sz="1600"/>
            </a:p>
          </p:txBody>
        </p:sp>
        <p:sp>
          <p:nvSpPr>
            <p:cNvPr id="36918" name="Line 55"/>
            <p:cNvSpPr>
              <a:spLocks noChangeShapeType="1"/>
            </p:cNvSpPr>
            <p:nvPr/>
          </p:nvSpPr>
          <p:spPr bwMode="auto">
            <a:xfrm>
              <a:off x="5559" y="3366"/>
              <a:ext cx="312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nchor="ctr">
              <a:spAutoFit/>
            </a:bodyPr>
            <a:lstStyle/>
            <a:p>
              <a:endParaRPr lang="en-US"/>
            </a:p>
          </p:txBody>
        </p:sp>
        <p:sp>
          <p:nvSpPr>
            <p:cNvPr id="36919" name="Line 56"/>
            <p:cNvSpPr>
              <a:spLocks noChangeShapeType="1"/>
            </p:cNvSpPr>
            <p:nvPr/>
          </p:nvSpPr>
          <p:spPr bwMode="auto">
            <a:xfrm>
              <a:off x="5559" y="3366"/>
              <a:ext cx="0" cy="522"/>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36920" name="Line 57"/>
            <p:cNvSpPr>
              <a:spLocks noChangeShapeType="1"/>
            </p:cNvSpPr>
            <p:nvPr/>
          </p:nvSpPr>
          <p:spPr bwMode="auto">
            <a:xfrm>
              <a:off x="8688" y="3366"/>
              <a:ext cx="0" cy="49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grpSp>
      <p:graphicFrame>
        <p:nvGraphicFramePr>
          <p:cNvPr id="43014" name="Group 6"/>
          <p:cNvGraphicFramePr>
            <a:graphicFrameLocks noGrp="1"/>
          </p:cNvGraphicFramePr>
          <p:nvPr/>
        </p:nvGraphicFramePr>
        <p:xfrm>
          <a:off x="6527800" y="3684589"/>
          <a:ext cx="4648201" cy="693849"/>
        </p:xfrm>
        <a:graphic>
          <a:graphicData uri="http://schemas.openxmlformats.org/drawingml/2006/table">
            <a:tbl>
              <a:tblPr/>
              <a:tblGrid>
                <a:gridCol w="1504951"/>
                <a:gridCol w="1418167"/>
                <a:gridCol w="1725083"/>
              </a:tblGrid>
              <a:tr h="335126">
                <a:tc gridSpan="3">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1" i="0" u="none" strike="noStrike" cap="none" normalizeH="0" baseline="0" smtClean="0">
                          <a:ln>
                            <a:noFill/>
                          </a:ln>
                          <a:solidFill>
                            <a:srgbClr val="000000"/>
                          </a:solidFill>
                          <a:effectLst/>
                          <a:latin typeface="Times New Roman" pitchFamily="18" charset="0"/>
                          <a:ea typeface="Batang" pitchFamily="18" charset="-127"/>
                        </a:rPr>
                        <a:t>SVien</a:t>
                      </a:r>
                      <a:endParaRPr kumimoji="0" lang="en-US" sz="1600" b="0" i="0" u="none" strike="noStrike" cap="none" normalizeH="0" baseline="0" smtClean="0">
                        <a:ln>
                          <a:noFill/>
                        </a:ln>
                        <a:solidFill>
                          <a:schemeClr val="tx1"/>
                        </a:solidFill>
                        <a:effectLst/>
                        <a:latin typeface="Arial" charset="0"/>
                      </a:endParaRPr>
                    </a:p>
                  </a:txBody>
                  <a:tcPr marL="121920" marR="121920" marT="45699" marB="45699"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35861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rgbClr val="000000"/>
                          </a:solidFill>
                          <a:effectLst/>
                          <a:latin typeface="Times New Roman" pitchFamily="18" charset="0"/>
                          <a:ea typeface="Batang" pitchFamily="18" charset="-127"/>
                        </a:rPr>
                        <a:t>TenSV</a:t>
                      </a:r>
                      <a:endParaRPr kumimoji="0" lang="en-US" sz="1600" b="0" i="0" u="none" strike="noStrike" cap="none" normalizeH="0" baseline="0" smtClean="0">
                        <a:ln>
                          <a:noFill/>
                        </a:ln>
                        <a:solidFill>
                          <a:schemeClr val="tx1"/>
                        </a:solidFill>
                        <a:effectLst/>
                        <a:latin typeface="Arial" charset="0"/>
                      </a:endParaRPr>
                    </a:p>
                  </a:txBody>
                  <a:tcPr marL="121920" marR="121920" marT="45699" marB="45699"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rgbClr val="000000"/>
                          </a:solidFill>
                          <a:effectLst/>
                          <a:latin typeface="Times New Roman" pitchFamily="18" charset="0"/>
                          <a:ea typeface="Batang" pitchFamily="18" charset="-127"/>
                        </a:rPr>
                        <a:t>Lop</a:t>
                      </a:r>
                      <a:endParaRPr kumimoji="0" lang="en-US" sz="1600" b="0" i="0" u="none" strike="noStrike" cap="none" normalizeH="0" baseline="0" smtClean="0">
                        <a:ln>
                          <a:noFill/>
                        </a:ln>
                        <a:solidFill>
                          <a:schemeClr val="tx1"/>
                        </a:solidFill>
                        <a:effectLst/>
                        <a:latin typeface="Arial" charset="0"/>
                      </a:endParaRPr>
                    </a:p>
                  </a:txBody>
                  <a:tcPr marL="121920" marR="121920"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rgbClr val="000000"/>
                          </a:solidFill>
                          <a:effectLst/>
                          <a:latin typeface="Times New Roman" pitchFamily="18" charset="0"/>
                          <a:ea typeface="Batang" pitchFamily="18" charset="-127"/>
                        </a:rPr>
                        <a:t>Nganh</a:t>
                      </a:r>
                      <a:endParaRPr kumimoji="0" lang="en-US" sz="1600" b="0" i="0" u="none" strike="noStrike" cap="none" normalizeH="0" baseline="0" smtClean="0">
                        <a:ln>
                          <a:noFill/>
                        </a:ln>
                        <a:solidFill>
                          <a:schemeClr val="tx1"/>
                        </a:solidFill>
                        <a:effectLst/>
                        <a:latin typeface="Arial" charset="0"/>
                      </a:endParaRPr>
                    </a:p>
                  </a:txBody>
                  <a:tcPr marL="121920" marR="121920" marT="45699" marB="45699"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3026" name="Group 18"/>
          <p:cNvGraphicFramePr>
            <a:graphicFrameLocks noGrp="1"/>
          </p:cNvGraphicFramePr>
          <p:nvPr/>
        </p:nvGraphicFramePr>
        <p:xfrm>
          <a:off x="3693584" y="3692525"/>
          <a:ext cx="2565400" cy="762000"/>
        </p:xfrm>
        <a:graphic>
          <a:graphicData uri="http://schemas.openxmlformats.org/drawingml/2006/table">
            <a:tbl>
              <a:tblPr/>
              <a:tblGrid>
                <a:gridCol w="1049867"/>
                <a:gridCol w="1515533"/>
              </a:tblGrid>
              <a:tr h="355600">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1" i="0" u="none" strike="noStrike" cap="none" normalizeH="0" baseline="0" smtClean="0">
                          <a:ln>
                            <a:noFill/>
                          </a:ln>
                          <a:solidFill>
                            <a:srgbClr val="000000"/>
                          </a:solidFill>
                          <a:effectLst/>
                          <a:latin typeface="Times New Roman" pitchFamily="18" charset="0"/>
                          <a:ea typeface="Batang" pitchFamily="18" charset="-127"/>
                        </a:rPr>
                        <a:t>HPhan</a:t>
                      </a:r>
                      <a:endParaRPr kumimoji="0" lang="en-US" sz="1600" b="0" i="0" u="none" strike="noStrike" cap="none" normalizeH="0" baseline="0" smtClean="0">
                        <a:ln>
                          <a:noFill/>
                        </a:ln>
                        <a:solidFill>
                          <a:schemeClr val="tx1"/>
                        </a:solidFill>
                        <a:effectLst/>
                        <a:latin typeface="Arial" charset="0"/>
                      </a:endParaRPr>
                    </a:p>
                  </a:txBody>
                  <a:tcPr marL="121920" marR="12192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r h="4064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rgbClr val="000000"/>
                          </a:solidFill>
                          <a:effectLst/>
                          <a:latin typeface="Times New Roman" pitchFamily="18" charset="0"/>
                          <a:ea typeface="Batang" pitchFamily="18" charset="-127"/>
                        </a:rPr>
                        <a:t>TenHP</a:t>
                      </a:r>
                      <a:endParaRPr kumimoji="0" lang="en-US" sz="1600" b="0" i="0" u="none" strike="noStrike" cap="none" normalizeH="0" baseline="0" smtClean="0">
                        <a:ln>
                          <a:noFill/>
                        </a:ln>
                        <a:solidFill>
                          <a:schemeClr val="tx1"/>
                        </a:solidFill>
                        <a:effectLst/>
                        <a:latin typeface="Arial" charset="0"/>
                      </a:endParaRPr>
                    </a:p>
                  </a:txBody>
                  <a:tcPr marL="121920" marR="12192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rgbClr val="000000"/>
                          </a:solidFill>
                          <a:effectLst/>
                          <a:latin typeface="Times New Roman" pitchFamily="18" charset="0"/>
                          <a:ea typeface="Batang" pitchFamily="18" charset="-127"/>
                        </a:rPr>
                        <a:t>SLuong</a:t>
                      </a:r>
                      <a:endParaRPr kumimoji="0" lang="en-US" sz="1600" b="0" i="0" u="none" strike="noStrike" cap="none" normalizeH="0" baseline="0" smtClean="0">
                        <a:ln>
                          <a:noFill/>
                        </a:ln>
                        <a:solidFill>
                          <a:schemeClr val="tx1"/>
                        </a:solidFill>
                        <a:effectLst/>
                        <a:latin typeface="Arial" charset="0"/>
                      </a:endParaRPr>
                    </a:p>
                  </a:txBody>
                  <a:tcPr marL="121920" marR="12192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3036" name="Group 28"/>
          <p:cNvGraphicFramePr>
            <a:graphicFrameLocks noGrp="1"/>
          </p:cNvGraphicFramePr>
          <p:nvPr/>
        </p:nvGraphicFramePr>
        <p:xfrm>
          <a:off x="3225801" y="5307014"/>
          <a:ext cx="3382433" cy="735117"/>
        </p:xfrm>
        <a:graphic>
          <a:graphicData uri="http://schemas.openxmlformats.org/drawingml/2006/table">
            <a:tbl>
              <a:tblPr/>
              <a:tblGrid>
                <a:gridCol w="1166284"/>
                <a:gridCol w="876300"/>
                <a:gridCol w="1339849"/>
              </a:tblGrid>
              <a:tr h="335135">
                <a:tc gridSpan="3">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1" i="0" u="none" strike="noStrike" cap="none" normalizeH="0" baseline="0" smtClean="0">
                          <a:ln>
                            <a:noFill/>
                          </a:ln>
                          <a:solidFill>
                            <a:srgbClr val="000000"/>
                          </a:solidFill>
                          <a:effectLst/>
                          <a:latin typeface="Times New Roman" pitchFamily="18" charset="0"/>
                          <a:ea typeface="Batang" pitchFamily="18" charset="-127"/>
                        </a:rPr>
                        <a:t>MHoc</a:t>
                      </a:r>
                      <a:endParaRPr kumimoji="0" lang="en-US" sz="1600" b="0" i="0" u="none" strike="noStrike" cap="none" normalizeH="0" baseline="0" smtClean="0">
                        <a:ln>
                          <a:noFill/>
                        </a:ln>
                        <a:solidFill>
                          <a:schemeClr val="tx1"/>
                        </a:solidFill>
                        <a:effectLst/>
                        <a:latin typeface="Arial" charset="0"/>
                      </a:endParaRPr>
                    </a:p>
                  </a:txBody>
                  <a:tcPr marL="121920" marR="121920" marT="45700" marB="4570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39987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rgbClr val="000000"/>
                          </a:solidFill>
                          <a:effectLst/>
                          <a:latin typeface="Times New Roman" pitchFamily="18" charset="0"/>
                          <a:ea typeface="Batang" pitchFamily="18" charset="-127"/>
                        </a:rPr>
                        <a:t>TenMH</a:t>
                      </a:r>
                      <a:endParaRPr kumimoji="0" lang="en-US" sz="1600" b="0" i="0" u="none" strike="noStrike" cap="none" normalizeH="0" baseline="0" smtClean="0">
                        <a:ln>
                          <a:noFill/>
                        </a:ln>
                        <a:solidFill>
                          <a:schemeClr val="tx1"/>
                        </a:solidFill>
                        <a:effectLst/>
                        <a:latin typeface="Arial" charset="0"/>
                      </a:endParaRPr>
                    </a:p>
                  </a:txBody>
                  <a:tcPr marL="121920" marR="121920" marT="45700" marB="4570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rgbClr val="000000"/>
                          </a:solidFill>
                          <a:effectLst/>
                          <a:latin typeface="Times New Roman" pitchFamily="18" charset="0"/>
                          <a:ea typeface="Batang" pitchFamily="18" charset="-127"/>
                        </a:rPr>
                        <a:t>Khoa</a:t>
                      </a:r>
                      <a:endParaRPr kumimoji="0" lang="en-US" sz="1600" b="0" i="0" u="none" strike="noStrike" cap="none" normalizeH="0" baseline="0" smtClean="0">
                        <a:ln>
                          <a:noFill/>
                        </a:ln>
                        <a:solidFill>
                          <a:schemeClr val="tx1"/>
                        </a:solidFill>
                        <a:effectLst/>
                        <a:latin typeface="Arial" charset="0"/>
                      </a:endParaRPr>
                    </a:p>
                  </a:txBody>
                  <a:tcPr marL="121920" marR="121920" marT="45700" marB="457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rgbClr val="000000"/>
                          </a:solidFill>
                          <a:effectLst/>
                          <a:latin typeface="Times New Roman" pitchFamily="18" charset="0"/>
                          <a:ea typeface="Batang" pitchFamily="18" charset="-127"/>
                        </a:rPr>
                        <a:t>TinChi</a:t>
                      </a:r>
                      <a:endParaRPr kumimoji="0" lang="en-US" sz="1600" b="0" i="0" u="none" strike="noStrike" cap="none" normalizeH="0" baseline="0" smtClean="0">
                        <a:ln>
                          <a:noFill/>
                        </a:ln>
                        <a:solidFill>
                          <a:schemeClr val="tx1"/>
                        </a:solidFill>
                        <a:effectLst/>
                        <a:latin typeface="Arial" charset="0"/>
                      </a:endParaRPr>
                    </a:p>
                  </a:txBody>
                  <a:tcPr marL="121920" marR="121920" marT="45700" marB="4570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3053" name="Group 45"/>
          <p:cNvGraphicFramePr>
            <a:graphicFrameLocks noGrp="1"/>
          </p:cNvGraphicFramePr>
          <p:nvPr/>
        </p:nvGraphicFramePr>
        <p:xfrm>
          <a:off x="5325533" y="1752600"/>
          <a:ext cx="3033184" cy="762000"/>
        </p:xfrm>
        <a:graphic>
          <a:graphicData uri="http://schemas.openxmlformats.org/drawingml/2006/table">
            <a:tbl>
              <a:tblPr/>
              <a:tblGrid>
                <a:gridCol w="1399117"/>
                <a:gridCol w="1634067"/>
              </a:tblGrid>
              <a:tr h="363538">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1" i="0" u="none" strike="noStrike" cap="none" normalizeH="0" baseline="0" smtClean="0">
                          <a:ln>
                            <a:noFill/>
                          </a:ln>
                          <a:solidFill>
                            <a:srgbClr val="000000"/>
                          </a:solidFill>
                          <a:effectLst/>
                          <a:latin typeface="Times New Roman" pitchFamily="18" charset="0"/>
                          <a:ea typeface="Batang" pitchFamily="18" charset="-127"/>
                        </a:rPr>
                        <a:t>KQua</a:t>
                      </a:r>
                      <a:endParaRPr kumimoji="0" lang="en-US" sz="1600" b="0" i="0" u="none" strike="noStrike" cap="none" normalizeH="0" baseline="0" smtClean="0">
                        <a:ln>
                          <a:noFill/>
                        </a:ln>
                        <a:solidFill>
                          <a:schemeClr val="tx1"/>
                        </a:solidFill>
                        <a:effectLst/>
                        <a:latin typeface="Arial" charset="0"/>
                      </a:endParaRPr>
                    </a:p>
                  </a:txBody>
                  <a:tcPr marL="121920" marR="12192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r h="398462">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rgbClr val="000000"/>
                          </a:solidFill>
                          <a:effectLst/>
                          <a:latin typeface="Times New Roman" pitchFamily="18" charset="0"/>
                          <a:ea typeface="Batang" pitchFamily="18" charset="-127"/>
                        </a:rPr>
                        <a:t>DiemTH</a:t>
                      </a:r>
                      <a:endParaRPr kumimoji="0" lang="en-US" sz="1600" b="0" i="0" u="none" strike="noStrike" cap="none" normalizeH="0" baseline="0" smtClean="0">
                        <a:ln>
                          <a:noFill/>
                        </a:ln>
                        <a:solidFill>
                          <a:schemeClr val="tx1"/>
                        </a:solidFill>
                        <a:effectLst/>
                        <a:latin typeface="Arial" charset="0"/>
                      </a:endParaRPr>
                    </a:p>
                  </a:txBody>
                  <a:tcPr marL="121920" marR="12192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rgbClr val="000000"/>
                          </a:solidFill>
                          <a:effectLst/>
                          <a:latin typeface="Times New Roman" pitchFamily="18" charset="0"/>
                          <a:ea typeface="Batang" pitchFamily="18" charset="-127"/>
                        </a:rPr>
                        <a:t>DiemLT</a:t>
                      </a:r>
                      <a:endParaRPr kumimoji="0" lang="en-US" sz="1600" b="0" i="0" u="none" strike="noStrike" cap="none" normalizeH="0" baseline="0" smtClean="0">
                        <a:ln>
                          <a:noFill/>
                        </a:ln>
                        <a:solidFill>
                          <a:schemeClr val="tx1"/>
                        </a:solidFill>
                        <a:effectLst/>
                        <a:latin typeface="Arial" charset="0"/>
                      </a:endParaRPr>
                    </a:p>
                  </a:txBody>
                  <a:tcPr marL="121920" marR="12192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70060891"/>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8"/>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80A2719F-A3D1-4CB3-9C1D-819BF762FA72}" type="slidenum">
              <a:rPr lang="en-US">
                <a:solidFill>
                  <a:srgbClr val="FFC000"/>
                </a:solidFill>
                <a:latin typeface="Palatino Linotype" pitchFamily="18" charset="0"/>
              </a:rPr>
              <a:pPr/>
              <a:t>4</a:t>
            </a:fld>
            <a:endParaRPr lang="en-US">
              <a:solidFill>
                <a:srgbClr val="FFC000"/>
              </a:solidFill>
              <a:latin typeface="Palatino Linotype" pitchFamily="18" charset="0"/>
            </a:endParaRPr>
          </a:p>
        </p:txBody>
      </p:sp>
      <p:sp>
        <p:nvSpPr>
          <p:cNvPr id="16387" name="Content Placeholder 1"/>
          <p:cNvSpPr>
            <a:spLocks noGrp="1"/>
          </p:cNvSpPr>
          <p:nvPr>
            <p:ph idx="1"/>
          </p:nvPr>
        </p:nvSpPr>
        <p:spPr>
          <a:xfrm>
            <a:off x="609600" y="1966913"/>
            <a:ext cx="10972800" cy="2108200"/>
          </a:xfrm>
        </p:spPr>
        <p:txBody>
          <a:bodyPr/>
          <a:lstStyle/>
          <a:p>
            <a:pPr marL="0" indent="0" algn="ctr" eaLnBrk="1" hangingPunct="1">
              <a:buNone/>
            </a:pPr>
            <a:r>
              <a:rPr lang="en-US" sz="4400" b="1" dirty="0" err="1" smtClean="0">
                <a:solidFill>
                  <a:srgbClr val="002060"/>
                </a:solidFill>
                <a:latin typeface="Tahoma" pitchFamily="34" charset="0"/>
                <a:ea typeface="Tahoma" pitchFamily="34" charset="0"/>
                <a:cs typeface="Tahoma" pitchFamily="34" charset="0"/>
              </a:rPr>
              <a:t>GIỚI</a:t>
            </a:r>
            <a:r>
              <a:rPr lang="en-US" sz="4400" b="1" dirty="0" smtClean="0">
                <a:solidFill>
                  <a:srgbClr val="002060"/>
                </a:solidFill>
                <a:latin typeface="Tahoma" pitchFamily="34" charset="0"/>
                <a:ea typeface="Tahoma" pitchFamily="34" charset="0"/>
                <a:cs typeface="Tahoma" pitchFamily="34" charset="0"/>
              </a:rPr>
              <a:t> </a:t>
            </a:r>
            <a:r>
              <a:rPr lang="en-US" sz="4400" b="1" dirty="0" err="1" smtClean="0">
                <a:solidFill>
                  <a:srgbClr val="002060"/>
                </a:solidFill>
                <a:latin typeface="Tahoma" pitchFamily="34" charset="0"/>
                <a:ea typeface="Tahoma" pitchFamily="34" charset="0"/>
                <a:cs typeface="Tahoma" pitchFamily="34" charset="0"/>
              </a:rPr>
              <a:t>THIỆU</a:t>
            </a:r>
            <a:r>
              <a:rPr lang="en-US" sz="4400" b="1" dirty="0" smtClean="0">
                <a:solidFill>
                  <a:srgbClr val="002060"/>
                </a:solidFill>
                <a:latin typeface="Tahoma" pitchFamily="34" charset="0"/>
                <a:ea typeface="Tahoma" pitchFamily="34" charset="0"/>
                <a:cs typeface="Tahoma" pitchFamily="34" charset="0"/>
              </a:rPr>
              <a:t> CHUNG</a:t>
            </a:r>
            <a:endParaRPr lang="en-US" sz="4400" b="1" dirty="0">
              <a:solidFill>
                <a:srgbClr val="00206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394203458"/>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itchFamily="34" charset="0"/>
                <a:cs typeface="Arial" pitchFamily="34" charset="0"/>
              </a:rPr>
              <a:t>Mô</a:t>
            </a:r>
            <a:r>
              <a:rPr lang="en-US" dirty="0" smtClean="0">
                <a:latin typeface="Arial" pitchFamily="34" charset="0"/>
                <a:cs typeface="Arial" pitchFamily="34" charset="0"/>
              </a:rPr>
              <a:t> </a:t>
            </a:r>
            <a:r>
              <a:rPr lang="en-US" dirty="0" err="1" smtClean="0">
                <a:latin typeface="Arial" pitchFamily="34" charset="0"/>
                <a:cs typeface="Arial" pitchFamily="34" charset="0"/>
              </a:rPr>
              <a:t>hình</a:t>
            </a:r>
            <a:r>
              <a:rPr lang="en-US" dirty="0" smtClean="0">
                <a:latin typeface="Arial" pitchFamily="34" charset="0"/>
                <a:cs typeface="Arial" pitchFamily="34" charset="0"/>
              </a:rPr>
              <a:t> </a:t>
            </a:r>
            <a:r>
              <a:rPr lang="en-US" dirty="0" err="1" smtClean="0">
                <a:latin typeface="Arial" pitchFamily="34" charset="0"/>
                <a:cs typeface="Arial" pitchFamily="34" charset="0"/>
              </a:rPr>
              <a:t>dữ</a:t>
            </a:r>
            <a:r>
              <a:rPr lang="en-US" dirty="0" smtClean="0">
                <a:latin typeface="Arial" pitchFamily="34" charset="0"/>
                <a:cs typeface="Arial" pitchFamily="34" charset="0"/>
              </a:rPr>
              <a:t> </a:t>
            </a:r>
            <a:r>
              <a:rPr lang="en-US" dirty="0" err="1" smtClean="0">
                <a:latin typeface="Arial" pitchFamily="34" charset="0"/>
                <a:cs typeface="Arial" pitchFamily="34" charset="0"/>
              </a:rPr>
              <a:t>liệu</a:t>
            </a:r>
            <a:r>
              <a:rPr lang="en-US" dirty="0" smtClean="0">
                <a:latin typeface="Arial" pitchFamily="34" charset="0"/>
                <a:cs typeface="Arial" pitchFamily="34" charset="0"/>
              </a:rPr>
              <a:t> </a:t>
            </a:r>
            <a:r>
              <a:rPr lang="en-US" dirty="0" err="1" smtClean="0">
                <a:latin typeface="Arial" pitchFamily="34" charset="0"/>
                <a:cs typeface="Arial" pitchFamily="34" charset="0"/>
              </a:rPr>
              <a:t>quan</a:t>
            </a:r>
            <a:r>
              <a:rPr lang="en-US" dirty="0" smtClean="0">
                <a:latin typeface="Arial" pitchFamily="34" charset="0"/>
                <a:cs typeface="Arial" pitchFamily="34" charset="0"/>
              </a:rPr>
              <a:t> </a:t>
            </a:r>
            <a:r>
              <a:rPr lang="en-US" dirty="0" err="1" smtClean="0">
                <a:latin typeface="Arial" pitchFamily="34" charset="0"/>
                <a:cs typeface="Arial" pitchFamily="34" charset="0"/>
              </a:rPr>
              <a:t>hệ</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US" sz="2800" dirty="0" smtClean="0">
                <a:latin typeface="Times New Roman" pitchFamily="18" charset="0"/>
                <a:cs typeface="Times New Roman" pitchFamily="18" charset="0"/>
              </a:rPr>
              <a:t>D</a:t>
            </a:r>
            <a:r>
              <a:rPr lang="vi-VN" sz="2800" dirty="0" smtClean="0">
                <a:latin typeface="Times New Roman" pitchFamily="18" charset="0"/>
                <a:cs typeface="Times New Roman" pitchFamily="18" charset="0"/>
              </a:rPr>
              <a:t>o </a:t>
            </a:r>
            <a:r>
              <a:rPr lang="vi-VN" sz="2800" dirty="0">
                <a:latin typeface="Times New Roman" pitchFamily="18" charset="0"/>
                <a:cs typeface="Times New Roman" pitchFamily="18" charset="0"/>
              </a:rPr>
              <a:t>E.F.Codd </a:t>
            </a:r>
            <a:r>
              <a:rPr lang="vi-VN" sz="2800" dirty="0" smtClean="0">
                <a:latin typeface="Times New Roman" pitchFamily="18" charset="0"/>
                <a:cs typeface="Times New Roman" pitchFamily="18" charset="0"/>
              </a:rPr>
              <a:t>đề</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xuất </a:t>
            </a:r>
            <a:r>
              <a:rPr lang="vi-VN" sz="2800" dirty="0">
                <a:latin typeface="Times New Roman" pitchFamily="18" charset="0"/>
                <a:cs typeface="Times New Roman" pitchFamily="18" charset="0"/>
              </a:rPr>
              <a:t>năm 1970</a:t>
            </a:r>
            <a:r>
              <a:rPr lang="vi-VN" sz="2800" dirty="0"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a:p>
            <a:r>
              <a:rPr lang="vi-VN" sz="2800" dirty="0" smtClean="0">
                <a:latin typeface="Times New Roman" pitchFamily="18" charset="0"/>
                <a:cs typeface="Times New Roman" pitchFamily="18" charset="0"/>
              </a:rPr>
              <a:t>Nền </a:t>
            </a:r>
            <a:r>
              <a:rPr lang="vi-VN" sz="2800" dirty="0">
                <a:latin typeface="Times New Roman" pitchFamily="18" charset="0"/>
                <a:cs typeface="Times New Roman" pitchFamily="18" charset="0"/>
              </a:rPr>
              <a:t>tảng </a:t>
            </a:r>
            <a:r>
              <a:rPr lang="vi-VN" sz="2800" dirty="0" smtClean="0">
                <a:latin typeface="Times New Roman" pitchFamily="18" charset="0"/>
                <a:cs typeface="Times New Roman" pitchFamily="18" charset="0"/>
              </a:rPr>
              <a:t>cơ</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bản </a:t>
            </a:r>
            <a:r>
              <a:rPr lang="vi-VN" sz="2800" dirty="0">
                <a:latin typeface="Times New Roman" pitchFamily="18" charset="0"/>
                <a:cs typeface="Times New Roman" pitchFamily="18" charset="0"/>
              </a:rPr>
              <a:t>là khái niệm lý </a:t>
            </a:r>
            <a:r>
              <a:rPr lang="vi-VN" sz="2800" dirty="0" smtClean="0">
                <a:latin typeface="Times New Roman" pitchFamily="18" charset="0"/>
                <a:cs typeface="Times New Roman" pitchFamily="18" charset="0"/>
              </a:rPr>
              <a:t>thuyết </a:t>
            </a:r>
            <a:r>
              <a:rPr lang="vi-VN" sz="2800" dirty="0">
                <a:latin typeface="Times New Roman" pitchFamily="18" charset="0"/>
                <a:cs typeface="Times New Roman" pitchFamily="18" charset="0"/>
              </a:rPr>
              <a:t>tập hợp trên các quan hệ, tức là tập của các </a:t>
            </a:r>
            <a:r>
              <a:rPr lang="vi-VN" sz="2800" dirty="0" smtClean="0">
                <a:latin typeface="Times New Roman" pitchFamily="18" charset="0"/>
                <a:cs typeface="Times New Roman" pitchFamily="18" charset="0"/>
              </a:rPr>
              <a:t>bộ</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giá trị</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a:t>
            </a:r>
            <a:r>
              <a:rPr lang="vi-VN" sz="2800" dirty="0">
                <a:latin typeface="Times New Roman" pitchFamily="18" charset="0"/>
                <a:cs typeface="Times New Roman" pitchFamily="18" charset="0"/>
              </a:rPr>
              <a:t>value tuples). </a:t>
            </a:r>
            <a:endParaRPr lang="en-US" sz="2800" dirty="0" smtClean="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Sử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dụng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khái </a:t>
            </a:r>
            <a:r>
              <a:rPr lang="vi-VN" sz="2800" dirty="0">
                <a:latin typeface="Times New Roman" pitchFamily="18" charset="0"/>
                <a:cs typeface="Times New Roman" pitchFamily="18" charset="0"/>
              </a:rPr>
              <a:t>niệm </a:t>
            </a:r>
            <a:r>
              <a:rPr lang="en-US" sz="2800" dirty="0" smtClean="0">
                <a:latin typeface="Times New Roman" pitchFamily="18" charset="0"/>
                <a:cs typeface="Times New Roman" pitchFamily="18" charset="0"/>
              </a:rPr>
              <a:t>l</a:t>
            </a:r>
            <a:r>
              <a:rPr lang="vi-VN" sz="2800" dirty="0" smtClean="0">
                <a:latin typeface="Times New Roman" pitchFamily="18" charset="0"/>
                <a:cs typeface="Times New Roman" pitchFamily="18" charset="0"/>
              </a:rPr>
              <a:t>à </a:t>
            </a:r>
            <a:r>
              <a:rPr lang="vi-VN" sz="2800" dirty="0">
                <a:latin typeface="Times New Roman" pitchFamily="18" charset="0"/>
                <a:cs typeface="Times New Roman" pitchFamily="18" charset="0"/>
              </a:rPr>
              <a:t>thuộc tính (attribute), quan </a:t>
            </a:r>
            <a:r>
              <a:rPr lang="vi-VN" sz="2800" dirty="0"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(relation</a:t>
            </a:r>
            <a:r>
              <a:rPr lang="vi-VN" sz="2800" dirty="0">
                <a:latin typeface="Times New Roman" pitchFamily="18" charset="0"/>
                <a:cs typeface="Times New Roman" pitchFamily="18" charset="0"/>
              </a:rPr>
              <a:t>), lược </a:t>
            </a:r>
            <a:r>
              <a:rPr lang="vi-VN" sz="2800" dirty="0" smtClean="0">
                <a:latin typeface="Times New Roman" pitchFamily="18" charset="0"/>
                <a:cs typeface="Times New Roman" pitchFamily="18" charset="0"/>
              </a:rPr>
              <a:t>đồ</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quan hệ</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a:t>
            </a:r>
            <a:r>
              <a:rPr lang="vi-VN" sz="2800" dirty="0">
                <a:latin typeface="Times New Roman" pitchFamily="18" charset="0"/>
                <a:cs typeface="Times New Roman" pitchFamily="18" charset="0"/>
              </a:rPr>
              <a:t>relation schema</a:t>
            </a:r>
            <a:r>
              <a:rPr lang="vi-VN" sz="2800"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 </a:t>
            </a:r>
            <a:r>
              <a:rPr lang="vi-VN" sz="2800" dirty="0">
                <a:latin typeface="Times New Roman" pitchFamily="18" charset="0"/>
                <a:cs typeface="Times New Roman" pitchFamily="18" charset="0"/>
              </a:rPr>
              <a:t>bộ(tuple), </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khóa </a:t>
            </a:r>
            <a:r>
              <a:rPr lang="vi-VN" sz="2800" dirty="0">
                <a:latin typeface="Times New Roman" pitchFamily="18" charset="0"/>
                <a:cs typeface="Times New Roman" pitchFamily="18" charset="0"/>
              </a:rPr>
              <a:t>(key). </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40</a:t>
            </a:fld>
            <a:endParaRPr lang="en-US"/>
          </a:p>
        </p:txBody>
      </p:sp>
    </p:spTree>
    <p:extLst>
      <p:ext uri="{BB962C8B-B14F-4D97-AF65-F5344CB8AC3E}">
        <p14:creationId xmlns:p14="http://schemas.microsoft.com/office/powerpoint/2010/main" val="581462127"/>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itchFamily="34" charset="0"/>
                <a:cs typeface="Arial" pitchFamily="34" charset="0"/>
              </a:rPr>
              <a:t>Ví</a:t>
            </a:r>
            <a:r>
              <a:rPr lang="en-US" dirty="0" smtClean="0">
                <a:latin typeface="Arial" pitchFamily="34" charset="0"/>
                <a:cs typeface="Arial" pitchFamily="34" charset="0"/>
              </a:rPr>
              <a:t> </a:t>
            </a:r>
            <a:r>
              <a:rPr lang="en-US" dirty="0" err="1" smtClean="0">
                <a:latin typeface="Arial" pitchFamily="34" charset="0"/>
                <a:cs typeface="Arial" pitchFamily="34" charset="0"/>
              </a:rPr>
              <a:t>dụ</a:t>
            </a:r>
            <a:r>
              <a:rPr lang="en-US" dirty="0" smtClean="0">
                <a:latin typeface="Arial" pitchFamily="34" charset="0"/>
                <a:cs typeface="Arial" pitchFamily="34" charset="0"/>
              </a:rPr>
              <a:t> - </a:t>
            </a:r>
            <a:r>
              <a:rPr lang="en-US" dirty="0" err="1" smtClean="0">
                <a:latin typeface="Arial" pitchFamily="34" charset="0"/>
                <a:cs typeface="Arial" pitchFamily="34" charset="0"/>
              </a:rPr>
              <a:t>Mô</a:t>
            </a:r>
            <a:r>
              <a:rPr lang="en-US" dirty="0" smtClean="0">
                <a:latin typeface="Arial" pitchFamily="34" charset="0"/>
                <a:cs typeface="Arial" pitchFamily="34" charset="0"/>
              </a:rPr>
              <a:t> </a:t>
            </a:r>
            <a:r>
              <a:rPr lang="en-US" dirty="0" err="1" smtClean="0">
                <a:latin typeface="Arial" pitchFamily="34" charset="0"/>
                <a:cs typeface="Arial" pitchFamily="34" charset="0"/>
              </a:rPr>
              <a:t>hình</a:t>
            </a:r>
            <a:r>
              <a:rPr lang="en-US" dirty="0" smtClean="0">
                <a:latin typeface="Arial" pitchFamily="34" charset="0"/>
                <a:cs typeface="Arial" pitchFamily="34" charset="0"/>
              </a:rPr>
              <a:t> </a:t>
            </a:r>
            <a:r>
              <a:rPr lang="en-US" dirty="0" err="1" smtClean="0">
                <a:latin typeface="Arial" pitchFamily="34" charset="0"/>
                <a:cs typeface="Arial" pitchFamily="34" charset="0"/>
              </a:rPr>
              <a:t>dữ</a:t>
            </a:r>
            <a:r>
              <a:rPr lang="en-US" dirty="0" smtClean="0">
                <a:latin typeface="Arial" pitchFamily="34" charset="0"/>
                <a:cs typeface="Arial" pitchFamily="34" charset="0"/>
              </a:rPr>
              <a:t> </a:t>
            </a:r>
            <a:r>
              <a:rPr lang="en-US" dirty="0" err="1" smtClean="0">
                <a:latin typeface="Arial" pitchFamily="34" charset="0"/>
                <a:cs typeface="Arial" pitchFamily="34" charset="0"/>
              </a:rPr>
              <a:t>liệu</a:t>
            </a:r>
            <a:r>
              <a:rPr lang="en-US" dirty="0" smtClean="0">
                <a:latin typeface="Arial" pitchFamily="34" charset="0"/>
                <a:cs typeface="Arial" pitchFamily="34" charset="0"/>
              </a:rPr>
              <a:t> </a:t>
            </a:r>
            <a:r>
              <a:rPr lang="en-US" dirty="0" err="1" smtClean="0">
                <a:latin typeface="Arial" pitchFamily="34" charset="0"/>
                <a:cs typeface="Arial" pitchFamily="34" charset="0"/>
              </a:rPr>
              <a:t>quan</a:t>
            </a:r>
            <a:r>
              <a:rPr lang="en-US" dirty="0" smtClean="0">
                <a:latin typeface="Arial" pitchFamily="34" charset="0"/>
                <a:cs typeface="Arial" pitchFamily="34" charset="0"/>
              </a:rPr>
              <a:t> </a:t>
            </a:r>
            <a:r>
              <a:rPr lang="en-US" dirty="0" err="1" smtClean="0">
                <a:latin typeface="Arial" pitchFamily="34" charset="0"/>
                <a:cs typeface="Arial" pitchFamily="34" charset="0"/>
              </a:rPr>
              <a:t>hệ</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41</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7146" y="2043436"/>
            <a:ext cx="4828208" cy="4000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3237947"/>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itchFamily="34" charset="0"/>
                <a:cs typeface="Arial" pitchFamily="34" charset="0"/>
              </a:rPr>
              <a:t>Mô</a:t>
            </a:r>
            <a:r>
              <a:rPr lang="en-US" dirty="0" smtClean="0">
                <a:latin typeface="Arial" pitchFamily="34" charset="0"/>
                <a:cs typeface="Arial" pitchFamily="34" charset="0"/>
              </a:rPr>
              <a:t> </a:t>
            </a:r>
            <a:r>
              <a:rPr lang="en-US" dirty="0" err="1" smtClean="0">
                <a:latin typeface="Arial" pitchFamily="34" charset="0"/>
                <a:cs typeface="Arial" pitchFamily="34" charset="0"/>
              </a:rPr>
              <a:t>hình</a:t>
            </a:r>
            <a:r>
              <a:rPr lang="en-US" dirty="0" smtClean="0">
                <a:latin typeface="Arial" pitchFamily="34" charset="0"/>
                <a:cs typeface="Arial" pitchFamily="34" charset="0"/>
              </a:rPr>
              <a:t> </a:t>
            </a:r>
            <a:r>
              <a:rPr lang="en-US" dirty="0" err="1" smtClean="0">
                <a:latin typeface="Arial" pitchFamily="34" charset="0"/>
                <a:cs typeface="Arial" pitchFamily="34" charset="0"/>
              </a:rPr>
              <a:t>dữ</a:t>
            </a:r>
            <a:r>
              <a:rPr lang="en-US" dirty="0" smtClean="0">
                <a:latin typeface="Arial" pitchFamily="34" charset="0"/>
                <a:cs typeface="Arial" pitchFamily="34" charset="0"/>
              </a:rPr>
              <a:t> </a:t>
            </a:r>
            <a:r>
              <a:rPr lang="en-US" dirty="0" err="1" smtClean="0">
                <a:latin typeface="Arial" pitchFamily="34" charset="0"/>
                <a:cs typeface="Arial" pitchFamily="34" charset="0"/>
              </a:rPr>
              <a:t>liệu</a:t>
            </a:r>
            <a:r>
              <a:rPr lang="en-US" dirty="0" smtClean="0">
                <a:latin typeface="Arial" pitchFamily="34" charset="0"/>
                <a:cs typeface="Arial" pitchFamily="34" charset="0"/>
              </a:rPr>
              <a:t> </a:t>
            </a:r>
            <a:r>
              <a:rPr lang="en-US" dirty="0" err="1" smtClean="0">
                <a:latin typeface="Arial" pitchFamily="34" charset="0"/>
                <a:cs typeface="Arial" pitchFamily="34" charset="0"/>
              </a:rPr>
              <a:t>hướng</a:t>
            </a:r>
            <a:r>
              <a:rPr lang="en-US" dirty="0" smtClean="0">
                <a:latin typeface="Arial" pitchFamily="34" charset="0"/>
                <a:cs typeface="Arial" pitchFamily="34" charset="0"/>
              </a:rPr>
              <a:t> </a:t>
            </a:r>
            <a:r>
              <a:rPr lang="en-US" dirty="0" err="1" smtClean="0">
                <a:latin typeface="Arial" pitchFamily="34" charset="0"/>
                <a:cs typeface="Arial" pitchFamily="34" charset="0"/>
              </a:rPr>
              <a:t>đối</a:t>
            </a:r>
            <a:r>
              <a:rPr lang="en-US" dirty="0" smtClean="0">
                <a:latin typeface="Arial" pitchFamily="34" charset="0"/>
                <a:cs typeface="Arial" pitchFamily="34" charset="0"/>
              </a:rPr>
              <a:t> </a:t>
            </a:r>
            <a:r>
              <a:rPr lang="en-US" dirty="0" err="1" smtClean="0">
                <a:latin typeface="Arial" pitchFamily="34" charset="0"/>
                <a:cs typeface="Arial" pitchFamily="34" charset="0"/>
              </a:rPr>
              <a:t>tượng</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r>
              <a:rPr lang="vi-VN" sz="2800" smtClean="0">
                <a:latin typeface="Times New Roman" pitchFamily="18" charset="0"/>
                <a:cs typeface="Times New Roman" pitchFamily="18" charset="0"/>
              </a:rPr>
              <a:t></a:t>
            </a:r>
            <a:r>
              <a:rPr lang="vi-VN" sz="2800" dirty="0" smtClean="0">
                <a:latin typeface="Times New Roman" pitchFamily="18" charset="0"/>
                <a:cs typeface="Times New Roman" pitchFamily="18" charset="0"/>
              </a:rPr>
              <a:t>Dự</a:t>
            </a:r>
            <a:r>
              <a:rPr lang="en-US" sz="2800" dirty="0" smtClean="0">
                <a:latin typeface="Times New Roman" pitchFamily="18" charset="0"/>
                <a:cs typeface="Times New Roman" pitchFamily="18" charset="0"/>
              </a:rPr>
              <a:t>a </a:t>
            </a:r>
            <a:r>
              <a:rPr lang="en-US" sz="2800" dirty="0" err="1" smtClean="0">
                <a:latin typeface="Times New Roman" pitchFamily="18" charset="0"/>
                <a:cs typeface="Times New Roman" pitchFamily="18" charset="0"/>
              </a:rPr>
              <a:t>trên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tiếp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cận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hướng</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đối</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tượng</a:t>
            </a:r>
            <a:endParaRPr lang="vi-VN" sz="2800" dirty="0">
              <a:latin typeface="Times New Roman" pitchFamily="18" charset="0"/>
              <a:cs typeface="Times New Roman" pitchFamily="18" charset="0"/>
            </a:endParaRPr>
          </a:p>
          <a:p>
            <a:r>
              <a:rPr lang="vi-VN" sz="2800" dirty="0">
                <a:latin typeface="Times New Roman" pitchFamily="18" charset="0"/>
                <a:cs typeface="Times New Roman" pitchFamily="18" charset="0"/>
              </a:rPr>
              <a:t></a:t>
            </a:r>
            <a:r>
              <a:rPr lang="vi-VN" sz="2800" dirty="0" smtClean="0">
                <a:latin typeface="Times New Roman" pitchFamily="18" charset="0"/>
                <a:cs typeface="Times New Roman" pitchFamily="18" charset="0"/>
              </a:rPr>
              <a:t>Sử</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d</a:t>
            </a:r>
            <a:r>
              <a:rPr lang="en-US" sz="2800" dirty="0" err="1" smtClean="0">
                <a:latin typeface="Times New Roman" pitchFamily="18" charset="0"/>
                <a:cs typeface="Times New Roman" pitchFamily="18" charset="0"/>
              </a:rPr>
              <a:t>ụng</a:t>
            </a:r>
            <a:r>
              <a:rPr lang="en-US" sz="2800" dirty="0" smtClean="0">
                <a:latin typeface="Times New Roman" pitchFamily="18" charset="0"/>
                <a:cs typeface="Times New Roman" pitchFamily="18" charset="0"/>
              </a:rPr>
              <a:t> c</a:t>
            </a:r>
            <a:r>
              <a:rPr lang="vi-VN" sz="2800" dirty="0" smtClean="0">
                <a:latin typeface="Times New Roman" pitchFamily="18" charset="0"/>
                <a:cs typeface="Times New Roman" pitchFamily="18" charset="0"/>
              </a:rPr>
              <a:t>ác</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khái</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niệm</a:t>
            </a:r>
            <a:r>
              <a:rPr lang="vi-VN"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lớp</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(Class),</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sự</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kế</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thừa </a:t>
            </a:r>
            <a:r>
              <a:rPr lang="vi-VN" sz="2800" dirty="0">
                <a:latin typeface="Times New Roman" pitchFamily="18" charset="0"/>
                <a:cs typeface="Times New Roman" pitchFamily="18" charset="0"/>
              </a:rPr>
              <a:t>(inheritance), …</a:t>
            </a:r>
          </a:p>
          <a:p>
            <a:r>
              <a:rPr lang="vi-VN" sz="2800" dirty="0">
                <a:latin typeface="Times New Roman" pitchFamily="18" charset="0"/>
                <a:cs typeface="Times New Roman" pitchFamily="18" charset="0"/>
              </a:rPr>
              <a:t>Không được </a:t>
            </a:r>
            <a:r>
              <a:rPr lang="vi-VN" sz="2800" dirty="0" smtClean="0">
                <a:latin typeface="Times New Roman" pitchFamily="18" charset="0"/>
                <a:cs typeface="Times New Roman" pitchFamily="18" charset="0"/>
              </a:rPr>
              <a:t>sử</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dụng </a:t>
            </a:r>
            <a:r>
              <a:rPr lang="vi-VN" sz="2800" dirty="0">
                <a:latin typeface="Times New Roman" pitchFamily="18" charset="0"/>
                <a:cs typeface="Times New Roman" pitchFamily="18" charset="0"/>
              </a:rPr>
              <a:t>rộng </a:t>
            </a:r>
            <a:r>
              <a:rPr lang="vi-VN" sz="2800" dirty="0" smtClean="0">
                <a:latin typeface="Times New Roman" pitchFamily="18" charset="0"/>
                <a:cs typeface="Times New Roman" pitchFamily="18" charset="0"/>
              </a:rPr>
              <a:t>rãi</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42</a:t>
            </a:fld>
            <a:endParaRPr lang="en-US"/>
          </a:p>
        </p:txBody>
      </p:sp>
    </p:spTree>
    <p:extLst>
      <p:ext uri="{BB962C8B-B14F-4D97-AF65-F5344CB8AC3E}">
        <p14:creationId xmlns:p14="http://schemas.microsoft.com/office/powerpoint/2010/main" val="4155224249"/>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Arial" pitchFamily="34" charset="0"/>
                <a:cs typeface="Arial" pitchFamily="34" charset="0"/>
              </a:rPr>
              <a:t>Ví</a:t>
            </a:r>
            <a:r>
              <a:rPr lang="en-US" dirty="0">
                <a:latin typeface="Arial" pitchFamily="34" charset="0"/>
                <a:cs typeface="Arial" pitchFamily="34" charset="0"/>
              </a:rPr>
              <a:t> </a:t>
            </a:r>
            <a:r>
              <a:rPr lang="en-US" dirty="0" err="1">
                <a:latin typeface="Arial" pitchFamily="34" charset="0"/>
                <a:cs typeface="Arial" pitchFamily="34" charset="0"/>
              </a:rPr>
              <a:t>dụ</a:t>
            </a:r>
            <a:r>
              <a:rPr lang="en-US" dirty="0">
                <a:latin typeface="Arial" pitchFamily="34" charset="0"/>
                <a:cs typeface="Arial" pitchFamily="34" charset="0"/>
              </a:rPr>
              <a:t> - </a:t>
            </a:r>
            <a:r>
              <a:rPr lang="en-US" dirty="0" err="1">
                <a:latin typeface="Arial" pitchFamily="34" charset="0"/>
                <a:cs typeface="Arial" pitchFamily="34" charset="0"/>
              </a:rPr>
              <a:t>Mô</a:t>
            </a:r>
            <a:r>
              <a:rPr lang="en-US" dirty="0">
                <a:latin typeface="Arial" pitchFamily="34" charset="0"/>
                <a:cs typeface="Arial" pitchFamily="34" charset="0"/>
              </a:rPr>
              <a:t> </a:t>
            </a:r>
            <a:r>
              <a:rPr lang="en-US" dirty="0" err="1" smtClean="0">
                <a:latin typeface="Arial" pitchFamily="34" charset="0"/>
                <a:cs typeface="Arial" pitchFamily="34" charset="0"/>
              </a:rPr>
              <a:t>hình</a:t>
            </a:r>
            <a:r>
              <a:rPr lang="en-US" dirty="0" smtClean="0">
                <a:latin typeface="Arial" pitchFamily="34" charset="0"/>
                <a:cs typeface="Arial" pitchFamily="34" charset="0"/>
              </a:rPr>
              <a:t> </a:t>
            </a:r>
            <a:r>
              <a:rPr lang="en-US" dirty="0" err="1" smtClean="0">
                <a:latin typeface="Arial" pitchFamily="34" charset="0"/>
                <a:cs typeface="Arial" pitchFamily="34" charset="0"/>
              </a:rPr>
              <a:t>dữ</a:t>
            </a:r>
            <a:r>
              <a:rPr lang="en-US" dirty="0" smtClean="0">
                <a:latin typeface="Arial" pitchFamily="34" charset="0"/>
                <a:cs typeface="Arial" pitchFamily="34" charset="0"/>
              </a:rPr>
              <a:t> </a:t>
            </a:r>
            <a:r>
              <a:rPr lang="en-US" dirty="0" err="1" smtClean="0">
                <a:latin typeface="Arial" pitchFamily="34" charset="0"/>
                <a:cs typeface="Arial" pitchFamily="34" charset="0"/>
              </a:rPr>
              <a:t>liệu</a:t>
            </a:r>
            <a:r>
              <a:rPr lang="en-US" dirty="0" smtClean="0">
                <a:latin typeface="Arial" pitchFamily="34" charset="0"/>
                <a:cs typeface="Arial" pitchFamily="34" charset="0"/>
              </a:rPr>
              <a:t> </a:t>
            </a:r>
            <a:r>
              <a:rPr lang="en-US" dirty="0" err="1" smtClean="0">
                <a:latin typeface="Arial" pitchFamily="34" charset="0"/>
                <a:cs typeface="Arial" pitchFamily="34" charset="0"/>
              </a:rPr>
              <a:t>hướng</a:t>
            </a:r>
            <a:r>
              <a:rPr lang="en-US" dirty="0" smtClean="0">
                <a:latin typeface="Arial" pitchFamily="34" charset="0"/>
                <a:cs typeface="Arial" pitchFamily="34" charset="0"/>
              </a:rPr>
              <a:t> </a:t>
            </a:r>
            <a:r>
              <a:rPr lang="en-US" dirty="0" err="1" smtClean="0">
                <a:latin typeface="Arial" pitchFamily="34" charset="0"/>
                <a:cs typeface="Arial" pitchFamily="34" charset="0"/>
              </a:rPr>
              <a:t>đối</a:t>
            </a:r>
            <a:r>
              <a:rPr lang="en-US" dirty="0" smtClean="0">
                <a:latin typeface="Arial" pitchFamily="34" charset="0"/>
                <a:cs typeface="Arial" pitchFamily="34" charset="0"/>
              </a:rPr>
              <a:t> </a:t>
            </a:r>
            <a:r>
              <a:rPr lang="en-US" dirty="0" err="1" smtClean="0">
                <a:latin typeface="Arial" pitchFamily="34" charset="0"/>
                <a:cs typeface="Arial" pitchFamily="34" charset="0"/>
              </a:rPr>
              <a:t>tượng</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43</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0143" y="2205836"/>
            <a:ext cx="4430508" cy="3838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0176052"/>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itchFamily="34" charset="0"/>
                <a:cs typeface="Arial" pitchFamily="34" charset="0"/>
              </a:rPr>
              <a:t>Tóm</a:t>
            </a:r>
            <a:r>
              <a:rPr lang="en-US" dirty="0" smtClean="0">
                <a:latin typeface="Arial" pitchFamily="34" charset="0"/>
                <a:cs typeface="Arial" pitchFamily="34" charset="0"/>
              </a:rPr>
              <a:t> </a:t>
            </a:r>
            <a:r>
              <a:rPr lang="en-US" dirty="0" err="1" smtClean="0">
                <a:latin typeface="Arial" pitchFamily="34" charset="0"/>
                <a:cs typeface="Arial" pitchFamily="34" charset="0"/>
              </a:rPr>
              <a:t>tắt</a:t>
            </a:r>
            <a:endParaRPr lang="en-US" dirty="0">
              <a:latin typeface="Arial" pitchFamily="34" charset="0"/>
              <a:cs typeface="Arial" pitchFamily="34" charset="0"/>
            </a:endParaRPr>
          </a:p>
        </p:txBody>
      </p:sp>
      <p:sp>
        <p:nvSpPr>
          <p:cNvPr id="3" name="Content Placeholder 2"/>
          <p:cNvSpPr>
            <a:spLocks noGrp="1"/>
          </p:cNvSpPr>
          <p:nvPr>
            <p:ph idx="1"/>
          </p:nvPr>
        </p:nvSpPr>
        <p:spPr>
          <a:xfrm>
            <a:off x="1028054" y="2169763"/>
            <a:ext cx="10347702" cy="4155592"/>
          </a:xfrm>
        </p:spPr>
        <p:txBody>
          <a:bodyPr/>
          <a:lstStyle/>
          <a:p>
            <a:pPr eaLnBrk="1" hangingPunct="1">
              <a:buFont typeface="Wingdings" panose="05000000000000000000" pitchFamily="2" charset="2"/>
              <a:buChar char="Ø"/>
            </a:pPr>
            <a:r>
              <a:rPr lang="en-US" sz="2800" dirty="0" err="1" smtClean="0">
                <a:latin typeface="Times New Roman" pitchFamily="18" charset="0"/>
                <a:cs typeface="Times New Roman" pitchFamily="18" charset="0"/>
              </a:rPr>
              <a:t>Khái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niệm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sở</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dữ</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liệu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sở</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dữ</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liệu</a:t>
            </a:r>
            <a:endParaRPr lang="en-US" sz="2800" dirty="0" smtClean="0">
              <a:latin typeface="Times New Roman" pitchFamily="18" charset="0"/>
              <a:cs typeface="Times New Roman" pitchFamily="18" charset="0"/>
            </a:endParaRPr>
          </a:p>
          <a:p>
            <a:pPr eaLnBrk="1" hangingPunct="1">
              <a:buFont typeface="Wingdings" panose="05000000000000000000" pitchFamily="2" charset="2"/>
              <a:buChar char="Ø"/>
            </a:pP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đối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tượng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dụng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CSDL</a:t>
            </a:r>
            <a:endParaRPr lang="en-US" sz="2800" dirty="0" smtClean="0">
              <a:latin typeface="Times New Roman" pitchFamily="18" charset="0"/>
              <a:cs typeface="Times New Roman" pitchFamily="18" charset="0"/>
            </a:endParaRPr>
          </a:p>
          <a:p>
            <a:pPr eaLnBrk="1" hangingPunct="1">
              <a:buFont typeface="Wingdings" panose="05000000000000000000" pitchFamily="2" charset="2"/>
              <a:buChar char="Ø"/>
            </a:pP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mức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biễu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diễn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CSDL</a:t>
            </a:r>
            <a:endParaRPr lang="en-US" sz="2800" dirty="0" smtClean="0">
              <a:latin typeface="Times New Roman" pitchFamily="18" charset="0"/>
              <a:cs typeface="Times New Roman" pitchFamily="18" charset="0"/>
            </a:endParaRPr>
          </a:p>
          <a:p>
            <a:pPr eaLnBrk="1" hangingPunct="1">
              <a:buFont typeface="Wingdings" panose="05000000000000000000" pitchFamily="2" charset="2"/>
              <a:buChar char="Ø"/>
            </a:pP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mô</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hình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dữ</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liệu</a:t>
            </a:r>
            <a:endParaRPr lang="en-US" sz="2800" dirty="0" smtClean="0">
              <a:latin typeface="Times New Roman" pitchFamily="18" charset="0"/>
              <a:cs typeface="Times New Roman" pitchFamily="18" charset="0"/>
            </a:endParaRPr>
          </a:p>
          <a:p>
            <a:pPr marL="0" indent="0" eaLnBrk="1" hangingPunct="1">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44</a:t>
            </a:fld>
            <a:endParaRPr lang="en-US"/>
          </a:p>
        </p:txBody>
      </p:sp>
    </p:spTree>
    <p:extLst>
      <p:ext uri="{BB962C8B-B14F-4D97-AF65-F5344CB8AC3E}">
        <p14:creationId xmlns:p14="http://schemas.microsoft.com/office/powerpoint/2010/main" val="2820489103"/>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1069382" y="2014780"/>
            <a:ext cx="10724828" cy="4216158"/>
          </a:xfrm>
        </p:spPr>
        <p:txBody>
          <a:bodyPr/>
          <a:lstStyle/>
          <a:p>
            <a:pPr>
              <a:spcBef>
                <a:spcPts val="600"/>
              </a:spcBef>
              <a:buFont typeface="Wingdings" pitchFamily="2" charset="2"/>
              <a:buChar char="Ø"/>
            </a:pPr>
            <a:r>
              <a:rPr lang="en-US" sz="2800" dirty="0" err="1" smtClean="0">
                <a:latin typeface="Times New Roman" pitchFamily="18" charset="0"/>
                <a:cs typeface="Times New Roman" pitchFamily="18" charset="0"/>
              </a:rPr>
              <a:t>Cơ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sở</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dữ</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liệu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gì</a:t>
            </a:r>
            <a:r>
              <a:rPr lang="en-US" sz="2800" dirty="0" smtClean="0">
                <a:latin typeface="Times New Roman" pitchFamily="18" charset="0"/>
                <a:cs typeface="Times New Roman" pitchFamily="18" charset="0"/>
              </a:rPr>
              <a:t>? </a:t>
            </a:r>
          </a:p>
          <a:p>
            <a:pPr>
              <a:spcBef>
                <a:spcPts val="600"/>
              </a:spcBef>
              <a:buFont typeface="Wingdings" pitchFamily="2" charset="2"/>
              <a:buChar char="Ø"/>
            </a:pP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quản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trị</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sở</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dữ</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liệu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gì</a:t>
            </a:r>
            <a:r>
              <a:rPr lang="en-US" sz="2800" dirty="0" smtClean="0">
                <a:latin typeface="Times New Roman" pitchFamily="18" charset="0"/>
                <a:cs typeface="Times New Roman" pitchFamily="18" charset="0"/>
              </a:rPr>
              <a:t>?</a:t>
            </a:r>
          </a:p>
          <a:p>
            <a:pPr lvl="0">
              <a:spcBef>
                <a:spcPts val="600"/>
              </a:spcBef>
              <a:buFont typeface="Wingdings" pitchFamily="2" charset="2"/>
              <a:buChar char="Ø"/>
            </a:pPr>
            <a:r>
              <a:rPr lang="en-US" sz="2800" dirty="0" err="1" smtClean="0">
                <a:latin typeface="Times New Roman" pitchFamily="18" charset="0"/>
                <a:cs typeface="Times New Roman" pitchFamily="18" charset="0"/>
              </a:rPr>
              <a:t>Trình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bày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tổng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quát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về</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Mô</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hình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kiến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trúc</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sở</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dữ</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liệu</a:t>
            </a:r>
            <a:r>
              <a:rPr lang="en-US" sz="2800" smtClean="0">
                <a:latin typeface="Times New Roman" pitchFamily="18" charset="0"/>
                <a:cs typeface="Times New Roman" pitchFamily="18" charset="0"/>
              </a:rPr>
              <a:t> ba</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mức</a:t>
            </a:r>
            <a:endParaRPr lang="en-US" sz="2800" dirty="0">
              <a:latin typeface="Times New Roman" pitchFamily="18" charset="0"/>
              <a:cs typeface="Times New Roman" pitchFamily="18" charset="0"/>
            </a:endParaRPr>
          </a:p>
          <a:p>
            <a:pPr>
              <a:spcBef>
                <a:spcPts val="600"/>
              </a:spcBef>
              <a:buFont typeface="Wingdings" pitchFamily="2" charset="2"/>
              <a:buChar char="Ø"/>
            </a:pPr>
            <a:r>
              <a:rPr lang="en-US" sz="2800" dirty="0" err="1" smtClean="0">
                <a:latin typeface="Times New Roman" pitchFamily="18" charset="0"/>
                <a:cs typeface="Times New Roman" pitchFamily="18" charset="0"/>
              </a:rPr>
              <a:t>Trình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bày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mô</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hình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dữ</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liệu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dụ</a:t>
            </a:r>
            <a:r>
              <a:rPr lang="en-US" sz="2800" dirty="0" smtClean="0">
                <a:latin typeface="Times New Roman" pitchFamily="18" charset="0"/>
                <a:cs typeface="Times New Roman" pitchFamily="18" charset="0"/>
              </a:rPr>
              <a:t> minh </a:t>
            </a:r>
            <a:r>
              <a:rPr lang="en-US" sz="2800" dirty="0" err="1" smtClean="0">
                <a:latin typeface="Times New Roman" pitchFamily="18" charset="0"/>
                <a:cs typeface="Times New Roman" pitchFamily="18" charset="0"/>
              </a:rPr>
              <a:t>hoạ</a:t>
            </a:r>
            <a:endParaRPr lang="en-US" sz="2800" dirty="0" smtClean="0">
              <a:latin typeface="Times New Roman" pitchFamily="18" charset="0"/>
              <a:cs typeface="Times New Roman" pitchFamily="18" charset="0"/>
            </a:endParaRPr>
          </a:p>
          <a:p>
            <a:pPr>
              <a:spcBef>
                <a:spcPts val="600"/>
              </a:spcBef>
              <a:buFont typeface="Wingdings" pitchFamily="2" charset="2"/>
              <a:buChar char="Ø"/>
            </a:pPr>
            <a:r>
              <a:rPr lang="en-US" sz="2800" dirty="0" err="1">
                <a:latin typeface="Times New Roman" pitchFamily="18" charset="0"/>
                <a:cs typeface="Times New Roman" pitchFamily="18" charset="0"/>
              </a:rPr>
              <a:t>Trình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bày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mô</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hình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dữ</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liệu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phân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cấp</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cho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ví</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dụ</a:t>
            </a:r>
            <a:r>
              <a:rPr lang="en-US" sz="2800" dirty="0">
                <a:latin typeface="Times New Roman" pitchFamily="18" charset="0"/>
                <a:cs typeface="Times New Roman" pitchFamily="18" charset="0"/>
              </a:rPr>
              <a:t> minh </a:t>
            </a:r>
            <a:r>
              <a:rPr lang="en-US" sz="2800" dirty="0" err="1">
                <a:latin typeface="Times New Roman" pitchFamily="18" charset="0"/>
                <a:cs typeface="Times New Roman" pitchFamily="18" charset="0"/>
              </a:rPr>
              <a:t>hoạ</a:t>
            </a:r>
            <a:endParaRPr lang="en-US" sz="2800" dirty="0" smtClean="0">
              <a:latin typeface="Times New Roman" pitchFamily="18" charset="0"/>
              <a:cs typeface="Times New Roman" pitchFamily="18" charset="0"/>
            </a:endParaRPr>
          </a:p>
        </p:txBody>
      </p:sp>
      <p:sp>
        <p:nvSpPr>
          <p:cNvPr id="25603"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6E35D68C-E5E9-414D-AE6E-A93AD4BE98E2}" type="slidenum">
              <a:rPr lang="en-US">
                <a:solidFill>
                  <a:srgbClr val="FFC000"/>
                </a:solidFill>
                <a:latin typeface="Palatino Linotype" pitchFamily="18" charset="0"/>
              </a:rPr>
              <a:pPr/>
              <a:t>45</a:t>
            </a:fld>
            <a:endParaRPr lang="en-US">
              <a:solidFill>
                <a:srgbClr val="FFC000"/>
              </a:solidFill>
              <a:latin typeface="Palatino Linotype" pitchFamily="18" charset="0"/>
            </a:endParaRPr>
          </a:p>
        </p:txBody>
      </p:sp>
      <p:sp>
        <p:nvSpPr>
          <p:cNvPr id="25604" name="Title 1"/>
          <p:cNvSpPr>
            <a:spLocks noGrp="1"/>
          </p:cNvSpPr>
          <p:nvPr>
            <p:ph type="title"/>
          </p:nvPr>
        </p:nvSpPr>
        <p:spPr/>
        <p:txBody>
          <a:bodyPr/>
          <a:lstStyle/>
          <a:p>
            <a:r>
              <a:rPr lang="en-US" dirty="0" err="1" smtClean="0">
                <a:latin typeface="Arial" pitchFamily="34" charset="0"/>
                <a:cs typeface="Arial" pitchFamily="34" charset="0"/>
              </a:rPr>
              <a:t>Câu</a:t>
            </a:r>
            <a:r>
              <a:rPr lang="en-US" dirty="0" smtClean="0">
                <a:latin typeface="Arial" pitchFamily="34" charset="0"/>
                <a:cs typeface="Arial" pitchFamily="34" charset="0"/>
              </a:rPr>
              <a:t> </a:t>
            </a:r>
            <a:r>
              <a:rPr lang="en-US" dirty="0" err="1" smtClean="0">
                <a:latin typeface="Arial" pitchFamily="34" charset="0"/>
                <a:cs typeface="Arial" pitchFamily="34" charset="0"/>
              </a:rPr>
              <a:t>hỏi</a:t>
            </a:r>
            <a:r>
              <a:rPr lang="en-US" dirty="0" smtClean="0">
                <a:latin typeface="Arial" pitchFamily="34" charset="0"/>
                <a:cs typeface="Arial" pitchFamily="34" charset="0"/>
              </a:rPr>
              <a:t> </a:t>
            </a:r>
            <a:r>
              <a:rPr lang="en-US" dirty="0" err="1" smtClean="0">
                <a:latin typeface="Arial" pitchFamily="34" charset="0"/>
                <a:cs typeface="Arial" pitchFamily="34" charset="0"/>
              </a:rPr>
              <a:t>ôn</a:t>
            </a:r>
            <a:r>
              <a:rPr lang="en-US" dirty="0" smtClean="0">
                <a:latin typeface="Arial" pitchFamily="34" charset="0"/>
                <a:cs typeface="Arial" pitchFamily="34" charset="0"/>
              </a:rPr>
              <a:t> </a:t>
            </a:r>
            <a:r>
              <a:rPr lang="en-US" dirty="0" err="1" smtClean="0">
                <a:latin typeface="Arial" pitchFamily="34" charset="0"/>
                <a:cs typeface="Arial" pitchFamily="34" charset="0"/>
              </a:rPr>
              <a:t>tập</a:t>
            </a:r>
            <a:endParaRPr lang="en-US" dirty="0" smtClean="0">
              <a:latin typeface="Arial" pitchFamily="34" charset="0"/>
              <a:cs typeface="Arial" pitchFamily="34" charset="0"/>
            </a:endParaRPr>
          </a:p>
        </p:txBody>
      </p:sp>
    </p:spTree>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err="1" smtClean="0">
                <a:latin typeface="Arial" pitchFamily="34" charset="0"/>
                <a:cs typeface="Arial" pitchFamily="34" charset="0"/>
              </a:rPr>
              <a:t>Bài</a:t>
            </a:r>
            <a:r>
              <a:rPr lang="en-US" dirty="0" smtClean="0">
                <a:latin typeface="Arial" pitchFamily="34" charset="0"/>
                <a:cs typeface="Arial" pitchFamily="34" charset="0"/>
              </a:rPr>
              <a:t> </a:t>
            </a:r>
            <a:r>
              <a:rPr lang="en-US" dirty="0" err="1" smtClean="0">
                <a:latin typeface="Arial" pitchFamily="34" charset="0"/>
                <a:cs typeface="Arial" pitchFamily="34" charset="0"/>
              </a:rPr>
              <a:t>thực</a:t>
            </a:r>
            <a:r>
              <a:rPr lang="en-US" dirty="0" smtClean="0">
                <a:latin typeface="Arial" pitchFamily="34" charset="0"/>
                <a:cs typeface="Arial" pitchFamily="34" charset="0"/>
              </a:rPr>
              <a:t> </a:t>
            </a:r>
            <a:r>
              <a:rPr lang="en-US" dirty="0" err="1" smtClean="0">
                <a:latin typeface="Arial" pitchFamily="34" charset="0"/>
                <a:cs typeface="Arial" pitchFamily="34" charset="0"/>
              </a:rPr>
              <a:t>hành</a:t>
            </a:r>
            <a:endParaRPr lang="en-US" dirty="0" smtClean="0">
              <a:latin typeface="Arial" pitchFamily="34" charset="0"/>
              <a:cs typeface="Arial" pitchFamily="34" charset="0"/>
            </a:endParaRPr>
          </a:p>
        </p:txBody>
      </p:sp>
      <p:sp>
        <p:nvSpPr>
          <p:cNvPr id="3" name="Content Placeholder 2"/>
          <p:cNvSpPr>
            <a:spLocks noGrp="1"/>
          </p:cNvSpPr>
          <p:nvPr>
            <p:ph idx="1"/>
          </p:nvPr>
        </p:nvSpPr>
        <p:spPr>
          <a:xfrm>
            <a:off x="1550988" y="1966913"/>
            <a:ext cx="4554537" cy="2322512"/>
          </a:xfrm>
        </p:spPr>
        <p:txBody>
          <a:bodyPr/>
          <a:lstStyle/>
          <a:p>
            <a:pPr algn="just" eaLnBrk="1" hangingPunct="1">
              <a:defRPr/>
            </a:pPr>
            <a:r>
              <a:rPr lang="en-US" sz="2800" b="1" dirty="0" err="1" smtClean="0">
                <a:latin typeface="Times New Roman" panose="02020603050405020304" pitchFamily="18" charset="0"/>
                <a:cs typeface="Times New Roman" panose="02020603050405020304" pitchFamily="18" charset="0"/>
                <a:hlinkClick r:id="rId2" action="ppaction://hlinkfile"/>
              </a:rPr>
              <a:t>Bài</a:t>
            </a:r>
            <a:r>
              <a:rPr lang="en-US" sz="2800" b="1" dirty="0" smtClean="0">
                <a:latin typeface="Times New Roman" panose="02020603050405020304" pitchFamily="18" charset="0"/>
                <a:cs typeface="Times New Roman" panose="02020603050405020304" pitchFamily="18" charset="0"/>
                <a:hlinkClick r:id="rId2" action="ppaction://hlinkfile"/>
              </a:rPr>
              <a:t> </a:t>
            </a:r>
            <a:r>
              <a:rPr lang="en-US" sz="2800" b="1" dirty="0" err="1" smtClean="0">
                <a:latin typeface="Times New Roman" panose="02020603050405020304" pitchFamily="18" charset="0"/>
                <a:cs typeface="Times New Roman" panose="02020603050405020304" pitchFamily="18" charset="0"/>
                <a:hlinkClick r:id="rId2" action="ppaction://hlinkfile"/>
              </a:rPr>
              <a:t>thực</a:t>
            </a:r>
            <a:r>
              <a:rPr lang="en-US" sz="2800" b="1" dirty="0" smtClean="0">
                <a:latin typeface="Times New Roman" panose="02020603050405020304" pitchFamily="18" charset="0"/>
                <a:cs typeface="Times New Roman" panose="02020603050405020304" pitchFamily="18" charset="0"/>
                <a:hlinkClick r:id="rId2" action="ppaction://hlinkfile"/>
              </a:rPr>
              <a:t> </a:t>
            </a:r>
            <a:r>
              <a:rPr lang="en-US" sz="2800" b="1" dirty="0" err="1" smtClean="0">
                <a:latin typeface="Times New Roman" panose="02020603050405020304" pitchFamily="18" charset="0"/>
                <a:cs typeface="Times New Roman" panose="02020603050405020304" pitchFamily="18" charset="0"/>
                <a:hlinkClick r:id="rId2" action="ppaction://hlinkfile"/>
              </a:rPr>
              <a:t>hành</a:t>
            </a:r>
            <a:r>
              <a:rPr lang="en-US" sz="2800" b="1" dirty="0" smtClean="0">
                <a:latin typeface="Times New Roman" panose="02020603050405020304" pitchFamily="18" charset="0"/>
                <a:cs typeface="Times New Roman" panose="02020603050405020304" pitchFamily="18" charset="0"/>
                <a:hlinkClick r:id="rId2" action="ppaction://hlinkfile"/>
              </a:rPr>
              <a:t> </a:t>
            </a:r>
            <a:r>
              <a:rPr lang="vi-VN" sz="2800" b="1" dirty="0">
                <a:latin typeface="Times New Roman" panose="02020603050405020304" pitchFamily="18" charset="0"/>
                <a:cs typeface="Times New Roman" panose="02020603050405020304" pitchFamily="18" charset="0"/>
                <a:hlinkClick r:id="rId2" action="ppaction://hlinkfile"/>
              </a:rPr>
              <a:t>1</a:t>
            </a:r>
            <a:r>
              <a:rPr lang="en-US" sz="2800" b="1" dirty="0" smtClean="0">
                <a:latin typeface="Times New Roman" panose="02020603050405020304" pitchFamily="18" charset="0"/>
                <a:cs typeface="Times New Roman" panose="02020603050405020304" pitchFamily="18" charset="0"/>
                <a:hlinkClick r:id="rId2" action="ppaction://hlinkfile"/>
              </a:rPr>
              <a:t>.1</a:t>
            </a:r>
            <a:endParaRPr lang="en-US" sz="2800" b="1" dirty="0" smtClean="0">
              <a:latin typeface="Times New Roman" panose="02020603050405020304" pitchFamily="18" charset="0"/>
              <a:cs typeface="Times New Roman" panose="02020603050405020304" pitchFamily="18" charset="0"/>
            </a:endParaRPr>
          </a:p>
          <a:p>
            <a:pPr algn="just" eaLnBrk="1" hangingPunct="1">
              <a:defRPr/>
            </a:pPr>
            <a:r>
              <a:rPr lang="en-US" sz="2800" b="1" dirty="0" err="1" smtClean="0">
                <a:latin typeface="Times New Roman" panose="02020603050405020304" pitchFamily="18" charset="0"/>
                <a:cs typeface="Times New Roman" panose="02020603050405020304" pitchFamily="18" charset="0"/>
                <a:hlinkClick r:id="rId3" action="ppaction://hlinkfile"/>
              </a:rPr>
              <a:t>Bài</a:t>
            </a:r>
            <a:r>
              <a:rPr lang="en-US" sz="2800" b="1" dirty="0" smtClean="0">
                <a:latin typeface="Times New Roman" panose="02020603050405020304" pitchFamily="18" charset="0"/>
                <a:cs typeface="Times New Roman" panose="02020603050405020304" pitchFamily="18" charset="0"/>
                <a:hlinkClick r:id="rId3" action="ppaction://hlinkfile"/>
              </a:rPr>
              <a:t> </a:t>
            </a:r>
            <a:r>
              <a:rPr lang="en-US" sz="2800" b="1" dirty="0" err="1" smtClean="0">
                <a:latin typeface="Times New Roman" panose="02020603050405020304" pitchFamily="18" charset="0"/>
                <a:cs typeface="Times New Roman" panose="02020603050405020304" pitchFamily="18" charset="0"/>
                <a:hlinkClick r:id="rId3" action="ppaction://hlinkfile"/>
              </a:rPr>
              <a:t>thực</a:t>
            </a:r>
            <a:r>
              <a:rPr lang="en-US" sz="2800" b="1" dirty="0" smtClean="0">
                <a:latin typeface="Times New Roman" panose="02020603050405020304" pitchFamily="18" charset="0"/>
                <a:cs typeface="Times New Roman" panose="02020603050405020304" pitchFamily="18" charset="0"/>
                <a:hlinkClick r:id="rId3" action="ppaction://hlinkfile"/>
              </a:rPr>
              <a:t> </a:t>
            </a:r>
            <a:r>
              <a:rPr lang="en-US" sz="2800" b="1" dirty="0" err="1" smtClean="0">
                <a:latin typeface="Times New Roman" panose="02020603050405020304" pitchFamily="18" charset="0"/>
                <a:cs typeface="Times New Roman" panose="02020603050405020304" pitchFamily="18" charset="0"/>
                <a:hlinkClick r:id="rId3" action="ppaction://hlinkfile"/>
              </a:rPr>
              <a:t>hành</a:t>
            </a:r>
            <a:r>
              <a:rPr lang="en-US" sz="2800" b="1" dirty="0" smtClean="0">
                <a:latin typeface="Times New Roman" panose="02020603050405020304" pitchFamily="18" charset="0"/>
                <a:cs typeface="Times New Roman" panose="02020603050405020304" pitchFamily="18" charset="0"/>
                <a:hlinkClick r:id="rId3" action="ppaction://hlinkfile"/>
              </a:rPr>
              <a:t> </a:t>
            </a:r>
            <a:r>
              <a:rPr lang="vi-VN" sz="2800" b="1" dirty="0" smtClean="0">
                <a:latin typeface="Times New Roman" panose="02020603050405020304" pitchFamily="18" charset="0"/>
                <a:cs typeface="Times New Roman" panose="02020603050405020304" pitchFamily="18" charset="0"/>
                <a:hlinkClick r:id="rId3" action="ppaction://hlinkfile"/>
              </a:rPr>
              <a:t>1</a:t>
            </a:r>
            <a:r>
              <a:rPr lang="en-US" sz="2800" b="1" dirty="0" smtClean="0">
                <a:latin typeface="Times New Roman" panose="02020603050405020304" pitchFamily="18" charset="0"/>
                <a:cs typeface="Times New Roman" panose="02020603050405020304" pitchFamily="18" charset="0"/>
                <a:hlinkClick r:id="rId3" action="ppaction://hlinkfile"/>
              </a:rPr>
              <a:t>.2</a:t>
            </a:r>
            <a:endParaRPr lang="en-US" sz="2800" b="1" dirty="0" smtClean="0">
              <a:latin typeface="Times New Roman" panose="02020603050405020304" pitchFamily="18" charset="0"/>
              <a:cs typeface="Times New Roman" panose="02020603050405020304" pitchFamily="18" charset="0"/>
            </a:endParaRPr>
          </a:p>
          <a:p>
            <a:pPr algn="just" eaLnBrk="1" hangingPunct="1">
              <a:defRPr/>
            </a:pPr>
            <a:r>
              <a:rPr lang="en-US" sz="2800" b="1" dirty="0" err="1" smtClean="0">
                <a:latin typeface="Times New Roman" panose="02020603050405020304" pitchFamily="18" charset="0"/>
                <a:cs typeface="Times New Roman" panose="02020603050405020304" pitchFamily="18" charset="0"/>
                <a:hlinkClick r:id="rId4" action="ppaction://hlinkfile"/>
              </a:rPr>
              <a:t>Bài</a:t>
            </a:r>
            <a:r>
              <a:rPr lang="en-US" sz="2800" b="1" dirty="0" smtClean="0">
                <a:latin typeface="Times New Roman" panose="02020603050405020304" pitchFamily="18" charset="0"/>
                <a:cs typeface="Times New Roman" panose="02020603050405020304" pitchFamily="18" charset="0"/>
                <a:hlinkClick r:id="rId4" action="ppaction://hlinkfile"/>
              </a:rPr>
              <a:t> </a:t>
            </a:r>
            <a:r>
              <a:rPr lang="en-US" sz="2800" b="1" dirty="0" err="1" smtClean="0">
                <a:latin typeface="Times New Roman" panose="02020603050405020304" pitchFamily="18" charset="0"/>
                <a:cs typeface="Times New Roman" panose="02020603050405020304" pitchFamily="18" charset="0"/>
                <a:hlinkClick r:id="rId4" action="ppaction://hlinkfile"/>
              </a:rPr>
              <a:t>thực</a:t>
            </a:r>
            <a:r>
              <a:rPr lang="en-US" sz="2800" b="1" dirty="0" smtClean="0">
                <a:latin typeface="Times New Roman" panose="02020603050405020304" pitchFamily="18" charset="0"/>
                <a:cs typeface="Times New Roman" panose="02020603050405020304" pitchFamily="18" charset="0"/>
                <a:hlinkClick r:id="rId4" action="ppaction://hlinkfile"/>
              </a:rPr>
              <a:t> </a:t>
            </a:r>
            <a:r>
              <a:rPr lang="en-US" sz="2800" b="1" dirty="0" err="1" smtClean="0">
                <a:latin typeface="Times New Roman" panose="02020603050405020304" pitchFamily="18" charset="0"/>
                <a:cs typeface="Times New Roman" panose="02020603050405020304" pitchFamily="18" charset="0"/>
                <a:hlinkClick r:id="rId4" action="ppaction://hlinkfile"/>
              </a:rPr>
              <a:t>hành</a:t>
            </a:r>
            <a:r>
              <a:rPr lang="en-US" sz="2800" b="1" dirty="0" smtClean="0">
                <a:latin typeface="Times New Roman" panose="02020603050405020304" pitchFamily="18" charset="0"/>
                <a:cs typeface="Times New Roman" panose="02020603050405020304" pitchFamily="18" charset="0"/>
                <a:hlinkClick r:id="rId4" action="ppaction://hlinkfile"/>
              </a:rPr>
              <a:t> </a:t>
            </a:r>
            <a:r>
              <a:rPr lang="vi-VN" sz="2800" b="1" dirty="0">
                <a:latin typeface="Times New Roman" panose="02020603050405020304" pitchFamily="18" charset="0"/>
                <a:cs typeface="Times New Roman" panose="02020603050405020304" pitchFamily="18" charset="0"/>
                <a:hlinkClick r:id="rId4" action="ppaction://hlinkfile"/>
              </a:rPr>
              <a:t>1</a:t>
            </a:r>
            <a:r>
              <a:rPr lang="en-US" sz="2800" b="1" dirty="0" smtClean="0">
                <a:latin typeface="Times New Roman" panose="02020603050405020304" pitchFamily="18" charset="0"/>
                <a:cs typeface="Times New Roman" panose="02020603050405020304" pitchFamily="18" charset="0"/>
                <a:hlinkClick r:id="rId4" action="ppaction://hlinkfile"/>
              </a:rPr>
              <a:t>.3</a:t>
            </a:r>
            <a:endParaRPr lang="en-US" sz="2800" b="1" dirty="0" smtClean="0">
              <a:latin typeface="Times New Roman" panose="02020603050405020304" pitchFamily="18" charset="0"/>
              <a:cs typeface="Times New Roman" panose="02020603050405020304" pitchFamily="18" charset="0"/>
            </a:endParaRPr>
          </a:p>
          <a:p>
            <a:pPr marL="0" indent="0">
              <a:buFont typeface="Wingdings 2" pitchFamily="18" charset="2"/>
              <a:buNone/>
              <a:defRPr/>
            </a:pPr>
            <a:endParaRPr lang="en-US" dirty="0"/>
          </a:p>
        </p:txBody>
      </p:sp>
      <p:sp>
        <p:nvSpPr>
          <p:cNvPr id="2662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81861748-79C9-4D6A-8ED2-54C9BDD97E6A}" type="slidenum">
              <a:rPr lang="en-US">
                <a:solidFill>
                  <a:srgbClr val="FFC000"/>
                </a:solidFill>
                <a:latin typeface="Palatino Linotype" pitchFamily="18" charset="0"/>
              </a:rPr>
              <a:pPr/>
              <a:t>46</a:t>
            </a:fld>
            <a:endParaRPr lang="en-US">
              <a:solidFill>
                <a:srgbClr val="FFC000"/>
              </a:solidFill>
              <a:latin typeface="Palatino Linotype" pitchFamily="18" charset="0"/>
            </a:endParaRPr>
          </a:p>
        </p:txBody>
      </p:sp>
    </p:spTree>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09600" y="704850"/>
            <a:ext cx="10972800" cy="1054100"/>
          </a:xfrm>
        </p:spPr>
        <p:txBody>
          <a:bodyPr/>
          <a:lstStyle/>
          <a:p>
            <a:r>
              <a:rPr lang="en-US" dirty="0" err="1" smtClean="0">
                <a:latin typeface="Arial" pitchFamily="34" charset="0"/>
                <a:cs typeface="Arial" pitchFamily="34" charset="0"/>
              </a:rPr>
              <a:t>Câu</a:t>
            </a:r>
            <a:r>
              <a:rPr lang="en-US" dirty="0" smtClean="0">
                <a:latin typeface="Arial" pitchFamily="34" charset="0"/>
                <a:cs typeface="Arial" pitchFamily="34" charset="0"/>
              </a:rPr>
              <a:t> </a:t>
            </a:r>
            <a:r>
              <a:rPr lang="en-US" dirty="0" err="1" smtClean="0">
                <a:latin typeface="Arial" pitchFamily="34" charset="0"/>
                <a:cs typeface="Arial" pitchFamily="34" charset="0"/>
              </a:rPr>
              <a:t>hỏi</a:t>
            </a:r>
            <a:r>
              <a:rPr lang="en-US" dirty="0" smtClean="0">
                <a:latin typeface="Arial" pitchFamily="34" charset="0"/>
                <a:cs typeface="Arial" pitchFamily="34" charset="0"/>
              </a:rPr>
              <a:t>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dirty="0" err="1" smtClean="0">
                <a:latin typeface="Arial" pitchFamily="34" charset="0"/>
                <a:cs typeface="Arial" pitchFamily="34" charset="0"/>
              </a:rPr>
              <a:t>thảo</a:t>
            </a:r>
            <a:r>
              <a:rPr lang="en-US" dirty="0" smtClean="0">
                <a:latin typeface="Arial" pitchFamily="34" charset="0"/>
                <a:cs typeface="Arial" pitchFamily="34" charset="0"/>
              </a:rPr>
              <a:t> </a:t>
            </a:r>
            <a:r>
              <a:rPr lang="en-US" dirty="0" err="1" smtClean="0">
                <a:latin typeface="Arial" pitchFamily="34" charset="0"/>
                <a:cs typeface="Arial" pitchFamily="34" charset="0"/>
              </a:rPr>
              <a:t>luận</a:t>
            </a:r>
            <a:endParaRPr lang="en-US" dirty="0" smtClean="0">
              <a:latin typeface="Arial" pitchFamily="34" charset="0"/>
              <a:cs typeface="Arial" pitchFamily="34" charset="0"/>
            </a:endParaRPr>
          </a:p>
        </p:txBody>
      </p:sp>
      <p:sp>
        <p:nvSpPr>
          <p:cNvPr id="27651"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0C6844BD-AD8C-4167-846E-31EB131EED87}" type="slidenum">
              <a:rPr lang="en-US">
                <a:solidFill>
                  <a:srgbClr val="FFC000"/>
                </a:solidFill>
                <a:latin typeface="Palatino Linotype" pitchFamily="18" charset="0"/>
              </a:rPr>
              <a:pPr/>
              <a:t>47</a:t>
            </a:fld>
            <a:endParaRPr lang="en-US">
              <a:solidFill>
                <a:srgbClr val="FFC000"/>
              </a:solidFill>
              <a:latin typeface="Palatino Linotype" pitchFamily="18" charset="0"/>
            </a:endParaRPr>
          </a:p>
        </p:txBody>
      </p:sp>
      <p:pic>
        <p:nvPicPr>
          <p:cNvPr id="27652" name="Picture 2" descr="E:\SE\HA\hinh\11218221_1031726646862322_2527442835322688873_n.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3644900" y="2044700"/>
            <a:ext cx="3481388" cy="3468688"/>
          </a:xfrm>
          <a:noFill/>
        </p:spPr>
      </p:pic>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err="1" smtClean="0">
                <a:latin typeface="Arial" pitchFamily="34" charset="0"/>
                <a:cs typeface="Arial" pitchFamily="34" charset="0"/>
              </a:rPr>
              <a:t>Phát</a:t>
            </a:r>
            <a:r>
              <a:rPr lang="en-US" dirty="0" smtClean="0">
                <a:latin typeface="Arial" pitchFamily="34" charset="0"/>
                <a:cs typeface="Arial" pitchFamily="34" charset="0"/>
              </a:rPr>
              <a:t> </a:t>
            </a:r>
            <a:r>
              <a:rPr lang="en-US" dirty="0" err="1" smtClean="0">
                <a:latin typeface="Arial" pitchFamily="34" charset="0"/>
                <a:cs typeface="Arial" pitchFamily="34" charset="0"/>
              </a:rPr>
              <a:t>biểu</a:t>
            </a:r>
            <a:r>
              <a:rPr lang="en-US" dirty="0" smtClean="0">
                <a:latin typeface="Arial" pitchFamily="34" charset="0"/>
                <a:cs typeface="Arial" pitchFamily="34" charset="0"/>
              </a:rPr>
              <a:t> </a:t>
            </a:r>
            <a:r>
              <a:rPr lang="en-US" dirty="0" err="1" smtClean="0">
                <a:latin typeface="Arial" pitchFamily="34" charset="0"/>
                <a:cs typeface="Arial" pitchFamily="34" charset="0"/>
              </a:rPr>
              <a:t>bài</a:t>
            </a:r>
            <a:r>
              <a:rPr lang="en-US" dirty="0" smtClean="0">
                <a:latin typeface="Arial" pitchFamily="34" charset="0"/>
                <a:cs typeface="Arial" pitchFamily="34" charset="0"/>
              </a:rPr>
              <a:t> </a:t>
            </a:r>
            <a:r>
              <a:rPr lang="en-US" dirty="0" err="1" smtClean="0">
                <a:latin typeface="Arial" pitchFamily="34" charset="0"/>
                <a:cs typeface="Arial" pitchFamily="34" charset="0"/>
              </a:rPr>
              <a:t>toán</a:t>
            </a:r>
            <a:endParaRPr lang="en-US" dirty="0">
              <a:latin typeface="Arial" pitchFamily="34" charset="0"/>
              <a:cs typeface="Arial" pitchFamily="34" charset="0"/>
            </a:endParaRPr>
          </a:p>
        </p:txBody>
      </p:sp>
      <p:sp>
        <p:nvSpPr>
          <p:cNvPr id="9" name="Content Placeholder 8"/>
          <p:cNvSpPr>
            <a:spLocks noGrp="1"/>
          </p:cNvSpPr>
          <p:nvPr>
            <p:ph idx="1"/>
          </p:nvPr>
        </p:nvSpPr>
        <p:spPr>
          <a:xfrm>
            <a:off x="812798" y="2160590"/>
            <a:ext cx="10109201" cy="3880773"/>
          </a:xfrm>
        </p:spPr>
        <p:txBody>
          <a:bodyPr>
            <a:noAutofit/>
          </a:bodyPr>
          <a:lstStyle/>
          <a:p>
            <a:pPr>
              <a:buNone/>
            </a:pP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Xét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một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hệ</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thống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tập</a:t>
            </a:r>
            <a:r>
              <a:rPr lang="en-US" sz="3200" dirty="0" smtClean="0">
                <a:latin typeface="Times New Roman" pitchFamily="18" charset="0"/>
                <a:cs typeface="Times New Roman" pitchFamily="18" charset="0"/>
              </a:rPr>
              <a:t> tin </a:t>
            </a:r>
            <a:r>
              <a:rPr lang="en-US" sz="3200" dirty="0" err="1" smtClean="0">
                <a:latin typeface="Times New Roman" pitchFamily="18" charset="0"/>
                <a:cs typeface="Times New Roman" pitchFamily="18" charset="0"/>
              </a:rPr>
              <a:t>cổ</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điển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được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tổ</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chức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một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riêng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rẽ</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phục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vụ</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một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mục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đích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của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một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đơn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vị</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Ứng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dụng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một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hệ</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quản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lý</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nhân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sự</a:t>
            </a:r>
            <a:endParaRPr lang="en-US" sz="3200" dirty="0" smtClean="0">
              <a:latin typeface="Times New Roman" pitchFamily="18" charset="0"/>
              <a:cs typeface="Times New Roman" pitchFamily="18" charset="0"/>
            </a:endParaRPr>
          </a:p>
          <a:p>
            <a:pPr lvl="1"/>
            <a:r>
              <a:rPr lang="en-US" sz="2800" dirty="0" err="1" smtClean="0">
                <a:latin typeface="Times New Roman" pitchFamily="18" charset="0"/>
                <a:cs typeface="Times New Roman" pitchFamily="18" charset="0"/>
              </a:rPr>
              <a:t>Phòng</a:t>
            </a:r>
            <a:r>
              <a:rPr lang="en-US" sz="2800" dirty="0" smtClean="0">
                <a:latin typeface="Times New Roman" pitchFamily="18" charset="0"/>
                <a:cs typeface="Times New Roman" pitchFamily="18" charset="0"/>
              </a:rPr>
              <a:t> TCHC</a:t>
            </a:r>
          </a:p>
          <a:p>
            <a:pPr lvl="1"/>
            <a:r>
              <a:rPr lang="en-US" sz="2800" dirty="0" err="1" smtClean="0">
                <a:latin typeface="Times New Roman" pitchFamily="18" charset="0"/>
                <a:cs typeface="Times New Roman" pitchFamily="18" charset="0"/>
              </a:rPr>
              <a:t>Phòng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tài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vụ</a:t>
            </a:r>
            <a:endParaRPr lang="en-US" sz="2800" dirty="0" smtClean="0">
              <a:latin typeface="Times New Roman" pitchFamily="18" charset="0"/>
              <a:cs typeface="Times New Roman" pitchFamily="18" charset="0"/>
            </a:endParaRPr>
          </a:p>
          <a:p>
            <a:pPr lvl="1"/>
            <a:r>
              <a:rPr lang="en-US" sz="2800" dirty="0" err="1" smtClean="0">
                <a:latin typeface="Times New Roman" pitchFamily="18" charset="0"/>
                <a:cs typeface="Times New Roman" pitchFamily="18" charset="0"/>
              </a:rPr>
              <a:t>Văn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thư</a:t>
            </a:r>
            <a:endParaRPr lang="en-US" sz="2800" dirty="0" smtClean="0">
              <a:latin typeface="Times New Roman" pitchFamily="18" charset="0"/>
              <a:cs typeface="Times New Roman" pitchFamily="18" charset="0"/>
            </a:endParaRPr>
          </a:p>
          <a:p>
            <a:pPr lvl="1"/>
            <a:r>
              <a:rPr lang="en-US" sz="2800" dirty="0" smtClean="0">
                <a:latin typeface="Times New Roman" pitchFamily="18" charset="0"/>
                <a:cs typeface="Times New Roman" pitchFamily="18" charset="0"/>
              </a:rPr>
              <a:t>……..</a:t>
            </a:r>
          </a:p>
        </p:txBody>
      </p:sp>
      <p:sp>
        <p:nvSpPr>
          <p:cNvPr id="2" name="Slide Number Placeholder 1"/>
          <p:cNvSpPr>
            <a:spLocks noGrp="1"/>
          </p:cNvSpPr>
          <p:nvPr>
            <p:ph type="sldNum" sz="quarter" idx="11"/>
          </p:nvPr>
        </p:nvSpPr>
        <p:spPr/>
        <p:txBody>
          <a:bodyPr/>
          <a:lstStyle/>
          <a:p>
            <a:pPr>
              <a:defRPr/>
            </a:pPr>
            <a:fld id="{A303D800-2B31-4B5C-8617-870AB2EE8D48}" type="slidenum">
              <a:rPr lang="en-US" smtClean="0"/>
              <a:pPr>
                <a:defRPr/>
              </a:pPr>
              <a:t>5</a:t>
            </a:fld>
            <a:endParaRPr lang="en-US"/>
          </a:p>
        </p:txBody>
      </p:sp>
    </p:spTree>
    <p:extLst>
      <p:ext uri="{BB962C8B-B14F-4D97-AF65-F5344CB8AC3E}">
        <p14:creationId xmlns:p14="http://schemas.microsoft.com/office/powerpoint/2010/main" val="2409929876"/>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err="1" smtClean="0">
                <a:latin typeface="Arial" pitchFamily="34" charset="0"/>
                <a:cs typeface="Arial" pitchFamily="34" charset="0"/>
              </a:rPr>
              <a:t>Nhận</a:t>
            </a:r>
            <a:r>
              <a:rPr lang="en-US" dirty="0" smtClean="0">
                <a:latin typeface="Arial" pitchFamily="34" charset="0"/>
                <a:cs typeface="Arial" pitchFamily="34" charset="0"/>
              </a:rPr>
              <a:t> </a:t>
            </a:r>
            <a:r>
              <a:rPr lang="en-US" dirty="0" err="1" smtClean="0">
                <a:latin typeface="Arial" pitchFamily="34" charset="0"/>
                <a:cs typeface="Arial" pitchFamily="34" charset="0"/>
              </a:rPr>
              <a:t>xét</a:t>
            </a:r>
            <a:endParaRPr lang="en-US" dirty="0">
              <a:latin typeface="Arial" pitchFamily="34" charset="0"/>
              <a:cs typeface="Arial" pitchFamily="34" charset="0"/>
            </a:endParaRPr>
          </a:p>
        </p:txBody>
      </p:sp>
      <p:sp>
        <p:nvSpPr>
          <p:cNvPr id="9" name="Content Placeholder 8"/>
          <p:cNvSpPr>
            <a:spLocks noGrp="1"/>
          </p:cNvSpPr>
          <p:nvPr>
            <p:ph idx="1"/>
          </p:nvPr>
        </p:nvSpPr>
        <p:spPr>
          <a:xfrm>
            <a:off x="812798" y="2160590"/>
            <a:ext cx="10109201" cy="3880773"/>
          </a:xfrm>
        </p:spPr>
        <p:txBody>
          <a:bodyPr>
            <a:noAutofit/>
          </a:bodyPr>
          <a:lstStyle/>
          <a:p>
            <a:pPr>
              <a:buNone/>
            </a:pPr>
            <a:r>
              <a:rPr lang="en-US" sz="3200" dirty="0" err="1" smtClean="0">
                <a:latin typeface="Times New Roman" pitchFamily="18" charset="0"/>
                <a:cs typeface="Times New Roman" pitchFamily="18" charset="0"/>
              </a:rPr>
              <a:t>Việc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phát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triển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của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hệ</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thống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quản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lý</a:t>
            </a:r>
            <a:r>
              <a:rPr lang="en-US" sz="3200" dirty="0" smtClean="0">
                <a:latin typeface="Times New Roman" pitchFamily="18" charset="0"/>
                <a:cs typeface="Times New Roman" pitchFamily="18" charset="0"/>
              </a:rPr>
              <a:t> ?</a:t>
            </a:r>
          </a:p>
          <a:p>
            <a:pPr lvl="1"/>
            <a:r>
              <a:rPr lang="en-US" sz="3200" dirty="0" err="1" smtClean="0">
                <a:latin typeface="Times New Roman" pitchFamily="18" charset="0"/>
                <a:cs typeface="Times New Roman" pitchFamily="18" charset="0"/>
              </a:rPr>
              <a:t>Ưu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điểm</a:t>
            </a:r>
            <a:endParaRPr lang="en-US" sz="3200" dirty="0" smtClean="0">
              <a:latin typeface="Times New Roman" pitchFamily="18" charset="0"/>
              <a:cs typeface="Times New Roman" pitchFamily="18" charset="0"/>
            </a:endParaRPr>
          </a:p>
          <a:p>
            <a:pPr lvl="1"/>
            <a:r>
              <a:rPr lang="en-US" sz="3200" dirty="0" err="1" smtClean="0">
                <a:latin typeface="Times New Roman" pitchFamily="18" charset="0"/>
                <a:cs typeface="Times New Roman" pitchFamily="18" charset="0"/>
              </a:rPr>
              <a:t>Hạn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chế</a:t>
            </a:r>
            <a:endParaRPr lang="en-US" sz="3200" dirty="0">
              <a:latin typeface="Times New Roman" pitchFamily="18" charset="0"/>
              <a:cs typeface="Times New Roman" pitchFamily="18" charset="0"/>
            </a:endParaRPr>
          </a:p>
        </p:txBody>
      </p:sp>
      <p:sp>
        <p:nvSpPr>
          <p:cNvPr id="2" name="Slide Number Placeholder 1"/>
          <p:cNvSpPr>
            <a:spLocks noGrp="1"/>
          </p:cNvSpPr>
          <p:nvPr>
            <p:ph type="sldNum" sz="quarter" idx="11"/>
          </p:nvPr>
        </p:nvSpPr>
        <p:spPr/>
        <p:txBody>
          <a:bodyPr/>
          <a:lstStyle/>
          <a:p>
            <a:pPr>
              <a:defRPr/>
            </a:pPr>
            <a:fld id="{A303D800-2B31-4B5C-8617-870AB2EE8D48}" type="slidenum">
              <a:rPr lang="en-US" smtClean="0"/>
              <a:pPr>
                <a:defRPr/>
              </a:pPr>
              <a:t>6</a:t>
            </a:fld>
            <a:endParaRPr lang="en-US"/>
          </a:p>
        </p:txBody>
      </p:sp>
    </p:spTree>
    <p:extLst>
      <p:ext uri="{BB962C8B-B14F-4D97-AF65-F5344CB8AC3E}">
        <p14:creationId xmlns:p14="http://schemas.microsoft.com/office/powerpoint/2010/main" val="3683783447"/>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err="1" smtClean="0">
                <a:latin typeface="Arial" pitchFamily="34" charset="0"/>
                <a:cs typeface="Arial" pitchFamily="34" charset="0"/>
              </a:rPr>
              <a:t>Nhận</a:t>
            </a:r>
            <a:r>
              <a:rPr lang="en-US" dirty="0" smtClean="0">
                <a:latin typeface="Arial" pitchFamily="34" charset="0"/>
                <a:cs typeface="Arial" pitchFamily="34" charset="0"/>
              </a:rPr>
              <a:t> </a:t>
            </a:r>
            <a:r>
              <a:rPr lang="en-US" dirty="0" err="1" smtClean="0">
                <a:latin typeface="Arial" pitchFamily="34" charset="0"/>
                <a:cs typeface="Arial" pitchFamily="34" charset="0"/>
              </a:rPr>
              <a:t>xét</a:t>
            </a:r>
            <a:endParaRPr lang="en-US" dirty="0">
              <a:latin typeface="Arial" pitchFamily="34" charset="0"/>
              <a:cs typeface="Arial" pitchFamily="34" charset="0"/>
            </a:endParaRPr>
          </a:p>
        </p:txBody>
      </p:sp>
      <p:sp>
        <p:nvSpPr>
          <p:cNvPr id="9" name="Content Placeholder 8"/>
          <p:cNvSpPr>
            <a:spLocks noGrp="1"/>
          </p:cNvSpPr>
          <p:nvPr>
            <p:ph idx="1"/>
          </p:nvPr>
        </p:nvSpPr>
        <p:spPr>
          <a:xfrm>
            <a:off x="812798" y="2005610"/>
            <a:ext cx="10717941" cy="3880773"/>
          </a:xfrm>
        </p:spPr>
        <p:txBody>
          <a:bodyPr>
            <a:noAutofit/>
          </a:bodyPr>
          <a:lstStyle/>
          <a:p>
            <a:r>
              <a:rPr lang="en-US" sz="2800" b="1" u="sng" dirty="0" err="1" smtClean="0">
                <a:latin typeface="Times New Roman" pitchFamily="18" charset="0"/>
                <a:cs typeface="Times New Roman" pitchFamily="18" charset="0"/>
              </a:rPr>
              <a:t>Ưu</a:t>
            </a:r>
            <a:r>
              <a:rPr lang="en-US" sz="2800" b="1" u="sng" dirty="0" smtClean="0">
                <a:latin typeface="Times New Roman" pitchFamily="18" charset="0"/>
                <a:cs typeface="Times New Roman" pitchFamily="18" charset="0"/>
              </a:rPr>
              <a:t> </a:t>
            </a:r>
            <a:r>
              <a:rPr lang="en-US" sz="2800" b="1" u="sng" dirty="0" err="1" smtClean="0">
                <a:latin typeface="Times New Roman" pitchFamily="18" charset="0"/>
                <a:cs typeface="Times New Roman" pitchFamily="18" charset="0"/>
              </a:rPr>
              <a:t>điểm</a:t>
            </a:r>
            <a:r>
              <a:rPr lang="en-US" sz="2800" smtClean="0">
                <a:latin typeface="Times New Roman" pitchFamily="18" charset="0"/>
                <a:cs typeface="Times New Roman" pitchFamily="18" charset="0"/>
              </a:rPr>
              <a:t>: </a:t>
            </a:r>
            <a:endParaRPr lang="en-US" sz="2800" smtClean="0">
              <a:latin typeface="Times New Roman" pitchFamily="18" charset="0"/>
              <a:cs typeface="Times New Roman" pitchFamily="18" charset="0"/>
            </a:endParaRPr>
          </a:p>
          <a:p>
            <a:pPr lvl="1"/>
            <a:r>
              <a:rPr lang="vi-VN" smtClean="0"/>
              <a:t>Việc </a:t>
            </a:r>
            <a:r>
              <a:rPr lang="vi-VN"/>
              <a:t>xây dựng hệ thống các tệp tin riêng tại từng đơn vị quản lý ít tốn thời gian bởi khối lượng thông tin cần quản lý và khai thác là nhỏ, không đòi hỏi đầu tư vật chất và chất xám nhiều, do đó triển khai ứng dụng nhanh.</a:t>
            </a:r>
          </a:p>
          <a:p>
            <a:pPr lvl="1"/>
            <a:r>
              <a:rPr lang="vi-VN"/>
              <a:t>Thông tin được khai thác chỉ phục vụ mục đích hẹp nên khả năng đáp ứng nhanh chóng, kịp </a:t>
            </a:r>
            <a:r>
              <a:rPr lang="vi-VN"/>
              <a:t>thời</a:t>
            </a:r>
            <a:r>
              <a:rPr lang="vi-VN" smtClean="0"/>
              <a:t>.</a:t>
            </a:r>
            <a:endParaRPr lang="vi-VN"/>
          </a:p>
        </p:txBody>
      </p:sp>
      <p:sp>
        <p:nvSpPr>
          <p:cNvPr id="2" name="Slide Number Placeholder 1"/>
          <p:cNvSpPr>
            <a:spLocks noGrp="1"/>
          </p:cNvSpPr>
          <p:nvPr>
            <p:ph type="sldNum" sz="quarter" idx="11"/>
          </p:nvPr>
        </p:nvSpPr>
        <p:spPr/>
        <p:txBody>
          <a:bodyPr/>
          <a:lstStyle/>
          <a:p>
            <a:pPr>
              <a:defRPr/>
            </a:pPr>
            <a:fld id="{A303D800-2B31-4B5C-8617-870AB2EE8D48}" type="slidenum">
              <a:rPr lang="en-US" smtClean="0"/>
              <a:pPr>
                <a:defRPr/>
              </a:pPr>
              <a:t>7</a:t>
            </a:fld>
            <a:endParaRPr lang="en-US"/>
          </a:p>
        </p:txBody>
      </p:sp>
    </p:spTree>
    <p:extLst>
      <p:ext uri="{BB962C8B-B14F-4D97-AF65-F5344CB8AC3E}">
        <p14:creationId xmlns:p14="http://schemas.microsoft.com/office/powerpoint/2010/main" val="168416593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800" b="1" u="sng">
                <a:latin typeface="Times New Roman" pitchFamily="18" charset="0"/>
                <a:cs typeface="Times New Roman" pitchFamily="18" charset="0"/>
              </a:rPr>
              <a:t>Hạn chế</a:t>
            </a:r>
            <a:r>
              <a:rPr lang="en-US" sz="2800" b="1" u="sng">
                <a:latin typeface="Times New Roman" pitchFamily="18" charset="0"/>
                <a:cs typeface="Times New Roman" pitchFamily="18" charset="0"/>
              </a:rPr>
              <a:t>:</a:t>
            </a:r>
            <a:r>
              <a:rPr lang="en-US" sz="2800" b="1">
                <a:latin typeface="Times New Roman" pitchFamily="18" charset="0"/>
                <a:cs typeface="Times New Roman" pitchFamily="18" charset="0"/>
              </a:rPr>
              <a:t>  </a:t>
            </a:r>
            <a:endParaRPr lang="en-US" sz="2800" b="1" smtClean="0">
              <a:latin typeface="Times New Roman" pitchFamily="18" charset="0"/>
              <a:cs typeface="Times New Roman" pitchFamily="18" charset="0"/>
            </a:endParaRPr>
          </a:p>
          <a:p>
            <a:pPr marL="0" indent="623888">
              <a:buNone/>
            </a:pPr>
            <a:r>
              <a:rPr lang="en-US" sz="2800" b="1" smtClean="0">
                <a:latin typeface="Times New Roman" pitchFamily="18" charset="0"/>
                <a:cs typeface="Times New Roman" pitchFamily="18" charset="0"/>
              </a:rPr>
              <a:t>- </a:t>
            </a:r>
            <a:r>
              <a:rPr lang="en-US" sz="2800">
                <a:latin typeface="Times New Roman" pitchFamily="18" charset="0"/>
                <a:cs typeface="Times New Roman" pitchFamily="18" charset="0"/>
              </a:rPr>
              <a:t>Dữ liệu dư thừa và không nhất quán</a:t>
            </a:r>
          </a:p>
          <a:p>
            <a:pPr lvl="2">
              <a:buFont typeface="Times New Roman" pitchFamily="18" charset="0"/>
              <a:buChar char="−"/>
            </a:pPr>
            <a:r>
              <a:rPr lang="en-US" sz="2800">
                <a:latin typeface="Times New Roman" pitchFamily="18" charset="0"/>
                <a:cs typeface="Times New Roman" pitchFamily="18" charset="0"/>
              </a:rPr>
              <a:t>Khó khăn trong việc truy xuất dữ liệu</a:t>
            </a:r>
          </a:p>
          <a:p>
            <a:pPr lvl="2">
              <a:buFont typeface="Times New Roman" pitchFamily="18" charset="0"/>
              <a:buChar char="−"/>
            </a:pPr>
            <a:r>
              <a:rPr lang="en-US" sz="2800">
                <a:latin typeface="Times New Roman" pitchFamily="18" charset="0"/>
                <a:cs typeface="Times New Roman" pitchFamily="18" charset="0"/>
              </a:rPr>
              <a:t>Khó khăn khi viết chương trình ứng dụng đòi hỏi thông tin liên quan đến nhiều đơn vị</a:t>
            </a:r>
          </a:p>
          <a:p>
            <a:pPr lvl="2">
              <a:buFont typeface="Times New Roman" pitchFamily="18" charset="0"/>
              <a:buChar char="−"/>
            </a:pPr>
            <a:r>
              <a:rPr lang="en-US" sz="2800">
                <a:latin typeface="Times New Roman" pitchFamily="18" charset="0"/>
                <a:cs typeface="Times New Roman" pitchFamily="18" charset="0"/>
              </a:rPr>
              <a:t>Đảm bảo dữ liệu khi gặp sự cố</a:t>
            </a:r>
          </a:p>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8</a:t>
            </a:fld>
            <a:endParaRPr lang="en-US"/>
          </a:p>
        </p:txBody>
      </p:sp>
      <p:sp>
        <p:nvSpPr>
          <p:cNvPr id="5" name="Rectangle 4"/>
          <p:cNvSpPr/>
          <p:nvPr/>
        </p:nvSpPr>
        <p:spPr>
          <a:xfrm>
            <a:off x="2247253" y="5495875"/>
            <a:ext cx="8369085" cy="5794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err="1">
                <a:solidFill>
                  <a:srgbClr val="FF0000"/>
                </a:solidFill>
                <a:latin typeface="Times New Roman" pitchFamily="18" charset="0"/>
                <a:cs typeface="Times New Roman" pitchFamily="18" charset="0"/>
              </a:rPr>
              <a:t>Một</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hệ</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CSDL</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ra</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đời</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nhằm</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giải</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quyết</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những</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vấn</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đề</a:t>
            </a:r>
            <a:r>
              <a:rPr lang="en-US" sz="2800" dirty="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trên</a:t>
            </a:r>
            <a:endParaRPr lang="en-US" sz="2800" dirty="0">
              <a:solidFill>
                <a:srgbClr val="FF0000"/>
              </a:solidFill>
              <a:latin typeface="Times New Roman" pitchFamily="18" charset="0"/>
              <a:cs typeface="Times New Roman" pitchFamily="18" charset="0"/>
            </a:endParaRPr>
          </a:p>
        </p:txBody>
      </p:sp>
      <p:sp>
        <p:nvSpPr>
          <p:cNvPr id="6" name="Right Arrow 5"/>
          <p:cNvSpPr/>
          <p:nvPr/>
        </p:nvSpPr>
        <p:spPr>
          <a:xfrm>
            <a:off x="1270861" y="5495875"/>
            <a:ext cx="650929" cy="579461"/>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93805802"/>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err="1" smtClean="0">
                <a:latin typeface="Arial" pitchFamily="34" charset="0"/>
                <a:cs typeface="Arial" pitchFamily="34" charset="0"/>
              </a:rPr>
              <a:t>Định</a:t>
            </a:r>
            <a:r>
              <a:rPr lang="en-US" dirty="0" smtClean="0">
                <a:latin typeface="Arial" pitchFamily="34" charset="0"/>
                <a:cs typeface="Arial" pitchFamily="34" charset="0"/>
              </a:rPr>
              <a:t> </a:t>
            </a:r>
            <a:r>
              <a:rPr lang="en-US" dirty="0" err="1" smtClean="0">
                <a:latin typeface="Arial" pitchFamily="34" charset="0"/>
                <a:cs typeface="Arial" pitchFamily="34" charset="0"/>
              </a:rPr>
              <a:t>nghĩa</a:t>
            </a:r>
            <a:r>
              <a:rPr lang="en-US" dirty="0" smtClean="0">
                <a:latin typeface="Arial" pitchFamily="34" charset="0"/>
                <a:cs typeface="Arial" pitchFamily="34" charset="0"/>
              </a:rPr>
              <a:t> </a:t>
            </a:r>
            <a:r>
              <a:rPr lang="en-US" dirty="0" err="1" smtClean="0">
                <a:latin typeface="Arial" pitchFamily="34" charset="0"/>
                <a:cs typeface="Arial" pitchFamily="34" charset="0"/>
              </a:rPr>
              <a:t>về</a:t>
            </a:r>
            <a:r>
              <a:rPr lang="en-US" dirty="0" smtClean="0">
                <a:latin typeface="Arial" pitchFamily="34" charset="0"/>
                <a:cs typeface="Arial" pitchFamily="34" charset="0"/>
              </a:rPr>
              <a:t> </a:t>
            </a:r>
            <a:r>
              <a:rPr lang="en-US" dirty="0" err="1" smtClean="0">
                <a:latin typeface="Arial" pitchFamily="34" charset="0"/>
                <a:cs typeface="Arial" pitchFamily="34" charset="0"/>
              </a:rPr>
              <a:t>Cơ</a:t>
            </a:r>
            <a:r>
              <a:rPr lang="en-US" dirty="0" smtClean="0">
                <a:latin typeface="Arial" pitchFamily="34" charset="0"/>
                <a:cs typeface="Arial" pitchFamily="34" charset="0"/>
              </a:rPr>
              <a:t> </a:t>
            </a:r>
            <a:r>
              <a:rPr lang="en-US" dirty="0" err="1" smtClean="0">
                <a:latin typeface="Arial" pitchFamily="34" charset="0"/>
                <a:cs typeface="Arial" pitchFamily="34" charset="0"/>
              </a:rPr>
              <a:t>sở</a:t>
            </a:r>
            <a:r>
              <a:rPr lang="en-US" dirty="0" smtClean="0">
                <a:latin typeface="Arial" pitchFamily="34" charset="0"/>
                <a:cs typeface="Arial" pitchFamily="34" charset="0"/>
              </a:rPr>
              <a:t> </a:t>
            </a:r>
            <a:r>
              <a:rPr lang="en-US" dirty="0" err="1" smtClean="0">
                <a:latin typeface="Arial" pitchFamily="34" charset="0"/>
                <a:cs typeface="Arial" pitchFamily="34" charset="0"/>
              </a:rPr>
              <a:t>dữ</a:t>
            </a:r>
            <a:r>
              <a:rPr lang="en-US" dirty="0" smtClean="0">
                <a:latin typeface="Arial" pitchFamily="34" charset="0"/>
                <a:cs typeface="Arial" pitchFamily="34" charset="0"/>
              </a:rPr>
              <a:t> </a:t>
            </a:r>
            <a:r>
              <a:rPr lang="en-US" dirty="0" err="1" smtClean="0">
                <a:latin typeface="Arial" pitchFamily="34" charset="0"/>
                <a:cs typeface="Arial" pitchFamily="34" charset="0"/>
              </a:rPr>
              <a:t>liệu</a:t>
            </a:r>
            <a:endParaRPr lang="en-US" dirty="0">
              <a:latin typeface="Arial" pitchFamily="34" charset="0"/>
              <a:cs typeface="Arial" pitchFamily="34" charset="0"/>
            </a:endParaRPr>
          </a:p>
        </p:txBody>
      </p:sp>
      <p:sp>
        <p:nvSpPr>
          <p:cNvPr id="9" name="Content Placeholder 8"/>
          <p:cNvSpPr>
            <a:spLocks noGrp="1"/>
          </p:cNvSpPr>
          <p:nvPr>
            <p:ph idx="1"/>
          </p:nvPr>
        </p:nvSpPr>
        <p:spPr>
          <a:xfrm>
            <a:off x="812798" y="2160590"/>
            <a:ext cx="10624951" cy="3880773"/>
          </a:xfrm>
        </p:spPr>
        <p:txBody>
          <a:bodyPr>
            <a:noAutofit/>
          </a:bodyPr>
          <a:lstStyle/>
          <a:p>
            <a:pPr>
              <a:buNone/>
            </a:pPr>
            <a:r>
              <a:rPr lang="en-US" sz="3200" dirty="0" smtClean="0">
                <a:latin typeface="Times New Roman" pitchFamily="18" charset="0"/>
                <a:cs typeface="Times New Roman" pitchFamily="18" charset="0"/>
              </a:rPr>
              <a:t>CSDL </a:t>
            </a:r>
            <a:r>
              <a:rPr lang="en-US" sz="3200" dirty="0" err="1" smtClean="0">
                <a:latin typeface="Times New Roman" pitchFamily="18" charset="0"/>
                <a:cs typeface="Times New Roman" pitchFamily="18" charset="0"/>
              </a:rPr>
              <a:t>là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một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tập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hợp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dữ</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liệu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liên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quan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với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nhau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được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lưu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trữ</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trên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thiết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bị</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nhớ</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thứ</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cấp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như</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băng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từ</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đĩa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từ</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để</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đáp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ứng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cầu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khai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thông</a:t>
            </a:r>
            <a:r>
              <a:rPr lang="en-US" sz="3200" dirty="0" smtClean="0">
                <a:latin typeface="Times New Roman" pitchFamily="18" charset="0"/>
                <a:cs typeface="Times New Roman" pitchFamily="18" charset="0"/>
              </a:rPr>
              <a:t> tin </a:t>
            </a:r>
            <a:r>
              <a:rPr lang="en-US" sz="3200" dirty="0" err="1" smtClean="0">
                <a:latin typeface="Times New Roman" pitchFamily="18" charset="0"/>
                <a:cs typeface="Times New Roman" pitchFamily="18" charset="0"/>
              </a:rPr>
              <a:t>của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nhiều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người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dụng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với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nhiều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mục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đích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khác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nhau</a:t>
            </a:r>
            <a:r>
              <a:rPr lang="en-US" sz="3200" dirty="0" smtClean="0">
                <a:latin typeface="Times New Roman" pitchFamily="18" charset="0"/>
                <a:cs typeface="Times New Roman" pitchFamily="18" charset="0"/>
              </a:rPr>
              <a:t>.</a:t>
            </a:r>
          </a:p>
        </p:txBody>
      </p:sp>
      <p:sp>
        <p:nvSpPr>
          <p:cNvPr id="2" name="Slide Number Placeholder 1"/>
          <p:cNvSpPr>
            <a:spLocks noGrp="1"/>
          </p:cNvSpPr>
          <p:nvPr>
            <p:ph type="sldNum" sz="quarter" idx="11"/>
          </p:nvPr>
        </p:nvSpPr>
        <p:spPr/>
        <p:txBody>
          <a:bodyPr/>
          <a:lstStyle/>
          <a:p>
            <a:pPr>
              <a:defRPr/>
            </a:pPr>
            <a:fld id="{A303D800-2B31-4B5C-8617-870AB2EE8D48}" type="slidenum">
              <a:rPr lang="en-US" smtClean="0"/>
              <a:pPr>
                <a:defRPr/>
              </a:pPr>
              <a:t>9</a:t>
            </a:fld>
            <a:endParaRPr lang="en-US"/>
          </a:p>
        </p:txBody>
      </p:sp>
    </p:spTree>
    <p:extLst>
      <p:ext uri="{BB962C8B-B14F-4D97-AF65-F5344CB8AC3E}">
        <p14:creationId xmlns:p14="http://schemas.microsoft.com/office/powerpoint/2010/main" val="3820717701"/>
      </p:ext>
    </p:extLst>
  </p:cSld>
  <p:clrMapOvr>
    <a:masterClrMapping/>
  </p:clrMapOvr>
  <p:transition spd="med">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1_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 xmlns:thm15="http://schemas.microsoft.com/office/thememl/2012/main" name="Business brainstorming presentation.potx" id="{DE77CA07-3D7A-4CF2-AF02-587F794CB3CB}" vid="{13C2A94F-C0A1-4622-B71C-29A3B00D5E0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A0E63A753D31EE4D86B6E31F57028090" ma:contentTypeVersion="2" ma:contentTypeDescription="Tạo tài liệu mới." ma:contentTypeScope="" ma:versionID="a09b0c30553dce902020210f197a06fe">
  <xsd:schema xmlns:xsd="http://www.w3.org/2001/XMLSchema" xmlns:xs="http://www.w3.org/2001/XMLSchema" xmlns:p="http://schemas.microsoft.com/office/2006/metadata/properties" xmlns:ns2="ba2be740-fd05-4395-bdfd-088e20a9725c" targetNamespace="http://schemas.microsoft.com/office/2006/metadata/properties" ma:root="true" ma:fieldsID="7fee5655ab15a211cf9363b58277e1d4" ns2:_="">
    <xsd:import namespace="ba2be740-fd05-4395-bdfd-088e20a9725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2be740-fd05-4395-bdfd-088e20a972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44A238-AE8A-421D-8E51-8A43D7F56899}"/>
</file>

<file path=customXml/itemProps2.xml><?xml version="1.0" encoding="utf-8"?>
<ds:datastoreItem xmlns:ds="http://schemas.openxmlformats.org/officeDocument/2006/customXml" ds:itemID="{D1E12880-4AA7-4944-BCEC-1C43188F4A04}"/>
</file>

<file path=customXml/itemProps3.xml><?xml version="1.0" encoding="utf-8"?>
<ds:datastoreItem xmlns:ds="http://schemas.openxmlformats.org/officeDocument/2006/customXml" ds:itemID="{F3BDD7A2-3F99-447C-B20B-708E8782FBFF}"/>
</file>

<file path=docProps/app.xml><?xml version="1.0" encoding="utf-8"?>
<Properties xmlns="http://schemas.openxmlformats.org/officeDocument/2006/extended-properties" xmlns:vt="http://schemas.openxmlformats.org/officeDocument/2006/docPropsVTypes">
  <Template/>
  <TotalTime>2303</TotalTime>
  <Words>2448</Words>
  <Application>Microsoft Office PowerPoint</Application>
  <PresentationFormat>Custom</PresentationFormat>
  <Paragraphs>252</Paragraphs>
  <Slides>47</Slides>
  <Notes>0</Notes>
  <HiddenSlides>0</HiddenSlides>
  <MMClips>0</MMClips>
  <ScaleCrop>false</ScaleCrop>
  <HeadingPairs>
    <vt:vector size="4" baseType="variant">
      <vt:variant>
        <vt:lpstr>Theme</vt:lpstr>
      </vt:variant>
      <vt:variant>
        <vt:i4>2</vt:i4>
      </vt:variant>
      <vt:variant>
        <vt:lpstr>Slide Titles</vt:lpstr>
      </vt:variant>
      <vt:variant>
        <vt:i4>47</vt:i4>
      </vt:variant>
    </vt:vector>
  </HeadingPairs>
  <TitlesOfParts>
    <vt:vector size="49" baseType="lpstr">
      <vt:lpstr>Presentation on brainstorming</vt:lpstr>
      <vt:lpstr>1_Presentation on brainstorming</vt:lpstr>
      <vt:lpstr>TỔNG QUAN VỀ CƠ SỞ DỮ LIỆU</vt:lpstr>
      <vt:lpstr>Nội dung</vt:lpstr>
      <vt:lpstr>Mục tiêu</vt:lpstr>
      <vt:lpstr>PowerPoint Presentation</vt:lpstr>
      <vt:lpstr>Phát biểu bài toán</vt:lpstr>
      <vt:lpstr>Nhận xét</vt:lpstr>
      <vt:lpstr>Nhận xét</vt:lpstr>
      <vt:lpstr>PowerPoint Presentation</vt:lpstr>
      <vt:lpstr>Định nghĩa về Cơ sở dữ liệu</vt:lpstr>
      <vt:lpstr>Ví dụ</vt:lpstr>
      <vt:lpstr>Ưu điểm</vt:lpstr>
      <vt:lpstr>Các đối tượng sử dụng</vt:lpstr>
      <vt:lpstr>PowerPoint Presentation</vt:lpstr>
      <vt:lpstr>Mô hình </vt:lpstr>
      <vt:lpstr>Mức vật lý</vt:lpstr>
      <vt:lpstr>Mức logic</vt:lpstr>
      <vt:lpstr>Ví dụ</vt:lpstr>
      <vt:lpstr>Mức ngoài</vt:lpstr>
      <vt:lpstr>Ví dụ</vt:lpstr>
      <vt:lpstr>PowerPoint Presentation</vt:lpstr>
      <vt:lpstr>PowerPoint Presentation</vt:lpstr>
      <vt:lpstr>PowerPoint Presentation</vt:lpstr>
      <vt:lpstr>Độc lập dữ liệu vật lý</vt:lpstr>
      <vt:lpstr>Độc lập dữ liệu logic</vt:lpstr>
      <vt:lpstr>PowerPoint Presentation</vt:lpstr>
      <vt:lpstr>Định nghĩa</vt:lpstr>
      <vt:lpstr>Hệ quản trị CSDL bao gồm</vt:lpstr>
      <vt:lpstr>Ngôn ngữ giao tiếp giữa NSD và CSDL</vt:lpstr>
      <vt:lpstr>PowerPoint Presentation</vt:lpstr>
      <vt:lpstr>Mô hình thực thể kết hợp </vt:lpstr>
      <vt:lpstr>PowerPoint Presentation</vt:lpstr>
      <vt:lpstr>PowerPoint Presentation</vt:lpstr>
      <vt:lpstr>Mô hình hướng đối tượng</vt:lpstr>
      <vt:lpstr>PowerPoint Presentation</vt:lpstr>
      <vt:lpstr>PowerPoint Presentation</vt:lpstr>
      <vt:lpstr>Mô hình mạng</vt:lpstr>
      <vt:lpstr>PowerPoint Presentation</vt:lpstr>
      <vt:lpstr>Mô hình phân cấp</vt:lpstr>
      <vt:lpstr>2.3.4. Mô hình phân cấp (tt)</vt:lpstr>
      <vt:lpstr>Mô hình dữ liệu quan hệ</vt:lpstr>
      <vt:lpstr>Ví dụ - Mô hình dữ liệu quan hệ</vt:lpstr>
      <vt:lpstr>Mô hình dữ liệu hướng đối tượng</vt:lpstr>
      <vt:lpstr>Ví dụ - Mô hình dữ liệu hướng đối tượng</vt:lpstr>
      <vt:lpstr>Tóm tắt</vt:lpstr>
      <vt:lpstr>Câu hỏi ôn tập</vt:lpstr>
      <vt:lpstr>Bài thực hành</vt:lpstr>
      <vt:lpstr>Câu hỏi và thảo luận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Creativity Session</dc:title>
  <dc:creator>PLH</dc:creator>
  <cp:lastModifiedBy>admin</cp:lastModifiedBy>
  <cp:revision>246</cp:revision>
  <dcterms:created xsi:type="dcterms:W3CDTF">2018-10-17T08:05:59Z</dcterms:created>
  <dcterms:modified xsi:type="dcterms:W3CDTF">2020-09-05T09:55:32Z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0x010100A0E63A753D31EE4D86B6E31F57028090</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