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905" r:id="rId5"/>
  </p:sldMasterIdLst>
  <p:notesMasterIdLst>
    <p:notesMasterId r:id="rId47"/>
  </p:notesMasterIdLst>
  <p:sldIdLst>
    <p:sldId id="365" r:id="rId6"/>
    <p:sldId id="366" r:id="rId7"/>
    <p:sldId id="367" r:id="rId8"/>
    <p:sldId id="544" r:id="rId9"/>
    <p:sldId id="559" r:id="rId10"/>
    <p:sldId id="560" r:id="rId11"/>
    <p:sldId id="564" r:id="rId12"/>
    <p:sldId id="545" r:id="rId13"/>
    <p:sldId id="566" r:id="rId14"/>
    <p:sldId id="567" r:id="rId15"/>
    <p:sldId id="569" r:id="rId16"/>
    <p:sldId id="570" r:id="rId17"/>
    <p:sldId id="587" r:id="rId18"/>
    <p:sldId id="571" r:id="rId19"/>
    <p:sldId id="572" r:id="rId20"/>
    <p:sldId id="573" r:id="rId21"/>
    <p:sldId id="575" r:id="rId22"/>
    <p:sldId id="576" r:id="rId23"/>
    <p:sldId id="588" r:id="rId24"/>
    <p:sldId id="589" r:id="rId25"/>
    <p:sldId id="590" r:id="rId26"/>
    <p:sldId id="591" r:id="rId27"/>
    <p:sldId id="565" r:id="rId28"/>
    <p:sldId id="563" r:id="rId29"/>
    <p:sldId id="562" r:id="rId30"/>
    <p:sldId id="549" r:id="rId31"/>
    <p:sldId id="550" r:id="rId32"/>
    <p:sldId id="551" r:id="rId33"/>
    <p:sldId id="553" r:id="rId34"/>
    <p:sldId id="554" r:id="rId35"/>
    <p:sldId id="555" r:id="rId36"/>
    <p:sldId id="556" r:id="rId37"/>
    <p:sldId id="557" r:id="rId38"/>
    <p:sldId id="601" r:id="rId39"/>
    <p:sldId id="592" r:id="rId40"/>
    <p:sldId id="599" r:id="rId41"/>
    <p:sldId id="600" r:id="rId42"/>
    <p:sldId id="583" r:id="rId43"/>
    <p:sldId id="584" r:id="rId44"/>
    <p:sldId id="585" r:id="rId45"/>
    <p:sldId id="586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A8489-6C8B-479C-BE66-4101008C404C}" v="2" dt="2020-09-15T01:25:04.511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Le Anh  Tuan" userId="S::tuan.hoangleanh@phuxuan.edu.vn::991cc9d2-b03b-4002-827e-ab1e5f369ae1" providerId="AD" clId="Web-{364A8489-6C8B-479C-BE66-4101008C404C}"/>
    <pc:docChg chg="modSld">
      <pc:chgData name="Hoang Le Anh  Tuan" userId="S::tuan.hoangleanh@phuxuan.edu.vn::991cc9d2-b03b-4002-827e-ab1e5f369ae1" providerId="AD" clId="Web-{364A8489-6C8B-479C-BE66-4101008C404C}" dt="2020-09-15T01:25:04.511" v="1" actId="1076"/>
      <pc:docMkLst>
        <pc:docMk/>
      </pc:docMkLst>
      <pc:sldChg chg="modSp">
        <pc:chgData name="Hoang Le Anh  Tuan" userId="S::tuan.hoangleanh@phuxuan.edu.vn::991cc9d2-b03b-4002-827e-ab1e5f369ae1" providerId="AD" clId="Web-{364A8489-6C8B-479C-BE66-4101008C404C}" dt="2020-09-15T01:16:00.234" v="0" actId="1076"/>
        <pc:sldMkLst>
          <pc:docMk/>
          <pc:sldMk cId="651586518" sldId="564"/>
        </pc:sldMkLst>
        <pc:picChg chg="mod">
          <ac:chgData name="Hoang Le Anh  Tuan" userId="S::tuan.hoangleanh@phuxuan.edu.vn::991cc9d2-b03b-4002-827e-ab1e5f369ae1" providerId="AD" clId="Web-{364A8489-6C8B-479C-BE66-4101008C404C}" dt="2020-09-15T01:16:00.234" v="0" actId="1076"/>
          <ac:picMkLst>
            <pc:docMk/>
            <pc:sldMk cId="651586518" sldId="564"/>
            <ac:picMk id="5" creationId="{00000000-0000-0000-0000-000000000000}"/>
          </ac:picMkLst>
        </pc:picChg>
      </pc:sldChg>
      <pc:sldChg chg="modSp">
        <pc:chgData name="Hoang Le Anh  Tuan" userId="S::tuan.hoangleanh@phuxuan.edu.vn::991cc9d2-b03b-4002-827e-ab1e5f369ae1" providerId="AD" clId="Web-{364A8489-6C8B-479C-BE66-4101008C404C}" dt="2020-09-15T01:25:04.511" v="1" actId="1076"/>
        <pc:sldMkLst>
          <pc:docMk/>
          <pc:sldMk cId="1743717872" sldId="567"/>
        </pc:sldMkLst>
        <pc:spChg chg="mod">
          <ac:chgData name="Hoang Le Anh  Tuan" userId="S::tuan.hoangleanh@phuxuan.edu.vn::991cc9d2-b03b-4002-827e-ab1e5f369ae1" providerId="AD" clId="Web-{364A8489-6C8B-479C-BE66-4101008C404C}" dt="2020-09-15T01:25:04.511" v="1" actId="1076"/>
          <ac:spMkLst>
            <pc:docMk/>
            <pc:sldMk cId="1743717872" sldId="567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C0DCE5-717D-499A-A13D-8E657BBC839D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US" sz="2800" err="1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thiệu</a:t>
          </a:r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96A2A012-59C2-4D4C-84AE-474AFC27D9BA}" type="parTrans" cxnId="{DB5F4132-8623-436B-AA91-31CA668058FE}">
      <dgm:prSet/>
      <dgm:spPr/>
      <dgm:t>
        <a:bodyPr/>
        <a:lstStyle/>
        <a:p>
          <a:endParaRPr lang="en-US"/>
        </a:p>
      </dgm:t>
    </dgm:pt>
    <dgm:pt modelId="{A9C4D01E-77C3-454D-8E32-004D1C7D4EEC}" type="sibTrans" cxnId="{DB5F4132-8623-436B-AA91-31CA668058FE}">
      <dgm:prSet/>
      <dgm:spPr/>
      <dgm:t>
        <a:bodyPr/>
        <a:lstStyle/>
        <a:p>
          <a:endParaRPr lang="en-US"/>
        </a:p>
      </dgm:t>
    </dgm:pt>
    <dgm:pt modelId="{2E627186-BF78-4D50-B0FD-C06DFDAB4C97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US" sz="2800" err="1">
              <a:latin typeface="Times New Roman" pitchFamily="18" charset="0"/>
              <a:cs typeface="Times New Roman" pitchFamily="18" charset="0"/>
            </a:rPr>
            <a:t>Ngôn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ngữ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mô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liệu</a:t>
          </a:r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FA59CBF2-F10F-47F8-B446-84F2F51A72D2}" type="parTrans" cxnId="{44034B54-FB8E-44D8-BC92-BCE7378D65AB}">
      <dgm:prSet/>
      <dgm:spPr/>
      <dgm:t>
        <a:bodyPr/>
        <a:lstStyle/>
        <a:p>
          <a:endParaRPr lang="en-US"/>
        </a:p>
      </dgm:t>
    </dgm:pt>
    <dgm:pt modelId="{9AE50C27-0FFB-4C0F-B9A8-011A251D4D54}" type="sibTrans" cxnId="{44034B54-FB8E-44D8-BC92-BCE7378D65AB}">
      <dgm:prSet/>
      <dgm:spPr/>
      <dgm:t>
        <a:bodyPr/>
        <a:lstStyle/>
        <a:p>
          <a:endParaRPr lang="en-US"/>
        </a:p>
      </dgm:t>
    </dgm:pt>
    <dgm:pt modelId="{8ECD6D61-14F5-407E-AF8A-AC483FFCCA76}">
      <dgm:prSet custT="1"/>
      <dgm:spPr/>
      <dgm:t>
        <a:bodyPr/>
        <a:lstStyle/>
        <a:p>
          <a:r>
            <a:rPr lang="en-US" sz="2800" err="1">
              <a:latin typeface="Times New Roman" pitchFamily="18" charset="0"/>
              <a:cs typeface="Times New Roman" pitchFamily="18" charset="0"/>
            </a:rPr>
            <a:t>Ngôn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ngữ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thao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tác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89A69AC7-6915-467C-9EA7-4C496065A16F}" type="parTrans" cxnId="{50F11330-6EE8-47FE-8B14-7C4929C808A6}">
      <dgm:prSet/>
      <dgm:spPr/>
      <dgm:t>
        <a:bodyPr/>
        <a:lstStyle/>
        <a:p>
          <a:endParaRPr lang="en-US"/>
        </a:p>
      </dgm:t>
    </dgm:pt>
    <dgm:pt modelId="{D5EDEC59-2677-4565-A437-694D00C5C712}" type="sibTrans" cxnId="{50F11330-6EE8-47FE-8B14-7C4929C808A6}">
      <dgm:prSet/>
      <dgm:spPr/>
      <dgm:t>
        <a:bodyPr/>
        <a:lstStyle/>
        <a:p>
          <a:endParaRPr lang="en-US"/>
        </a:p>
      </dgm:t>
    </dgm:pt>
    <dgm:pt modelId="{DDB41C5F-5787-47D0-BDA4-817FAB859646}">
      <dgm:prSet custT="1"/>
      <dgm:spPr/>
      <dgm:t>
        <a:bodyPr/>
        <a:lstStyle/>
        <a:p>
          <a:r>
            <a:rPr lang="en-US" sz="2800" err="1">
              <a:latin typeface="Times New Roman" pitchFamily="18" charset="0"/>
              <a:cs typeface="Times New Roman" pitchFamily="18" charset="0"/>
            </a:rPr>
            <a:t>Ngôn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ngữ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truy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err="1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800"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B661793E-11B7-42F9-8A05-EC52F48C3EFA}" type="parTrans" cxnId="{8344A757-EA32-437E-817F-51271FAAD24C}">
      <dgm:prSet/>
      <dgm:spPr/>
      <dgm:t>
        <a:bodyPr/>
        <a:lstStyle/>
        <a:p>
          <a:endParaRPr lang="en-US"/>
        </a:p>
      </dgm:t>
    </dgm:pt>
    <dgm:pt modelId="{2DDDFCF5-4FD2-4BEB-8B31-28DEB7948126}" type="sibTrans" cxnId="{8344A757-EA32-437E-817F-51271FAAD24C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4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</dgm:pt>
    <dgm:pt modelId="{5EDE7D33-F6BC-4D84-8A2C-78525067C1B5}" type="pres">
      <dgm:prSet presAssocID="{C98C41DB-A256-4DD6-9087-BEEDD9D36424}" presName="extraNode" presStyleLbl="node1" presStyleIdx="0" presStyleCnt="4"/>
      <dgm:spPr/>
    </dgm:pt>
    <dgm:pt modelId="{8F9BCFB6-4E51-43CA-BE15-9AFB8F2DBBB1}" type="pres">
      <dgm:prSet presAssocID="{C98C41DB-A256-4DD6-9087-BEEDD9D36424}" presName="dstNode" presStyleLbl="node1" presStyleIdx="0" presStyleCnt="4"/>
      <dgm:spPr/>
    </dgm:pt>
    <dgm:pt modelId="{F35A9806-AA1A-4329-8FF5-478B21036177}" type="pres">
      <dgm:prSet presAssocID="{78C0DCE5-717D-499A-A13D-8E657BBC839D}" presName="text_1" presStyleLbl="node1" presStyleIdx="0" presStyleCnt="4">
        <dgm:presLayoutVars>
          <dgm:bulletEnabled val="1"/>
        </dgm:presLayoutVars>
      </dgm:prSet>
      <dgm:spPr/>
    </dgm:pt>
    <dgm:pt modelId="{F38D4581-84B6-4659-9515-8198019A45C3}" type="pres">
      <dgm:prSet presAssocID="{78C0DCE5-717D-499A-A13D-8E657BBC839D}" presName="accent_1" presStyleCnt="0"/>
      <dgm:spPr/>
    </dgm:pt>
    <dgm:pt modelId="{DC2FD81A-6741-4990-AAD5-568A6C2E1FB9}" type="pres">
      <dgm:prSet presAssocID="{78C0DCE5-717D-499A-A13D-8E657BBC839D}" presName="accentRepeatNode" presStyleLbl="solidFgAcc1" presStyleIdx="0" presStyleCnt="4"/>
      <dgm:spPr/>
    </dgm:pt>
    <dgm:pt modelId="{06444861-88F0-4CF5-9DEE-BC89985DFA1E}" type="pres">
      <dgm:prSet presAssocID="{2E627186-BF78-4D50-B0FD-C06DFDAB4C97}" presName="text_2" presStyleLbl="node1" presStyleIdx="1" presStyleCnt="4">
        <dgm:presLayoutVars>
          <dgm:bulletEnabled val="1"/>
        </dgm:presLayoutVars>
      </dgm:prSet>
      <dgm:spPr/>
    </dgm:pt>
    <dgm:pt modelId="{AD1DD68C-B8CF-40FC-8F8D-80E30885F907}" type="pres">
      <dgm:prSet presAssocID="{2E627186-BF78-4D50-B0FD-C06DFDAB4C97}" presName="accent_2" presStyleCnt="0"/>
      <dgm:spPr/>
    </dgm:pt>
    <dgm:pt modelId="{305243F3-8D19-406B-B68D-65E1E1A011C9}" type="pres">
      <dgm:prSet presAssocID="{2E627186-BF78-4D50-B0FD-C06DFDAB4C97}" presName="accentRepeatNode" presStyleLbl="solidFgAcc1" presStyleIdx="1" presStyleCnt="4"/>
      <dgm:spPr/>
    </dgm:pt>
    <dgm:pt modelId="{40C8FE14-87D9-480F-B6C3-F16E76A05379}" type="pres">
      <dgm:prSet presAssocID="{8ECD6D61-14F5-407E-AF8A-AC483FFCCA76}" presName="text_3" presStyleLbl="node1" presStyleIdx="2" presStyleCnt="4">
        <dgm:presLayoutVars>
          <dgm:bulletEnabled val="1"/>
        </dgm:presLayoutVars>
      </dgm:prSet>
      <dgm:spPr/>
    </dgm:pt>
    <dgm:pt modelId="{28F39A02-3DF0-4581-BD60-449A3940F2DA}" type="pres">
      <dgm:prSet presAssocID="{8ECD6D61-14F5-407E-AF8A-AC483FFCCA76}" presName="accent_3" presStyleCnt="0"/>
      <dgm:spPr/>
    </dgm:pt>
    <dgm:pt modelId="{F8078680-956F-47C7-AE41-C2423D9DEBEF}" type="pres">
      <dgm:prSet presAssocID="{8ECD6D61-14F5-407E-AF8A-AC483FFCCA76}" presName="accentRepeatNode" presStyleLbl="solidFgAcc1" presStyleIdx="2" presStyleCnt="4"/>
      <dgm:spPr/>
    </dgm:pt>
    <dgm:pt modelId="{AC966F3D-4179-4930-BDD9-D21AD309FFAC}" type="pres">
      <dgm:prSet presAssocID="{DDB41C5F-5787-47D0-BDA4-817FAB859646}" presName="text_4" presStyleLbl="node1" presStyleIdx="3" presStyleCnt="4">
        <dgm:presLayoutVars>
          <dgm:bulletEnabled val="1"/>
        </dgm:presLayoutVars>
      </dgm:prSet>
      <dgm:spPr/>
    </dgm:pt>
    <dgm:pt modelId="{54E7964B-DA61-4902-8BCB-2B36BD29F041}" type="pres">
      <dgm:prSet presAssocID="{DDB41C5F-5787-47D0-BDA4-817FAB859646}" presName="accent_4" presStyleCnt="0"/>
      <dgm:spPr/>
    </dgm:pt>
    <dgm:pt modelId="{CBA2816F-27A9-4D67-9B2C-9D2A66636EB4}" type="pres">
      <dgm:prSet presAssocID="{DDB41C5F-5787-47D0-BDA4-817FAB859646}" presName="accentRepeatNode" presStyleLbl="solidFgAcc1" presStyleIdx="3" presStyleCnt="4"/>
      <dgm:spPr/>
    </dgm:pt>
  </dgm:ptLst>
  <dgm:cxnLst>
    <dgm:cxn modelId="{50F11330-6EE8-47FE-8B14-7C4929C808A6}" srcId="{C98C41DB-A256-4DD6-9087-BEEDD9D36424}" destId="{8ECD6D61-14F5-407E-AF8A-AC483FFCCA76}" srcOrd="2" destOrd="0" parTransId="{89A69AC7-6915-467C-9EA7-4C496065A16F}" sibTransId="{D5EDEC59-2677-4565-A437-694D00C5C712}"/>
    <dgm:cxn modelId="{DB5F4132-8623-436B-AA91-31CA668058FE}" srcId="{C98C41DB-A256-4DD6-9087-BEEDD9D36424}" destId="{78C0DCE5-717D-499A-A13D-8E657BBC839D}" srcOrd="0" destOrd="0" parTransId="{96A2A012-59C2-4D4C-84AE-474AFC27D9BA}" sibTransId="{A9C4D01E-77C3-454D-8E32-004D1C7D4EEC}"/>
    <dgm:cxn modelId="{44034B54-FB8E-44D8-BC92-BCE7378D65AB}" srcId="{C98C41DB-A256-4DD6-9087-BEEDD9D36424}" destId="{2E627186-BF78-4D50-B0FD-C06DFDAB4C97}" srcOrd="1" destOrd="0" parTransId="{FA59CBF2-F10F-47F8-B446-84F2F51A72D2}" sibTransId="{9AE50C27-0FFB-4C0F-B9A8-011A251D4D54}"/>
    <dgm:cxn modelId="{8344A757-EA32-437E-817F-51271FAAD24C}" srcId="{C98C41DB-A256-4DD6-9087-BEEDD9D36424}" destId="{DDB41C5F-5787-47D0-BDA4-817FAB859646}" srcOrd="3" destOrd="0" parTransId="{B661793E-11B7-42F9-8A05-EC52F48C3EFA}" sibTransId="{2DDDFCF5-4FD2-4BEB-8B31-28DEB7948126}"/>
    <dgm:cxn modelId="{0F4FD3B4-7511-4FC5-BD6D-5BA3DCCC8F4D}" type="presOf" srcId="{8ECD6D61-14F5-407E-AF8A-AC483FFCCA76}" destId="{40C8FE14-87D9-480F-B6C3-F16E76A05379}" srcOrd="0" destOrd="0" presId="urn:microsoft.com/office/officeart/2008/layout/VerticalCurvedList"/>
    <dgm:cxn modelId="{D2AE03B6-D2CC-407A-862E-D336D0EB17ED}" type="presOf" srcId="{78C0DCE5-717D-499A-A13D-8E657BBC839D}" destId="{F35A9806-AA1A-4329-8FF5-478B21036177}" srcOrd="0" destOrd="0" presId="urn:microsoft.com/office/officeart/2008/layout/VerticalCurvedList"/>
    <dgm:cxn modelId="{AE47B2B6-3A2D-4E5C-9C91-43BCFC2991BF}" type="presOf" srcId="{A9C4D01E-77C3-454D-8E32-004D1C7D4EEC}" destId="{E3AF4CFE-EFD8-4FF0-8409-D027A37D0B12}" srcOrd="0" destOrd="0" presId="urn:microsoft.com/office/officeart/2008/layout/VerticalCurvedList"/>
    <dgm:cxn modelId="{14E7A1BB-9E02-4D37-A772-EA950F263852}" type="presOf" srcId="{C98C41DB-A256-4DD6-9087-BEEDD9D36424}" destId="{79318394-5224-4893-AF5C-6FFBE511F8C3}" srcOrd="0" destOrd="0" presId="urn:microsoft.com/office/officeart/2008/layout/VerticalCurvedList"/>
    <dgm:cxn modelId="{E674BED1-9218-47A3-B7A2-80D7B3976D9B}" type="presOf" srcId="{2E627186-BF78-4D50-B0FD-C06DFDAB4C97}" destId="{06444861-88F0-4CF5-9DEE-BC89985DFA1E}" srcOrd="0" destOrd="0" presId="urn:microsoft.com/office/officeart/2008/layout/VerticalCurvedList"/>
    <dgm:cxn modelId="{9DE318FD-FC67-4C1D-8A2D-8CF9F78A9BCF}" type="presOf" srcId="{DDB41C5F-5787-47D0-BDA4-817FAB859646}" destId="{AC966F3D-4179-4930-BDD9-D21AD309FFAC}" srcOrd="0" destOrd="0" presId="urn:microsoft.com/office/officeart/2008/layout/VerticalCurvedList"/>
    <dgm:cxn modelId="{ADA3D7C4-1089-4B09-B2F2-53FEAE734E45}" type="presParOf" srcId="{79318394-5224-4893-AF5C-6FFBE511F8C3}" destId="{4F76F852-A85A-4F9F-8C5D-1DA65793965C}" srcOrd="0" destOrd="0" presId="urn:microsoft.com/office/officeart/2008/layout/VerticalCurvedList"/>
    <dgm:cxn modelId="{65C087A0-46D7-4990-A3C4-02078CEA0F19}" type="presParOf" srcId="{4F76F852-A85A-4F9F-8C5D-1DA65793965C}" destId="{F6026DCC-AF97-482C-A922-1EBA1A6F26C7}" srcOrd="0" destOrd="0" presId="urn:microsoft.com/office/officeart/2008/layout/VerticalCurvedList"/>
    <dgm:cxn modelId="{D2C6B24B-A263-4246-95EC-116F9514AEB1}" type="presParOf" srcId="{F6026DCC-AF97-482C-A922-1EBA1A6F26C7}" destId="{528CF905-E8B3-4A8C-B401-7965387F7C73}" srcOrd="0" destOrd="0" presId="urn:microsoft.com/office/officeart/2008/layout/VerticalCurvedList"/>
    <dgm:cxn modelId="{F7C6CB23-D17F-47ED-A8F0-A7C584504937}" type="presParOf" srcId="{F6026DCC-AF97-482C-A922-1EBA1A6F26C7}" destId="{E3AF4CFE-EFD8-4FF0-8409-D027A37D0B12}" srcOrd="1" destOrd="0" presId="urn:microsoft.com/office/officeart/2008/layout/VerticalCurvedList"/>
    <dgm:cxn modelId="{7DFE001B-F3E0-4AF4-AED3-EF1D7A0979CF}" type="presParOf" srcId="{F6026DCC-AF97-482C-A922-1EBA1A6F26C7}" destId="{5EDE7D33-F6BC-4D84-8A2C-78525067C1B5}" srcOrd="2" destOrd="0" presId="urn:microsoft.com/office/officeart/2008/layout/VerticalCurvedList"/>
    <dgm:cxn modelId="{763BFDB7-C396-4078-A224-45ACED5339F4}" type="presParOf" srcId="{F6026DCC-AF97-482C-A922-1EBA1A6F26C7}" destId="{8F9BCFB6-4E51-43CA-BE15-9AFB8F2DBBB1}" srcOrd="3" destOrd="0" presId="urn:microsoft.com/office/officeart/2008/layout/VerticalCurvedList"/>
    <dgm:cxn modelId="{BD0F2CE4-9501-452A-AA4B-200D34455605}" type="presParOf" srcId="{4F76F852-A85A-4F9F-8C5D-1DA65793965C}" destId="{F35A9806-AA1A-4329-8FF5-478B21036177}" srcOrd="1" destOrd="0" presId="urn:microsoft.com/office/officeart/2008/layout/VerticalCurvedList"/>
    <dgm:cxn modelId="{ABD29C81-A25D-4A11-97ED-3A4DE9BE521F}" type="presParOf" srcId="{4F76F852-A85A-4F9F-8C5D-1DA65793965C}" destId="{F38D4581-84B6-4659-9515-8198019A45C3}" srcOrd="2" destOrd="0" presId="urn:microsoft.com/office/officeart/2008/layout/VerticalCurvedList"/>
    <dgm:cxn modelId="{36324D99-597F-4869-94BE-6DCA458E551E}" type="presParOf" srcId="{F38D4581-84B6-4659-9515-8198019A45C3}" destId="{DC2FD81A-6741-4990-AAD5-568A6C2E1FB9}" srcOrd="0" destOrd="0" presId="urn:microsoft.com/office/officeart/2008/layout/VerticalCurvedList"/>
    <dgm:cxn modelId="{DA9762CF-A27B-45C6-8D94-6BCC8EADD5E9}" type="presParOf" srcId="{4F76F852-A85A-4F9F-8C5D-1DA65793965C}" destId="{06444861-88F0-4CF5-9DEE-BC89985DFA1E}" srcOrd="3" destOrd="0" presId="urn:microsoft.com/office/officeart/2008/layout/VerticalCurvedList"/>
    <dgm:cxn modelId="{B90B4B8D-407E-4B9F-B0A2-31D023150FC6}" type="presParOf" srcId="{4F76F852-A85A-4F9F-8C5D-1DA65793965C}" destId="{AD1DD68C-B8CF-40FC-8F8D-80E30885F907}" srcOrd="4" destOrd="0" presId="urn:microsoft.com/office/officeart/2008/layout/VerticalCurvedList"/>
    <dgm:cxn modelId="{A23F662B-94FF-4FD8-B6B4-881EB2B53869}" type="presParOf" srcId="{AD1DD68C-B8CF-40FC-8F8D-80E30885F907}" destId="{305243F3-8D19-406B-B68D-65E1E1A011C9}" srcOrd="0" destOrd="0" presId="urn:microsoft.com/office/officeart/2008/layout/VerticalCurvedList"/>
    <dgm:cxn modelId="{209AAB1A-076D-4EE9-9535-C88A751EBD39}" type="presParOf" srcId="{4F76F852-A85A-4F9F-8C5D-1DA65793965C}" destId="{40C8FE14-87D9-480F-B6C3-F16E76A05379}" srcOrd="5" destOrd="0" presId="urn:microsoft.com/office/officeart/2008/layout/VerticalCurvedList"/>
    <dgm:cxn modelId="{FB9F764C-78B8-4284-985F-E148954787C9}" type="presParOf" srcId="{4F76F852-A85A-4F9F-8C5D-1DA65793965C}" destId="{28F39A02-3DF0-4581-BD60-449A3940F2DA}" srcOrd="6" destOrd="0" presId="urn:microsoft.com/office/officeart/2008/layout/VerticalCurvedList"/>
    <dgm:cxn modelId="{90F29ECF-AE7E-4E29-8D69-DA3437565F2B}" type="presParOf" srcId="{28F39A02-3DF0-4581-BD60-449A3940F2DA}" destId="{F8078680-956F-47C7-AE41-C2423D9DEBEF}" srcOrd="0" destOrd="0" presId="urn:microsoft.com/office/officeart/2008/layout/VerticalCurvedList"/>
    <dgm:cxn modelId="{C43EC417-550D-4FE3-81A7-0FC2A4CFCF21}" type="presParOf" srcId="{4F76F852-A85A-4F9F-8C5D-1DA65793965C}" destId="{AC966F3D-4179-4930-BDD9-D21AD309FFAC}" srcOrd="7" destOrd="0" presId="urn:microsoft.com/office/officeart/2008/layout/VerticalCurvedList"/>
    <dgm:cxn modelId="{9643CF90-789F-4C89-BDB4-E0152AF1999C}" type="presParOf" srcId="{4F76F852-A85A-4F9F-8C5D-1DA65793965C}" destId="{54E7964B-DA61-4902-8BCB-2B36BD29F041}" srcOrd="8" destOrd="0" presId="urn:microsoft.com/office/officeart/2008/layout/VerticalCurvedList"/>
    <dgm:cxn modelId="{66608DE2-1862-476E-B340-BECA184516EE}" type="presParOf" srcId="{54E7964B-DA61-4902-8BCB-2B36BD29F041}" destId="{CBA2816F-27A9-4D67-9B2C-9D2A66636E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4599004" y="-705117"/>
          <a:ext cx="5478362" cy="5478362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A9806-AA1A-4329-8FF5-478B21036177}">
      <dsp:nvSpPr>
        <dsp:cNvPr id="0" name=""/>
        <dsp:cNvSpPr/>
      </dsp:nvSpPr>
      <dsp:spPr>
        <a:xfrm>
          <a:off x="460586" y="312757"/>
          <a:ext cx="7339292" cy="625840"/>
        </a:xfrm>
        <a:prstGeom prst="rect">
          <a:avLst/>
        </a:pr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7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thiệu</a:t>
          </a:r>
          <a:endParaRPr lang="en-US" sz="2800" kern="1200">
            <a:latin typeface="Times New Roman" pitchFamily="18" charset="0"/>
            <a:cs typeface="Times New Roman" pitchFamily="18" charset="0"/>
          </a:endParaRPr>
        </a:p>
      </dsp:txBody>
      <dsp:txXfrm>
        <a:off x="460586" y="312757"/>
        <a:ext cx="7339292" cy="625840"/>
      </dsp:txXfrm>
    </dsp:sp>
    <dsp:sp modelId="{DC2FD81A-6741-4990-AAD5-568A6C2E1FB9}">
      <dsp:nvSpPr>
        <dsp:cNvPr id="0" name=""/>
        <dsp:cNvSpPr/>
      </dsp:nvSpPr>
      <dsp:spPr>
        <a:xfrm>
          <a:off x="69436" y="234527"/>
          <a:ext cx="782300" cy="782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44861-88F0-4CF5-9DEE-BC89985DFA1E}">
      <dsp:nvSpPr>
        <dsp:cNvPr id="0" name=""/>
        <dsp:cNvSpPr/>
      </dsp:nvSpPr>
      <dsp:spPr>
        <a:xfrm>
          <a:off x="819395" y="1251681"/>
          <a:ext cx="6980483" cy="625840"/>
        </a:xfrm>
        <a:prstGeom prst="rect">
          <a:avLst/>
        </a:pr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7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latin typeface="Times New Roman" pitchFamily="18" charset="0"/>
              <a:cs typeface="Times New Roman" pitchFamily="18" charset="0"/>
            </a:rPr>
            <a:t>Ngôn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ngữ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mô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tả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liệu</a:t>
          </a:r>
          <a:endParaRPr lang="en-US" sz="2800" kern="1200">
            <a:latin typeface="Times New Roman" pitchFamily="18" charset="0"/>
            <a:cs typeface="Times New Roman" pitchFamily="18" charset="0"/>
          </a:endParaRPr>
        </a:p>
      </dsp:txBody>
      <dsp:txXfrm>
        <a:off x="819395" y="1251681"/>
        <a:ext cx="6980483" cy="625840"/>
      </dsp:txXfrm>
    </dsp:sp>
    <dsp:sp modelId="{305243F3-8D19-406B-B68D-65E1E1A011C9}">
      <dsp:nvSpPr>
        <dsp:cNvPr id="0" name=""/>
        <dsp:cNvSpPr/>
      </dsp:nvSpPr>
      <dsp:spPr>
        <a:xfrm>
          <a:off x="428245" y="1173451"/>
          <a:ext cx="782300" cy="782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8FE14-87D9-480F-B6C3-F16E76A05379}">
      <dsp:nvSpPr>
        <dsp:cNvPr id="0" name=""/>
        <dsp:cNvSpPr/>
      </dsp:nvSpPr>
      <dsp:spPr>
        <a:xfrm>
          <a:off x="819395" y="2190605"/>
          <a:ext cx="6980483" cy="625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7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latin typeface="Times New Roman" pitchFamily="18" charset="0"/>
              <a:cs typeface="Times New Roman" pitchFamily="18" charset="0"/>
            </a:rPr>
            <a:t>Ngôn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ngữ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thao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tác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819395" y="2190605"/>
        <a:ext cx="6980483" cy="625840"/>
      </dsp:txXfrm>
    </dsp:sp>
    <dsp:sp modelId="{F8078680-956F-47C7-AE41-C2423D9DEBEF}">
      <dsp:nvSpPr>
        <dsp:cNvPr id="0" name=""/>
        <dsp:cNvSpPr/>
      </dsp:nvSpPr>
      <dsp:spPr>
        <a:xfrm>
          <a:off x="428245" y="2112374"/>
          <a:ext cx="782300" cy="782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66F3D-4179-4930-BDD9-D21AD309FFAC}">
      <dsp:nvSpPr>
        <dsp:cNvPr id="0" name=""/>
        <dsp:cNvSpPr/>
      </dsp:nvSpPr>
      <dsp:spPr>
        <a:xfrm>
          <a:off x="460586" y="3129528"/>
          <a:ext cx="7339292" cy="625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7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latin typeface="Times New Roman" pitchFamily="18" charset="0"/>
              <a:cs typeface="Times New Roman" pitchFamily="18" charset="0"/>
            </a:rPr>
            <a:t>Ngôn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ngữ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truy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err="1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800" kern="1200"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460586" y="3129528"/>
        <a:ext cx="7339292" cy="625840"/>
      </dsp:txXfrm>
    </dsp:sp>
    <dsp:sp modelId="{CBA2816F-27A9-4D67-9B2C-9D2A66636EB4}">
      <dsp:nvSpPr>
        <dsp:cNvPr id="0" name=""/>
        <dsp:cNvSpPr/>
      </dsp:nvSpPr>
      <dsp:spPr>
        <a:xfrm>
          <a:off x="69436" y="3051298"/>
          <a:ext cx="782300" cy="7823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743BB-327E-45BC-8CEE-AE0D63390C78}" type="datetime1">
              <a:rPr lang="en-US" smtClean="0"/>
              <a:t>9/14/2020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 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Thiết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kế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phát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triển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CSDL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         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92C4E-D4D2-4742-899B-34EF4635905F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4B16-7B06-4E2E-B7DC-FB4808A20561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D137D-15BF-4D9E-B773-4F32612AC125}" type="datetime1">
              <a:rPr lang="en-US" smtClean="0"/>
              <a:t>9/14/2020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AB0A-BBC4-4540-8589-C255BC56CDF1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3077B-B415-4AEB-9DBD-2E9819FB1E7B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5300F-3F0A-4527-AC29-0832C78C263E}" type="datetime1">
              <a:rPr lang="en-US" smtClean="0"/>
              <a:t>9/14/2020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1F56D-8894-4EF8-9D45-46FA6CC1A195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246C2-82EE-450D-9698-BF64195601EA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262A3-CB4F-4AE9-86A6-AFE314336E11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86199-114B-492D-AC58-489FD8B6C937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85164-EBBD-4B0F-851A-B5E8B560119C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49720-8001-4094-B57B-DAD2E2ED66BF}" type="datetime1">
              <a:rPr lang="en-US" smtClean="0"/>
              <a:t>9/14/2020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EF10A-F1AB-4C4A-9D82-5B0C614B662E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7F3ED-6FB0-4CB1-8E57-F7D8F34F4010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22516-CFD1-4615-BA8B-5FAC39BACE17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A28EE-4C20-4DBC-8CDE-762CEDD0D967}" type="datetime1">
              <a:rPr lang="en-US" smtClean="0"/>
              <a:t>9/14/2020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EB9E6-C6E4-48F5-A2CC-B8716556F2BD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06A2-5383-4453-857B-2AC3265C3A1A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2FB4B-F0DE-404E-9F68-ABF099299A5B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B7C8F-2440-449F-9A78-1781AA06F131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580FA-AD02-49BC-8DC5-D61761F8C4C5}" type="datetime1">
              <a:rPr lang="en-US" smtClean="0"/>
              <a:t>9/14/2020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FDC686-BE7B-4174-A37B-79473AE79D45}" type="datetime1">
              <a:rPr lang="en-US" smtClean="0"/>
              <a:t>9/14/2020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283361-08EE-489D-84B4-01018F40620E}" type="datetime1">
              <a:rPr lang="en-US" smtClean="0"/>
              <a:t>9/14/2020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INF1031_TH05.2.docx" TargetMode="External"/><Relationship Id="rId2" Type="http://schemas.openxmlformats.org/officeDocument/2006/relationships/hyperlink" Target="../BAITH/CNTT.INF1031_TH05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INF1031_TH05.3.docx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SƠ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LƯỢC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NGÔN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NGỮ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SQL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6825" y="4239092"/>
            <a:ext cx="44325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endParaRPr lang="en-US" sz="28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8247"/>
            <a:ext cx="10972800" cy="1143000"/>
          </a:xfrm>
        </p:spPr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ràng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buộc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7000"/>
            <a:ext cx="10972800" cy="4389120"/>
          </a:xfrm>
        </p:spPr>
        <p:txBody>
          <a:bodyPr/>
          <a:lstStyle/>
          <a:p>
            <a:pPr lvl="1"/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61" y="1806195"/>
            <a:ext cx="7839429" cy="42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1787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Ví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dụ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NHANVIEN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MANV,HOTEN,NGAYSINH,DIENTHOAI, HSLUONG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16" y="3218597"/>
            <a:ext cx="1011766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489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Ví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dụ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NHANVIEN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MANV,HOTEN,NGAYSINH,DIENTHOAI, HSLUONG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2" y="2962275"/>
            <a:ext cx="7107908" cy="249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780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Xóa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893010" y="2036974"/>
            <a:ext cx="10972800" cy="379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xóa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52" y="4184016"/>
            <a:ext cx="3872528" cy="55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388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Ràng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buộc</a:t>
            </a:r>
            <a:r>
              <a:rPr lang="en-US">
                <a:latin typeface="Arial" pitchFamily="34" charset="0"/>
                <a:cs typeface="Arial" pitchFamily="34" charset="0"/>
              </a:rPr>
              <a:t>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93700" lvl="1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[CONSTRAINT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tên_ràng_buộc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93700" lvl="1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CHECK 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điều_kiện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DIEMTOTNGHIEP(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hoten,ngaysinh,diemvan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diemtoan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diemvan,diemtoan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 {0…10}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4966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Ràng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buộc</a:t>
            </a:r>
            <a:r>
              <a:rPr lang="en-US">
                <a:latin typeface="Arial" pitchFamily="34" charset="0"/>
                <a:cs typeface="Arial" pitchFamily="34" charset="0"/>
              </a:rPr>
              <a:t> CHECK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73177" y="2359803"/>
            <a:ext cx="6336870" cy="369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121028" y="1844294"/>
            <a:ext cx="9956800" cy="383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140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Ràng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buộc</a:t>
            </a:r>
            <a:r>
              <a:rPr lang="en-US">
                <a:latin typeface="Arial" pitchFamily="34" charset="0"/>
                <a:cs typeface="Arial" pitchFamily="34" charset="0"/>
              </a:rPr>
              <a:t>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93700" lvl="1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[CONSTRAINT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tên_ràng_buộc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93700" lvl="1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PRIMARY KEY [(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danh_sách_cột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SINHVIEN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masv,ho,ten,ngaysinh,gioitinh,noisinh,malop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masv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814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Ràng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buộc</a:t>
            </a:r>
            <a:r>
              <a:rPr lang="en-US">
                <a:latin typeface="Arial" pitchFamily="34" charset="0"/>
                <a:cs typeface="Arial" pitchFamily="34" charset="0"/>
              </a:rPr>
              <a:t> PRIMARY KEY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7028" y="2743201"/>
            <a:ext cx="8940800" cy="307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121028" y="2138762"/>
            <a:ext cx="9956800" cy="383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764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Ràng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buộc</a:t>
            </a:r>
            <a:r>
              <a:rPr lang="en-US">
                <a:latin typeface="Arial" pitchFamily="34" charset="0"/>
                <a:cs typeface="Arial" pitchFamily="34" charset="0"/>
              </a:rPr>
              <a:t> PRIMARY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DIEMTHI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MAMONHOC,MASV,DIEML1,DIEML2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MAMONHOC,MASV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610" y="3027095"/>
            <a:ext cx="6766727" cy="245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157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NGÔN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NGỮ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THAO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5455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Nội</a:t>
            </a:r>
            <a:r>
              <a:rPr lang="en-US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231784"/>
              </p:ext>
            </p:extLst>
          </p:nvPr>
        </p:nvGraphicFramePr>
        <p:xfrm>
          <a:off x="3209107" y="2058352"/>
          <a:ext cx="7855131" cy="4068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26797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Lệnh</a:t>
            </a:r>
            <a:r>
              <a:rPr lang="en-US">
                <a:latin typeface="Arial" pitchFamily="34" charset="0"/>
                <a:cs typeface="Arial" pitchFamily="34" charset="0"/>
              </a:rPr>
              <a:t>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1 hay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49" y="3212024"/>
            <a:ext cx="6115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92" y="4878012"/>
            <a:ext cx="55816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530869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Lệnh</a:t>
            </a:r>
            <a:r>
              <a:rPr lang="en-US">
                <a:latin typeface="Arial" pitchFamily="34" charset="0"/>
                <a:cs typeface="Arial" pitchFamily="34" charset="0"/>
              </a:rPr>
              <a:t>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bảng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pháp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52" y="3019748"/>
            <a:ext cx="32575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52" y="4522114"/>
            <a:ext cx="2686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51870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Lệnh</a:t>
            </a:r>
            <a:r>
              <a:rPr lang="en-US">
                <a:latin typeface="Arial" pitchFamily="34" charset="0"/>
                <a:cs typeface="Arial" pitchFamily="34" charset="0"/>
              </a:rPr>
              <a:t>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42" y="2778071"/>
            <a:ext cx="43243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048" y="4924748"/>
            <a:ext cx="2762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7050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23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NGÔN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NGỮ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5865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Truy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xuất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dữ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liệu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với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lệnh</a:t>
            </a:r>
            <a:r>
              <a:rPr lang="en-US">
                <a:latin typeface="Arial" pitchFamily="34" charset="0"/>
                <a:cs typeface="Arial" pitchFamily="34" charset="0"/>
              </a:rPr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trên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63" y="3495754"/>
            <a:ext cx="4991100" cy="57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140448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lệnh</a:t>
            </a:r>
            <a:r>
              <a:rPr lang="en-US">
                <a:latin typeface="Arial" pitchFamily="34" charset="0"/>
                <a:cs typeface="Arial" pitchFamily="34" charset="0"/>
              </a:rPr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3200" b="1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err="1"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b="1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83" y="2587570"/>
            <a:ext cx="6070437" cy="258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34630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Chọn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tất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cả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cột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8" y="2810922"/>
            <a:ext cx="9601926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905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Chọn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một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số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cột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2405063"/>
            <a:ext cx="5384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55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Sử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dụng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Bí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danh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243138"/>
            <a:ext cx="8740331" cy="310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71403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Loại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bỏ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dòng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trùng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nhau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52110"/>
            <a:ext cx="89916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181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Mục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tiêu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6" y="2135188"/>
            <a:ext cx="8762436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3126298661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Phép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toán</a:t>
            </a:r>
            <a:r>
              <a:rPr lang="en-US">
                <a:latin typeface="Arial" pitchFamily="34" charset="0"/>
                <a:cs typeface="Arial" pitchFamily="34" charset="0"/>
              </a:rPr>
              <a:t> 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8" y="2094854"/>
            <a:ext cx="62579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8205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Phép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toán</a:t>
            </a:r>
            <a:r>
              <a:rPr lang="en-US">
                <a:latin typeface="Arial" pitchFamily="34" charset="0"/>
                <a:cs typeface="Arial" pitchFamily="34" charset="0"/>
              </a:rPr>
              <a:t> NOT 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3" y="2119553"/>
            <a:ext cx="7547183" cy="135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471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Phép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toán</a:t>
            </a:r>
            <a:r>
              <a:rPr lang="en-US">
                <a:latin typeface="Arial" pitchFamily="34" charset="0"/>
                <a:cs typeface="Arial" pitchFamily="34" charset="0"/>
              </a:rPr>
              <a:t>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4" y="2094370"/>
            <a:ext cx="4103710" cy="319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7702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Phép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toán</a:t>
            </a:r>
            <a:r>
              <a:rPr lang="en-US">
                <a:latin typeface="Arial" pitchFamily="34" charset="0"/>
                <a:cs typeface="Arial" pitchFamily="34" charset="0"/>
              </a:rPr>
              <a:t>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" y="2062728"/>
            <a:ext cx="57626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5604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56" y="695537"/>
            <a:ext cx="7735483" cy="529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288429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Truy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vấn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từ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Nghệ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CNTTK11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>
                <a:latin typeface="Times New Roman" pitchFamily="18" charset="0"/>
                <a:cs typeface="Times New Roman" pitchFamily="18" charset="0"/>
              </a:rPr>
              <a:t>……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9775" y="1972159"/>
            <a:ext cx="7018955" cy="221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9580426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Truy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vấn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từ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nhiên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Nghệ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SELECT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MALOP,TENLOP,HEDAOTAO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FROM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LOP,KHOA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WHERE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LOP.MAKHOA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KHOA.MAKHOA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lvl="1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 						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TENKHOA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=‘CONG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0073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Truy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vấn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từ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b="1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 b="1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err="1">
                <a:latin typeface="Times New Roman" pitchFamily="18" charset="0"/>
                <a:cs typeface="Times New Roman" pitchFamily="18" charset="0"/>
              </a:rPr>
              <a:t>trong</a:t>
            </a:r>
            <a:endParaRPr lang="en-US" sz="2800" b="1" u="sng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US" sz="2800" i="1" err="1">
                <a:latin typeface="Times New Roman" pitchFamily="18" charset="0"/>
                <a:cs typeface="Times New Roman" pitchFamily="18" charset="0"/>
              </a:rPr>
              <a:t>Ten_bang1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 [INNER] JOIN </a:t>
            </a:r>
            <a:r>
              <a:rPr lang="en-US" sz="2800" i="1" err="1">
                <a:latin typeface="Times New Roman" pitchFamily="18" charset="0"/>
                <a:cs typeface="Times New Roman" pitchFamily="18" charset="0"/>
              </a:rPr>
              <a:t>ten_bang2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800" i="1" err="1">
                <a:latin typeface="Times New Roman" pitchFamily="18" charset="0"/>
                <a:cs typeface="Times New Roman" pitchFamily="18" charset="0"/>
              </a:rPr>
              <a:t>đ_kiện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err="1">
                <a:latin typeface="Times New Roman" pitchFamily="18" charset="0"/>
                <a:cs typeface="Times New Roman" pitchFamily="18" charset="0"/>
              </a:rPr>
              <a:t>nối</a:t>
            </a:r>
            <a:endParaRPr lang="en-US" sz="2800" i="1">
              <a:latin typeface="Times New Roman" pitchFamily="18" charset="0"/>
              <a:cs typeface="Times New Roman" pitchFamily="18" charset="0"/>
            </a:endParaRPr>
          </a:p>
          <a:p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CNTTK11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800" i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67528" y="4735975"/>
            <a:ext cx="4693920" cy="129539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b="1"/>
              <a:t>SELECT</a:t>
            </a:r>
            <a:r>
              <a:rPr lang="en-US" sz="1800"/>
              <a:t> </a:t>
            </a:r>
            <a:r>
              <a:rPr lang="en-US" sz="1800" err="1"/>
              <a:t>HODEM,TEN,NGAYSINH</a:t>
            </a:r>
            <a:endParaRPr lang="en-US" sz="1800"/>
          </a:p>
          <a:p>
            <a:pPr>
              <a:buFont typeface="Wingdings 2" pitchFamily="18" charset="2"/>
              <a:buNone/>
            </a:pPr>
            <a:r>
              <a:rPr lang="en-US" sz="1800" b="1"/>
              <a:t>FROM</a:t>
            </a:r>
            <a:r>
              <a:rPr lang="en-US" sz="1800"/>
              <a:t> </a:t>
            </a:r>
            <a:r>
              <a:rPr lang="en-US" sz="1800" err="1"/>
              <a:t>SINHVIEN,LOP</a:t>
            </a:r>
            <a:endParaRPr lang="en-US" sz="1800"/>
          </a:p>
          <a:p>
            <a:pPr>
              <a:buFont typeface="Wingdings 2" pitchFamily="18" charset="2"/>
              <a:buNone/>
            </a:pPr>
            <a:r>
              <a:rPr lang="en-US" sz="1800" b="1"/>
              <a:t>WHERE</a:t>
            </a:r>
            <a:r>
              <a:rPr lang="en-US" sz="1800"/>
              <a:t> </a:t>
            </a:r>
            <a:r>
              <a:rPr lang="en-US" sz="1800" err="1"/>
              <a:t>SINHVIEN.MALOP</a:t>
            </a:r>
            <a:r>
              <a:rPr lang="en-US" sz="1800"/>
              <a:t> =</a:t>
            </a:r>
            <a:r>
              <a:rPr lang="en-US" sz="1800" err="1"/>
              <a:t>LOP.MALOP</a:t>
            </a:r>
            <a:r>
              <a:rPr lang="en-US" sz="1800"/>
              <a:t> </a:t>
            </a:r>
            <a:r>
              <a:rPr lang="en-US" sz="1800" b="1"/>
              <a:t>AND</a:t>
            </a:r>
            <a:r>
              <a:rPr lang="en-US" sz="1800"/>
              <a:t> </a:t>
            </a:r>
            <a:r>
              <a:rPr lang="en-US" sz="1800" err="1"/>
              <a:t>TENLOP</a:t>
            </a:r>
            <a:r>
              <a:rPr lang="en-US" sz="1800"/>
              <a:t>=‘</a:t>
            </a:r>
            <a:r>
              <a:rPr lang="en-US" sz="1800" err="1"/>
              <a:t>CNTTK11</a:t>
            </a:r>
            <a:r>
              <a:rPr lang="en-US" sz="1800"/>
              <a:t>’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29672" y="4735974"/>
            <a:ext cx="4693920" cy="1326395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b="1"/>
              <a:t>SELECT</a:t>
            </a:r>
            <a:r>
              <a:rPr lang="en-US" sz="1800"/>
              <a:t> </a:t>
            </a:r>
            <a:r>
              <a:rPr lang="en-US" sz="1800" err="1"/>
              <a:t>HODEM,TEN,NGAYSINH</a:t>
            </a:r>
            <a:endParaRPr lang="en-US" sz="1800"/>
          </a:p>
          <a:p>
            <a:pPr>
              <a:buFont typeface="Wingdings 2" pitchFamily="18" charset="2"/>
              <a:buNone/>
            </a:pPr>
            <a:r>
              <a:rPr lang="en-US" sz="1800" b="1"/>
              <a:t>FROM</a:t>
            </a:r>
            <a:r>
              <a:rPr lang="en-US" sz="1800"/>
              <a:t> </a:t>
            </a:r>
            <a:r>
              <a:rPr lang="en-US" sz="1800" err="1"/>
              <a:t>SINHVIEN</a:t>
            </a:r>
            <a:r>
              <a:rPr lang="en-US" sz="1800" b="1"/>
              <a:t> INNER JOIN</a:t>
            </a:r>
            <a:r>
              <a:rPr lang="en-US" sz="1800"/>
              <a:t> LOP</a:t>
            </a:r>
            <a:r>
              <a:rPr lang="en-US" sz="1800" b="1"/>
              <a:t> ON</a:t>
            </a:r>
            <a:r>
              <a:rPr lang="en-US" sz="1800"/>
              <a:t>  </a:t>
            </a:r>
            <a:r>
              <a:rPr lang="en-US" sz="1800" err="1"/>
              <a:t>SINHVIEN.MALOP</a:t>
            </a:r>
            <a:r>
              <a:rPr lang="en-US" sz="1800"/>
              <a:t> =</a:t>
            </a:r>
            <a:r>
              <a:rPr lang="en-US" sz="1800" err="1"/>
              <a:t>LOP.MALOP</a:t>
            </a:r>
            <a:endParaRPr lang="en-US" sz="1800"/>
          </a:p>
          <a:p>
            <a:pPr>
              <a:buFont typeface="Wingdings 2" pitchFamily="18" charset="2"/>
              <a:buNone/>
            </a:pPr>
            <a:endParaRPr lang="en-US" sz="500"/>
          </a:p>
          <a:p>
            <a:pPr>
              <a:buFont typeface="Wingdings 2" pitchFamily="18" charset="2"/>
              <a:buNone/>
            </a:pPr>
            <a:r>
              <a:rPr lang="en-US" sz="1800" b="1"/>
              <a:t>WHERE</a:t>
            </a:r>
            <a:r>
              <a:rPr lang="en-US" sz="1800"/>
              <a:t> </a:t>
            </a:r>
            <a:r>
              <a:rPr lang="en-US" sz="1800" err="1"/>
              <a:t>TENLOP</a:t>
            </a:r>
            <a:r>
              <a:rPr lang="en-US" sz="1800"/>
              <a:t>=‘</a:t>
            </a:r>
            <a:r>
              <a:rPr lang="en-US" sz="1800" err="1"/>
              <a:t>CNTTK11</a:t>
            </a:r>
            <a:r>
              <a:rPr lang="en-US" sz="180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903826533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Tóm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tắt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0759"/>
            <a:ext cx="10972800" cy="4155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QT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CSDL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CSDL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2335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98902" y="2014780"/>
            <a:ext cx="10895308" cy="4216158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SQL,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SELECT,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ôn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tập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3041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20349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Bài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thực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hành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988" y="1966913"/>
            <a:ext cx="4554537" cy="232251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Bài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thực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hành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5.1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Bài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thực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hành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5.2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Bài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thực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hành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5.3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1861748-79C9-4D6A-8ED2-54C9BDD97E6A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40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0022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và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thảo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luận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27192950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Giới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thiệu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ĐSQH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SQL (Structured Query Language)</a:t>
            </a: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cập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vần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vấn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IBM 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1970s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SEQUEL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576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Giới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thiệu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DDL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DML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DQL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(DCL)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553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Một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số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lệnh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0217" y="2427027"/>
            <a:ext cx="70961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158651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8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NGÔN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NGỮ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3773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Lệnh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tạo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Tên_bảng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marL="0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tên_cột_1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cột_1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buộc_1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[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tên_cột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 2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 2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buộc_2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……………….</a:t>
            </a:r>
          </a:p>
          <a:p>
            <a:pPr marL="0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tên_cột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_n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 n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_ n],</a:t>
            </a:r>
          </a:p>
          <a:p>
            <a:pPr marL="0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[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931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0E63A753D31EE4D86B6E31F57028090" ma:contentTypeVersion="2" ma:contentTypeDescription="Tạo tài liệu mới." ma:contentTypeScope="" ma:versionID="a09b0c30553dce902020210f197a06fe">
  <xsd:schema xmlns:xsd="http://www.w3.org/2001/XMLSchema" xmlns:xs="http://www.w3.org/2001/XMLSchema" xmlns:p="http://schemas.microsoft.com/office/2006/metadata/properties" xmlns:ns2="ba2be740-fd05-4395-bdfd-088e20a9725c" targetNamespace="http://schemas.microsoft.com/office/2006/metadata/properties" ma:root="true" ma:fieldsID="7fee5655ab15a211cf9363b58277e1d4" ns2:_="">
    <xsd:import namespace="ba2be740-fd05-4395-bdfd-088e20a97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be740-fd05-4395-bdfd-088e20a97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643158-103D-42B8-84B0-C6AD0A8FA5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BEC9D9-0D37-4EB1-B6F8-5F368240B7E4}">
  <ds:schemaRefs>
    <ds:schemaRef ds:uri="ba2be740-fd05-4395-bdfd-088e20a972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7E35D34-DF9B-4A6E-B09E-54F0AFD95C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Presentation on brainstorming</vt:lpstr>
      <vt:lpstr>1_Presentation on brainstorming</vt:lpstr>
      <vt:lpstr>SƠ LƯỢC NGÔN NGỮ TRUY VẤN SQL</vt:lpstr>
      <vt:lpstr>Nội dung</vt:lpstr>
      <vt:lpstr>Mục tiêu</vt:lpstr>
      <vt:lpstr>PowerPoint Presentation</vt:lpstr>
      <vt:lpstr>Giới thiệu</vt:lpstr>
      <vt:lpstr>Giới thiệu</vt:lpstr>
      <vt:lpstr>Một số lệnh cơ bản</vt:lpstr>
      <vt:lpstr>PowerPoint Presentation</vt:lpstr>
      <vt:lpstr>Lệnh tạo bảng</vt:lpstr>
      <vt:lpstr>Các ràng buộc</vt:lpstr>
      <vt:lpstr>Ví dụ</vt:lpstr>
      <vt:lpstr>Ví dụ</vt:lpstr>
      <vt:lpstr>Xóa Bảng</vt:lpstr>
      <vt:lpstr>Ràng buộc CHECK</vt:lpstr>
      <vt:lpstr>Ràng buộc CHECK</vt:lpstr>
      <vt:lpstr>Ràng buộc PRIMARY KEY</vt:lpstr>
      <vt:lpstr>Ràng buộc PRIMARY KEY</vt:lpstr>
      <vt:lpstr>Ràng buộc PRIMARY KEY</vt:lpstr>
      <vt:lpstr>PowerPoint Presentation</vt:lpstr>
      <vt:lpstr>Lệnh INSERT</vt:lpstr>
      <vt:lpstr>Lệnh DELETE</vt:lpstr>
      <vt:lpstr>Lệnh UPDATE</vt:lpstr>
      <vt:lpstr>PowerPoint Presentation</vt:lpstr>
      <vt:lpstr>Truy xuất dữ liệu với câu lệnh SELECT</vt:lpstr>
      <vt:lpstr>Câu lệnh SELECT</vt:lpstr>
      <vt:lpstr>Chọn tất cả các cột</vt:lpstr>
      <vt:lpstr>Chọn một số cột</vt:lpstr>
      <vt:lpstr>Sử dụng Bí danh</vt:lpstr>
      <vt:lpstr>Loại bỏ các dòng trùng nhau</vt:lpstr>
      <vt:lpstr> Phép toán BETWEEN</vt:lpstr>
      <vt:lpstr>Phép toán NOT BETWEEN</vt:lpstr>
      <vt:lpstr>Phép toán IN</vt:lpstr>
      <vt:lpstr>Phép toán LIKE</vt:lpstr>
      <vt:lpstr>PowerPoint Presentation</vt:lpstr>
      <vt:lpstr>Truy vấn từ nhiều bảng</vt:lpstr>
      <vt:lpstr>Truy vấn từ nhiều bảng</vt:lpstr>
      <vt:lpstr>Truy vấn từ nhiều bảng</vt:lpstr>
      <vt:lpstr>Tóm tắt</vt:lpstr>
      <vt:lpstr>Câu hỏi ôn tập</vt:lpstr>
      <vt:lpstr>Bài thực hành</vt:lpstr>
      <vt:lpstr>Câu hỏi và 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revision>1</cp:revision>
  <dcterms:created xsi:type="dcterms:W3CDTF">2018-10-17T08:05:59Z</dcterms:created>
  <dcterms:modified xsi:type="dcterms:W3CDTF">2020-09-15T01:25:29Z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0x010100A0E63A753D31EE4D86B6E31F57028090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