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905" r:id="rId5"/>
  </p:sldMasterIdLst>
  <p:notesMasterIdLst>
    <p:notesMasterId r:id="rId40"/>
  </p:notesMasterIdLst>
  <p:sldIdLst>
    <p:sldId id="365" r:id="rId6"/>
    <p:sldId id="366" r:id="rId7"/>
    <p:sldId id="367" r:id="rId8"/>
    <p:sldId id="411" r:id="rId9"/>
    <p:sldId id="431" r:id="rId10"/>
    <p:sldId id="432" r:id="rId11"/>
    <p:sldId id="434" r:id="rId12"/>
    <p:sldId id="435" r:id="rId13"/>
    <p:sldId id="468" r:id="rId14"/>
    <p:sldId id="436" r:id="rId15"/>
    <p:sldId id="437" r:id="rId16"/>
    <p:sldId id="495" r:id="rId17"/>
    <p:sldId id="496" r:id="rId18"/>
    <p:sldId id="480" r:id="rId19"/>
    <p:sldId id="439" r:id="rId20"/>
    <p:sldId id="500" r:id="rId21"/>
    <p:sldId id="440" r:id="rId22"/>
    <p:sldId id="441" r:id="rId23"/>
    <p:sldId id="442" r:id="rId24"/>
    <p:sldId id="481" r:id="rId25"/>
    <p:sldId id="497" r:id="rId26"/>
    <p:sldId id="444" r:id="rId27"/>
    <p:sldId id="445" r:id="rId28"/>
    <p:sldId id="489" r:id="rId29"/>
    <p:sldId id="490" r:id="rId30"/>
    <p:sldId id="446" r:id="rId31"/>
    <p:sldId id="482" r:id="rId32"/>
    <p:sldId id="448" r:id="rId33"/>
    <p:sldId id="488" r:id="rId34"/>
    <p:sldId id="470" r:id="rId35"/>
    <p:sldId id="377" r:id="rId36"/>
    <p:sldId id="315" r:id="rId37"/>
    <p:sldId id="316" r:id="rId38"/>
    <p:sldId id="317" r:id="rId3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97671-371D-4DA5-B62C-F7EF3DBCEFC1}" v="3" dt="2020-09-17T07:57:12.571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-37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ong Linh" userId="S::linh.nguyenhong@phuxuan.edu.vn::abd61b8e-0280-46e9-b555-b415dfbd5d55" providerId="AD" clId="Web-{8A497671-371D-4DA5-B62C-F7EF3DBCEFC1}"/>
    <pc:docChg chg="modSld">
      <pc:chgData name="Nguyen Hong Linh" userId="S::linh.nguyenhong@phuxuan.edu.vn::abd61b8e-0280-46e9-b555-b415dfbd5d55" providerId="AD" clId="Web-{8A497671-371D-4DA5-B62C-F7EF3DBCEFC1}" dt="2020-09-17T07:57:12.571" v="2" actId="20577"/>
      <pc:docMkLst>
        <pc:docMk/>
      </pc:docMkLst>
      <pc:sldChg chg="modSp">
        <pc:chgData name="Nguyen Hong Linh" userId="S::linh.nguyenhong@phuxuan.edu.vn::abd61b8e-0280-46e9-b555-b415dfbd5d55" providerId="AD" clId="Web-{8A497671-371D-4DA5-B62C-F7EF3DBCEFC1}" dt="2020-09-17T07:57:12.571" v="2" actId="20577"/>
        <pc:sldMkLst>
          <pc:docMk/>
          <pc:sldMk cId="1085175840" sldId="495"/>
        </pc:sldMkLst>
        <pc:spChg chg="mod">
          <ac:chgData name="Nguyen Hong Linh" userId="S::linh.nguyenhong@phuxuan.edu.vn::abd61b8e-0280-46e9-b555-b415dfbd5d55" providerId="AD" clId="Web-{8A497671-371D-4DA5-B62C-F7EF3DBCEFC1}" dt="2020-09-17T07:57:12.571" v="2" actId="20577"/>
          <ac:spMkLst>
            <pc:docMk/>
            <pc:sldMk cId="1085175840" sldId="495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41DB-A256-4DD6-9087-BEEDD9D36424}" type="doc">
      <dgm:prSet loTypeId="urn:microsoft.com/office/officeart/2008/layout/VerticalCurvedList" loCatId="list" qsTypeId="urn:microsoft.com/office/officeart/2005/8/quickstyle/simple1#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8C0DCE5-717D-499A-A13D-8E657BBC839D}">
      <dgm:prSet phldrT="[Text]" custT="1"/>
      <dgm:spPr>
        <a:noFill/>
        <a:ln>
          <a:solidFill>
            <a:srgbClr val="002060"/>
          </a:solidFill>
        </a:ln>
      </dgm:spPr>
      <dgm:t>
        <a:bodyPr/>
        <a:lstStyle/>
        <a:p>
          <a:r>
            <a:rPr lang="en-US" sz="2800" dirty="0" err="1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8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>
              <a:latin typeface="Times New Roman" pitchFamily="18" charset="0"/>
              <a:cs typeface="Times New Roman" pitchFamily="18" charset="0"/>
            </a:rPr>
            <a:t>số</a:t>
          </a:r>
          <a:r>
            <a:rPr lang="en-US" sz="28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28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28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>
              <a:latin typeface="Times New Roman" pitchFamily="18" charset="0"/>
              <a:cs typeface="Times New Roman" pitchFamily="18" charset="0"/>
            </a:rPr>
            <a:t>thường</a:t>
          </a:r>
          <a:r>
            <a:rPr lang="en-US" sz="28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>
              <a:latin typeface="Times New Roman" pitchFamily="18" charset="0"/>
              <a:cs typeface="Times New Roman" pitchFamily="18" charset="0"/>
            </a:rPr>
            <a:t>gặp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96A2A012-59C2-4D4C-84AE-474AFC27D9BA}" type="parTrans" cxnId="{DB5F4132-8623-436B-AA91-31CA668058FE}">
      <dgm:prSet/>
      <dgm:spPr/>
      <dgm:t>
        <a:bodyPr/>
        <a:lstStyle/>
        <a:p>
          <a:endParaRPr lang="en-US"/>
        </a:p>
      </dgm:t>
    </dgm:pt>
    <dgm:pt modelId="{A9C4D01E-77C3-454D-8E32-004D1C7D4EEC}" type="sibTrans" cxnId="{DB5F4132-8623-436B-AA91-31CA668058FE}">
      <dgm:prSet/>
      <dgm:spPr/>
      <dgm:t>
        <a:bodyPr/>
        <a:lstStyle/>
        <a:p>
          <a:endParaRPr lang="en-US"/>
        </a:p>
      </dgm:t>
    </dgm:pt>
    <dgm:pt modelId="{2E627186-BF78-4D50-B0FD-C06DFDAB4C97}">
      <dgm:prSet phldrT="[Text]" custT="1"/>
      <dgm:spPr>
        <a:noFill/>
        <a:ln>
          <a:solidFill>
            <a:srgbClr val="002060"/>
          </a:solidFill>
        </a:ln>
      </dgm:spPr>
      <dgm:t>
        <a:bodyPr/>
        <a:lstStyle/>
        <a:p>
          <a:r>
            <a:rPr lang="en-US" sz="2800" dirty="0" err="1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28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8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28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>
              <a:latin typeface="Times New Roman" pitchFamily="18" charset="0"/>
              <a:cs typeface="Times New Roman" pitchFamily="18" charset="0"/>
            </a:rPr>
            <a:t>thuộc</a:t>
          </a:r>
          <a:r>
            <a:rPr lang="en-US" sz="28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>
              <a:latin typeface="Times New Roman" pitchFamily="18" charset="0"/>
              <a:cs typeface="Times New Roman" pitchFamily="18" charset="0"/>
            </a:rPr>
            <a:t>hàm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FA59CBF2-F10F-47F8-B446-84F2F51A72D2}" type="parTrans" cxnId="{44034B54-FB8E-44D8-BC92-BCE7378D65AB}">
      <dgm:prSet/>
      <dgm:spPr/>
      <dgm:t>
        <a:bodyPr/>
        <a:lstStyle/>
        <a:p>
          <a:endParaRPr lang="en-US"/>
        </a:p>
      </dgm:t>
    </dgm:pt>
    <dgm:pt modelId="{9AE50C27-0FFB-4C0F-B9A8-011A251D4D54}" type="sibTrans" cxnId="{44034B54-FB8E-44D8-BC92-BCE7378D65AB}">
      <dgm:prSet/>
      <dgm:spPr/>
      <dgm:t>
        <a:bodyPr/>
        <a:lstStyle/>
        <a:p>
          <a:endParaRPr lang="en-US"/>
        </a:p>
      </dgm:t>
    </dgm:pt>
    <dgm:pt modelId="{184F9E81-8980-4A60-AFDF-25A7BCDB2E01}">
      <dgm:prSet custT="1"/>
      <dgm:spPr/>
      <dgm:t>
        <a:bodyPr/>
        <a:lstStyle/>
        <a:p>
          <a:r>
            <a:rPr lang="en-US" sz="2800" dirty="0" err="1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28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>
              <a:latin typeface="Times New Roman" pitchFamily="18" charset="0"/>
              <a:cs typeface="Times New Roman" pitchFamily="18" charset="0"/>
            </a:rPr>
            <a:t>tiên</a:t>
          </a:r>
          <a:r>
            <a:rPr lang="en-US" sz="28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2800" dirty="0">
              <a:latin typeface="Times New Roman" pitchFamily="18" charset="0"/>
              <a:cs typeface="Times New Roman" pitchFamily="18" charset="0"/>
            </a:rPr>
            <a:t> Armstrong</a:t>
          </a:r>
        </a:p>
      </dgm:t>
    </dgm:pt>
    <dgm:pt modelId="{95E88F03-CBDC-42D1-B548-14DC2691DF6F}" type="parTrans" cxnId="{7A58CDB7-1560-4797-B854-A4B2509FA0B3}">
      <dgm:prSet/>
      <dgm:spPr/>
      <dgm:t>
        <a:bodyPr/>
        <a:lstStyle/>
        <a:p>
          <a:endParaRPr lang="en-US"/>
        </a:p>
      </dgm:t>
    </dgm:pt>
    <dgm:pt modelId="{874C1940-0A92-4316-8E15-BC6B90A162F9}" type="sibTrans" cxnId="{7A58CDB7-1560-4797-B854-A4B2509FA0B3}">
      <dgm:prSet/>
      <dgm:spPr/>
      <dgm:t>
        <a:bodyPr/>
        <a:lstStyle/>
        <a:p>
          <a:endParaRPr lang="en-US"/>
        </a:p>
      </dgm:t>
    </dgm:pt>
    <dgm:pt modelId="{F476647B-1783-47C5-B31E-1E265C302760}">
      <dgm:prSet custT="1"/>
      <dgm:spPr/>
      <dgm:t>
        <a:bodyPr/>
        <a:lstStyle/>
        <a:p>
          <a:r>
            <a:rPr lang="en-US" sz="2800" dirty="0" err="1">
              <a:latin typeface="Times New Roman" pitchFamily="18" charset="0"/>
              <a:cs typeface="Times New Roman" pitchFamily="18" charset="0"/>
            </a:rPr>
            <a:t>Bao</a:t>
          </a:r>
          <a:r>
            <a:rPr lang="en-US" sz="28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>
              <a:latin typeface="Times New Roman" pitchFamily="18" charset="0"/>
              <a:cs typeface="Times New Roman" pitchFamily="18" charset="0"/>
            </a:rPr>
            <a:t>đóng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44916B78-D642-4308-87E7-8A0284E1E82B}" type="parTrans" cxnId="{458F694A-0BBB-47F3-B983-FA4A76377523}">
      <dgm:prSet/>
      <dgm:spPr/>
      <dgm:t>
        <a:bodyPr/>
        <a:lstStyle/>
        <a:p>
          <a:endParaRPr lang="en-US"/>
        </a:p>
      </dgm:t>
    </dgm:pt>
    <dgm:pt modelId="{537ECF12-0BBC-4440-983C-37BC55C26E10}" type="sibTrans" cxnId="{458F694A-0BBB-47F3-B983-FA4A76377523}">
      <dgm:prSet/>
      <dgm:spPr/>
      <dgm:t>
        <a:bodyPr/>
        <a:lstStyle/>
        <a:p>
          <a:endParaRPr lang="en-US"/>
        </a:p>
      </dgm:t>
    </dgm:pt>
    <dgm:pt modelId="{79318394-5224-4893-AF5C-6FFBE511F8C3}" type="pres">
      <dgm:prSet presAssocID="{C98C41DB-A256-4DD6-9087-BEEDD9D36424}" presName="Name0" presStyleCnt="0">
        <dgm:presLayoutVars>
          <dgm:chMax val="7"/>
          <dgm:chPref val="7"/>
          <dgm:dir/>
        </dgm:presLayoutVars>
      </dgm:prSet>
      <dgm:spPr/>
    </dgm:pt>
    <dgm:pt modelId="{4F76F852-A85A-4F9F-8C5D-1DA65793965C}" type="pres">
      <dgm:prSet presAssocID="{C98C41DB-A256-4DD6-9087-BEEDD9D36424}" presName="Name1" presStyleCnt="0"/>
      <dgm:spPr/>
    </dgm:pt>
    <dgm:pt modelId="{F6026DCC-AF97-482C-A922-1EBA1A6F26C7}" type="pres">
      <dgm:prSet presAssocID="{C98C41DB-A256-4DD6-9087-BEEDD9D36424}" presName="cycle" presStyleCnt="0"/>
      <dgm:spPr/>
    </dgm:pt>
    <dgm:pt modelId="{528CF905-E8B3-4A8C-B401-7965387F7C73}" type="pres">
      <dgm:prSet presAssocID="{C98C41DB-A256-4DD6-9087-BEEDD9D36424}" presName="srcNode" presStyleLbl="node1" presStyleIdx="0" presStyleCnt="4"/>
      <dgm:spPr/>
    </dgm:pt>
    <dgm:pt modelId="{E3AF4CFE-EFD8-4FF0-8409-D027A37D0B12}" type="pres">
      <dgm:prSet presAssocID="{C98C41DB-A256-4DD6-9087-BEEDD9D36424}" presName="conn" presStyleLbl="parChTrans1D2" presStyleIdx="0" presStyleCnt="1"/>
      <dgm:spPr/>
    </dgm:pt>
    <dgm:pt modelId="{5EDE7D33-F6BC-4D84-8A2C-78525067C1B5}" type="pres">
      <dgm:prSet presAssocID="{C98C41DB-A256-4DD6-9087-BEEDD9D36424}" presName="extraNode" presStyleLbl="node1" presStyleIdx="0" presStyleCnt="4"/>
      <dgm:spPr/>
    </dgm:pt>
    <dgm:pt modelId="{8F9BCFB6-4E51-43CA-BE15-9AFB8F2DBBB1}" type="pres">
      <dgm:prSet presAssocID="{C98C41DB-A256-4DD6-9087-BEEDD9D36424}" presName="dstNode" presStyleLbl="node1" presStyleIdx="0" presStyleCnt="4"/>
      <dgm:spPr/>
    </dgm:pt>
    <dgm:pt modelId="{F35A9806-AA1A-4329-8FF5-478B21036177}" type="pres">
      <dgm:prSet presAssocID="{78C0DCE5-717D-499A-A13D-8E657BBC839D}" presName="text_1" presStyleLbl="node1" presStyleIdx="0" presStyleCnt="4">
        <dgm:presLayoutVars>
          <dgm:bulletEnabled val="1"/>
        </dgm:presLayoutVars>
      </dgm:prSet>
      <dgm:spPr/>
    </dgm:pt>
    <dgm:pt modelId="{F38D4581-84B6-4659-9515-8198019A45C3}" type="pres">
      <dgm:prSet presAssocID="{78C0DCE5-717D-499A-A13D-8E657BBC839D}" presName="accent_1" presStyleCnt="0"/>
      <dgm:spPr/>
    </dgm:pt>
    <dgm:pt modelId="{DC2FD81A-6741-4990-AAD5-568A6C2E1FB9}" type="pres">
      <dgm:prSet presAssocID="{78C0DCE5-717D-499A-A13D-8E657BBC839D}" presName="accentRepeatNode" presStyleLbl="solidFgAcc1" presStyleIdx="0" presStyleCnt="4"/>
      <dgm:spPr/>
    </dgm:pt>
    <dgm:pt modelId="{06444861-88F0-4CF5-9DEE-BC89985DFA1E}" type="pres">
      <dgm:prSet presAssocID="{2E627186-BF78-4D50-B0FD-C06DFDAB4C97}" presName="text_2" presStyleLbl="node1" presStyleIdx="1" presStyleCnt="4">
        <dgm:presLayoutVars>
          <dgm:bulletEnabled val="1"/>
        </dgm:presLayoutVars>
      </dgm:prSet>
      <dgm:spPr/>
    </dgm:pt>
    <dgm:pt modelId="{AD1DD68C-B8CF-40FC-8F8D-80E30885F907}" type="pres">
      <dgm:prSet presAssocID="{2E627186-BF78-4D50-B0FD-C06DFDAB4C97}" presName="accent_2" presStyleCnt="0"/>
      <dgm:spPr/>
    </dgm:pt>
    <dgm:pt modelId="{305243F3-8D19-406B-B68D-65E1E1A011C9}" type="pres">
      <dgm:prSet presAssocID="{2E627186-BF78-4D50-B0FD-C06DFDAB4C97}" presName="accentRepeatNode" presStyleLbl="solidFgAcc1" presStyleIdx="1" presStyleCnt="4"/>
      <dgm:spPr/>
    </dgm:pt>
    <dgm:pt modelId="{5A0345FA-5258-43A6-97B3-2AD5C98060D8}" type="pres">
      <dgm:prSet presAssocID="{184F9E81-8980-4A60-AFDF-25A7BCDB2E01}" presName="text_3" presStyleLbl="node1" presStyleIdx="2" presStyleCnt="4">
        <dgm:presLayoutVars>
          <dgm:bulletEnabled val="1"/>
        </dgm:presLayoutVars>
      </dgm:prSet>
      <dgm:spPr/>
    </dgm:pt>
    <dgm:pt modelId="{C9C74CF5-8F2F-46DB-84AA-09A7A7D0FEAC}" type="pres">
      <dgm:prSet presAssocID="{184F9E81-8980-4A60-AFDF-25A7BCDB2E01}" presName="accent_3" presStyleCnt="0"/>
      <dgm:spPr/>
    </dgm:pt>
    <dgm:pt modelId="{08A0C63D-D69F-4830-9485-6AC054D29B6E}" type="pres">
      <dgm:prSet presAssocID="{184F9E81-8980-4A60-AFDF-25A7BCDB2E01}" presName="accentRepeatNode" presStyleLbl="solidFgAcc1" presStyleIdx="2" presStyleCnt="4"/>
      <dgm:spPr/>
    </dgm:pt>
    <dgm:pt modelId="{AE63AE1F-1CB8-4748-AB40-EC938F39CE09}" type="pres">
      <dgm:prSet presAssocID="{F476647B-1783-47C5-B31E-1E265C302760}" presName="text_4" presStyleLbl="node1" presStyleIdx="3" presStyleCnt="4">
        <dgm:presLayoutVars>
          <dgm:bulletEnabled val="1"/>
        </dgm:presLayoutVars>
      </dgm:prSet>
      <dgm:spPr/>
    </dgm:pt>
    <dgm:pt modelId="{7A0A42AE-7BFA-4D3C-860D-9B69DE1B216A}" type="pres">
      <dgm:prSet presAssocID="{F476647B-1783-47C5-B31E-1E265C302760}" presName="accent_4" presStyleCnt="0"/>
      <dgm:spPr/>
    </dgm:pt>
    <dgm:pt modelId="{8527370A-74BB-43B5-A9D2-5C068AE738D6}" type="pres">
      <dgm:prSet presAssocID="{F476647B-1783-47C5-B31E-1E265C302760}" presName="accentRepeatNode" presStyleLbl="solidFgAcc1" presStyleIdx="3" presStyleCnt="4"/>
      <dgm:spPr/>
    </dgm:pt>
  </dgm:ptLst>
  <dgm:cxnLst>
    <dgm:cxn modelId="{DB5F4132-8623-436B-AA91-31CA668058FE}" srcId="{C98C41DB-A256-4DD6-9087-BEEDD9D36424}" destId="{78C0DCE5-717D-499A-A13D-8E657BBC839D}" srcOrd="0" destOrd="0" parTransId="{96A2A012-59C2-4D4C-84AE-474AFC27D9BA}" sibTransId="{A9C4D01E-77C3-454D-8E32-004D1C7D4EEC}"/>
    <dgm:cxn modelId="{32068F64-B2C3-4978-B06D-F2093AE87EC7}" type="presOf" srcId="{184F9E81-8980-4A60-AFDF-25A7BCDB2E01}" destId="{5A0345FA-5258-43A6-97B3-2AD5C98060D8}" srcOrd="0" destOrd="0" presId="urn:microsoft.com/office/officeart/2008/layout/VerticalCurvedList"/>
    <dgm:cxn modelId="{458F694A-0BBB-47F3-B983-FA4A76377523}" srcId="{C98C41DB-A256-4DD6-9087-BEEDD9D36424}" destId="{F476647B-1783-47C5-B31E-1E265C302760}" srcOrd="3" destOrd="0" parTransId="{44916B78-D642-4308-87E7-8A0284E1E82B}" sibTransId="{537ECF12-0BBC-4440-983C-37BC55C26E10}"/>
    <dgm:cxn modelId="{44034B54-FB8E-44D8-BC92-BCE7378D65AB}" srcId="{C98C41DB-A256-4DD6-9087-BEEDD9D36424}" destId="{2E627186-BF78-4D50-B0FD-C06DFDAB4C97}" srcOrd="1" destOrd="0" parTransId="{FA59CBF2-F10F-47F8-B446-84F2F51A72D2}" sibTransId="{9AE50C27-0FFB-4C0F-B9A8-011A251D4D54}"/>
    <dgm:cxn modelId="{D2AE03B6-D2CC-407A-862E-D336D0EB17ED}" type="presOf" srcId="{78C0DCE5-717D-499A-A13D-8E657BBC839D}" destId="{F35A9806-AA1A-4329-8FF5-478B21036177}" srcOrd="0" destOrd="0" presId="urn:microsoft.com/office/officeart/2008/layout/VerticalCurvedList"/>
    <dgm:cxn modelId="{AE47B2B6-3A2D-4E5C-9C91-43BCFC2991BF}" type="presOf" srcId="{A9C4D01E-77C3-454D-8E32-004D1C7D4EEC}" destId="{E3AF4CFE-EFD8-4FF0-8409-D027A37D0B12}" srcOrd="0" destOrd="0" presId="urn:microsoft.com/office/officeart/2008/layout/VerticalCurvedList"/>
    <dgm:cxn modelId="{7A58CDB7-1560-4797-B854-A4B2509FA0B3}" srcId="{C98C41DB-A256-4DD6-9087-BEEDD9D36424}" destId="{184F9E81-8980-4A60-AFDF-25A7BCDB2E01}" srcOrd="2" destOrd="0" parTransId="{95E88F03-CBDC-42D1-B548-14DC2691DF6F}" sibTransId="{874C1940-0A92-4316-8E15-BC6B90A162F9}"/>
    <dgm:cxn modelId="{831DEFB9-3D01-4F20-B833-6DF304142AA0}" type="presOf" srcId="{F476647B-1783-47C5-B31E-1E265C302760}" destId="{AE63AE1F-1CB8-4748-AB40-EC938F39CE09}" srcOrd="0" destOrd="0" presId="urn:microsoft.com/office/officeart/2008/layout/VerticalCurvedList"/>
    <dgm:cxn modelId="{14E7A1BB-9E02-4D37-A772-EA950F263852}" type="presOf" srcId="{C98C41DB-A256-4DD6-9087-BEEDD9D36424}" destId="{79318394-5224-4893-AF5C-6FFBE511F8C3}" srcOrd="0" destOrd="0" presId="urn:microsoft.com/office/officeart/2008/layout/VerticalCurvedList"/>
    <dgm:cxn modelId="{E674BED1-9218-47A3-B7A2-80D7B3976D9B}" type="presOf" srcId="{2E627186-BF78-4D50-B0FD-C06DFDAB4C97}" destId="{06444861-88F0-4CF5-9DEE-BC89985DFA1E}" srcOrd="0" destOrd="0" presId="urn:microsoft.com/office/officeart/2008/layout/VerticalCurvedList"/>
    <dgm:cxn modelId="{ADA3D7C4-1089-4B09-B2F2-53FEAE734E45}" type="presParOf" srcId="{79318394-5224-4893-AF5C-6FFBE511F8C3}" destId="{4F76F852-A85A-4F9F-8C5D-1DA65793965C}" srcOrd="0" destOrd="0" presId="urn:microsoft.com/office/officeart/2008/layout/VerticalCurvedList"/>
    <dgm:cxn modelId="{65C087A0-46D7-4990-A3C4-02078CEA0F19}" type="presParOf" srcId="{4F76F852-A85A-4F9F-8C5D-1DA65793965C}" destId="{F6026DCC-AF97-482C-A922-1EBA1A6F26C7}" srcOrd="0" destOrd="0" presId="urn:microsoft.com/office/officeart/2008/layout/VerticalCurvedList"/>
    <dgm:cxn modelId="{D2C6B24B-A263-4246-95EC-116F9514AEB1}" type="presParOf" srcId="{F6026DCC-AF97-482C-A922-1EBA1A6F26C7}" destId="{528CF905-E8B3-4A8C-B401-7965387F7C73}" srcOrd="0" destOrd="0" presId="urn:microsoft.com/office/officeart/2008/layout/VerticalCurvedList"/>
    <dgm:cxn modelId="{F7C6CB23-D17F-47ED-A8F0-A7C584504937}" type="presParOf" srcId="{F6026DCC-AF97-482C-A922-1EBA1A6F26C7}" destId="{E3AF4CFE-EFD8-4FF0-8409-D027A37D0B12}" srcOrd="1" destOrd="0" presId="urn:microsoft.com/office/officeart/2008/layout/VerticalCurvedList"/>
    <dgm:cxn modelId="{7DFE001B-F3E0-4AF4-AED3-EF1D7A0979CF}" type="presParOf" srcId="{F6026DCC-AF97-482C-A922-1EBA1A6F26C7}" destId="{5EDE7D33-F6BC-4D84-8A2C-78525067C1B5}" srcOrd="2" destOrd="0" presId="urn:microsoft.com/office/officeart/2008/layout/VerticalCurvedList"/>
    <dgm:cxn modelId="{763BFDB7-C396-4078-A224-45ACED5339F4}" type="presParOf" srcId="{F6026DCC-AF97-482C-A922-1EBA1A6F26C7}" destId="{8F9BCFB6-4E51-43CA-BE15-9AFB8F2DBBB1}" srcOrd="3" destOrd="0" presId="urn:microsoft.com/office/officeart/2008/layout/VerticalCurvedList"/>
    <dgm:cxn modelId="{BD0F2CE4-9501-452A-AA4B-200D34455605}" type="presParOf" srcId="{4F76F852-A85A-4F9F-8C5D-1DA65793965C}" destId="{F35A9806-AA1A-4329-8FF5-478B21036177}" srcOrd="1" destOrd="0" presId="urn:microsoft.com/office/officeart/2008/layout/VerticalCurvedList"/>
    <dgm:cxn modelId="{ABD29C81-A25D-4A11-97ED-3A4DE9BE521F}" type="presParOf" srcId="{4F76F852-A85A-4F9F-8C5D-1DA65793965C}" destId="{F38D4581-84B6-4659-9515-8198019A45C3}" srcOrd="2" destOrd="0" presId="urn:microsoft.com/office/officeart/2008/layout/VerticalCurvedList"/>
    <dgm:cxn modelId="{36324D99-597F-4869-94BE-6DCA458E551E}" type="presParOf" srcId="{F38D4581-84B6-4659-9515-8198019A45C3}" destId="{DC2FD81A-6741-4990-AAD5-568A6C2E1FB9}" srcOrd="0" destOrd="0" presId="urn:microsoft.com/office/officeart/2008/layout/VerticalCurvedList"/>
    <dgm:cxn modelId="{DA9762CF-A27B-45C6-8D94-6BCC8EADD5E9}" type="presParOf" srcId="{4F76F852-A85A-4F9F-8C5D-1DA65793965C}" destId="{06444861-88F0-4CF5-9DEE-BC89985DFA1E}" srcOrd="3" destOrd="0" presId="urn:microsoft.com/office/officeart/2008/layout/VerticalCurvedList"/>
    <dgm:cxn modelId="{B90B4B8D-407E-4B9F-B0A2-31D023150FC6}" type="presParOf" srcId="{4F76F852-A85A-4F9F-8C5D-1DA65793965C}" destId="{AD1DD68C-B8CF-40FC-8F8D-80E30885F907}" srcOrd="4" destOrd="0" presId="urn:microsoft.com/office/officeart/2008/layout/VerticalCurvedList"/>
    <dgm:cxn modelId="{A23F662B-94FF-4FD8-B6B4-881EB2B53869}" type="presParOf" srcId="{AD1DD68C-B8CF-40FC-8F8D-80E30885F907}" destId="{305243F3-8D19-406B-B68D-65E1E1A011C9}" srcOrd="0" destOrd="0" presId="urn:microsoft.com/office/officeart/2008/layout/VerticalCurvedList"/>
    <dgm:cxn modelId="{D30CB50E-C447-429D-B879-E9834DA4F074}" type="presParOf" srcId="{4F76F852-A85A-4F9F-8C5D-1DA65793965C}" destId="{5A0345FA-5258-43A6-97B3-2AD5C98060D8}" srcOrd="5" destOrd="0" presId="urn:microsoft.com/office/officeart/2008/layout/VerticalCurvedList"/>
    <dgm:cxn modelId="{AC8CB000-2BE0-432E-9750-64FAF5767470}" type="presParOf" srcId="{4F76F852-A85A-4F9F-8C5D-1DA65793965C}" destId="{C9C74CF5-8F2F-46DB-84AA-09A7A7D0FEAC}" srcOrd="6" destOrd="0" presId="urn:microsoft.com/office/officeart/2008/layout/VerticalCurvedList"/>
    <dgm:cxn modelId="{91E16C79-81AE-473F-A073-BDD151F0CF26}" type="presParOf" srcId="{C9C74CF5-8F2F-46DB-84AA-09A7A7D0FEAC}" destId="{08A0C63D-D69F-4830-9485-6AC054D29B6E}" srcOrd="0" destOrd="0" presId="urn:microsoft.com/office/officeart/2008/layout/VerticalCurvedList"/>
    <dgm:cxn modelId="{2D83B5BF-6FF6-4915-A58E-48D7B6BBADEE}" type="presParOf" srcId="{4F76F852-A85A-4F9F-8C5D-1DA65793965C}" destId="{AE63AE1F-1CB8-4748-AB40-EC938F39CE09}" srcOrd="7" destOrd="0" presId="urn:microsoft.com/office/officeart/2008/layout/VerticalCurvedList"/>
    <dgm:cxn modelId="{A6F62219-4209-4C50-8354-E791F9B17107}" type="presParOf" srcId="{4F76F852-A85A-4F9F-8C5D-1DA65793965C}" destId="{7A0A42AE-7BFA-4D3C-860D-9B69DE1B216A}" srcOrd="8" destOrd="0" presId="urn:microsoft.com/office/officeart/2008/layout/VerticalCurvedList"/>
    <dgm:cxn modelId="{C73155C9-49CD-4CD1-A1B0-2B5F242B0D94}" type="presParOf" srcId="{7A0A42AE-7BFA-4D3C-860D-9B69DE1B216A}" destId="{8527370A-74BB-43B5-A9D2-5C068AE738D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4CFE-EFD8-4FF0-8409-D027A37D0B12}">
      <dsp:nvSpPr>
        <dsp:cNvPr id="0" name=""/>
        <dsp:cNvSpPr/>
      </dsp:nvSpPr>
      <dsp:spPr>
        <a:xfrm>
          <a:off x="-4599004" y="-705117"/>
          <a:ext cx="5478362" cy="5478362"/>
        </a:xfrm>
        <a:prstGeom prst="blockArc">
          <a:avLst>
            <a:gd name="adj1" fmla="val 18900000"/>
            <a:gd name="adj2" fmla="val 2700000"/>
            <a:gd name="adj3" fmla="val 394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A9806-AA1A-4329-8FF5-478B21036177}">
      <dsp:nvSpPr>
        <dsp:cNvPr id="0" name=""/>
        <dsp:cNvSpPr/>
      </dsp:nvSpPr>
      <dsp:spPr>
        <a:xfrm>
          <a:off x="460586" y="312757"/>
          <a:ext cx="7339292" cy="625840"/>
        </a:xfrm>
        <a:prstGeom prst="rect">
          <a:avLst/>
        </a:pr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76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>
              <a:latin typeface="Times New Roman" pitchFamily="18" charset="0"/>
              <a:cs typeface="Times New Roman" pitchFamily="18" charset="0"/>
            </a:rPr>
            <a:t>số</a:t>
          </a: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>
              <a:latin typeface="Times New Roman" pitchFamily="18" charset="0"/>
              <a:cs typeface="Times New Roman" pitchFamily="18" charset="0"/>
            </a:rPr>
            <a:t>thường</a:t>
          </a: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>
              <a:latin typeface="Times New Roman" pitchFamily="18" charset="0"/>
              <a:cs typeface="Times New Roman" pitchFamily="18" charset="0"/>
            </a:rPr>
            <a:t>gặp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0586" y="312757"/>
        <a:ext cx="7339292" cy="625840"/>
      </dsp:txXfrm>
    </dsp:sp>
    <dsp:sp modelId="{DC2FD81A-6741-4990-AAD5-568A6C2E1FB9}">
      <dsp:nvSpPr>
        <dsp:cNvPr id="0" name=""/>
        <dsp:cNvSpPr/>
      </dsp:nvSpPr>
      <dsp:spPr>
        <a:xfrm>
          <a:off x="69436" y="234527"/>
          <a:ext cx="782300" cy="782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44861-88F0-4CF5-9DEE-BC89985DFA1E}">
      <dsp:nvSpPr>
        <dsp:cNvPr id="0" name=""/>
        <dsp:cNvSpPr/>
      </dsp:nvSpPr>
      <dsp:spPr>
        <a:xfrm>
          <a:off x="819395" y="1251681"/>
          <a:ext cx="6980483" cy="625840"/>
        </a:xfrm>
        <a:prstGeom prst="rect">
          <a:avLst/>
        </a:pr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76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itchFamily="18" charset="0"/>
              <a:cs typeface="Times New Roman" pitchFamily="18" charset="0"/>
            </a:rPr>
            <a:t>Định</a:t>
          </a: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>
              <a:latin typeface="Times New Roman" pitchFamily="18" charset="0"/>
              <a:cs typeface="Times New Roman" pitchFamily="18" charset="0"/>
            </a:rPr>
            <a:t>thuộc</a:t>
          </a: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>
              <a:latin typeface="Times New Roman" pitchFamily="18" charset="0"/>
              <a:cs typeface="Times New Roman" pitchFamily="18" charset="0"/>
            </a:rPr>
            <a:t>hàm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819395" y="1251681"/>
        <a:ext cx="6980483" cy="625840"/>
      </dsp:txXfrm>
    </dsp:sp>
    <dsp:sp modelId="{305243F3-8D19-406B-B68D-65E1E1A011C9}">
      <dsp:nvSpPr>
        <dsp:cNvPr id="0" name=""/>
        <dsp:cNvSpPr/>
      </dsp:nvSpPr>
      <dsp:spPr>
        <a:xfrm>
          <a:off x="428245" y="1173451"/>
          <a:ext cx="782300" cy="782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345FA-5258-43A6-97B3-2AD5C98060D8}">
      <dsp:nvSpPr>
        <dsp:cNvPr id="0" name=""/>
        <dsp:cNvSpPr/>
      </dsp:nvSpPr>
      <dsp:spPr>
        <a:xfrm>
          <a:off x="819395" y="2190605"/>
          <a:ext cx="6980483" cy="6258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76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>
              <a:latin typeface="Times New Roman" pitchFamily="18" charset="0"/>
              <a:cs typeface="Times New Roman" pitchFamily="18" charset="0"/>
            </a:rPr>
            <a:t>tiên</a:t>
          </a: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 Armstrong</a:t>
          </a:r>
        </a:p>
      </dsp:txBody>
      <dsp:txXfrm>
        <a:off x="819395" y="2190605"/>
        <a:ext cx="6980483" cy="625840"/>
      </dsp:txXfrm>
    </dsp:sp>
    <dsp:sp modelId="{08A0C63D-D69F-4830-9485-6AC054D29B6E}">
      <dsp:nvSpPr>
        <dsp:cNvPr id="0" name=""/>
        <dsp:cNvSpPr/>
      </dsp:nvSpPr>
      <dsp:spPr>
        <a:xfrm>
          <a:off x="428245" y="2112374"/>
          <a:ext cx="782300" cy="782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3AE1F-1CB8-4748-AB40-EC938F39CE09}">
      <dsp:nvSpPr>
        <dsp:cNvPr id="0" name=""/>
        <dsp:cNvSpPr/>
      </dsp:nvSpPr>
      <dsp:spPr>
        <a:xfrm>
          <a:off x="460586" y="3129528"/>
          <a:ext cx="7339292" cy="6258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76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itchFamily="18" charset="0"/>
              <a:cs typeface="Times New Roman" pitchFamily="18" charset="0"/>
            </a:rPr>
            <a:t>Bao</a:t>
          </a: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>
              <a:latin typeface="Times New Roman" pitchFamily="18" charset="0"/>
              <a:cs typeface="Times New Roman" pitchFamily="18" charset="0"/>
            </a:rPr>
            <a:t>đóng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0586" y="3129528"/>
        <a:ext cx="7339292" cy="625840"/>
      </dsp:txXfrm>
    </dsp:sp>
    <dsp:sp modelId="{8527370A-74BB-43B5-A9D2-5C068AE738D6}">
      <dsp:nvSpPr>
        <dsp:cNvPr id="0" name=""/>
        <dsp:cNvSpPr/>
      </dsp:nvSpPr>
      <dsp:spPr>
        <a:xfrm>
          <a:off x="69436" y="3051298"/>
          <a:ext cx="782300" cy="782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815A83-21D4-4526-9CE6-2D86A6D2862D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4B52D9B-B8BF-4BE9-8674-916B43F4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2DB55-4E7A-42D3-9F7B-BFC6C2AB354B}" type="datetime1">
              <a:rPr lang="en-US" smtClean="0"/>
              <a:t>9/17/2020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40503-E42D-4267-812F-3E78873EA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563897" y="6368142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 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Thiết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kế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phát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triển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CSDL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                         </a:t>
            </a: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344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EBB90-8ABE-41D1-8FD2-AB8E86BC0320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EE0798-DDDA-46B4-8D13-9AA881D9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23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BAF3F-5B41-4380-A08E-36F69780B3D4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B703B-2EA5-417E-A0C3-536B6028F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639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1F9C1-6824-46BC-A2CD-FB8C7CE8552D}" type="datetime1">
              <a:rPr lang="en-US" smtClean="0"/>
              <a:t>9/17/2020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6D38-1BE7-40D6-95EC-01D92E54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62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8EBD7-8362-4904-9A2A-CD187524E936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8DFAC62-5A9B-4256-A05E-9850F679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5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2F396-9516-4A28-944C-D3BA73B2D37B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2A26-6D5A-4BBD-A1FF-4AF9573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57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4343A-9CFC-4E1D-9E8C-3B46BF8F3A03}" type="datetime1">
              <a:rPr lang="en-US" smtClean="0"/>
              <a:t>9/17/2020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73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37CA8-618F-4B9F-A100-402E833E8337}" type="datetime1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F291-6C46-4715-96D9-E87DE87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374CC-AC2C-4B1A-A8F5-4832426B88CB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DBAE-F7E1-480D-AF35-29189A18B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6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E946-CB16-432D-AF34-FC6B5157E326}" type="datetime1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E293-DD88-4BF3-B1CC-D512B607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90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3F4E4-0576-4A4C-86CD-5D58D1452810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198-BE29-46E6-B0D7-311405F2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89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D8-05EA-4E3B-8C20-01D95766BF9E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A303D800-2B31-4B5C-8617-870AB2E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621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FF5F6-A167-4F93-B3C4-3A228F6B92E8}" type="datetime1">
              <a:rPr lang="en-US" smtClean="0"/>
              <a:t>9/17/2020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4A5C-5E45-4DAC-ACAA-04AC41088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0854D-70CB-40C6-A5CE-E5E8CB03148A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F68-0D77-416C-8015-2853C80F6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6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4673D-C90C-4DAC-8D1A-1CDDFB97508F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F8D4-8918-4ADE-A4F7-9367B749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01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B76AA-896C-444B-8A94-86E164529CB7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8D12F-C683-46E6-B8B3-78CA5223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1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6EB9C-7A44-4693-A220-97F6B21B6F40}" type="datetime1">
              <a:rPr lang="en-US" smtClean="0"/>
              <a:t>9/17/2020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20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2D908-E27A-4245-AC8D-DAA59D94DB68}" type="datetime1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D280C-2919-4084-BCD0-D68FF2C4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27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3D2B5-7018-4B94-A9EA-F5AB2B3D1866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223B15-86E7-44E5-B27E-9623E70EE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5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228FA-4C29-4573-83EB-0866F6C355AD}" type="datetime1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FD257-A79B-4EDE-9DE9-C9555A2E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E1AE4-EE35-4BC2-BB90-084693432D1B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9A04A-1A0D-45BF-BFDC-CD98F973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1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31A44-FC8C-40D6-B7B7-49F6A7E7585D}" type="datetime1">
              <a:rPr lang="en-US" smtClean="0"/>
              <a:t>9/17/2020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A9C9D-001E-48C9-B14F-37C4E8161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99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90127F-2541-4A3C-9A79-8A2BE8520D2B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latin typeface="Palatino Linotype" pitchFamily="18" charset="0"/>
              </a:defRPr>
            </a:lvl1pPr>
          </a:lstStyle>
          <a:p>
            <a:pPr>
              <a:defRPr/>
            </a:pPr>
            <a:fld id="{6BEDDAA5-8D89-49EB-9F89-33594B26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AB9768-A992-44EF-80A3-DA4B24E44A8A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085288E-0695-4CB7-997F-4D79050D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INF1031_TH06.2.docx" TargetMode="External"/><Relationship Id="rId2" Type="http://schemas.openxmlformats.org/officeDocument/2006/relationships/hyperlink" Target="../BAITH/CNTT.INF1031_TH06.1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AITH/CNTT.INF1031_TH06.3.docx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3932" y="1828800"/>
            <a:ext cx="10468864" cy="18288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4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PHỤ</a:t>
            </a:r>
            <a:r>
              <a:rPr lang="en-US" sz="44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THUỘC</a:t>
            </a:r>
            <a:r>
              <a:rPr lang="en-US" sz="44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sz="44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98526"/>
            <a:ext cx="369146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49504" y="4050793"/>
            <a:ext cx="44325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1141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nghĩa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Cho R(U)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U={A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,…,A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X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 Y (X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xác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định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hàm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hoặc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phụ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hàm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vào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X)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quan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xác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định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trên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R(U)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sao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cho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bất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kỳ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hai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bộ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,t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 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mà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t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(X)=t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(X)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t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(Y)=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(Y)</a:t>
            </a:r>
          </a:p>
          <a:p>
            <a:r>
              <a:rPr lang="en-US" sz="2800" b="1"/>
              <a:t>(Có nghĩa là: Nếu hai bộ có cùng trị X thì có cùng trị Y)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988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DEAN(</a:t>
            </a: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MADA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,TENDA,DDIEM,PHONG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TENDA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TENDA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DDIEM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hay DDIEM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TENDA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DDIEM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PHONG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9755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 err="1">
                <a:latin typeface="Times New Roman"/>
                <a:cs typeface="Times New Roman"/>
              </a:rPr>
              <a:t>Với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quan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hệ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này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cho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biết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có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phụ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thuộc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hàm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sau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không</a:t>
            </a:r>
            <a:r>
              <a:rPr lang="en-US" sz="2400" dirty="0">
                <a:latin typeface="Times New Roman"/>
                <a:cs typeface="Times New Roman"/>
              </a:rPr>
              <a:t>?</a:t>
            </a:r>
          </a:p>
          <a:p>
            <a:pPr marL="914400" lvl="1" indent="-457200">
              <a:buClr>
                <a:srgbClr val="000099"/>
              </a:buClr>
              <a:buFont typeface="Monotype Sorts" pitchFamily="2" charset="2"/>
              <a:buAutoNum type="arabicPeriod"/>
            </a:pPr>
            <a:r>
              <a:rPr lang="en-US" b="1" dirty="0">
                <a:latin typeface="Times New Roman"/>
                <a:cs typeface="Times New Roman"/>
              </a:rPr>
              <a:t>A </a:t>
            </a:r>
            <a:r>
              <a:rPr lang="en-US" b="1" dirty="0">
                <a:latin typeface="Times New Roman"/>
                <a:cs typeface="Times New Roman"/>
                <a:sym typeface="Symbol" pitchFamily="18" charset="2"/>
              </a:rPr>
              <a:t> B</a:t>
            </a:r>
            <a:endParaRPr lang="en-US" b="1" dirty="0">
              <a:latin typeface="Times New Roman"/>
              <a:cs typeface="Times New Roman"/>
            </a:endParaRPr>
          </a:p>
          <a:p>
            <a:pPr marL="914400" lvl="1" indent="-457200">
              <a:buClr>
                <a:srgbClr val="000099"/>
              </a:buClr>
              <a:buNone/>
            </a:pPr>
            <a:r>
              <a:rPr lang="en-US" b="1" dirty="0" err="1">
                <a:latin typeface="Times New Roman"/>
                <a:cs typeface="Times New Roman"/>
                <a:sym typeface="Symbol" pitchFamily="18" charset="2"/>
              </a:rPr>
              <a:t>Không</a:t>
            </a:r>
            <a:r>
              <a:rPr lang="en-US" b="1" dirty="0"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b="1" dirty="0" err="1">
                <a:latin typeface="Times New Roman"/>
                <a:cs typeface="Times New Roman"/>
                <a:sym typeface="Symbol" pitchFamily="18" charset="2"/>
              </a:rPr>
              <a:t>vì</a:t>
            </a:r>
            <a:r>
              <a:rPr lang="en-US" b="1" dirty="0">
                <a:latin typeface="Times New Roman"/>
                <a:cs typeface="Times New Roman"/>
                <a:sym typeface="Symbol" pitchFamily="18" charset="2"/>
              </a:rPr>
              <a:t>  </a:t>
            </a:r>
            <a:r>
              <a:rPr lang="en-US" b="1" i="1" dirty="0">
                <a:latin typeface="Times New Roman"/>
                <a:cs typeface="Times New Roman"/>
              </a:rPr>
              <a:t>t</a:t>
            </a:r>
            <a:r>
              <a:rPr lang="en-US" b="1" dirty="0">
                <a:latin typeface="Times New Roman"/>
                <a:cs typeface="Times New Roman"/>
              </a:rPr>
              <a:t>1  [A] = </a:t>
            </a:r>
            <a:r>
              <a:rPr lang="en-US" b="1" i="1" dirty="0">
                <a:latin typeface="Times New Roman"/>
                <a:cs typeface="Times New Roman"/>
              </a:rPr>
              <a:t>t4</a:t>
            </a:r>
            <a:r>
              <a:rPr lang="en-US" b="1" dirty="0">
                <a:latin typeface="Times New Roman"/>
                <a:cs typeface="Times New Roman"/>
              </a:rPr>
              <a:t>  [A], but  </a:t>
            </a:r>
            <a:r>
              <a:rPr lang="en-US" b="1" i="1" dirty="0">
                <a:latin typeface="Times New Roman"/>
                <a:cs typeface="Times New Roman"/>
              </a:rPr>
              <a:t>t</a:t>
            </a:r>
            <a:r>
              <a:rPr lang="en-US" b="1" dirty="0">
                <a:latin typeface="Times New Roman"/>
                <a:cs typeface="Times New Roman"/>
              </a:rPr>
              <a:t>1 [B]  </a:t>
            </a:r>
            <a:r>
              <a:rPr lang="en-US" b="1" dirty="0">
                <a:latin typeface="Times New Roman"/>
                <a:cs typeface="Times New Roman"/>
                <a:sym typeface="Symbol" pitchFamily="18" charset="2"/>
              </a:rPr>
              <a:t>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i="1" dirty="0">
                <a:latin typeface="Times New Roman"/>
                <a:cs typeface="Times New Roman"/>
              </a:rPr>
              <a:t>t4</a:t>
            </a:r>
            <a:r>
              <a:rPr lang="en-US" b="1" dirty="0">
                <a:latin typeface="Times New Roman"/>
                <a:cs typeface="Times New Roman"/>
              </a:rPr>
              <a:t>  [B]. </a:t>
            </a:r>
            <a:endParaRPr lang="en-US" b="1">
              <a:latin typeface="Times New Roman" pitchFamily="18" charset="0"/>
              <a:sym typeface="Symbol" pitchFamily="18" charset="2"/>
            </a:endParaRPr>
          </a:p>
          <a:p>
            <a:pPr marL="914400" lvl="1" indent="-457200">
              <a:buClr>
                <a:srgbClr val="000099"/>
              </a:buClr>
              <a:buFont typeface="Monotype Sorts" pitchFamily="2" charset="2"/>
              <a:buAutoNum type="arabicPeriod" startAt="2"/>
            </a:pPr>
            <a:r>
              <a:rPr lang="en-US" b="1" dirty="0">
                <a:latin typeface="Times New Roman"/>
                <a:cs typeface="Times New Roman"/>
                <a:sym typeface="Symbol" pitchFamily="18" charset="2"/>
              </a:rPr>
              <a:t>A  C</a:t>
            </a:r>
            <a:endParaRPr lang="en-US" b="1" dirty="0">
              <a:latin typeface="Times New Roman"/>
              <a:cs typeface="Times New Roman"/>
            </a:endParaRPr>
          </a:p>
          <a:p>
            <a:pPr marL="914400" lvl="1" indent="-457200">
              <a:buClr>
                <a:srgbClr val="000099"/>
              </a:buClr>
              <a:buNone/>
            </a:pPr>
            <a:r>
              <a:rPr lang="en-US" b="1" dirty="0" err="1">
                <a:latin typeface="Times New Roman"/>
                <a:cs typeface="Times New Roman"/>
                <a:sym typeface="Symbol" pitchFamily="18" charset="2"/>
              </a:rPr>
              <a:t>Có</a:t>
            </a:r>
            <a:r>
              <a:rPr lang="en-US" b="1" dirty="0">
                <a:latin typeface="Times New Roman"/>
                <a:cs typeface="Times New Roman"/>
                <a:sym typeface="Symbol" pitchFamily="18" charset="2"/>
              </a:rPr>
              <a:t>  </a:t>
            </a:r>
            <a:r>
              <a:rPr lang="en-US" b="1" dirty="0" err="1">
                <a:latin typeface="Times New Roman"/>
                <a:cs typeface="Times New Roman"/>
                <a:sym typeface="Symbol" pitchFamily="18" charset="2"/>
              </a:rPr>
              <a:t>vì</a:t>
            </a:r>
            <a:r>
              <a:rPr lang="en-US" b="1" dirty="0"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b="1" i="1" dirty="0">
                <a:latin typeface="Times New Roman"/>
                <a:cs typeface="Times New Roman"/>
              </a:rPr>
              <a:t>t</a:t>
            </a:r>
            <a:r>
              <a:rPr lang="en-US" b="1" dirty="0">
                <a:latin typeface="Times New Roman"/>
                <a:cs typeface="Times New Roman"/>
              </a:rPr>
              <a:t>1  [A] = </a:t>
            </a:r>
            <a:r>
              <a:rPr lang="en-US" b="1" i="1" dirty="0">
                <a:latin typeface="Times New Roman"/>
                <a:cs typeface="Times New Roman"/>
              </a:rPr>
              <a:t>t4</a:t>
            </a:r>
            <a:r>
              <a:rPr lang="en-US" b="1" dirty="0">
                <a:latin typeface="Times New Roman"/>
                <a:cs typeface="Times New Roman"/>
              </a:rPr>
              <a:t>  [A], and  </a:t>
            </a:r>
            <a:r>
              <a:rPr lang="en-US" b="1" i="1" dirty="0">
                <a:latin typeface="Times New Roman"/>
                <a:cs typeface="Times New Roman"/>
              </a:rPr>
              <a:t>t</a:t>
            </a:r>
            <a:r>
              <a:rPr lang="en-US" b="1" dirty="0">
                <a:latin typeface="Times New Roman"/>
                <a:cs typeface="Times New Roman"/>
              </a:rPr>
              <a:t>1 [C]  </a:t>
            </a:r>
            <a:r>
              <a:rPr lang="en-US" b="1" dirty="0">
                <a:latin typeface="Times New Roman"/>
                <a:cs typeface="Times New Roman"/>
                <a:sym typeface="Symbol" pitchFamily="18" charset="2"/>
              </a:rPr>
              <a:t>=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i="1" dirty="0">
                <a:latin typeface="Times New Roman"/>
                <a:cs typeface="Times New Roman"/>
              </a:rPr>
              <a:t>t4</a:t>
            </a:r>
            <a:r>
              <a:rPr lang="en-US" b="1" dirty="0">
                <a:latin typeface="Times New Roman"/>
                <a:cs typeface="Times New Roman"/>
              </a:rPr>
              <a:t>  [C]. </a:t>
            </a:r>
            <a:endParaRPr lang="en-US" b="1">
              <a:latin typeface="Times New Roman" pitchFamily="18" charset="0"/>
              <a:sym typeface="Symbol" pitchFamily="18" charset="2"/>
            </a:endParaRPr>
          </a:p>
          <a:p>
            <a:pPr marL="914400" lvl="1" indent="-457200">
              <a:buClr>
                <a:srgbClr val="000099"/>
              </a:buClr>
              <a:buFont typeface="Monotype Sorts" pitchFamily="2" charset="2"/>
              <a:buAutoNum type="arabicPeriod" startAt="3"/>
            </a:pPr>
            <a:r>
              <a:rPr lang="en-US" b="1" dirty="0">
                <a:latin typeface="Times New Roman"/>
                <a:cs typeface="Times New Roman"/>
                <a:sym typeface="Symbol" pitchFamily="18" charset="2"/>
              </a:rPr>
              <a:t>AB  C</a:t>
            </a:r>
            <a:endParaRPr lang="en-US" b="1" dirty="0">
              <a:latin typeface="Times New Roman"/>
              <a:cs typeface="Times New Roman"/>
            </a:endParaRPr>
          </a:p>
          <a:p>
            <a:pPr marL="914400" lvl="1" indent="-457200">
              <a:buClr>
                <a:srgbClr val="000099"/>
              </a:buClr>
              <a:buNone/>
            </a:pPr>
            <a:r>
              <a:rPr lang="en-US" b="1" dirty="0" err="1">
                <a:latin typeface="Times New Roman"/>
                <a:cs typeface="Times New Roman"/>
                <a:sym typeface="Symbol" pitchFamily="18" charset="2"/>
              </a:rPr>
              <a:t>Có</a:t>
            </a:r>
            <a:r>
              <a:rPr lang="en-US" b="1" dirty="0"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b="1" dirty="0" err="1">
                <a:latin typeface="Times New Roman"/>
                <a:cs typeface="Times New Roman"/>
                <a:sym typeface="Symbol" pitchFamily="18" charset="2"/>
              </a:rPr>
              <a:t>vì</a:t>
            </a:r>
            <a:r>
              <a:rPr lang="en-US" b="1" dirty="0">
                <a:latin typeface="Times New Roman"/>
                <a:cs typeface="Times New Roman"/>
                <a:sym typeface="Symbol" pitchFamily="18" charset="2"/>
              </a:rPr>
              <a:t>  </a:t>
            </a:r>
            <a:r>
              <a:rPr lang="en-US" i="1" dirty="0" err="1">
                <a:latin typeface="Times New Roman"/>
                <a:cs typeface="Times New Roman"/>
              </a:rPr>
              <a:t>t</a:t>
            </a:r>
            <a:r>
              <a:rPr lang="en-US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  [AB] </a:t>
            </a:r>
            <a:r>
              <a:rPr lang="en-US" dirty="0">
                <a:latin typeface="Times New Roman"/>
                <a:cs typeface="Times New Roman"/>
                <a:sym typeface="Symbol" pitchFamily="18" charset="2"/>
              </a:rPr>
              <a:t>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tj</a:t>
            </a:r>
            <a:r>
              <a:rPr lang="en-US" dirty="0">
                <a:latin typeface="Times New Roman"/>
                <a:cs typeface="Times New Roman"/>
              </a:rPr>
              <a:t>   [AB] for  </a:t>
            </a:r>
            <a:r>
              <a:rPr lang="en-US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  <a:sym typeface="Symbol" pitchFamily="18" charset="2"/>
              </a:rPr>
              <a:t> j</a:t>
            </a:r>
            <a:r>
              <a:rPr lang="en-US" dirty="0">
                <a:latin typeface="Times New Roman"/>
                <a:cs typeface="Times New Roman"/>
              </a:rPr>
              <a:t> . </a:t>
            </a:r>
            <a:endParaRPr lang="en-US" dirty="0">
              <a:latin typeface="Times New Roman" pitchFamily="18" charset="0"/>
              <a:cs typeface="Times New Roman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81821"/>
              </p:ext>
            </p:extLst>
          </p:nvPr>
        </p:nvGraphicFramePr>
        <p:xfrm>
          <a:off x="9102811" y="2199502"/>
          <a:ext cx="1371600" cy="2514600"/>
        </p:xfrm>
        <a:graphic>
          <a:graphicData uri="http://schemas.openxmlformats.org/drawingml/2006/table">
            <a:tbl>
              <a:tblPr/>
              <a:tblGrid>
                <a:gridCol w="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17584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688" lvl="1" indent="-200025"/>
            <a:r>
              <a:rPr lang="en-US" sz="2200" b="1"/>
              <a:t>A </a:t>
            </a:r>
            <a:r>
              <a:rPr lang="en-US" sz="2200" b="1">
                <a:sym typeface="Symbol" pitchFamily="18" charset="2"/>
              </a:rPr>
              <a:t> B</a:t>
            </a:r>
          </a:p>
          <a:p>
            <a:pPr marL="547688" lvl="1" indent="-200025"/>
            <a:r>
              <a:rPr lang="en-US" sz="2200" b="1">
                <a:sym typeface="Symbol" pitchFamily="18" charset="2"/>
              </a:rPr>
              <a:t>A  D</a:t>
            </a:r>
          </a:p>
          <a:p>
            <a:pPr marL="547688" lvl="1" indent="-200025"/>
            <a:r>
              <a:rPr lang="en-US" sz="2200" b="1">
                <a:sym typeface="Symbol" pitchFamily="18" charset="2"/>
              </a:rPr>
              <a:t>B,C  E,F</a:t>
            </a:r>
          </a:p>
          <a:p>
            <a:r>
              <a:rPr lang="en-US"/>
              <a:t>Có phải phụ thuộc hàm của quan hệ 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63" y="2351302"/>
            <a:ext cx="3724275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26782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4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TIÊN</a:t>
            </a:r>
            <a:r>
              <a:rPr lang="en-US" sz="4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r>
              <a:rPr lang="en-US" sz="4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ARMSTRONG</a:t>
            </a:r>
          </a:p>
        </p:txBody>
      </p:sp>
    </p:spTree>
    <p:extLst>
      <p:ext uri="{BB962C8B-B14F-4D97-AF65-F5344CB8AC3E}">
        <p14:creationId xmlns:p14="http://schemas.microsoft.com/office/powerpoint/2010/main" val="324072734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>
                <a:latin typeface="Arial" pitchFamily="34" charset="0"/>
                <a:cs typeface="Arial" pitchFamily="34" charset="0"/>
              </a:rPr>
              <a:t> Armstrong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Y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phụ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hàm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X, Y  U.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Khi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đó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ta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nói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rằng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XY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suy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diễn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logic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từ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thõa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phụ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hàm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cũng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thõa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XY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hiệu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F|=XY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9495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1" indent="-273050">
              <a:buClr>
                <a:srgbClr val="626B1A"/>
              </a:buClr>
              <a:buSzPct val="95000"/>
            </a:pPr>
            <a:r>
              <a:rPr lang="en-US" sz="2800" i="1">
                <a:latin typeface="Times New Roman" pitchFamily="18" charset="0"/>
              </a:rPr>
              <a:t>Ví dụ</a:t>
            </a:r>
            <a:r>
              <a:rPr lang="en-US" sz="2800">
                <a:latin typeface="Times New Roman" pitchFamily="18" charset="0"/>
              </a:rPr>
              <a:t> : Phân công (Phicong, Maybay, NgayKH, GioKH)</a:t>
            </a:r>
          </a:p>
          <a:p>
            <a:pPr lvl="1">
              <a:buFont typeface="Wingdings" pitchFamily="2" charset="2"/>
              <a:buNone/>
            </a:pPr>
            <a:r>
              <a:rPr lang="en-US" sz="2200">
                <a:latin typeface="Times New Roman" pitchFamily="18" charset="0"/>
              </a:rPr>
              <a:t>(1) : {MAYBAY} </a:t>
            </a:r>
            <a:r>
              <a:rPr lang="en-US" sz="22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200">
                <a:latin typeface="Times New Roman" pitchFamily="18" charset="0"/>
              </a:rPr>
              <a:t> GIOKH</a:t>
            </a:r>
          </a:p>
          <a:p>
            <a:pPr lvl="1">
              <a:buFont typeface="Wingdings" pitchFamily="2" charset="2"/>
              <a:buNone/>
            </a:pPr>
            <a:r>
              <a:rPr lang="en-US" sz="2200">
                <a:latin typeface="Times New Roman" pitchFamily="18" charset="0"/>
              </a:rPr>
              <a:t>(2) : {MABAY, NGAYKH } </a:t>
            </a:r>
            <a:r>
              <a:rPr lang="en-US" sz="22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200">
                <a:latin typeface="Times New Roman" pitchFamily="18" charset="0"/>
              </a:rPr>
              <a:t> PHICONG</a:t>
            </a:r>
          </a:p>
          <a:p>
            <a:pPr lvl="1">
              <a:buFont typeface="Wingdings" pitchFamily="2" charset="2"/>
              <a:buNone/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 (3) </a:t>
            </a:r>
            <a:r>
              <a:rPr lang="en-US" sz="2200">
                <a:latin typeface="Times New Roman" pitchFamily="18" charset="0"/>
              </a:rPr>
              <a:t>{MABAY, NGAYKH} </a:t>
            </a:r>
            <a:r>
              <a:rPr lang="en-US" sz="22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200">
                <a:latin typeface="Times New Roman" pitchFamily="18" charset="0"/>
              </a:rPr>
              <a:t> PHICONG , GIOKH </a:t>
            </a:r>
          </a:p>
          <a:p>
            <a:pPr lvl="1">
              <a:buFont typeface="Wingdings" pitchFamily="2" charset="2"/>
              <a:buNone/>
            </a:pPr>
            <a:r>
              <a:rPr lang="en-US" sz="2200">
                <a:latin typeface="Times New Roman" pitchFamily="18" charset="0"/>
                <a:sym typeface="Symbol" pitchFamily="18" charset="2"/>
              </a:rPr>
              <a:t>        (là phụ thuộc hàm suy diễn từ (1) và (2) )</a:t>
            </a:r>
            <a:endParaRPr lang="en-US" sz="2200" i="1">
              <a:latin typeface="Times New Roman" pitchFamily="18" charset="0"/>
              <a:sym typeface="Symbol" pitchFamily="18" charset="2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7926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>
                <a:latin typeface="Arial" pitchFamily="34" charset="0"/>
                <a:cs typeface="Arial" pitchFamily="34" charset="0"/>
              </a:rPr>
              <a:t> Armstrong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Cho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R(U)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U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X, Y, Z, W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 U.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Phụ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hàm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chất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sau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phản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xạ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Y  X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XY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sz="2800" baseline="30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tăng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trưởng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: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XY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XZ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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YZ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sz="2800" baseline="30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bắc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XY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Y  Z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X  Z </a:t>
            </a:r>
            <a:endParaRPr lang="en-US" sz="2800" baseline="30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93700" lvl="1" indent="0">
              <a:buNone/>
            </a:pPr>
            <a:endParaRPr lang="en-US" sz="2800" baseline="30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0483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>
                <a:latin typeface="Arial" pitchFamily="34" charset="0"/>
                <a:cs typeface="Arial" pitchFamily="34" charset="0"/>
              </a:rPr>
              <a:t> Armstrong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Armstrong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393700" lvl="1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XY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, X Z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X 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YZ</a:t>
            </a:r>
            <a:endParaRPr lang="en-US" sz="2800" baseline="30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Luật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tựa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bắc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cầu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93700" lvl="1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XY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WYZ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XW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 Z</a:t>
            </a: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Luật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tách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393700" lvl="1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XY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, Z  Y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X  Z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629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1 .Cho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R(A,B,C,D,E,G,H)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hàm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F={AB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C,BD,CDE,CEGH,GA}</a:t>
            </a:r>
          </a:p>
          <a:p>
            <a:pPr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Chứng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tỏ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ABE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suy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diễn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từ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5291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904050"/>
              </p:ext>
            </p:extLst>
          </p:nvPr>
        </p:nvGraphicFramePr>
        <p:xfrm>
          <a:off x="3209107" y="2058352"/>
          <a:ext cx="7855131" cy="4068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267970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20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BAO</a:t>
            </a:r>
            <a:r>
              <a:rPr lang="en-US" sz="4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ĐÓNG</a:t>
            </a:r>
            <a:endParaRPr lang="en-US" sz="4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2734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957" y="260007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Bao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hàm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670" y="1584171"/>
            <a:ext cx="10972800" cy="4389120"/>
          </a:xfrm>
        </p:spPr>
        <p:txBody>
          <a:bodyPr/>
          <a:lstStyle/>
          <a:p>
            <a:pPr algn="just">
              <a:lnSpc>
                <a:spcPct val="105000"/>
              </a:lnSpc>
            </a:pPr>
            <a:r>
              <a:rPr lang="en-US" sz="2800">
                <a:latin typeface="Times New Roman" pitchFamily="18" charset="0"/>
              </a:rPr>
              <a:t>Bao đóng (closure) của tập phụ thuộc hàm F là 1 tập phụ thuộc hàm nhỏ nhất chứa F sao cho không thể áp dụng hệ tiên đề Amstrong trên tập này để tạo ra 1 phụ thuộc hàm khác không có trong tập hợp này</a:t>
            </a:r>
          </a:p>
          <a:p>
            <a:pPr lvl="1" algn="just">
              <a:lnSpc>
                <a:spcPct val="105000"/>
              </a:lnSpc>
            </a:pPr>
            <a:r>
              <a:rPr lang="en-US" sz="2800">
                <a:latin typeface="Times New Roman" pitchFamily="18" charset="0"/>
              </a:rPr>
              <a:t>Ký hiệu F+, </a:t>
            </a:r>
            <a:r>
              <a:rPr lang="en-US" sz="2800">
                <a:solidFill>
                  <a:srgbClr val="C00000"/>
                </a:solidFill>
                <a:latin typeface="Times New Roman" pitchFamily="18" charset="0"/>
              </a:rPr>
              <a:t>F+ là 1 tập hợp các FD được suy diễn từ F</a:t>
            </a:r>
          </a:p>
          <a:p>
            <a:r>
              <a:rPr lang="en-US" sz="2800" b="1" i="1">
                <a:latin typeface="Times New Roman" pitchFamily="18" charset="0"/>
              </a:rPr>
              <a:t>Ví dụ: </a:t>
            </a:r>
            <a:r>
              <a:rPr lang="en-US" sz="2800">
                <a:latin typeface="Times New Roman" pitchFamily="18" charset="0"/>
              </a:rPr>
              <a:t>Cho r l quan hệ trên lược đồ quan hệ Q(A,B,C,D) v tập F được cho như sau: F = {A 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 B; B 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 C; A 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 D ; B 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sz="2800">
                <a:latin typeface="Times New Roman" pitchFamily="18" charset="0"/>
              </a:rPr>
              <a:t>D}</a:t>
            </a:r>
          </a:p>
          <a:p>
            <a:pPr lvl="1"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khi đó F+= { A 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 B; B 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sz="2800">
                <a:latin typeface="Times New Roman" pitchFamily="18" charset="0"/>
              </a:rPr>
              <a:t>C; A 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 D ; B 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sz="2800">
                <a:latin typeface="Times New Roman" pitchFamily="18" charset="0"/>
              </a:rPr>
              <a:t>D; A 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BC; A 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BD; A 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 BCD; A 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C; A 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CD; B 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 CD;….}</a:t>
            </a:r>
          </a:p>
          <a:p>
            <a:pPr lvl="1"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Rõ ràng F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sz="2800">
                <a:latin typeface="Times New Roman" pitchFamily="18" charset="0"/>
              </a:rPr>
              <a:t>F+</a:t>
            </a:r>
          </a:p>
          <a:p>
            <a:endParaRPr lang="en-US" sz="2200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8528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Bao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 = {f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,f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,..,f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}. 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U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PTH F,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2800" baseline="30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={A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U|XAF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08645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Bao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Input: F, X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 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Output: X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,….,X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=X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(i+1)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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Z,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(YZ)F(YX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/>
              </a:rPr>
              <a:t>loại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(YZ)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/>
              </a:rPr>
              <a:t>ra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/>
              </a:rPr>
              <a:t>khỏi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F</a:t>
            </a:r>
          </a:p>
          <a:p>
            <a:pPr lvl="2"/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/>
              </a:rPr>
              <a:t>Dừng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(i+1)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=X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/>
              </a:rPr>
              <a:t>hoặc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=U</a:t>
            </a:r>
            <a:endParaRPr lang="en-US" sz="2400" baseline="30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Bước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2: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Kết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luận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=X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baseline="30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8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645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Times New Roman" pitchFamily="18" charset="0"/>
                <a:cs typeface="Times New Roman" pitchFamily="18" charset="0"/>
              </a:rPr>
              <a:t>Cho lược đồ quan hệ R = (U, F) với U= {A,B,C,D,E,G,H} và F= {AB→C, D→EG, ACD→B, C→A, BE→C, CE→AG, BC→D, CG→BD, G→ H}</a:t>
            </a:r>
          </a:p>
          <a:p>
            <a:r>
              <a:rPr lang="vi-VN">
                <a:latin typeface="Times New Roman" pitchFamily="18" charset="0"/>
                <a:cs typeface="Times New Roman" pitchFamily="18" charset="0"/>
              </a:rPr>
              <a:t>Tính (D)</a:t>
            </a:r>
            <a:r>
              <a:rPr lang="vi-VN" baseline="30000">
                <a:latin typeface="Times New Roman" pitchFamily="18" charset="0"/>
                <a:cs typeface="Times New Roman" pitchFamily="18" charset="0"/>
              </a:rPr>
              <a:t>+</a:t>
            </a:r>
            <a:endParaRPr lang="vi-VN">
              <a:latin typeface="Times New Roman" pitchFamily="18" charset="0"/>
              <a:cs typeface="Times New Roman" pitchFamily="18" charset="0"/>
            </a:endParaRPr>
          </a:p>
          <a:p>
            <a:r>
              <a:rPr lang="vi-VN">
                <a:latin typeface="Times New Roman" pitchFamily="18" charset="0"/>
                <a:cs typeface="Times New Roman" pitchFamily="18" charset="0"/>
              </a:rPr>
              <a:t>Tính (DE)</a:t>
            </a:r>
            <a:r>
              <a:rPr lang="vi-VN" baseline="30000">
                <a:latin typeface="Times New Roman" pitchFamily="18" charset="0"/>
                <a:cs typeface="Times New Roman" pitchFamily="18" charset="0"/>
              </a:rPr>
              <a:t>+</a:t>
            </a:r>
            <a:endParaRPr lang="vi-VN">
              <a:latin typeface="Times New Roman" pitchFamily="18" charset="0"/>
              <a:cs typeface="Times New Roman" pitchFamily="18" charset="0"/>
            </a:endParaRPr>
          </a:p>
          <a:p>
            <a:r>
              <a:rPr lang="vi-VN">
                <a:latin typeface="Times New Roman" pitchFamily="18" charset="0"/>
                <a:cs typeface="Times New Roman" pitchFamily="18" charset="0"/>
              </a:rPr>
              <a:t>Tính (BE)</a:t>
            </a:r>
            <a:r>
              <a:rPr lang="vi-VN" baseline="30000">
                <a:latin typeface="Times New Roman" pitchFamily="18" charset="0"/>
                <a:cs typeface="Times New Roman" pitchFamily="18" charset="0"/>
              </a:rPr>
              <a:t>+</a:t>
            </a:r>
            <a:endParaRPr lang="vi-VN">
              <a:latin typeface="Times New Roman" pitchFamily="18" charset="0"/>
              <a:cs typeface="Times New Roman" pitchFamily="18" charset="0"/>
            </a:endParaRPr>
          </a:p>
          <a:p>
            <a:r>
              <a:rPr lang="vi-VN">
                <a:latin typeface="Times New Roman" pitchFamily="18" charset="0"/>
                <a:cs typeface="Times New Roman" pitchFamily="18" charset="0"/>
              </a:rPr>
              <a:t>Tính (CG)</a:t>
            </a:r>
            <a:r>
              <a:rPr lang="vi-VN" baseline="30000">
                <a:latin typeface="Times New Roman" pitchFamily="18" charset="0"/>
                <a:cs typeface="Times New Roman" pitchFamily="18" charset="0"/>
              </a:rPr>
              <a:t>+</a:t>
            </a:r>
            <a:endParaRPr lang="vi-VN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8975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 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Tính (D)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+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X0 = D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1) X1 = DEG (áp dụng D→EG)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2) X2 = DEGH (áp dụng G→H) 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Vậy (D)</a:t>
            </a:r>
            <a:r>
              <a:rPr lang="en-US" baseline="300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 = DEGH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629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87" y="53772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718088" y="1754868"/>
            <a:ext cx="10972800" cy="423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Cho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R(A, B, C, D, E, G, H)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	F =    {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B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 A,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	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: DA  CE,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	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: D  H,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	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GH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 C,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	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: AC   D}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Tìm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(AC)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Cho F={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D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ABE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BIE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CD  I,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EC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Tìm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AE</a:t>
            </a:r>
            <a:r>
              <a:rPr lang="en-US" baseline="3000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87099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27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BÀI</a:t>
            </a:r>
            <a:r>
              <a:rPr lang="en-US" sz="4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TOÁN</a:t>
            </a:r>
            <a:r>
              <a:rPr lang="en-US" sz="4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THÀNH</a:t>
            </a:r>
            <a:r>
              <a:rPr lang="en-US" sz="4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endParaRPr lang="en-US" sz="4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88852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 Cho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</a:t>
            </a: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PTH X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</a:t>
            </a:r>
          </a:p>
          <a:p>
            <a:pPr>
              <a:buNone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YF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?</a:t>
            </a:r>
          </a:p>
          <a:p>
            <a:pPr>
              <a:buNone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/>
              </a:rPr>
              <a:t>Giải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/>
              </a:rPr>
              <a:t>quyết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XY F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 YX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endParaRPr lang="en-US" sz="28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97190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351259" y="2617828"/>
            <a:ext cx="7393382" cy="257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14757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tiêu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7C8DB-B033-4BA1-81E7-6232851DDF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6663"/>
            <a:ext cx="2238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5114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47975" y="2135188"/>
            <a:ext cx="9344025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Amstrong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viên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98661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718088" y="1890794"/>
            <a:ext cx="10972800" cy="423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R(A, B, C, D, E, G, H)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	         F =   { 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B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 A,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: DA  CE,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: D  H,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GH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 C,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: AC   D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                           }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Cho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biết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AC  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F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? </a:t>
            </a:r>
            <a:endParaRPr lang="en-US" sz="2800" baseline="30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endParaRPr lang="en-US" sz="28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9126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Tóm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tắt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0759"/>
            <a:ext cx="10972800" cy="41555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sung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Armstrong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89103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069382" y="2014780"/>
            <a:ext cx="10724828" cy="4216158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Nêu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thuờng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Nêu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Armstrong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nêu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toán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35D68C-E5E9-414D-AE6E-A93AD4BE98E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32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Câu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ôn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hành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988" y="1966913"/>
            <a:ext cx="4554537" cy="232251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thực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hành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6.1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Bài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thực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hành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6.2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Bài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thực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hành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 6.3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1861748-79C9-4D6A-8ED2-54C9BDD97E6A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33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54100"/>
          </a:xfrm>
        </p:spPr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Câu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thảo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luận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6844BD-AD8C-4167-846E-31EB131EED87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pic>
        <p:nvPicPr>
          <p:cNvPr id="27652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2044700"/>
            <a:ext cx="3481388" cy="3468688"/>
          </a:xfrm>
          <a:noFill/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4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4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4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VẤN</a:t>
            </a:r>
            <a:r>
              <a:rPr lang="en-US" sz="4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r>
              <a:rPr lang="en-US" sz="4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THƯỜNG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GẶP</a:t>
            </a:r>
          </a:p>
        </p:txBody>
      </p:sp>
    </p:spTree>
    <p:extLst>
      <p:ext uri="{BB962C8B-B14F-4D97-AF65-F5344CB8AC3E}">
        <p14:creationId xmlns:p14="http://schemas.microsoft.com/office/powerpoint/2010/main" val="239420345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gặp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5030" y="2570135"/>
            <a:ext cx="10058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505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gặp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SINHVIEN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HOTEN,NGSINH,TENLOP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DIEMTHI(HOTEN,MONHOC,DIEM)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2100" y="3234464"/>
            <a:ext cx="10468283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3096" y="5133822"/>
            <a:ext cx="5873858" cy="8743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?????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8454" y="5346915"/>
            <a:ext cx="418454" cy="48044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757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gặp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3276600"/>
            <a:ext cx="723938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905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gặp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(PHỤ THUỘC HÀM)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4810" y="1946332"/>
            <a:ext cx="6434391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4836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9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44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ĐỊNH</a:t>
            </a:r>
            <a:r>
              <a:rPr lang="en-US" sz="4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NGHĨA</a:t>
            </a:r>
            <a:r>
              <a:rPr lang="en-US" sz="4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PHỤ</a:t>
            </a:r>
            <a:r>
              <a:rPr lang="en-US" sz="4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THUỘC</a:t>
            </a:r>
            <a:r>
              <a:rPr lang="en-US" sz="4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endParaRPr lang="en-US" sz="4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51082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0E63A753D31EE4D86B6E31F57028090" ma:contentTypeVersion="2" ma:contentTypeDescription="Tạo tài liệu mới." ma:contentTypeScope="" ma:versionID="a09b0c30553dce902020210f197a06fe">
  <xsd:schema xmlns:xsd="http://www.w3.org/2001/XMLSchema" xmlns:xs="http://www.w3.org/2001/XMLSchema" xmlns:p="http://schemas.microsoft.com/office/2006/metadata/properties" xmlns:ns2="ba2be740-fd05-4395-bdfd-088e20a9725c" targetNamespace="http://schemas.microsoft.com/office/2006/metadata/properties" ma:root="true" ma:fieldsID="7fee5655ab15a211cf9363b58277e1d4" ns2:_="">
    <xsd:import namespace="ba2be740-fd05-4395-bdfd-088e20a972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2be740-fd05-4395-bdfd-088e20a97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7A492C-F199-460E-9AD2-488C11D35B9F}"/>
</file>

<file path=customXml/itemProps2.xml><?xml version="1.0" encoding="utf-8"?>
<ds:datastoreItem xmlns:ds="http://schemas.openxmlformats.org/officeDocument/2006/customXml" ds:itemID="{20B36291-96E1-4E48-92AC-4A9FB2E5ED0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FD595F-C013-49E7-BBE0-F1A561A30A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3670</TotalTime>
  <Words>1416</Words>
  <Application>Microsoft Office PowerPoint</Application>
  <PresentationFormat>Màn hình rộng</PresentationFormat>
  <Paragraphs>209</Paragraphs>
  <Slides>34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34</vt:i4>
      </vt:variant>
    </vt:vector>
  </HeadingPairs>
  <TitlesOfParts>
    <vt:vector size="36" baseType="lpstr">
      <vt:lpstr>Presentation on brainstorming</vt:lpstr>
      <vt:lpstr>1_Presentation on brainstorming</vt:lpstr>
      <vt:lpstr>PHỤ THUỘC HÀM </vt:lpstr>
      <vt:lpstr>Nội dung</vt:lpstr>
      <vt:lpstr>Mục tiêu</vt:lpstr>
      <vt:lpstr>Bản trình bày PowerPoint</vt:lpstr>
      <vt:lpstr>Một số vấn đề thường gặp</vt:lpstr>
      <vt:lpstr>Một số vấn đề thường gặp</vt:lpstr>
      <vt:lpstr>Một số vấn đề thường gặp</vt:lpstr>
      <vt:lpstr>Một số vấn đề thường gặp</vt:lpstr>
      <vt:lpstr>Bản trình bày PowerPoint</vt:lpstr>
      <vt:lpstr>Định nghĩa</vt:lpstr>
      <vt:lpstr>Ví dụ</vt:lpstr>
      <vt:lpstr>Ví dụ</vt:lpstr>
      <vt:lpstr>Bản trình bày PowerPoint</vt:lpstr>
      <vt:lpstr>Bản trình bày PowerPoint</vt:lpstr>
      <vt:lpstr>Hệ tiên đề Armstrong</vt:lpstr>
      <vt:lpstr>Bản trình bày PowerPoint</vt:lpstr>
      <vt:lpstr>Hệ tiên đề Armstrong</vt:lpstr>
      <vt:lpstr>Hệ tiên đề Armstrong</vt:lpstr>
      <vt:lpstr>Ví dụ</vt:lpstr>
      <vt:lpstr>Bản trình bày PowerPoint</vt:lpstr>
      <vt:lpstr>Bao đóng của tập Phụ thuộc hàm</vt:lpstr>
      <vt:lpstr>Bao đóng của một tập thuộc tính</vt:lpstr>
      <vt:lpstr>Bao đóng của một tập thuộc tính</vt:lpstr>
      <vt:lpstr>Ví dụ</vt:lpstr>
      <vt:lpstr>Bản trình bày PowerPoint</vt:lpstr>
      <vt:lpstr>Ví dụ</vt:lpstr>
      <vt:lpstr>Bản trình bày PowerPoint</vt:lpstr>
      <vt:lpstr>Bài toán </vt:lpstr>
      <vt:lpstr>Bản trình bày PowerPoint</vt:lpstr>
      <vt:lpstr>Ví dụ</vt:lpstr>
      <vt:lpstr>Tóm tắt</vt:lpstr>
      <vt:lpstr>Câu hỏi ôn tập</vt:lpstr>
      <vt:lpstr>Bài thực hành</vt:lpstr>
      <vt:lpstr>Câu hỏi và 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PLH</dc:creator>
  <cp:lastModifiedBy>admin</cp:lastModifiedBy>
  <cp:revision>300</cp:revision>
  <dcterms:created xsi:type="dcterms:W3CDTF">2018-10-17T08:05:59Z</dcterms:created>
  <dcterms:modified xsi:type="dcterms:W3CDTF">2020-09-17T07:57:15Z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0x010100A0E63A753D31EE4D86B6E31F57028090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