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37"/>
  </p:notesMasterIdLst>
  <p:sldIdLst>
    <p:sldId id="256" r:id="rId2"/>
    <p:sldId id="533" r:id="rId3"/>
    <p:sldId id="552" r:id="rId4"/>
    <p:sldId id="474" r:id="rId5"/>
    <p:sldId id="594" r:id="rId6"/>
    <p:sldId id="595" r:id="rId7"/>
    <p:sldId id="636" r:id="rId8"/>
    <p:sldId id="597" r:id="rId9"/>
    <p:sldId id="638" r:id="rId10"/>
    <p:sldId id="598" r:id="rId11"/>
    <p:sldId id="599" r:id="rId12"/>
    <p:sldId id="639" r:id="rId13"/>
    <p:sldId id="600" r:id="rId14"/>
    <p:sldId id="601" r:id="rId15"/>
    <p:sldId id="602" r:id="rId16"/>
    <p:sldId id="603" r:id="rId17"/>
    <p:sldId id="640" r:id="rId18"/>
    <p:sldId id="604" r:id="rId19"/>
    <p:sldId id="641" r:id="rId20"/>
    <p:sldId id="642" r:id="rId21"/>
    <p:sldId id="605" r:id="rId22"/>
    <p:sldId id="644" r:id="rId23"/>
    <p:sldId id="645" r:id="rId24"/>
    <p:sldId id="643" r:id="rId25"/>
    <p:sldId id="647" r:id="rId26"/>
    <p:sldId id="646" r:id="rId27"/>
    <p:sldId id="648" r:id="rId28"/>
    <p:sldId id="650" r:id="rId29"/>
    <p:sldId id="651" r:id="rId30"/>
    <p:sldId id="652" r:id="rId31"/>
    <p:sldId id="653" r:id="rId32"/>
    <p:sldId id="560" r:id="rId33"/>
    <p:sldId id="592" r:id="rId34"/>
    <p:sldId id="479" r:id="rId35"/>
    <p:sldId id="591" r:id="rId36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849" autoAdjust="0"/>
  </p:normalViewPr>
  <p:slideViewPr>
    <p:cSldViewPr>
      <p:cViewPr>
        <p:scale>
          <a:sx n="54" d="100"/>
          <a:sy n="54" d="100"/>
        </p:scale>
        <p:origin x="-372" y="-3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726" y="27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15/12/2020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Back-end: PHP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 (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</a:t>
            </a: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>
              <a:buClr>
                <a:srgbClr val="002060"/>
              </a:buClr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2019 </a:t>
            </a:r>
            <a:r>
              <a:rPr lang="en-US" sz="1200" b="0" i="0" u="none" strike="noStrike" cap="none" dirty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s://netbeans.org/downloads/8.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achefriends.org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WEB1041_TH01.2.docx" TargetMode="External"/><Relationship Id="rId2" Type="http://schemas.openxmlformats.org/officeDocument/2006/relationships/hyperlink" Target="../BAITH/CNTT.WEB1041_TH01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WEB1041_TH01.3.docx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40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sz="4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smtClean="0"/>
              <a:t>động</a:t>
            </a:r>
            <a:r>
              <a:rPr lang="en-US" smtClean="0"/>
              <a:t> </a:t>
            </a:r>
            <a:r>
              <a:rPr lang="en-US" dirty="0" smtClean="0"/>
              <a:t>(dynamic web page):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(script)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76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1612" y="5882132"/>
            <a:ext cx="59436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Quy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trình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xử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lý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2209800"/>
            <a:ext cx="8334374" cy="303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071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WEB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685800"/>
            <a:ext cx="1032250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209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990600"/>
            <a:ext cx="1088931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70644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533400"/>
            <a:ext cx="10363200" cy="56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478357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838200"/>
            <a:ext cx="1090676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91677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MySQL: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endParaRPr lang="en-US" dirty="0" smtClean="0"/>
          </a:p>
          <a:p>
            <a:r>
              <a:rPr lang="en-US" dirty="0" smtClean="0"/>
              <a:t>Apache: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web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4612" y="4724400"/>
            <a:ext cx="3733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XAMPP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5327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web</a:t>
            </a:r>
          </a:p>
          <a:p>
            <a:pPr algn="just"/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</a:t>
            </a:r>
            <a:r>
              <a:rPr lang="en-US" sz="3200" dirty="0" err="1" smtClean="0"/>
              <a:t>xử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r>
              <a:rPr lang="en-US" sz="3200" dirty="0" smtClean="0"/>
              <a:t> web </a:t>
            </a:r>
            <a:r>
              <a:rPr lang="en-US" sz="3200" dirty="0" err="1" smtClean="0"/>
              <a:t>tĩnh</a:t>
            </a:r>
            <a:endParaRPr lang="en-US" sz="3200" dirty="0" smtClean="0"/>
          </a:p>
          <a:p>
            <a:pPr algn="just"/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 smtClean="0"/>
              <a:t>xử</a:t>
            </a:r>
            <a:r>
              <a:rPr lang="en-US" sz="3200" dirty="0" smtClean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smtClean="0"/>
              <a:t>web </a:t>
            </a:r>
            <a:r>
              <a:rPr lang="en-US" sz="3200" dirty="0" err="1" smtClean="0"/>
              <a:t>động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mềm</a:t>
            </a:r>
            <a:r>
              <a:rPr lang="en-US" sz="3200" dirty="0" smtClean="0"/>
              <a:t> web</a:t>
            </a:r>
          </a:p>
          <a:p>
            <a:pPr algn="just"/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môi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PHP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PHP</a:t>
            </a:r>
            <a:r>
              <a:rPr lang="en-US" sz="3200" dirty="0" smtClean="0"/>
              <a:t> </a:t>
            </a:r>
            <a:r>
              <a:rPr lang="en-US" sz="3200" dirty="0" err="1" smtClean="0"/>
              <a:t>đơn</a:t>
            </a:r>
            <a:r>
              <a:rPr lang="en-US" sz="3200" dirty="0" smtClean="0"/>
              <a:t> </a:t>
            </a:r>
            <a:r>
              <a:rPr lang="en-US" sz="3200" dirty="0" err="1" smtClean="0"/>
              <a:t>giản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NetBeans</a:t>
            </a:r>
            <a:endParaRPr lang="en-US" sz="3200" dirty="0" smtClean="0"/>
          </a:p>
          <a:p>
            <a:pPr algn="just"/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PHP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endParaRPr lang="en-US" sz="3200" dirty="0" smtClean="0"/>
          </a:p>
          <a:p>
            <a:pPr algn="just"/>
            <a:endParaRPr lang="vi-V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NetBeans</a:t>
            </a:r>
            <a:r>
              <a:rPr lang="en-US" dirty="0"/>
              <a:t> link </a:t>
            </a:r>
            <a:r>
              <a:rPr lang="en-US" u="sng" dirty="0">
                <a:hlinkClick r:id="rId2"/>
              </a:rPr>
              <a:t>https://netbeans.org/downloads/8.1/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NetBeans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Java </a:t>
            </a:r>
            <a:r>
              <a:rPr lang="en-US" u="sng" dirty="0">
                <a:hlinkClick r:id="rId3"/>
              </a:rPr>
              <a:t>https://www.java.com/en/download/</a:t>
            </a:r>
            <a:endParaRPr lang="en-US" dirty="0"/>
          </a:p>
          <a:p>
            <a:pPr lvl="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link </a:t>
            </a:r>
            <a:r>
              <a:rPr lang="en-US" u="sng" dirty="0">
                <a:hlinkClick r:id="rId4"/>
              </a:rPr>
              <a:t>https://www.apachefriends.org/index.html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08089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Bước</a:t>
            </a:r>
            <a:r>
              <a:rPr lang="en-US" sz="3200" dirty="0" smtClean="0"/>
              <a:t> 1: </a:t>
            </a:r>
            <a:r>
              <a:rPr lang="en-US" sz="3200" dirty="0" err="1" smtClean="0"/>
              <a:t>Cài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r>
              <a:rPr lang="en-US" sz="3200" dirty="0" smtClean="0"/>
              <a:t> </a:t>
            </a:r>
            <a:r>
              <a:rPr lang="en-US" sz="3200" dirty="0" err="1" smtClean="0"/>
              <a:t>mềm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XAMPP</a:t>
            </a:r>
            <a:endParaRPr lang="en-US" sz="3200" dirty="0" smtClean="0"/>
          </a:p>
          <a:p>
            <a:r>
              <a:rPr lang="en-US" sz="3200" dirty="0" err="1" smtClean="0"/>
              <a:t>Bước</a:t>
            </a:r>
            <a:r>
              <a:rPr lang="en-US" sz="3200" dirty="0" smtClean="0"/>
              <a:t> 2: </a:t>
            </a:r>
            <a:r>
              <a:rPr lang="en-US" sz="3200" dirty="0" err="1" smtClean="0"/>
              <a:t>Cài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</a:t>
            </a:r>
            <a:r>
              <a:rPr lang="en-US" sz="3200" dirty="0" err="1" smtClean="0"/>
              <a:t>NetBeans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project </a:t>
            </a:r>
            <a:r>
              <a:rPr lang="en-US" sz="3200" dirty="0" err="1" smtClean="0"/>
              <a:t>mới</a:t>
            </a:r>
            <a:endParaRPr lang="en-US" sz="3200" dirty="0" smtClean="0"/>
          </a:p>
          <a:p>
            <a:r>
              <a:rPr lang="en-US" sz="3200" dirty="0" err="1" smtClean="0"/>
              <a:t>Bước</a:t>
            </a:r>
            <a:r>
              <a:rPr lang="en-US" sz="3200" dirty="0" smtClean="0"/>
              <a:t> 3: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cấu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file, folder </a:t>
            </a:r>
          </a:p>
          <a:p>
            <a:r>
              <a:rPr lang="en-US" sz="3200" dirty="0" err="1" smtClean="0"/>
              <a:t>Bước</a:t>
            </a:r>
            <a:r>
              <a:rPr lang="en-US" sz="3200" dirty="0" smtClean="0"/>
              <a:t> 4: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PHP</a:t>
            </a:r>
            <a:endParaRPr lang="en-US" sz="3200" dirty="0" smtClean="0"/>
          </a:p>
          <a:p>
            <a:r>
              <a:rPr lang="en-US" sz="3200" dirty="0" err="1" smtClean="0"/>
              <a:t>Bước</a:t>
            </a:r>
            <a:r>
              <a:rPr lang="en-US" sz="3200" dirty="0" smtClean="0"/>
              <a:t> 5: </a:t>
            </a:r>
            <a:r>
              <a:rPr lang="en-US" sz="3200" dirty="0" err="1" smtClean="0"/>
              <a:t>Cài</a:t>
            </a:r>
            <a:r>
              <a:rPr lang="en-US" sz="3200" dirty="0" smtClean="0"/>
              <a:t> </a:t>
            </a:r>
            <a:r>
              <a:rPr lang="en-US" sz="3200" dirty="0" err="1" smtClean="0"/>
              <a:t>đặt</a:t>
            </a:r>
            <a:r>
              <a:rPr lang="en-US" sz="3200" dirty="0" smtClean="0"/>
              <a:t> </a:t>
            </a:r>
            <a:r>
              <a:rPr lang="en-US" sz="3200" dirty="0" err="1" smtClean="0"/>
              <a:t>xDebug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tiến</a:t>
            </a:r>
            <a:r>
              <a:rPr lang="en-US" sz="3200" dirty="0" smtClean="0"/>
              <a:t> </a:t>
            </a:r>
            <a:r>
              <a:rPr lang="en-US" sz="3200" dirty="0" err="1" smtClean="0"/>
              <a:t>hành</a:t>
            </a:r>
            <a:r>
              <a:rPr lang="en-US" sz="3200" dirty="0" smtClean="0"/>
              <a:t> </a:t>
            </a: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thử</a:t>
            </a:r>
            <a:r>
              <a:rPr lang="en-US" sz="3200" dirty="0" smtClean="0"/>
              <a:t> project</a:t>
            </a:r>
          </a:p>
          <a:p>
            <a:r>
              <a:rPr lang="en-US" sz="3200" dirty="0" err="1" smtClean="0"/>
              <a:t>Bước</a:t>
            </a:r>
            <a:r>
              <a:rPr lang="en-US" sz="3200" dirty="0" smtClean="0"/>
              <a:t> 6: </a:t>
            </a:r>
            <a:r>
              <a:rPr lang="en-US" sz="3200" dirty="0" err="1" smtClean="0"/>
              <a:t>Sửa</a:t>
            </a:r>
            <a:r>
              <a:rPr lang="en-US" sz="3200" dirty="0" smtClean="0"/>
              <a:t> </a:t>
            </a:r>
            <a:r>
              <a:rPr lang="en-US" sz="3200" dirty="0" err="1" smtClean="0"/>
              <a:t>lỗi</a:t>
            </a:r>
            <a:r>
              <a:rPr lang="en-US" sz="3200" dirty="0" smtClean="0"/>
              <a:t> ở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 5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hoàn</a:t>
            </a:r>
            <a:r>
              <a:rPr lang="en-US" sz="3200" dirty="0" smtClean="0"/>
              <a:t> </a:t>
            </a:r>
            <a:r>
              <a:rPr lang="en-US" sz="3200" dirty="0" err="1" smtClean="0"/>
              <a:t>thiện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19925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3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2133600"/>
            <a:ext cx="5343524" cy="368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134583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Hiển thị văn bản trên trình </a:t>
            </a:r>
            <a:r>
              <a:rPr lang="vi-VN" dirty="0" smtClean="0"/>
              <a:t>duyệt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32" y="2057400"/>
            <a:ext cx="8077200" cy="391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338169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Hiển thị văn bản trên trình </a:t>
            </a:r>
            <a:r>
              <a:rPr lang="vi-VN" dirty="0" smtClean="0"/>
              <a:t>duyệt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PHP, </a:t>
            </a:r>
            <a:r>
              <a:rPr lang="en-US" dirty="0" smtClean="0"/>
              <a:t>ta </a:t>
            </a:r>
            <a:r>
              <a:rPr lang="vi-VN" dirty="0" smtClean="0"/>
              <a:t>có </a:t>
            </a:r>
            <a:r>
              <a:rPr lang="vi-VN" dirty="0"/>
              <a:t>thể sử dụng hai lệnh </a:t>
            </a:r>
            <a:r>
              <a:rPr lang="vi-VN" b="1" dirty="0"/>
              <a:t>print</a:t>
            </a:r>
            <a:r>
              <a:rPr lang="vi-VN" dirty="0"/>
              <a:t> và </a:t>
            </a:r>
            <a:r>
              <a:rPr lang="vi-VN" b="1" dirty="0"/>
              <a:t>echo</a:t>
            </a:r>
            <a:r>
              <a:rPr lang="vi-VN" dirty="0"/>
              <a:t> để in ra màn hình một chuỗi nào đó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print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echo</a:t>
            </a:r>
          </a:p>
          <a:p>
            <a:pPr lvl="1"/>
            <a:r>
              <a:rPr lang="vi-VN" dirty="0"/>
              <a:t>Lệnh </a:t>
            </a:r>
            <a:r>
              <a:rPr lang="vi-VN" b="1" dirty="0"/>
              <a:t>print</a:t>
            </a:r>
            <a:r>
              <a:rPr lang="vi-VN" dirty="0"/>
              <a:t> là một hàm số, khi được thực thi nó sẽ trả về kết quả là 1, nếu không thì trả về kết quả 0. Do đó, </a:t>
            </a:r>
            <a:r>
              <a:rPr lang="en-US" dirty="0" smtClean="0"/>
              <a:t>ta </a:t>
            </a:r>
            <a:r>
              <a:rPr lang="vi-VN" dirty="0" smtClean="0"/>
              <a:t>có </a:t>
            </a:r>
            <a:r>
              <a:rPr lang="vi-VN" dirty="0"/>
              <a:t>thể gán kết quả của lệnh </a:t>
            </a:r>
            <a:r>
              <a:rPr lang="vi-VN" b="1" dirty="0"/>
              <a:t>print</a:t>
            </a:r>
            <a:r>
              <a:rPr lang="vi-VN" dirty="0"/>
              <a:t> này cho một biến, còn với lệnh </a:t>
            </a:r>
            <a:r>
              <a:rPr lang="vi-VN" b="1" dirty="0"/>
              <a:t>echo</a:t>
            </a:r>
            <a:r>
              <a:rPr lang="vi-VN" dirty="0"/>
              <a:t> thì không.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9705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2098395"/>
            <a:ext cx="5324475" cy="178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688812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Lệnh </a:t>
            </a:r>
            <a:r>
              <a:rPr lang="vi-VN" b="1" dirty="0"/>
              <a:t>print</a:t>
            </a:r>
            <a:r>
              <a:rPr lang="vi-VN" dirty="0"/>
              <a:t> chỉ có thể được sử dụng với một tham số, trong khi lệnh </a:t>
            </a:r>
            <a:r>
              <a:rPr lang="vi-VN" b="1" dirty="0"/>
              <a:t>echo</a:t>
            </a:r>
            <a:r>
              <a:rPr lang="vi-VN" dirty="0"/>
              <a:t> có thể được dùng với nhiều tham số.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429000"/>
            <a:ext cx="762630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552375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/>
              <a:t> </a:t>
            </a:r>
            <a:r>
              <a:rPr lang="en-US" dirty="0" smtClean="0"/>
              <a:t>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$</a:t>
            </a:r>
            <a:r>
              <a:rPr lang="en-US" dirty="0" err="1" smtClean="0"/>
              <a:t>tên_biến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NNLT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$price = 9.50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7440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define(‘&lt;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&gt;’, &lt;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&gt;)</a:t>
            </a:r>
          </a:p>
          <a:p>
            <a:pPr lvl="1"/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3733800"/>
            <a:ext cx="5562600" cy="218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44276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64"/>
              </a:spcBef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 smtClean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PHP</a:t>
            </a:r>
            <a:endParaRPr lang="en-US" dirty="0"/>
          </a:p>
          <a:p>
            <a:pPr marL="0" indent="0" algn="just">
              <a:spcBef>
                <a:spcPts val="664"/>
              </a:spcBef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704850"/>
            <a:ext cx="10969943" cy="74295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3" cy="4756151"/>
          </a:xfrm>
        </p:spPr>
        <p:txBody>
          <a:bodyPr/>
          <a:lstStyle/>
          <a:p>
            <a:r>
              <a:rPr lang="en-US" dirty="0"/>
              <a:t>S</a:t>
            </a:r>
            <a:r>
              <a:rPr lang="vi-VN" dirty="0" smtClean="0"/>
              <a:t>o </a:t>
            </a:r>
            <a:r>
              <a:rPr lang="vi-VN" dirty="0"/>
              <a:t>sánh sự khác nhau khi sử dụng dấu nháy đơn và dấu nháy kép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740562"/>
            <a:ext cx="7086600" cy="297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512502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 </a:t>
            </a:r>
            <a:r>
              <a:rPr lang="en-US" dirty="0" smtClean="0"/>
              <a:t>C</a:t>
            </a:r>
            <a:r>
              <a:rPr lang="vi-VN" dirty="0" smtClean="0"/>
              <a:t>huỗi </a:t>
            </a:r>
            <a:r>
              <a:rPr lang="vi-VN" dirty="0"/>
              <a:t>sử dụng nháy đơn là một chuỗi tĩnh, còn chuỗi sử dụng nháy kép là một chuỗi động, thay đổi tùy theo giá trị của biến.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2822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64"/>
              </a:spcBef>
            </a:pP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webpage, website,</a:t>
            </a:r>
            <a:r>
              <a:rPr lang="vi-VN" dirty="0"/>
              <a:t> </a:t>
            </a:r>
            <a:r>
              <a:rPr lang="vi-VN" dirty="0" smtClean="0"/>
              <a:t>HTML</a:t>
            </a:r>
            <a:r>
              <a:rPr lang="en-US" dirty="0" smtClean="0"/>
              <a:t>, </a:t>
            </a:r>
            <a:r>
              <a:rPr lang="vi-VN" dirty="0" smtClean="0"/>
              <a:t>Web Server</a:t>
            </a:r>
            <a:r>
              <a:rPr lang="en-US" dirty="0" smtClean="0"/>
              <a:t>, </a:t>
            </a:r>
            <a:r>
              <a:rPr lang="vi-VN" dirty="0" smtClean="0"/>
              <a:t>Web Browser</a:t>
            </a:r>
            <a:r>
              <a:rPr lang="en-US" dirty="0" smtClean="0"/>
              <a:t>, </a:t>
            </a:r>
            <a:r>
              <a:rPr lang="vi-VN" dirty="0" smtClean="0"/>
              <a:t>HTTP</a:t>
            </a:r>
            <a:endParaRPr lang="en-US" dirty="0"/>
          </a:p>
          <a:p>
            <a:pPr>
              <a:spcBef>
                <a:spcPts val="664"/>
              </a:spcBef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q</a:t>
            </a:r>
            <a:r>
              <a:rPr lang="vi-VN" dirty="0" smtClean="0"/>
              <a:t>uá </a:t>
            </a:r>
            <a:r>
              <a:rPr lang="vi-VN" dirty="0"/>
              <a:t>trình Request </a:t>
            </a:r>
            <a:r>
              <a:rPr lang="en-US" dirty="0"/>
              <a:t>- </a:t>
            </a:r>
            <a:r>
              <a:rPr lang="vi-VN" dirty="0"/>
              <a:t>Respone</a:t>
            </a:r>
            <a:endParaRPr lang="en-US" dirty="0"/>
          </a:p>
          <a:p>
            <a:pPr>
              <a:spcBef>
                <a:spcPts val="664"/>
              </a:spcBef>
            </a:pP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vi-VN" dirty="0" smtClean="0"/>
              <a:t>ác </a:t>
            </a:r>
            <a:r>
              <a:rPr lang="vi-VN" dirty="0"/>
              <a:t>ngôn ngữ lập trình </a:t>
            </a:r>
            <a:r>
              <a:rPr lang="vi-VN" dirty="0" smtClean="0"/>
              <a:t>web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  <a:endParaRPr lang="vi-VN" dirty="0"/>
          </a:p>
          <a:p>
            <a:pPr>
              <a:spcBef>
                <a:spcPts val="664"/>
              </a:spcBef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c</a:t>
            </a:r>
            <a:r>
              <a:rPr lang="vi-VN" dirty="0" smtClean="0"/>
              <a:t>ác </a:t>
            </a:r>
            <a:r>
              <a:rPr lang="vi-VN" dirty="0"/>
              <a:t>bước xây dựng 1 dự án web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hlinkClick r:id="rId2" action="ppaction://hlinkfile"/>
              </a:rPr>
              <a:t>Bài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err="1">
                <a:hlinkClick r:id="rId2" action="ppaction://hlinkfile"/>
              </a:rPr>
              <a:t>thực</a:t>
            </a:r>
            <a:r>
              <a:rPr lang="en-US" sz="3600" dirty="0">
                <a:hlinkClick r:id="rId2" action="ppaction://hlinkfile"/>
              </a:rPr>
              <a:t> </a:t>
            </a:r>
            <a:r>
              <a:rPr lang="en-US" sz="3600" dirty="0" err="1">
                <a:hlinkClick r:id="rId2" action="ppaction://hlinkfile"/>
              </a:rPr>
              <a:t>hành</a:t>
            </a:r>
            <a:r>
              <a:rPr lang="en-US" sz="3600" dirty="0">
                <a:hlinkClick r:id="rId2" action="ppaction://hlinkfile"/>
              </a:rPr>
              <a:t> 1.1</a:t>
            </a:r>
            <a:endParaRPr lang="en-US" sz="3600" dirty="0"/>
          </a:p>
          <a:p>
            <a:r>
              <a:rPr lang="en-US" sz="3600" dirty="0" err="1">
                <a:hlinkClick r:id="rId3" action="ppaction://hlinkfile"/>
              </a:rPr>
              <a:t>Bài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err="1">
                <a:hlinkClick r:id="rId3" action="ppaction://hlinkfile"/>
              </a:rPr>
              <a:t>thực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 err="1">
                <a:hlinkClick r:id="rId3" action="ppaction://hlinkfile"/>
              </a:rPr>
              <a:t>hành</a:t>
            </a:r>
            <a:r>
              <a:rPr lang="en-US" sz="3600" dirty="0">
                <a:hlinkClick r:id="rId3" action="ppaction://hlinkfile"/>
              </a:rPr>
              <a:t> 1.2</a:t>
            </a:r>
            <a:endParaRPr lang="en-US" sz="3600" dirty="0"/>
          </a:p>
          <a:p>
            <a:r>
              <a:rPr lang="en-US" sz="3600" dirty="0" err="1">
                <a:hlinkClick r:id="rId4" action="ppaction://hlinkfile"/>
              </a:rPr>
              <a:t>Bài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thực</a:t>
            </a:r>
            <a:r>
              <a:rPr lang="en-US" sz="3600" dirty="0">
                <a:hlinkClick r:id="rId4" action="ppaction://hlinkfile"/>
              </a:rPr>
              <a:t> </a:t>
            </a:r>
            <a:r>
              <a:rPr lang="en-US" sz="3600" dirty="0" err="1">
                <a:hlinkClick r:id="rId4" action="ppaction://hlinkfile"/>
              </a:rPr>
              <a:t>hành</a:t>
            </a:r>
            <a:r>
              <a:rPr lang="en-US" sz="3600" dirty="0">
                <a:hlinkClick r:id="rId4" action="ppaction://hlinkfile"/>
              </a:rPr>
              <a:t> 1.3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/>
              <a:t>Câu hỏi và thảo luận</a:t>
            </a:r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WEB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client-server</a:t>
            </a:r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file, </a:t>
            </a:r>
            <a:r>
              <a:rPr lang="en-US" dirty="0" err="1" smtClean="0"/>
              <a:t>máy</a:t>
            </a:r>
            <a:r>
              <a:rPr lang="en-US" dirty="0" smtClean="0"/>
              <a:t> in,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email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web (web server)</a:t>
            </a:r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 (web browser)</a:t>
            </a:r>
          </a:p>
          <a:p>
            <a:pPr lvl="1"/>
            <a:r>
              <a:rPr lang="en-US" dirty="0" err="1" smtClean="0"/>
              <a:t>Mạng</a:t>
            </a:r>
            <a:r>
              <a:rPr lang="en-US" dirty="0" smtClean="0"/>
              <a:t> (network)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838201"/>
            <a:ext cx="9839325" cy="509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3208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TĨNH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tĩnh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tĩnh</a:t>
            </a:r>
            <a:r>
              <a:rPr lang="en-US" dirty="0" smtClean="0"/>
              <a:t> (static web page):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4" y="3276600"/>
            <a:ext cx="66294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1612" y="5343525"/>
            <a:ext cx="59436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Quy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trình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xử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lý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204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vi-VN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FB2FA2E98E38140B43C60DB40DB560B" ma:contentTypeVersion="2" ma:contentTypeDescription="Tạo tài liệu mới." ma:contentTypeScope="" ma:versionID="d8d057f4a107f0a4ea732104af9c8a99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f5cc7a658a8f796506db65758afd955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41A542-2780-4C78-AFC6-5B8D6E2A9A56}"/>
</file>

<file path=customXml/itemProps2.xml><?xml version="1.0" encoding="utf-8"?>
<ds:datastoreItem xmlns:ds="http://schemas.openxmlformats.org/officeDocument/2006/customXml" ds:itemID="{385E3141-4586-4084-97F4-D382253EF6EB}"/>
</file>

<file path=customXml/itemProps3.xml><?xml version="1.0" encoding="utf-8"?>
<ds:datastoreItem xmlns:ds="http://schemas.openxmlformats.org/officeDocument/2006/customXml" ds:itemID="{809996D0-A362-4EDE-8EB6-A73586ED847E}"/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TotalTime>865</TotalTime>
  <Words>665</Words>
  <Application>Microsoft Office PowerPoint</Application>
  <PresentationFormat>Custom</PresentationFormat>
  <Paragraphs>121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Presentation on brainstorming</vt:lpstr>
      <vt:lpstr>GIỚI THIỆU VỀ  LẬP TRÌNH WEB VỚI PHP</vt:lpstr>
      <vt:lpstr>Nội dung</vt:lpstr>
      <vt:lpstr>Mục tiêu</vt:lpstr>
      <vt:lpstr>PowerPoint Presentation</vt:lpstr>
      <vt:lpstr>Kiến trúc của ứng dụng web</vt:lpstr>
      <vt:lpstr>PowerPoint Presentation</vt:lpstr>
      <vt:lpstr>PowerPoint Presentation</vt:lpstr>
      <vt:lpstr>Cách thức xử lý trang web tĩnh</vt:lpstr>
      <vt:lpstr>PowerPoint Presentation</vt:lpstr>
      <vt:lpstr>Cách thức xử lý trang web động</vt:lpstr>
      <vt:lpstr>Cách thức xử lý trang web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Môi trường lập trình PHP</vt:lpstr>
      <vt:lpstr>PowerPoint Presentation</vt:lpstr>
      <vt:lpstr>Cài đặt</vt:lpstr>
      <vt:lpstr>Gồm các bước</vt:lpstr>
      <vt:lpstr>PowerPoint Presentation</vt:lpstr>
      <vt:lpstr>Ví dụ đầu tiên Hello world</vt:lpstr>
      <vt:lpstr>Hiển thị văn bản trên trình duyệt</vt:lpstr>
      <vt:lpstr>Hiển thị văn bản trên trình duyệt</vt:lpstr>
      <vt:lpstr>Ví dụ</vt:lpstr>
      <vt:lpstr>PowerPoint Presentation</vt:lpstr>
      <vt:lpstr>Khai báo biến</vt:lpstr>
      <vt:lpstr>PowerPoint Presentation</vt:lpstr>
      <vt:lpstr>Ví dụ</vt:lpstr>
      <vt:lpstr>PowerPoint Presentation</vt:lpstr>
      <vt:lpstr>Tóm tắt</vt:lpstr>
      <vt:lpstr>Câu hỏi ôn tập</vt:lpstr>
      <vt:lpstr>Bài tập thực hành</vt:lpstr>
      <vt:lpstr>Câu hỏi và thảo luận</vt:lpstr>
    </vt:vector>
  </TitlesOfParts>
  <Company>FSS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lastModifiedBy>AutoBVT</cp:lastModifiedBy>
  <cp:revision>571</cp:revision>
  <dcterms:created xsi:type="dcterms:W3CDTF">2006-09-11T03:31:34Z</dcterms:created>
  <dcterms:modified xsi:type="dcterms:W3CDTF">2020-12-15T06:35:29Z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