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40"/>
  </p:notesMasterIdLst>
  <p:sldIdLst>
    <p:sldId id="256" r:id="rId5"/>
    <p:sldId id="553" r:id="rId6"/>
    <p:sldId id="552" r:id="rId7"/>
    <p:sldId id="693" r:id="rId8"/>
    <p:sldId id="694" r:id="rId9"/>
    <p:sldId id="695" r:id="rId10"/>
    <p:sldId id="700" r:id="rId11"/>
    <p:sldId id="696" r:id="rId12"/>
    <p:sldId id="697" r:id="rId13"/>
    <p:sldId id="698" r:id="rId14"/>
    <p:sldId id="699" r:id="rId15"/>
    <p:sldId id="607" r:id="rId16"/>
    <p:sldId id="682" r:id="rId17"/>
    <p:sldId id="683" r:id="rId18"/>
    <p:sldId id="702" r:id="rId19"/>
    <p:sldId id="703" r:id="rId20"/>
    <p:sldId id="704" r:id="rId21"/>
    <p:sldId id="705" r:id="rId22"/>
    <p:sldId id="708" r:id="rId23"/>
    <p:sldId id="706" r:id="rId24"/>
    <p:sldId id="707" r:id="rId25"/>
    <p:sldId id="709" r:id="rId26"/>
    <p:sldId id="685" r:id="rId27"/>
    <p:sldId id="684" r:id="rId28"/>
    <p:sldId id="686" r:id="rId29"/>
    <p:sldId id="688" r:id="rId30"/>
    <p:sldId id="687" r:id="rId31"/>
    <p:sldId id="689" r:id="rId32"/>
    <p:sldId id="691" r:id="rId33"/>
    <p:sldId id="690" r:id="rId34"/>
    <p:sldId id="692" r:id="rId35"/>
    <p:sldId id="612" r:id="rId36"/>
    <p:sldId id="640" r:id="rId37"/>
    <p:sldId id="479" r:id="rId38"/>
    <p:sldId id="637" r:id="rId3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1085-AC49-48D6-AC9B-A134498EA1E9}" v="2" dt="2020-12-22T08:15:55.223"/>
    <p1510:client id="{2D058DE2-D23F-4C0D-925C-0E01B94EFD28}" v="2" dt="2020-12-22T08:10:00.971"/>
    <p1510:client id="{4DC51E30-20F1-43D5-A53F-6EDE52FB623B}" v="2" dt="2020-12-23T18:11:27.850"/>
    <p1510:client id="{F073D22D-EE11-4F53-B4D7-C82CAE959BC3}" v="1" dt="2020-12-22T07:17:45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an Tan  Phu" userId="S::phu.doantan@phuxuan.edu.vn::cd831800-e2ae-4fbe-8815-e2b62fc9160c" providerId="AD" clId="Web-{0A131085-AC49-48D6-AC9B-A134498EA1E9}"/>
    <pc:docChg chg="modSld">
      <pc:chgData name="Doan Tan  Phu" userId="S::phu.doantan@phuxuan.edu.vn::cd831800-e2ae-4fbe-8815-e2b62fc9160c" providerId="AD" clId="Web-{0A131085-AC49-48D6-AC9B-A134498EA1E9}" dt="2020-12-22T08:15:55.223" v="1" actId="1076"/>
      <pc:docMkLst>
        <pc:docMk/>
      </pc:docMkLst>
      <pc:sldChg chg="modSp">
        <pc:chgData name="Doan Tan  Phu" userId="S::phu.doantan@phuxuan.edu.vn::cd831800-e2ae-4fbe-8815-e2b62fc9160c" providerId="AD" clId="Web-{0A131085-AC49-48D6-AC9B-A134498EA1E9}" dt="2020-12-22T08:10:15.670" v="0" actId="1076"/>
        <pc:sldMkLst>
          <pc:docMk/>
          <pc:sldMk cId="0" sldId="256"/>
        </pc:sldMkLst>
        <pc:picChg chg="mod">
          <ac:chgData name="Doan Tan  Phu" userId="S::phu.doantan@phuxuan.edu.vn::cd831800-e2ae-4fbe-8815-e2b62fc9160c" providerId="AD" clId="Web-{0A131085-AC49-48D6-AC9B-A134498EA1E9}" dt="2020-12-22T08:10:15.670" v="0" actId="1076"/>
          <ac:picMkLst>
            <pc:docMk/>
            <pc:sldMk cId="0" sldId="256"/>
            <ac:picMk id="8" creationId="{00000000-0000-0000-0000-000000000000}"/>
          </ac:picMkLst>
        </pc:picChg>
      </pc:sldChg>
      <pc:sldChg chg="modSp">
        <pc:chgData name="Doan Tan  Phu" userId="S::phu.doantan@phuxuan.edu.vn::cd831800-e2ae-4fbe-8815-e2b62fc9160c" providerId="AD" clId="Web-{0A131085-AC49-48D6-AC9B-A134498EA1E9}" dt="2020-12-22T08:15:55.223" v="1" actId="1076"/>
        <pc:sldMkLst>
          <pc:docMk/>
          <pc:sldMk cId="3978292314" sldId="705"/>
        </pc:sldMkLst>
        <pc:picChg chg="mod">
          <ac:chgData name="Doan Tan  Phu" userId="S::phu.doantan@phuxuan.edu.vn::cd831800-e2ae-4fbe-8815-e2b62fc9160c" providerId="AD" clId="Web-{0A131085-AC49-48D6-AC9B-A134498EA1E9}" dt="2020-12-22T08:15:55.223" v="1" actId="1076"/>
          <ac:picMkLst>
            <pc:docMk/>
            <pc:sldMk cId="3978292314" sldId="705"/>
            <ac:picMk id="2050" creationId="{00000000-0000-0000-0000-000000000000}"/>
          </ac:picMkLst>
        </pc:picChg>
      </pc:sldChg>
    </pc:docChg>
  </pc:docChgLst>
  <pc:docChgLst>
    <pc:chgData name="Vo Duc Hoang  Duy" userId="S::duy.voduchoang@phuxuan.edu.vn::2320a2e7-e3e8-4e1e-9a59-2b0feac4dc79" providerId="AD" clId="Web-{4DC51E30-20F1-43D5-A53F-6EDE52FB623B}"/>
    <pc:docChg chg="modSld">
      <pc:chgData name="Vo Duc Hoang  Duy" userId="S::duy.voduchoang@phuxuan.edu.vn::2320a2e7-e3e8-4e1e-9a59-2b0feac4dc79" providerId="AD" clId="Web-{4DC51E30-20F1-43D5-A53F-6EDE52FB623B}" dt="2020-12-23T18:11:27.850" v="1" actId="20577"/>
      <pc:docMkLst>
        <pc:docMk/>
      </pc:docMkLst>
      <pc:sldChg chg="modSp">
        <pc:chgData name="Vo Duc Hoang  Duy" userId="S::duy.voduchoang@phuxuan.edu.vn::2320a2e7-e3e8-4e1e-9a59-2b0feac4dc79" providerId="AD" clId="Web-{4DC51E30-20F1-43D5-A53F-6EDE52FB623B}" dt="2020-12-23T18:11:27.850" v="1" actId="20577"/>
        <pc:sldMkLst>
          <pc:docMk/>
          <pc:sldMk cId="697467801" sldId="697"/>
        </pc:sldMkLst>
        <pc:spChg chg="mod">
          <ac:chgData name="Vo Duc Hoang  Duy" userId="S::duy.voduchoang@phuxuan.edu.vn::2320a2e7-e3e8-4e1e-9a59-2b0feac4dc79" providerId="AD" clId="Web-{4DC51E30-20F1-43D5-A53F-6EDE52FB623B}" dt="2020-12-23T18:11:27.850" v="1" actId="20577"/>
          <ac:spMkLst>
            <pc:docMk/>
            <pc:sldMk cId="697467801" sldId="697"/>
            <ac:spMk id="3" creationId="{00000000-0000-0000-0000-000000000000}"/>
          </ac:spMkLst>
        </pc:spChg>
      </pc:sldChg>
    </pc:docChg>
  </pc:docChgLst>
  <pc:docChgLst>
    <pc:chgData name="Phung Tran Anh  Hoan" userId="S::hoan.phungtrananh@phuxuan.edu.vn::d063625b-40c6-4178-b0a8-50a15f207215" providerId="AD" clId="Web-{F073D22D-EE11-4F53-B4D7-C82CAE959BC3}"/>
    <pc:docChg chg="modSld">
      <pc:chgData name="Phung Tran Anh  Hoan" userId="S::hoan.phungtrananh@phuxuan.edu.vn::d063625b-40c6-4178-b0a8-50a15f207215" providerId="AD" clId="Web-{F073D22D-EE11-4F53-B4D7-C82CAE959BC3}" dt="2020-12-22T07:17:45.045" v="0" actId="1076"/>
      <pc:docMkLst>
        <pc:docMk/>
      </pc:docMkLst>
      <pc:sldChg chg="modSp">
        <pc:chgData name="Phung Tran Anh  Hoan" userId="S::hoan.phungtrananh@phuxuan.edu.vn::d063625b-40c6-4178-b0a8-50a15f207215" providerId="AD" clId="Web-{F073D22D-EE11-4F53-B4D7-C82CAE959BC3}" dt="2020-12-22T07:17:45.045" v="0" actId="1076"/>
        <pc:sldMkLst>
          <pc:docMk/>
          <pc:sldMk cId="2288009711" sldId="686"/>
        </pc:sldMkLst>
        <pc:picChg chg="mod">
          <ac:chgData name="Phung Tran Anh  Hoan" userId="S::hoan.phungtrananh@phuxuan.edu.vn::d063625b-40c6-4178-b0a8-50a15f207215" providerId="AD" clId="Web-{F073D22D-EE11-4F53-B4D7-C82CAE959BC3}" dt="2020-12-22T07:17:45.045" v="0" actId="1076"/>
          <ac:picMkLst>
            <pc:docMk/>
            <pc:sldMk cId="2288009711" sldId="686"/>
            <ac:picMk id="3074" creationId="{00000000-0000-0000-0000-000000000000}"/>
          </ac:picMkLst>
        </pc:picChg>
      </pc:sldChg>
    </pc:docChg>
  </pc:docChgLst>
  <pc:docChgLst>
    <pc:chgData name="Mai Duc Duong" userId="S::duong.maiduc@phuxuan.edu.vn::44a1e5aa-8388-4939-b6e2-dd4368be5cc4" providerId="AD" clId="Web-{2D058DE2-D23F-4C0D-925C-0E01B94EFD28}"/>
    <pc:docChg chg="modSld">
      <pc:chgData name="Mai Duc Duong" userId="S::duong.maiduc@phuxuan.edu.vn::44a1e5aa-8388-4939-b6e2-dd4368be5cc4" providerId="AD" clId="Web-{2D058DE2-D23F-4C0D-925C-0E01B94EFD28}" dt="2020-12-22T08:10:00.971" v="1" actId="1076"/>
      <pc:docMkLst>
        <pc:docMk/>
      </pc:docMkLst>
      <pc:sldChg chg="modSp">
        <pc:chgData name="Mai Duc Duong" userId="S::duong.maiduc@phuxuan.edu.vn::44a1e5aa-8388-4939-b6e2-dd4368be5cc4" providerId="AD" clId="Web-{2D058DE2-D23F-4C0D-925C-0E01B94EFD28}" dt="2020-12-22T08:10:00.971" v="1" actId="1076"/>
        <pc:sldMkLst>
          <pc:docMk/>
          <pc:sldMk cId="3233069816" sldId="683"/>
        </pc:sldMkLst>
        <pc:picChg chg="mod">
          <ac:chgData name="Mai Duc Duong" userId="S::duong.maiduc@phuxuan.edu.vn::44a1e5aa-8388-4939-b6e2-dd4368be5cc4" providerId="AD" clId="Web-{2D058DE2-D23F-4C0D-925C-0E01B94EFD28}" dt="2020-12-22T08:10:00.971" v="1" actId="1076"/>
          <ac:picMkLst>
            <pc:docMk/>
            <pc:sldMk cId="3233069816" sldId="683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 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3.2.docx" TargetMode="External"/><Relationship Id="rId2" Type="http://schemas.openxmlformats.org/officeDocument/2006/relationships/hyperlink" Target="../BAITH/CNTT.WEB1041_TH03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3.3.doc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VALIDATION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998616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Biến</a:t>
            </a:r>
            <a:r>
              <a:rPr lang="en-US"/>
              <a:t> $_POST, $_GET, $_FILE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Với các biến h</a:t>
            </a:r>
            <a:r>
              <a:rPr lang="en-US"/>
              <a:t>ệ</a:t>
            </a:r>
            <a:r>
              <a:rPr lang="vi-VN"/>
              <a:t> thống trên dùng để chứa các thông tin mà người dùng chuyển đến Server thông qua các phương thức POST, GET hoặc Upload file lên Server.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783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Biến</a:t>
            </a:r>
            <a:r>
              <a:rPr lang="en-US"/>
              <a:t> $_SESSION, $_COOKIE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Đây là những biến hệ thống dùng để lưu lại thông tin người dùng.</a:t>
            </a:r>
          </a:p>
          <a:p>
            <a:r>
              <a:rPr lang="vi-VN"/>
              <a:t>Lưu thông tin đăng nhập</a:t>
            </a:r>
          </a:p>
          <a:p>
            <a:r>
              <a:rPr lang="vi-VN"/>
              <a:t>Lưu thông tin giỏ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831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FORM REQUIRE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Ứng với mỗi thành phần của form ta sử dụng if(empty($_POST["giá_trị_name"])) (hoặc GET), để xác định $_POST có nội dung hay chưa?</a:t>
            </a:r>
          </a:p>
          <a:p>
            <a:r>
              <a:rPr lang="vi-VN"/>
              <a:t>Sử dụng if ($_SERVER["REQUEST_METHOD"] == "POST") (hoặc GET) để kiểm tra có tồn tại phương thức POST (hoặc GET) hay không.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24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99" y="991995"/>
            <a:ext cx="10185174" cy="5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06981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VALIDATE </a:t>
            </a:r>
            <a:r>
              <a:rPr lang="en-US" sz="3600" b="1" err="1">
                <a:latin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latin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latin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latin typeface="Tahoma" panose="020B0604030504040204" pitchFamily="34" charset="0"/>
                <a:cs typeface="Tahoma" panose="020B0604030504040204" pitchFamily="34" charset="0"/>
              </a:rPr>
              <a:t>QUY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Biểu thức chính quy là chuỗi miêu tả một bộ các chuỗi khác, theo những quy tắc, cú pháp nhất định</a:t>
            </a:r>
          </a:p>
          <a:p>
            <a:r>
              <a:rPr lang="vi-VN"/>
              <a:t>Dùng chuẩn hóa dữ liệu đầu vào hoặc tìm kiếm theo một định dạng mẫu cho trước.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5067301"/>
            <a:ext cx="49703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097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err="1"/>
              <a:t>Kiểm</a:t>
            </a:r>
            <a:r>
              <a:rPr lang="en-US" b="0"/>
              <a:t> </a:t>
            </a:r>
            <a:r>
              <a:rPr lang="en-US" b="0" err="1"/>
              <a:t>tra</a:t>
            </a:r>
            <a:r>
              <a:rPr lang="en-US" b="0"/>
              <a:t> </a:t>
            </a:r>
            <a:r>
              <a:rPr lang="en-US" b="0" err="1"/>
              <a:t>dữ</a:t>
            </a:r>
            <a:r>
              <a:rPr lang="en-US" b="0"/>
              <a:t> </a:t>
            </a:r>
            <a:r>
              <a:rPr lang="en-US" b="0" err="1"/>
              <a:t>liệu</a:t>
            </a:r>
            <a:r>
              <a:rPr lang="en-US" b="0"/>
              <a:t> </a:t>
            </a:r>
            <a:r>
              <a:rPr lang="en-US" b="0" err="1"/>
              <a:t>bằng</a:t>
            </a:r>
            <a:r>
              <a:rPr lang="en-US" b="0"/>
              <a:t> </a:t>
            </a:r>
            <a:r>
              <a:rPr lang="en-US" b="0" err="1"/>
              <a:t>biểu</a:t>
            </a:r>
            <a:r>
              <a:rPr lang="en-US" b="0"/>
              <a:t> </a:t>
            </a:r>
            <a:r>
              <a:rPr lang="en-US" b="0" err="1"/>
              <a:t>thức</a:t>
            </a:r>
            <a:r>
              <a:rPr lang="en-US" b="0"/>
              <a:t> </a:t>
            </a:r>
            <a:r>
              <a:rPr lang="en-US" b="0" err="1"/>
              <a:t>chính</a:t>
            </a:r>
            <a:r>
              <a:rPr lang="en-US" b="0"/>
              <a:t> </a:t>
            </a:r>
            <a:r>
              <a:rPr lang="en-US" b="0" err="1"/>
              <a:t>quy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hàm preg_match để kiểm tra khớp dữ liệu</a:t>
            </a:r>
          </a:p>
          <a:p>
            <a:r>
              <a:rPr lang="vi-VN"/>
              <a:t>Thông qua việc kiểm tra để kết luận và thông báo cho người dùng nếu dữ liệu đầu vào không đúng định dạng mình quy định trước.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425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271701"/>
            <a:ext cx="10956689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29231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Kiểm tra định dạng username</a:t>
            </a:r>
            <a:endParaRPr lang="en-US"/>
          </a:p>
          <a:p>
            <a:pPr lvl="1"/>
            <a:r>
              <a:rPr lang="vi-VN"/>
              <a:t>Username  bao gồm các ký tự chữ cái, chữ số, dấu gạch dưới, dấu chấm</a:t>
            </a:r>
          </a:p>
          <a:p>
            <a:pPr lvl="1"/>
            <a:r>
              <a:rPr lang="vi-VN"/>
              <a:t>Độ dài 6-32 ký tự</a:t>
            </a:r>
          </a:p>
          <a:p>
            <a:pPr marL="0" indent="0">
              <a:buNone/>
            </a:pP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495800"/>
            <a:ext cx="4489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1033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33400"/>
            <a:ext cx="10969943" cy="1143000"/>
          </a:xfrm>
        </p:spPr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600200"/>
            <a:ext cx="10969943" cy="4389120"/>
          </a:xfrm>
        </p:spPr>
        <p:txBody>
          <a:bodyPr/>
          <a:lstStyle/>
          <a:p>
            <a:pPr lvl="1"/>
            <a:endParaRPr lang="en-US"/>
          </a:p>
          <a:p>
            <a:pPr lvl="1"/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r>
              <a:rPr lang="en-US"/>
              <a:t> (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)</a:t>
            </a:r>
          </a:p>
          <a:p>
            <a:pPr lvl="1"/>
            <a:r>
              <a:rPr lang="en-US" err="1"/>
              <a:t>PHP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(form require)</a:t>
            </a:r>
          </a:p>
          <a:p>
            <a:pPr lvl="1"/>
            <a:r>
              <a:rPr lang="en-US"/>
              <a:t>Validate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  <a:p>
            <a:pPr lvl="1"/>
            <a:r>
              <a:rPr lang="en-US" err="1"/>
              <a:t>PHP</a:t>
            </a:r>
            <a:r>
              <a:rPr lang="en-US"/>
              <a:t> validate name</a:t>
            </a:r>
          </a:p>
          <a:p>
            <a:pPr lvl="1"/>
            <a:r>
              <a:rPr lang="en-US" err="1"/>
              <a:t>PHP</a:t>
            </a:r>
            <a:r>
              <a:rPr lang="en-US"/>
              <a:t> validate email</a:t>
            </a:r>
          </a:p>
          <a:p>
            <a:pPr lvl="1"/>
            <a:r>
              <a:rPr lang="en-US" err="1"/>
              <a:t>PHP</a:t>
            </a:r>
            <a:r>
              <a:rPr lang="en-US"/>
              <a:t> validate URL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Kiểm tra định dạng </a:t>
            </a:r>
            <a:r>
              <a:rPr lang="en-US"/>
              <a:t>password</a:t>
            </a:r>
          </a:p>
          <a:p>
            <a:pPr lvl="1"/>
            <a:r>
              <a:rPr lang="vi-VN"/>
              <a:t>Mật khẩu bao gồm các ký chữ cái, chữ số, ký tự đặc biệt, dấu chấm</a:t>
            </a:r>
          </a:p>
          <a:p>
            <a:pPr lvl="1"/>
            <a:r>
              <a:rPr lang="vi-VN"/>
              <a:t>Bắt đầu bằng ký tự in hoa</a:t>
            </a:r>
          </a:p>
          <a:p>
            <a:pPr lvl="1"/>
            <a:r>
              <a:rPr lang="vi-VN"/>
              <a:t>Độ dài 6-32 ký tự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5029200"/>
            <a:ext cx="5558745" cy="97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31986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Kiểm tra định dạng </a:t>
            </a:r>
            <a:r>
              <a:rPr lang="en-US"/>
              <a:t>email</a:t>
            </a:r>
          </a:p>
          <a:p>
            <a:pPr lvl="1"/>
            <a:r>
              <a:rPr lang="vi-VN"/>
              <a:t>Chứa các ký tự chữ cái, chữ số, dấu chấm, gạch dưới</a:t>
            </a:r>
          </a:p>
          <a:p>
            <a:pPr lvl="1"/>
            <a:r>
              <a:rPr lang="vi-VN"/>
              <a:t>Ký tự @</a:t>
            </a:r>
          </a:p>
          <a:p>
            <a:pPr lvl="1"/>
            <a:r>
              <a:rPr lang="vi-VN"/>
              <a:t>Nhóm ký tự trước @ có 6-32 ký tự</a:t>
            </a:r>
          </a:p>
          <a:p>
            <a:pPr lvl="1"/>
            <a:r>
              <a:rPr lang="vi-VN"/>
              <a:t>Nhóm ký tự sau @ là domain một hoặc nhiều cấp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5072742"/>
            <a:ext cx="7506787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893384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Lưu</a:t>
            </a:r>
            <a:r>
              <a:rPr lang="en-US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Biểu thức chính quy là biểu thức tạo ra định dạng mẫu của đối tượng cho trước.</a:t>
            </a:r>
          </a:p>
          <a:p>
            <a:r>
              <a:rPr lang="vi-VN"/>
              <a:t>Biểu thức chính quy được xây dựng phục thuộc vào yêu cầu của từng hệ thống</a:t>
            </a:r>
          </a:p>
          <a:p>
            <a:r>
              <a:rPr lang="vi-VN"/>
              <a:t>Hàm preg_match giúp chúng ta kiểm tra dữ liệu có khớp với biểu thức chính quy hay không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938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VALIDATE NAME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Validate name sau đây sẽ kiểm tra tên chỉ chứa chữ và khoảng trắng.</a:t>
            </a:r>
          </a:p>
          <a:p>
            <a:r>
              <a:rPr lang="vi-VN"/>
              <a:t>Kiểm tra tên có được nhập hay không? nếu không sẽ báo lỗi Error: Họ tên bắt buộc phải nhập., nếu đã nhập thì bắt đầu kiểm tra tên chỉ chấp nhận chữ và khoảng trắng.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947556"/>
            <a:ext cx="4346258" cy="91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7799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7" y="708555"/>
            <a:ext cx="1042188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00971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VALIDATE EMAIL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Validate email,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sẵn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 </a:t>
            </a:r>
            <a:r>
              <a:rPr lang="en-US" err="1"/>
              <a:t>FILTER_VALIDATE_EMAIL</a:t>
            </a:r>
            <a:r>
              <a:rPr lang="en-US"/>
              <a:t>.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vi-VN"/>
              <a:t>Kiểm tra email có được nhập hay không? nếu không sẽ báo lỗi Error: Email bắt buộc phải nhập., nếu đã nhập thì bắt đầu kiểm tra email.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2269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85800"/>
            <a:ext cx="1084793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50573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VALIDATE URL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vững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endParaRPr lang="en-US"/>
          </a:p>
          <a:p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Form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endParaRPr lang="vi-VN"/>
          </a:p>
          <a:p>
            <a:endParaRPr lang="vi-VN"/>
          </a:p>
          <a:p>
            <a:pPr marL="0" indent="0">
              <a:buNone/>
            </a:pPr>
            <a:endParaRPr lang="en-US" sz="36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vi-VN"/>
              <a:t>Kiểm tra URL có được nhập hay không? nếu không sẽ báo lỗi Error: URL bắt buộc phải nhập., nếu đã nhập thì bắt đầu kiểm tra URL.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8521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066800"/>
            <a:ext cx="1029384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4009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PHP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(form require)</a:t>
            </a:r>
          </a:p>
          <a:p>
            <a:r>
              <a:rPr lang="en-US" err="1"/>
              <a:t>PHP</a:t>
            </a:r>
            <a:r>
              <a:rPr lang="en-US"/>
              <a:t> validate name</a:t>
            </a:r>
          </a:p>
          <a:p>
            <a:r>
              <a:rPr lang="en-US" err="1"/>
              <a:t>PHP</a:t>
            </a:r>
            <a:r>
              <a:rPr lang="en-US"/>
              <a:t> validate email</a:t>
            </a:r>
          </a:p>
          <a:p>
            <a:r>
              <a:rPr lang="en-US" err="1"/>
              <a:t>PHP</a:t>
            </a:r>
            <a:r>
              <a:rPr lang="en-US"/>
              <a:t> validate URL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ôn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err="1"/>
              <a:t>Tạo</a:t>
            </a:r>
            <a:r>
              <a:rPr lang="en-US"/>
              <a:t> Form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validate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vào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err="1">
                <a:hlinkClick r:id="rId2" action="ppaction://hlinkfile"/>
              </a:rPr>
              <a:t>Bài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thực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hành</a:t>
            </a:r>
            <a:r>
              <a:rPr lang="en-US" sz="3600">
                <a:hlinkClick r:id="rId2" action="ppaction://hlinkfile"/>
              </a:rPr>
              <a:t> 3.1</a:t>
            </a:r>
            <a:endParaRPr lang="en-US" sz="3600"/>
          </a:p>
          <a:p>
            <a:r>
              <a:rPr lang="en-US" sz="3600" err="1">
                <a:hlinkClick r:id="rId3" action="ppaction://hlinkfile"/>
              </a:rPr>
              <a:t>Bài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thực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3.2</a:t>
            </a:r>
            <a:endParaRPr lang="en-US" sz="3600"/>
          </a:p>
          <a:p>
            <a:r>
              <a:rPr lang="en-US" sz="3600" err="1">
                <a:hlinkClick r:id="rId4" action="ppaction://hlinkfile"/>
              </a:rPr>
              <a:t>Bài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thực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3.3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endParaRPr lang="en-US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vi-VN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$GLOBAL</a:t>
            </a:r>
          </a:p>
          <a:p>
            <a:pPr lvl="1"/>
            <a:r>
              <a:rPr lang="en-US"/>
              <a:t>$_SERVER</a:t>
            </a:r>
          </a:p>
          <a:p>
            <a:pPr lvl="1"/>
            <a:r>
              <a:rPr lang="en-US"/>
              <a:t>$_POST</a:t>
            </a:r>
          </a:p>
          <a:p>
            <a:pPr lvl="1"/>
            <a:r>
              <a:rPr lang="en-US"/>
              <a:t>$_GET</a:t>
            </a:r>
          </a:p>
          <a:p>
            <a:pPr lvl="1"/>
            <a:r>
              <a:rPr lang="en-US"/>
              <a:t>$_FILE</a:t>
            </a:r>
          </a:p>
          <a:p>
            <a:pPr lvl="1"/>
            <a:r>
              <a:rPr lang="en-US"/>
              <a:t>$_COOKIE</a:t>
            </a:r>
          </a:p>
          <a:p>
            <a:pPr lvl="1"/>
            <a:r>
              <a:rPr lang="en-US"/>
              <a:t>$_SESSION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78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Biến</a:t>
            </a:r>
            <a:r>
              <a:rPr lang="en-US"/>
              <a:t> $GLOBAL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Biến $GLOBAL dùng để chứa các biến toàn cục từ bất kỳ nơi nào trong nội dung của php nó có thể là trong hàm hoặc phương thức</a:t>
            </a:r>
            <a:endParaRPr lang="en-US"/>
          </a:p>
          <a:p>
            <a:r>
              <a:rPr lang="vi-VN"/>
              <a:t>Những biến toàn cục trong php được lưu trong một cái mảng gọi $GLOBAL[‘index’]. Index chính là tên của biến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98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1" y="1981200"/>
            <a:ext cx="90799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5633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Biến</a:t>
            </a:r>
            <a:r>
              <a:rPr lang="en-US"/>
              <a:t> $_SERVER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Đây là biến lưu trữ thông tin về server đang chạy file hiện hành</a:t>
            </a:r>
          </a:p>
          <a:p>
            <a:r>
              <a:rPr lang="vi-VN"/>
              <a:t>Để xem thông tin về các thông số SERVER</a:t>
            </a:r>
            <a:r>
              <a:rPr lang="en-US"/>
              <a:t>, ta</a:t>
            </a:r>
            <a:r>
              <a:rPr lang="vi-VN"/>
              <a:t> thực hiển thao tác in mảng $_SERVER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22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6400"/>
            <a:ext cx="10969943" cy="4389120"/>
          </a:xfrm>
        </p:spPr>
        <p:txBody>
          <a:bodyPr/>
          <a:lstStyle/>
          <a:p>
            <a:r>
              <a:rPr lang="vi-VN"/>
              <a:t>Trong đó</a:t>
            </a:r>
          </a:p>
          <a:p>
            <a:pPr lvl="1"/>
            <a:r>
              <a:rPr lang="vi-VN" i="1"/>
              <a:t>$_SERVER['SERVER_ADDR']</a:t>
            </a:r>
            <a:r>
              <a:rPr lang="vi-VN"/>
              <a:t> là địa chỉ IP server</a:t>
            </a:r>
          </a:p>
          <a:p>
            <a:pPr lvl="1"/>
            <a:r>
              <a:rPr lang="vi-VN" i="1"/>
              <a:t>$_SERVER['REMOTE_ADDR']</a:t>
            </a:r>
            <a:r>
              <a:rPr lang="vi-VN"/>
              <a:t> là địa chỉ IP truy cập của người dùng</a:t>
            </a:r>
          </a:p>
          <a:p>
            <a:pPr marL="639445" lvl="1" indent="-245745"/>
            <a:r>
              <a:rPr lang="vi-VN" i="1">
                <a:latin typeface="Times New Roman"/>
                <a:ea typeface="Tahoma"/>
                <a:cs typeface="Times New Roman"/>
              </a:rPr>
              <a:t>$_SERVER['REQUEST_METHOD']</a:t>
            </a:r>
            <a:r>
              <a:rPr lang="vi-VN">
                <a:latin typeface="Times New Roman"/>
                <a:ea typeface="Tahoma"/>
                <a:cs typeface="Times New Roman"/>
              </a:rPr>
              <a:t> là phương thức gửi REQUEST(POST hoặc GET)</a:t>
            </a:r>
          </a:p>
          <a:p>
            <a:pPr lvl="1"/>
            <a:r>
              <a:rPr lang="vi-VN" i="1"/>
              <a:t>$_SERVER['HTTP_USER_AGENT']</a:t>
            </a:r>
            <a:r>
              <a:rPr lang="vi-VN"/>
              <a:t> chứa thông tin trình duyệt của người đang duyệt web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780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ACBF7A-B080-4F67-A63E-D5D34623C843}"/>
</file>

<file path=customXml/itemProps2.xml><?xml version="1.0" encoding="utf-8"?>
<ds:datastoreItem xmlns:ds="http://schemas.openxmlformats.org/officeDocument/2006/customXml" ds:itemID="{AB572470-69C8-424D-8618-30BAB6614F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0BEC65-9361-4EFE-BBC3-C434059F3B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Tùy chỉnh</PresentationFormat>
  <Slides>35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36" baseType="lpstr">
      <vt:lpstr>Presentation on brainstorming</vt:lpstr>
      <vt:lpstr>FORM VALIDATION</vt:lpstr>
      <vt:lpstr>Nội dung</vt:lpstr>
      <vt:lpstr>Mục tiêu</vt:lpstr>
      <vt:lpstr>Bản trình bày PowerPoint</vt:lpstr>
      <vt:lpstr>Một số biến hệ thống</vt:lpstr>
      <vt:lpstr>Biến $GLOBAL</vt:lpstr>
      <vt:lpstr>Ví dụ</vt:lpstr>
      <vt:lpstr>Biến $_SERVER</vt:lpstr>
      <vt:lpstr>Bản trình bày PowerPoint</vt:lpstr>
      <vt:lpstr>Biến $_POST, $_GET, $_FILE</vt:lpstr>
      <vt:lpstr>Biến $_SESSION, $_COOKIE</vt:lpstr>
      <vt:lpstr>Bản trình bày PowerPoint</vt:lpstr>
      <vt:lpstr>Bản trình bày PowerPoint</vt:lpstr>
      <vt:lpstr>Bản trình bày PowerPoint</vt:lpstr>
      <vt:lpstr>Bản trình bày PowerPoint</vt:lpstr>
      <vt:lpstr>Biểu thức chính quy</vt:lpstr>
      <vt:lpstr>Kiểm tra dữ liệu bằng biểu thức chính quy</vt:lpstr>
      <vt:lpstr>Ví dụ</vt:lpstr>
      <vt:lpstr>Biểu thức chính quy thường dùng</vt:lpstr>
      <vt:lpstr>Biểu thức chính quy thường dùng</vt:lpstr>
      <vt:lpstr>Biểu thức chính quy thường dùng</vt:lpstr>
      <vt:lpstr>Lưu ý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3</cp:revision>
  <dcterms:created xsi:type="dcterms:W3CDTF">2006-09-11T03:31:34Z</dcterms:created>
  <dcterms:modified xsi:type="dcterms:W3CDTF">2020-12-23T18:11:28Z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