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Lst>
  <p:notesMasterIdLst>
    <p:notesMasterId r:id="rId29"/>
  </p:notesMasterIdLst>
  <p:sldIdLst>
    <p:sldId id="256" r:id="rId2"/>
    <p:sldId id="553" r:id="rId3"/>
    <p:sldId id="552" r:id="rId4"/>
    <p:sldId id="633" r:id="rId5"/>
    <p:sldId id="678" r:id="rId6"/>
    <p:sldId id="679" r:id="rId7"/>
    <p:sldId id="680" r:id="rId8"/>
    <p:sldId id="681" r:id="rId9"/>
    <p:sldId id="682" r:id="rId10"/>
    <p:sldId id="685" r:id="rId11"/>
    <p:sldId id="697" r:id="rId12"/>
    <p:sldId id="632" r:id="rId13"/>
    <p:sldId id="699" r:id="rId14"/>
    <p:sldId id="684" r:id="rId15"/>
    <p:sldId id="686" r:id="rId16"/>
    <p:sldId id="687" r:id="rId17"/>
    <p:sldId id="688" r:id="rId18"/>
    <p:sldId id="689" r:id="rId19"/>
    <p:sldId id="695" r:id="rId20"/>
    <p:sldId id="698" r:id="rId21"/>
    <p:sldId id="696" r:id="rId22"/>
    <p:sldId id="693" r:id="rId23"/>
    <p:sldId id="694" r:id="rId24"/>
    <p:sldId id="646" r:id="rId25"/>
    <p:sldId id="658" r:id="rId26"/>
    <p:sldId id="479" r:id="rId27"/>
    <p:sldId id="657" r:id="rId28"/>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849" autoAdjust="0"/>
  </p:normalViewPr>
  <p:slideViewPr>
    <p:cSldViewPr>
      <p:cViewPr>
        <p:scale>
          <a:sx n="63" d="100"/>
          <a:sy n="63" d="100"/>
        </p:scale>
        <p:origin x="-72" y="-120"/>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24/12/2020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11</a:t>
            </a:fld>
            <a:endParaRPr lang="en-US"/>
          </a:p>
        </p:txBody>
      </p:sp>
    </p:spTree>
    <p:extLst>
      <p:ext uri="{BB962C8B-B14F-4D97-AF65-F5344CB8AC3E}">
        <p14:creationId xmlns:p14="http://schemas.microsoft.com/office/powerpoint/2010/main" val="98312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12</a:t>
            </a:fld>
            <a:endParaRPr lang="en-US"/>
          </a:p>
        </p:txBody>
      </p:sp>
    </p:spTree>
    <p:extLst>
      <p:ext uri="{BB962C8B-B14F-4D97-AF65-F5344CB8AC3E}">
        <p14:creationId xmlns:p14="http://schemas.microsoft.com/office/powerpoint/2010/main" val="61648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25</a:t>
            </a:fld>
            <a:endParaRPr lang="en-US"/>
          </a:p>
        </p:txBody>
      </p:sp>
    </p:spTree>
    <p:extLst>
      <p:ext uri="{BB962C8B-B14F-4D97-AF65-F5344CB8AC3E}">
        <p14:creationId xmlns:p14="http://schemas.microsoft.com/office/powerpoint/2010/main" val="182777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a:t>
            </a:r>
            <a:r>
              <a:rPr lang="en-US" sz="1200" b="1" i="1" u="none" strike="noStrike" cap="none" baseline="0" dirty="0" smtClean="0">
                <a:solidFill>
                  <a:srgbClr val="FFCC00"/>
                </a:solidFill>
                <a:latin typeface="Tahoma"/>
                <a:ea typeface="Tahoma"/>
                <a:cs typeface="Tahoma"/>
                <a:sym typeface="Symbol"/>
              </a:rPr>
              <a:t>Back-end: PHP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MVC(</a:t>
            </a:r>
            <a:r>
              <a:rPr lang="en-US" sz="1200" b="1" i="1" u="none" strike="noStrike" cap="none" baseline="0" dirty="0" err="1" smtClean="0">
                <a:solidFill>
                  <a:srgbClr val="FFCC00"/>
                </a:solidFill>
                <a:latin typeface="Tahoma"/>
                <a:ea typeface="Tahoma"/>
                <a:cs typeface="Tahoma"/>
                <a:sym typeface="Symbol"/>
              </a:rPr>
              <a:t>Laravel</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a:t>
            </a: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3" Type="http://schemas.openxmlformats.org/officeDocument/2006/relationships/image" Target="../media/image7.jp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jpg"/><Relationship Id="rId4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5" Type="http://schemas.openxmlformats.org/officeDocument/2006/relationships/image" Target="../media/image9.png"/><Relationship Id="rId15" Type="http://schemas.openxmlformats.org/officeDocument/2006/relationships/image" Target="../media/image19.jp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jp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BAITH/CNTT.WEB1041_TH04.2.docx" TargetMode="External"/><Relationship Id="rId2" Type="http://schemas.openxmlformats.org/officeDocument/2006/relationships/hyperlink" Target="../BAITH/CNTT.WEB1041_TH04.1.docx" TargetMode="External"/><Relationship Id="rId1" Type="http://schemas.openxmlformats.org/officeDocument/2006/relationships/slideLayout" Target="../slideLayouts/slideLayout2.xml"/><Relationship Id="rId4" Type="http://schemas.openxmlformats.org/officeDocument/2006/relationships/hyperlink" Target="../BAITH/CNTT.WEB1041_TH04.3.docx"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MỘT</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SỐ</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THÀNH</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PHẦN</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b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b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KHÁC</a:t>
            </a:r>
            <a:endPar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COOKIES</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104136005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None/>
            </a:pPr>
            <a:r>
              <a:rPr lang="en-US" dirty="0" smtClean="0">
                <a:latin typeface="Tahoma" panose="020B0604030504040204" pitchFamily="34" charset="0"/>
                <a:cs typeface="Tahoma" panose="020B0604030504040204" pitchFamily="34" charset="0"/>
              </a:rPr>
              <a:t>COOKIE </a:t>
            </a:r>
            <a:r>
              <a:rPr lang="en-US" dirty="0" err="1">
                <a:latin typeface="Tahoma" panose="020B0604030504040204" pitchFamily="34" charset="0"/>
                <a:cs typeface="Tahoma" panose="020B0604030504040204" pitchFamily="34" charset="0"/>
              </a:rPr>
              <a:t>và</a:t>
            </a:r>
            <a:r>
              <a:rPr lang="en-US" dirty="0">
                <a:latin typeface="Tahoma" panose="020B0604030504040204" pitchFamily="34" charset="0"/>
                <a:cs typeface="Tahoma" panose="020B0604030504040204" pitchFamily="34" charset="0"/>
              </a:rPr>
              <a:t> </a:t>
            </a:r>
            <a:r>
              <a:rPr lang="en-US" dirty="0" smtClean="0">
                <a:latin typeface="Tahoma" panose="020B0604030504040204" pitchFamily="34" charset="0"/>
                <a:cs typeface="Tahoma" panose="020B0604030504040204" pitchFamily="34" charset="0"/>
              </a:rPr>
              <a:t>SESSION</a:t>
            </a:r>
            <a:endParaRPr lang="en-US"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object 12"/>
          <p:cNvSpPr/>
          <p:nvPr/>
        </p:nvSpPr>
        <p:spPr>
          <a:xfrm>
            <a:off x="3725824" y="2281080"/>
            <a:ext cx="2143125" cy="2143125"/>
          </a:xfrm>
          <a:prstGeom prst="rect">
            <a:avLst/>
          </a:prstGeom>
          <a:blipFill>
            <a:blip r:embed="rId3" cstate="print"/>
            <a:stretch>
              <a:fillRect/>
            </a:stretch>
          </a:blipFill>
        </p:spPr>
        <p:txBody>
          <a:bodyPr wrap="square" lIns="0" tIns="0" rIns="0" bIns="0" rtlCol="0"/>
          <a:lstStyle/>
          <a:p>
            <a:endParaRPr/>
          </a:p>
        </p:txBody>
      </p:sp>
      <p:sp>
        <p:nvSpPr>
          <p:cNvPr id="7" name="object 13"/>
          <p:cNvSpPr/>
          <p:nvPr/>
        </p:nvSpPr>
        <p:spPr>
          <a:xfrm>
            <a:off x="7548215" y="2501623"/>
            <a:ext cx="1085850" cy="2712085"/>
          </a:xfrm>
          <a:prstGeom prst="rect">
            <a:avLst/>
          </a:prstGeom>
          <a:blipFill>
            <a:blip r:embed="rId4" cstate="print"/>
            <a:stretch>
              <a:fillRect/>
            </a:stretch>
          </a:blipFill>
        </p:spPr>
        <p:txBody>
          <a:bodyPr wrap="square" lIns="0" tIns="0" rIns="0" bIns="0" rtlCol="0"/>
          <a:lstStyle/>
          <a:p>
            <a:endParaRPr/>
          </a:p>
        </p:txBody>
      </p:sp>
      <p:sp>
        <p:nvSpPr>
          <p:cNvPr id="8" name="object 14"/>
          <p:cNvSpPr txBox="1"/>
          <p:nvPr/>
        </p:nvSpPr>
        <p:spPr>
          <a:xfrm>
            <a:off x="8513323" y="4220060"/>
            <a:ext cx="1330325" cy="1121410"/>
          </a:xfrm>
          <a:prstGeom prst="rect">
            <a:avLst/>
          </a:prstGeom>
        </p:spPr>
        <p:txBody>
          <a:bodyPr vert="horz" wrap="square" lIns="0" tIns="12700" rIns="0" bIns="0" rtlCol="0">
            <a:spAutoFit/>
          </a:bodyPr>
          <a:lstStyle/>
          <a:p>
            <a:pPr marL="12700">
              <a:lnSpc>
                <a:spcPts val="2155"/>
              </a:lnSpc>
              <a:spcBef>
                <a:spcPts val="100"/>
              </a:spcBef>
            </a:pPr>
            <a:r>
              <a:rPr sz="1800" spc="-15" dirty="0">
                <a:solidFill>
                  <a:srgbClr val="FF0000"/>
                </a:solidFill>
                <a:latin typeface="Arial"/>
                <a:cs typeface="Arial"/>
              </a:rPr>
              <a:t>Bestbuy.com</a:t>
            </a:r>
            <a:endParaRPr sz="1800" dirty="0">
              <a:latin typeface="Arial"/>
              <a:cs typeface="Arial"/>
            </a:endParaRPr>
          </a:p>
          <a:p>
            <a:pPr marL="272415" indent="-168275">
              <a:lnSpc>
                <a:spcPts val="2155"/>
              </a:lnSpc>
              <a:buFont typeface="Wingdings"/>
              <a:buChar char=""/>
              <a:tabLst>
                <a:tab pos="273050" algn="l"/>
              </a:tabLst>
            </a:pPr>
            <a:r>
              <a:rPr sz="1800" dirty="0">
                <a:latin typeface="Times New Roman"/>
                <a:cs typeface="Times New Roman"/>
              </a:rPr>
              <a:t>Login</a:t>
            </a:r>
          </a:p>
          <a:p>
            <a:pPr marL="266065" indent="-161925">
              <a:lnSpc>
                <a:spcPct val="100000"/>
              </a:lnSpc>
              <a:buFont typeface="Wingdings"/>
              <a:buChar char=""/>
              <a:tabLst>
                <a:tab pos="266700" algn="l"/>
              </a:tabLst>
            </a:pPr>
            <a:r>
              <a:rPr sz="1800" dirty="0">
                <a:latin typeface="Times New Roman"/>
                <a:cs typeface="Times New Roman"/>
              </a:rPr>
              <a:t>Product</a:t>
            </a:r>
          </a:p>
          <a:p>
            <a:pPr marL="266065" indent="-161925">
              <a:lnSpc>
                <a:spcPct val="100000"/>
              </a:lnSpc>
              <a:buFont typeface="Wingdings"/>
              <a:buChar char=""/>
              <a:tabLst>
                <a:tab pos="266700" algn="l"/>
              </a:tabLst>
            </a:pPr>
            <a:r>
              <a:rPr sz="1800" spc="-5" dirty="0">
                <a:latin typeface="Times New Roman"/>
                <a:cs typeface="Times New Roman"/>
              </a:rPr>
              <a:t>News</a:t>
            </a:r>
            <a:endParaRPr sz="1800" dirty="0">
              <a:latin typeface="Times New Roman"/>
              <a:cs typeface="Times New Roman"/>
            </a:endParaRPr>
          </a:p>
        </p:txBody>
      </p:sp>
      <p:grpSp>
        <p:nvGrpSpPr>
          <p:cNvPr id="81" name="Group 80"/>
          <p:cNvGrpSpPr/>
          <p:nvPr/>
        </p:nvGrpSpPr>
        <p:grpSpPr>
          <a:xfrm rot="592066">
            <a:off x="5480508" y="2841824"/>
            <a:ext cx="2029205" cy="381000"/>
            <a:chOff x="4904994" y="2564892"/>
            <a:chExt cx="2029205" cy="381000"/>
          </a:xfrm>
        </p:grpSpPr>
        <p:sp>
          <p:nvSpPr>
            <p:cNvPr id="9" name="object 15"/>
            <p:cNvSpPr/>
            <p:nvPr/>
          </p:nvSpPr>
          <p:spPr>
            <a:xfrm>
              <a:off x="4904994" y="2564892"/>
              <a:ext cx="2029205" cy="381000"/>
            </a:xfrm>
            <a:prstGeom prst="rect">
              <a:avLst/>
            </a:prstGeom>
            <a:blipFill>
              <a:blip r:embed="rId5" cstate="print"/>
              <a:stretch>
                <a:fillRect/>
              </a:stretch>
            </a:blipFill>
          </p:spPr>
          <p:txBody>
            <a:bodyPr wrap="square" lIns="0" tIns="0" rIns="0" bIns="0" rtlCol="0"/>
            <a:lstStyle/>
            <a:p>
              <a:endParaRPr/>
            </a:p>
          </p:txBody>
        </p:sp>
        <p:sp>
          <p:nvSpPr>
            <p:cNvPr id="10" name="object 16"/>
            <p:cNvSpPr/>
            <p:nvPr/>
          </p:nvSpPr>
          <p:spPr>
            <a:xfrm>
              <a:off x="4950967" y="2591054"/>
              <a:ext cx="1937258" cy="288671"/>
            </a:xfrm>
            <a:prstGeom prst="rect">
              <a:avLst/>
            </a:prstGeom>
            <a:blipFill>
              <a:blip r:embed="rId6" cstate="print"/>
              <a:stretch>
                <a:fillRect/>
              </a:stretch>
            </a:blipFill>
          </p:spPr>
          <p:txBody>
            <a:bodyPr wrap="square" lIns="0" tIns="0" rIns="0" bIns="0" rtlCol="0"/>
            <a:lstStyle/>
            <a:p>
              <a:endParaRPr/>
            </a:p>
          </p:txBody>
        </p:sp>
        <p:sp>
          <p:nvSpPr>
            <p:cNvPr id="11" name="object 17"/>
            <p:cNvSpPr/>
            <p:nvPr/>
          </p:nvSpPr>
          <p:spPr>
            <a:xfrm>
              <a:off x="4950967" y="2591054"/>
              <a:ext cx="1937385" cy="288925"/>
            </a:xfrm>
            <a:custGeom>
              <a:avLst/>
              <a:gdLst/>
              <a:ahLst/>
              <a:cxnLst/>
              <a:rect l="l" t="t" r="r" b="b"/>
              <a:pathLst>
                <a:path w="1937384" h="288925">
                  <a:moveTo>
                    <a:pt x="708025" y="11811"/>
                  </a:moveTo>
                  <a:lnTo>
                    <a:pt x="1113409" y="0"/>
                  </a:lnTo>
                  <a:lnTo>
                    <a:pt x="961644" y="57276"/>
                  </a:lnTo>
                  <a:lnTo>
                    <a:pt x="1460500" y="2794"/>
                  </a:lnTo>
                  <a:lnTo>
                    <a:pt x="1309497" y="62484"/>
                  </a:lnTo>
                  <a:lnTo>
                    <a:pt x="1937258" y="32131"/>
                  </a:lnTo>
                  <a:lnTo>
                    <a:pt x="911479" y="215646"/>
                  </a:lnTo>
                  <a:lnTo>
                    <a:pt x="1096518" y="144780"/>
                  </a:lnTo>
                  <a:lnTo>
                    <a:pt x="458597" y="256667"/>
                  </a:lnTo>
                  <a:lnTo>
                    <a:pt x="673481" y="170053"/>
                  </a:lnTo>
                  <a:lnTo>
                    <a:pt x="0" y="288671"/>
                  </a:lnTo>
                  <a:lnTo>
                    <a:pt x="708025" y="11811"/>
                  </a:lnTo>
                  <a:close/>
                </a:path>
              </a:pathLst>
            </a:custGeom>
            <a:ln w="9525">
              <a:solidFill>
                <a:srgbClr val="497DBA"/>
              </a:solidFill>
            </a:ln>
          </p:spPr>
          <p:txBody>
            <a:bodyPr wrap="square" lIns="0" tIns="0" rIns="0" bIns="0" rtlCol="0"/>
            <a:lstStyle/>
            <a:p>
              <a:endParaRPr/>
            </a:p>
          </p:txBody>
        </p:sp>
      </p:grpSp>
      <p:grpSp>
        <p:nvGrpSpPr>
          <p:cNvPr id="80" name="Group 79"/>
          <p:cNvGrpSpPr/>
          <p:nvPr/>
        </p:nvGrpSpPr>
        <p:grpSpPr>
          <a:xfrm rot="787705">
            <a:off x="5660077" y="3138454"/>
            <a:ext cx="1896618" cy="1016508"/>
            <a:chOff x="4895850" y="2910077"/>
            <a:chExt cx="1896618" cy="1016508"/>
          </a:xfrm>
        </p:grpSpPr>
        <p:sp>
          <p:nvSpPr>
            <p:cNvPr id="12" name="object 18"/>
            <p:cNvSpPr/>
            <p:nvPr/>
          </p:nvSpPr>
          <p:spPr>
            <a:xfrm>
              <a:off x="4895850" y="2910077"/>
              <a:ext cx="1896618" cy="1016508"/>
            </a:xfrm>
            <a:prstGeom prst="rect">
              <a:avLst/>
            </a:prstGeom>
            <a:blipFill>
              <a:blip r:embed="rId7" cstate="print"/>
              <a:stretch>
                <a:fillRect/>
              </a:stretch>
            </a:blipFill>
          </p:spPr>
          <p:txBody>
            <a:bodyPr wrap="square" lIns="0" tIns="0" rIns="0" bIns="0" rtlCol="0"/>
            <a:lstStyle/>
            <a:p>
              <a:endParaRPr/>
            </a:p>
          </p:txBody>
        </p:sp>
        <p:sp>
          <p:nvSpPr>
            <p:cNvPr id="13" name="object 19"/>
            <p:cNvSpPr/>
            <p:nvPr/>
          </p:nvSpPr>
          <p:spPr>
            <a:xfrm>
              <a:off x="4941951" y="2935604"/>
              <a:ext cx="1804289" cy="925322"/>
            </a:xfrm>
            <a:prstGeom prst="rect">
              <a:avLst/>
            </a:prstGeom>
            <a:blipFill>
              <a:blip r:embed="rId8" cstate="print"/>
              <a:stretch>
                <a:fillRect/>
              </a:stretch>
            </a:blipFill>
          </p:spPr>
          <p:txBody>
            <a:bodyPr wrap="square" lIns="0" tIns="0" rIns="0" bIns="0" rtlCol="0"/>
            <a:lstStyle/>
            <a:p>
              <a:endParaRPr/>
            </a:p>
          </p:txBody>
        </p:sp>
        <p:sp>
          <p:nvSpPr>
            <p:cNvPr id="14" name="object 20"/>
            <p:cNvSpPr/>
            <p:nvPr/>
          </p:nvSpPr>
          <p:spPr>
            <a:xfrm>
              <a:off x="4941951" y="2935604"/>
              <a:ext cx="1804670" cy="925830"/>
            </a:xfrm>
            <a:custGeom>
              <a:avLst/>
              <a:gdLst/>
              <a:ahLst/>
              <a:cxnLst/>
              <a:rect l="l" t="t" r="r" b="b"/>
              <a:pathLst>
                <a:path w="1804670" h="925829">
                  <a:moveTo>
                    <a:pt x="553593" y="369570"/>
                  </a:moveTo>
                  <a:lnTo>
                    <a:pt x="955421" y="225806"/>
                  </a:lnTo>
                  <a:lnTo>
                    <a:pt x="835533" y="342519"/>
                  </a:lnTo>
                  <a:lnTo>
                    <a:pt x="1306957" y="117729"/>
                  </a:lnTo>
                  <a:lnTo>
                    <a:pt x="1189227" y="237236"/>
                  </a:lnTo>
                  <a:lnTo>
                    <a:pt x="1804289" y="0"/>
                  </a:lnTo>
                  <a:lnTo>
                    <a:pt x="876426" y="546481"/>
                  </a:lnTo>
                  <a:lnTo>
                    <a:pt x="1022096" y="403098"/>
                  </a:lnTo>
                  <a:lnTo>
                    <a:pt x="443611" y="740410"/>
                  </a:lnTo>
                  <a:lnTo>
                    <a:pt x="610235" y="568706"/>
                  </a:lnTo>
                  <a:lnTo>
                    <a:pt x="0" y="925322"/>
                  </a:lnTo>
                  <a:lnTo>
                    <a:pt x="553593" y="369570"/>
                  </a:lnTo>
                </a:path>
              </a:pathLst>
            </a:custGeom>
            <a:ln w="9525">
              <a:solidFill>
                <a:srgbClr val="97B853"/>
              </a:solidFill>
            </a:ln>
          </p:spPr>
          <p:txBody>
            <a:bodyPr wrap="square" lIns="0" tIns="0" rIns="0" bIns="0" rtlCol="0"/>
            <a:lstStyle/>
            <a:p>
              <a:endParaRPr/>
            </a:p>
          </p:txBody>
        </p:sp>
      </p:grpSp>
      <p:grpSp>
        <p:nvGrpSpPr>
          <p:cNvPr id="87" name="Group 86"/>
          <p:cNvGrpSpPr/>
          <p:nvPr/>
        </p:nvGrpSpPr>
        <p:grpSpPr>
          <a:xfrm>
            <a:off x="8534054" y="1864845"/>
            <a:ext cx="1627759" cy="1290827"/>
            <a:chOff x="6927342" y="904494"/>
            <a:chExt cx="1627759" cy="1290827"/>
          </a:xfrm>
        </p:grpSpPr>
        <p:sp>
          <p:nvSpPr>
            <p:cNvPr id="21" name="object 27"/>
            <p:cNvSpPr/>
            <p:nvPr/>
          </p:nvSpPr>
          <p:spPr>
            <a:xfrm>
              <a:off x="6927342" y="904494"/>
              <a:ext cx="855726" cy="833627"/>
            </a:xfrm>
            <a:prstGeom prst="rect">
              <a:avLst/>
            </a:prstGeom>
            <a:blipFill>
              <a:blip r:embed="rId9" cstate="print"/>
              <a:stretch>
                <a:fillRect/>
              </a:stretch>
            </a:blipFill>
          </p:spPr>
          <p:txBody>
            <a:bodyPr wrap="square" lIns="0" tIns="0" rIns="0" bIns="0" rtlCol="0"/>
            <a:lstStyle/>
            <a:p>
              <a:endParaRPr/>
            </a:p>
          </p:txBody>
        </p:sp>
        <p:sp>
          <p:nvSpPr>
            <p:cNvPr id="22" name="object 28"/>
            <p:cNvSpPr/>
            <p:nvPr/>
          </p:nvSpPr>
          <p:spPr>
            <a:xfrm>
              <a:off x="6967728" y="925067"/>
              <a:ext cx="774953" cy="752855"/>
            </a:xfrm>
            <a:prstGeom prst="rect">
              <a:avLst/>
            </a:prstGeom>
            <a:blipFill>
              <a:blip r:embed="rId10" cstate="print"/>
              <a:stretch>
                <a:fillRect/>
              </a:stretch>
            </a:blipFill>
          </p:spPr>
          <p:txBody>
            <a:bodyPr wrap="square" lIns="0" tIns="0" rIns="0" bIns="0" rtlCol="0"/>
            <a:lstStyle/>
            <a:p>
              <a:endParaRPr/>
            </a:p>
          </p:txBody>
        </p:sp>
        <p:sp>
          <p:nvSpPr>
            <p:cNvPr id="23" name="object 29"/>
            <p:cNvSpPr/>
            <p:nvPr/>
          </p:nvSpPr>
          <p:spPr>
            <a:xfrm>
              <a:off x="7201789" y="1159255"/>
              <a:ext cx="307085" cy="284226"/>
            </a:xfrm>
            <a:prstGeom prst="rect">
              <a:avLst/>
            </a:prstGeom>
            <a:blipFill>
              <a:blip r:embed="rId11" cstate="print"/>
              <a:stretch>
                <a:fillRect/>
              </a:stretch>
            </a:blipFill>
          </p:spPr>
          <p:txBody>
            <a:bodyPr wrap="square" lIns="0" tIns="0" rIns="0" bIns="0" rtlCol="0"/>
            <a:lstStyle/>
            <a:p>
              <a:endParaRPr/>
            </a:p>
          </p:txBody>
        </p:sp>
        <p:sp>
          <p:nvSpPr>
            <p:cNvPr id="24" name="object 30"/>
            <p:cNvSpPr/>
            <p:nvPr/>
          </p:nvSpPr>
          <p:spPr>
            <a:xfrm>
              <a:off x="7201789" y="1159255"/>
              <a:ext cx="307340" cy="284480"/>
            </a:xfrm>
            <a:custGeom>
              <a:avLst/>
              <a:gdLst/>
              <a:ahLst/>
              <a:cxnLst/>
              <a:rect l="l" t="t" r="r" b="b"/>
              <a:pathLst>
                <a:path w="307340" h="284480">
                  <a:moveTo>
                    <a:pt x="0" y="142113"/>
                  </a:moveTo>
                  <a:lnTo>
                    <a:pt x="7836" y="97194"/>
                  </a:lnTo>
                  <a:lnTo>
                    <a:pt x="29650" y="58183"/>
                  </a:lnTo>
                  <a:lnTo>
                    <a:pt x="62901" y="27419"/>
                  </a:lnTo>
                  <a:lnTo>
                    <a:pt x="105046" y="7245"/>
                  </a:lnTo>
                  <a:lnTo>
                    <a:pt x="153542" y="0"/>
                  </a:lnTo>
                  <a:lnTo>
                    <a:pt x="202088" y="7245"/>
                  </a:lnTo>
                  <a:lnTo>
                    <a:pt x="244239" y="27419"/>
                  </a:lnTo>
                  <a:lnTo>
                    <a:pt x="277471" y="58183"/>
                  </a:lnTo>
                  <a:lnTo>
                    <a:pt x="299261" y="97194"/>
                  </a:lnTo>
                  <a:lnTo>
                    <a:pt x="307085" y="142113"/>
                  </a:lnTo>
                  <a:lnTo>
                    <a:pt x="299261" y="187031"/>
                  </a:lnTo>
                  <a:lnTo>
                    <a:pt x="277471" y="226042"/>
                  </a:lnTo>
                  <a:lnTo>
                    <a:pt x="244239" y="256806"/>
                  </a:lnTo>
                  <a:lnTo>
                    <a:pt x="202088" y="276980"/>
                  </a:lnTo>
                  <a:lnTo>
                    <a:pt x="153542" y="284226"/>
                  </a:lnTo>
                  <a:lnTo>
                    <a:pt x="105046" y="276980"/>
                  </a:lnTo>
                  <a:lnTo>
                    <a:pt x="62901" y="256806"/>
                  </a:lnTo>
                  <a:lnTo>
                    <a:pt x="29650" y="226042"/>
                  </a:lnTo>
                  <a:lnTo>
                    <a:pt x="7836" y="187031"/>
                  </a:lnTo>
                  <a:lnTo>
                    <a:pt x="0" y="142113"/>
                  </a:lnTo>
                  <a:close/>
                </a:path>
              </a:pathLst>
            </a:custGeom>
            <a:ln w="9525">
              <a:solidFill>
                <a:srgbClr val="BD4A47"/>
              </a:solidFill>
            </a:ln>
          </p:spPr>
          <p:txBody>
            <a:bodyPr wrap="square" lIns="0" tIns="0" rIns="0" bIns="0" rtlCol="0"/>
            <a:lstStyle/>
            <a:p>
              <a:endParaRPr/>
            </a:p>
          </p:txBody>
        </p:sp>
        <p:sp>
          <p:nvSpPr>
            <p:cNvPr id="25" name="object 31"/>
            <p:cNvSpPr txBox="1"/>
            <p:nvPr/>
          </p:nvSpPr>
          <p:spPr>
            <a:xfrm>
              <a:off x="7542276" y="1179068"/>
              <a:ext cx="101282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55" dirty="0">
                  <a:solidFill>
                    <a:srgbClr val="FF0000"/>
                  </a:solidFill>
                  <a:latin typeface="Arial"/>
                  <a:cs typeface="Arial"/>
                </a:rPr>
                <a:t> </a:t>
              </a:r>
              <a:r>
                <a:rPr sz="1400" spc="-5" dirty="0">
                  <a:latin typeface="Arial"/>
                  <a:cs typeface="Arial"/>
                </a:rPr>
                <a:t>Peter</a:t>
              </a:r>
              <a:endParaRPr sz="1400" dirty="0">
                <a:latin typeface="Arial"/>
                <a:cs typeface="Arial"/>
              </a:endParaRPr>
            </a:p>
          </p:txBody>
        </p:sp>
        <p:sp>
          <p:nvSpPr>
            <p:cNvPr id="26" name="object 32"/>
            <p:cNvSpPr/>
            <p:nvPr/>
          </p:nvSpPr>
          <p:spPr>
            <a:xfrm>
              <a:off x="6927342" y="1361694"/>
              <a:ext cx="855726" cy="833627"/>
            </a:xfrm>
            <a:prstGeom prst="rect">
              <a:avLst/>
            </a:prstGeom>
            <a:blipFill>
              <a:blip r:embed="rId9" cstate="print"/>
              <a:stretch>
                <a:fillRect/>
              </a:stretch>
            </a:blipFill>
          </p:spPr>
          <p:txBody>
            <a:bodyPr wrap="square" lIns="0" tIns="0" rIns="0" bIns="0" rtlCol="0"/>
            <a:lstStyle/>
            <a:p>
              <a:endParaRPr/>
            </a:p>
          </p:txBody>
        </p:sp>
        <p:sp>
          <p:nvSpPr>
            <p:cNvPr id="27" name="object 33"/>
            <p:cNvSpPr/>
            <p:nvPr/>
          </p:nvSpPr>
          <p:spPr>
            <a:xfrm>
              <a:off x="6967728" y="1382267"/>
              <a:ext cx="774953" cy="752855"/>
            </a:xfrm>
            <a:prstGeom prst="rect">
              <a:avLst/>
            </a:prstGeom>
            <a:blipFill>
              <a:blip r:embed="rId12" cstate="print"/>
              <a:stretch>
                <a:fillRect/>
              </a:stretch>
            </a:blipFill>
          </p:spPr>
          <p:txBody>
            <a:bodyPr wrap="square" lIns="0" tIns="0" rIns="0" bIns="0" rtlCol="0"/>
            <a:lstStyle/>
            <a:p>
              <a:endParaRPr/>
            </a:p>
          </p:txBody>
        </p:sp>
        <p:sp>
          <p:nvSpPr>
            <p:cNvPr id="28" name="object 34"/>
            <p:cNvSpPr/>
            <p:nvPr/>
          </p:nvSpPr>
          <p:spPr>
            <a:xfrm>
              <a:off x="7201789" y="1616455"/>
              <a:ext cx="307085" cy="284226"/>
            </a:xfrm>
            <a:prstGeom prst="rect">
              <a:avLst/>
            </a:prstGeom>
            <a:blipFill>
              <a:blip r:embed="rId11" cstate="print"/>
              <a:stretch>
                <a:fillRect/>
              </a:stretch>
            </a:blipFill>
          </p:spPr>
          <p:txBody>
            <a:bodyPr wrap="square" lIns="0" tIns="0" rIns="0" bIns="0" rtlCol="0"/>
            <a:lstStyle/>
            <a:p>
              <a:endParaRPr/>
            </a:p>
          </p:txBody>
        </p:sp>
        <p:sp>
          <p:nvSpPr>
            <p:cNvPr id="29" name="object 35"/>
            <p:cNvSpPr/>
            <p:nvPr/>
          </p:nvSpPr>
          <p:spPr>
            <a:xfrm>
              <a:off x="7201789" y="1616455"/>
              <a:ext cx="307340" cy="284480"/>
            </a:xfrm>
            <a:custGeom>
              <a:avLst/>
              <a:gdLst/>
              <a:ahLst/>
              <a:cxnLst/>
              <a:rect l="l" t="t" r="r" b="b"/>
              <a:pathLst>
                <a:path w="307340" h="284480">
                  <a:moveTo>
                    <a:pt x="0" y="142113"/>
                  </a:moveTo>
                  <a:lnTo>
                    <a:pt x="7836" y="97194"/>
                  </a:lnTo>
                  <a:lnTo>
                    <a:pt x="29650" y="58183"/>
                  </a:lnTo>
                  <a:lnTo>
                    <a:pt x="62901" y="27419"/>
                  </a:lnTo>
                  <a:lnTo>
                    <a:pt x="105046" y="7245"/>
                  </a:lnTo>
                  <a:lnTo>
                    <a:pt x="153542" y="0"/>
                  </a:lnTo>
                  <a:lnTo>
                    <a:pt x="202088" y="7245"/>
                  </a:lnTo>
                  <a:lnTo>
                    <a:pt x="244239" y="27419"/>
                  </a:lnTo>
                  <a:lnTo>
                    <a:pt x="277471" y="58183"/>
                  </a:lnTo>
                  <a:lnTo>
                    <a:pt x="299261" y="97194"/>
                  </a:lnTo>
                  <a:lnTo>
                    <a:pt x="307085" y="142113"/>
                  </a:lnTo>
                  <a:lnTo>
                    <a:pt x="299261" y="187031"/>
                  </a:lnTo>
                  <a:lnTo>
                    <a:pt x="277471" y="226042"/>
                  </a:lnTo>
                  <a:lnTo>
                    <a:pt x="244239" y="256806"/>
                  </a:lnTo>
                  <a:lnTo>
                    <a:pt x="202088" y="276980"/>
                  </a:lnTo>
                  <a:lnTo>
                    <a:pt x="153542" y="284226"/>
                  </a:lnTo>
                  <a:lnTo>
                    <a:pt x="105046" y="276980"/>
                  </a:lnTo>
                  <a:lnTo>
                    <a:pt x="62901" y="256806"/>
                  </a:lnTo>
                  <a:lnTo>
                    <a:pt x="29650" y="226042"/>
                  </a:lnTo>
                  <a:lnTo>
                    <a:pt x="7836" y="187031"/>
                  </a:lnTo>
                  <a:lnTo>
                    <a:pt x="0" y="142113"/>
                  </a:lnTo>
                  <a:close/>
                </a:path>
              </a:pathLst>
            </a:custGeom>
            <a:ln w="9525">
              <a:solidFill>
                <a:srgbClr val="BD4A47"/>
              </a:solidFill>
            </a:ln>
          </p:spPr>
          <p:txBody>
            <a:bodyPr wrap="square" lIns="0" tIns="0" rIns="0" bIns="0" rtlCol="0"/>
            <a:lstStyle/>
            <a:p>
              <a:endParaRPr/>
            </a:p>
          </p:txBody>
        </p:sp>
        <p:sp>
          <p:nvSpPr>
            <p:cNvPr id="30" name="object 36"/>
            <p:cNvSpPr txBox="1"/>
            <p:nvPr/>
          </p:nvSpPr>
          <p:spPr>
            <a:xfrm>
              <a:off x="7542276" y="1636268"/>
              <a:ext cx="982980"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60" dirty="0">
                  <a:solidFill>
                    <a:srgbClr val="FF0000"/>
                  </a:solidFill>
                  <a:latin typeface="Arial"/>
                  <a:cs typeface="Arial"/>
                </a:rPr>
                <a:t> </a:t>
              </a:r>
              <a:r>
                <a:rPr sz="1400" spc="-5" dirty="0">
                  <a:latin typeface="Arial"/>
                  <a:cs typeface="Arial"/>
                </a:rPr>
                <a:t>Mary</a:t>
              </a:r>
              <a:endParaRPr sz="1400">
                <a:latin typeface="Arial"/>
                <a:cs typeface="Arial"/>
              </a:endParaRPr>
            </a:p>
          </p:txBody>
        </p:sp>
      </p:grpSp>
      <p:grpSp>
        <p:nvGrpSpPr>
          <p:cNvPr id="79" name="Group 78"/>
          <p:cNvGrpSpPr/>
          <p:nvPr/>
        </p:nvGrpSpPr>
        <p:grpSpPr>
          <a:xfrm rot="1123810">
            <a:off x="4078305" y="3866655"/>
            <a:ext cx="566927" cy="1406652"/>
            <a:chOff x="4141470" y="4045458"/>
            <a:chExt cx="566927" cy="1406652"/>
          </a:xfrm>
        </p:grpSpPr>
        <p:sp>
          <p:nvSpPr>
            <p:cNvPr id="34" name="object 40"/>
            <p:cNvSpPr/>
            <p:nvPr/>
          </p:nvSpPr>
          <p:spPr>
            <a:xfrm>
              <a:off x="4141470" y="4045458"/>
              <a:ext cx="566927" cy="1406652"/>
            </a:xfrm>
            <a:prstGeom prst="rect">
              <a:avLst/>
            </a:prstGeom>
            <a:blipFill>
              <a:blip r:embed="rId13" cstate="print"/>
              <a:stretch>
                <a:fillRect/>
              </a:stretch>
            </a:blipFill>
          </p:spPr>
          <p:txBody>
            <a:bodyPr wrap="square" lIns="0" tIns="0" rIns="0" bIns="0" rtlCol="0"/>
            <a:lstStyle/>
            <a:p>
              <a:endParaRPr/>
            </a:p>
          </p:txBody>
        </p:sp>
        <p:sp>
          <p:nvSpPr>
            <p:cNvPr id="35" name="object 41"/>
            <p:cNvSpPr/>
            <p:nvPr/>
          </p:nvSpPr>
          <p:spPr>
            <a:xfrm>
              <a:off x="4187190" y="4071492"/>
              <a:ext cx="475107" cy="1314450"/>
            </a:xfrm>
            <a:prstGeom prst="rect">
              <a:avLst/>
            </a:prstGeom>
            <a:blipFill>
              <a:blip r:embed="rId14" cstate="print"/>
              <a:stretch>
                <a:fillRect/>
              </a:stretch>
            </a:blipFill>
          </p:spPr>
          <p:txBody>
            <a:bodyPr wrap="square" lIns="0" tIns="0" rIns="0" bIns="0" rtlCol="0"/>
            <a:lstStyle/>
            <a:p>
              <a:endParaRPr/>
            </a:p>
          </p:txBody>
        </p:sp>
        <p:sp>
          <p:nvSpPr>
            <p:cNvPr id="36" name="object 42"/>
            <p:cNvSpPr/>
            <p:nvPr/>
          </p:nvSpPr>
          <p:spPr>
            <a:xfrm>
              <a:off x="4187190" y="4071492"/>
              <a:ext cx="475615" cy="1314450"/>
            </a:xfrm>
            <a:custGeom>
              <a:avLst/>
              <a:gdLst/>
              <a:ahLst/>
              <a:cxnLst/>
              <a:rect l="l" t="t" r="r" b="b"/>
              <a:pathLst>
                <a:path w="475614" h="1314450">
                  <a:moveTo>
                    <a:pt x="4190" y="775080"/>
                  </a:moveTo>
                  <a:lnTo>
                    <a:pt x="142367" y="513460"/>
                  </a:lnTo>
                  <a:lnTo>
                    <a:pt x="139573" y="628522"/>
                  </a:lnTo>
                  <a:lnTo>
                    <a:pt x="272542" y="293623"/>
                  </a:lnTo>
                  <a:lnTo>
                    <a:pt x="272414" y="408939"/>
                  </a:lnTo>
                  <a:lnTo>
                    <a:pt x="475107" y="0"/>
                  </a:lnTo>
                  <a:lnTo>
                    <a:pt x="267588" y="711453"/>
                  </a:lnTo>
                  <a:lnTo>
                    <a:pt x="270129" y="570864"/>
                  </a:lnTo>
                  <a:lnTo>
                    <a:pt x="139064" y="1012570"/>
                  </a:lnTo>
                  <a:lnTo>
                    <a:pt x="137922" y="848105"/>
                  </a:lnTo>
                  <a:lnTo>
                    <a:pt x="0" y="1314449"/>
                  </a:lnTo>
                  <a:lnTo>
                    <a:pt x="4190" y="775080"/>
                  </a:lnTo>
                  <a:close/>
                </a:path>
              </a:pathLst>
            </a:custGeom>
            <a:ln w="9524">
              <a:solidFill>
                <a:srgbClr val="97B853"/>
              </a:solidFill>
            </a:ln>
          </p:spPr>
          <p:txBody>
            <a:bodyPr wrap="square" lIns="0" tIns="0" rIns="0" bIns="0" rtlCol="0"/>
            <a:lstStyle/>
            <a:p>
              <a:endParaRPr/>
            </a:p>
          </p:txBody>
        </p:sp>
      </p:grpSp>
      <p:grpSp>
        <p:nvGrpSpPr>
          <p:cNvPr id="76" name="Group 75"/>
          <p:cNvGrpSpPr/>
          <p:nvPr/>
        </p:nvGrpSpPr>
        <p:grpSpPr>
          <a:xfrm>
            <a:off x="2208212" y="4343400"/>
            <a:ext cx="2223161" cy="1635746"/>
            <a:chOff x="2490723" y="4791073"/>
            <a:chExt cx="2571242" cy="1943100"/>
          </a:xfrm>
        </p:grpSpPr>
        <p:sp>
          <p:nvSpPr>
            <p:cNvPr id="15" name="object 21"/>
            <p:cNvSpPr/>
            <p:nvPr/>
          </p:nvSpPr>
          <p:spPr>
            <a:xfrm>
              <a:off x="2490723" y="4791073"/>
              <a:ext cx="1943100" cy="1943100"/>
            </a:xfrm>
            <a:prstGeom prst="rect">
              <a:avLst/>
            </a:prstGeom>
            <a:blipFill>
              <a:blip r:embed="rId15" cstate="print"/>
              <a:stretch>
                <a:fillRect/>
              </a:stretch>
            </a:blipFill>
          </p:spPr>
          <p:txBody>
            <a:bodyPr wrap="square" lIns="0" tIns="0" rIns="0" bIns="0" rtlCol="0"/>
            <a:lstStyle/>
            <a:p>
              <a:endParaRPr/>
            </a:p>
          </p:txBody>
        </p:sp>
        <p:sp>
          <p:nvSpPr>
            <p:cNvPr id="16" name="object 22"/>
            <p:cNvSpPr/>
            <p:nvPr/>
          </p:nvSpPr>
          <p:spPr>
            <a:xfrm>
              <a:off x="2524125" y="5762623"/>
              <a:ext cx="971550" cy="971550"/>
            </a:xfrm>
            <a:prstGeom prst="rect">
              <a:avLst/>
            </a:prstGeom>
            <a:blipFill>
              <a:blip r:embed="rId16" cstate="print"/>
              <a:stretch>
                <a:fillRect/>
              </a:stretch>
            </a:blipFill>
          </p:spPr>
          <p:txBody>
            <a:bodyPr wrap="square" lIns="0" tIns="0" rIns="0" bIns="0" rtlCol="0"/>
            <a:lstStyle/>
            <a:p>
              <a:endParaRPr/>
            </a:p>
          </p:txBody>
        </p:sp>
        <p:sp>
          <p:nvSpPr>
            <p:cNvPr id="17" name="object 23"/>
            <p:cNvSpPr txBox="1"/>
            <p:nvPr/>
          </p:nvSpPr>
          <p:spPr>
            <a:xfrm>
              <a:off x="3602734" y="6390894"/>
              <a:ext cx="655624" cy="343279"/>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Mary</a:t>
              </a:r>
              <a:endParaRPr sz="1800" dirty="0">
                <a:latin typeface="Arial"/>
                <a:cs typeface="Arial"/>
              </a:endParaRPr>
            </a:p>
          </p:txBody>
        </p:sp>
        <p:sp>
          <p:nvSpPr>
            <p:cNvPr id="38" name="object 44"/>
            <p:cNvSpPr/>
            <p:nvPr/>
          </p:nvSpPr>
          <p:spPr>
            <a:xfrm>
              <a:off x="3464052" y="5331714"/>
              <a:ext cx="855726" cy="832866"/>
            </a:xfrm>
            <a:prstGeom prst="rect">
              <a:avLst/>
            </a:prstGeom>
            <a:blipFill>
              <a:blip r:embed="rId17" cstate="print"/>
              <a:stretch>
                <a:fillRect/>
              </a:stretch>
            </a:blipFill>
          </p:spPr>
          <p:txBody>
            <a:bodyPr wrap="square" lIns="0" tIns="0" rIns="0" bIns="0" rtlCol="0"/>
            <a:lstStyle/>
            <a:p>
              <a:endParaRPr/>
            </a:p>
          </p:txBody>
        </p:sp>
        <p:sp>
          <p:nvSpPr>
            <p:cNvPr id="39" name="object 45"/>
            <p:cNvSpPr/>
            <p:nvPr/>
          </p:nvSpPr>
          <p:spPr>
            <a:xfrm>
              <a:off x="3504438" y="5352288"/>
              <a:ext cx="774953" cy="752094"/>
            </a:xfrm>
            <a:prstGeom prst="rect">
              <a:avLst/>
            </a:prstGeom>
            <a:blipFill>
              <a:blip r:embed="rId18" cstate="print"/>
              <a:stretch>
                <a:fillRect/>
              </a:stretch>
            </a:blipFill>
          </p:spPr>
          <p:txBody>
            <a:bodyPr wrap="square" lIns="0" tIns="0" rIns="0" bIns="0" rtlCol="0"/>
            <a:lstStyle/>
            <a:p>
              <a:endParaRPr/>
            </a:p>
          </p:txBody>
        </p:sp>
        <p:sp>
          <p:nvSpPr>
            <p:cNvPr id="40" name="object 46"/>
            <p:cNvSpPr/>
            <p:nvPr/>
          </p:nvSpPr>
          <p:spPr>
            <a:xfrm>
              <a:off x="3738498" y="5586095"/>
              <a:ext cx="307086" cy="284226"/>
            </a:xfrm>
            <a:prstGeom prst="rect">
              <a:avLst/>
            </a:prstGeom>
            <a:blipFill>
              <a:blip r:embed="rId19" cstate="print"/>
              <a:stretch>
                <a:fillRect/>
              </a:stretch>
            </a:blipFill>
          </p:spPr>
          <p:txBody>
            <a:bodyPr wrap="square" lIns="0" tIns="0" rIns="0" bIns="0" rtlCol="0"/>
            <a:lstStyle/>
            <a:p>
              <a:endParaRPr/>
            </a:p>
          </p:txBody>
        </p:sp>
        <p:sp>
          <p:nvSpPr>
            <p:cNvPr id="41" name="object 47"/>
            <p:cNvSpPr/>
            <p:nvPr/>
          </p:nvSpPr>
          <p:spPr>
            <a:xfrm>
              <a:off x="3738498" y="5586095"/>
              <a:ext cx="307340" cy="284480"/>
            </a:xfrm>
            <a:custGeom>
              <a:avLst/>
              <a:gdLst/>
              <a:ahLst/>
              <a:cxnLst/>
              <a:rect l="l" t="t" r="r" b="b"/>
              <a:pathLst>
                <a:path w="307339" h="284479">
                  <a:moveTo>
                    <a:pt x="0" y="142125"/>
                  </a:moveTo>
                  <a:lnTo>
                    <a:pt x="7824" y="97206"/>
                  </a:lnTo>
                  <a:lnTo>
                    <a:pt x="29614" y="58191"/>
                  </a:lnTo>
                  <a:lnTo>
                    <a:pt x="62846" y="27424"/>
                  </a:lnTo>
                  <a:lnTo>
                    <a:pt x="104997" y="7246"/>
                  </a:lnTo>
                  <a:lnTo>
                    <a:pt x="153542" y="0"/>
                  </a:lnTo>
                  <a:lnTo>
                    <a:pt x="202088" y="7246"/>
                  </a:lnTo>
                  <a:lnTo>
                    <a:pt x="244239" y="27424"/>
                  </a:lnTo>
                  <a:lnTo>
                    <a:pt x="277471" y="58191"/>
                  </a:lnTo>
                  <a:lnTo>
                    <a:pt x="299261" y="97206"/>
                  </a:lnTo>
                  <a:lnTo>
                    <a:pt x="307086" y="142125"/>
                  </a:lnTo>
                  <a:lnTo>
                    <a:pt x="299261" y="187037"/>
                  </a:lnTo>
                  <a:lnTo>
                    <a:pt x="277471" y="226045"/>
                  </a:lnTo>
                  <a:lnTo>
                    <a:pt x="244239" y="256807"/>
                  </a:lnTo>
                  <a:lnTo>
                    <a:pt x="202088" y="276981"/>
                  </a:lnTo>
                  <a:lnTo>
                    <a:pt x="153542" y="284225"/>
                  </a:lnTo>
                  <a:lnTo>
                    <a:pt x="104997" y="276981"/>
                  </a:lnTo>
                  <a:lnTo>
                    <a:pt x="62846" y="256807"/>
                  </a:lnTo>
                  <a:lnTo>
                    <a:pt x="29614" y="226045"/>
                  </a:lnTo>
                  <a:lnTo>
                    <a:pt x="7824" y="187037"/>
                  </a:lnTo>
                  <a:lnTo>
                    <a:pt x="0" y="142125"/>
                  </a:lnTo>
                  <a:close/>
                </a:path>
              </a:pathLst>
            </a:custGeom>
            <a:ln w="9525">
              <a:solidFill>
                <a:srgbClr val="BD4A47"/>
              </a:solidFill>
            </a:ln>
          </p:spPr>
          <p:txBody>
            <a:bodyPr wrap="square" lIns="0" tIns="0" rIns="0" bIns="0" rtlCol="0"/>
            <a:lstStyle/>
            <a:p>
              <a:endParaRPr/>
            </a:p>
          </p:txBody>
        </p:sp>
        <p:sp>
          <p:nvSpPr>
            <p:cNvPr id="42" name="object 48"/>
            <p:cNvSpPr txBox="1"/>
            <p:nvPr/>
          </p:nvSpPr>
          <p:spPr>
            <a:xfrm>
              <a:off x="3187445" y="5206695"/>
              <a:ext cx="1874520" cy="638175"/>
            </a:xfrm>
            <a:prstGeom prst="rect">
              <a:avLst/>
            </a:prstGeom>
          </p:spPr>
          <p:txBody>
            <a:bodyPr vert="horz" wrap="square" lIns="0" tIns="105410" rIns="0" bIns="0" rtlCol="0">
              <a:spAutoFit/>
            </a:bodyPr>
            <a:lstStyle/>
            <a:p>
              <a:pPr marL="12700">
                <a:lnSpc>
                  <a:spcPct val="100000"/>
                </a:lnSpc>
                <a:spcBef>
                  <a:spcPts val="830"/>
                </a:spcBef>
              </a:pPr>
              <a:r>
                <a:rPr sz="1400" spc="-15" dirty="0">
                  <a:solidFill>
                    <a:srgbClr val="FF0000"/>
                  </a:solidFill>
                  <a:latin typeface="Arial"/>
                  <a:cs typeface="Arial"/>
                </a:rPr>
                <a:t>Bestbuy.com</a:t>
              </a:r>
              <a:endParaRPr sz="1400" dirty="0">
                <a:latin typeface="Arial"/>
                <a:cs typeface="Arial"/>
              </a:endParaRPr>
            </a:p>
            <a:p>
              <a:pPr marL="903605">
                <a:lnSpc>
                  <a:spcPct val="100000"/>
                </a:lnSpc>
                <a:spcBef>
                  <a:spcPts val="735"/>
                </a:spcBef>
              </a:pPr>
              <a:r>
                <a:rPr sz="1400" spc="-5" dirty="0">
                  <a:solidFill>
                    <a:srgbClr val="FF0000"/>
                  </a:solidFill>
                  <a:latin typeface="Arial"/>
                  <a:cs typeface="Arial"/>
                </a:rPr>
                <a:t>cookie</a:t>
              </a:r>
              <a:r>
                <a:rPr sz="1400" spc="-60" dirty="0">
                  <a:solidFill>
                    <a:srgbClr val="FF0000"/>
                  </a:solidFill>
                  <a:latin typeface="Arial"/>
                  <a:cs typeface="Arial"/>
                </a:rPr>
                <a:t> </a:t>
              </a:r>
              <a:r>
                <a:rPr sz="1400" spc="-5" dirty="0">
                  <a:latin typeface="Arial"/>
                  <a:cs typeface="Arial"/>
                </a:rPr>
                <a:t>Mary</a:t>
              </a:r>
              <a:endParaRPr sz="1400" dirty="0">
                <a:latin typeface="Arial"/>
                <a:cs typeface="Arial"/>
              </a:endParaRPr>
            </a:p>
          </p:txBody>
        </p:sp>
      </p:grpSp>
      <p:grpSp>
        <p:nvGrpSpPr>
          <p:cNvPr id="82" name="Group 81"/>
          <p:cNvGrpSpPr/>
          <p:nvPr/>
        </p:nvGrpSpPr>
        <p:grpSpPr>
          <a:xfrm>
            <a:off x="10261639" y="3012617"/>
            <a:ext cx="1284731" cy="1239774"/>
            <a:chOff x="5689853" y="858774"/>
            <a:chExt cx="1284731" cy="1239774"/>
          </a:xfrm>
        </p:grpSpPr>
        <p:sp>
          <p:nvSpPr>
            <p:cNvPr id="43" name="object 49"/>
            <p:cNvSpPr/>
            <p:nvPr/>
          </p:nvSpPr>
          <p:spPr>
            <a:xfrm>
              <a:off x="5689853" y="858774"/>
              <a:ext cx="1284731" cy="1239774"/>
            </a:xfrm>
            <a:prstGeom prst="rect">
              <a:avLst/>
            </a:prstGeom>
            <a:blipFill>
              <a:blip r:embed="rId20" cstate="print"/>
              <a:stretch>
                <a:fillRect/>
              </a:stretch>
            </a:blipFill>
          </p:spPr>
          <p:txBody>
            <a:bodyPr wrap="square" lIns="0" tIns="0" rIns="0" bIns="0" rtlCol="0"/>
            <a:lstStyle/>
            <a:p>
              <a:endParaRPr/>
            </a:p>
          </p:txBody>
        </p:sp>
        <p:sp>
          <p:nvSpPr>
            <p:cNvPr id="44" name="object 50"/>
            <p:cNvSpPr/>
            <p:nvPr/>
          </p:nvSpPr>
          <p:spPr>
            <a:xfrm>
              <a:off x="5843778" y="1207008"/>
              <a:ext cx="1026414" cy="669036"/>
            </a:xfrm>
            <a:prstGeom prst="rect">
              <a:avLst/>
            </a:prstGeom>
            <a:blipFill>
              <a:blip r:embed="rId21" cstate="print"/>
              <a:stretch>
                <a:fillRect/>
              </a:stretch>
            </a:blipFill>
          </p:spPr>
          <p:txBody>
            <a:bodyPr wrap="square" lIns="0" tIns="0" rIns="0" bIns="0" rtlCol="0"/>
            <a:lstStyle/>
            <a:p>
              <a:endParaRPr/>
            </a:p>
          </p:txBody>
        </p:sp>
        <p:sp>
          <p:nvSpPr>
            <p:cNvPr id="45" name="object 51"/>
            <p:cNvSpPr/>
            <p:nvPr/>
          </p:nvSpPr>
          <p:spPr>
            <a:xfrm>
              <a:off x="5736082" y="885063"/>
              <a:ext cx="1192529" cy="1147826"/>
            </a:xfrm>
            <a:prstGeom prst="rect">
              <a:avLst/>
            </a:prstGeom>
            <a:blipFill>
              <a:blip r:embed="rId22" cstate="print"/>
              <a:stretch>
                <a:fillRect/>
              </a:stretch>
            </a:blipFill>
          </p:spPr>
          <p:txBody>
            <a:bodyPr wrap="square" lIns="0" tIns="0" rIns="0" bIns="0" rtlCol="0"/>
            <a:lstStyle/>
            <a:p>
              <a:endParaRPr/>
            </a:p>
          </p:txBody>
        </p:sp>
        <p:sp>
          <p:nvSpPr>
            <p:cNvPr id="46" name="object 52"/>
            <p:cNvSpPr/>
            <p:nvPr/>
          </p:nvSpPr>
          <p:spPr>
            <a:xfrm>
              <a:off x="5736082" y="885063"/>
              <a:ext cx="1192530" cy="1148080"/>
            </a:xfrm>
            <a:custGeom>
              <a:avLst/>
              <a:gdLst/>
              <a:ahLst/>
              <a:cxnLst/>
              <a:rect l="l" t="t" r="r" b="b"/>
              <a:pathLst>
                <a:path w="1192529" h="1148080">
                  <a:moveTo>
                    <a:pt x="143509" y="1004315"/>
                  </a:moveTo>
                  <a:lnTo>
                    <a:pt x="143509" y="71754"/>
                  </a:lnTo>
                  <a:lnTo>
                    <a:pt x="149149" y="43826"/>
                  </a:lnTo>
                  <a:lnTo>
                    <a:pt x="164528" y="21018"/>
                  </a:lnTo>
                  <a:lnTo>
                    <a:pt x="187336" y="5639"/>
                  </a:lnTo>
                  <a:lnTo>
                    <a:pt x="215264" y="0"/>
                  </a:lnTo>
                  <a:lnTo>
                    <a:pt x="1120774" y="0"/>
                  </a:lnTo>
                  <a:lnTo>
                    <a:pt x="1148703" y="5639"/>
                  </a:lnTo>
                  <a:lnTo>
                    <a:pt x="1171511" y="21018"/>
                  </a:lnTo>
                  <a:lnTo>
                    <a:pt x="1186890" y="43826"/>
                  </a:lnTo>
                  <a:lnTo>
                    <a:pt x="1192529" y="71754"/>
                  </a:lnTo>
                  <a:lnTo>
                    <a:pt x="1186890" y="99609"/>
                  </a:lnTo>
                  <a:lnTo>
                    <a:pt x="1171511" y="122380"/>
                  </a:lnTo>
                  <a:lnTo>
                    <a:pt x="1148703" y="137745"/>
                  </a:lnTo>
                  <a:lnTo>
                    <a:pt x="1120774" y="143383"/>
                  </a:lnTo>
                  <a:lnTo>
                    <a:pt x="1049019" y="143383"/>
                  </a:lnTo>
                  <a:lnTo>
                    <a:pt x="1049019" y="1076071"/>
                  </a:lnTo>
                  <a:lnTo>
                    <a:pt x="1043380" y="1103999"/>
                  </a:lnTo>
                  <a:lnTo>
                    <a:pt x="1028001" y="1126807"/>
                  </a:lnTo>
                  <a:lnTo>
                    <a:pt x="1005193" y="1142186"/>
                  </a:lnTo>
                  <a:lnTo>
                    <a:pt x="977264" y="1147826"/>
                  </a:lnTo>
                  <a:lnTo>
                    <a:pt x="71754" y="1147826"/>
                  </a:lnTo>
                  <a:lnTo>
                    <a:pt x="43826" y="1142186"/>
                  </a:lnTo>
                  <a:lnTo>
                    <a:pt x="21018" y="1126807"/>
                  </a:lnTo>
                  <a:lnTo>
                    <a:pt x="5639" y="1103999"/>
                  </a:lnTo>
                  <a:lnTo>
                    <a:pt x="0" y="1076071"/>
                  </a:lnTo>
                  <a:lnTo>
                    <a:pt x="5639" y="1048142"/>
                  </a:lnTo>
                  <a:lnTo>
                    <a:pt x="21018" y="1025334"/>
                  </a:lnTo>
                  <a:lnTo>
                    <a:pt x="43826" y="1009955"/>
                  </a:lnTo>
                  <a:lnTo>
                    <a:pt x="71754" y="1004315"/>
                  </a:lnTo>
                  <a:lnTo>
                    <a:pt x="143509" y="1004315"/>
                  </a:lnTo>
                  <a:close/>
                </a:path>
              </a:pathLst>
            </a:custGeom>
            <a:ln w="9525">
              <a:solidFill>
                <a:srgbClr val="497DBA"/>
              </a:solidFill>
            </a:ln>
          </p:spPr>
          <p:txBody>
            <a:bodyPr wrap="square" lIns="0" tIns="0" rIns="0" bIns="0" rtlCol="0"/>
            <a:lstStyle/>
            <a:p>
              <a:endParaRPr/>
            </a:p>
          </p:txBody>
        </p:sp>
        <p:sp>
          <p:nvSpPr>
            <p:cNvPr id="47" name="object 53"/>
            <p:cNvSpPr/>
            <p:nvPr/>
          </p:nvSpPr>
          <p:spPr>
            <a:xfrm>
              <a:off x="5910643" y="880300"/>
              <a:ext cx="117094" cy="152908"/>
            </a:xfrm>
            <a:prstGeom prst="rect">
              <a:avLst/>
            </a:prstGeom>
            <a:blipFill>
              <a:blip r:embed="rId23" cstate="print"/>
              <a:stretch>
                <a:fillRect/>
              </a:stretch>
            </a:blipFill>
          </p:spPr>
          <p:txBody>
            <a:bodyPr wrap="square" lIns="0" tIns="0" rIns="0" bIns="0" rtlCol="0"/>
            <a:lstStyle/>
            <a:p>
              <a:endParaRPr/>
            </a:p>
          </p:txBody>
        </p:sp>
        <p:sp>
          <p:nvSpPr>
            <p:cNvPr id="48" name="object 54"/>
            <p:cNvSpPr/>
            <p:nvPr/>
          </p:nvSpPr>
          <p:spPr>
            <a:xfrm>
              <a:off x="5951346" y="1028446"/>
              <a:ext cx="833755" cy="0"/>
            </a:xfrm>
            <a:custGeom>
              <a:avLst/>
              <a:gdLst/>
              <a:ahLst/>
              <a:cxnLst/>
              <a:rect l="l" t="t" r="r" b="b"/>
              <a:pathLst>
                <a:path w="833754">
                  <a:moveTo>
                    <a:pt x="833754" y="0"/>
                  </a:moveTo>
                  <a:lnTo>
                    <a:pt x="0" y="0"/>
                  </a:lnTo>
                </a:path>
              </a:pathLst>
            </a:custGeom>
            <a:ln w="9525">
              <a:solidFill>
                <a:srgbClr val="497DBA"/>
              </a:solidFill>
            </a:ln>
          </p:spPr>
          <p:txBody>
            <a:bodyPr wrap="square" lIns="0" tIns="0" rIns="0" bIns="0" rtlCol="0"/>
            <a:lstStyle/>
            <a:p>
              <a:endParaRPr/>
            </a:p>
          </p:txBody>
        </p:sp>
        <p:sp>
          <p:nvSpPr>
            <p:cNvPr id="49" name="object 55"/>
            <p:cNvSpPr/>
            <p:nvPr/>
          </p:nvSpPr>
          <p:spPr>
            <a:xfrm>
              <a:off x="5803074" y="1884616"/>
              <a:ext cx="81279" cy="153035"/>
            </a:xfrm>
            <a:prstGeom prst="rect">
              <a:avLst/>
            </a:prstGeom>
            <a:blipFill>
              <a:blip r:embed="rId24" cstate="print"/>
              <a:stretch>
                <a:fillRect/>
              </a:stretch>
            </a:blipFill>
          </p:spPr>
          <p:txBody>
            <a:bodyPr wrap="square" lIns="0" tIns="0" rIns="0" bIns="0" rtlCol="0"/>
            <a:lstStyle/>
            <a:p>
              <a:endParaRPr/>
            </a:p>
          </p:txBody>
        </p:sp>
        <p:sp>
          <p:nvSpPr>
            <p:cNvPr id="50" name="object 56"/>
            <p:cNvSpPr txBox="1"/>
            <p:nvPr/>
          </p:nvSpPr>
          <p:spPr>
            <a:xfrm>
              <a:off x="5979414" y="1264412"/>
              <a:ext cx="707390" cy="452120"/>
            </a:xfrm>
            <a:prstGeom prst="rect">
              <a:avLst/>
            </a:prstGeom>
          </p:spPr>
          <p:txBody>
            <a:bodyPr vert="horz" wrap="square" lIns="0" tIns="12065" rIns="0" bIns="0" rtlCol="0">
              <a:spAutoFit/>
            </a:bodyPr>
            <a:lstStyle/>
            <a:p>
              <a:pPr algn="ctr">
                <a:lnSpc>
                  <a:spcPct val="100000"/>
                </a:lnSpc>
                <a:spcBef>
                  <a:spcPts val="95"/>
                </a:spcBef>
              </a:pPr>
              <a:r>
                <a:rPr sz="1400" b="1" spc="-5" dirty="0">
                  <a:latin typeface="Arial"/>
                  <a:cs typeface="Arial"/>
                </a:rPr>
                <a:t>Session</a:t>
              </a:r>
              <a:endParaRPr sz="1400">
                <a:latin typeface="Arial"/>
                <a:cs typeface="Arial"/>
              </a:endParaRPr>
            </a:p>
            <a:p>
              <a:pPr algn="ctr">
                <a:lnSpc>
                  <a:spcPct val="100000"/>
                </a:lnSpc>
              </a:pPr>
              <a:r>
                <a:rPr sz="1400" spc="-5" dirty="0">
                  <a:latin typeface="Arial"/>
                  <a:cs typeface="Arial"/>
                </a:rPr>
                <a:t>(Peter)</a:t>
              </a:r>
              <a:endParaRPr sz="1400">
                <a:latin typeface="Arial"/>
                <a:cs typeface="Arial"/>
              </a:endParaRPr>
            </a:p>
          </p:txBody>
        </p:sp>
      </p:grpSp>
      <p:grpSp>
        <p:nvGrpSpPr>
          <p:cNvPr id="75" name="Group 74"/>
          <p:cNvGrpSpPr/>
          <p:nvPr/>
        </p:nvGrpSpPr>
        <p:grpSpPr>
          <a:xfrm>
            <a:off x="6194155" y="3835438"/>
            <a:ext cx="1283970" cy="1239774"/>
            <a:chOff x="7698485" y="2369057"/>
            <a:chExt cx="1283970" cy="1239774"/>
          </a:xfrm>
        </p:grpSpPr>
        <p:sp>
          <p:nvSpPr>
            <p:cNvPr id="51" name="object 57"/>
            <p:cNvSpPr/>
            <p:nvPr/>
          </p:nvSpPr>
          <p:spPr>
            <a:xfrm>
              <a:off x="7698485" y="2369057"/>
              <a:ext cx="1283970" cy="1239774"/>
            </a:xfrm>
            <a:prstGeom prst="rect">
              <a:avLst/>
            </a:prstGeom>
            <a:blipFill>
              <a:blip r:embed="rId25" cstate="print"/>
              <a:stretch>
                <a:fillRect/>
              </a:stretch>
            </a:blipFill>
          </p:spPr>
          <p:txBody>
            <a:bodyPr wrap="square" lIns="0" tIns="0" rIns="0" bIns="0" rtlCol="0"/>
            <a:lstStyle/>
            <a:p>
              <a:endParaRPr/>
            </a:p>
          </p:txBody>
        </p:sp>
        <p:sp>
          <p:nvSpPr>
            <p:cNvPr id="52" name="object 58"/>
            <p:cNvSpPr/>
            <p:nvPr/>
          </p:nvSpPr>
          <p:spPr>
            <a:xfrm>
              <a:off x="7851647" y="2716529"/>
              <a:ext cx="1026413" cy="669036"/>
            </a:xfrm>
            <a:prstGeom prst="rect">
              <a:avLst/>
            </a:prstGeom>
            <a:blipFill>
              <a:blip r:embed="rId21" cstate="print"/>
              <a:stretch>
                <a:fillRect/>
              </a:stretch>
            </a:blipFill>
          </p:spPr>
          <p:txBody>
            <a:bodyPr wrap="square" lIns="0" tIns="0" rIns="0" bIns="0" rtlCol="0"/>
            <a:lstStyle/>
            <a:p>
              <a:endParaRPr/>
            </a:p>
          </p:txBody>
        </p:sp>
        <p:sp>
          <p:nvSpPr>
            <p:cNvPr id="53" name="object 59"/>
            <p:cNvSpPr/>
            <p:nvPr/>
          </p:nvSpPr>
          <p:spPr>
            <a:xfrm>
              <a:off x="7744079" y="2394839"/>
              <a:ext cx="1192529" cy="1147826"/>
            </a:xfrm>
            <a:prstGeom prst="rect">
              <a:avLst/>
            </a:prstGeom>
            <a:blipFill>
              <a:blip r:embed="rId26" cstate="print"/>
              <a:stretch>
                <a:fillRect/>
              </a:stretch>
            </a:blipFill>
          </p:spPr>
          <p:txBody>
            <a:bodyPr wrap="square" lIns="0" tIns="0" rIns="0" bIns="0" rtlCol="0"/>
            <a:lstStyle/>
            <a:p>
              <a:endParaRPr/>
            </a:p>
          </p:txBody>
        </p:sp>
        <p:sp>
          <p:nvSpPr>
            <p:cNvPr id="54" name="object 60"/>
            <p:cNvSpPr/>
            <p:nvPr/>
          </p:nvSpPr>
          <p:spPr>
            <a:xfrm>
              <a:off x="7744079" y="2394839"/>
              <a:ext cx="1192530" cy="1148080"/>
            </a:xfrm>
            <a:custGeom>
              <a:avLst/>
              <a:gdLst/>
              <a:ahLst/>
              <a:cxnLst/>
              <a:rect l="l" t="t" r="r" b="b"/>
              <a:pathLst>
                <a:path w="1192529" h="1148079">
                  <a:moveTo>
                    <a:pt x="143510" y="1004315"/>
                  </a:moveTo>
                  <a:lnTo>
                    <a:pt x="143510" y="71755"/>
                  </a:lnTo>
                  <a:lnTo>
                    <a:pt x="149149" y="43826"/>
                  </a:lnTo>
                  <a:lnTo>
                    <a:pt x="164528" y="21018"/>
                  </a:lnTo>
                  <a:lnTo>
                    <a:pt x="187336" y="5639"/>
                  </a:lnTo>
                  <a:lnTo>
                    <a:pt x="215265" y="0"/>
                  </a:lnTo>
                  <a:lnTo>
                    <a:pt x="1120775" y="0"/>
                  </a:lnTo>
                  <a:lnTo>
                    <a:pt x="1148703" y="5639"/>
                  </a:lnTo>
                  <a:lnTo>
                    <a:pt x="1171511" y="21018"/>
                  </a:lnTo>
                  <a:lnTo>
                    <a:pt x="1186890" y="43826"/>
                  </a:lnTo>
                  <a:lnTo>
                    <a:pt x="1192529" y="71755"/>
                  </a:lnTo>
                  <a:lnTo>
                    <a:pt x="1186890" y="99663"/>
                  </a:lnTo>
                  <a:lnTo>
                    <a:pt x="1171511" y="122428"/>
                  </a:lnTo>
                  <a:lnTo>
                    <a:pt x="1148703" y="137763"/>
                  </a:lnTo>
                  <a:lnTo>
                    <a:pt x="1120775" y="143383"/>
                  </a:lnTo>
                  <a:lnTo>
                    <a:pt x="1049020" y="143383"/>
                  </a:lnTo>
                  <a:lnTo>
                    <a:pt x="1049020" y="1076071"/>
                  </a:lnTo>
                  <a:lnTo>
                    <a:pt x="1043400" y="1103999"/>
                  </a:lnTo>
                  <a:lnTo>
                    <a:pt x="1028065" y="1126807"/>
                  </a:lnTo>
                  <a:lnTo>
                    <a:pt x="1005300" y="1142186"/>
                  </a:lnTo>
                  <a:lnTo>
                    <a:pt x="977392" y="1147826"/>
                  </a:lnTo>
                  <a:lnTo>
                    <a:pt x="71754" y="1147826"/>
                  </a:lnTo>
                  <a:lnTo>
                    <a:pt x="43826" y="1142186"/>
                  </a:lnTo>
                  <a:lnTo>
                    <a:pt x="21018" y="1126807"/>
                  </a:lnTo>
                  <a:lnTo>
                    <a:pt x="5639" y="1103999"/>
                  </a:lnTo>
                  <a:lnTo>
                    <a:pt x="0" y="1076071"/>
                  </a:lnTo>
                  <a:lnTo>
                    <a:pt x="5639" y="1048142"/>
                  </a:lnTo>
                  <a:lnTo>
                    <a:pt x="21018" y="1025334"/>
                  </a:lnTo>
                  <a:lnTo>
                    <a:pt x="43826" y="1009955"/>
                  </a:lnTo>
                  <a:lnTo>
                    <a:pt x="71754" y="1004315"/>
                  </a:lnTo>
                  <a:lnTo>
                    <a:pt x="143510" y="1004315"/>
                  </a:lnTo>
                  <a:close/>
                </a:path>
              </a:pathLst>
            </a:custGeom>
            <a:ln w="9525">
              <a:solidFill>
                <a:srgbClr val="97B853"/>
              </a:solidFill>
            </a:ln>
          </p:spPr>
          <p:txBody>
            <a:bodyPr wrap="square" lIns="0" tIns="0" rIns="0" bIns="0" rtlCol="0"/>
            <a:lstStyle/>
            <a:p>
              <a:endParaRPr/>
            </a:p>
          </p:txBody>
        </p:sp>
        <p:sp>
          <p:nvSpPr>
            <p:cNvPr id="55" name="object 61"/>
            <p:cNvSpPr/>
            <p:nvPr/>
          </p:nvSpPr>
          <p:spPr>
            <a:xfrm>
              <a:off x="7918640" y="2390076"/>
              <a:ext cx="117221" cy="152908"/>
            </a:xfrm>
            <a:prstGeom prst="rect">
              <a:avLst/>
            </a:prstGeom>
            <a:blipFill>
              <a:blip r:embed="rId27" cstate="print"/>
              <a:stretch>
                <a:fillRect/>
              </a:stretch>
            </a:blipFill>
          </p:spPr>
          <p:txBody>
            <a:bodyPr wrap="square" lIns="0" tIns="0" rIns="0" bIns="0" rtlCol="0"/>
            <a:lstStyle/>
            <a:p>
              <a:endParaRPr/>
            </a:p>
          </p:txBody>
        </p:sp>
        <p:sp>
          <p:nvSpPr>
            <p:cNvPr id="56" name="object 62"/>
            <p:cNvSpPr/>
            <p:nvPr/>
          </p:nvSpPr>
          <p:spPr>
            <a:xfrm>
              <a:off x="7959343" y="2538222"/>
              <a:ext cx="833755" cy="0"/>
            </a:xfrm>
            <a:custGeom>
              <a:avLst/>
              <a:gdLst/>
              <a:ahLst/>
              <a:cxnLst/>
              <a:rect l="l" t="t" r="r" b="b"/>
              <a:pathLst>
                <a:path w="833754">
                  <a:moveTo>
                    <a:pt x="833754" y="0"/>
                  </a:moveTo>
                  <a:lnTo>
                    <a:pt x="0" y="0"/>
                  </a:lnTo>
                </a:path>
              </a:pathLst>
            </a:custGeom>
            <a:ln w="9525">
              <a:solidFill>
                <a:srgbClr val="97B853"/>
              </a:solidFill>
            </a:ln>
          </p:spPr>
          <p:txBody>
            <a:bodyPr wrap="square" lIns="0" tIns="0" rIns="0" bIns="0" rtlCol="0"/>
            <a:lstStyle/>
            <a:p>
              <a:endParaRPr/>
            </a:p>
          </p:txBody>
        </p:sp>
        <p:sp>
          <p:nvSpPr>
            <p:cNvPr id="57" name="object 63"/>
            <p:cNvSpPr/>
            <p:nvPr/>
          </p:nvSpPr>
          <p:spPr>
            <a:xfrm>
              <a:off x="7811071" y="3394392"/>
              <a:ext cx="81280" cy="153035"/>
            </a:xfrm>
            <a:prstGeom prst="rect">
              <a:avLst/>
            </a:prstGeom>
            <a:blipFill>
              <a:blip r:embed="rId28" cstate="print"/>
              <a:stretch>
                <a:fillRect/>
              </a:stretch>
            </a:blipFill>
          </p:spPr>
          <p:txBody>
            <a:bodyPr wrap="square" lIns="0" tIns="0" rIns="0" bIns="0" rtlCol="0"/>
            <a:lstStyle/>
            <a:p>
              <a:endParaRPr/>
            </a:p>
          </p:txBody>
        </p:sp>
        <p:sp>
          <p:nvSpPr>
            <p:cNvPr id="58" name="object 64"/>
            <p:cNvSpPr txBox="1"/>
            <p:nvPr/>
          </p:nvSpPr>
          <p:spPr>
            <a:xfrm>
              <a:off x="7987538" y="2774188"/>
              <a:ext cx="707390" cy="452120"/>
            </a:xfrm>
            <a:prstGeom prst="rect">
              <a:avLst/>
            </a:prstGeom>
          </p:spPr>
          <p:txBody>
            <a:bodyPr vert="horz" wrap="square" lIns="0" tIns="12065" rIns="0" bIns="0" rtlCol="0">
              <a:spAutoFit/>
            </a:bodyPr>
            <a:lstStyle/>
            <a:p>
              <a:pPr algn="ctr">
                <a:lnSpc>
                  <a:spcPct val="100000"/>
                </a:lnSpc>
                <a:spcBef>
                  <a:spcPts val="95"/>
                </a:spcBef>
              </a:pPr>
              <a:r>
                <a:rPr sz="1400" b="1" spc="-5" dirty="0">
                  <a:latin typeface="Arial"/>
                  <a:cs typeface="Arial"/>
                </a:rPr>
                <a:t>Session</a:t>
              </a:r>
              <a:endParaRPr sz="1400" dirty="0">
                <a:latin typeface="Arial"/>
                <a:cs typeface="Arial"/>
              </a:endParaRPr>
            </a:p>
            <a:p>
              <a:pPr algn="ctr">
                <a:lnSpc>
                  <a:spcPct val="100000"/>
                </a:lnSpc>
              </a:pPr>
              <a:r>
                <a:rPr sz="1400" spc="-5" dirty="0">
                  <a:latin typeface="Arial"/>
                  <a:cs typeface="Arial"/>
                </a:rPr>
                <a:t>(Mary)</a:t>
              </a:r>
              <a:endParaRPr sz="1400" dirty="0">
                <a:latin typeface="Arial"/>
                <a:cs typeface="Arial"/>
              </a:endParaRPr>
            </a:p>
          </p:txBody>
        </p:sp>
      </p:grpSp>
      <p:grpSp>
        <p:nvGrpSpPr>
          <p:cNvPr id="77" name="Group 76"/>
          <p:cNvGrpSpPr/>
          <p:nvPr/>
        </p:nvGrpSpPr>
        <p:grpSpPr>
          <a:xfrm>
            <a:off x="682706" y="3290863"/>
            <a:ext cx="1914969" cy="1801262"/>
            <a:chOff x="457200" y="2968751"/>
            <a:chExt cx="2295525" cy="2250313"/>
          </a:xfrm>
        </p:grpSpPr>
        <p:sp>
          <p:nvSpPr>
            <p:cNvPr id="18" name="object 24"/>
            <p:cNvSpPr/>
            <p:nvPr/>
          </p:nvSpPr>
          <p:spPr>
            <a:xfrm>
              <a:off x="609600" y="2968751"/>
              <a:ext cx="2143125" cy="2143125"/>
            </a:xfrm>
            <a:prstGeom prst="rect">
              <a:avLst/>
            </a:prstGeom>
            <a:blipFill>
              <a:blip r:embed="rId29" cstate="print"/>
              <a:stretch>
                <a:fillRect/>
              </a:stretch>
            </a:blipFill>
          </p:spPr>
          <p:txBody>
            <a:bodyPr wrap="square" lIns="0" tIns="0" rIns="0" bIns="0" rtlCol="0"/>
            <a:lstStyle/>
            <a:p>
              <a:endParaRPr/>
            </a:p>
          </p:txBody>
        </p:sp>
        <p:sp>
          <p:nvSpPr>
            <p:cNvPr id="19" name="object 25"/>
            <p:cNvSpPr txBox="1"/>
            <p:nvPr/>
          </p:nvSpPr>
          <p:spPr>
            <a:xfrm>
              <a:off x="1065022" y="4856989"/>
              <a:ext cx="740283" cy="3620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Peter</a:t>
              </a:r>
            </a:p>
          </p:txBody>
        </p:sp>
        <p:sp>
          <p:nvSpPr>
            <p:cNvPr id="20" name="object 26"/>
            <p:cNvSpPr/>
            <p:nvPr/>
          </p:nvSpPr>
          <p:spPr>
            <a:xfrm>
              <a:off x="457200" y="4040251"/>
              <a:ext cx="762000" cy="762000"/>
            </a:xfrm>
            <a:prstGeom prst="rect">
              <a:avLst/>
            </a:prstGeom>
            <a:blipFill>
              <a:blip r:embed="rId30" cstate="print"/>
              <a:stretch>
                <a:fillRect/>
              </a:stretch>
            </a:blipFill>
          </p:spPr>
          <p:txBody>
            <a:bodyPr wrap="square" lIns="0" tIns="0" rIns="0" bIns="0" rtlCol="0"/>
            <a:lstStyle/>
            <a:p>
              <a:endParaRPr/>
            </a:p>
          </p:txBody>
        </p:sp>
        <p:sp>
          <p:nvSpPr>
            <p:cNvPr id="37" name="object 43"/>
            <p:cNvSpPr txBox="1"/>
            <p:nvPr/>
          </p:nvSpPr>
          <p:spPr>
            <a:xfrm>
              <a:off x="764540" y="3417570"/>
              <a:ext cx="1327150" cy="295023"/>
            </a:xfrm>
            <a:prstGeom prst="rect">
              <a:avLst/>
            </a:prstGeom>
          </p:spPr>
          <p:txBody>
            <a:bodyPr vert="horz" wrap="square" lIns="0" tIns="12065" rIns="0" bIns="0" rtlCol="0">
              <a:spAutoFit/>
            </a:bodyPr>
            <a:lstStyle/>
            <a:p>
              <a:pPr marL="12700">
                <a:lnSpc>
                  <a:spcPct val="100000"/>
                </a:lnSpc>
                <a:spcBef>
                  <a:spcPts val="95"/>
                </a:spcBef>
              </a:pPr>
              <a:r>
                <a:rPr sz="1400" spc="-15" dirty="0">
                  <a:solidFill>
                    <a:srgbClr val="FF0000"/>
                  </a:solidFill>
                  <a:latin typeface="Arial"/>
                  <a:cs typeface="Arial"/>
                </a:rPr>
                <a:t>Bestbuy.com</a:t>
              </a:r>
              <a:endParaRPr sz="1400" dirty="0">
                <a:latin typeface="Arial"/>
                <a:cs typeface="Arial"/>
              </a:endParaRPr>
            </a:p>
          </p:txBody>
        </p:sp>
        <p:sp>
          <p:nvSpPr>
            <p:cNvPr id="59" name="object 65"/>
            <p:cNvSpPr/>
            <p:nvPr/>
          </p:nvSpPr>
          <p:spPr>
            <a:xfrm>
              <a:off x="1097280" y="3499103"/>
              <a:ext cx="855726" cy="832866"/>
            </a:xfrm>
            <a:prstGeom prst="rect">
              <a:avLst/>
            </a:prstGeom>
            <a:blipFill>
              <a:blip r:embed="rId31" cstate="print"/>
              <a:stretch>
                <a:fillRect/>
              </a:stretch>
            </a:blipFill>
          </p:spPr>
          <p:txBody>
            <a:bodyPr wrap="square" lIns="0" tIns="0" rIns="0" bIns="0" rtlCol="0"/>
            <a:lstStyle/>
            <a:p>
              <a:endParaRPr/>
            </a:p>
          </p:txBody>
        </p:sp>
        <p:sp>
          <p:nvSpPr>
            <p:cNvPr id="60" name="object 66"/>
            <p:cNvSpPr/>
            <p:nvPr/>
          </p:nvSpPr>
          <p:spPr>
            <a:xfrm>
              <a:off x="1137666" y="3519678"/>
              <a:ext cx="774954" cy="752094"/>
            </a:xfrm>
            <a:prstGeom prst="rect">
              <a:avLst/>
            </a:prstGeom>
            <a:blipFill>
              <a:blip r:embed="rId32" cstate="print"/>
              <a:stretch>
                <a:fillRect/>
              </a:stretch>
            </a:blipFill>
          </p:spPr>
          <p:txBody>
            <a:bodyPr wrap="square" lIns="0" tIns="0" rIns="0" bIns="0" rtlCol="0"/>
            <a:lstStyle/>
            <a:p>
              <a:endParaRPr/>
            </a:p>
          </p:txBody>
        </p:sp>
        <p:sp>
          <p:nvSpPr>
            <p:cNvPr id="61" name="object 67"/>
            <p:cNvSpPr/>
            <p:nvPr/>
          </p:nvSpPr>
          <p:spPr>
            <a:xfrm>
              <a:off x="1371600" y="3753611"/>
              <a:ext cx="307086" cy="284225"/>
            </a:xfrm>
            <a:prstGeom prst="rect">
              <a:avLst/>
            </a:prstGeom>
            <a:blipFill>
              <a:blip r:embed="rId33" cstate="print"/>
              <a:stretch>
                <a:fillRect/>
              </a:stretch>
            </a:blipFill>
          </p:spPr>
          <p:txBody>
            <a:bodyPr wrap="square" lIns="0" tIns="0" rIns="0" bIns="0" rtlCol="0"/>
            <a:lstStyle/>
            <a:p>
              <a:endParaRPr/>
            </a:p>
          </p:txBody>
        </p:sp>
        <p:sp>
          <p:nvSpPr>
            <p:cNvPr id="62" name="object 68"/>
            <p:cNvSpPr/>
            <p:nvPr/>
          </p:nvSpPr>
          <p:spPr>
            <a:xfrm>
              <a:off x="1371600" y="3753611"/>
              <a:ext cx="307340" cy="284480"/>
            </a:xfrm>
            <a:custGeom>
              <a:avLst/>
              <a:gdLst/>
              <a:ahLst/>
              <a:cxnLst/>
              <a:rect l="l" t="t" r="r" b="b"/>
              <a:pathLst>
                <a:path w="307339" h="284479">
                  <a:moveTo>
                    <a:pt x="0" y="142112"/>
                  </a:moveTo>
                  <a:lnTo>
                    <a:pt x="7824" y="97194"/>
                  </a:lnTo>
                  <a:lnTo>
                    <a:pt x="29614" y="58183"/>
                  </a:lnTo>
                  <a:lnTo>
                    <a:pt x="62846" y="27419"/>
                  </a:lnTo>
                  <a:lnTo>
                    <a:pt x="104997" y="7245"/>
                  </a:lnTo>
                  <a:lnTo>
                    <a:pt x="153543" y="0"/>
                  </a:lnTo>
                  <a:lnTo>
                    <a:pt x="202088" y="7245"/>
                  </a:lnTo>
                  <a:lnTo>
                    <a:pt x="244239" y="27419"/>
                  </a:lnTo>
                  <a:lnTo>
                    <a:pt x="277471" y="58183"/>
                  </a:lnTo>
                  <a:lnTo>
                    <a:pt x="299261" y="97194"/>
                  </a:lnTo>
                  <a:lnTo>
                    <a:pt x="307086" y="142112"/>
                  </a:lnTo>
                  <a:lnTo>
                    <a:pt x="299261" y="187031"/>
                  </a:lnTo>
                  <a:lnTo>
                    <a:pt x="277471" y="226042"/>
                  </a:lnTo>
                  <a:lnTo>
                    <a:pt x="244239" y="256806"/>
                  </a:lnTo>
                  <a:lnTo>
                    <a:pt x="202088" y="276980"/>
                  </a:lnTo>
                  <a:lnTo>
                    <a:pt x="153543" y="284225"/>
                  </a:lnTo>
                  <a:lnTo>
                    <a:pt x="104997" y="276980"/>
                  </a:lnTo>
                  <a:lnTo>
                    <a:pt x="62846" y="256806"/>
                  </a:lnTo>
                  <a:lnTo>
                    <a:pt x="29614" y="226042"/>
                  </a:lnTo>
                  <a:lnTo>
                    <a:pt x="7824" y="187031"/>
                  </a:lnTo>
                  <a:lnTo>
                    <a:pt x="0" y="142112"/>
                  </a:lnTo>
                  <a:close/>
                </a:path>
              </a:pathLst>
            </a:custGeom>
            <a:ln w="9524">
              <a:solidFill>
                <a:srgbClr val="BD4A47"/>
              </a:solidFill>
            </a:ln>
          </p:spPr>
          <p:txBody>
            <a:bodyPr wrap="square" lIns="0" tIns="0" rIns="0" bIns="0" rtlCol="0"/>
            <a:lstStyle/>
            <a:p>
              <a:endParaRPr/>
            </a:p>
          </p:txBody>
        </p:sp>
        <p:sp>
          <p:nvSpPr>
            <p:cNvPr id="63" name="object 69"/>
            <p:cNvSpPr txBox="1"/>
            <p:nvPr/>
          </p:nvSpPr>
          <p:spPr>
            <a:xfrm>
              <a:off x="1711451" y="3773423"/>
              <a:ext cx="101282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55" dirty="0">
                  <a:solidFill>
                    <a:srgbClr val="FF0000"/>
                  </a:solidFill>
                  <a:latin typeface="Arial"/>
                  <a:cs typeface="Arial"/>
                </a:rPr>
                <a:t> </a:t>
              </a:r>
              <a:r>
                <a:rPr sz="1400" spc="-5" dirty="0">
                  <a:latin typeface="Arial"/>
                  <a:cs typeface="Arial"/>
                </a:rPr>
                <a:t>Peter</a:t>
              </a:r>
              <a:endParaRPr sz="1400">
                <a:latin typeface="Arial"/>
                <a:cs typeface="Arial"/>
              </a:endParaRPr>
            </a:p>
          </p:txBody>
        </p:sp>
      </p:grpSp>
      <p:grpSp>
        <p:nvGrpSpPr>
          <p:cNvPr id="88" name="Group 87"/>
          <p:cNvGrpSpPr/>
          <p:nvPr/>
        </p:nvGrpSpPr>
        <p:grpSpPr>
          <a:xfrm>
            <a:off x="227012" y="2143507"/>
            <a:ext cx="3806952" cy="904493"/>
            <a:chOff x="944880" y="1433322"/>
            <a:chExt cx="3806952" cy="904493"/>
          </a:xfrm>
        </p:grpSpPr>
        <p:sp>
          <p:nvSpPr>
            <p:cNvPr id="64" name="object 70"/>
            <p:cNvSpPr/>
            <p:nvPr/>
          </p:nvSpPr>
          <p:spPr>
            <a:xfrm>
              <a:off x="944880" y="1433322"/>
              <a:ext cx="3730752" cy="904493"/>
            </a:xfrm>
            <a:prstGeom prst="rect">
              <a:avLst/>
            </a:prstGeom>
            <a:blipFill>
              <a:blip r:embed="rId34" cstate="print"/>
              <a:stretch>
                <a:fillRect/>
              </a:stretch>
            </a:blipFill>
          </p:spPr>
          <p:txBody>
            <a:bodyPr wrap="square" lIns="0" tIns="0" rIns="0" bIns="0" rtlCol="0"/>
            <a:lstStyle/>
            <a:p>
              <a:endParaRPr/>
            </a:p>
          </p:txBody>
        </p:sp>
        <p:sp>
          <p:nvSpPr>
            <p:cNvPr id="65" name="object 71"/>
            <p:cNvSpPr/>
            <p:nvPr/>
          </p:nvSpPr>
          <p:spPr>
            <a:xfrm>
              <a:off x="944880" y="1569719"/>
              <a:ext cx="3806952" cy="722376"/>
            </a:xfrm>
            <a:prstGeom prst="rect">
              <a:avLst/>
            </a:prstGeom>
            <a:blipFill>
              <a:blip r:embed="rId35" cstate="print"/>
              <a:stretch>
                <a:fillRect/>
              </a:stretch>
            </a:blipFill>
          </p:spPr>
          <p:txBody>
            <a:bodyPr wrap="square" lIns="0" tIns="0" rIns="0" bIns="0" rtlCol="0"/>
            <a:lstStyle/>
            <a:p>
              <a:endParaRPr/>
            </a:p>
          </p:txBody>
        </p:sp>
        <p:sp>
          <p:nvSpPr>
            <p:cNvPr id="66" name="object 72"/>
            <p:cNvSpPr/>
            <p:nvPr/>
          </p:nvSpPr>
          <p:spPr>
            <a:xfrm>
              <a:off x="990600" y="1458975"/>
              <a:ext cx="3639058" cy="812800"/>
            </a:xfrm>
            <a:prstGeom prst="rect">
              <a:avLst/>
            </a:prstGeom>
            <a:blipFill>
              <a:blip r:embed="rId36" cstate="print"/>
              <a:stretch>
                <a:fillRect/>
              </a:stretch>
            </a:blipFill>
          </p:spPr>
          <p:txBody>
            <a:bodyPr wrap="square" lIns="0" tIns="0" rIns="0" bIns="0" rtlCol="0"/>
            <a:lstStyle/>
            <a:p>
              <a:endParaRPr/>
            </a:p>
          </p:txBody>
        </p:sp>
        <p:sp>
          <p:nvSpPr>
            <p:cNvPr id="67" name="object 73"/>
            <p:cNvSpPr/>
            <p:nvPr/>
          </p:nvSpPr>
          <p:spPr>
            <a:xfrm>
              <a:off x="990600" y="1458975"/>
              <a:ext cx="3639185" cy="812800"/>
            </a:xfrm>
            <a:custGeom>
              <a:avLst/>
              <a:gdLst/>
              <a:ahLst/>
              <a:cxnLst/>
              <a:rect l="l" t="t" r="r" b="b"/>
              <a:pathLst>
                <a:path w="3639185" h="812800">
                  <a:moveTo>
                    <a:pt x="0" y="135382"/>
                  </a:moveTo>
                  <a:lnTo>
                    <a:pt x="6906" y="92577"/>
                  </a:lnTo>
                  <a:lnTo>
                    <a:pt x="26139" y="55412"/>
                  </a:lnTo>
                  <a:lnTo>
                    <a:pt x="55467" y="26111"/>
                  </a:lnTo>
                  <a:lnTo>
                    <a:pt x="92659" y="6898"/>
                  </a:lnTo>
                  <a:lnTo>
                    <a:pt x="135483" y="0"/>
                  </a:lnTo>
                  <a:lnTo>
                    <a:pt x="3503549" y="0"/>
                  </a:lnTo>
                  <a:lnTo>
                    <a:pt x="3546366" y="6898"/>
                  </a:lnTo>
                  <a:lnTo>
                    <a:pt x="3583563" y="26111"/>
                  </a:lnTo>
                  <a:lnTo>
                    <a:pt x="3612902" y="55412"/>
                  </a:lnTo>
                  <a:lnTo>
                    <a:pt x="3632146" y="92577"/>
                  </a:lnTo>
                  <a:lnTo>
                    <a:pt x="3639058" y="135382"/>
                  </a:lnTo>
                  <a:lnTo>
                    <a:pt x="3639058" y="677418"/>
                  </a:lnTo>
                  <a:lnTo>
                    <a:pt x="3632146" y="720222"/>
                  </a:lnTo>
                  <a:lnTo>
                    <a:pt x="3612902" y="757387"/>
                  </a:lnTo>
                  <a:lnTo>
                    <a:pt x="3583563" y="786688"/>
                  </a:lnTo>
                  <a:lnTo>
                    <a:pt x="3546366" y="805901"/>
                  </a:lnTo>
                  <a:lnTo>
                    <a:pt x="3503549" y="812800"/>
                  </a:lnTo>
                  <a:lnTo>
                    <a:pt x="135483" y="812800"/>
                  </a:lnTo>
                  <a:lnTo>
                    <a:pt x="92659" y="805901"/>
                  </a:lnTo>
                  <a:lnTo>
                    <a:pt x="55467" y="786688"/>
                  </a:lnTo>
                  <a:lnTo>
                    <a:pt x="26139" y="757387"/>
                  </a:lnTo>
                  <a:lnTo>
                    <a:pt x="6906" y="720222"/>
                  </a:lnTo>
                  <a:lnTo>
                    <a:pt x="0" y="677418"/>
                  </a:lnTo>
                  <a:lnTo>
                    <a:pt x="0" y="135382"/>
                  </a:lnTo>
                  <a:close/>
                </a:path>
              </a:pathLst>
            </a:custGeom>
            <a:ln w="9525">
              <a:solidFill>
                <a:srgbClr val="BD4A47"/>
              </a:solidFill>
            </a:ln>
          </p:spPr>
          <p:txBody>
            <a:bodyPr wrap="square" lIns="0" tIns="0" rIns="0" bIns="0" rtlCol="0"/>
            <a:lstStyle/>
            <a:p>
              <a:endParaRPr/>
            </a:p>
          </p:txBody>
        </p:sp>
        <p:sp>
          <p:nvSpPr>
            <p:cNvPr id="68" name="object 74"/>
            <p:cNvSpPr txBox="1"/>
            <p:nvPr/>
          </p:nvSpPr>
          <p:spPr>
            <a:xfrm>
              <a:off x="1156208" y="1659382"/>
              <a:ext cx="330898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COOKIE </a:t>
              </a:r>
              <a:r>
                <a:rPr sz="2400" spc="-5" dirty="0">
                  <a:latin typeface="Times New Roman"/>
                  <a:cs typeface="Times New Roman"/>
                </a:rPr>
                <a:t>dùng để làm</a:t>
              </a:r>
              <a:r>
                <a:rPr sz="2400" spc="-20" dirty="0">
                  <a:latin typeface="Times New Roman"/>
                  <a:cs typeface="Times New Roman"/>
                </a:rPr>
                <a:t> </a:t>
              </a:r>
              <a:r>
                <a:rPr sz="2400" spc="-5" dirty="0">
                  <a:latin typeface="Times New Roman"/>
                  <a:cs typeface="Times New Roman"/>
                </a:rPr>
                <a:t>gì?</a:t>
              </a:r>
              <a:endParaRPr sz="2400">
                <a:latin typeface="Times New Roman"/>
                <a:cs typeface="Times New Roman"/>
              </a:endParaRPr>
            </a:p>
          </p:txBody>
        </p:sp>
      </p:grpSp>
      <p:grpSp>
        <p:nvGrpSpPr>
          <p:cNvPr id="74" name="Group 73"/>
          <p:cNvGrpSpPr/>
          <p:nvPr/>
        </p:nvGrpSpPr>
        <p:grpSpPr>
          <a:xfrm>
            <a:off x="4425553" y="5205834"/>
            <a:ext cx="3843528" cy="904494"/>
            <a:chOff x="5106161" y="5247894"/>
            <a:chExt cx="3843528" cy="904494"/>
          </a:xfrm>
        </p:grpSpPr>
        <p:sp>
          <p:nvSpPr>
            <p:cNvPr id="69" name="object 75"/>
            <p:cNvSpPr/>
            <p:nvPr/>
          </p:nvSpPr>
          <p:spPr>
            <a:xfrm>
              <a:off x="5124450" y="5247894"/>
              <a:ext cx="3730752" cy="904494"/>
            </a:xfrm>
            <a:prstGeom prst="rect">
              <a:avLst/>
            </a:prstGeom>
            <a:blipFill>
              <a:blip r:embed="rId37" cstate="print"/>
              <a:stretch>
                <a:fillRect/>
              </a:stretch>
            </a:blipFill>
          </p:spPr>
          <p:txBody>
            <a:bodyPr wrap="square" lIns="0" tIns="0" rIns="0" bIns="0" rtlCol="0"/>
            <a:lstStyle/>
            <a:p>
              <a:endParaRPr/>
            </a:p>
          </p:txBody>
        </p:sp>
        <p:sp>
          <p:nvSpPr>
            <p:cNvPr id="70" name="object 76"/>
            <p:cNvSpPr/>
            <p:nvPr/>
          </p:nvSpPr>
          <p:spPr>
            <a:xfrm>
              <a:off x="5106161" y="5384291"/>
              <a:ext cx="3843528" cy="722376"/>
            </a:xfrm>
            <a:prstGeom prst="rect">
              <a:avLst/>
            </a:prstGeom>
            <a:blipFill>
              <a:blip r:embed="rId38" cstate="print"/>
              <a:stretch>
                <a:fillRect/>
              </a:stretch>
            </a:blipFill>
          </p:spPr>
          <p:txBody>
            <a:bodyPr wrap="square" lIns="0" tIns="0" rIns="0" bIns="0" rtlCol="0"/>
            <a:lstStyle/>
            <a:p>
              <a:endParaRPr/>
            </a:p>
          </p:txBody>
        </p:sp>
        <p:sp>
          <p:nvSpPr>
            <p:cNvPr id="71" name="object 77"/>
            <p:cNvSpPr/>
            <p:nvPr/>
          </p:nvSpPr>
          <p:spPr>
            <a:xfrm>
              <a:off x="5170170" y="5273547"/>
              <a:ext cx="3639057" cy="812838"/>
            </a:xfrm>
            <a:prstGeom prst="rect">
              <a:avLst/>
            </a:prstGeom>
            <a:blipFill>
              <a:blip r:embed="rId39" cstate="print"/>
              <a:stretch>
                <a:fillRect/>
              </a:stretch>
            </a:blipFill>
          </p:spPr>
          <p:txBody>
            <a:bodyPr wrap="square" lIns="0" tIns="0" rIns="0" bIns="0" rtlCol="0"/>
            <a:lstStyle/>
            <a:p>
              <a:endParaRPr/>
            </a:p>
          </p:txBody>
        </p:sp>
        <p:sp>
          <p:nvSpPr>
            <p:cNvPr id="72" name="object 78"/>
            <p:cNvSpPr/>
            <p:nvPr/>
          </p:nvSpPr>
          <p:spPr>
            <a:xfrm>
              <a:off x="5170170" y="5273547"/>
              <a:ext cx="3639185" cy="813435"/>
            </a:xfrm>
            <a:custGeom>
              <a:avLst/>
              <a:gdLst/>
              <a:ahLst/>
              <a:cxnLst/>
              <a:rect l="l" t="t" r="r" b="b"/>
              <a:pathLst>
                <a:path w="3639184" h="813435">
                  <a:moveTo>
                    <a:pt x="0" y="135381"/>
                  </a:moveTo>
                  <a:lnTo>
                    <a:pt x="6911" y="92577"/>
                  </a:lnTo>
                  <a:lnTo>
                    <a:pt x="26155" y="55412"/>
                  </a:lnTo>
                  <a:lnTo>
                    <a:pt x="55494" y="26111"/>
                  </a:lnTo>
                  <a:lnTo>
                    <a:pt x="92691" y="6898"/>
                  </a:lnTo>
                  <a:lnTo>
                    <a:pt x="135508" y="0"/>
                  </a:lnTo>
                  <a:lnTo>
                    <a:pt x="3503676" y="0"/>
                  </a:lnTo>
                  <a:lnTo>
                    <a:pt x="3546480" y="6898"/>
                  </a:lnTo>
                  <a:lnTo>
                    <a:pt x="3583645" y="26111"/>
                  </a:lnTo>
                  <a:lnTo>
                    <a:pt x="3612946" y="55412"/>
                  </a:lnTo>
                  <a:lnTo>
                    <a:pt x="3632159" y="92577"/>
                  </a:lnTo>
                  <a:lnTo>
                    <a:pt x="3639057" y="135381"/>
                  </a:lnTo>
                  <a:lnTo>
                    <a:pt x="3639057" y="677354"/>
                  </a:lnTo>
                  <a:lnTo>
                    <a:pt x="3632159" y="720174"/>
                  </a:lnTo>
                  <a:lnTo>
                    <a:pt x="3612946" y="757365"/>
                  </a:lnTo>
                  <a:lnTo>
                    <a:pt x="3583645" y="786694"/>
                  </a:lnTo>
                  <a:lnTo>
                    <a:pt x="3546480" y="805930"/>
                  </a:lnTo>
                  <a:lnTo>
                    <a:pt x="3503676" y="812838"/>
                  </a:lnTo>
                  <a:lnTo>
                    <a:pt x="135508" y="812838"/>
                  </a:lnTo>
                  <a:lnTo>
                    <a:pt x="92691" y="805930"/>
                  </a:lnTo>
                  <a:lnTo>
                    <a:pt x="55494" y="786694"/>
                  </a:lnTo>
                  <a:lnTo>
                    <a:pt x="26155" y="757365"/>
                  </a:lnTo>
                  <a:lnTo>
                    <a:pt x="6911" y="720174"/>
                  </a:lnTo>
                  <a:lnTo>
                    <a:pt x="0" y="677354"/>
                  </a:lnTo>
                  <a:lnTo>
                    <a:pt x="0" y="135381"/>
                  </a:lnTo>
                  <a:close/>
                </a:path>
              </a:pathLst>
            </a:custGeom>
            <a:ln w="9525">
              <a:solidFill>
                <a:srgbClr val="BD4A47"/>
              </a:solidFill>
            </a:ln>
          </p:spPr>
          <p:txBody>
            <a:bodyPr wrap="square" lIns="0" tIns="0" rIns="0" bIns="0" rtlCol="0"/>
            <a:lstStyle/>
            <a:p>
              <a:endParaRPr/>
            </a:p>
          </p:txBody>
        </p:sp>
        <p:sp>
          <p:nvSpPr>
            <p:cNvPr id="73" name="object 79"/>
            <p:cNvSpPr txBox="1"/>
            <p:nvPr/>
          </p:nvSpPr>
          <p:spPr>
            <a:xfrm>
              <a:off x="5317997" y="5474208"/>
              <a:ext cx="33445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SESSION </a:t>
              </a:r>
              <a:r>
                <a:rPr sz="2400" dirty="0">
                  <a:latin typeface="Times New Roman"/>
                  <a:cs typeface="Times New Roman"/>
                </a:rPr>
                <a:t>dùng để làm</a:t>
              </a:r>
              <a:r>
                <a:rPr sz="2400" spc="-70" dirty="0">
                  <a:latin typeface="Times New Roman"/>
                  <a:cs typeface="Times New Roman"/>
                </a:rPr>
                <a:t> </a:t>
              </a:r>
              <a:r>
                <a:rPr sz="2400" dirty="0">
                  <a:latin typeface="Times New Roman"/>
                  <a:cs typeface="Times New Roman"/>
                </a:rPr>
                <a:t>gì?</a:t>
              </a:r>
            </a:p>
          </p:txBody>
        </p:sp>
      </p:grpSp>
      <p:grpSp>
        <p:nvGrpSpPr>
          <p:cNvPr id="83" name="Group 82"/>
          <p:cNvGrpSpPr/>
          <p:nvPr/>
        </p:nvGrpSpPr>
        <p:grpSpPr>
          <a:xfrm rot="21288250">
            <a:off x="2435298" y="3438097"/>
            <a:ext cx="1723644" cy="565404"/>
            <a:chOff x="2036826" y="3483864"/>
            <a:chExt cx="1723644" cy="565404"/>
          </a:xfrm>
        </p:grpSpPr>
        <p:sp>
          <p:nvSpPr>
            <p:cNvPr id="84" name="object 37"/>
            <p:cNvSpPr/>
            <p:nvPr/>
          </p:nvSpPr>
          <p:spPr>
            <a:xfrm>
              <a:off x="2036826" y="3483864"/>
              <a:ext cx="1723644" cy="565404"/>
            </a:xfrm>
            <a:prstGeom prst="rect">
              <a:avLst/>
            </a:prstGeom>
            <a:blipFill>
              <a:blip r:embed="rId40" cstate="print"/>
              <a:stretch>
                <a:fillRect/>
              </a:stretch>
            </a:blipFill>
          </p:spPr>
          <p:txBody>
            <a:bodyPr wrap="square" lIns="0" tIns="0" rIns="0" bIns="0" rtlCol="0"/>
            <a:lstStyle/>
            <a:p>
              <a:endParaRPr/>
            </a:p>
          </p:txBody>
        </p:sp>
        <p:sp>
          <p:nvSpPr>
            <p:cNvPr id="85" name="object 38"/>
            <p:cNvSpPr/>
            <p:nvPr/>
          </p:nvSpPr>
          <p:spPr>
            <a:xfrm>
              <a:off x="2082926" y="3509898"/>
              <a:ext cx="1631823" cy="473201"/>
            </a:xfrm>
            <a:prstGeom prst="rect">
              <a:avLst/>
            </a:prstGeom>
            <a:blipFill>
              <a:blip r:embed="rId41" cstate="print"/>
              <a:stretch>
                <a:fillRect/>
              </a:stretch>
            </a:blipFill>
          </p:spPr>
          <p:txBody>
            <a:bodyPr wrap="square" lIns="0" tIns="0" rIns="0" bIns="0" rtlCol="0"/>
            <a:lstStyle/>
            <a:p>
              <a:endParaRPr/>
            </a:p>
          </p:txBody>
        </p:sp>
        <p:sp>
          <p:nvSpPr>
            <p:cNvPr id="86" name="object 39"/>
            <p:cNvSpPr/>
            <p:nvPr/>
          </p:nvSpPr>
          <p:spPr>
            <a:xfrm>
              <a:off x="2082926" y="3509898"/>
              <a:ext cx="1631950" cy="473709"/>
            </a:xfrm>
            <a:custGeom>
              <a:avLst/>
              <a:gdLst/>
              <a:ahLst/>
              <a:cxnLst/>
              <a:rect l="l" t="t" r="r" b="b"/>
              <a:pathLst>
                <a:path w="1631950" h="473710">
                  <a:moveTo>
                    <a:pt x="558546" y="122936"/>
                  </a:moveTo>
                  <a:lnTo>
                    <a:pt x="908685" y="64515"/>
                  </a:lnTo>
                  <a:lnTo>
                    <a:pt x="788543" y="137668"/>
                  </a:lnTo>
                  <a:lnTo>
                    <a:pt x="1211199" y="26924"/>
                  </a:lnTo>
                  <a:lnTo>
                    <a:pt x="1092073" y="102362"/>
                  </a:lnTo>
                  <a:lnTo>
                    <a:pt x="1631823" y="0"/>
                  </a:lnTo>
                  <a:lnTo>
                    <a:pt x="777621" y="296671"/>
                  </a:lnTo>
                  <a:lnTo>
                    <a:pt x="923925" y="206628"/>
                  </a:lnTo>
                  <a:lnTo>
                    <a:pt x="392175" y="389000"/>
                  </a:lnTo>
                  <a:lnTo>
                    <a:pt x="561213" y="280288"/>
                  </a:lnTo>
                  <a:lnTo>
                    <a:pt x="0" y="473201"/>
                  </a:lnTo>
                  <a:lnTo>
                    <a:pt x="558546" y="122936"/>
                  </a:lnTo>
                  <a:close/>
                </a:path>
              </a:pathLst>
            </a:custGeom>
            <a:ln w="9525">
              <a:solidFill>
                <a:srgbClr val="497DBA"/>
              </a:solidFill>
            </a:ln>
          </p:spPr>
          <p:txBody>
            <a:bodyPr wrap="square" lIns="0" tIns="0" rIns="0" bIns="0" rtlCol="0"/>
            <a:lstStyle/>
            <a:p>
              <a:endParaRPr/>
            </a:p>
          </p:txBody>
        </p:sp>
      </p:grpSp>
    </p:spTree>
    <p:extLst>
      <p:ext uri="{BB962C8B-B14F-4D97-AF65-F5344CB8AC3E}">
        <p14:creationId xmlns:p14="http://schemas.microsoft.com/office/powerpoint/2010/main" val="179001709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COOKIES</a:t>
            </a:r>
            <a:endParaRPr lang="en-US" dirty="0"/>
          </a:p>
        </p:txBody>
      </p:sp>
      <p:sp>
        <p:nvSpPr>
          <p:cNvPr id="3" name="Content Placeholder 2"/>
          <p:cNvSpPr>
            <a:spLocks noGrp="1"/>
          </p:cNvSpPr>
          <p:nvPr>
            <p:ph idx="1"/>
          </p:nvPr>
        </p:nvSpPr>
        <p:spPr/>
        <p:txBody>
          <a:bodyPr/>
          <a:lstStyle/>
          <a:p>
            <a:r>
              <a:rPr lang="vi-VN" dirty="0"/>
              <a:t>Cookie được tạo ra và lưu trữ tại client nói rõ hơn là tại máy tính hoặc các thiết bị khác. 1 cookie được tạo ra có thời gian tồn tại nhất định tùy thuộc vào người lập trình, chức năng và vai trò của nó trong website.</a:t>
            </a:r>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4228676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Chức năng của cookie khá giống với session. 1 ứng dụng đơn giản, dễ hiểu nhất của cookie là tự động đăng nhập tài khoản hoặc lưu thông tin đăng nhập, giỏ hàng trên website mà khi tắt trình duyệt web thậm chí restart máy tính thì cookie vẫn không bị hủy. Cookie được gửi tự động lên server khi truy cập vào website để thực hiện việc đăng nhập.</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Tree>
    <p:extLst>
      <p:ext uri="{BB962C8B-B14F-4D97-AF65-F5344CB8AC3E}">
        <p14:creationId xmlns:p14="http://schemas.microsoft.com/office/powerpoint/2010/main" val="201749235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cookie </a:t>
            </a:r>
          </a:p>
        </p:txBody>
      </p:sp>
      <p:sp>
        <p:nvSpPr>
          <p:cNvPr id="3" name="Content Placeholder 2"/>
          <p:cNvSpPr>
            <a:spLocks noGrp="1"/>
          </p:cNvSpPr>
          <p:nvPr>
            <p:ph idx="1"/>
          </p:nvPr>
        </p:nvSpPr>
        <p:spPr/>
        <p:txBody>
          <a:bodyPr/>
          <a:lstStyle/>
          <a:p>
            <a:r>
              <a:rPr lang="vi-VN" dirty="0"/>
              <a:t>Hàm setcookie() được sử dụng để tạo </a:t>
            </a:r>
            <a:r>
              <a:rPr lang="vi-VN" dirty="0" smtClean="0"/>
              <a:t>cookie</a:t>
            </a:r>
            <a:endParaRPr lang="en-US" dirty="0" smtClean="0"/>
          </a:p>
          <a:p>
            <a:r>
              <a:rPr lang="en-US" dirty="0" err="1" smtClean="0"/>
              <a:t>Cú</a:t>
            </a:r>
            <a:r>
              <a:rPr lang="en-US" dirty="0" smtClean="0"/>
              <a:t> </a:t>
            </a:r>
            <a:r>
              <a:rPr lang="en-US" dirty="0" err="1" smtClean="0"/>
              <a:t>pháp</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449845"/>
            <a:ext cx="10134600" cy="89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76503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504" y="685800"/>
            <a:ext cx="8839200" cy="537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81661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Sửa đổi giá trị </a:t>
            </a:r>
            <a:r>
              <a:rPr lang="vi-VN" dirty="0" smtClean="0"/>
              <a:t>cookie</a:t>
            </a:r>
            <a:endParaRPr lang="en-US" dirty="0"/>
          </a:p>
        </p:txBody>
      </p:sp>
      <p:sp>
        <p:nvSpPr>
          <p:cNvPr id="3" name="Content Placeholder 2"/>
          <p:cNvSpPr>
            <a:spLocks noGrp="1"/>
          </p:cNvSpPr>
          <p:nvPr>
            <p:ph idx="1"/>
          </p:nvPr>
        </p:nvSpPr>
        <p:spPr/>
        <p:txBody>
          <a:bodyPr/>
          <a:lstStyle/>
          <a:p>
            <a:r>
              <a:rPr lang="vi-VN" dirty="0"/>
              <a:t>Để sửa đổi một cookie, chỉ cần thiết lập (một lần nữa) cookie bằng cách sử dụng hàm setcookie():</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spTree>
    <p:extLst>
      <p:ext uri="{BB962C8B-B14F-4D97-AF65-F5344CB8AC3E}">
        <p14:creationId xmlns:p14="http://schemas.microsoft.com/office/powerpoint/2010/main" val="137305579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Xóa</a:t>
            </a:r>
            <a:r>
              <a:rPr lang="en-US" dirty="0"/>
              <a:t> </a:t>
            </a:r>
            <a:r>
              <a:rPr lang="en-US" dirty="0" smtClean="0"/>
              <a:t>cookie</a:t>
            </a:r>
            <a:endParaRPr lang="en-US" dirty="0"/>
          </a:p>
        </p:txBody>
      </p:sp>
      <p:sp>
        <p:nvSpPr>
          <p:cNvPr id="3" name="Content Placeholder 2"/>
          <p:cNvSpPr>
            <a:spLocks noGrp="1"/>
          </p:cNvSpPr>
          <p:nvPr>
            <p:ph idx="1"/>
          </p:nvPr>
        </p:nvSpPr>
        <p:spPr/>
        <p:txBody>
          <a:bodyPr/>
          <a:lstStyle/>
          <a:p>
            <a:r>
              <a:rPr lang="en-US" dirty="0" err="1"/>
              <a:t>Để</a:t>
            </a:r>
            <a:r>
              <a:rPr lang="en-US" dirty="0"/>
              <a:t> </a:t>
            </a:r>
            <a:r>
              <a:rPr lang="en-US" dirty="0" err="1"/>
              <a:t>xóa</a:t>
            </a:r>
            <a:r>
              <a:rPr lang="en-US" dirty="0"/>
              <a:t> cookie, </a:t>
            </a:r>
            <a:r>
              <a:rPr lang="en-US" dirty="0" err="1"/>
              <a:t>hãy</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dirty="0" err="1"/>
              <a:t>setcookie</a:t>
            </a:r>
            <a:r>
              <a:rPr lang="en-US" dirty="0"/>
              <a:t>() </a:t>
            </a:r>
            <a:r>
              <a:rPr lang="en-US" dirty="0" err="1"/>
              <a:t>với</a:t>
            </a:r>
            <a:r>
              <a:rPr lang="en-US" dirty="0"/>
              <a:t> </a:t>
            </a:r>
            <a:r>
              <a:rPr lang="en-US" dirty="0" err="1"/>
              <a:t>ngày</a:t>
            </a:r>
            <a:r>
              <a:rPr lang="en-US" dirty="0"/>
              <a:t> </a:t>
            </a:r>
            <a:r>
              <a:rPr lang="en-US" dirty="0" err="1"/>
              <a:t>hết</a:t>
            </a:r>
            <a:r>
              <a:rPr lang="en-US" dirty="0"/>
              <a:t> </a:t>
            </a:r>
            <a:r>
              <a:rPr lang="en-US" dirty="0" err="1"/>
              <a:t>hạn</a:t>
            </a:r>
            <a:r>
              <a:rPr lang="en-US" dirty="0"/>
              <a:t> </a:t>
            </a:r>
            <a:r>
              <a:rPr lang="en-US" dirty="0" err="1"/>
              <a:t>trong</a:t>
            </a:r>
            <a:r>
              <a:rPr lang="en-US" dirty="0"/>
              <a:t> </a:t>
            </a:r>
            <a:r>
              <a:rPr lang="en-US" dirty="0" err="1"/>
              <a:t>quá</a:t>
            </a:r>
            <a:r>
              <a:rPr lang="en-US" dirty="0"/>
              <a:t> </a:t>
            </a:r>
            <a:r>
              <a:rPr lang="en-US" dirty="0" err="1"/>
              <a:t>khứ</a:t>
            </a:r>
            <a:r>
              <a:rPr lang="en-US" dirty="0"/>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spTree>
    <p:extLst>
      <p:ext uri="{BB962C8B-B14F-4D97-AF65-F5344CB8AC3E}">
        <p14:creationId xmlns:p14="http://schemas.microsoft.com/office/powerpoint/2010/main" val="195852500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SESSION</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2987903824"/>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Khi đăng nhập vào 1 trang web chỉ cần đăng nhập 1 lần và sau 1 khoảng thời gian nhất định không cần phải đăng nhập lại dù đã tắt trang web, đó chính là 1 ứng dụng của session. Nhưng chỉ là tắt 1 tab, nếu tắt hẳn trình duyệt thì session sẽ mất.</a:t>
            </a:r>
          </a:p>
          <a:p>
            <a:r>
              <a:rPr lang="vi-VN" dirty="0"/>
              <a:t>Session giúp lưu trữ thông tin về user, các giá trị trong khoảng thời gian tương tác với website. </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Title 5"/>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SESSION</a:t>
            </a:r>
            <a:endParaRPr lang="en-US" dirty="0"/>
          </a:p>
        </p:txBody>
      </p:sp>
    </p:spTree>
    <p:extLst>
      <p:ext uri="{BB962C8B-B14F-4D97-AF65-F5344CB8AC3E}">
        <p14:creationId xmlns:p14="http://schemas.microsoft.com/office/powerpoint/2010/main" val="216605929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numCol="1"/>
          <a:lstStyle/>
          <a:p>
            <a:pPr marL="525463" lvl="1" indent="-273050">
              <a:spcBef>
                <a:spcPts val="664"/>
              </a:spcBef>
              <a:buSzPct val="95000"/>
              <a:buFont typeface="Wingdings 2" pitchFamily="18" charset="2"/>
              <a:buChar char=""/>
            </a:pPr>
            <a:r>
              <a:rPr lang="en-US" sz="3600" dirty="0" smtClean="0"/>
              <a:t>Include </a:t>
            </a:r>
            <a:r>
              <a:rPr lang="en-US" sz="3600" dirty="0" err="1"/>
              <a:t>và</a:t>
            </a:r>
            <a:r>
              <a:rPr lang="en-US" sz="3600" dirty="0"/>
              <a:t> require</a:t>
            </a:r>
          </a:p>
          <a:p>
            <a:pPr marL="525463">
              <a:spcBef>
                <a:spcPts val="664"/>
              </a:spcBef>
            </a:pPr>
            <a:r>
              <a:rPr lang="en-US" sz="4000" dirty="0" smtClean="0"/>
              <a:t>Cookies</a:t>
            </a:r>
          </a:p>
          <a:p>
            <a:pPr marL="525463">
              <a:spcBef>
                <a:spcPts val="664"/>
              </a:spcBef>
            </a:pPr>
            <a:r>
              <a:rPr lang="vi-VN" sz="4000" dirty="0" smtClean="0"/>
              <a:t>S</a:t>
            </a:r>
            <a:r>
              <a:rPr lang="en-US" sz="4000" dirty="0" err="1" smtClean="0"/>
              <a:t>ession</a:t>
            </a:r>
            <a:endParaRPr lang="en-US" sz="4000" dirty="0" smtClean="0"/>
          </a:p>
          <a:p>
            <a:pPr marL="525463">
              <a:spcBef>
                <a:spcPts val="664"/>
              </a:spcBef>
            </a:pP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Session là phiên làm việc, là 1 khoảng thời gian tương tác giữa người sử dụng và website. Session được tạo ra bởi website (PHP) và được lưu trong 1 file trên server, thời gian tồn tại của session code quy định</a:t>
            </a:r>
            <a:r>
              <a:rPr lang="vi-VN" dirty="0" smtClean="0"/>
              <a:t>.</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Title 5"/>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SESSION</a:t>
            </a:r>
            <a:endParaRPr lang="en-US" dirty="0"/>
          </a:p>
        </p:txBody>
      </p:sp>
    </p:spTree>
    <p:extLst>
      <p:ext uri="{BB962C8B-B14F-4D97-AF65-F5344CB8AC3E}">
        <p14:creationId xmlns:p14="http://schemas.microsoft.com/office/powerpoint/2010/main" val="131955348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dirty="0" err="1" smtClean="0"/>
              <a:t>Các</a:t>
            </a:r>
            <a:r>
              <a:rPr lang="en-US" dirty="0" smtClean="0"/>
              <a:t> </a:t>
            </a:r>
            <a:r>
              <a:rPr lang="en-US" dirty="0" err="1" smtClean="0"/>
              <a:t>hàm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session</a:t>
            </a:r>
          </a:p>
          <a:p>
            <a:pPr lvl="1">
              <a:spcBef>
                <a:spcPts val="0"/>
              </a:spcBef>
            </a:pPr>
            <a:r>
              <a:rPr lang="en-US" spc="-5" dirty="0" err="1" smtClean="0">
                <a:latin typeface="Times New Roman"/>
                <a:cs typeface="Times New Roman"/>
              </a:rPr>
              <a:t>session_start</a:t>
            </a:r>
            <a:r>
              <a:rPr lang="en-US" spc="-5" dirty="0" smtClean="0">
                <a:latin typeface="Times New Roman"/>
                <a:cs typeface="Times New Roman"/>
              </a:rPr>
              <a:t>(): </a:t>
            </a:r>
            <a:r>
              <a:rPr lang="en-US" dirty="0" err="1" smtClean="0">
                <a:latin typeface="Times New Roman"/>
                <a:cs typeface="Times New Roman"/>
              </a:rPr>
              <a:t>khởi</a:t>
            </a:r>
            <a:r>
              <a:rPr lang="en-US" dirty="0" smtClean="0">
                <a:latin typeface="Times New Roman"/>
                <a:cs typeface="Times New Roman"/>
              </a:rPr>
              <a:t> </a:t>
            </a:r>
            <a:r>
              <a:rPr lang="en-US" dirty="0" err="1">
                <a:latin typeface="Times New Roman"/>
                <a:cs typeface="Times New Roman"/>
              </a:rPr>
              <a:t>tạo</a:t>
            </a:r>
            <a:r>
              <a:rPr lang="en-US"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session_register</a:t>
            </a:r>
            <a:r>
              <a:rPr lang="en-US" spc="-5" dirty="0">
                <a:latin typeface="Times New Roman"/>
                <a:cs typeface="Times New Roman"/>
              </a:rPr>
              <a:t>(</a:t>
            </a:r>
            <a:r>
              <a:rPr lang="en-US" spc="-5" dirty="0" err="1">
                <a:latin typeface="Times New Roman"/>
                <a:cs typeface="Times New Roman"/>
              </a:rPr>
              <a:t>tên</a:t>
            </a:r>
            <a:r>
              <a:rPr lang="en-US" spc="-5" dirty="0">
                <a:latin typeface="Times New Roman"/>
                <a:cs typeface="Times New Roman"/>
              </a:rPr>
              <a:t> </a:t>
            </a:r>
            <a:r>
              <a:rPr lang="en-US" spc="-5" dirty="0" err="1">
                <a:latin typeface="Times New Roman"/>
                <a:cs typeface="Times New Roman"/>
              </a:rPr>
              <a:t>biến</a:t>
            </a:r>
            <a:r>
              <a:rPr lang="en-US" spc="-5" dirty="0" smtClean="0">
                <a:latin typeface="Times New Roman"/>
                <a:cs typeface="Times New Roman"/>
              </a:rPr>
              <a:t>): </a:t>
            </a:r>
            <a:r>
              <a:rPr lang="en-US" dirty="0" err="1" smtClean="0">
                <a:latin typeface="Times New Roman"/>
                <a:cs typeface="Times New Roman"/>
              </a:rPr>
              <a:t>đăng</a:t>
            </a:r>
            <a:r>
              <a:rPr lang="en-US" dirty="0" smtClean="0">
                <a:latin typeface="Times New Roman"/>
                <a:cs typeface="Times New Roman"/>
              </a:rPr>
              <a:t> </a:t>
            </a:r>
            <a:r>
              <a:rPr lang="en-US" dirty="0" err="1">
                <a:latin typeface="Times New Roman"/>
                <a:cs typeface="Times New Roman"/>
              </a:rPr>
              <a:t>ký</a:t>
            </a:r>
            <a:r>
              <a:rPr lang="en-US" dirty="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spc="-5" dirty="0">
                <a:latin typeface="Times New Roman"/>
                <a:cs typeface="Times New Roman"/>
              </a:rPr>
              <a:t>session </a:t>
            </a:r>
            <a:endParaRPr lang="en-US" spc="-5" dirty="0" smtClean="0">
              <a:latin typeface="Times New Roman"/>
              <a:cs typeface="Times New Roman"/>
            </a:endParaRPr>
          </a:p>
          <a:p>
            <a:pPr lvl="1">
              <a:spcBef>
                <a:spcPts val="0"/>
              </a:spcBef>
            </a:pPr>
            <a:r>
              <a:rPr lang="en-US" dirty="0">
                <a:latin typeface="Times New Roman"/>
                <a:cs typeface="Times New Roman"/>
              </a:rPr>
              <a:t>$_SESSION[</a:t>
            </a:r>
            <a:r>
              <a:rPr lang="en-US" dirty="0" err="1">
                <a:latin typeface="Times New Roman"/>
                <a:cs typeface="Times New Roman"/>
              </a:rPr>
              <a:t>tên_session</a:t>
            </a:r>
            <a:r>
              <a:rPr lang="en-US" dirty="0">
                <a:latin typeface="Times New Roman"/>
                <a:cs typeface="Times New Roman"/>
              </a:rPr>
              <a:t>] =</a:t>
            </a:r>
            <a:r>
              <a:rPr lang="en-US" spc="-80" dirty="0">
                <a:latin typeface="Times New Roman"/>
                <a:cs typeface="Times New Roman"/>
              </a:rPr>
              <a:t> </a:t>
            </a:r>
            <a:r>
              <a:rPr lang="en-US" spc="-5" dirty="0" err="1" smtClean="0">
                <a:latin typeface="Times New Roman"/>
                <a:cs typeface="Times New Roman"/>
              </a:rPr>
              <a:t>giá_trị</a:t>
            </a:r>
            <a:r>
              <a:rPr lang="en-US" spc="-5" dirty="0" smtClean="0">
                <a:latin typeface="Times New Roman"/>
                <a:cs typeface="Times New Roman"/>
              </a:rPr>
              <a:t>: </a:t>
            </a:r>
            <a:r>
              <a:rPr lang="en-US" dirty="0" err="1">
                <a:latin typeface="Times New Roman"/>
                <a:cs typeface="Times New Roman"/>
              </a:rPr>
              <a:t>đặt</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t>
            </a:r>
            <a:r>
              <a:rPr lang="en-US" dirty="0" err="1">
                <a:latin typeface="Times New Roman"/>
                <a:cs typeface="Times New Roman"/>
              </a:rPr>
              <a:t>cho</a:t>
            </a:r>
            <a:r>
              <a:rPr lang="en-US" dirty="0">
                <a:latin typeface="Times New Roman"/>
                <a:cs typeface="Times New Roman"/>
              </a:rPr>
              <a:t> </a:t>
            </a:r>
            <a:r>
              <a:rPr lang="en-US" spc="-5" dirty="0">
                <a:latin typeface="Times New Roman"/>
                <a:cs typeface="Times New Roman"/>
              </a:rPr>
              <a:t>session </a:t>
            </a:r>
          </a:p>
          <a:p>
            <a:pPr lvl="1">
              <a:spcBef>
                <a:spcPts val="0"/>
              </a:spcBef>
            </a:pPr>
            <a:r>
              <a:rPr lang="en-US" dirty="0">
                <a:latin typeface="Times New Roman"/>
                <a:cs typeface="Times New Roman"/>
              </a:rPr>
              <a:t>$_SESSION[</a:t>
            </a:r>
            <a:r>
              <a:rPr lang="en-US" dirty="0" err="1">
                <a:latin typeface="Times New Roman"/>
                <a:cs typeface="Times New Roman"/>
              </a:rPr>
              <a:t>tên_session</a:t>
            </a:r>
            <a:r>
              <a:rPr lang="en-US" dirty="0" smtClean="0">
                <a:latin typeface="Times New Roman"/>
                <a:cs typeface="Times New Roman"/>
              </a:rPr>
              <a:t>]: </a:t>
            </a:r>
            <a:r>
              <a:rPr lang="en-US" dirty="0" err="1">
                <a:latin typeface="Times New Roman"/>
                <a:cs typeface="Times New Roman"/>
              </a:rPr>
              <a:t>đọc</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t>
            </a:r>
            <a:r>
              <a:rPr lang="en-US" spc="-5" dirty="0" err="1">
                <a:latin typeface="Times New Roman"/>
                <a:cs typeface="Times New Roman"/>
              </a:rPr>
              <a:t>từ</a:t>
            </a:r>
            <a:r>
              <a:rPr lang="en-US" spc="-5"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session_destroy</a:t>
            </a:r>
            <a:r>
              <a:rPr lang="en-US" spc="-5" dirty="0" smtClean="0">
                <a:latin typeface="Times New Roman"/>
                <a:cs typeface="Times New Roman"/>
              </a:rPr>
              <a:t>():</a:t>
            </a:r>
            <a:r>
              <a:rPr lang="en-US" dirty="0" err="1">
                <a:latin typeface="Times New Roman"/>
                <a:cs typeface="Times New Roman"/>
              </a:rPr>
              <a:t>hủy</a:t>
            </a:r>
            <a:r>
              <a:rPr lang="en-US" dirty="0">
                <a:latin typeface="Times New Roman"/>
                <a:cs typeface="Times New Roman"/>
              </a:rPr>
              <a:t> </a:t>
            </a:r>
            <a:r>
              <a:rPr lang="en-US" dirty="0" err="1">
                <a:latin typeface="Times New Roman"/>
                <a:cs typeface="Times New Roman"/>
              </a:rPr>
              <a:t>tất</a:t>
            </a:r>
            <a:r>
              <a:rPr lang="en-US" dirty="0">
                <a:latin typeface="Times New Roman"/>
                <a:cs typeface="Times New Roman"/>
              </a:rPr>
              <a:t> </a:t>
            </a:r>
            <a:r>
              <a:rPr lang="en-US" spc="-5" dirty="0" err="1">
                <a:latin typeface="Times New Roman"/>
                <a:cs typeface="Times New Roman"/>
              </a:rPr>
              <a:t>cả</a:t>
            </a:r>
            <a:r>
              <a:rPr lang="en-US" spc="-5" dirty="0">
                <a:latin typeface="Times New Roman"/>
                <a:cs typeface="Times New Roman"/>
              </a:rPr>
              <a:t> </a:t>
            </a:r>
            <a:r>
              <a:rPr lang="en-US" spc="-5" dirty="0" err="1">
                <a:latin typeface="Times New Roman"/>
                <a:cs typeface="Times New Roman"/>
              </a:rPr>
              <a:t>các</a:t>
            </a:r>
            <a:r>
              <a:rPr lang="en-US" spc="-5" dirty="0">
                <a:latin typeface="Times New Roman"/>
                <a:cs typeface="Times New Roman"/>
              </a:rPr>
              <a:t> </a:t>
            </a:r>
            <a:r>
              <a:rPr lang="en-US" dirty="0" err="1">
                <a:latin typeface="Times New Roman"/>
                <a:cs typeface="Times New Roman"/>
              </a:rPr>
              <a:t>dữ</a:t>
            </a:r>
            <a:r>
              <a:rPr lang="en-US" dirty="0">
                <a:latin typeface="Times New Roman"/>
                <a:cs typeface="Times New Roman"/>
              </a:rPr>
              <a:t> </a:t>
            </a:r>
            <a:r>
              <a:rPr lang="en-US" spc="-5" dirty="0" err="1">
                <a:latin typeface="Times New Roman"/>
                <a:cs typeface="Times New Roman"/>
              </a:rPr>
              <a:t>liệu</a:t>
            </a:r>
            <a:r>
              <a:rPr lang="en-US" spc="-5"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smtClean="0">
                <a:latin typeface="Times New Roman"/>
                <a:cs typeface="Times New Roman"/>
              </a:rPr>
              <a:t>s</a:t>
            </a:r>
            <a:r>
              <a:rPr lang="en-US" spc="-5" dirty="0" smtClean="0">
                <a:latin typeface="Times New Roman"/>
                <a:cs typeface="Times New Roman"/>
              </a:rPr>
              <a:t>ession</a:t>
            </a:r>
          </a:p>
          <a:p>
            <a:pPr lvl="1">
              <a:spcBef>
                <a:spcPts val="0"/>
              </a:spcBef>
            </a:pPr>
            <a:r>
              <a:rPr lang="en-US" dirty="0" err="1">
                <a:latin typeface="Times New Roman"/>
                <a:cs typeface="Times New Roman"/>
              </a:rPr>
              <a:t>session_unset</a:t>
            </a:r>
            <a:r>
              <a:rPr lang="en-US" dirty="0" smtClean="0">
                <a:latin typeface="Times New Roman"/>
                <a:cs typeface="Times New Roman"/>
              </a:rPr>
              <a:t>():</a:t>
            </a:r>
            <a:r>
              <a:rPr lang="en-US" spc="-5" dirty="0">
                <a:latin typeface="Times New Roman"/>
                <a:cs typeface="Times New Roman"/>
              </a:rPr>
              <a:t> </a:t>
            </a:r>
            <a:r>
              <a:rPr lang="en-US" dirty="0" err="1">
                <a:latin typeface="Times New Roman"/>
                <a:cs typeface="Times New Roman"/>
              </a:rPr>
              <a:t>hủy</a:t>
            </a:r>
            <a:r>
              <a:rPr lang="en-US" dirty="0">
                <a:latin typeface="Times New Roman"/>
                <a:cs typeface="Times New Roman"/>
              </a:rPr>
              <a:t> </a:t>
            </a:r>
            <a:r>
              <a:rPr lang="en-US" dirty="0" err="1">
                <a:latin typeface="Times New Roman"/>
                <a:cs typeface="Times New Roman"/>
              </a:rPr>
              <a:t>tất</a:t>
            </a:r>
            <a:r>
              <a:rPr lang="en-US" dirty="0">
                <a:latin typeface="Times New Roman"/>
                <a:cs typeface="Times New Roman"/>
              </a:rPr>
              <a:t> </a:t>
            </a:r>
            <a:r>
              <a:rPr lang="en-US" spc="-5" dirty="0" err="1">
                <a:latin typeface="Times New Roman"/>
                <a:cs typeface="Times New Roman"/>
              </a:rPr>
              <a:t>các</a:t>
            </a:r>
            <a:r>
              <a:rPr lang="en-US" spc="-5" dirty="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dirty="0" err="1">
                <a:latin typeface="Times New Roman"/>
                <a:cs typeface="Times New Roman"/>
              </a:rPr>
              <a:t>trong</a:t>
            </a:r>
            <a:r>
              <a:rPr lang="en-US" spc="-20"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session_unregister</a:t>
            </a:r>
            <a:r>
              <a:rPr lang="en-US" spc="-5" dirty="0">
                <a:latin typeface="Times New Roman"/>
                <a:cs typeface="Times New Roman"/>
              </a:rPr>
              <a:t>(</a:t>
            </a:r>
            <a:r>
              <a:rPr lang="en-US" spc="-5" dirty="0" err="1">
                <a:latin typeface="Times New Roman"/>
                <a:cs typeface="Times New Roman"/>
              </a:rPr>
              <a:t>tên</a:t>
            </a:r>
            <a:r>
              <a:rPr lang="en-US" spc="-10" dirty="0">
                <a:latin typeface="Times New Roman"/>
                <a:cs typeface="Times New Roman"/>
              </a:rPr>
              <a:t> </a:t>
            </a:r>
            <a:r>
              <a:rPr lang="en-US" spc="-5" dirty="0" err="1">
                <a:latin typeface="Times New Roman"/>
                <a:cs typeface="Times New Roman"/>
              </a:rPr>
              <a:t>biến</a:t>
            </a:r>
            <a:r>
              <a:rPr lang="en-US" spc="-5" dirty="0" smtClean="0">
                <a:latin typeface="Times New Roman"/>
                <a:cs typeface="Times New Roman"/>
              </a:rPr>
              <a:t>): </a:t>
            </a:r>
            <a:r>
              <a:rPr lang="en-US" dirty="0" err="1">
                <a:latin typeface="Times New Roman"/>
                <a:cs typeface="Times New Roman"/>
              </a:rPr>
              <a:t>hủy</a:t>
            </a:r>
            <a:r>
              <a:rPr lang="en-US" dirty="0">
                <a:latin typeface="Times New Roman"/>
                <a:cs typeface="Times New Roman"/>
              </a:rPr>
              <a:t> </a:t>
            </a:r>
            <a:r>
              <a:rPr lang="en-US" dirty="0" err="1" smtClean="0">
                <a:latin typeface="Times New Roman"/>
                <a:cs typeface="Times New Roman"/>
              </a:rPr>
              <a:t>một</a:t>
            </a:r>
            <a:r>
              <a:rPr lang="en-US" spc="-5" dirty="0" smtClean="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dirty="0" err="1">
                <a:latin typeface="Times New Roman"/>
                <a:cs typeface="Times New Roman"/>
              </a:rPr>
              <a:t>trong</a:t>
            </a:r>
            <a:r>
              <a:rPr lang="en-US" spc="-20" dirty="0">
                <a:latin typeface="Times New Roman"/>
                <a:cs typeface="Times New Roman"/>
              </a:rPr>
              <a:t> </a:t>
            </a:r>
            <a:r>
              <a:rPr lang="en-US" spc="-5" dirty="0" smtClean="0">
                <a:latin typeface="Times New Roman"/>
                <a:cs typeface="Times New Roman"/>
              </a:rPr>
              <a:t>session</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3863848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Tạo</a:t>
            </a:r>
            <a:r>
              <a:rPr lang="en-US" dirty="0" smtClean="0"/>
              <a:t> Session</a:t>
            </a:r>
            <a:endParaRPr lang="en-US" dirty="0"/>
          </a:p>
        </p:txBody>
      </p:sp>
      <p:sp>
        <p:nvSpPr>
          <p:cNvPr id="3" name="Content Placeholder 2"/>
          <p:cNvSpPr>
            <a:spLocks noGrp="1"/>
          </p:cNvSpPr>
          <p:nvPr>
            <p:ph idx="1"/>
          </p:nvPr>
        </p:nvSpPr>
        <p:spPr>
          <a:xfrm>
            <a:off x="609441" y="1967231"/>
            <a:ext cx="4951571" cy="4389120"/>
          </a:xfrm>
        </p:spPr>
        <p:txBody>
          <a:bodyPr/>
          <a:lstStyle/>
          <a:p>
            <a:r>
              <a:rPr lang="vi-VN" dirty="0"/>
              <a:t>Hàm session_start() được sử dụng để bắt đầu một session</a:t>
            </a:r>
            <a:r>
              <a:rPr lang="vi-VN" dirty="0" smtClean="0"/>
              <a:t>.</a:t>
            </a: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2" y="838200"/>
            <a:ext cx="5410200" cy="498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41627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Xóa</a:t>
            </a:r>
            <a:r>
              <a:rPr lang="en-US" dirty="0"/>
              <a:t> </a:t>
            </a:r>
            <a:r>
              <a:rPr lang="en-US" dirty="0" err="1"/>
              <a:t>biến</a:t>
            </a:r>
            <a:r>
              <a:rPr lang="en-US" dirty="0"/>
              <a:t> </a:t>
            </a:r>
            <a:r>
              <a:rPr lang="en-US" dirty="0" smtClean="0"/>
              <a:t>session</a:t>
            </a:r>
            <a:endParaRPr lang="en-US" dirty="0"/>
          </a:p>
        </p:txBody>
      </p:sp>
      <p:sp>
        <p:nvSpPr>
          <p:cNvPr id="3" name="Content Placeholder 2"/>
          <p:cNvSpPr>
            <a:spLocks noGrp="1"/>
          </p:cNvSpPr>
          <p:nvPr>
            <p:ph idx="1"/>
          </p:nvPr>
        </p:nvSpPr>
        <p:spPr>
          <a:xfrm>
            <a:off x="609441" y="1967231"/>
            <a:ext cx="5637371" cy="4389120"/>
          </a:xfrm>
        </p:spPr>
        <p:txBody>
          <a:bodyPr/>
          <a:lstStyle/>
          <a:p>
            <a:r>
              <a:rPr lang="en-US" dirty="0" err="1"/>
              <a:t>Để</a:t>
            </a:r>
            <a:r>
              <a:rPr lang="en-US" dirty="0"/>
              <a:t> </a:t>
            </a:r>
            <a:r>
              <a:rPr lang="en-US" dirty="0" err="1"/>
              <a:t>xóa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session </a:t>
            </a:r>
            <a:r>
              <a:rPr lang="en-US" dirty="0" err="1"/>
              <a:t>toàn</a:t>
            </a:r>
            <a:r>
              <a:rPr lang="en-US" dirty="0"/>
              <a:t> </a:t>
            </a:r>
            <a:r>
              <a:rPr lang="en-US" dirty="0" err="1"/>
              <a:t>cầu</a:t>
            </a:r>
            <a:r>
              <a:rPr lang="en-US" dirty="0"/>
              <a:t> </a:t>
            </a:r>
            <a:r>
              <a:rPr lang="en-US" dirty="0" err="1"/>
              <a:t>hãy</a:t>
            </a:r>
            <a:r>
              <a:rPr lang="en-US" dirty="0"/>
              <a:t> </a:t>
            </a:r>
            <a:r>
              <a:rPr lang="en-US" dirty="0" err="1"/>
              <a:t>sử</a:t>
            </a:r>
            <a:r>
              <a:rPr lang="en-US" dirty="0"/>
              <a:t> </a:t>
            </a:r>
            <a:r>
              <a:rPr lang="en-US" dirty="0" err="1"/>
              <a:t>dụng</a:t>
            </a:r>
            <a:r>
              <a:rPr lang="en-US" dirty="0"/>
              <a:t> </a:t>
            </a:r>
            <a:r>
              <a:rPr lang="en-US" dirty="0" err="1"/>
              <a:t>session_unset</a:t>
            </a:r>
            <a:r>
              <a:rPr lang="en-US" dirty="0"/>
              <a:t>() </a:t>
            </a:r>
            <a:r>
              <a:rPr lang="en-US" dirty="0" err="1"/>
              <a:t>và</a:t>
            </a:r>
            <a:r>
              <a:rPr lang="en-US" dirty="0"/>
              <a:t> </a:t>
            </a:r>
            <a:r>
              <a:rPr lang="en-US" dirty="0" err="1"/>
              <a:t>session_destroy</a:t>
            </a:r>
            <a:r>
              <a:rPr lang="en-US" dirty="0"/>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2" y="1905000"/>
            <a:ext cx="3657600" cy="415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04427"/>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Include </a:t>
            </a:r>
            <a:r>
              <a:rPr lang="en-US" dirty="0" err="1" smtClean="0"/>
              <a:t>và</a:t>
            </a:r>
            <a:r>
              <a:rPr lang="en-US" dirty="0" smtClean="0"/>
              <a:t> </a:t>
            </a:r>
            <a:r>
              <a:rPr lang="en-US" dirty="0" smtClean="0"/>
              <a:t>require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file </a:t>
            </a:r>
            <a:r>
              <a:rPr lang="en-US" dirty="0" err="1" smtClean="0"/>
              <a:t>trong</a:t>
            </a:r>
            <a:r>
              <a:rPr lang="en-US" dirty="0" smtClean="0"/>
              <a:t> </a:t>
            </a:r>
            <a:r>
              <a:rPr lang="en-US" dirty="0" err="1" smtClean="0"/>
              <a:t>php</a:t>
            </a:r>
            <a:endParaRPr lang="en-US" dirty="0" smtClean="0"/>
          </a:p>
          <a:p>
            <a:r>
              <a:rPr lang="vi-VN" dirty="0" smtClean="0"/>
              <a:t>Session </a:t>
            </a:r>
            <a:r>
              <a:rPr lang="vi-VN" dirty="0"/>
              <a:t>và Cookie dùng để lưu trữ dữ liệu tạm thời và từ đó hệ thống có thể đưa ra những quyết định về quyền hạn hoặc là những tùy chọn riêng tư</a:t>
            </a:r>
            <a:endParaRPr lang="en-US" dirty="0"/>
          </a:p>
          <a:p>
            <a:endParaRPr lang="en-US" dirty="0"/>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708439766"/>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ôn</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a:t>Viết</a:t>
            </a:r>
            <a:r>
              <a:rPr lang="en-US" dirty="0"/>
              <a:t> </a:t>
            </a:r>
            <a:r>
              <a:rPr lang="en-US" dirty="0" err="1"/>
              <a:t>đoạn</a:t>
            </a:r>
            <a:r>
              <a:rPr lang="en-US" dirty="0"/>
              <a:t> </a:t>
            </a:r>
            <a:r>
              <a:rPr lang="en-US" dirty="0" smtClean="0"/>
              <a:t>code minh </a:t>
            </a:r>
            <a:r>
              <a:rPr lang="en-US" dirty="0" err="1" smtClean="0"/>
              <a:t>họa</a:t>
            </a:r>
            <a:r>
              <a:rPr lang="en-US" dirty="0" smtClean="0"/>
              <a:t> </a:t>
            </a:r>
            <a:r>
              <a:rPr lang="en-US" dirty="0" err="1" smtClean="0"/>
              <a:t>sử</a:t>
            </a:r>
            <a:r>
              <a:rPr lang="en-US" dirty="0" smtClean="0"/>
              <a:t> </a:t>
            </a:r>
            <a:r>
              <a:rPr lang="en-US" dirty="0" err="1" smtClean="0"/>
              <a:t>dụng</a:t>
            </a:r>
            <a:r>
              <a:rPr lang="en-US" dirty="0" smtClean="0"/>
              <a:t> include </a:t>
            </a:r>
            <a:r>
              <a:rPr lang="en-US" dirty="0" err="1" smtClean="0"/>
              <a:t>và</a:t>
            </a:r>
            <a:r>
              <a:rPr lang="en-US" dirty="0" smtClean="0"/>
              <a:t> require</a:t>
            </a:r>
            <a:endParaRPr lang="en-US" dirty="0" smtClean="0"/>
          </a:p>
          <a:p>
            <a:r>
              <a:rPr lang="en-US" dirty="0" err="1" smtClean="0"/>
              <a:t>Viết</a:t>
            </a:r>
            <a:r>
              <a:rPr lang="en-US" dirty="0" smtClean="0"/>
              <a:t> </a:t>
            </a:r>
            <a:r>
              <a:rPr lang="en-US" dirty="0" err="1"/>
              <a:t>đoạn</a:t>
            </a:r>
            <a:r>
              <a:rPr lang="en-US" dirty="0"/>
              <a:t> code </a:t>
            </a:r>
            <a:r>
              <a:rPr lang="en-US" dirty="0" err="1"/>
              <a:t>tạo</a:t>
            </a:r>
            <a:r>
              <a:rPr lang="en-US" dirty="0"/>
              <a:t> </a:t>
            </a:r>
            <a:r>
              <a:rPr lang="en-US" dirty="0" err="1"/>
              <a:t>và</a:t>
            </a:r>
            <a:r>
              <a:rPr lang="en-US" dirty="0"/>
              <a:t> </a:t>
            </a:r>
            <a:r>
              <a:rPr lang="en-US" dirty="0" err="1"/>
              <a:t>hủy</a:t>
            </a:r>
            <a:r>
              <a:rPr lang="en-US" dirty="0"/>
              <a:t> </a:t>
            </a:r>
            <a:r>
              <a:rPr lang="en-US" dirty="0" smtClean="0"/>
              <a:t>cookies</a:t>
            </a:r>
          </a:p>
          <a:p>
            <a:r>
              <a:rPr lang="en-US" dirty="0" err="1" smtClean="0"/>
              <a:t>Viết</a:t>
            </a:r>
            <a:r>
              <a:rPr lang="en-US" dirty="0" smtClean="0"/>
              <a:t> </a:t>
            </a:r>
            <a:r>
              <a:rPr lang="en-US" dirty="0" err="1" smtClean="0"/>
              <a:t>đoạn</a:t>
            </a:r>
            <a:r>
              <a:rPr lang="en-US" dirty="0" smtClean="0"/>
              <a:t> code </a:t>
            </a:r>
            <a:r>
              <a:rPr lang="en-US" dirty="0" err="1" smtClean="0"/>
              <a:t>tạo</a:t>
            </a:r>
            <a:r>
              <a:rPr lang="en-US" dirty="0" smtClean="0"/>
              <a:t> </a:t>
            </a:r>
            <a:r>
              <a:rPr lang="en-US" dirty="0" err="1" smtClean="0"/>
              <a:t>và</a:t>
            </a:r>
            <a:r>
              <a:rPr lang="en-US" dirty="0" smtClean="0"/>
              <a:t> </a:t>
            </a:r>
            <a:r>
              <a:rPr lang="en-US" dirty="0" err="1" smtClean="0"/>
              <a:t>hủy</a:t>
            </a:r>
            <a:r>
              <a:rPr lang="en-US" dirty="0" smtClean="0"/>
              <a:t> session</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spTree>
    <p:extLst>
      <p:ext uri="{BB962C8B-B14F-4D97-AF65-F5344CB8AC3E}">
        <p14:creationId xmlns:p14="http://schemas.microsoft.com/office/powerpoint/2010/main" val="117801670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dirty="0" err="1">
                <a:hlinkClick r:id="rId2" action="ppaction://hlinkfile"/>
              </a:rPr>
              <a:t>Bài</a:t>
            </a:r>
            <a:r>
              <a:rPr lang="en-US" sz="3600" dirty="0">
                <a:hlinkClick r:id="rId2" action="ppaction://hlinkfile"/>
              </a:rPr>
              <a:t> </a:t>
            </a:r>
            <a:r>
              <a:rPr lang="en-US" sz="3600" dirty="0" err="1">
                <a:hlinkClick r:id="rId2" action="ppaction://hlinkfile"/>
              </a:rPr>
              <a:t>thực</a:t>
            </a:r>
            <a:r>
              <a:rPr lang="en-US" sz="3600" dirty="0">
                <a:hlinkClick r:id="rId2" action="ppaction://hlinkfile"/>
              </a:rPr>
              <a:t> </a:t>
            </a:r>
            <a:r>
              <a:rPr lang="en-US" sz="3600" dirty="0" err="1">
                <a:hlinkClick r:id="rId2" action="ppaction://hlinkfile"/>
              </a:rPr>
              <a:t>hành</a:t>
            </a:r>
            <a:r>
              <a:rPr lang="en-US" sz="3600" dirty="0">
                <a:hlinkClick r:id="rId2" action="ppaction://hlinkfile"/>
              </a:rPr>
              <a:t> </a:t>
            </a:r>
            <a:r>
              <a:rPr lang="en-US" dirty="0">
                <a:hlinkClick r:id="rId2" action="ppaction://hlinkfile"/>
              </a:rPr>
              <a:t>5</a:t>
            </a:r>
            <a:r>
              <a:rPr lang="en-US" sz="3600" dirty="0" smtClean="0">
                <a:hlinkClick r:id="rId2" action="ppaction://hlinkfile"/>
              </a:rPr>
              <a:t>.1</a:t>
            </a:r>
            <a:endParaRPr lang="en-US" sz="3600" dirty="0"/>
          </a:p>
          <a:p>
            <a:r>
              <a:rPr lang="en-US" sz="3600" dirty="0" err="1">
                <a:hlinkClick r:id="rId3" action="ppaction://hlinkfile"/>
              </a:rPr>
              <a:t>Bài</a:t>
            </a:r>
            <a:r>
              <a:rPr lang="en-US" sz="3600" dirty="0">
                <a:hlinkClick r:id="rId3" action="ppaction://hlinkfile"/>
              </a:rPr>
              <a:t> </a:t>
            </a:r>
            <a:r>
              <a:rPr lang="en-US" sz="3600" dirty="0" err="1">
                <a:hlinkClick r:id="rId3" action="ppaction://hlinkfile"/>
              </a:rPr>
              <a:t>thực</a:t>
            </a:r>
            <a:r>
              <a:rPr lang="en-US" sz="3600" dirty="0">
                <a:hlinkClick r:id="rId3" action="ppaction://hlinkfile"/>
              </a:rPr>
              <a:t> </a:t>
            </a:r>
            <a:r>
              <a:rPr lang="en-US" sz="3600" dirty="0" err="1">
                <a:hlinkClick r:id="rId3" action="ppaction://hlinkfile"/>
              </a:rPr>
              <a:t>hành</a:t>
            </a:r>
            <a:r>
              <a:rPr lang="en-US" sz="3600" dirty="0">
                <a:hlinkClick r:id="rId3" action="ppaction://hlinkfile"/>
              </a:rPr>
              <a:t> </a:t>
            </a:r>
            <a:r>
              <a:rPr lang="en-US" sz="3600" dirty="0" smtClean="0">
                <a:hlinkClick r:id="rId3" action="ppaction://hlinkfile"/>
              </a:rPr>
              <a:t>5.2</a:t>
            </a:r>
            <a:endParaRPr lang="en-US" sz="3600" dirty="0"/>
          </a:p>
          <a:p>
            <a:r>
              <a:rPr lang="en-US" sz="3600" dirty="0" err="1">
                <a:hlinkClick r:id="rId4" action="ppaction://hlinkfile"/>
              </a:rPr>
              <a:t>Bài</a:t>
            </a:r>
            <a:r>
              <a:rPr lang="en-US" sz="3600" dirty="0">
                <a:hlinkClick r:id="rId4" action="ppaction://hlinkfile"/>
              </a:rPr>
              <a:t> </a:t>
            </a:r>
            <a:r>
              <a:rPr lang="en-US" sz="3600" dirty="0" err="1">
                <a:hlinkClick r:id="rId4" action="ppaction://hlinkfile"/>
              </a:rPr>
              <a:t>thực</a:t>
            </a:r>
            <a:r>
              <a:rPr lang="en-US" sz="3600" dirty="0">
                <a:hlinkClick r:id="rId4" action="ppaction://hlinkfile"/>
              </a:rPr>
              <a:t> </a:t>
            </a:r>
            <a:r>
              <a:rPr lang="en-US" sz="3600" dirty="0" err="1">
                <a:hlinkClick r:id="rId4" action="ppaction://hlinkfile"/>
              </a:rPr>
              <a:t>hành</a:t>
            </a:r>
            <a:r>
              <a:rPr lang="en-US" sz="3600">
                <a:hlinkClick r:id="rId4" action="ppaction://hlinkfile"/>
              </a:rPr>
              <a:t> </a:t>
            </a:r>
            <a:r>
              <a:rPr lang="en-US" dirty="0">
                <a:hlinkClick r:id="rId4" action="ppaction://hlinkfile"/>
              </a:rPr>
              <a:t>5</a:t>
            </a:r>
            <a:r>
              <a:rPr lang="en-US" sz="3600" smtClean="0">
                <a:hlinkClick r:id="rId4" action="ppaction://hlinkfile"/>
              </a:rPr>
              <a:t>.3</a:t>
            </a:r>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27</a:t>
            </a:fld>
            <a:endParaRPr lang="en-US"/>
          </a:p>
        </p:txBody>
      </p:sp>
    </p:spTree>
    <p:extLst>
      <p:ext uri="{BB962C8B-B14F-4D97-AF65-F5344CB8AC3E}">
        <p14:creationId xmlns:p14="http://schemas.microsoft.com/office/powerpoint/2010/main" val="291368951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sz="3600" dirty="0" smtClean="0"/>
              <a:t> </a:t>
            </a:r>
            <a:r>
              <a:rPr lang="en-US" sz="3600" dirty="0" err="1" smtClean="0"/>
              <a:t>Nắm</a:t>
            </a:r>
            <a:r>
              <a:rPr lang="en-US" sz="3600" dirty="0" smtClean="0"/>
              <a:t> </a:t>
            </a:r>
            <a:r>
              <a:rPr lang="en-US" sz="3600" dirty="0" err="1" smtClean="0"/>
              <a:t>vững</a:t>
            </a:r>
            <a:r>
              <a:rPr lang="en-US" sz="3600" dirty="0" smtClean="0"/>
              <a:t> </a:t>
            </a:r>
            <a:r>
              <a:rPr lang="en-US" sz="3600" dirty="0" err="1" smtClean="0"/>
              <a:t>và</a:t>
            </a:r>
            <a:r>
              <a:rPr lang="en-US" sz="3600" dirty="0" smtClean="0"/>
              <a:t> </a:t>
            </a:r>
            <a:r>
              <a:rPr lang="en-US" sz="3600" dirty="0" err="1" smtClean="0"/>
              <a:t>vận</a:t>
            </a:r>
            <a:r>
              <a:rPr lang="en-US" sz="3600" dirty="0" smtClean="0"/>
              <a:t> </a:t>
            </a:r>
            <a:r>
              <a:rPr lang="en-US" sz="3600" dirty="0" err="1" smtClean="0"/>
              <a:t>dụng</a:t>
            </a:r>
            <a:r>
              <a:rPr lang="en-US" sz="3600" dirty="0" smtClean="0"/>
              <a:t> </a:t>
            </a:r>
            <a:r>
              <a:rPr lang="en-US" sz="3600" dirty="0" err="1" smtClean="0"/>
              <a:t>được</a:t>
            </a:r>
            <a:r>
              <a:rPr lang="en-US" sz="3600" dirty="0" smtClean="0"/>
              <a:t>:</a:t>
            </a:r>
          </a:p>
          <a:p>
            <a:pPr marL="800100" lvl="2" indent="-273050">
              <a:spcBef>
                <a:spcPts val="664"/>
              </a:spcBef>
              <a:buSzPct val="95000"/>
              <a:buFont typeface="Wingdings 2" pitchFamily="18" charset="2"/>
              <a:buChar char=""/>
            </a:pPr>
            <a:r>
              <a:rPr lang="en-US" sz="3200" dirty="0"/>
              <a:t>Include </a:t>
            </a:r>
            <a:r>
              <a:rPr lang="en-US" sz="3200" dirty="0" err="1"/>
              <a:t>và</a:t>
            </a:r>
            <a:r>
              <a:rPr lang="en-US" sz="3200" dirty="0"/>
              <a:t> </a:t>
            </a:r>
            <a:r>
              <a:rPr lang="en-US" sz="3200" dirty="0" smtClean="0"/>
              <a:t>require</a:t>
            </a:r>
          </a:p>
          <a:p>
            <a:pPr marL="800100" lvl="2" indent="-273050">
              <a:spcBef>
                <a:spcPts val="664"/>
              </a:spcBef>
              <a:buSzPct val="95000"/>
              <a:buFont typeface="Wingdings 2" pitchFamily="18" charset="2"/>
              <a:buChar char=""/>
            </a:pPr>
            <a:r>
              <a:rPr lang="en-US" sz="3200" dirty="0" smtClean="0"/>
              <a:t>Cookies</a:t>
            </a:r>
          </a:p>
          <a:p>
            <a:pPr marL="800100" lvl="2" indent="-273050">
              <a:spcBef>
                <a:spcPts val="664"/>
              </a:spcBef>
              <a:buSzPct val="95000"/>
              <a:buFont typeface="Wingdings 2" pitchFamily="18" charset="2"/>
              <a:buChar char=""/>
            </a:pPr>
            <a:r>
              <a:rPr lang="vi-VN" sz="3200" dirty="0" smtClean="0"/>
              <a:t>S</a:t>
            </a:r>
            <a:r>
              <a:rPr lang="en-US" sz="3200" dirty="0" err="1"/>
              <a:t>ession</a:t>
            </a:r>
            <a:endParaRPr lang="en-US" sz="3200" dirty="0"/>
          </a:p>
          <a:p>
            <a:pPr marL="0" indent="0">
              <a:buNone/>
            </a:pPr>
            <a:endParaRPr lang="en-US" sz="3600"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INCLUDE </a:t>
            </a:r>
            <a:r>
              <a:rPr lang="en-US" b="1" dirty="0" err="1" smtClean="0">
                <a:latin typeface="Tahoma" panose="020B0604030504040204" pitchFamily="34" charset="0"/>
                <a:cs typeface="Tahoma" panose="020B0604030504040204" pitchFamily="34" charset="0"/>
              </a:rPr>
              <a:t>VÀ</a:t>
            </a:r>
            <a:r>
              <a:rPr lang="en-US" b="1" dirty="0" smtClean="0">
                <a:latin typeface="Tahoma" panose="020B0604030504040204" pitchFamily="34" charset="0"/>
                <a:cs typeface="Tahoma" panose="020B0604030504040204" pitchFamily="34" charset="0"/>
              </a:rPr>
              <a:t> REQUIRE</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52612979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0969943" cy="895350"/>
          </a:xfrm>
        </p:spPr>
        <p:txBody>
          <a:bodyPr/>
          <a:lstStyle/>
          <a:p>
            <a:r>
              <a:rPr lang="en-US" dirty="0" err="1" smtClean="0"/>
              <a:t>Định</a:t>
            </a:r>
            <a:r>
              <a:rPr lang="en-US" dirty="0" smtClean="0"/>
              <a:t> </a:t>
            </a:r>
            <a:r>
              <a:rPr lang="en-US" dirty="0" err="1" smtClean="0"/>
              <a:t>nghĩa</a:t>
            </a:r>
            <a:endParaRPr lang="en-US" dirty="0"/>
          </a:p>
        </p:txBody>
      </p:sp>
      <p:sp>
        <p:nvSpPr>
          <p:cNvPr id="3" name="Content Placeholder 2"/>
          <p:cNvSpPr>
            <a:spLocks noGrp="1"/>
          </p:cNvSpPr>
          <p:nvPr>
            <p:ph idx="1"/>
          </p:nvPr>
        </p:nvSpPr>
        <p:spPr>
          <a:xfrm>
            <a:off x="455613" y="1600200"/>
            <a:ext cx="11123772" cy="4756151"/>
          </a:xfrm>
        </p:spPr>
        <p:txBody>
          <a:bodyPr/>
          <a:lstStyle/>
          <a:p>
            <a:endParaRPr lang="en-US" dirty="0" smtClean="0"/>
          </a:p>
          <a:p>
            <a:r>
              <a:rPr lang="vi-VN" dirty="0" smtClean="0"/>
              <a:t>include</a:t>
            </a:r>
            <a:r>
              <a:rPr lang="vi-VN" dirty="0"/>
              <a:t> hoặc require tiện lợi cho việc sử dụng những phần dùng chung, ví dụ header, footer, sidebar hoặc một function dùng chung nào đó.</a:t>
            </a:r>
          </a:p>
          <a:p>
            <a:r>
              <a:rPr lang="vi-VN" dirty="0"/>
              <a:t>Đối với những phần dùng chung này, ta tách riêng ra 1 file PHP, sau đó sử dụng include hoặc require để kết nối</a:t>
            </a:r>
            <a:r>
              <a:rPr lang="vi-VN" dirty="0" smtClean="0"/>
              <a:t>.</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407179818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Sự khác biệt giữa include và require:</a:t>
            </a:r>
          </a:p>
          <a:p>
            <a:pPr lvl="1"/>
            <a:r>
              <a:rPr lang="vi-VN" dirty="0"/>
              <a:t>include: code bên dưới include sẽ </a:t>
            </a:r>
            <a:r>
              <a:rPr lang="vi-VN" b="1" dirty="0"/>
              <a:t>tiếp tục thực thi</a:t>
            </a:r>
            <a:r>
              <a:rPr lang="vi-VN" dirty="0"/>
              <a:t>, cho dù file được include có tồn tại hay không.</a:t>
            </a:r>
          </a:p>
          <a:p>
            <a:pPr lvl="1"/>
            <a:r>
              <a:rPr lang="vi-VN" dirty="0"/>
              <a:t>require: code bên dưới require sẽ </a:t>
            </a:r>
            <a:r>
              <a:rPr lang="vi-VN" b="1" dirty="0"/>
              <a:t>không được thực thi</a:t>
            </a:r>
            <a:r>
              <a:rPr lang="vi-VN" dirty="0"/>
              <a:t>, nếu file được require không tồn tại.</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31629850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a:t>
            </a:r>
            <a:endParaRPr lang="en-US" dirty="0"/>
          </a:p>
        </p:txBody>
      </p:sp>
      <p:sp>
        <p:nvSpPr>
          <p:cNvPr id="3" name="Content Placeholder 2"/>
          <p:cNvSpPr>
            <a:spLocks noGrp="1"/>
          </p:cNvSpPr>
          <p:nvPr>
            <p:ph idx="1"/>
          </p:nvPr>
        </p:nvSpPr>
        <p:spPr/>
        <p:txBody>
          <a:bodyPr/>
          <a:lstStyle/>
          <a:p>
            <a:r>
              <a:rPr lang="vi-VN" dirty="0"/>
              <a:t>Được dùng để chèn một file PHP vào một file PHP khác.</a:t>
            </a:r>
          </a:p>
          <a:p>
            <a:r>
              <a:rPr lang="en-US" dirty="0" err="1" smtClean="0"/>
              <a:t>Cú</a:t>
            </a:r>
            <a:r>
              <a:rPr lang="en-US" dirty="0" smtClean="0"/>
              <a:t> </a:t>
            </a:r>
            <a:r>
              <a:rPr lang="en-US" dirty="0" err="1" smtClean="0"/>
              <a:t>pháp</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3429000"/>
            <a:ext cx="4978474"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06541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Cho </a:t>
            </a:r>
            <a:r>
              <a:rPr lang="en-US" dirty="0" err="1" smtClean="0"/>
              <a:t>biết</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đoạn</a:t>
            </a:r>
            <a:r>
              <a:rPr lang="en-US" dirty="0" smtClean="0"/>
              <a:t> script </a:t>
            </a:r>
            <a:r>
              <a:rPr lang="en-US" dirty="0" err="1" smtClean="0"/>
              <a:t>trên</a:t>
            </a:r>
            <a:r>
              <a:rPr lang="en-US" dirty="0" smtClean="0"/>
              <a:t> </a:t>
            </a:r>
            <a:r>
              <a:rPr lang="en-US" dirty="0" err="1" smtClean="0"/>
              <a:t>nếu</a:t>
            </a:r>
            <a:r>
              <a:rPr lang="en-US" dirty="0" smtClean="0"/>
              <a:t> file </a:t>
            </a:r>
            <a:r>
              <a:rPr lang="en-US" dirty="0" err="1" smtClean="0"/>
              <a:t>header.php</a:t>
            </a:r>
            <a:r>
              <a:rPr lang="en-US" dirty="0" smtClean="0"/>
              <a:t> </a:t>
            </a:r>
            <a:r>
              <a:rPr lang="en-US" dirty="0" err="1" smtClean="0"/>
              <a:t>và</a:t>
            </a:r>
            <a:r>
              <a:rPr lang="en-US" dirty="0" smtClean="0"/>
              <a:t> </a:t>
            </a:r>
            <a:r>
              <a:rPr lang="en-US" dirty="0" err="1" smtClean="0"/>
              <a:t>footer.php</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981200"/>
            <a:ext cx="840658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91705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a:t>
            </a:r>
            <a:endParaRPr lang="en-US" dirty="0"/>
          </a:p>
        </p:txBody>
      </p:sp>
      <p:sp>
        <p:nvSpPr>
          <p:cNvPr id="3" name="Content Placeholder 2"/>
          <p:cNvSpPr>
            <a:spLocks noGrp="1"/>
          </p:cNvSpPr>
          <p:nvPr>
            <p:ph idx="1"/>
          </p:nvPr>
        </p:nvSpPr>
        <p:spPr/>
        <p:txBody>
          <a:bodyPr/>
          <a:lstStyle/>
          <a:p>
            <a:r>
              <a:rPr lang="vi-VN" dirty="0"/>
              <a:t>Được dùng để chèn một file PHP vào một file PHP khác, file được chèn bắt buộc phải tồn tại, nếu không sẽ không thực thi những đoạn code tiếp theo.</a:t>
            </a:r>
          </a:p>
          <a:p>
            <a:r>
              <a:rPr lang="vi-VN" dirty="0"/>
              <a:t>Thường được dùng để chèn nội dung kết nối database, function login, payment, </a:t>
            </a:r>
            <a:r>
              <a:rPr lang="vi-VN" dirty="0" smtClean="0"/>
              <a:t>...</a:t>
            </a:r>
            <a:endParaRPr lang="en-US" dirty="0" smtClean="0"/>
          </a:p>
          <a:p>
            <a:r>
              <a:rPr lang="en-US" dirty="0" err="1" smtClean="0"/>
              <a:t>Cú</a:t>
            </a:r>
            <a:r>
              <a:rPr lang="en-US" dirty="0" smtClean="0"/>
              <a:t> </a:t>
            </a:r>
            <a:r>
              <a:rPr lang="en-US" dirty="0" err="1" smtClean="0"/>
              <a:t>pháp</a:t>
            </a:r>
            <a:r>
              <a:rPr lang="en-US" dirty="0" smtClean="0"/>
              <a:t>:</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2" y="4876800"/>
            <a:ext cx="3810000" cy="116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20625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6A4408-CD61-4427-9DC0-3C36896E96DA}"/>
</file>

<file path=customXml/itemProps2.xml><?xml version="1.0" encoding="utf-8"?>
<ds:datastoreItem xmlns:ds="http://schemas.openxmlformats.org/officeDocument/2006/customXml" ds:itemID="{F6688EF8-C182-48FD-B9AC-B07D90136432}"/>
</file>

<file path=customXml/itemProps3.xml><?xml version="1.0" encoding="utf-8"?>
<ds:datastoreItem xmlns:ds="http://schemas.openxmlformats.org/officeDocument/2006/customXml" ds:itemID="{AA3CD0CD-2B49-4C4C-85B2-6A8C8133C768}"/>
</file>

<file path=docProps/app.xml><?xml version="1.0" encoding="utf-8"?>
<Properties xmlns="http://schemas.openxmlformats.org/officeDocument/2006/extended-properties" xmlns:vt="http://schemas.openxmlformats.org/officeDocument/2006/docPropsVTypes">
  <Template>slidemau</Template>
  <TotalTime>3964</TotalTime>
  <Words>632</Words>
  <Application>Microsoft Office PowerPoint</Application>
  <PresentationFormat>Custom</PresentationFormat>
  <Paragraphs>124</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 on brainstorming</vt:lpstr>
      <vt:lpstr>MỘT SỐ THÀNH PHẦN  KHÁC</vt:lpstr>
      <vt:lpstr>Nội dung</vt:lpstr>
      <vt:lpstr>Mục tiêu</vt:lpstr>
      <vt:lpstr>PowerPoint Presentation</vt:lpstr>
      <vt:lpstr>Định nghĩa</vt:lpstr>
      <vt:lpstr>PowerPoint Presentation</vt:lpstr>
      <vt:lpstr>include</vt:lpstr>
      <vt:lpstr>Ví dụ</vt:lpstr>
      <vt:lpstr>require</vt:lpstr>
      <vt:lpstr>PowerPoint Presentation</vt:lpstr>
      <vt:lpstr>COOKIE và SESSION</vt:lpstr>
      <vt:lpstr>COOKIES</vt:lpstr>
      <vt:lpstr>PowerPoint Presentation</vt:lpstr>
      <vt:lpstr>Tạo cookie </vt:lpstr>
      <vt:lpstr>PowerPoint Presentation</vt:lpstr>
      <vt:lpstr>Sửa đổi giá trị cookie</vt:lpstr>
      <vt:lpstr>Xóa cookie</vt:lpstr>
      <vt:lpstr>PowerPoint Presentation</vt:lpstr>
      <vt:lpstr>SESSION</vt:lpstr>
      <vt:lpstr>SESSION</vt:lpstr>
      <vt:lpstr>PowerPoint Presentation</vt:lpstr>
      <vt:lpstr>Tạo Session</vt:lpstr>
      <vt:lpstr>Xóa biến session</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AutoBVT</cp:lastModifiedBy>
  <cp:revision>671</cp:revision>
  <dcterms:created xsi:type="dcterms:W3CDTF">2006-09-11T03:31:34Z</dcterms:created>
  <dcterms:modified xsi:type="dcterms:W3CDTF">2020-12-24T06:59:34Z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