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4"/>
  </p:sldMasterIdLst>
  <p:notesMasterIdLst>
    <p:notesMasterId r:id="rId33"/>
  </p:notesMasterIdLst>
  <p:sldIdLst>
    <p:sldId id="256" r:id="rId5"/>
    <p:sldId id="684" r:id="rId6"/>
    <p:sldId id="552" r:id="rId7"/>
    <p:sldId id="650" r:id="rId8"/>
    <p:sldId id="652" r:id="rId9"/>
    <p:sldId id="685" r:id="rId10"/>
    <p:sldId id="686" r:id="rId11"/>
    <p:sldId id="654" r:id="rId12"/>
    <p:sldId id="655" r:id="rId13"/>
    <p:sldId id="656" r:id="rId14"/>
    <p:sldId id="658" r:id="rId15"/>
    <p:sldId id="687" r:id="rId16"/>
    <p:sldId id="688" r:id="rId17"/>
    <p:sldId id="689" r:id="rId18"/>
    <p:sldId id="690" r:id="rId19"/>
    <p:sldId id="691" r:id="rId20"/>
    <p:sldId id="693" r:id="rId21"/>
    <p:sldId id="698" r:id="rId22"/>
    <p:sldId id="695" r:id="rId23"/>
    <p:sldId id="696" r:id="rId24"/>
    <p:sldId id="701" r:id="rId25"/>
    <p:sldId id="697" r:id="rId26"/>
    <p:sldId id="699" r:id="rId27"/>
    <p:sldId id="700" r:id="rId28"/>
    <p:sldId id="560" r:id="rId29"/>
    <p:sldId id="566" r:id="rId30"/>
    <p:sldId id="479" r:id="rId31"/>
    <p:sldId id="564" r:id="rId32"/>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A119E-9996-445E-B846-980AD13E750F}" v="3" dt="2020-12-26T07:21:52.759"/>
    <p1510:client id="{39387B25-2F96-40A9-A917-DAE46F76E675}" v="3" dt="2020-12-29T07:58:30.735"/>
    <p1510:client id="{50661A49-B524-485C-BA2C-8B444CD94A2D}" v="3" dt="2020-12-26T07:06:07.169"/>
    <p1510:client id="{C794EBA0-D7E6-443B-ABCB-A5CA3F26F5A0}" v="1" dt="2020-12-26T07:31:46.724"/>
    <p1510:client id="{CC25B222-F283-41DE-935D-9142672B2CD6}" v="2" dt="2020-12-29T08:17:45.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an Tan  Phu" userId="S::phu.doantan@phuxuan.edu.vn::cd831800-e2ae-4fbe-8815-e2b62fc9160c" providerId="AD" clId="Web-{50661A49-B524-485C-BA2C-8B444CD94A2D}"/>
    <pc:docChg chg="modSld">
      <pc:chgData name="Doan Tan  Phu" userId="S::phu.doantan@phuxuan.edu.vn::cd831800-e2ae-4fbe-8815-e2b62fc9160c" providerId="AD" clId="Web-{50661A49-B524-485C-BA2C-8B444CD94A2D}" dt="2020-12-26T07:06:07.169" v="2" actId="1076"/>
      <pc:docMkLst>
        <pc:docMk/>
      </pc:docMkLst>
      <pc:sldChg chg="modSp">
        <pc:chgData name="Doan Tan  Phu" userId="S::phu.doantan@phuxuan.edu.vn::cd831800-e2ae-4fbe-8815-e2b62fc9160c" providerId="AD" clId="Web-{50661A49-B524-485C-BA2C-8B444CD94A2D}" dt="2020-12-26T07:06:07.169" v="2" actId="1076"/>
        <pc:sldMkLst>
          <pc:docMk/>
          <pc:sldMk cId="1421020202" sldId="689"/>
        </pc:sldMkLst>
        <pc:picChg chg="mod">
          <ac:chgData name="Doan Tan  Phu" userId="S::phu.doantan@phuxuan.edu.vn::cd831800-e2ae-4fbe-8815-e2b62fc9160c" providerId="AD" clId="Web-{50661A49-B524-485C-BA2C-8B444CD94A2D}" dt="2020-12-26T07:06:07.169" v="2" actId="1076"/>
          <ac:picMkLst>
            <pc:docMk/>
            <pc:sldMk cId="1421020202" sldId="689"/>
            <ac:picMk id="3074" creationId="{00000000-0000-0000-0000-000000000000}"/>
          </ac:picMkLst>
        </pc:picChg>
      </pc:sldChg>
    </pc:docChg>
  </pc:docChgLst>
  <pc:docChgLst>
    <pc:chgData name="Nguyen Huu Tuan  Anh" userId="S::anh.nguyenhuutuan@phuxuan.edu.vn::c2f2187f-c609-4eef-89cf-5e852da098f4" providerId="AD" clId="Web-{C794EBA0-D7E6-443B-ABCB-A5CA3F26F5A0}"/>
    <pc:docChg chg="modSld">
      <pc:chgData name="Nguyen Huu Tuan  Anh" userId="S::anh.nguyenhuutuan@phuxuan.edu.vn::c2f2187f-c609-4eef-89cf-5e852da098f4" providerId="AD" clId="Web-{C794EBA0-D7E6-443B-ABCB-A5CA3F26F5A0}" dt="2020-12-26T07:31:46.724" v="0" actId="1076"/>
      <pc:docMkLst>
        <pc:docMk/>
      </pc:docMkLst>
      <pc:sldChg chg="modSp">
        <pc:chgData name="Nguyen Huu Tuan  Anh" userId="S::anh.nguyenhuutuan@phuxuan.edu.vn::c2f2187f-c609-4eef-89cf-5e852da098f4" providerId="AD" clId="Web-{C794EBA0-D7E6-443B-ABCB-A5CA3F26F5A0}" dt="2020-12-26T07:31:46.724" v="0" actId="1076"/>
        <pc:sldMkLst>
          <pc:docMk/>
          <pc:sldMk cId="784438403" sldId="690"/>
        </pc:sldMkLst>
        <pc:picChg chg="mod">
          <ac:chgData name="Nguyen Huu Tuan  Anh" userId="S::anh.nguyenhuutuan@phuxuan.edu.vn::c2f2187f-c609-4eef-89cf-5e852da098f4" providerId="AD" clId="Web-{C794EBA0-D7E6-443B-ABCB-A5CA3F26F5A0}" dt="2020-12-26T07:31:46.724" v="0" actId="1076"/>
          <ac:picMkLst>
            <pc:docMk/>
            <pc:sldMk cId="784438403" sldId="690"/>
            <ac:picMk id="4098" creationId="{00000000-0000-0000-0000-000000000000}"/>
          </ac:picMkLst>
        </pc:picChg>
      </pc:sldChg>
    </pc:docChg>
  </pc:docChgLst>
  <pc:docChgLst>
    <pc:chgData name="Nguyen Van Thuan" userId="S::thuan.nguyenvan@phuxuan.edu.vn::13823351-55ad-4219-96eb-5544122983a4" providerId="AD" clId="Web-{39387B25-2F96-40A9-A917-DAE46F76E675}"/>
    <pc:docChg chg="modSld">
      <pc:chgData name="Nguyen Van Thuan" userId="S::thuan.nguyenvan@phuxuan.edu.vn::13823351-55ad-4219-96eb-5544122983a4" providerId="AD" clId="Web-{39387B25-2F96-40A9-A917-DAE46F76E675}" dt="2020-12-29T07:58:30.735" v="2" actId="1076"/>
      <pc:docMkLst>
        <pc:docMk/>
      </pc:docMkLst>
      <pc:sldChg chg="modSp">
        <pc:chgData name="Nguyen Van Thuan" userId="S::thuan.nguyenvan@phuxuan.edu.vn::13823351-55ad-4219-96eb-5544122983a4" providerId="AD" clId="Web-{39387B25-2F96-40A9-A917-DAE46F76E675}" dt="2020-12-29T07:58:30.735" v="2" actId="1076"/>
        <pc:sldMkLst>
          <pc:docMk/>
          <pc:sldMk cId="4123215316" sldId="701"/>
        </pc:sldMkLst>
        <pc:picChg chg="mod">
          <ac:chgData name="Nguyen Van Thuan" userId="S::thuan.nguyenvan@phuxuan.edu.vn::13823351-55ad-4219-96eb-5544122983a4" providerId="AD" clId="Web-{39387B25-2F96-40A9-A917-DAE46F76E675}" dt="2020-12-29T07:58:30.735" v="2" actId="1076"/>
          <ac:picMkLst>
            <pc:docMk/>
            <pc:sldMk cId="4123215316" sldId="701"/>
            <ac:picMk id="4098" creationId="{00000000-0000-0000-0000-000000000000}"/>
          </ac:picMkLst>
        </pc:picChg>
      </pc:sldChg>
    </pc:docChg>
  </pc:docChgLst>
  <pc:docChgLst>
    <pc:chgData name="Nguyen Hong Linh" userId="S::linh.nguyenhong@phuxuan.edu.vn::abd61b8e-0280-46e9-b555-b415dfbd5d55" providerId="AD" clId="Web-{CC25B222-F283-41DE-935D-9142672B2CD6}"/>
    <pc:docChg chg="modSld">
      <pc:chgData name="Nguyen Hong Linh" userId="S::linh.nguyenhong@phuxuan.edu.vn::abd61b8e-0280-46e9-b555-b415dfbd5d55" providerId="AD" clId="Web-{CC25B222-F283-41DE-935D-9142672B2CD6}" dt="2020-12-29T08:17:45.490" v="1" actId="1076"/>
      <pc:docMkLst>
        <pc:docMk/>
      </pc:docMkLst>
      <pc:sldChg chg="modSp">
        <pc:chgData name="Nguyen Hong Linh" userId="S::linh.nguyenhong@phuxuan.edu.vn::abd61b8e-0280-46e9-b555-b415dfbd5d55" providerId="AD" clId="Web-{CC25B222-F283-41DE-935D-9142672B2CD6}" dt="2020-12-29T08:17:45.490" v="1" actId="1076"/>
        <pc:sldMkLst>
          <pc:docMk/>
          <pc:sldMk cId="698107738" sldId="700"/>
        </pc:sldMkLst>
        <pc:picChg chg="mod">
          <ac:chgData name="Nguyen Hong Linh" userId="S::linh.nguyenhong@phuxuan.edu.vn::abd61b8e-0280-46e9-b555-b415dfbd5d55" providerId="AD" clId="Web-{CC25B222-F283-41DE-935D-9142672B2CD6}" dt="2020-12-29T08:17:45.490" v="1" actId="1076"/>
          <ac:picMkLst>
            <pc:docMk/>
            <pc:sldMk cId="698107738" sldId="700"/>
            <ac:picMk id="3074" creationId="{00000000-0000-0000-0000-000000000000}"/>
          </ac:picMkLst>
        </pc:picChg>
      </pc:sldChg>
    </pc:docChg>
  </pc:docChgLst>
  <pc:docChgLst>
    <pc:chgData name="Le Quoc Khanh" userId="S::khanh.lequoc@phuxuan.edu.vn::4e983eb9-e027-4140-9589-21d150df46c3" providerId="AD" clId="Web-{1A5A119E-9996-445E-B846-980AD13E750F}"/>
    <pc:docChg chg="modSld">
      <pc:chgData name="Le Quoc Khanh" userId="S::khanh.lequoc@phuxuan.edu.vn::4e983eb9-e027-4140-9589-21d150df46c3" providerId="AD" clId="Web-{1A5A119E-9996-445E-B846-980AD13E750F}" dt="2020-12-26T07:21:52.759" v="2" actId="1076"/>
      <pc:docMkLst>
        <pc:docMk/>
      </pc:docMkLst>
      <pc:sldChg chg="modSp">
        <pc:chgData name="Le Quoc Khanh" userId="S::khanh.lequoc@phuxuan.edu.vn::4e983eb9-e027-4140-9589-21d150df46c3" providerId="AD" clId="Web-{1A5A119E-9996-445E-B846-980AD13E750F}" dt="2020-12-26T07:21:52.759" v="2" actId="1076"/>
        <pc:sldMkLst>
          <pc:docMk/>
          <pc:sldMk cId="4123215316" sldId="701"/>
        </pc:sldMkLst>
        <pc:picChg chg="mod">
          <ac:chgData name="Le Quoc Khanh" userId="S::khanh.lequoc@phuxuan.edu.vn::4e983eb9-e027-4140-9589-21d150df46c3" providerId="AD" clId="Web-{1A5A119E-9996-445E-B846-980AD13E750F}" dt="2020-12-26T07:21:52.759" v="2" actId="1076"/>
          <ac:picMkLst>
            <pc:docMk/>
            <pc:sldMk cId="4123215316" sldId="701"/>
            <ac:picMk id="409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12/29/2020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err="1">
                <a:solidFill>
                  <a:srgbClr val="FFCC00"/>
                </a:solidFill>
                <a:latin typeface="Tahoma"/>
                <a:ea typeface="Tahoma"/>
                <a:cs typeface="Tahoma"/>
                <a:sym typeface="Symbol"/>
              </a:rPr>
              <a:t>Môn</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học</a:t>
            </a:r>
            <a:r>
              <a:rPr lang="en-US" sz="1200" b="1" i="1" u="none" strike="noStrike" cap="none" baseline="0">
                <a:solidFill>
                  <a:srgbClr val="FFCC00"/>
                </a:solidFill>
                <a:latin typeface="Tahoma"/>
                <a:ea typeface="Tahoma"/>
                <a:cs typeface="Tahoma"/>
                <a:sym typeface="Symbol"/>
              </a:rPr>
              <a:t> : Back-end: PHP </a:t>
            </a:r>
            <a:r>
              <a:rPr lang="en-US" sz="1200" b="1" i="1" u="none" strike="noStrike" cap="none" baseline="0" err="1">
                <a:solidFill>
                  <a:srgbClr val="FFCC00"/>
                </a:solidFill>
                <a:latin typeface="Tahoma"/>
                <a:ea typeface="Tahoma"/>
                <a:cs typeface="Tahoma"/>
                <a:sym typeface="Symbol"/>
              </a:rPr>
              <a:t>và</a:t>
            </a:r>
            <a:r>
              <a:rPr lang="en-US" sz="1200" b="1" i="1" u="none" strike="noStrike" cap="none" baseline="0">
                <a:solidFill>
                  <a:srgbClr val="FFCC00"/>
                </a:solidFill>
                <a:latin typeface="Tahoma"/>
                <a:ea typeface="Tahoma"/>
                <a:cs typeface="Tahoma"/>
                <a:sym typeface="Symbol"/>
              </a:rPr>
              <a:t> MVC(</a:t>
            </a:r>
            <a:r>
              <a:rPr lang="en-US" sz="1200" b="1" i="1" u="none" strike="noStrike" cap="none" baseline="0" err="1">
                <a:solidFill>
                  <a:srgbClr val="FFCC00"/>
                </a:solidFill>
                <a:latin typeface="Tahoma"/>
                <a:ea typeface="Tahoma"/>
                <a:cs typeface="Tahoma"/>
                <a:sym typeface="Symbol"/>
              </a:rPr>
              <a:t>Laravel</a:t>
            </a:r>
            <a:r>
              <a:rPr lang="en-US" sz="1200" b="1" i="1" u="none" strike="noStrike" cap="none" baseline="0">
                <a:solidFill>
                  <a:srgbClr val="FFCC00"/>
                </a:solidFill>
                <a:latin typeface="Tahoma"/>
                <a:ea typeface="Tahoma"/>
                <a:cs typeface="Tahoma"/>
                <a:sym typeface="Symbol"/>
              </a:rPr>
              <a:t>)                                   </a:t>
            </a: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anose="05000000000000000000"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sz="2400">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freetuts.net/php-function/mysqli_query.html" TargetMode="External"/><Relationship Id="rId2" Type="http://schemas.openxmlformats.org/officeDocument/2006/relationships/hyperlink" Target="https://freetuts.net/php-function/mysqli_real_connect.html" TargetMode="External"/><Relationship Id="rId1" Type="http://schemas.openxmlformats.org/officeDocument/2006/relationships/slideLayout" Target="../slideLayouts/slideLayout2.xml"/><Relationship Id="rId4" Type="http://schemas.openxmlformats.org/officeDocument/2006/relationships/hyperlink" Target="https://freetuts.net/php-function/mysqli_num_row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BAITH/CNTT.WEB1041_TH06.2.docx" TargetMode="External"/><Relationship Id="rId2" Type="http://schemas.openxmlformats.org/officeDocument/2006/relationships/hyperlink" Target="../BAITH/CNTT.WEB1041_TH06.1.docx" TargetMode="External"/><Relationship Id="rId1" Type="http://schemas.openxmlformats.org/officeDocument/2006/relationships/slideLayout" Target="../slideLayouts/slideLayout2.xml"/><Relationship Id="rId4" Type="http://schemas.openxmlformats.org/officeDocument/2006/relationships/hyperlink" Target="../BAITH/CNTT.WEB1041_TH06.3.docx"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lgn="ctr"/>
            <a:r>
              <a:rPr lang="en-US" sz="4000" err="1">
                <a:solidFill>
                  <a:srgbClr val="002060"/>
                </a:solidFill>
                <a:latin typeface="Tahoma" panose="020B0604030504040204" pitchFamily="34" charset="0"/>
                <a:ea typeface="Tahoma" panose="020B0604030504040204" pitchFamily="34" charset="0"/>
                <a:cs typeface="Tahoma" panose="020B0604030504040204" pitchFamily="34" charset="0"/>
              </a:rPr>
              <a:t>KẾT</a:t>
            </a:r>
            <a:r>
              <a:rPr lang="en-US" sz="400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4000" err="1">
                <a:solidFill>
                  <a:srgbClr val="002060"/>
                </a:solidFill>
                <a:latin typeface="Tahoma" panose="020B0604030504040204" pitchFamily="34" charset="0"/>
                <a:ea typeface="Tahoma" panose="020B0604030504040204" pitchFamily="34" charset="0"/>
                <a:cs typeface="Tahoma" panose="020B0604030504040204" pitchFamily="34" charset="0"/>
              </a:rPr>
              <a:t>NỐI</a:t>
            </a:r>
            <a:r>
              <a:rPr lang="en-US" sz="4000">
                <a:solidFill>
                  <a:srgbClr val="002060"/>
                </a:solidFill>
                <a:latin typeface="Tahoma" panose="020B0604030504040204" pitchFamily="34" charset="0"/>
                <a:ea typeface="Tahoma" panose="020B0604030504040204" pitchFamily="34" charset="0"/>
                <a:cs typeface="Tahoma" panose="020B0604030504040204" pitchFamily="34" charset="0"/>
              </a:rPr>
              <a:t> CƠ SỞ DỮ LIỆU MYSQL</a:t>
            </a: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err="1">
                <a:latin typeface="Arial" panose="020B0604020202020204" pitchFamily="34" charset="0"/>
                <a:cs typeface="Arial" panose="020B0604020202020204" pitchFamily="34" charset="0"/>
              </a:rPr>
              <a:t>ThS</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Phan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Thị</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Hoàng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Anh</a:t>
            </a:r>
            <a:endParaRPr lang="en-US" sz="240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Lý</a:t>
            </a:r>
            <a:r>
              <a:rPr lang="en-US"/>
              <a:t> do </a:t>
            </a:r>
            <a:r>
              <a:rPr lang="en-US" err="1"/>
              <a:t>chọn</a:t>
            </a:r>
            <a:r>
              <a:rPr lang="en-US"/>
              <a:t> PDO</a:t>
            </a:r>
          </a:p>
        </p:txBody>
      </p:sp>
      <p:sp>
        <p:nvSpPr>
          <p:cNvPr id="3" name="Content Placeholder 2"/>
          <p:cNvSpPr>
            <a:spLocks noGrp="1"/>
          </p:cNvSpPr>
          <p:nvPr>
            <p:ph idx="1"/>
          </p:nvPr>
        </p:nvSpPr>
        <p:spPr/>
        <p:txBody>
          <a:bodyPr/>
          <a:lstStyle/>
          <a:p>
            <a:r>
              <a:rPr lang="en-US" err="1"/>
              <a:t>Hướng</a:t>
            </a:r>
            <a:r>
              <a:rPr lang="en-US"/>
              <a:t> </a:t>
            </a:r>
            <a:r>
              <a:rPr lang="en-US" err="1"/>
              <a:t>đối</a:t>
            </a:r>
            <a:r>
              <a:rPr lang="en-US"/>
              <a:t> </a:t>
            </a:r>
            <a:r>
              <a:rPr lang="en-US" err="1"/>
              <a:t>tượng</a:t>
            </a:r>
            <a:r>
              <a:rPr lang="en-US"/>
              <a:t>: </a:t>
            </a:r>
            <a:r>
              <a:rPr lang="en-US" err="1"/>
              <a:t>rất</a:t>
            </a:r>
            <a:r>
              <a:rPr lang="en-US"/>
              <a:t> </a:t>
            </a:r>
            <a:r>
              <a:rPr lang="en-US" err="1"/>
              <a:t>phù</a:t>
            </a:r>
            <a:r>
              <a:rPr lang="en-US"/>
              <a:t> </a:t>
            </a:r>
            <a:r>
              <a:rPr lang="en-US" err="1"/>
              <a:t>hợp</a:t>
            </a:r>
            <a:r>
              <a:rPr lang="en-US"/>
              <a:t> </a:t>
            </a:r>
            <a:r>
              <a:rPr lang="en-US" err="1"/>
              <a:t>để</a:t>
            </a:r>
            <a:r>
              <a:rPr lang="en-US"/>
              <a:t> </a:t>
            </a:r>
            <a:r>
              <a:rPr lang="en-US" err="1"/>
              <a:t>chúng</a:t>
            </a:r>
            <a:r>
              <a:rPr lang="en-US"/>
              <a:t> ta </a:t>
            </a:r>
            <a:r>
              <a:rPr lang="en-US" err="1"/>
              <a:t>tích</a:t>
            </a:r>
            <a:r>
              <a:rPr lang="en-US"/>
              <a:t> </a:t>
            </a:r>
            <a:r>
              <a:rPr lang="en-US" err="1"/>
              <a:t>hợp</a:t>
            </a:r>
            <a:r>
              <a:rPr lang="en-US"/>
              <a:t> </a:t>
            </a:r>
            <a:r>
              <a:rPr lang="en-US" err="1"/>
              <a:t>vào</a:t>
            </a:r>
            <a:r>
              <a:rPr lang="en-US"/>
              <a:t> </a:t>
            </a:r>
            <a:r>
              <a:rPr lang="en-US" err="1"/>
              <a:t>mô</a:t>
            </a:r>
            <a:r>
              <a:rPr lang="en-US"/>
              <a:t> </a:t>
            </a:r>
            <a:r>
              <a:rPr lang="en-US" err="1"/>
              <a:t>hình</a:t>
            </a:r>
            <a:r>
              <a:rPr lang="en-US"/>
              <a:t> MVC (</a:t>
            </a:r>
            <a:r>
              <a:rPr lang="en-US" err="1"/>
              <a:t>rất</a:t>
            </a:r>
            <a:r>
              <a:rPr lang="en-US"/>
              <a:t> </a:t>
            </a:r>
            <a:r>
              <a:rPr lang="en-US" err="1"/>
              <a:t>nhiều</a:t>
            </a:r>
            <a:r>
              <a:rPr lang="en-US"/>
              <a:t> framework </a:t>
            </a:r>
            <a:r>
              <a:rPr lang="en-US" err="1"/>
              <a:t>lớn</a:t>
            </a:r>
            <a:r>
              <a:rPr lang="en-US"/>
              <a:t> </a:t>
            </a:r>
            <a:r>
              <a:rPr lang="en-US" err="1"/>
              <a:t>hiện</a:t>
            </a:r>
            <a:r>
              <a:rPr lang="en-US"/>
              <a:t> nay </a:t>
            </a:r>
            <a:r>
              <a:rPr lang="en-US" err="1"/>
              <a:t>điều</a:t>
            </a:r>
            <a:r>
              <a:rPr lang="en-US"/>
              <a:t> </a:t>
            </a:r>
            <a:r>
              <a:rPr lang="en-US" err="1"/>
              <a:t>sử</a:t>
            </a:r>
            <a:r>
              <a:rPr lang="en-US"/>
              <a:t> </a:t>
            </a:r>
            <a:r>
              <a:rPr lang="en-US" err="1"/>
              <a:t>dụng</a:t>
            </a:r>
            <a:r>
              <a:rPr lang="en-US"/>
              <a:t> PDO)</a:t>
            </a:r>
          </a:p>
          <a:p>
            <a:r>
              <a:rPr lang="en-US" err="1"/>
              <a:t>Nhanh</a:t>
            </a:r>
            <a:r>
              <a:rPr lang="en-US"/>
              <a:t> </a:t>
            </a:r>
            <a:r>
              <a:rPr lang="en-US" err="1"/>
              <a:t>và</a:t>
            </a:r>
            <a:r>
              <a:rPr lang="en-US"/>
              <a:t> </a:t>
            </a:r>
            <a:r>
              <a:rPr lang="en-US" err="1"/>
              <a:t>đơn</a:t>
            </a:r>
            <a:r>
              <a:rPr lang="en-US"/>
              <a:t> </a:t>
            </a:r>
            <a:r>
              <a:rPr lang="en-US" err="1"/>
              <a:t>giản</a:t>
            </a:r>
            <a:r>
              <a:rPr lang="en-US"/>
              <a:t>: </a:t>
            </a:r>
            <a:r>
              <a:rPr lang="en-US" err="1"/>
              <a:t>việc</a:t>
            </a:r>
            <a:r>
              <a:rPr lang="en-US"/>
              <a:t> </a:t>
            </a:r>
            <a:r>
              <a:rPr lang="en-US" err="1"/>
              <a:t>thao</a:t>
            </a:r>
            <a:r>
              <a:rPr lang="en-US"/>
              <a:t> </a:t>
            </a:r>
            <a:r>
              <a:rPr lang="en-US" err="1"/>
              <a:t>tác</a:t>
            </a:r>
            <a:r>
              <a:rPr lang="en-US"/>
              <a:t> </a:t>
            </a:r>
            <a:r>
              <a:rPr lang="en-US" err="1"/>
              <a:t>với</a:t>
            </a:r>
            <a:r>
              <a:rPr lang="en-US"/>
              <a:t> </a:t>
            </a:r>
            <a:r>
              <a:rPr lang="en-US" err="1"/>
              <a:t>từng</a:t>
            </a:r>
            <a:r>
              <a:rPr lang="en-US"/>
              <a:t> </a:t>
            </a:r>
            <a:r>
              <a:rPr lang="en-US" err="1"/>
              <a:t>loại</a:t>
            </a:r>
            <a:r>
              <a:rPr lang="en-US"/>
              <a:t> CSDL </a:t>
            </a:r>
            <a:r>
              <a:rPr lang="en-US" err="1"/>
              <a:t>sẽ</a:t>
            </a:r>
            <a:r>
              <a:rPr lang="en-US"/>
              <a:t> do </a:t>
            </a:r>
            <a:r>
              <a:rPr lang="en-US" err="1"/>
              <a:t>từng</a:t>
            </a:r>
            <a:r>
              <a:rPr lang="en-US"/>
              <a:t> driver </a:t>
            </a:r>
            <a:r>
              <a:rPr lang="en-US" err="1"/>
              <a:t>tương</a:t>
            </a:r>
            <a:r>
              <a:rPr lang="en-US"/>
              <a:t> </a:t>
            </a:r>
            <a:r>
              <a:rPr lang="en-US" err="1"/>
              <a:t>ứng</a:t>
            </a:r>
            <a:r>
              <a:rPr lang="en-US"/>
              <a:t> </a:t>
            </a:r>
            <a:r>
              <a:rPr lang="en-US" err="1"/>
              <a:t>đảm</a:t>
            </a:r>
            <a:r>
              <a:rPr lang="en-US"/>
              <a:t> </a:t>
            </a:r>
            <a:r>
              <a:rPr lang="en-US" err="1"/>
              <a:t>nhiệm</a:t>
            </a:r>
            <a:endParaRPr lang="en-US"/>
          </a:p>
          <a:p>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spTree>
    <p:extLst>
      <p:ext uri="{BB962C8B-B14F-4D97-AF65-F5344CB8AC3E}">
        <p14:creationId xmlns:p14="http://schemas.microsoft.com/office/powerpoint/2010/main" val="351245396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err="1"/>
              <a:t>Linh</a:t>
            </a:r>
            <a:r>
              <a:rPr lang="en-US"/>
              <a:t> </a:t>
            </a:r>
            <a:r>
              <a:rPr lang="en-US" err="1"/>
              <a:t>động</a:t>
            </a:r>
            <a:r>
              <a:rPr lang="en-US"/>
              <a:t>: </a:t>
            </a:r>
            <a:r>
              <a:rPr lang="en-US" err="1"/>
              <a:t>để</a:t>
            </a:r>
            <a:r>
              <a:rPr lang="en-US"/>
              <a:t> </a:t>
            </a:r>
            <a:r>
              <a:rPr lang="en-US" err="1"/>
              <a:t>chuyển</a:t>
            </a:r>
            <a:r>
              <a:rPr lang="en-US"/>
              <a:t> </a:t>
            </a:r>
            <a:r>
              <a:rPr lang="en-US" err="1"/>
              <a:t>đổi</a:t>
            </a:r>
            <a:r>
              <a:rPr lang="en-US"/>
              <a:t> sang CSDL </a:t>
            </a:r>
            <a:r>
              <a:rPr lang="en-US" err="1"/>
              <a:t>khác</a:t>
            </a:r>
            <a:r>
              <a:rPr lang="en-US"/>
              <a:t> ta </a:t>
            </a:r>
            <a:r>
              <a:rPr lang="en-US" err="1"/>
              <a:t>chỉ</a:t>
            </a:r>
            <a:r>
              <a:rPr lang="en-US"/>
              <a:t> </a:t>
            </a:r>
            <a:r>
              <a:rPr lang="en-US" err="1"/>
              <a:t>việc</a:t>
            </a:r>
            <a:r>
              <a:rPr lang="en-US"/>
              <a:t> </a:t>
            </a:r>
            <a:r>
              <a:rPr lang="en-US" err="1"/>
              <a:t>thay</a:t>
            </a:r>
            <a:r>
              <a:rPr lang="en-US"/>
              <a:t> </a:t>
            </a:r>
            <a:r>
              <a:rPr lang="en-US" err="1"/>
              <a:t>đổi</a:t>
            </a:r>
            <a:r>
              <a:rPr lang="en-US"/>
              <a:t> </a:t>
            </a:r>
            <a:r>
              <a:rPr lang="en-US" err="1"/>
              <a:t>tên</a:t>
            </a:r>
            <a:r>
              <a:rPr lang="en-US"/>
              <a:t> driver </a:t>
            </a:r>
            <a:r>
              <a:rPr lang="en-US" err="1"/>
              <a:t>tương</a:t>
            </a:r>
            <a:r>
              <a:rPr lang="en-US"/>
              <a:t> </a:t>
            </a:r>
            <a:r>
              <a:rPr lang="en-US" err="1"/>
              <a:t>ứng</a:t>
            </a:r>
            <a:endParaRPr lang="en-US"/>
          </a:p>
          <a:p>
            <a:r>
              <a:rPr lang="en-US"/>
              <a:t>An </a:t>
            </a:r>
            <a:r>
              <a:rPr lang="en-US" err="1"/>
              <a:t>toàn</a:t>
            </a:r>
            <a:r>
              <a:rPr lang="en-US"/>
              <a:t>: </a:t>
            </a:r>
            <a:r>
              <a:rPr lang="en-US" err="1"/>
              <a:t>với</a:t>
            </a:r>
            <a:r>
              <a:rPr lang="en-US"/>
              <a:t> </a:t>
            </a:r>
            <a:r>
              <a:rPr lang="en-US" err="1"/>
              <a:t>giải</a:t>
            </a:r>
            <a:r>
              <a:rPr lang="en-US"/>
              <a:t> </a:t>
            </a:r>
            <a:r>
              <a:rPr lang="en-US" err="1"/>
              <a:t>pháp</a:t>
            </a:r>
            <a:r>
              <a:rPr lang="en-US"/>
              <a:t> </a:t>
            </a:r>
            <a:r>
              <a:rPr lang="en-US" err="1"/>
              <a:t>PDOStatement</a:t>
            </a:r>
            <a:r>
              <a:rPr lang="en-US"/>
              <a:t> </a:t>
            </a:r>
            <a:r>
              <a:rPr lang="en-US" err="1"/>
              <a:t>chúng</a:t>
            </a:r>
            <a:r>
              <a:rPr lang="en-US"/>
              <a:t> ta </a:t>
            </a:r>
            <a:r>
              <a:rPr lang="en-US" err="1"/>
              <a:t>không</a:t>
            </a:r>
            <a:r>
              <a:rPr lang="en-US"/>
              <a:t> </a:t>
            </a:r>
            <a:r>
              <a:rPr lang="en-US" err="1"/>
              <a:t>còn</a:t>
            </a:r>
            <a:r>
              <a:rPr lang="en-US"/>
              <a:t> lo </a:t>
            </a:r>
            <a:r>
              <a:rPr lang="en-US" err="1"/>
              <a:t>sợ</a:t>
            </a:r>
            <a:r>
              <a:rPr lang="en-US"/>
              <a:t> SQL injection </a:t>
            </a:r>
            <a:r>
              <a:rPr lang="en-US" err="1"/>
              <a:t>nữa</a:t>
            </a:r>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8961616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a:latin typeface="Tahoma" panose="020B0604030504040204" pitchFamily="34" charset="0"/>
              <a:cs typeface="Tahoma" panose="020B0604030504040204" pitchFamily="34" charset="0"/>
            </a:endParaRPr>
          </a:p>
          <a:p>
            <a:pPr marL="0" indent="0" algn="ctr">
              <a:buNone/>
            </a:pPr>
            <a:r>
              <a:rPr lang="en-US" b="1" err="1">
                <a:latin typeface="Tahoma" panose="020B0604030504040204" pitchFamily="34" charset="0"/>
                <a:cs typeface="Tahoma" panose="020B0604030504040204" pitchFamily="34" charset="0"/>
              </a:rPr>
              <a:t>KẾT</a:t>
            </a:r>
            <a:r>
              <a:rPr lang="en-US" b="1">
                <a:latin typeface="Tahoma" panose="020B0604030504040204" pitchFamily="34" charset="0"/>
                <a:cs typeface="Tahoma" panose="020B0604030504040204" pitchFamily="34" charset="0"/>
              </a:rPr>
              <a:t> </a:t>
            </a:r>
            <a:r>
              <a:rPr lang="en-US" b="1" err="1">
                <a:latin typeface="Tahoma" panose="020B0604030504040204" pitchFamily="34" charset="0"/>
                <a:cs typeface="Tahoma" panose="020B0604030504040204" pitchFamily="34" charset="0"/>
              </a:rPr>
              <a:t>NỐI</a:t>
            </a:r>
            <a:r>
              <a:rPr lang="en-US" b="1">
                <a:latin typeface="Tahoma" panose="020B0604030504040204" pitchFamily="34" charset="0"/>
                <a:cs typeface="Tahoma" panose="020B0604030504040204" pitchFamily="34" charset="0"/>
              </a:rPr>
              <a:t> MYSQL</a:t>
            </a:r>
            <a:endParaRPr lang="en-US" sz="3600" b="1">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spTree>
    <p:extLst>
      <p:ext uri="{BB962C8B-B14F-4D97-AF65-F5344CB8AC3E}">
        <p14:creationId xmlns:p14="http://schemas.microsoft.com/office/powerpoint/2010/main" val="373051011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Kết</a:t>
            </a:r>
            <a:r>
              <a:rPr lang="en-US"/>
              <a:t> </a:t>
            </a:r>
            <a:r>
              <a:rPr lang="en-US" err="1"/>
              <a:t>nối</a:t>
            </a:r>
            <a:endParaRPr lang="en-US"/>
          </a:p>
        </p:txBody>
      </p:sp>
      <p:sp>
        <p:nvSpPr>
          <p:cNvPr id="3" name="Content Placeholder 2"/>
          <p:cNvSpPr>
            <a:spLocks noGrp="1"/>
          </p:cNvSpPr>
          <p:nvPr>
            <p:ph idx="1"/>
          </p:nvPr>
        </p:nvSpPr>
        <p:spPr/>
        <p:txBody>
          <a:bodyPr/>
          <a:lstStyle/>
          <a:p>
            <a:r>
              <a:rPr lang="en-US" err="1"/>
              <a:t>Kết</a:t>
            </a:r>
            <a:r>
              <a:rPr lang="en-US"/>
              <a:t> </a:t>
            </a:r>
            <a:r>
              <a:rPr lang="en-US" err="1"/>
              <a:t>nối</a:t>
            </a:r>
            <a:r>
              <a:rPr lang="en-US"/>
              <a:t> MySQL </a:t>
            </a:r>
            <a:r>
              <a:rPr lang="en-US" err="1"/>
              <a:t>bằng</a:t>
            </a:r>
            <a:r>
              <a:rPr lang="en-US"/>
              <a:t> </a:t>
            </a:r>
            <a:r>
              <a:rPr lang="en-US" err="1"/>
              <a:t>MySQLi</a:t>
            </a:r>
            <a:r>
              <a:rPr lang="en-US"/>
              <a:t> Object-Oriented</a:t>
            </a:r>
          </a:p>
          <a:p>
            <a:r>
              <a:rPr lang="en-US" err="1"/>
              <a:t>Kết</a:t>
            </a:r>
            <a:r>
              <a:rPr lang="en-US"/>
              <a:t> </a:t>
            </a:r>
            <a:r>
              <a:rPr lang="en-US" err="1"/>
              <a:t>nối</a:t>
            </a:r>
            <a:r>
              <a:rPr lang="en-US"/>
              <a:t> MySQL </a:t>
            </a:r>
            <a:r>
              <a:rPr lang="en-US" err="1"/>
              <a:t>bằng</a:t>
            </a:r>
            <a:r>
              <a:rPr lang="en-US"/>
              <a:t> </a:t>
            </a:r>
            <a:r>
              <a:rPr lang="en-US" err="1"/>
              <a:t>MySQLi</a:t>
            </a:r>
            <a:r>
              <a:rPr lang="en-US"/>
              <a:t> Procedural</a:t>
            </a:r>
          </a:p>
          <a:p>
            <a:r>
              <a:rPr lang="en-US" err="1"/>
              <a:t>Kết</a:t>
            </a:r>
            <a:r>
              <a:rPr lang="en-US"/>
              <a:t> </a:t>
            </a:r>
            <a:r>
              <a:rPr lang="en-US" err="1"/>
              <a:t>nối</a:t>
            </a:r>
            <a:r>
              <a:rPr lang="en-US"/>
              <a:t> MySQL </a:t>
            </a:r>
            <a:r>
              <a:rPr lang="en-US" err="1"/>
              <a:t>bằng</a:t>
            </a:r>
            <a:r>
              <a:rPr lang="en-US"/>
              <a:t>  </a:t>
            </a:r>
            <a:r>
              <a:rPr lang="en-US" err="1"/>
              <a:t>PDO</a:t>
            </a:r>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spTree>
    <p:extLst>
      <p:ext uri="{BB962C8B-B14F-4D97-AF65-F5344CB8AC3E}">
        <p14:creationId xmlns:p14="http://schemas.microsoft.com/office/powerpoint/2010/main" val="766016451"/>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Kết</a:t>
            </a:r>
            <a:r>
              <a:rPr lang="en-US"/>
              <a:t> </a:t>
            </a:r>
            <a:r>
              <a:rPr lang="en-US" err="1"/>
              <a:t>nối</a:t>
            </a:r>
            <a:r>
              <a:rPr lang="en-US"/>
              <a:t> MySQL </a:t>
            </a:r>
            <a:r>
              <a:rPr lang="en-US" err="1"/>
              <a:t>bằng</a:t>
            </a:r>
            <a:r>
              <a:rPr lang="en-US"/>
              <a:t> </a:t>
            </a:r>
            <a:r>
              <a:rPr lang="en-US" err="1"/>
              <a:t>MySQLi</a:t>
            </a:r>
            <a:r>
              <a:rPr lang="en-US"/>
              <a:t> Object-Oriented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84" y="2120800"/>
            <a:ext cx="8153400" cy="358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02020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Kết</a:t>
            </a:r>
            <a:r>
              <a:rPr lang="en-US"/>
              <a:t> </a:t>
            </a:r>
            <a:r>
              <a:rPr lang="en-US" err="1"/>
              <a:t>nối</a:t>
            </a:r>
            <a:r>
              <a:rPr lang="en-US"/>
              <a:t> MySQL </a:t>
            </a:r>
            <a:r>
              <a:rPr lang="en-US" err="1"/>
              <a:t>bằng</a:t>
            </a:r>
            <a:r>
              <a:rPr lang="en-US"/>
              <a:t> </a:t>
            </a:r>
            <a:r>
              <a:rPr lang="en-US" err="1"/>
              <a:t>MySQLi</a:t>
            </a:r>
            <a:r>
              <a:rPr lang="en-US"/>
              <a:t> Procedural</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725" y="1891322"/>
            <a:ext cx="8560870" cy="3873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438403"/>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Kết</a:t>
            </a:r>
            <a:r>
              <a:rPr lang="en-US"/>
              <a:t> </a:t>
            </a:r>
            <a:r>
              <a:rPr lang="en-US" err="1"/>
              <a:t>nối</a:t>
            </a:r>
            <a:r>
              <a:rPr lang="en-US"/>
              <a:t> MySQL </a:t>
            </a:r>
            <a:r>
              <a:rPr lang="en-US" err="1"/>
              <a:t>bằng</a:t>
            </a:r>
            <a:r>
              <a:rPr lang="en-US"/>
              <a:t>  </a:t>
            </a:r>
            <a:r>
              <a:rPr lang="en-US" err="1"/>
              <a:t>PDO</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905000"/>
            <a:ext cx="7848600" cy="396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38443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err="1"/>
              <a:t>MySQLi</a:t>
            </a:r>
            <a:r>
              <a:rPr lang="en-US"/>
              <a:t> Object-Oriented</a:t>
            </a:r>
          </a:p>
          <a:p>
            <a:endParaRPr lang="en-US"/>
          </a:p>
          <a:p>
            <a:endParaRPr lang="en-US"/>
          </a:p>
          <a:p>
            <a:endParaRPr lang="en-US"/>
          </a:p>
          <a:p>
            <a:r>
              <a:rPr lang="en-US" err="1"/>
              <a:t>Đối</a:t>
            </a:r>
            <a:r>
              <a:rPr lang="en-US"/>
              <a:t> </a:t>
            </a:r>
            <a:r>
              <a:rPr lang="en-US" err="1"/>
              <a:t>với</a:t>
            </a:r>
            <a:r>
              <a:rPr lang="en-US"/>
              <a:t> </a:t>
            </a:r>
            <a:r>
              <a:rPr lang="en-US" err="1"/>
              <a:t>MySQLi</a:t>
            </a:r>
            <a:r>
              <a:rPr lang="en-US"/>
              <a:t> Procedural</a:t>
            </a:r>
          </a:p>
        </p:txBody>
      </p:sp>
      <p:sp>
        <p:nvSpPr>
          <p:cNvPr id="6" name="Content Placeholder 5"/>
          <p:cNvSpPr>
            <a:spLocks noGrp="1"/>
          </p:cNvSpPr>
          <p:nvPr>
            <p:ph sz="half" idx="2"/>
          </p:nvPr>
        </p:nvSpPr>
        <p:spPr/>
        <p:txBody>
          <a:bodyPr/>
          <a:lstStyle/>
          <a:p>
            <a:r>
              <a:rPr lang="en-US" err="1"/>
              <a:t>Đối</a:t>
            </a:r>
            <a:r>
              <a:rPr lang="en-US"/>
              <a:t> </a:t>
            </a:r>
            <a:r>
              <a:rPr lang="en-US" err="1"/>
              <a:t>với</a:t>
            </a:r>
            <a:r>
              <a:rPr lang="en-US"/>
              <a:t> </a:t>
            </a:r>
            <a:r>
              <a:rPr lang="en-US" err="1"/>
              <a:t>PDO</a:t>
            </a:r>
            <a:endParaRPr lang="en-US"/>
          </a:p>
          <a:p>
            <a:endParaRPr lang="en-US"/>
          </a:p>
        </p:txBody>
      </p:sp>
      <p:sp>
        <p:nvSpPr>
          <p:cNvPr id="4" name="Slide Number Placeholder 3"/>
          <p:cNvSpPr>
            <a:spLocks noGrp="1"/>
          </p:cNvSpPr>
          <p:nvPr>
            <p:ph type="sldNum" sz="quarter" idx="4294967295"/>
          </p:nvPr>
        </p:nvSpPr>
        <p:spPr>
          <a:xfrm>
            <a:off x="11172825" y="6356350"/>
            <a:ext cx="1016000" cy="365125"/>
          </a:xfrm>
        </p:spPr>
        <p:txBody>
          <a:bodyPr/>
          <a:lstStyle/>
          <a:p>
            <a:pPr>
              <a:defRPr/>
            </a:pPr>
            <a:fld id="{0A2CCCF8-9ECF-4463-905F-6DDFF4237F28}" type="slidenum">
              <a:rPr lang="en-US" smtClean="0"/>
              <a:pPr>
                <a:defRPr/>
              </a:pPr>
              <a:t>17</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2" y="2472612"/>
            <a:ext cx="2881312" cy="9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4495800"/>
            <a:ext cx="3200400" cy="9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212" y="2595671"/>
            <a:ext cx="2971800" cy="902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a:spLocks noGrp="1"/>
          </p:cNvSpPr>
          <p:nvPr>
            <p:ph type="title"/>
          </p:nvPr>
        </p:nvSpPr>
        <p:spPr>
          <a:xfrm>
            <a:off x="609441" y="704850"/>
            <a:ext cx="10969943" cy="1143000"/>
          </a:xfrm>
        </p:spPr>
        <p:txBody>
          <a:bodyPr/>
          <a:lstStyle/>
          <a:p>
            <a:pPr algn="r"/>
            <a:r>
              <a:rPr lang="en-US" sz="4400" b="1" err="1">
                <a:solidFill>
                  <a:srgbClr val="FFC000"/>
                </a:solidFill>
              </a:rPr>
              <a:t>Đóng</a:t>
            </a:r>
            <a:r>
              <a:rPr lang="en-US" sz="4400" b="1">
                <a:solidFill>
                  <a:srgbClr val="FFC000"/>
                </a:solidFill>
              </a:rPr>
              <a:t> </a:t>
            </a:r>
            <a:r>
              <a:rPr lang="en-US" sz="4400" b="1" err="1">
                <a:solidFill>
                  <a:srgbClr val="FFC000"/>
                </a:solidFill>
              </a:rPr>
              <a:t>kết</a:t>
            </a:r>
            <a:r>
              <a:rPr lang="en-US" sz="4400" b="1">
                <a:solidFill>
                  <a:srgbClr val="FFC000"/>
                </a:solidFill>
              </a:rPr>
              <a:t> </a:t>
            </a:r>
            <a:r>
              <a:rPr lang="en-US" sz="4400" b="1" err="1">
                <a:solidFill>
                  <a:srgbClr val="FFC000"/>
                </a:solidFill>
              </a:rPr>
              <a:t>nối</a:t>
            </a:r>
            <a:r>
              <a:rPr lang="en-US" sz="4400" b="1">
                <a:solidFill>
                  <a:srgbClr val="FFC000"/>
                </a:solidFill>
              </a:rPr>
              <a:t> MySQL </a:t>
            </a:r>
          </a:p>
        </p:txBody>
      </p:sp>
    </p:spTree>
    <p:extLst>
      <p:ext uri="{BB962C8B-B14F-4D97-AF65-F5344CB8AC3E}">
        <p14:creationId xmlns:p14="http://schemas.microsoft.com/office/powerpoint/2010/main" val="1709435813"/>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Một</a:t>
            </a:r>
            <a:r>
              <a:rPr lang="en-US"/>
              <a:t> </a:t>
            </a:r>
            <a:r>
              <a:rPr lang="en-US" err="1"/>
              <a:t>số</a:t>
            </a:r>
            <a:r>
              <a:rPr lang="en-US"/>
              <a:t> </a:t>
            </a:r>
            <a:r>
              <a:rPr lang="en-US" err="1"/>
              <a:t>hàm</a:t>
            </a:r>
            <a:r>
              <a:rPr lang="en-US"/>
              <a:t> </a:t>
            </a:r>
            <a:r>
              <a:rPr lang="en-US" err="1"/>
              <a:t>trong</a:t>
            </a:r>
            <a:r>
              <a:rPr lang="en-US"/>
              <a:t> </a:t>
            </a:r>
            <a:r>
              <a:rPr lang="en-US" err="1"/>
              <a:t>MySQLi</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18258902"/>
              </p:ext>
            </p:extLst>
          </p:nvPr>
        </p:nvGraphicFramePr>
        <p:xfrm>
          <a:off x="303212" y="1966913"/>
          <a:ext cx="11734800" cy="3054978"/>
        </p:xfrm>
        <a:graphic>
          <a:graphicData uri="http://schemas.openxmlformats.org/drawingml/2006/table">
            <a:tbl>
              <a:tblPr/>
              <a:tblGrid>
                <a:gridCol w="4156075">
                  <a:extLst>
                    <a:ext uri="{9D8B030D-6E8A-4147-A177-3AD203B41FA5}">
                      <a16:colId xmlns:a16="http://schemas.microsoft.com/office/drawing/2014/main" val="20000"/>
                    </a:ext>
                  </a:extLst>
                </a:gridCol>
                <a:gridCol w="7578725">
                  <a:extLst>
                    <a:ext uri="{9D8B030D-6E8A-4147-A177-3AD203B41FA5}">
                      <a16:colId xmlns:a16="http://schemas.microsoft.com/office/drawing/2014/main" val="20001"/>
                    </a:ext>
                  </a:extLst>
                </a:gridCol>
              </a:tblGrid>
              <a:tr h="414195">
                <a:tc>
                  <a:txBody>
                    <a:bodyPr/>
                    <a:lstStyle/>
                    <a:p>
                      <a:pPr algn="l"/>
                      <a:r>
                        <a:rPr lang="en-US" sz="3200" u="none" strike="noStrike" err="1">
                          <a:solidFill>
                            <a:srgbClr val="F09217"/>
                          </a:solidFill>
                          <a:effectLst/>
                          <a:latin typeface="Times New Roman" pitchFamily="18" charset="0"/>
                          <a:cs typeface="Times New Roman" pitchFamily="18" charset="0"/>
                          <a:hlinkClick r:id="rId2" tooltip="mysqli_real_connect()"/>
                        </a:rPr>
                        <a:t>mysqli_real_connect</a:t>
                      </a:r>
                      <a:r>
                        <a:rPr lang="en-US" sz="3200" u="none" strike="noStrike">
                          <a:solidFill>
                            <a:srgbClr val="F09217"/>
                          </a:solidFill>
                          <a:effectLst/>
                          <a:latin typeface="Times New Roman" pitchFamily="18" charset="0"/>
                          <a:cs typeface="Times New Roman" pitchFamily="18" charset="0"/>
                          <a:hlinkClick r:id="rId2" tooltip="mysqli_real_connect()"/>
                        </a:rPr>
                        <a:t>()</a:t>
                      </a:r>
                      <a:endParaRPr lang="en-US" sz="3200">
                        <a:effectLst/>
                        <a:latin typeface="Times New Roman" pitchFamily="18" charset="0"/>
                        <a:cs typeface="Times New Roman" pitchFamily="18" charset="0"/>
                      </a:endParaRP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3200">
                          <a:effectLst/>
                          <a:latin typeface="Times New Roman" pitchFamily="18" charset="0"/>
                          <a:cs typeface="Times New Roman" pitchFamily="18" charset="0"/>
                        </a:rPr>
                        <a:t>Hàm mysqli_real_connect() sẽ khởi tạo kết nối đến máy chủ MySQL.</a:t>
                      </a: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4195">
                <a:tc>
                  <a:txBody>
                    <a:bodyPr/>
                    <a:lstStyle/>
                    <a:p>
                      <a:pPr algn="l"/>
                      <a:r>
                        <a:rPr lang="en-US" sz="3200" u="none" strike="noStrike" err="1">
                          <a:solidFill>
                            <a:srgbClr val="F09217"/>
                          </a:solidFill>
                          <a:effectLst/>
                          <a:latin typeface="Times New Roman" pitchFamily="18" charset="0"/>
                          <a:cs typeface="Times New Roman" pitchFamily="18" charset="0"/>
                          <a:hlinkClick r:id="rId3" tooltip="mysqli_query()"/>
                        </a:rPr>
                        <a:t>mysqli_query</a:t>
                      </a:r>
                      <a:r>
                        <a:rPr lang="en-US" sz="3200" u="none" strike="noStrike">
                          <a:solidFill>
                            <a:srgbClr val="F09217"/>
                          </a:solidFill>
                          <a:effectLst/>
                          <a:latin typeface="Times New Roman" pitchFamily="18" charset="0"/>
                          <a:cs typeface="Times New Roman" pitchFamily="18" charset="0"/>
                          <a:hlinkClick r:id="rId3" tooltip="mysqli_query()"/>
                        </a:rPr>
                        <a:t>()</a:t>
                      </a:r>
                      <a:endParaRPr lang="en-US" sz="3200">
                        <a:effectLst/>
                        <a:latin typeface="Times New Roman" pitchFamily="18" charset="0"/>
                        <a:cs typeface="Times New Roman" pitchFamily="18" charset="0"/>
                      </a:endParaRP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3200">
                          <a:effectLst/>
                          <a:latin typeface="Times New Roman" pitchFamily="18" charset="0"/>
                          <a:cs typeface="Times New Roman" pitchFamily="18" charset="0"/>
                        </a:rPr>
                        <a:t>Hàm mysqli_query() sẽ thực hiện truy vấn đối với cơ sở dữ liệu.</a:t>
                      </a: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0452">
                <a:tc>
                  <a:txBody>
                    <a:bodyPr/>
                    <a:lstStyle/>
                    <a:p>
                      <a:pPr algn="l"/>
                      <a:r>
                        <a:rPr lang="en-US" sz="3200" u="none" strike="noStrike" err="1">
                          <a:solidFill>
                            <a:srgbClr val="F09217"/>
                          </a:solidFill>
                          <a:effectLst/>
                          <a:latin typeface="Times New Roman" pitchFamily="18" charset="0"/>
                          <a:cs typeface="Times New Roman" pitchFamily="18" charset="0"/>
                          <a:hlinkClick r:id="rId4" tooltip="mysqli_num_rows()"/>
                        </a:rPr>
                        <a:t>mysqli_num_rows</a:t>
                      </a:r>
                      <a:r>
                        <a:rPr lang="en-US" sz="3200" u="none" strike="noStrike">
                          <a:solidFill>
                            <a:srgbClr val="F09217"/>
                          </a:solidFill>
                          <a:effectLst/>
                          <a:latin typeface="Times New Roman" pitchFamily="18" charset="0"/>
                          <a:cs typeface="Times New Roman" pitchFamily="18" charset="0"/>
                          <a:hlinkClick r:id="rId4" tooltip="mysqli_num_rows()"/>
                        </a:rPr>
                        <a:t>()</a:t>
                      </a:r>
                      <a:endParaRPr lang="en-US" sz="3200">
                        <a:effectLst/>
                        <a:latin typeface="Times New Roman" pitchFamily="18" charset="0"/>
                        <a:cs typeface="Times New Roman" pitchFamily="18" charset="0"/>
                      </a:endParaRP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3200" err="1">
                          <a:effectLst/>
                          <a:latin typeface="Times New Roman" pitchFamily="18" charset="0"/>
                          <a:cs typeface="Times New Roman" pitchFamily="18" charset="0"/>
                        </a:rPr>
                        <a:t>Hàm</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mysqli_num_rows</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sẽ</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trả</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về</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số</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hàng</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trong</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tập</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hợp</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kết</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quả</a:t>
                      </a:r>
                      <a:endParaRPr lang="en-US" sz="3200">
                        <a:effectLst/>
                        <a:latin typeface="Times New Roman" pitchFamily="18" charset="0"/>
                        <a:cs typeface="Times New Roman" pitchFamily="18" charset="0"/>
                      </a:endParaRP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8" name="TextBox 7"/>
          <p:cNvSpPr txBox="1"/>
          <p:nvPr/>
        </p:nvSpPr>
        <p:spPr>
          <a:xfrm>
            <a:off x="989012" y="4965441"/>
            <a:ext cx="10439400" cy="1077218"/>
          </a:xfrm>
          <a:prstGeom prst="rect">
            <a:avLst/>
          </a:prstGeom>
          <a:noFill/>
          <a:ln>
            <a:solidFill>
              <a:schemeClr val="bg2"/>
            </a:solidFill>
          </a:ln>
        </p:spPr>
        <p:txBody>
          <a:bodyPr wrap="square" rtlCol="0">
            <a:spAutoFit/>
          </a:bodyPr>
          <a:lstStyle/>
          <a:p>
            <a:r>
              <a:rPr lang="en-US" sz="3200"/>
              <a:t>Link </a:t>
            </a:r>
            <a:r>
              <a:rPr lang="en-US" sz="3200" err="1"/>
              <a:t>tham</a:t>
            </a:r>
            <a:r>
              <a:rPr lang="en-US" sz="3200"/>
              <a:t> </a:t>
            </a:r>
            <a:r>
              <a:rPr lang="en-US" sz="3200" err="1"/>
              <a:t>khảo</a:t>
            </a:r>
            <a:r>
              <a:rPr lang="en-US" sz="3200"/>
              <a:t>: </a:t>
            </a:r>
          </a:p>
          <a:p>
            <a:r>
              <a:rPr lang="en-US" sz="3200"/>
              <a:t>https://freetuts.net/php-function/mysqli-function</a:t>
            </a:r>
          </a:p>
        </p:txBody>
      </p:sp>
    </p:spTree>
    <p:extLst>
      <p:ext uri="{BB962C8B-B14F-4D97-AF65-F5344CB8AC3E}">
        <p14:creationId xmlns:p14="http://schemas.microsoft.com/office/powerpoint/2010/main" val="3570200571"/>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a:latin typeface="Tahoma" panose="020B0604030504040204" pitchFamily="34" charset="0"/>
              <a:cs typeface="Tahoma" panose="020B0604030504040204" pitchFamily="34" charset="0"/>
            </a:endParaRPr>
          </a:p>
          <a:p>
            <a:pPr marL="0" indent="0" algn="ctr">
              <a:buNone/>
            </a:pPr>
            <a:r>
              <a:rPr lang="en-US" b="1">
                <a:latin typeface="Tahoma" panose="020B0604030504040204" pitchFamily="34" charset="0"/>
                <a:cs typeface="Tahoma" panose="020B0604030504040204" pitchFamily="34" charset="0"/>
              </a:rPr>
              <a:t>SELECT, INSERT </a:t>
            </a:r>
            <a:r>
              <a:rPr lang="en-US" b="1" err="1">
                <a:latin typeface="Tahoma" panose="020B0604030504040204" pitchFamily="34" charset="0"/>
                <a:cs typeface="Tahoma" panose="020B0604030504040204" pitchFamily="34" charset="0"/>
              </a:rPr>
              <a:t>TỪ</a:t>
            </a:r>
            <a:r>
              <a:rPr lang="en-US" b="1">
                <a:latin typeface="Tahoma" panose="020B0604030504040204" pitchFamily="34" charset="0"/>
                <a:cs typeface="Tahoma" panose="020B0604030504040204" pitchFamily="34" charset="0"/>
              </a:rPr>
              <a:t> </a:t>
            </a:r>
            <a:r>
              <a:rPr lang="en-US" b="1" err="1">
                <a:latin typeface="Tahoma" panose="020B0604030504040204" pitchFamily="34" charset="0"/>
                <a:cs typeface="Tahoma" panose="020B0604030504040204" pitchFamily="34" charset="0"/>
              </a:rPr>
              <a:t>CSDL</a:t>
            </a:r>
            <a:endParaRPr lang="en-US" b="1">
              <a:latin typeface="Tahoma" panose="020B0604030504040204" pitchFamily="34" charset="0"/>
              <a:cs typeface="Tahoma" panose="020B0604030504040204" pitchFamily="34" charset="0"/>
            </a:endParaRPr>
          </a:p>
          <a:p>
            <a:pPr marL="0" indent="0" algn="ctr">
              <a:buNone/>
            </a:pPr>
            <a:r>
              <a:rPr lang="en-US" b="1" err="1">
                <a:latin typeface="Tahoma" panose="020B0604030504040204" pitchFamily="34" charset="0"/>
                <a:cs typeface="Tahoma" panose="020B0604030504040204" pitchFamily="34" charset="0"/>
              </a:rPr>
              <a:t>TRONG</a:t>
            </a:r>
            <a:r>
              <a:rPr lang="en-US" b="1">
                <a:latin typeface="Tahoma" panose="020B0604030504040204" pitchFamily="34" charset="0"/>
                <a:cs typeface="Tahoma" panose="020B0604030504040204" pitchFamily="34" charset="0"/>
              </a:rPr>
              <a:t> </a:t>
            </a:r>
            <a:r>
              <a:rPr lang="en-US" b="1" err="1">
                <a:latin typeface="Tahoma" panose="020B0604030504040204" pitchFamily="34" charset="0"/>
                <a:cs typeface="Tahoma" panose="020B0604030504040204" pitchFamily="34" charset="0"/>
              </a:rPr>
              <a:t>PHP</a:t>
            </a:r>
            <a:endParaRPr lang="en-US" b="1">
              <a:latin typeface="Tahoma" panose="020B0604030504040204" pitchFamily="34" charset="0"/>
              <a:cs typeface="Tahoma" panose="020B0604030504040204" pitchFamily="34" charset="0"/>
            </a:endParaRPr>
          </a:p>
          <a:p>
            <a:pPr marL="0" indent="0" algn="ctr">
              <a:buNone/>
            </a:pPr>
            <a:endParaRPr lang="en-US" sz="3600" b="1">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spTree>
    <p:extLst>
      <p:ext uri="{BB962C8B-B14F-4D97-AF65-F5344CB8AC3E}">
        <p14:creationId xmlns:p14="http://schemas.microsoft.com/office/powerpoint/2010/main" val="160148711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Nội</a:t>
            </a:r>
            <a:r>
              <a:rPr lang="en-US"/>
              <a:t> dung</a:t>
            </a:r>
          </a:p>
        </p:txBody>
      </p:sp>
      <p:sp>
        <p:nvSpPr>
          <p:cNvPr id="3" name="Content Placeholder 2"/>
          <p:cNvSpPr>
            <a:spLocks noGrp="1"/>
          </p:cNvSpPr>
          <p:nvPr>
            <p:ph idx="1"/>
          </p:nvPr>
        </p:nvSpPr>
        <p:spPr/>
        <p:txBody>
          <a:bodyPr/>
          <a:lstStyle/>
          <a:p>
            <a:r>
              <a:rPr lang="en-US" spc="-5" err="1">
                <a:latin typeface="Times New Roman"/>
                <a:cs typeface="Times New Roman"/>
              </a:rPr>
              <a:t>MySQLi</a:t>
            </a:r>
            <a:r>
              <a:rPr lang="en-US" spc="-5">
                <a:latin typeface="Times New Roman"/>
                <a:cs typeface="Times New Roman"/>
              </a:rPr>
              <a:t> hay </a:t>
            </a:r>
            <a:r>
              <a:rPr lang="en-US" spc="-5" err="1">
                <a:latin typeface="Times New Roman"/>
                <a:cs typeface="Times New Roman"/>
              </a:rPr>
              <a:t>PDO</a:t>
            </a:r>
            <a:endParaRPr lang="en-US" spc="-5">
              <a:latin typeface="Times New Roman"/>
              <a:cs typeface="Times New Roman"/>
            </a:endParaRPr>
          </a:p>
          <a:p>
            <a:r>
              <a:rPr lang="en-US" spc="-5" err="1">
                <a:latin typeface="Times New Roman"/>
                <a:cs typeface="Times New Roman"/>
              </a:rPr>
              <a:t>Kết</a:t>
            </a:r>
            <a:r>
              <a:rPr lang="en-US" spc="-5">
                <a:latin typeface="Times New Roman"/>
                <a:cs typeface="Times New Roman"/>
              </a:rPr>
              <a:t> </a:t>
            </a:r>
            <a:r>
              <a:rPr lang="en-US" spc="-5" err="1">
                <a:latin typeface="Times New Roman"/>
                <a:cs typeface="Times New Roman"/>
              </a:rPr>
              <a:t>nối</a:t>
            </a:r>
            <a:r>
              <a:rPr lang="en-US" spc="-5">
                <a:latin typeface="Times New Roman"/>
                <a:cs typeface="Times New Roman"/>
              </a:rPr>
              <a:t> MySQL</a:t>
            </a:r>
          </a:p>
          <a:p>
            <a:r>
              <a:rPr lang="en-US" spc="-5" err="1">
                <a:latin typeface="Times New Roman"/>
                <a:cs typeface="Times New Roman"/>
              </a:rPr>
              <a:t>Tạo</a:t>
            </a:r>
            <a:r>
              <a:rPr lang="en-US" spc="-5">
                <a:latin typeface="Times New Roman"/>
                <a:cs typeface="Times New Roman"/>
              </a:rPr>
              <a:t> DB, Table </a:t>
            </a:r>
            <a:r>
              <a:rPr lang="en-US" spc="-5" err="1">
                <a:latin typeface="Times New Roman"/>
                <a:cs typeface="Times New Roman"/>
              </a:rPr>
              <a:t>bằng</a:t>
            </a:r>
            <a:r>
              <a:rPr lang="en-US" spc="-5">
                <a:latin typeface="Times New Roman"/>
                <a:cs typeface="Times New Roman"/>
              </a:rPr>
              <a:t> code </a:t>
            </a:r>
            <a:r>
              <a:rPr lang="en-US" spc="-5" err="1">
                <a:latin typeface="Times New Roman"/>
                <a:cs typeface="Times New Roman"/>
              </a:rPr>
              <a:t>PHP</a:t>
            </a:r>
            <a:endParaRPr lang="vi-VN">
              <a:latin typeface="Times New Roman"/>
              <a:cs typeface="Times New Roman"/>
            </a:endParaRP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80395443"/>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SELECT</a:t>
            </a:r>
          </a:p>
        </p:txBody>
      </p:sp>
      <p:sp>
        <p:nvSpPr>
          <p:cNvPr id="3" name="Content Placeholder 2"/>
          <p:cNvSpPr>
            <a:spLocks noGrp="1"/>
          </p:cNvSpPr>
          <p:nvPr>
            <p:ph idx="1"/>
          </p:nvPr>
        </p:nvSpPr>
        <p:spPr/>
        <p:txBody>
          <a:bodyPr/>
          <a:lstStyle/>
          <a:p>
            <a:r>
              <a:rPr lang="en-US" err="1"/>
              <a:t>Cú</a:t>
            </a:r>
            <a:r>
              <a:rPr lang="en-US"/>
              <a:t> </a:t>
            </a:r>
            <a:r>
              <a:rPr lang="en-US" err="1"/>
              <a:t>pháp</a:t>
            </a:r>
            <a:r>
              <a:rPr lang="en-US"/>
              <a:t>:</a:t>
            </a:r>
          </a:p>
          <a:p>
            <a:endParaRPr lang="en-US"/>
          </a:p>
          <a:p>
            <a:endParaRPr lang="en-US"/>
          </a:p>
          <a:p>
            <a:r>
              <a:rPr lang="en-US" err="1"/>
              <a:t>Ví</a:t>
            </a:r>
            <a:r>
              <a:rPr lang="en-US"/>
              <a:t> </a:t>
            </a:r>
            <a:r>
              <a:rPr lang="en-US" err="1"/>
              <a:t>dụ</a:t>
            </a:r>
            <a:r>
              <a:rPr lang="en-US"/>
              <a:t>:</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612" y="2438399"/>
            <a:ext cx="5791200" cy="174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4102" y="4495800"/>
            <a:ext cx="66541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231878"/>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22" y="599536"/>
            <a:ext cx="9895302" cy="55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215316"/>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a:t>
            </a:r>
          </a:p>
        </p:txBody>
      </p:sp>
      <p:sp>
        <p:nvSpPr>
          <p:cNvPr id="3" name="Content Placeholder 2"/>
          <p:cNvSpPr>
            <a:spLocks noGrp="1"/>
          </p:cNvSpPr>
          <p:nvPr>
            <p:ph idx="1"/>
          </p:nvPr>
        </p:nvSpPr>
        <p:spPr/>
        <p:txBody>
          <a:bodyPr/>
          <a:lstStyle/>
          <a:p>
            <a:r>
              <a:rPr lang="en-US" err="1"/>
              <a:t>Cú</a:t>
            </a:r>
            <a:r>
              <a:rPr lang="en-US"/>
              <a:t> </a:t>
            </a:r>
            <a:r>
              <a:rPr lang="en-US" err="1"/>
              <a:t>pháp</a:t>
            </a:r>
            <a:r>
              <a:rPr lang="en-US"/>
              <a:t>:</a:t>
            </a:r>
          </a:p>
          <a:p>
            <a:endParaRPr lang="en-US"/>
          </a:p>
          <a:p>
            <a:endParaRPr lang="en-US"/>
          </a:p>
          <a:p>
            <a:r>
              <a:rPr lang="en-US" err="1"/>
              <a:t>Ví</a:t>
            </a:r>
            <a:r>
              <a:rPr lang="en-US"/>
              <a:t> </a:t>
            </a:r>
            <a:r>
              <a:rPr lang="en-US" err="1"/>
              <a:t>dụ</a:t>
            </a:r>
            <a:r>
              <a:rPr lang="en-US"/>
              <a:t>:</a:t>
            </a:r>
          </a:p>
          <a:p>
            <a:endParaRPr lang="en-US"/>
          </a:p>
          <a:p>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836" y="2133600"/>
            <a:ext cx="6781801" cy="156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86047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51" y="2150512"/>
            <a:ext cx="11563074" cy="242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0920339"/>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914400"/>
            <a:ext cx="8686800" cy="51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10773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Tóm</a:t>
            </a:r>
            <a:r>
              <a:rPr lang="en-US"/>
              <a:t> </a:t>
            </a:r>
            <a:r>
              <a:rPr lang="en-US" err="1"/>
              <a:t>tắt</a:t>
            </a:r>
            <a:endParaRPr lang="en-US"/>
          </a:p>
        </p:txBody>
      </p:sp>
      <p:sp>
        <p:nvSpPr>
          <p:cNvPr id="3" name="Content Placeholder 2"/>
          <p:cNvSpPr>
            <a:spLocks noGrp="1"/>
          </p:cNvSpPr>
          <p:nvPr>
            <p:ph idx="1"/>
          </p:nvPr>
        </p:nvSpPr>
        <p:spPr/>
        <p:txBody>
          <a:bodyPr/>
          <a:lstStyle/>
          <a:p>
            <a:r>
              <a:rPr lang="en-US" spc="-5" err="1">
                <a:latin typeface="Times New Roman"/>
                <a:cs typeface="Times New Roman"/>
              </a:rPr>
              <a:t>Thực</a:t>
            </a:r>
            <a:r>
              <a:rPr lang="en-US" spc="-5">
                <a:latin typeface="Times New Roman"/>
                <a:cs typeface="Times New Roman"/>
              </a:rPr>
              <a:t> </a:t>
            </a:r>
            <a:r>
              <a:rPr lang="en-US" spc="-5" err="1">
                <a:latin typeface="Times New Roman"/>
                <a:cs typeface="Times New Roman"/>
              </a:rPr>
              <a:t>hiện</a:t>
            </a:r>
            <a:r>
              <a:rPr lang="en-US" spc="-5">
                <a:latin typeface="Times New Roman"/>
                <a:cs typeface="Times New Roman"/>
              </a:rPr>
              <a:t> </a:t>
            </a:r>
            <a:r>
              <a:rPr lang="en-US" spc="-5" err="1">
                <a:latin typeface="Times New Roman"/>
                <a:cs typeface="Times New Roman"/>
              </a:rPr>
              <a:t>kết</a:t>
            </a:r>
            <a:r>
              <a:rPr lang="en-US" spc="-5">
                <a:latin typeface="Times New Roman"/>
                <a:cs typeface="Times New Roman"/>
              </a:rPr>
              <a:t> </a:t>
            </a:r>
            <a:r>
              <a:rPr lang="en-US" spc="-5" err="1">
                <a:latin typeface="Times New Roman"/>
                <a:cs typeface="Times New Roman"/>
              </a:rPr>
              <a:t>nối</a:t>
            </a:r>
            <a:r>
              <a:rPr lang="en-US" spc="-5">
                <a:latin typeface="Times New Roman"/>
                <a:cs typeface="Times New Roman"/>
              </a:rPr>
              <a:t> </a:t>
            </a:r>
            <a:r>
              <a:rPr lang="en-US" spc="-5" err="1">
                <a:latin typeface="Times New Roman"/>
                <a:cs typeface="Times New Roman"/>
              </a:rPr>
              <a:t>CSDL</a:t>
            </a:r>
            <a:r>
              <a:rPr lang="en-US" spc="-5">
                <a:latin typeface="Times New Roman"/>
                <a:cs typeface="Times New Roman"/>
              </a:rPr>
              <a:t> </a:t>
            </a:r>
            <a:r>
              <a:rPr lang="en-US" spc="-5" err="1">
                <a:latin typeface="Times New Roman"/>
                <a:cs typeface="Times New Roman"/>
              </a:rPr>
              <a:t>theo</a:t>
            </a:r>
            <a:r>
              <a:rPr lang="en-US" spc="-5">
                <a:latin typeface="Times New Roman"/>
                <a:cs typeface="Times New Roman"/>
              </a:rPr>
              <a:t> 3 </a:t>
            </a:r>
            <a:r>
              <a:rPr lang="en-US" spc="-5" err="1">
                <a:latin typeface="Times New Roman"/>
                <a:cs typeface="Times New Roman"/>
              </a:rPr>
              <a:t>cách</a:t>
            </a:r>
            <a:endParaRPr lang="en-US" spc="-5">
              <a:latin typeface="Times New Roman"/>
              <a:cs typeface="Times New Roman"/>
            </a:endParaRPr>
          </a:p>
          <a:p>
            <a:r>
              <a:rPr lang="en-US" spc="-5">
                <a:latin typeface="Times New Roman"/>
                <a:cs typeface="Times New Roman"/>
              </a:rPr>
              <a:t>Select </a:t>
            </a:r>
          </a:p>
          <a:p>
            <a:pPr marL="0" indent="0">
              <a:buNone/>
            </a:pPr>
            <a:endParaRPr lang="en-US" spc="-5">
              <a:latin typeface="Times New Roman"/>
              <a:cs typeface="Times New Roman"/>
            </a:endParaRPr>
          </a:p>
          <a:p>
            <a:endParaRPr lang="en-US" spc="-5">
              <a:latin typeface="Times New Roman"/>
              <a:cs typeface="Times New Roman"/>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267666215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Câu</a:t>
            </a:r>
            <a:r>
              <a:rPr lang="en-US"/>
              <a:t> </a:t>
            </a:r>
            <a:r>
              <a:rPr lang="en-US" err="1"/>
              <a:t>hỏi</a:t>
            </a:r>
            <a:r>
              <a:rPr lang="en-US"/>
              <a:t> </a:t>
            </a:r>
            <a:r>
              <a:rPr lang="en-US" err="1"/>
              <a:t>ôn</a:t>
            </a:r>
            <a:r>
              <a:rPr lang="en-US"/>
              <a:t> </a:t>
            </a:r>
            <a:r>
              <a:rPr lang="en-US" err="1"/>
              <a:t>tập</a:t>
            </a:r>
            <a:endParaRPr lang="en-US"/>
          </a:p>
        </p:txBody>
      </p:sp>
      <p:sp>
        <p:nvSpPr>
          <p:cNvPr id="3" name="Content Placeholder 2"/>
          <p:cNvSpPr>
            <a:spLocks noGrp="1"/>
          </p:cNvSpPr>
          <p:nvPr>
            <p:ph idx="1"/>
          </p:nvPr>
        </p:nvSpPr>
        <p:spPr/>
        <p:txBody>
          <a:bodyPr/>
          <a:lstStyle/>
          <a:p>
            <a:pPr algn="just"/>
            <a:r>
              <a:rPr lang="en-US" err="1"/>
              <a:t>Trình</a:t>
            </a:r>
            <a:r>
              <a:rPr lang="en-US"/>
              <a:t> </a:t>
            </a:r>
            <a:r>
              <a:rPr lang="en-US" err="1"/>
              <a:t>bày</a:t>
            </a:r>
            <a:r>
              <a:rPr lang="en-US"/>
              <a:t> MySQL </a:t>
            </a:r>
            <a:r>
              <a:rPr lang="en-US" err="1"/>
              <a:t>và</a:t>
            </a:r>
            <a:r>
              <a:rPr lang="en-US"/>
              <a:t> </a:t>
            </a:r>
            <a:r>
              <a:rPr lang="en-US" err="1"/>
              <a:t>các</a:t>
            </a:r>
            <a:r>
              <a:rPr lang="en-US"/>
              <a:t> </a:t>
            </a:r>
            <a:r>
              <a:rPr lang="en-US" err="1"/>
              <a:t>kiểu</a:t>
            </a:r>
            <a:r>
              <a:rPr lang="en-US"/>
              <a:t> </a:t>
            </a:r>
            <a:r>
              <a:rPr lang="en-US" err="1"/>
              <a:t>dữ</a:t>
            </a:r>
            <a:r>
              <a:rPr lang="en-US"/>
              <a:t> </a:t>
            </a:r>
            <a:r>
              <a:rPr lang="en-US" err="1"/>
              <a:t>liệu</a:t>
            </a:r>
            <a:endParaRPr lang="en-US"/>
          </a:p>
          <a:p>
            <a:pPr algn="just"/>
            <a:r>
              <a:rPr lang="en-US" err="1"/>
              <a:t>Nêu</a:t>
            </a:r>
            <a:r>
              <a:rPr lang="en-US"/>
              <a:t> </a:t>
            </a:r>
            <a:r>
              <a:rPr lang="en-US" err="1"/>
              <a:t>các</a:t>
            </a:r>
            <a:r>
              <a:rPr lang="en-US"/>
              <a:t> </a:t>
            </a:r>
            <a:r>
              <a:rPr lang="en-US" err="1"/>
              <a:t>thao</a:t>
            </a:r>
            <a:r>
              <a:rPr lang="en-US"/>
              <a:t> </a:t>
            </a:r>
            <a:r>
              <a:rPr lang="en-US" err="1"/>
              <a:t>tác</a:t>
            </a:r>
            <a:r>
              <a:rPr lang="en-US"/>
              <a:t> </a:t>
            </a:r>
            <a:r>
              <a:rPr lang="en-US" err="1"/>
              <a:t>cơ</a:t>
            </a:r>
            <a:r>
              <a:rPr lang="en-US"/>
              <a:t> </a:t>
            </a:r>
            <a:r>
              <a:rPr lang="en-US" err="1"/>
              <a:t>bản</a:t>
            </a:r>
            <a:r>
              <a:rPr lang="en-US"/>
              <a:t> </a:t>
            </a:r>
            <a:r>
              <a:rPr lang="en-US" err="1"/>
              <a:t>trong</a:t>
            </a:r>
            <a:r>
              <a:rPr lang="en-US"/>
              <a:t> MySQL</a:t>
            </a:r>
          </a:p>
          <a:p>
            <a:pPr algn="just"/>
            <a:r>
              <a:rPr lang="en-US" err="1"/>
              <a:t>Xác</a:t>
            </a:r>
            <a:r>
              <a:rPr lang="en-US"/>
              <a:t> </a:t>
            </a:r>
            <a:r>
              <a:rPr lang="en-US" err="1"/>
              <a:t>định</a:t>
            </a:r>
            <a:r>
              <a:rPr lang="en-US"/>
              <a:t> </a:t>
            </a:r>
            <a:r>
              <a:rPr lang="en-US" err="1"/>
              <a:t>cú</a:t>
            </a:r>
            <a:r>
              <a:rPr lang="en-US"/>
              <a:t> </a:t>
            </a:r>
            <a:r>
              <a:rPr lang="en-US" err="1"/>
              <a:t>pháp</a:t>
            </a:r>
            <a:r>
              <a:rPr lang="en-US"/>
              <a:t> </a:t>
            </a:r>
            <a:r>
              <a:rPr lang="en-US" err="1"/>
              <a:t>kết</a:t>
            </a:r>
            <a:r>
              <a:rPr lang="en-US"/>
              <a:t> </a:t>
            </a:r>
            <a:r>
              <a:rPr lang="en-US" err="1"/>
              <a:t>nối</a:t>
            </a:r>
            <a:r>
              <a:rPr lang="en-US"/>
              <a:t>, </a:t>
            </a:r>
            <a:r>
              <a:rPr lang="en-US" err="1"/>
              <a:t>hủy</a:t>
            </a:r>
            <a:r>
              <a:rPr lang="en-US"/>
              <a:t> </a:t>
            </a:r>
            <a:r>
              <a:rPr lang="en-US" err="1"/>
              <a:t>kết</a:t>
            </a:r>
            <a:r>
              <a:rPr lang="en-US"/>
              <a:t> </a:t>
            </a:r>
            <a:r>
              <a:rPr lang="en-US" err="1"/>
              <a:t>nối</a:t>
            </a:r>
            <a:r>
              <a:rPr lang="en-US"/>
              <a:t> PHP </a:t>
            </a:r>
            <a:r>
              <a:rPr lang="en-US" err="1"/>
              <a:t>và</a:t>
            </a:r>
            <a:r>
              <a:rPr lang="en-US"/>
              <a:t> MySQL</a:t>
            </a:r>
          </a:p>
          <a:p>
            <a:pPr algn="just"/>
            <a:r>
              <a:rPr lang="en-US"/>
              <a:t>Transaction </a:t>
            </a:r>
            <a:r>
              <a:rPr lang="en-US" err="1"/>
              <a:t>là</a:t>
            </a:r>
            <a:r>
              <a:rPr lang="en-US"/>
              <a:t> </a:t>
            </a:r>
            <a:r>
              <a:rPr lang="en-US" err="1"/>
              <a:t>gì</a:t>
            </a:r>
            <a:r>
              <a:rPr lang="en-US"/>
              <a:t>? Cho </a:t>
            </a:r>
            <a:r>
              <a:rPr lang="en-US" err="1"/>
              <a:t>ví</a:t>
            </a:r>
            <a:r>
              <a:rPr lang="en-US"/>
              <a:t> </a:t>
            </a:r>
            <a:r>
              <a:rPr lang="en-US" err="1"/>
              <a:t>dụ</a:t>
            </a:r>
            <a:endParaRPr lang="en-US"/>
          </a:p>
          <a:p>
            <a:pPr algn="just"/>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spTree>
    <p:extLst>
      <p:ext uri="{BB962C8B-B14F-4D97-AF65-F5344CB8AC3E}">
        <p14:creationId xmlns:p14="http://schemas.microsoft.com/office/powerpoint/2010/main" val="203386195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Bài</a:t>
            </a:r>
            <a:r>
              <a:rPr lang="en-US"/>
              <a:t> </a:t>
            </a:r>
            <a:r>
              <a:rPr lang="en-US" err="1"/>
              <a:t>tập</a:t>
            </a:r>
            <a:r>
              <a:rPr lang="en-US"/>
              <a:t> </a:t>
            </a:r>
            <a:r>
              <a:rPr lang="en-US" err="1"/>
              <a:t>thực</a:t>
            </a:r>
            <a:r>
              <a:rPr lang="en-US"/>
              <a:t> </a:t>
            </a:r>
            <a:r>
              <a:rPr lang="en-US" err="1"/>
              <a:t>hành</a:t>
            </a:r>
            <a:endParaRPr lang="en-US"/>
          </a:p>
        </p:txBody>
      </p:sp>
      <p:sp>
        <p:nvSpPr>
          <p:cNvPr id="3" name="Content Placeholder 2"/>
          <p:cNvSpPr>
            <a:spLocks noGrp="1"/>
          </p:cNvSpPr>
          <p:nvPr>
            <p:ph idx="1"/>
          </p:nvPr>
        </p:nvSpPr>
        <p:spPr/>
        <p:txBody>
          <a:bodyPr/>
          <a:lstStyle/>
          <a:p>
            <a:r>
              <a:rPr lang="en-US" sz="3600" err="1">
                <a:hlinkClick r:id="rId2" action="ppaction://hlinkfile"/>
              </a:rPr>
              <a:t>Bài</a:t>
            </a:r>
            <a:r>
              <a:rPr lang="en-US" sz="3600">
                <a:hlinkClick r:id="rId2" action="ppaction://hlinkfile"/>
              </a:rPr>
              <a:t> </a:t>
            </a:r>
            <a:r>
              <a:rPr lang="en-US" sz="3600" err="1">
                <a:hlinkClick r:id="rId2" action="ppaction://hlinkfile"/>
              </a:rPr>
              <a:t>thực</a:t>
            </a:r>
            <a:r>
              <a:rPr lang="en-US" sz="3600">
                <a:hlinkClick r:id="rId2" action="ppaction://hlinkfile"/>
              </a:rPr>
              <a:t> </a:t>
            </a:r>
            <a:r>
              <a:rPr lang="en-US" sz="3600" err="1">
                <a:hlinkClick r:id="rId2" action="ppaction://hlinkfile"/>
              </a:rPr>
              <a:t>hành</a:t>
            </a:r>
            <a:r>
              <a:rPr lang="en-US" sz="3600">
                <a:hlinkClick r:id="rId2" action="ppaction://hlinkfile"/>
              </a:rPr>
              <a:t> 6.1</a:t>
            </a:r>
            <a:endParaRPr lang="en-US" sz="3600"/>
          </a:p>
          <a:p>
            <a:r>
              <a:rPr lang="en-US" sz="3600" err="1">
                <a:hlinkClick r:id="rId3" action="ppaction://hlinkfile"/>
              </a:rPr>
              <a:t>Bài</a:t>
            </a:r>
            <a:r>
              <a:rPr lang="en-US" sz="3600">
                <a:hlinkClick r:id="rId3" action="ppaction://hlinkfile"/>
              </a:rPr>
              <a:t> </a:t>
            </a:r>
            <a:r>
              <a:rPr lang="en-US" sz="3600" err="1">
                <a:hlinkClick r:id="rId3" action="ppaction://hlinkfile"/>
              </a:rPr>
              <a:t>thực</a:t>
            </a:r>
            <a:r>
              <a:rPr lang="en-US" sz="3600">
                <a:hlinkClick r:id="rId3" action="ppaction://hlinkfile"/>
              </a:rPr>
              <a:t> </a:t>
            </a:r>
            <a:r>
              <a:rPr lang="en-US" sz="3600" err="1">
                <a:hlinkClick r:id="rId3" action="ppaction://hlinkfile"/>
              </a:rPr>
              <a:t>hành</a:t>
            </a:r>
            <a:r>
              <a:rPr lang="en-US" sz="3600">
                <a:hlinkClick r:id="rId3" action="ppaction://hlinkfile"/>
              </a:rPr>
              <a:t> 6.2</a:t>
            </a:r>
            <a:endParaRPr lang="en-US" sz="3600"/>
          </a:p>
          <a:p>
            <a:r>
              <a:rPr lang="en-US" sz="3600" err="1">
                <a:hlinkClick r:id="rId4" action="ppaction://hlinkfile"/>
              </a:rPr>
              <a:t>Bài</a:t>
            </a:r>
            <a:r>
              <a:rPr lang="en-US" sz="3600">
                <a:hlinkClick r:id="rId4" action="ppaction://hlinkfile"/>
              </a:rPr>
              <a:t> </a:t>
            </a:r>
            <a:r>
              <a:rPr lang="en-US" sz="3600" err="1">
                <a:hlinkClick r:id="rId4" action="ppaction://hlinkfile"/>
              </a:rPr>
              <a:t>thực</a:t>
            </a:r>
            <a:r>
              <a:rPr lang="en-US" sz="3600">
                <a:hlinkClick r:id="rId4" action="ppaction://hlinkfile"/>
              </a:rPr>
              <a:t> </a:t>
            </a:r>
            <a:r>
              <a:rPr lang="en-US" sz="3600" err="1">
                <a:hlinkClick r:id="rId4" action="ppaction://hlinkfile"/>
              </a:rPr>
              <a:t>hành</a:t>
            </a:r>
            <a:r>
              <a:rPr lang="en-US" sz="3600">
                <a:hlinkClick r:id="rId4" action="ppaction://hlinkfile"/>
              </a:rPr>
              <a:t> 6.3</a:t>
            </a:r>
            <a:endParaRPr lang="en-US" sz="360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27</a:t>
            </a:fld>
            <a:endParaRPr lang="en-US"/>
          </a:p>
        </p:txBody>
      </p:sp>
    </p:spTree>
    <p:extLst>
      <p:ext uri="{BB962C8B-B14F-4D97-AF65-F5344CB8AC3E}">
        <p14:creationId xmlns:p14="http://schemas.microsoft.com/office/powerpoint/2010/main" val="256090997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40" y="439615"/>
            <a:ext cx="9495692" cy="11430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93886" y="2110154"/>
            <a:ext cx="5070017" cy="378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97772D7D-497D-4F5E-AA25-F2E6FA818EC1}" type="slidenum">
              <a:rPr lang="en-US" smtClean="0"/>
              <a:t>28</a:t>
            </a:fld>
            <a:endParaRPr lang="en-US"/>
          </a:p>
        </p:txBody>
      </p:sp>
    </p:spTree>
    <p:extLst>
      <p:ext uri="{BB962C8B-B14F-4D97-AF65-F5344CB8AC3E}">
        <p14:creationId xmlns:p14="http://schemas.microsoft.com/office/powerpoint/2010/main" val="42666219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Mục</a:t>
            </a:r>
            <a:r>
              <a:rPr lang="en-US"/>
              <a:t> </a:t>
            </a:r>
            <a:r>
              <a:rPr lang="en-US" err="1"/>
              <a:t>tiêu</a:t>
            </a:r>
            <a:endParaRPr lang="en-US"/>
          </a:p>
        </p:txBody>
      </p:sp>
      <p:sp>
        <p:nvSpPr>
          <p:cNvPr id="3" name="Content Placeholder 2"/>
          <p:cNvSpPr>
            <a:spLocks noGrp="1"/>
          </p:cNvSpPr>
          <p:nvPr>
            <p:ph idx="1"/>
          </p:nvPr>
        </p:nvSpPr>
        <p:spPr/>
        <p:txBody>
          <a:bodyPr/>
          <a:lstStyle/>
          <a:p>
            <a:pPr marL="350838" indent="-338138">
              <a:tabLst>
                <a:tab pos="288925" algn="l"/>
              </a:tabLst>
            </a:pPr>
            <a:endParaRPr lang="en-US" spc="-5">
              <a:latin typeface="Times New Roman"/>
              <a:cs typeface="Times New Roman"/>
            </a:endParaRPr>
          </a:p>
          <a:p>
            <a:pPr marL="350838" indent="-338138">
              <a:tabLst>
                <a:tab pos="288925" algn="l"/>
              </a:tabLst>
            </a:pPr>
            <a:r>
              <a:rPr lang="en-US" spc="-5" err="1">
                <a:latin typeface="Times New Roman"/>
                <a:cs typeface="Times New Roman"/>
              </a:rPr>
              <a:t>Thực</a:t>
            </a:r>
            <a:r>
              <a:rPr lang="en-US" spc="-5">
                <a:latin typeface="Times New Roman"/>
                <a:cs typeface="Times New Roman"/>
              </a:rPr>
              <a:t> </a:t>
            </a:r>
            <a:r>
              <a:rPr lang="en-US" spc="-5" err="1">
                <a:latin typeface="Times New Roman"/>
                <a:cs typeface="Times New Roman"/>
              </a:rPr>
              <a:t>hiện</a:t>
            </a:r>
            <a:r>
              <a:rPr lang="en-US" spc="-5">
                <a:latin typeface="Times New Roman"/>
                <a:cs typeface="Times New Roman"/>
              </a:rPr>
              <a:t> </a:t>
            </a:r>
            <a:r>
              <a:rPr lang="en-US" spc="-5" err="1">
                <a:latin typeface="Times New Roman"/>
                <a:cs typeface="Times New Roman"/>
              </a:rPr>
              <a:t>kết</a:t>
            </a:r>
            <a:r>
              <a:rPr lang="en-US" spc="-5">
                <a:latin typeface="Times New Roman"/>
                <a:cs typeface="Times New Roman"/>
              </a:rPr>
              <a:t> </a:t>
            </a:r>
            <a:r>
              <a:rPr lang="en-US" spc="-5" err="1">
                <a:latin typeface="Times New Roman"/>
                <a:cs typeface="Times New Roman"/>
              </a:rPr>
              <a:t>nối</a:t>
            </a:r>
            <a:r>
              <a:rPr lang="en-US" spc="-5">
                <a:latin typeface="Times New Roman"/>
                <a:cs typeface="Times New Roman"/>
              </a:rPr>
              <a:t> </a:t>
            </a:r>
            <a:r>
              <a:rPr lang="en-US" err="1">
                <a:latin typeface="Times New Roman"/>
                <a:cs typeface="Times New Roman"/>
              </a:rPr>
              <a:t>PHP</a:t>
            </a:r>
            <a:r>
              <a:rPr lang="en-US">
                <a:latin typeface="Times New Roman"/>
                <a:cs typeface="Times New Roman"/>
              </a:rPr>
              <a:t> </a:t>
            </a:r>
            <a:r>
              <a:rPr lang="en-US" err="1">
                <a:latin typeface="Times New Roman"/>
                <a:cs typeface="Times New Roman"/>
              </a:rPr>
              <a:t>và</a:t>
            </a:r>
            <a:r>
              <a:rPr lang="vi-VN">
                <a:latin typeface="Times New Roman"/>
                <a:cs typeface="Times New Roman"/>
              </a:rPr>
              <a:t> </a:t>
            </a:r>
            <a:r>
              <a:rPr lang="vi-VN" spc="-5">
                <a:latin typeface="Times New Roman"/>
                <a:cs typeface="Times New Roman"/>
              </a:rPr>
              <a:t>MySQL</a:t>
            </a:r>
            <a:endParaRPr lang="vi-VN">
              <a:latin typeface="Times New Roman"/>
              <a:cs typeface="Times New Roman"/>
            </a:endParaRPr>
          </a:p>
          <a:p>
            <a:pPr algn="just"/>
            <a:endParaRPr lang="en-US" sz="3600"/>
          </a:p>
          <a:p>
            <a:pPr algn="just"/>
            <a:endParaRPr lang="en-US" sz="3600"/>
          </a:p>
          <a:p>
            <a:pPr algn="just"/>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344941377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a:latin typeface="Tahoma" panose="020B0604030504040204" pitchFamily="34" charset="0"/>
              <a:cs typeface="Tahoma" panose="020B0604030504040204" pitchFamily="34" charset="0"/>
            </a:endParaRPr>
          </a:p>
          <a:p>
            <a:pPr marL="0" indent="0" algn="ctr">
              <a:buNone/>
            </a:pPr>
            <a:r>
              <a:rPr lang="en-US" b="1">
                <a:latin typeface="Tahoma" panose="020B0604030504040204" pitchFamily="34" charset="0"/>
                <a:cs typeface="Tahoma" panose="020B0604030504040204" pitchFamily="34" charset="0"/>
              </a:rPr>
              <a:t> </a:t>
            </a:r>
            <a:r>
              <a:rPr lang="en-US" b="1" err="1">
                <a:latin typeface="Tahoma" panose="020B0604030504040204" pitchFamily="34" charset="0"/>
                <a:cs typeface="Tahoma" panose="020B0604030504040204" pitchFamily="34" charset="0"/>
              </a:rPr>
              <a:t>MYSQLi</a:t>
            </a:r>
            <a:r>
              <a:rPr lang="en-US" b="1">
                <a:latin typeface="Tahoma" panose="020B0604030504040204" pitchFamily="34" charset="0"/>
                <a:cs typeface="Tahoma" panose="020B0604030504040204" pitchFamily="34" charset="0"/>
              </a:rPr>
              <a:t> HAY </a:t>
            </a:r>
            <a:r>
              <a:rPr lang="en-US" b="1" err="1">
                <a:latin typeface="Tahoma" panose="020B0604030504040204" pitchFamily="34" charset="0"/>
                <a:cs typeface="Tahoma" panose="020B0604030504040204" pitchFamily="34" charset="0"/>
              </a:rPr>
              <a:t>PDO</a:t>
            </a:r>
            <a:endParaRPr lang="en-US" sz="3600" b="1">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301133405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Kết</a:t>
            </a:r>
            <a:r>
              <a:rPr lang="en-US"/>
              <a:t> </a:t>
            </a:r>
            <a:r>
              <a:rPr lang="en-US" err="1"/>
              <a:t>nối</a:t>
            </a:r>
            <a:r>
              <a:rPr lang="en-US"/>
              <a:t> PHP </a:t>
            </a:r>
            <a:r>
              <a:rPr lang="en-US" err="1"/>
              <a:t>và</a:t>
            </a:r>
            <a:r>
              <a:rPr lang="en-US"/>
              <a:t> MySQL</a:t>
            </a:r>
          </a:p>
        </p:txBody>
      </p:sp>
      <p:sp>
        <p:nvSpPr>
          <p:cNvPr id="3" name="Content Placeholder 2"/>
          <p:cNvSpPr>
            <a:spLocks noGrp="1"/>
          </p:cNvSpPr>
          <p:nvPr>
            <p:ph idx="1"/>
          </p:nvPr>
        </p:nvSpPr>
        <p:spPr/>
        <p:txBody>
          <a:bodyPr/>
          <a:lstStyle/>
          <a:p>
            <a:r>
              <a:rPr lang="en-US" err="1"/>
              <a:t>Từ</a:t>
            </a:r>
            <a:r>
              <a:rPr lang="en-US"/>
              <a:t> PHP5 </a:t>
            </a:r>
            <a:r>
              <a:rPr lang="en-US" err="1"/>
              <a:t>trở</a:t>
            </a:r>
            <a:r>
              <a:rPr lang="en-US"/>
              <a:t> </a:t>
            </a:r>
            <a:r>
              <a:rPr lang="en-US" err="1"/>
              <a:t>đi</a:t>
            </a:r>
            <a:r>
              <a:rPr lang="en-US"/>
              <a:t> </a:t>
            </a:r>
            <a:r>
              <a:rPr lang="en-US" err="1"/>
              <a:t>chúng</a:t>
            </a:r>
            <a:r>
              <a:rPr lang="en-US"/>
              <a:t> ta </a:t>
            </a:r>
            <a:r>
              <a:rPr lang="en-US" err="1"/>
              <a:t>có</a:t>
            </a:r>
            <a:r>
              <a:rPr lang="en-US"/>
              <a:t> </a:t>
            </a:r>
            <a:r>
              <a:rPr lang="en-US" err="1"/>
              <a:t>thể</a:t>
            </a:r>
            <a:r>
              <a:rPr lang="en-US"/>
              <a:t> </a:t>
            </a:r>
            <a:r>
              <a:rPr lang="en-US" err="1"/>
              <a:t>kết</a:t>
            </a:r>
            <a:r>
              <a:rPr lang="en-US"/>
              <a:t> </a:t>
            </a:r>
            <a:r>
              <a:rPr lang="en-US" err="1"/>
              <a:t>nối</a:t>
            </a:r>
            <a:r>
              <a:rPr lang="en-US"/>
              <a:t> </a:t>
            </a:r>
            <a:r>
              <a:rPr lang="en-US" err="1"/>
              <a:t>với</a:t>
            </a:r>
            <a:r>
              <a:rPr lang="en-US"/>
              <a:t> MySQL </a:t>
            </a:r>
            <a:r>
              <a:rPr lang="en-US" err="1"/>
              <a:t>bằng</a:t>
            </a:r>
            <a:r>
              <a:rPr lang="en-US"/>
              <a:t> </a:t>
            </a:r>
            <a:r>
              <a:rPr lang="en-US" err="1"/>
              <a:t>cách</a:t>
            </a:r>
            <a:r>
              <a:rPr lang="en-US"/>
              <a:t> </a:t>
            </a:r>
            <a:r>
              <a:rPr lang="en-US" err="1"/>
              <a:t>sử</a:t>
            </a:r>
            <a:r>
              <a:rPr lang="en-US"/>
              <a:t> </a:t>
            </a:r>
            <a:r>
              <a:rPr lang="en-US" err="1"/>
              <a:t>dụng</a:t>
            </a:r>
            <a:r>
              <a:rPr lang="en-US"/>
              <a:t> </a:t>
            </a:r>
            <a:r>
              <a:rPr lang="en-US" err="1"/>
              <a:t>hai</a:t>
            </a:r>
            <a:r>
              <a:rPr lang="en-US"/>
              <a:t> </a:t>
            </a:r>
            <a:r>
              <a:rPr lang="en-US" err="1"/>
              <a:t>thư</a:t>
            </a:r>
            <a:r>
              <a:rPr lang="en-US"/>
              <a:t> </a:t>
            </a:r>
            <a:r>
              <a:rPr lang="en-US" err="1"/>
              <a:t>viện</a:t>
            </a:r>
            <a:r>
              <a:rPr lang="en-US"/>
              <a:t> </a:t>
            </a:r>
            <a:r>
              <a:rPr lang="en-US" err="1"/>
              <a:t>chính</a:t>
            </a:r>
            <a:r>
              <a:rPr lang="en-US"/>
              <a:t>:</a:t>
            </a:r>
          </a:p>
          <a:p>
            <a:pPr lvl="1"/>
            <a:r>
              <a:rPr lang="en-US" err="1"/>
              <a:t>MySQLi</a:t>
            </a:r>
            <a:r>
              <a:rPr lang="en-US"/>
              <a:t> (i </a:t>
            </a:r>
            <a:r>
              <a:rPr lang="en-US" err="1"/>
              <a:t>là</a:t>
            </a:r>
            <a:r>
              <a:rPr lang="en-US"/>
              <a:t> </a:t>
            </a:r>
            <a:r>
              <a:rPr lang="en-US" err="1"/>
              <a:t>chữ</a:t>
            </a:r>
            <a:r>
              <a:rPr lang="en-US"/>
              <a:t> </a:t>
            </a:r>
            <a:r>
              <a:rPr lang="en-US" err="1"/>
              <a:t>viết</a:t>
            </a:r>
            <a:r>
              <a:rPr lang="en-US"/>
              <a:t> </a:t>
            </a:r>
            <a:r>
              <a:rPr lang="en-US" err="1"/>
              <a:t>tắt</a:t>
            </a:r>
            <a:r>
              <a:rPr lang="en-US"/>
              <a:t> </a:t>
            </a:r>
            <a:r>
              <a:rPr lang="en-US" err="1"/>
              <a:t>của</a:t>
            </a:r>
            <a:r>
              <a:rPr lang="en-US"/>
              <a:t> improved)</a:t>
            </a:r>
          </a:p>
          <a:p>
            <a:pPr lvl="1"/>
            <a:r>
              <a:rPr lang="en-US"/>
              <a:t>PDO (PHP Data Objects)</a:t>
            </a:r>
          </a:p>
          <a:p>
            <a:r>
              <a:rPr lang="en-US" err="1"/>
              <a:t>MySQLi</a:t>
            </a:r>
            <a:r>
              <a:rPr lang="en-US"/>
              <a:t> hay </a:t>
            </a:r>
            <a:r>
              <a:rPr lang="en-US" err="1"/>
              <a:t>PDO</a:t>
            </a:r>
            <a:endParaRPr lang="en-US"/>
          </a:p>
          <a:p>
            <a:pPr marL="393700" lvl="1" indent="0">
              <a:buNone/>
            </a:pP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812" y="3733800"/>
            <a:ext cx="4857750" cy="24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3759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1600200"/>
            <a:ext cx="11430000" cy="4451351"/>
          </a:xfrm>
        </p:spPr>
        <p:txBody>
          <a:bodyPr/>
          <a:lstStyle/>
          <a:p>
            <a:r>
              <a:rPr lang="vi-VN" sz="3200" b="1"/>
              <a:t>Thứ nhất</a:t>
            </a:r>
            <a:r>
              <a:rPr lang="vi-VN" sz="3200"/>
              <a:t>: Với MySQLi thì chỉ có thể kết nối và xử lý với MySQL, còn PDO có thể kết nối với 12 hệ quản trị CSDL khác nhau. Như vậy nếu ứng dụng của bạn có kết nối với nhiều hệ quản trị CSDL thì bạn nên sử dụng PDO, còn chỉ một mình MySQL thôi thì có thể chọn MySQLi.</a:t>
            </a:r>
          </a:p>
          <a:p>
            <a:r>
              <a:rPr lang="vi-VN" sz="3200" b="1"/>
              <a:t>Thứ hai</a:t>
            </a:r>
            <a:r>
              <a:rPr lang="vi-VN" sz="3200"/>
              <a:t>: Giả sử nếu dự án của bạn đang viết ở MySQL, nhưng một ngày nào đó bạn chuyển toàn bộ data sang SQL Server thì lúc này PDO lại có lợi thế hơn bởi vì bạn chỉ cần thay chuỗi kết nối là được. Nhưng với MySQLi thì ban sẽ phải viết lại toàn bộ dự án.</a:t>
            </a:r>
          </a:p>
          <a:p>
            <a:endParaRPr lang="en-US" sz="320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spTree>
    <p:extLst>
      <p:ext uri="{BB962C8B-B14F-4D97-AF65-F5344CB8AC3E}">
        <p14:creationId xmlns:p14="http://schemas.microsoft.com/office/powerpoint/2010/main" val="197854047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Thứ ba</a:t>
            </a:r>
            <a:r>
              <a:rPr lang="vi-VN"/>
              <a:t>: Cả hai thư viện đều hỗ trợ Prepared Statements, đây là vấn đề quan trọng để tránh lỗi SQL Injection.</a:t>
            </a:r>
          </a:p>
          <a:p>
            <a:r>
              <a:rPr lang="vi-VN" b="1"/>
              <a:t>Thứ tư</a:t>
            </a:r>
            <a:r>
              <a:rPr lang="vi-VN"/>
              <a:t>:</a:t>
            </a:r>
            <a:r>
              <a:rPr lang="en-US"/>
              <a:t> </a:t>
            </a:r>
            <a:r>
              <a:rPr lang="vi-VN"/>
              <a:t>Cả hai thư viện đều hỗ trợ object-oriented (hướng đối tượng), nhưng đối với MySQLi thì hỗ trợ thêm các hàm thủ tục (Procedural).</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spTree>
    <p:extLst>
      <p:ext uri="{BB962C8B-B14F-4D97-AF65-F5344CB8AC3E}">
        <p14:creationId xmlns:p14="http://schemas.microsoft.com/office/powerpoint/2010/main" val="19364410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Thư</a:t>
            </a:r>
            <a:r>
              <a:rPr lang="en-US"/>
              <a:t> </a:t>
            </a:r>
            <a:r>
              <a:rPr lang="en-US" err="1"/>
              <a:t>viện</a:t>
            </a:r>
            <a:r>
              <a:rPr lang="en-US"/>
              <a:t> PDO</a:t>
            </a:r>
          </a:p>
        </p:txBody>
      </p:sp>
      <p:sp>
        <p:nvSpPr>
          <p:cNvPr id="3" name="Content Placeholder 2"/>
          <p:cNvSpPr>
            <a:spLocks noGrp="1"/>
          </p:cNvSpPr>
          <p:nvPr>
            <p:ph idx="1"/>
          </p:nvPr>
        </p:nvSpPr>
        <p:spPr/>
        <p:txBody>
          <a:bodyPr/>
          <a:lstStyle/>
          <a:p>
            <a:r>
              <a:rPr lang="en-US"/>
              <a:t>PDO-PHP Data Objects – </a:t>
            </a:r>
            <a:r>
              <a:rPr lang="en-US" err="1"/>
              <a:t>là</a:t>
            </a:r>
            <a:r>
              <a:rPr lang="en-US"/>
              <a:t> </a:t>
            </a:r>
            <a:r>
              <a:rPr lang="en-US" err="1"/>
              <a:t>một</a:t>
            </a:r>
            <a:r>
              <a:rPr lang="en-US"/>
              <a:t> </a:t>
            </a:r>
            <a:r>
              <a:rPr lang="en-US" err="1"/>
              <a:t>lớp</a:t>
            </a:r>
            <a:r>
              <a:rPr lang="en-US"/>
              <a:t> </a:t>
            </a:r>
            <a:r>
              <a:rPr lang="en-US" err="1"/>
              <a:t>truy</a:t>
            </a:r>
            <a:r>
              <a:rPr lang="en-US"/>
              <a:t> </a:t>
            </a:r>
            <a:r>
              <a:rPr lang="en-US" err="1"/>
              <a:t>cập</a:t>
            </a:r>
            <a:r>
              <a:rPr lang="en-US"/>
              <a:t> </a:t>
            </a:r>
            <a:r>
              <a:rPr lang="en-US" err="1"/>
              <a:t>dữ</a:t>
            </a:r>
            <a:r>
              <a:rPr lang="en-US"/>
              <a:t> </a:t>
            </a:r>
            <a:r>
              <a:rPr lang="en-US" err="1"/>
              <a:t>liệu</a:t>
            </a:r>
            <a:r>
              <a:rPr lang="en-US"/>
              <a:t> </a:t>
            </a:r>
            <a:r>
              <a:rPr lang="en-US" err="1"/>
              <a:t>cung</a:t>
            </a:r>
            <a:r>
              <a:rPr lang="en-US"/>
              <a:t> </a:t>
            </a:r>
            <a:r>
              <a:rPr lang="en-US" err="1"/>
              <a:t>cấp</a:t>
            </a:r>
            <a:r>
              <a:rPr lang="en-US"/>
              <a:t> </a:t>
            </a:r>
            <a:r>
              <a:rPr lang="en-US" err="1"/>
              <a:t>phương</a:t>
            </a:r>
            <a:r>
              <a:rPr lang="en-US"/>
              <a:t> </a:t>
            </a:r>
            <a:r>
              <a:rPr lang="en-US" err="1"/>
              <a:t>thức</a:t>
            </a:r>
            <a:r>
              <a:rPr lang="en-US"/>
              <a:t> </a:t>
            </a:r>
            <a:r>
              <a:rPr lang="en-US" err="1"/>
              <a:t>chuẩn</a:t>
            </a:r>
            <a:r>
              <a:rPr lang="en-US"/>
              <a:t> </a:t>
            </a:r>
            <a:r>
              <a:rPr lang="en-US" err="1"/>
              <a:t>để</a:t>
            </a:r>
            <a:r>
              <a:rPr lang="en-US"/>
              <a:t> </a:t>
            </a:r>
            <a:r>
              <a:rPr lang="en-US" err="1"/>
              <a:t>truy</a:t>
            </a:r>
            <a:r>
              <a:rPr lang="en-US"/>
              <a:t> </a:t>
            </a:r>
            <a:r>
              <a:rPr lang="en-US" err="1"/>
              <a:t>cập</a:t>
            </a:r>
            <a:r>
              <a:rPr lang="en-US"/>
              <a:t> </a:t>
            </a:r>
            <a:r>
              <a:rPr lang="en-US" err="1"/>
              <a:t>vào</a:t>
            </a:r>
            <a:r>
              <a:rPr lang="en-US"/>
              <a:t> </a:t>
            </a:r>
            <a:r>
              <a:rPr lang="en-US" err="1"/>
              <a:t>nhiều</a:t>
            </a:r>
            <a:r>
              <a:rPr lang="en-US"/>
              <a:t> </a:t>
            </a:r>
            <a:r>
              <a:rPr lang="en-US" err="1"/>
              <a:t>loại</a:t>
            </a:r>
            <a:r>
              <a:rPr lang="en-US"/>
              <a:t> CSDL </a:t>
            </a:r>
            <a:r>
              <a:rPr lang="en-US" err="1"/>
              <a:t>khác</a:t>
            </a:r>
            <a:r>
              <a:rPr lang="en-US"/>
              <a:t> </a:t>
            </a:r>
            <a:r>
              <a:rPr lang="en-US" err="1"/>
              <a:t>nhau</a:t>
            </a:r>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3657600"/>
            <a:ext cx="5972969" cy="219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72080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PDO </a:t>
            </a:r>
            <a:r>
              <a:rPr lang="en-US" err="1"/>
              <a:t>cung</a:t>
            </a:r>
            <a:r>
              <a:rPr lang="en-US"/>
              <a:t> </a:t>
            </a:r>
            <a:r>
              <a:rPr lang="en-US" err="1"/>
              <a:t>cấp</a:t>
            </a:r>
            <a:r>
              <a:rPr lang="en-US"/>
              <a:t> </a:t>
            </a:r>
            <a:r>
              <a:rPr lang="en-US" err="1"/>
              <a:t>một</a:t>
            </a:r>
            <a:r>
              <a:rPr lang="en-US"/>
              <a:t> </a:t>
            </a:r>
            <a:r>
              <a:rPr lang="en-US" err="1"/>
              <a:t>lớp</a:t>
            </a:r>
            <a:r>
              <a:rPr lang="en-US"/>
              <a:t> </a:t>
            </a:r>
            <a:r>
              <a:rPr lang="en-US" err="1"/>
              <a:t>truy</a:t>
            </a:r>
            <a:r>
              <a:rPr lang="en-US"/>
              <a:t> </a:t>
            </a:r>
            <a:r>
              <a:rPr lang="en-US" err="1"/>
              <a:t>cập</a:t>
            </a:r>
            <a:r>
              <a:rPr lang="en-US"/>
              <a:t> </a:t>
            </a:r>
            <a:r>
              <a:rPr lang="en-US" err="1"/>
              <a:t>dữ</a:t>
            </a:r>
            <a:r>
              <a:rPr lang="en-US"/>
              <a:t> </a:t>
            </a:r>
            <a:r>
              <a:rPr lang="en-US" err="1"/>
              <a:t>liệu</a:t>
            </a:r>
            <a:r>
              <a:rPr lang="en-US"/>
              <a:t> </a:t>
            </a:r>
            <a:r>
              <a:rPr lang="en-US" err="1"/>
              <a:t>trừu</a:t>
            </a:r>
            <a:r>
              <a:rPr lang="en-US"/>
              <a:t> </a:t>
            </a:r>
            <a:r>
              <a:rPr lang="en-US" err="1"/>
              <a:t>tượng</a:t>
            </a:r>
            <a:r>
              <a:rPr lang="en-US"/>
              <a:t> </a:t>
            </a:r>
            <a:r>
              <a:rPr lang="en-US" err="1"/>
              <a:t>nghĩa</a:t>
            </a:r>
            <a:r>
              <a:rPr lang="en-US"/>
              <a:t> </a:t>
            </a:r>
            <a:r>
              <a:rPr lang="en-US" err="1"/>
              <a:t>là</a:t>
            </a:r>
            <a:r>
              <a:rPr lang="en-US"/>
              <a:t> </a:t>
            </a:r>
            <a:r>
              <a:rPr lang="en-US" err="1"/>
              <a:t>dù</a:t>
            </a:r>
            <a:r>
              <a:rPr lang="en-US"/>
              <a:t> </a:t>
            </a:r>
            <a:r>
              <a:rPr lang="en-US" err="1"/>
              <a:t>chúng</a:t>
            </a:r>
            <a:r>
              <a:rPr lang="en-US"/>
              <a:t> ta </a:t>
            </a:r>
            <a:r>
              <a:rPr lang="en-US" err="1"/>
              <a:t>đang</a:t>
            </a:r>
            <a:r>
              <a:rPr lang="en-US"/>
              <a:t> </a:t>
            </a:r>
            <a:r>
              <a:rPr lang="en-US" err="1"/>
              <a:t>sử</a:t>
            </a:r>
            <a:r>
              <a:rPr lang="en-US"/>
              <a:t> </a:t>
            </a:r>
            <a:r>
              <a:rPr lang="en-US" err="1"/>
              <a:t>dụng</a:t>
            </a:r>
            <a:r>
              <a:rPr lang="en-US"/>
              <a:t> CSDL </a:t>
            </a:r>
            <a:r>
              <a:rPr lang="en-US" err="1"/>
              <a:t>nào</a:t>
            </a:r>
            <a:r>
              <a:rPr lang="en-US"/>
              <a:t>, </a:t>
            </a:r>
            <a:r>
              <a:rPr lang="en-US" err="1"/>
              <a:t>chúng</a:t>
            </a:r>
            <a:r>
              <a:rPr lang="en-US"/>
              <a:t> ta </a:t>
            </a:r>
            <a:r>
              <a:rPr lang="en-US" err="1"/>
              <a:t>đều</a:t>
            </a:r>
            <a:r>
              <a:rPr lang="en-US"/>
              <a:t> </a:t>
            </a:r>
            <a:r>
              <a:rPr lang="en-US" err="1"/>
              <a:t>có</a:t>
            </a:r>
            <a:r>
              <a:rPr lang="en-US"/>
              <a:t> </a:t>
            </a:r>
            <a:r>
              <a:rPr lang="en-US" err="1"/>
              <a:t>thể</a:t>
            </a:r>
            <a:r>
              <a:rPr lang="en-US"/>
              <a:t> </a:t>
            </a:r>
            <a:r>
              <a:rPr lang="en-US" err="1"/>
              <a:t>sử</a:t>
            </a:r>
            <a:r>
              <a:rPr lang="en-US"/>
              <a:t> </a:t>
            </a:r>
            <a:r>
              <a:rPr lang="en-US" err="1"/>
              <a:t>dụng</a:t>
            </a:r>
            <a:r>
              <a:rPr lang="en-US"/>
              <a:t> </a:t>
            </a:r>
            <a:r>
              <a:rPr lang="en-US" err="1"/>
              <a:t>các</a:t>
            </a:r>
            <a:r>
              <a:rPr lang="en-US"/>
              <a:t> </a:t>
            </a:r>
            <a:r>
              <a:rPr lang="en-US" err="1"/>
              <a:t>phương</a:t>
            </a:r>
            <a:r>
              <a:rPr lang="en-US"/>
              <a:t> </a:t>
            </a:r>
            <a:r>
              <a:rPr lang="en-US" err="1"/>
              <a:t>thức</a:t>
            </a:r>
            <a:r>
              <a:rPr lang="en-US"/>
              <a:t> </a:t>
            </a:r>
            <a:r>
              <a:rPr lang="en-US" err="1"/>
              <a:t>như</a:t>
            </a:r>
            <a:r>
              <a:rPr lang="en-US"/>
              <a:t> </a:t>
            </a:r>
            <a:r>
              <a:rPr lang="en-US" err="1"/>
              <a:t>nhau</a:t>
            </a:r>
            <a:r>
              <a:rPr lang="en-US"/>
              <a:t> </a:t>
            </a:r>
            <a:r>
              <a:rPr lang="en-US" err="1"/>
              <a:t>để</a:t>
            </a:r>
            <a:r>
              <a:rPr lang="en-US"/>
              <a:t> </a:t>
            </a:r>
            <a:r>
              <a:rPr lang="en-US" err="1"/>
              <a:t>truy</a:t>
            </a:r>
            <a:r>
              <a:rPr lang="en-US"/>
              <a:t> </a:t>
            </a:r>
            <a:r>
              <a:rPr lang="en-US" err="1"/>
              <a:t>vấn</a:t>
            </a:r>
            <a:r>
              <a:rPr lang="en-US"/>
              <a:t> </a:t>
            </a:r>
            <a:r>
              <a:rPr lang="en-US" err="1"/>
              <a:t>và</a:t>
            </a:r>
            <a:r>
              <a:rPr lang="en-US"/>
              <a:t> </a:t>
            </a:r>
            <a:r>
              <a:rPr lang="en-US" err="1"/>
              <a:t>lấy</a:t>
            </a:r>
            <a:r>
              <a:rPr lang="en-US"/>
              <a:t> </a:t>
            </a:r>
            <a:r>
              <a:rPr lang="en-US" err="1"/>
              <a:t>dữ</a:t>
            </a:r>
            <a:r>
              <a:rPr lang="en-US"/>
              <a:t> </a:t>
            </a:r>
            <a:r>
              <a:rPr lang="en-US" err="1"/>
              <a:t>liệu</a:t>
            </a:r>
            <a:endParaRPr lang="en-US"/>
          </a:p>
          <a:p>
            <a:r>
              <a:rPr lang="en-US"/>
              <a:t>PDO </a:t>
            </a:r>
            <a:r>
              <a:rPr lang="en-US" err="1"/>
              <a:t>không</a:t>
            </a:r>
            <a:r>
              <a:rPr lang="en-US"/>
              <a:t> </a:t>
            </a:r>
            <a:r>
              <a:rPr lang="en-US" err="1"/>
              <a:t>cung</a:t>
            </a:r>
            <a:r>
              <a:rPr lang="en-US"/>
              <a:t> </a:t>
            </a:r>
            <a:r>
              <a:rPr lang="en-US" err="1"/>
              <a:t>cấp</a:t>
            </a:r>
            <a:r>
              <a:rPr lang="en-US"/>
              <a:t> </a:t>
            </a:r>
            <a:r>
              <a:rPr lang="en-US" err="1"/>
              <a:t>một</a:t>
            </a:r>
            <a:r>
              <a:rPr lang="en-US"/>
              <a:t> CSDL </a:t>
            </a:r>
            <a:r>
              <a:rPr lang="en-US" err="1"/>
              <a:t>trừu</a:t>
            </a:r>
            <a:r>
              <a:rPr lang="en-US"/>
              <a:t> </a:t>
            </a:r>
            <a:r>
              <a:rPr lang="en-US" err="1"/>
              <a:t>tượng</a:t>
            </a:r>
            <a:r>
              <a:rPr lang="en-US"/>
              <a:t>, </a:t>
            </a:r>
            <a:r>
              <a:rPr lang="en-US" err="1"/>
              <a:t>vì</a:t>
            </a:r>
            <a:r>
              <a:rPr lang="en-US"/>
              <a:t> </a:t>
            </a:r>
            <a:r>
              <a:rPr lang="en-US" err="1"/>
              <a:t>vậy</a:t>
            </a:r>
            <a:r>
              <a:rPr lang="en-US"/>
              <a:t> </a:t>
            </a:r>
            <a:r>
              <a:rPr lang="en-US" err="1"/>
              <a:t>chúng</a:t>
            </a:r>
            <a:r>
              <a:rPr lang="en-US"/>
              <a:t> ta </a:t>
            </a:r>
            <a:r>
              <a:rPr lang="en-US" err="1"/>
              <a:t>cần</a:t>
            </a:r>
            <a:r>
              <a:rPr lang="en-US"/>
              <a:t> </a:t>
            </a:r>
            <a:r>
              <a:rPr lang="en-US" err="1"/>
              <a:t>phải</a:t>
            </a:r>
            <a:r>
              <a:rPr lang="en-US"/>
              <a:t> </a:t>
            </a:r>
            <a:r>
              <a:rPr lang="en-US" err="1"/>
              <a:t>sử</a:t>
            </a:r>
            <a:r>
              <a:rPr lang="en-US"/>
              <a:t> </a:t>
            </a:r>
            <a:r>
              <a:rPr lang="en-US" err="1"/>
              <a:t>dụng</a:t>
            </a:r>
            <a:r>
              <a:rPr lang="en-US"/>
              <a:t> </a:t>
            </a:r>
            <a:r>
              <a:rPr lang="en-US" err="1"/>
              <a:t>một</a:t>
            </a:r>
            <a:r>
              <a:rPr lang="en-US"/>
              <a:t> </a:t>
            </a:r>
            <a:r>
              <a:rPr lang="en-US" err="1"/>
              <a:t>lớp</a:t>
            </a:r>
            <a:r>
              <a:rPr lang="en-US"/>
              <a:t> </a:t>
            </a:r>
            <a:r>
              <a:rPr lang="en-US" err="1"/>
              <a:t>trừu</a:t>
            </a:r>
            <a:r>
              <a:rPr lang="en-US"/>
              <a:t> </a:t>
            </a:r>
            <a:r>
              <a:rPr lang="en-US" err="1"/>
              <a:t>tượng</a:t>
            </a:r>
            <a:r>
              <a:rPr lang="en-US"/>
              <a:t> </a:t>
            </a:r>
            <a:r>
              <a:rPr lang="en-US" err="1"/>
              <a:t>nếu</a:t>
            </a:r>
            <a:r>
              <a:rPr lang="en-US"/>
              <a:t> </a:t>
            </a:r>
            <a:r>
              <a:rPr lang="en-US" err="1"/>
              <a:t>chúng</a:t>
            </a:r>
            <a:r>
              <a:rPr lang="en-US"/>
              <a:t> ta </a:t>
            </a:r>
            <a:r>
              <a:rPr lang="en-US" err="1"/>
              <a:t>cần</a:t>
            </a:r>
            <a:r>
              <a:rPr lang="en-US"/>
              <a:t> CSDL </a:t>
            </a:r>
            <a:r>
              <a:rPr lang="en-US" err="1"/>
              <a:t>đó</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82202313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56A20D-F83C-42E3-A49D-5690A8D0D9D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B2FC0A0-741C-4159-A6BC-A4DECA8DAB54}">
  <ds:schemaRefs>
    <ds:schemaRef ds:uri="http://schemas.microsoft.com/sharepoint/v3/contenttype/forms"/>
  </ds:schemaRefs>
</ds:datastoreItem>
</file>

<file path=customXml/itemProps3.xml><?xml version="1.0" encoding="utf-8"?>
<ds:datastoreItem xmlns:ds="http://schemas.openxmlformats.org/officeDocument/2006/customXml" ds:itemID="{75FFC8EE-A01D-479B-B17D-2C6AA41DB0EC}"/>
</file>

<file path=docProps/app.xml><?xml version="1.0" encoding="utf-8"?>
<Properties xmlns="http://schemas.openxmlformats.org/officeDocument/2006/extended-properties" xmlns:vt="http://schemas.openxmlformats.org/officeDocument/2006/docPropsVTypes">
  <Template>slidemau</Template>
  <Application>Microsoft Office PowerPoint</Application>
  <PresentationFormat>Custom</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Presentation on brainstorming</vt:lpstr>
      <vt:lpstr>KẾT NỐI CƠ SỞ DỮ LIỆU MYSQL</vt:lpstr>
      <vt:lpstr>Nội dung</vt:lpstr>
      <vt:lpstr>Mục tiêu</vt:lpstr>
      <vt:lpstr>PowerPoint Presentation</vt:lpstr>
      <vt:lpstr>Kết nối PHP và MySQL</vt:lpstr>
      <vt:lpstr>PowerPoint Presentation</vt:lpstr>
      <vt:lpstr>PowerPoint Presentation</vt:lpstr>
      <vt:lpstr>Thư viện PDO</vt:lpstr>
      <vt:lpstr>PowerPoint Presentation</vt:lpstr>
      <vt:lpstr>Lý do chọn PDO</vt:lpstr>
      <vt:lpstr>PowerPoint Presentation</vt:lpstr>
      <vt:lpstr>PowerPoint Presentation</vt:lpstr>
      <vt:lpstr>Kết nối</vt:lpstr>
      <vt:lpstr>Kết nối MySQL bằng MySQLi Object-Oriented</vt:lpstr>
      <vt:lpstr>Kết nối MySQL bằng MySQLi Procedural</vt:lpstr>
      <vt:lpstr>Kết nối MySQL bằng  PDO</vt:lpstr>
      <vt:lpstr>Đóng kết nối MySQL </vt:lpstr>
      <vt:lpstr>Một số hàm trong MySQLi</vt:lpstr>
      <vt:lpstr>PowerPoint Presentation</vt:lpstr>
      <vt:lpstr>SELECT</vt:lpstr>
      <vt:lpstr>PowerPoint Presentation</vt:lpstr>
      <vt:lpstr>INSERT</vt:lpstr>
      <vt:lpstr>Ví dụ</vt:lpstr>
      <vt:lpstr>Ví dụ</vt:lpstr>
      <vt:lpstr>Tóm tắt</vt:lpstr>
      <vt:lpstr>Câu hỏi ôn tập</vt:lpstr>
      <vt:lpstr>Bài tập thực hành</vt:lpstr>
      <vt:lpstr>Câu hỏi và thảo luận</vt:lpstr>
    </vt:vector>
  </TitlesOfParts>
  <Company>FSS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revision>1</cp:revision>
  <dcterms:created xsi:type="dcterms:W3CDTF">2006-09-11T03:31:34Z</dcterms:created>
  <dcterms:modified xsi:type="dcterms:W3CDTF">2020-12-29T08:18:32Z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