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28"/>
  </p:notesMasterIdLst>
  <p:sldIdLst>
    <p:sldId id="256" r:id="rId5"/>
    <p:sldId id="684" r:id="rId6"/>
    <p:sldId id="552" r:id="rId7"/>
    <p:sldId id="716" r:id="rId8"/>
    <p:sldId id="717" r:id="rId9"/>
    <p:sldId id="650" r:id="rId10"/>
    <p:sldId id="702" r:id="rId11"/>
    <p:sldId id="709" r:id="rId12"/>
    <p:sldId id="710" r:id="rId13"/>
    <p:sldId id="711" r:id="rId14"/>
    <p:sldId id="712" r:id="rId15"/>
    <p:sldId id="713" r:id="rId16"/>
    <p:sldId id="703" r:id="rId17"/>
    <p:sldId id="704" r:id="rId18"/>
    <p:sldId id="706" r:id="rId19"/>
    <p:sldId id="707" r:id="rId20"/>
    <p:sldId id="708" r:id="rId21"/>
    <p:sldId id="714" r:id="rId22"/>
    <p:sldId id="715" r:id="rId23"/>
    <p:sldId id="560" r:id="rId24"/>
    <p:sldId id="566" r:id="rId25"/>
    <p:sldId id="479" r:id="rId26"/>
    <p:sldId id="564" r:id="rId27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446C5-0CF7-435F-B87E-86509AC49DEE}" v="6" dt="2020-12-31T08:19:46.628"/>
    <p1510:client id="{660A2F50-D741-4672-86FE-96D4979557E2}" v="1" dt="2020-12-29T07:19:46.718"/>
    <p1510:client id="{6F3FAB81-A47B-4E94-BDA1-8EE7FF5D8945}" v="4" dt="2021-01-09T10:44:26.530"/>
    <p1510:client id="{713A5B60-306A-47A1-8708-F478C47FD7D9}" v="1" dt="2020-12-29T07:26:3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uan  Anh" userId="S::anh.nguyenhuutuan@phuxuan.edu.vn::c2f2187f-c609-4eef-89cf-5e852da098f4" providerId="AD" clId="Web-{713A5B60-306A-47A1-8708-F478C47FD7D9}"/>
    <pc:docChg chg="modSld">
      <pc:chgData name="Nguyen Huu Tuan  Anh" userId="S::anh.nguyenhuutuan@phuxuan.edu.vn::c2f2187f-c609-4eef-89cf-5e852da098f4" providerId="AD" clId="Web-{713A5B60-306A-47A1-8708-F478C47FD7D9}" dt="2020-12-29T07:26:31.930" v="0" actId="1076"/>
      <pc:docMkLst>
        <pc:docMk/>
      </pc:docMkLst>
      <pc:sldChg chg="modSp">
        <pc:chgData name="Nguyen Huu Tuan  Anh" userId="S::anh.nguyenhuutuan@phuxuan.edu.vn::c2f2187f-c609-4eef-89cf-5e852da098f4" providerId="AD" clId="Web-{713A5B60-306A-47A1-8708-F478C47FD7D9}" dt="2020-12-29T07:26:31.930" v="0" actId="1076"/>
        <pc:sldMkLst>
          <pc:docMk/>
          <pc:sldMk cId="2255742883" sldId="717"/>
        </pc:sldMkLst>
        <pc:picChg chg="mod">
          <ac:chgData name="Nguyen Huu Tuan  Anh" userId="S::anh.nguyenhuutuan@phuxuan.edu.vn::c2f2187f-c609-4eef-89cf-5e852da098f4" providerId="AD" clId="Web-{713A5B60-306A-47A1-8708-F478C47FD7D9}" dt="2020-12-29T07:26:31.930" v="0" actId="1076"/>
          <ac:picMkLst>
            <pc:docMk/>
            <pc:sldMk cId="2255742883" sldId="717"/>
            <ac:picMk id="3074" creationId="{00000000-0000-0000-0000-000000000000}"/>
          </ac:picMkLst>
        </pc:picChg>
      </pc:sldChg>
    </pc:docChg>
  </pc:docChgLst>
  <pc:docChgLst>
    <pc:chgData name="Nguyen Hong Linh" userId="S::linh.nguyenhong@phuxuan.edu.vn::abd61b8e-0280-46e9-b555-b415dfbd5d55" providerId="AD" clId="Web-{660A2F50-D741-4672-86FE-96D4979557E2}"/>
    <pc:docChg chg="modSld">
      <pc:chgData name="Nguyen Hong Linh" userId="S::linh.nguyenhong@phuxuan.edu.vn::abd61b8e-0280-46e9-b555-b415dfbd5d55" providerId="AD" clId="Web-{660A2F50-D741-4672-86FE-96D4979557E2}" dt="2020-12-29T07:19:46.718" v="0" actId="1076"/>
      <pc:docMkLst>
        <pc:docMk/>
      </pc:docMkLst>
      <pc:sldChg chg="modSp">
        <pc:chgData name="Nguyen Hong Linh" userId="S::linh.nguyenhong@phuxuan.edu.vn::abd61b8e-0280-46e9-b555-b415dfbd5d55" providerId="AD" clId="Web-{660A2F50-D741-4672-86FE-96D4979557E2}" dt="2020-12-29T07:19:46.718" v="0" actId="1076"/>
        <pc:sldMkLst>
          <pc:docMk/>
          <pc:sldMk cId="4006417911" sldId="713"/>
        </pc:sldMkLst>
        <pc:picChg chg="mod">
          <ac:chgData name="Nguyen Hong Linh" userId="S::linh.nguyenhong@phuxuan.edu.vn::abd61b8e-0280-46e9-b555-b415dfbd5d55" providerId="AD" clId="Web-{660A2F50-D741-4672-86FE-96D4979557E2}" dt="2020-12-29T07:19:46.718" v="0" actId="1076"/>
          <ac:picMkLst>
            <pc:docMk/>
            <pc:sldMk cId="4006417911" sldId="713"/>
            <ac:picMk id="1026" creationId="{00000000-0000-0000-0000-000000000000}"/>
          </ac:picMkLst>
        </pc:picChg>
      </pc:sldChg>
    </pc:docChg>
  </pc:docChgLst>
  <pc:docChgLst>
    <pc:chgData name="Doan Van  Khai" userId="S::khai.doanvan@phuxuan.edu.vn::ad453abb-f15a-4b92-9704-1ff883f665b0" providerId="AD" clId="Web-{2D9446C5-0CF7-435F-B87E-86509AC49DEE}"/>
    <pc:docChg chg="modSld">
      <pc:chgData name="Doan Van  Khai" userId="S::khai.doanvan@phuxuan.edu.vn::ad453abb-f15a-4b92-9704-1ff883f665b0" providerId="AD" clId="Web-{2D9446C5-0CF7-435F-B87E-86509AC49DEE}" dt="2020-12-31T08:19:46.628" v="5" actId="1076"/>
      <pc:docMkLst>
        <pc:docMk/>
      </pc:docMkLst>
      <pc:sldChg chg="addSp delSp modSp">
        <pc:chgData name="Doan Van  Khai" userId="S::khai.doanvan@phuxuan.edu.vn::ad453abb-f15a-4b92-9704-1ff883f665b0" providerId="AD" clId="Web-{2D9446C5-0CF7-435F-B87E-86509AC49DEE}" dt="2020-12-31T08:19:46.628" v="5" actId="1076"/>
        <pc:sldMkLst>
          <pc:docMk/>
          <pc:sldMk cId="4006417911" sldId="713"/>
        </pc:sldMkLst>
        <pc:picChg chg="add del mod">
          <ac:chgData name="Doan Van  Khai" userId="S::khai.doanvan@phuxuan.edu.vn::ad453abb-f15a-4b92-9704-1ff883f665b0" providerId="AD" clId="Web-{2D9446C5-0CF7-435F-B87E-86509AC49DEE}" dt="2020-12-31T08:19:46.628" v="5" actId="1076"/>
          <ac:picMkLst>
            <pc:docMk/>
            <pc:sldMk cId="4006417911" sldId="713"/>
            <ac:picMk id="1026" creationId="{00000000-0000-0000-0000-000000000000}"/>
          </ac:picMkLst>
        </pc:picChg>
      </pc:sldChg>
    </pc:docChg>
  </pc:docChgLst>
  <pc:docChgLst>
    <pc:chgData name="Doan Tan  Phu" userId="S::phu.doantan@phuxuan.edu.vn::cd831800-e2ae-4fbe-8815-e2b62fc9160c" providerId="AD" clId="Web-{6F3FAB81-A47B-4E94-BDA1-8EE7FF5D8945}"/>
    <pc:docChg chg="modSld">
      <pc:chgData name="Doan Tan  Phu" userId="S::phu.doantan@phuxuan.edu.vn::cd831800-e2ae-4fbe-8815-e2b62fc9160c" providerId="AD" clId="Web-{6F3FAB81-A47B-4E94-BDA1-8EE7FF5D8945}" dt="2021-01-09T10:44:26.530" v="3" actId="1076"/>
      <pc:docMkLst>
        <pc:docMk/>
      </pc:docMkLst>
      <pc:sldChg chg="modSp">
        <pc:chgData name="Doan Tan  Phu" userId="S::phu.doantan@phuxuan.edu.vn::cd831800-e2ae-4fbe-8815-e2b62fc9160c" providerId="AD" clId="Web-{6F3FAB81-A47B-4E94-BDA1-8EE7FF5D8945}" dt="2021-01-09T10:44:26.530" v="3" actId="1076"/>
        <pc:sldMkLst>
          <pc:docMk/>
          <pc:sldMk cId="116037994" sldId="706"/>
        </pc:sldMkLst>
        <pc:picChg chg="mod">
          <ac:chgData name="Doan Tan  Phu" userId="S::phu.doantan@phuxuan.edu.vn::cd831800-e2ae-4fbe-8815-e2b62fc9160c" providerId="AD" clId="Web-{6F3FAB81-A47B-4E94-BDA1-8EE7FF5D8945}" dt="2021-01-09T10:44:26.530" v="3" actId="1076"/>
          <ac:picMkLst>
            <pc:docMk/>
            <pc:sldMk cId="116037994" sldId="706"/>
            <ac:picMk id="1027" creationId="{00000000-0000-0000-0000-000000000000}"/>
          </ac:picMkLst>
        </pc:picChg>
      </pc:sldChg>
      <pc:sldChg chg="modSp">
        <pc:chgData name="Doan Tan  Phu" userId="S::phu.doantan@phuxuan.edu.vn::cd831800-e2ae-4fbe-8815-e2b62fc9160c" providerId="AD" clId="Web-{6F3FAB81-A47B-4E94-BDA1-8EE7FF5D8945}" dt="2021-01-09T10:42:27.762" v="1" actId="1076"/>
        <pc:sldMkLst>
          <pc:docMk/>
          <pc:sldMk cId="2255742883" sldId="717"/>
        </pc:sldMkLst>
        <pc:picChg chg="mod">
          <ac:chgData name="Doan Tan  Phu" userId="S::phu.doantan@phuxuan.edu.vn::cd831800-e2ae-4fbe-8815-e2b62fc9160c" providerId="AD" clId="Web-{6F3FAB81-A47B-4E94-BDA1-8EE7FF5D8945}" dt="2021-01-09T10:42:27.762" v="1" actId="1076"/>
          <ac:picMkLst>
            <pc:docMk/>
            <pc:sldMk cId="2255742883" sldId="717"/>
            <ac:picMk id="3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6.2.docx" TargetMode="External"/><Relationship Id="rId2" Type="http://schemas.openxmlformats.org/officeDocument/2006/relationships/hyperlink" Target="../BAITH/CNTT.WEB1041_TH06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6.3.doc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CƠ SỞ DỮ </a:t>
            </a:r>
            <a:r>
              <a:rPr lang="en-US" sz="400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MYSQL (</a:t>
            </a:r>
            <a:r>
              <a:rPr lang="en-US" sz="400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Update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PDO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969606"/>
            <a:ext cx="6943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8418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UPDATE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003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76" y="448780"/>
            <a:ext cx="921470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1791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MySQL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944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2938169"/>
            <a:ext cx="6912814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1370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Delete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 </a:t>
            </a:r>
            <a:r>
              <a:rPr lang="en-US" err="1"/>
              <a:t>MySQLi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41" y="1594309"/>
            <a:ext cx="6124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799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914400"/>
            <a:ext cx="7772400" cy="507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994929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Delete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PDO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49" y="1600200"/>
            <a:ext cx="67913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2011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2710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371600"/>
            <a:ext cx="967529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175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Cập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nhật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CSDL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trong</a:t>
            </a:r>
            <a:r>
              <a:rPr lang="en-US">
                <a:latin typeface="Times New Roman"/>
                <a:cs typeface="Times New Roman"/>
              </a:rPr>
              <a:t> MySQL</a:t>
            </a:r>
          </a:p>
          <a:p>
            <a:r>
              <a:rPr lang="en-US" err="1">
                <a:latin typeface="Times New Roman"/>
                <a:cs typeface="Times New Roman"/>
              </a:rPr>
              <a:t>Xóa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CSDL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trong</a:t>
            </a:r>
            <a:r>
              <a:rPr lang="en-US">
                <a:latin typeface="Times New Roman"/>
                <a:cs typeface="Times New Roman"/>
              </a:rPr>
              <a:t> MySQL</a:t>
            </a:r>
          </a:p>
          <a:p>
            <a:endParaRPr lang="vi-VN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544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pc="-5">
              <a:latin typeface="Times New Roman"/>
              <a:cs typeface="Times New Roman"/>
            </a:endParaRPr>
          </a:p>
          <a:p>
            <a:r>
              <a:rPr lang="en-US" spc="-5" err="1">
                <a:latin typeface="Times New Roman"/>
                <a:cs typeface="Times New Roman"/>
              </a:rPr>
              <a:t>Thực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hiện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cập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nhật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và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xóa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CSDL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trong</a:t>
            </a:r>
            <a:r>
              <a:rPr lang="en-US" spc="-5">
                <a:latin typeface="Times New Roman"/>
                <a:cs typeface="Times New Roman"/>
              </a:rPr>
              <a:t> MySQL</a:t>
            </a:r>
          </a:p>
          <a:p>
            <a:endParaRPr lang="en-US" spc="-5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pc="-5">
              <a:latin typeface="Times New Roman"/>
              <a:cs typeface="Times New Roman"/>
            </a:endParaRPr>
          </a:p>
          <a:p>
            <a:endParaRPr lang="en-US" spc="-5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ôn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/>
          </a:p>
          <a:p>
            <a:pPr algn="just"/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script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err="1">
                <a:hlinkClick r:id="rId2" action="ppaction://hlinkfile"/>
              </a:rPr>
              <a:t>Bài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thực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hành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>
                <a:hlinkClick r:id="rId2" action="ppaction://hlinkfile"/>
              </a:rPr>
              <a:t>7</a:t>
            </a:r>
            <a:r>
              <a:rPr lang="en-US" sz="3600">
                <a:hlinkClick r:id="rId2" action="ppaction://hlinkfile"/>
              </a:rPr>
              <a:t>.1</a:t>
            </a:r>
            <a:endParaRPr lang="en-US" sz="3600"/>
          </a:p>
          <a:p>
            <a:r>
              <a:rPr lang="en-US" sz="3600" err="1">
                <a:hlinkClick r:id="rId3" action="ppaction://hlinkfile"/>
              </a:rPr>
              <a:t>Bài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thực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7.2</a:t>
            </a:r>
            <a:endParaRPr lang="en-US" sz="3600"/>
          </a:p>
          <a:p>
            <a:r>
              <a:rPr lang="en-US" sz="3600" err="1">
                <a:hlinkClick r:id="rId4" action="ppaction://hlinkfile"/>
              </a:rPr>
              <a:t>Bài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thực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>
                <a:hlinkClick r:id="rId4" action="ppaction://hlinkfile"/>
              </a:rPr>
              <a:t>7</a:t>
            </a:r>
            <a:r>
              <a:rPr lang="en-US" sz="3600">
                <a:hlinkClick r:id="rId4" action="ppaction://hlinkfile"/>
              </a:rPr>
              <a:t>.3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/>
              <a:t>Câu hỏi và thảo luận</a:t>
            </a:r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38138">
              <a:tabLst>
                <a:tab pos="288925" algn="l"/>
              </a:tabLst>
            </a:pPr>
            <a:endParaRPr lang="en-US" spc="-5">
              <a:latin typeface="Times New Roman"/>
              <a:cs typeface="Times New Roman"/>
            </a:endParaRPr>
          </a:p>
          <a:p>
            <a:pPr marL="350838" indent="-338138">
              <a:tabLst>
                <a:tab pos="288925" algn="l"/>
              </a:tabLst>
            </a:pPr>
            <a:r>
              <a:rPr lang="en-US" spc="-5" err="1">
                <a:latin typeface="Times New Roman"/>
                <a:cs typeface="Times New Roman"/>
              </a:rPr>
              <a:t>Thực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hiện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cập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nhật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và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xóa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dữ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liệu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trong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spc="-5">
                <a:latin typeface="Times New Roman"/>
                <a:cs typeface="Times New Roman"/>
              </a:rPr>
              <a:t>MySQL</a:t>
            </a:r>
            <a:endParaRPr lang="vi-VN">
              <a:latin typeface="Times New Roman"/>
              <a:cs typeface="Times New Roman"/>
            </a:endParaRPr>
          </a:p>
          <a:p>
            <a:pPr algn="just"/>
            <a:endParaRPr lang="en-US" sz="3600"/>
          </a:p>
          <a:p>
            <a:pPr algn="just"/>
            <a:endParaRPr lang="en-US" sz="3600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CSDL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bảng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524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85" y="896668"/>
            <a:ext cx="84582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74288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MySQL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405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924561"/>
            <a:ext cx="7925312" cy="229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1951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Update 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MySQLi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828800"/>
            <a:ext cx="706748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8366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066800"/>
            <a:ext cx="706482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3107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3A3EC-A14D-4B66-AC94-A0B45AB5F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E2EB7-0D97-4A10-9BA3-AAB0F0377D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6A9C33-8571-4E6E-90C1-7519BBD89B2C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Custom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 on brainstorming</vt:lpstr>
      <vt:lpstr>KẾT NỐI CƠ SỞ DỮ LIỆU MYSQL (tt)</vt:lpstr>
      <vt:lpstr>Nội dung</vt:lpstr>
      <vt:lpstr>Mục tiêu</vt:lpstr>
      <vt:lpstr>Ví dụ</vt:lpstr>
      <vt:lpstr>PowerPoint Presentation</vt:lpstr>
      <vt:lpstr>PowerPoint Presentation</vt:lpstr>
      <vt:lpstr>Update</vt:lpstr>
      <vt:lpstr>Update dữ liệu với MySQLi</vt:lpstr>
      <vt:lpstr>PowerPoint Presentation</vt:lpstr>
      <vt:lpstr>Update dữ liệu với PDO</vt:lpstr>
      <vt:lpstr>Ví dụ</vt:lpstr>
      <vt:lpstr>PowerPoint Presentation</vt:lpstr>
      <vt:lpstr>PowerPoint Presentation</vt:lpstr>
      <vt:lpstr>PowerPoint Presentation</vt:lpstr>
      <vt:lpstr>Delete dữ liệu với MySQLi</vt:lpstr>
      <vt:lpstr>PowerPoint Presentation</vt:lpstr>
      <vt:lpstr>Delete dữ liệu với PDO</vt:lpstr>
      <vt:lpstr>Ví dụ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6</cp:revision>
  <dcterms:created xsi:type="dcterms:W3CDTF">2006-09-11T03:31:34Z</dcterms:created>
  <dcterms:modified xsi:type="dcterms:W3CDTF">2021-01-09T10:44:32Z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