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5" r:id="rId4"/>
  </p:sldMasterIdLst>
  <p:notesMasterIdLst>
    <p:notesMasterId r:id="rId23"/>
  </p:notesMasterIdLst>
  <p:sldIdLst>
    <p:sldId id="256" r:id="rId5"/>
    <p:sldId id="553" r:id="rId6"/>
    <p:sldId id="552" r:id="rId7"/>
    <p:sldId id="607" r:id="rId8"/>
    <p:sldId id="626" r:id="rId9"/>
    <p:sldId id="627" r:id="rId10"/>
    <p:sldId id="628" r:id="rId11"/>
    <p:sldId id="629" r:id="rId12"/>
    <p:sldId id="630" r:id="rId13"/>
    <p:sldId id="631" r:id="rId14"/>
    <p:sldId id="633" r:id="rId15"/>
    <p:sldId id="634" r:id="rId16"/>
    <p:sldId id="635" r:id="rId17"/>
    <p:sldId id="632" r:id="rId18"/>
    <p:sldId id="560" r:id="rId19"/>
    <p:sldId id="566" r:id="rId20"/>
    <p:sldId id="479" r:id="rId21"/>
    <p:sldId id="564" r:id="rId22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00FF65-EEFB-4806-A321-DB126495F446}" v="2" dt="2021-01-07T06:39:17.259"/>
    <p1510:client id="{F201EE13-7601-40FD-946F-8A317DA6EEC3}" v="6" dt="2021-01-07T06:28:39.0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39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m Duc  Dinh" userId="S::dinh.phamduc@phuxuan.edu.vn::183acf99-2c75-4eae-a076-f36167e6b8d2" providerId="AD" clId="Web-{F201EE13-7601-40FD-946F-8A317DA6EEC3}"/>
    <pc:docChg chg="modSld">
      <pc:chgData name="Pham Duc  Dinh" userId="S::dinh.phamduc@phuxuan.edu.vn::183acf99-2c75-4eae-a076-f36167e6b8d2" providerId="AD" clId="Web-{F201EE13-7601-40FD-946F-8A317DA6EEC3}" dt="2021-01-07T06:28:39.077" v="3" actId="1076"/>
      <pc:docMkLst>
        <pc:docMk/>
      </pc:docMkLst>
      <pc:sldChg chg="modSp">
        <pc:chgData name="Pham Duc  Dinh" userId="S::dinh.phamduc@phuxuan.edu.vn::183acf99-2c75-4eae-a076-f36167e6b8d2" providerId="AD" clId="Web-{F201EE13-7601-40FD-946F-8A317DA6EEC3}" dt="2021-01-07T06:28:29.171" v="2" actId="20577"/>
        <pc:sldMkLst>
          <pc:docMk/>
          <pc:sldMk cId="737418183" sldId="628"/>
        </pc:sldMkLst>
        <pc:spChg chg="mod">
          <ac:chgData name="Pham Duc  Dinh" userId="S::dinh.phamduc@phuxuan.edu.vn::183acf99-2c75-4eae-a076-f36167e6b8d2" providerId="AD" clId="Web-{F201EE13-7601-40FD-946F-8A317DA6EEC3}" dt="2021-01-07T06:28:29.171" v="2" actId="20577"/>
          <ac:spMkLst>
            <pc:docMk/>
            <pc:sldMk cId="737418183" sldId="628"/>
            <ac:spMk id="5" creationId="{00000000-0000-0000-0000-000000000000}"/>
          </ac:spMkLst>
        </pc:spChg>
      </pc:sldChg>
      <pc:sldChg chg="modSp">
        <pc:chgData name="Pham Duc  Dinh" userId="S::dinh.phamduc@phuxuan.edu.vn::183acf99-2c75-4eae-a076-f36167e6b8d2" providerId="AD" clId="Web-{F201EE13-7601-40FD-946F-8A317DA6EEC3}" dt="2021-01-07T06:28:39.077" v="3" actId="1076"/>
        <pc:sldMkLst>
          <pc:docMk/>
          <pc:sldMk cId="2599623199" sldId="633"/>
        </pc:sldMkLst>
        <pc:picChg chg="mod">
          <ac:chgData name="Pham Duc  Dinh" userId="S::dinh.phamduc@phuxuan.edu.vn::183acf99-2c75-4eae-a076-f36167e6b8d2" providerId="AD" clId="Web-{F201EE13-7601-40FD-946F-8A317DA6EEC3}" dt="2021-01-07T06:28:39.077" v="3" actId="1076"/>
          <ac:picMkLst>
            <pc:docMk/>
            <pc:sldMk cId="2599623199" sldId="633"/>
            <ac:picMk id="1026" creationId="{00000000-0000-0000-0000-000000000000}"/>
          </ac:picMkLst>
        </pc:picChg>
      </pc:sldChg>
    </pc:docChg>
  </pc:docChgLst>
  <pc:docChgLst>
    <pc:chgData name="Bui Cong Duyet" userId="S::duyet.buicong@phuxuan.edu.vn::9aca9f28-3dfd-4d1c-b326-99e7d338b0e7" providerId="AD" clId="Web-{9D00FF65-EEFB-4806-A321-DB126495F446}"/>
    <pc:docChg chg="modSld">
      <pc:chgData name="Bui Cong Duyet" userId="S::duyet.buicong@phuxuan.edu.vn::9aca9f28-3dfd-4d1c-b326-99e7d338b0e7" providerId="AD" clId="Web-{9D00FF65-EEFB-4806-A321-DB126495F446}" dt="2021-01-07T06:39:17.259" v="1" actId="1076"/>
      <pc:docMkLst>
        <pc:docMk/>
      </pc:docMkLst>
      <pc:sldChg chg="modSp">
        <pc:chgData name="Bui Cong Duyet" userId="S::duyet.buicong@phuxuan.edu.vn::9aca9f28-3dfd-4d1c-b326-99e7d338b0e7" providerId="AD" clId="Web-{9D00FF65-EEFB-4806-A321-DB126495F446}" dt="2021-01-07T06:39:17.259" v="1" actId="1076"/>
        <pc:sldMkLst>
          <pc:docMk/>
          <pc:sldMk cId="2599623199" sldId="633"/>
        </pc:sldMkLst>
        <pc:picChg chg="mod">
          <ac:chgData name="Bui Cong Duyet" userId="S::duyet.buicong@phuxuan.edu.vn::9aca9f28-3dfd-4d1c-b326-99e7d338b0e7" providerId="AD" clId="Web-{9D00FF65-EEFB-4806-A321-DB126495F446}" dt="2021-01-07T06:39:17.259" v="1" actId="1076"/>
          <ac:picMkLst>
            <pc:docMk/>
            <pc:sldMk cId="2599623199" sldId="633"/>
            <ac:picMk id="102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E654F38-F61D-4302-B9D9-80FB51FB5C25}" type="datetimeFigureOut">
              <a:rPr lang="en-US"/>
              <a:pPr>
                <a:defRPr/>
              </a:pPr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5CCC9A50-D53C-45FE-AAF1-80EE970E1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99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/>
          <p:cNvCxnSpPr/>
          <p:nvPr/>
        </p:nvCxnSpPr>
        <p:spPr>
          <a:xfrm flipV="1">
            <a:off x="3175" y="5937250"/>
            <a:ext cx="7937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/>
        </p:nvCxnSpPr>
        <p:spPr>
          <a:xfrm flipV="1">
            <a:off x="3175" y="5937250"/>
            <a:ext cx="7937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015" y="1371600"/>
            <a:ext cx="1046613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015" y="3228536"/>
            <a:ext cx="10470201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E89D3-EE9A-491F-B240-9DDED2F815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Google Shape;38;p3"/>
          <p:cNvSpPr txBox="1"/>
          <p:nvPr userDrawn="1"/>
        </p:nvSpPr>
        <p:spPr>
          <a:xfrm>
            <a:off x="4037012" y="6356354"/>
            <a:ext cx="72117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Môn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học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: Back-end: PHP </a:t>
            </a: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và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MVC(</a:t>
            </a: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Laravel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)                                  </a:t>
            </a:r>
            <a:r>
              <a:rPr lang="en-US" sz="12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,2019 </a:t>
            </a:r>
            <a:r>
              <a:rPr lang="en-US" sz="1200" b="0" i="0" u="none" strike="noStrike" cap="none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u="none" strike="noStrike" cap="none" baseline="0">
              <a:solidFill>
                <a:srgbClr val="FFCC00"/>
              </a:solidFill>
              <a:latin typeface="Tahoma"/>
              <a:ea typeface="Tahoma"/>
              <a:cs typeface="Tahoma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343191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09833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914402"/>
            <a:ext cx="2742486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914402"/>
            <a:ext cx="802431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96330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967231"/>
            <a:ext cx="10969943" cy="4389120"/>
          </a:xfrm>
        </p:spPr>
        <p:txBody>
          <a:bodyPr/>
          <a:lstStyle>
            <a:lvl1pPr algn="just">
              <a:buClr>
                <a:srgbClr val="002060"/>
              </a:buClr>
              <a:defRPr sz="36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1pPr>
            <a:lvl2pPr marL="639763" indent="-246063" algn="just">
              <a:buClr>
                <a:srgbClr val="002060"/>
              </a:buClr>
              <a:buFont typeface="Wingdings" panose="05000000000000000000" pitchFamily="2" charset="2"/>
              <a:buChar char="Ø"/>
              <a:defRPr sz="32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2pPr>
            <a:lvl3pPr marL="914400" indent="-246063" algn="just">
              <a:buClr>
                <a:srgbClr val="002060"/>
              </a:buClr>
              <a:buFont typeface="Wingdings" panose="05000000000000000000" pitchFamily="2" charset="2"/>
              <a:buChar char="v"/>
              <a:defRPr sz="28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3pPr>
            <a:lvl4pPr algn="just">
              <a:buClr>
                <a:srgbClr val="002060"/>
              </a:buClr>
              <a:defRPr sz="24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4pPr>
            <a:lvl5pPr algn="just">
              <a:buClr>
                <a:srgbClr val="002060"/>
              </a:buClr>
              <a:defRPr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Google Shape;38;p3"/>
          <p:cNvSpPr txBox="1"/>
          <p:nvPr userDrawn="1"/>
        </p:nvSpPr>
        <p:spPr>
          <a:xfrm>
            <a:off x="5180251" y="6426198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,2019 </a:t>
            </a:r>
            <a:r>
              <a:rPr lang="en-US" sz="1200" b="0" i="0" u="none" strike="noStrike" cap="none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25501882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52" y="1316736"/>
            <a:ext cx="10360501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0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52" y="2704664"/>
            <a:ext cx="10360501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22863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096994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79195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855248"/>
            <a:ext cx="5385514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443" y="2514600"/>
            <a:ext cx="5385514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1757" y="1859762"/>
            <a:ext cx="538763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514600"/>
            <a:ext cx="538763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12878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704088"/>
            <a:ext cx="11071516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72226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72379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14352"/>
            <a:ext cx="3656648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5492" y="1676400"/>
            <a:ext cx="681389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162" y="1676400"/>
            <a:ext cx="3656648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03477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0065" y="1108075"/>
            <a:ext cx="7008574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69985" y="5359404"/>
            <a:ext cx="206321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697" y="5816600"/>
            <a:ext cx="1221421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0479" y="6219829"/>
            <a:ext cx="6348346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8" y="1176999"/>
            <a:ext cx="2949696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6513" y="1199517"/>
            <a:ext cx="6155357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" y="2828785"/>
            <a:ext cx="2945633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6796" y="6356354"/>
            <a:ext cx="8125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58242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67" y="-7938"/>
            <a:ext cx="12236438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441" y="704850"/>
            <a:ext cx="1096994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441" y="1935166"/>
            <a:ext cx="10969943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441" y="6356354"/>
            <a:ext cx="2844059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3649" y="6356354"/>
            <a:ext cx="1015735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Google Shape;38;p3"/>
          <p:cNvSpPr txBox="1"/>
          <p:nvPr userDrawn="1"/>
        </p:nvSpPr>
        <p:spPr>
          <a:xfrm>
            <a:off x="4672383" y="6339114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,2018 PhuXuan</a:t>
            </a:r>
            <a:r>
              <a:rPr lang="en-US" sz="1200" b="0" i="0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 spd="slow">
    <p:randomBar dir="vert"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BAITH/CNTT.WEB1041_TH07.2.docx" TargetMode="External"/><Relationship Id="rId2" Type="http://schemas.openxmlformats.org/officeDocument/2006/relationships/hyperlink" Target="../BAITH/CNTT.WEB1041_TH07.1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BAITH/CNTT.WEB1041_TH07.3.docx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015" y="1905000"/>
            <a:ext cx="10466138" cy="1828800"/>
          </a:xfrm>
        </p:spPr>
        <p:txBody>
          <a:bodyPr>
            <a:normAutofit/>
          </a:bodyPr>
          <a:lstStyle/>
          <a:p>
            <a:pPr marL="0" indent="0" algn="ctr">
              <a:tabLst>
                <a:tab pos="7265988" algn="l"/>
              </a:tabLst>
            </a:pPr>
            <a:r>
              <a:rPr lang="en-US" sz="40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1015" y="3962400"/>
            <a:ext cx="10470201" cy="561536"/>
          </a:xfrm>
        </p:spPr>
        <p:txBody>
          <a:bodyPr/>
          <a:lstStyle/>
          <a:p>
            <a:pPr eaLnBrk="1" hangingPunct="1"/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Phan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Anh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21" y="898525"/>
            <a:ext cx="369050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Trang</a:t>
            </a:r>
            <a:r>
              <a:rPr lang="en-US"/>
              <a:t> </a:t>
            </a:r>
            <a:r>
              <a:rPr lang="en-US" err="1"/>
              <a:t>hiển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Dạng</a:t>
            </a:r>
            <a:r>
              <a:rPr lang="en-US"/>
              <a:t> </a:t>
            </a:r>
            <a:r>
              <a:rPr lang="en-US" err="1"/>
              <a:t>văn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</a:t>
            </a:r>
            <a:r>
              <a:rPr lang="en-US" err="1"/>
              <a:t>thường</a:t>
            </a:r>
            <a:endParaRPr lang="en-US"/>
          </a:p>
          <a:p>
            <a:r>
              <a:rPr lang="en-US" err="1"/>
              <a:t>Dạng</a:t>
            </a:r>
            <a:r>
              <a:rPr lang="en-US"/>
              <a:t> </a:t>
            </a:r>
            <a:r>
              <a:rPr lang="en-US" err="1"/>
              <a:t>bảng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82243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06" y="879434"/>
            <a:ext cx="9010650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9623199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1143000"/>
            <a:ext cx="108966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5953328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1355270"/>
            <a:ext cx="9601200" cy="4642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4138256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Hiển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chi </a:t>
            </a:r>
            <a:r>
              <a:rPr lang="en-US" err="1"/>
              <a:t>tiết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2133600"/>
            <a:ext cx="7315200" cy="3903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1976299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Tóm</a:t>
            </a:r>
            <a:r>
              <a:rPr lang="en-US"/>
              <a:t> </a:t>
            </a:r>
            <a:r>
              <a:rPr lang="en-US" err="1"/>
              <a:t>tắt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marR="5080" indent="-282575">
              <a:spcBef>
                <a:spcPts val="0"/>
              </a:spcBef>
              <a:tabLst>
                <a:tab pos="282575" algn="l"/>
                <a:tab pos="354013" algn="l"/>
                <a:tab pos="355600" algn="l"/>
              </a:tabLst>
            </a:pPr>
            <a:r>
              <a:rPr lang="vi-VN" spc="-5"/>
              <a:t>MVC</a:t>
            </a:r>
            <a:r>
              <a:rPr lang="en-US" spc="-5"/>
              <a:t> </a:t>
            </a:r>
            <a:r>
              <a:rPr lang="vi-VN" spc="-5"/>
              <a:t>là một </a:t>
            </a:r>
            <a:r>
              <a:rPr lang="vi-VN" spc="-10"/>
              <a:t>design pattern, </a:t>
            </a:r>
            <a:r>
              <a:rPr lang="vi-VN" spc="-5"/>
              <a:t>theo hướng đối tượng, </a:t>
            </a:r>
            <a:r>
              <a:rPr lang="en-US" spc="-10" err="1"/>
              <a:t>gồm</a:t>
            </a:r>
            <a:r>
              <a:rPr lang="vi-VN" spc="-5"/>
              <a:t> </a:t>
            </a:r>
            <a:r>
              <a:rPr lang="en-US" spc="-5" err="1"/>
              <a:t>ba</a:t>
            </a:r>
            <a:r>
              <a:rPr lang="vi-VN" spc="-35"/>
              <a:t> </a:t>
            </a:r>
            <a:r>
              <a:rPr lang="vi-VN" spc="-10"/>
              <a:t>phần</a:t>
            </a:r>
            <a:r>
              <a:rPr lang="en-US" spc="-10"/>
              <a:t>: Model, View, </a:t>
            </a:r>
            <a:r>
              <a:rPr lang="vi-VN"/>
              <a:t>Controller</a:t>
            </a:r>
            <a:endParaRPr lang="en-US" spc="-10"/>
          </a:p>
          <a:p>
            <a:pPr marL="282575" marR="5080" indent="-282575">
              <a:spcBef>
                <a:spcPts val="0"/>
              </a:spcBef>
              <a:tabLst>
                <a:tab pos="282575" algn="l"/>
                <a:tab pos="354013" algn="l"/>
                <a:tab pos="355600" algn="l"/>
              </a:tabLst>
            </a:pPr>
            <a:r>
              <a:rPr lang="vi-VN"/>
              <a:t>Model: duy trì dữ liệu và các business</a:t>
            </a:r>
            <a:r>
              <a:rPr lang="vi-VN" spc="-80"/>
              <a:t> </a:t>
            </a:r>
            <a:r>
              <a:rPr lang="vi-VN"/>
              <a:t>rule</a:t>
            </a:r>
            <a:endParaRPr lang="en-US"/>
          </a:p>
          <a:p>
            <a:pPr marL="282575" marR="5080" indent="-282575">
              <a:spcBef>
                <a:spcPts val="0"/>
              </a:spcBef>
              <a:tabLst>
                <a:tab pos="282575" algn="l"/>
                <a:tab pos="354013" algn="l"/>
                <a:tab pos="355600" algn="l"/>
              </a:tabLst>
            </a:pPr>
            <a:r>
              <a:rPr lang="vi-VN" spc="-5"/>
              <a:t>View: </a:t>
            </a:r>
            <a:r>
              <a:rPr lang="vi-VN"/>
              <a:t>hiển thị dữ liệu và các thành phần trong</a:t>
            </a:r>
            <a:r>
              <a:rPr lang="en-US"/>
              <a:t> </a:t>
            </a:r>
            <a:r>
              <a:rPr lang="vi-VN"/>
              <a:t>giao diện người</a:t>
            </a:r>
            <a:r>
              <a:rPr lang="vi-VN" spc="-10"/>
              <a:t> </a:t>
            </a:r>
            <a:r>
              <a:rPr lang="vi-VN"/>
              <a:t>dùng</a:t>
            </a:r>
          </a:p>
          <a:p>
            <a:pPr marL="282575" marR="5080" indent="-282575">
              <a:spcBef>
                <a:spcPts val="0"/>
              </a:spcBef>
              <a:tabLst>
                <a:tab pos="282575" algn="l"/>
                <a:tab pos="354013" algn="l"/>
                <a:tab pos="355600" algn="l"/>
              </a:tabLst>
            </a:pPr>
            <a:r>
              <a:rPr lang="vi-VN"/>
              <a:t>Controller: điều khiển các sự kiện của</a:t>
            </a:r>
            <a:r>
              <a:rPr lang="vi-VN" spc="-90"/>
              <a:t> </a:t>
            </a:r>
            <a:r>
              <a:rPr lang="vi-VN"/>
              <a:t>người dùng có ảnh hưởng đến Model và</a:t>
            </a:r>
            <a:r>
              <a:rPr lang="vi-VN" spc="-40"/>
              <a:t> </a:t>
            </a:r>
            <a:r>
              <a:rPr lang="vi-VN"/>
              <a:t>View</a:t>
            </a:r>
          </a:p>
          <a:p>
            <a:pPr marL="649288" marR="5080" lvl="1" indent="-282575">
              <a:spcBef>
                <a:spcPts val="95"/>
              </a:spcBef>
              <a:buClr>
                <a:srgbClr val="D00000"/>
              </a:buClr>
              <a:tabLst>
                <a:tab pos="282575" algn="l"/>
                <a:tab pos="354013" algn="l"/>
                <a:tab pos="355600" algn="l"/>
              </a:tabLst>
            </a:pPr>
            <a:endParaRPr lang="vi-VN"/>
          </a:p>
          <a:p>
            <a:endParaRPr lang="en-US"/>
          </a:p>
          <a:p>
            <a:pPr marL="0" indent="0" algn="just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206" y="-1187648"/>
            <a:ext cx="6094413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sz="3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662152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Câu</a:t>
            </a:r>
            <a:r>
              <a:rPr lang="en-US"/>
              <a:t> </a:t>
            </a:r>
            <a:r>
              <a:rPr lang="en-US" err="1"/>
              <a:t>hỏi</a:t>
            </a:r>
            <a:r>
              <a:rPr lang="en-US"/>
              <a:t> </a:t>
            </a:r>
            <a:r>
              <a:rPr lang="en-US" err="1"/>
              <a:t>ôn</a:t>
            </a:r>
            <a:r>
              <a:rPr lang="en-US"/>
              <a:t> </a:t>
            </a:r>
            <a:r>
              <a:rPr lang="en-US" err="1"/>
              <a:t>tập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err="1"/>
              <a:t>Hãy</a:t>
            </a:r>
            <a:r>
              <a:rPr lang="en-US"/>
              <a:t> </a:t>
            </a:r>
            <a:r>
              <a:rPr lang="en-US" err="1"/>
              <a:t>nêu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bươc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dự</a:t>
            </a:r>
            <a:r>
              <a:rPr lang="en-US"/>
              <a:t> 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61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hành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err="1">
                <a:hlinkClick r:id="rId2" action="ppaction://hlinkfile"/>
              </a:rPr>
              <a:t>Bài</a:t>
            </a:r>
            <a:r>
              <a:rPr lang="en-US" sz="3600">
                <a:hlinkClick r:id="rId2" action="ppaction://hlinkfile"/>
              </a:rPr>
              <a:t> </a:t>
            </a:r>
            <a:r>
              <a:rPr lang="en-US" sz="3600" err="1">
                <a:hlinkClick r:id="rId2" action="ppaction://hlinkfile"/>
              </a:rPr>
              <a:t>thực</a:t>
            </a:r>
            <a:r>
              <a:rPr lang="en-US" sz="3600">
                <a:hlinkClick r:id="rId2" action="ppaction://hlinkfile"/>
              </a:rPr>
              <a:t> </a:t>
            </a:r>
            <a:r>
              <a:rPr lang="en-US" sz="3600" err="1">
                <a:hlinkClick r:id="rId2" action="ppaction://hlinkfile"/>
              </a:rPr>
              <a:t>hành</a:t>
            </a:r>
            <a:r>
              <a:rPr lang="en-US" sz="3600">
                <a:hlinkClick r:id="rId2" action="ppaction://hlinkfile"/>
              </a:rPr>
              <a:t> </a:t>
            </a:r>
            <a:r>
              <a:rPr lang="en-US">
                <a:hlinkClick r:id="rId2" action="ppaction://hlinkfile"/>
              </a:rPr>
              <a:t>7</a:t>
            </a:r>
            <a:r>
              <a:rPr lang="en-US" sz="3600">
                <a:hlinkClick r:id="rId2" action="ppaction://hlinkfile"/>
              </a:rPr>
              <a:t>.1</a:t>
            </a:r>
            <a:endParaRPr lang="en-US" sz="3600"/>
          </a:p>
          <a:p>
            <a:r>
              <a:rPr lang="en-US" sz="3600" err="1">
                <a:hlinkClick r:id="rId3" action="ppaction://hlinkfile"/>
              </a:rPr>
              <a:t>Bài</a:t>
            </a:r>
            <a:r>
              <a:rPr lang="en-US" sz="3600">
                <a:hlinkClick r:id="rId3" action="ppaction://hlinkfile"/>
              </a:rPr>
              <a:t> </a:t>
            </a:r>
            <a:r>
              <a:rPr lang="en-US" sz="3600" err="1">
                <a:hlinkClick r:id="rId3" action="ppaction://hlinkfile"/>
              </a:rPr>
              <a:t>thực</a:t>
            </a:r>
            <a:r>
              <a:rPr lang="en-US" sz="3600">
                <a:hlinkClick r:id="rId3" action="ppaction://hlinkfile"/>
              </a:rPr>
              <a:t> </a:t>
            </a:r>
            <a:r>
              <a:rPr lang="en-US" sz="3600" err="1">
                <a:hlinkClick r:id="rId3" action="ppaction://hlinkfile"/>
              </a:rPr>
              <a:t>hành</a:t>
            </a:r>
            <a:r>
              <a:rPr lang="en-US" sz="3600">
                <a:hlinkClick r:id="rId3" action="ppaction://hlinkfile"/>
              </a:rPr>
              <a:t> </a:t>
            </a:r>
            <a:r>
              <a:rPr lang="en-US">
                <a:hlinkClick r:id="rId3" action="ppaction://hlinkfile"/>
              </a:rPr>
              <a:t>7</a:t>
            </a:r>
            <a:r>
              <a:rPr lang="en-US" sz="3600">
                <a:hlinkClick r:id="rId3" action="ppaction://hlinkfile"/>
              </a:rPr>
              <a:t>.2</a:t>
            </a:r>
            <a:endParaRPr lang="en-US" sz="3600"/>
          </a:p>
          <a:p>
            <a:r>
              <a:rPr lang="en-US" sz="3600" err="1">
                <a:hlinkClick r:id="rId4" action="ppaction://hlinkfile"/>
              </a:rPr>
              <a:t>Bài</a:t>
            </a:r>
            <a:r>
              <a:rPr lang="en-US" sz="3600">
                <a:hlinkClick r:id="rId4" action="ppaction://hlinkfile"/>
              </a:rPr>
              <a:t> </a:t>
            </a:r>
            <a:r>
              <a:rPr lang="en-US" sz="3600" err="1">
                <a:hlinkClick r:id="rId4" action="ppaction://hlinkfile"/>
              </a:rPr>
              <a:t>thực</a:t>
            </a:r>
            <a:r>
              <a:rPr lang="en-US" sz="3600">
                <a:hlinkClick r:id="rId4" action="ppaction://hlinkfile"/>
              </a:rPr>
              <a:t> </a:t>
            </a:r>
            <a:r>
              <a:rPr lang="en-US" sz="3600" err="1">
                <a:hlinkClick r:id="rId4" action="ppaction://hlinkfile"/>
              </a:rPr>
              <a:t>hành</a:t>
            </a:r>
            <a:r>
              <a:rPr lang="en-US" sz="3600">
                <a:hlinkClick r:id="rId4" action="ppaction://hlinkfile"/>
              </a:rPr>
              <a:t> </a:t>
            </a:r>
            <a:r>
              <a:rPr lang="en-US">
                <a:hlinkClick r:id="rId4" action="ppaction://hlinkfile"/>
              </a:rPr>
              <a:t>7</a:t>
            </a:r>
            <a:r>
              <a:rPr lang="en-US" sz="3600">
                <a:hlinkClick r:id="rId4" action="ppaction://hlinkfile"/>
              </a:rPr>
              <a:t>.3</a:t>
            </a:r>
            <a:endParaRPr lang="en-US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09973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140" y="439615"/>
            <a:ext cx="9495692" cy="1143000"/>
          </a:xfrm>
        </p:spPr>
        <p:txBody>
          <a:bodyPr/>
          <a:lstStyle/>
          <a:p>
            <a:r>
              <a:rPr lang="en-US" err="1"/>
              <a:t>Câu</a:t>
            </a:r>
            <a:r>
              <a:rPr lang="en-US"/>
              <a:t> </a:t>
            </a:r>
            <a:r>
              <a:rPr lang="en-US" err="1"/>
              <a:t>hỏi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thảo </a:t>
            </a:r>
            <a:r>
              <a:rPr lang="en-US" err="1"/>
              <a:t>luận</a:t>
            </a:r>
            <a:endParaRPr lang="en-US"/>
          </a:p>
        </p:txBody>
      </p:sp>
      <p:pic>
        <p:nvPicPr>
          <p:cNvPr id="4" name="Picture 2" descr="E:\SE\HA\hinh\11218221_1031726646862322_2527442835322688873_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886" y="2110154"/>
            <a:ext cx="5070017" cy="3780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772D7D-497D-4F5E-AA25-F2E6FA818E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2191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Nội</a:t>
            </a:r>
            <a:r>
              <a:rPr lang="en-US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5" err="1"/>
              <a:t>Giới</a:t>
            </a:r>
            <a:r>
              <a:rPr lang="en-US" spc="-5"/>
              <a:t> </a:t>
            </a:r>
            <a:r>
              <a:rPr lang="en-US" spc="-5" err="1"/>
              <a:t>thiệu</a:t>
            </a:r>
            <a:r>
              <a:rPr lang="en-US" spc="-5"/>
              <a:t> </a:t>
            </a:r>
            <a:r>
              <a:rPr lang="en-US" spc="-5" err="1"/>
              <a:t>một</a:t>
            </a:r>
            <a:r>
              <a:rPr lang="en-US" spc="-5"/>
              <a:t> </a:t>
            </a:r>
            <a:r>
              <a:rPr lang="en-US" spc="-5" err="1"/>
              <a:t>số</a:t>
            </a:r>
            <a:r>
              <a:rPr lang="en-US" spc="-5"/>
              <a:t> Project</a:t>
            </a:r>
          </a:p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bước</a:t>
            </a:r>
            <a:r>
              <a:rPr lang="en-US"/>
              <a:t> </a:t>
            </a:r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website tin </a:t>
            </a:r>
            <a:r>
              <a:rPr lang="en-US" err="1"/>
              <a:t>tức</a:t>
            </a:r>
            <a:endParaRPr lang="vi-VN"/>
          </a:p>
          <a:p>
            <a:pPr marL="65088" indent="0">
              <a:spcBef>
                <a:spcPts val="765"/>
              </a:spcBef>
              <a:buNone/>
              <a:tabLst>
                <a:tab pos="522288" algn="l"/>
                <a:tab pos="622300" algn="l"/>
              </a:tabLst>
            </a:pPr>
            <a:endParaRPr lang="en-US" spc="-5"/>
          </a:p>
          <a:p>
            <a:pPr marL="65088" indent="0">
              <a:spcBef>
                <a:spcPts val="765"/>
              </a:spcBef>
              <a:buNone/>
              <a:tabLst>
                <a:tab pos="522288" algn="l"/>
                <a:tab pos="622300" algn="l"/>
              </a:tabLst>
            </a:pPr>
            <a:endParaRPr lang="en-US" spc="-5"/>
          </a:p>
          <a:p>
            <a:pPr marL="65088" indent="0">
              <a:spcBef>
                <a:spcPts val="865"/>
              </a:spcBef>
              <a:buNone/>
              <a:tabLst>
                <a:tab pos="522288" algn="l"/>
                <a:tab pos="622300" algn="l"/>
              </a:tabLst>
            </a:pPr>
            <a:endParaRPr lang="en-US" spc="-5"/>
          </a:p>
          <a:p>
            <a:pPr marL="392113" indent="-327025">
              <a:spcBef>
                <a:spcPts val="865"/>
              </a:spcBef>
              <a:tabLst>
                <a:tab pos="522288" algn="l"/>
                <a:tab pos="622300" algn="l"/>
              </a:tabLst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22771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tiêu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err="1"/>
              <a:t>Giúp</a:t>
            </a:r>
            <a:r>
              <a:rPr lang="en-US"/>
              <a:t> </a:t>
            </a:r>
            <a:r>
              <a:rPr lang="en-US" err="1"/>
              <a:t>SV</a:t>
            </a:r>
            <a:r>
              <a:rPr lang="en-US"/>
              <a:t> </a:t>
            </a:r>
            <a:r>
              <a:rPr lang="en-US" err="1"/>
              <a:t>nắm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yêu</a:t>
            </a:r>
            <a:r>
              <a:rPr lang="en-US"/>
              <a:t> </a:t>
            </a:r>
            <a:r>
              <a:rPr lang="en-US" err="1"/>
              <a:t>cầu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tài</a:t>
            </a:r>
            <a:endParaRPr lang="en-US"/>
          </a:p>
          <a:p>
            <a:pPr algn="just"/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bước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website</a:t>
            </a:r>
            <a:endParaRPr lang="vi-VN"/>
          </a:p>
          <a:p>
            <a:pPr marL="0" indent="0" algn="just">
              <a:buNone/>
            </a:pPr>
            <a:endParaRPr lang="en-US" sz="3600"/>
          </a:p>
          <a:p>
            <a:pPr algn="just"/>
            <a:endParaRPr lang="en-US" sz="3600"/>
          </a:p>
          <a:p>
            <a:pPr algn="just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13779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</a:rPr>
              <a:t>GIỚI </a:t>
            </a:r>
            <a:r>
              <a:rPr lang="en-US" b="1" err="1">
                <a:latin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latin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latin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</a:rPr>
              <a:t> PROJECTS</a:t>
            </a:r>
            <a:endParaRPr lang="en-US" sz="36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11208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b="1" err="1">
                <a:latin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latin typeface="Tahoma" panose="020B0604030504040204" pitchFamily="34" charset="0"/>
                <a:cs typeface="Tahoma" panose="020B0604030504040204" pitchFamily="34" charset="0"/>
              </a:rPr>
              <a:t>BƯỚC</a:t>
            </a: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latin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latin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</a:rPr>
              <a:t> WEBSITE TIN </a:t>
            </a:r>
            <a:r>
              <a:rPr lang="en-US" b="1" err="1">
                <a:latin typeface="Tahoma" panose="020B0604030504040204" pitchFamily="34" charset="0"/>
                <a:cs typeface="Tahoma" panose="020B0604030504040204" pitchFamily="34" charset="0"/>
              </a:rPr>
              <a:t>TƯC</a:t>
            </a:r>
            <a:endParaRPr lang="en-US" sz="36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71498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bước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DATABASE</a:t>
            </a:r>
          </a:p>
          <a:p>
            <a:pPr lvl="1"/>
            <a:r>
              <a:rPr lang="en-US"/>
              <a:t>User(username, password)</a:t>
            </a:r>
          </a:p>
          <a:p>
            <a:pPr lvl="1"/>
            <a:r>
              <a:rPr lang="en-US" err="1"/>
              <a:t>Theloai</a:t>
            </a:r>
            <a:r>
              <a:rPr lang="en-US"/>
              <a:t>(ID, </a:t>
            </a:r>
            <a:r>
              <a:rPr lang="en-US" err="1"/>
              <a:t>tentheloai</a:t>
            </a:r>
            <a:r>
              <a:rPr lang="en-US"/>
              <a:t>)</a:t>
            </a:r>
          </a:p>
          <a:p>
            <a:pPr lvl="1"/>
            <a:r>
              <a:rPr lang="en-US" err="1"/>
              <a:t>Bantin</a:t>
            </a:r>
            <a:r>
              <a:rPr lang="en-US"/>
              <a:t>(</a:t>
            </a:r>
            <a:r>
              <a:rPr lang="en-US" err="1"/>
              <a:t>idBantin,tieude,trichdan,anh,noidung</a:t>
            </a:r>
            <a:r>
              <a:rPr lang="en-US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69799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>
                <a:solidFill>
                  <a:srgbClr val="FF0000"/>
                </a:solidFill>
              </a:rPr>
              <a:t>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Client:</a:t>
            </a:r>
          </a:p>
          <a:p>
            <a:pPr lvl="1"/>
            <a:r>
              <a:rPr lang="en-US"/>
              <a:t>Index</a:t>
            </a:r>
          </a:p>
          <a:p>
            <a:pPr lvl="1"/>
            <a:r>
              <a:rPr lang="en-US"/>
              <a:t>News</a:t>
            </a:r>
          </a:p>
          <a:p>
            <a:pPr lvl="1"/>
            <a:r>
              <a:rPr lang="en-US" err="1"/>
              <a:t>NewsDetail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Admin</a:t>
            </a:r>
          </a:p>
          <a:p>
            <a:pPr lvl="1"/>
            <a:r>
              <a:rPr lang="en-US"/>
              <a:t>Login</a:t>
            </a:r>
          </a:p>
          <a:p>
            <a:pPr marL="639445" lvl="1" indent="-245745"/>
            <a:r>
              <a:rPr lang="en-US" err="1"/>
              <a:t>Category_add</a:t>
            </a:r>
          </a:p>
          <a:p>
            <a:pPr marL="639445" lvl="1" indent="-245745"/>
            <a:r>
              <a:rPr lang="en-US" err="1"/>
              <a:t>Category_update</a:t>
            </a:r>
            <a:endParaRPr lang="en-US"/>
          </a:p>
          <a:p>
            <a:pPr marL="639445" lvl="1" indent="-245745"/>
            <a:r>
              <a:rPr lang="en-US" err="1"/>
              <a:t>Category_delete</a:t>
            </a:r>
            <a:endParaRPr lang="en-US"/>
          </a:p>
          <a:p>
            <a:pPr marL="639445" lvl="1" indent="-245745"/>
            <a:r>
              <a:rPr lang="en-US" err="1"/>
              <a:t>News_add</a:t>
            </a:r>
            <a:endParaRPr lang="en-US"/>
          </a:p>
          <a:p>
            <a:pPr marL="639445" lvl="1" indent="-245745"/>
            <a:r>
              <a:rPr lang="en-US" err="1"/>
              <a:t>News_update</a:t>
            </a:r>
            <a:endParaRPr lang="en-US"/>
          </a:p>
          <a:p>
            <a:pPr marL="639445" lvl="1" indent="-245745"/>
            <a:r>
              <a:rPr lang="en-US" err="1"/>
              <a:t>News_delete</a:t>
            </a:r>
            <a:endParaRPr lang="en-US"/>
          </a:p>
          <a:p>
            <a:pPr lvl="1"/>
            <a:r>
              <a:rPr lang="en-US"/>
              <a:t>User 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172825" y="6356350"/>
            <a:ext cx="1016000" cy="365125"/>
          </a:xfrm>
        </p:spPr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18183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WEBSITE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,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CSDL</a:t>
            </a:r>
            <a:r>
              <a:rPr lang="en-US"/>
              <a:t>, </a:t>
            </a:r>
            <a:r>
              <a:rPr lang="en-US" err="1"/>
              <a:t>giao</a:t>
            </a:r>
            <a:r>
              <a:rPr lang="en-US"/>
              <a:t> </a:t>
            </a:r>
            <a:r>
              <a:rPr lang="en-US" err="1"/>
              <a:t>diện</a:t>
            </a:r>
            <a:r>
              <a:rPr lang="en-US"/>
              <a:t> website</a:t>
            </a:r>
          </a:p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menu </a:t>
            </a:r>
            <a:r>
              <a:rPr lang="en-US" err="1"/>
              <a:t>phải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lấy</a:t>
            </a:r>
            <a:r>
              <a:rPr lang="en-US"/>
              <a:t> </a:t>
            </a:r>
            <a:r>
              <a:rPr lang="en-US" err="1"/>
              <a:t>toàn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nhóm</a:t>
            </a:r>
            <a:r>
              <a:rPr lang="en-US"/>
              <a:t> tin</a:t>
            </a:r>
          </a:p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trang</a:t>
            </a:r>
            <a:r>
              <a:rPr lang="en-US"/>
              <a:t> </a:t>
            </a:r>
            <a:r>
              <a:rPr lang="en-US" err="1"/>
              <a:t>chủ</a:t>
            </a:r>
            <a:r>
              <a:rPr lang="en-US"/>
              <a:t> website(</a:t>
            </a:r>
            <a:r>
              <a:rPr lang="en-US" err="1"/>
              <a:t>index.php</a:t>
            </a:r>
            <a:r>
              <a:rPr lang="en-US"/>
              <a:t>)</a:t>
            </a:r>
          </a:p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trang</a:t>
            </a:r>
            <a:r>
              <a:rPr lang="en-US"/>
              <a:t> </a:t>
            </a:r>
            <a:r>
              <a:rPr lang="en-US" err="1"/>
              <a:t>hiển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tin (</a:t>
            </a:r>
            <a:r>
              <a:rPr lang="en-US" err="1"/>
              <a:t>news.php</a:t>
            </a:r>
            <a:r>
              <a:rPr lang="en-US"/>
              <a:t>)</a:t>
            </a:r>
          </a:p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trang</a:t>
            </a:r>
            <a:r>
              <a:rPr lang="en-US"/>
              <a:t> </a:t>
            </a:r>
            <a:r>
              <a:rPr lang="en-US" err="1"/>
              <a:t>hiển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chi </a:t>
            </a:r>
            <a:r>
              <a:rPr lang="en-US" err="1"/>
              <a:t>tiết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tin (</a:t>
            </a:r>
            <a:r>
              <a:rPr lang="en-US" err="1"/>
              <a:t>newdetail.php</a:t>
            </a:r>
            <a:r>
              <a:rPr lang="en-US"/>
              <a:t>)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80902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trang</a:t>
            </a:r>
            <a:r>
              <a:rPr lang="en-US"/>
              <a:t> </a:t>
            </a:r>
            <a:r>
              <a:rPr lang="en-US" err="1"/>
              <a:t>đăng</a:t>
            </a:r>
            <a:r>
              <a:rPr lang="en-US"/>
              <a:t> </a:t>
            </a:r>
            <a:r>
              <a:rPr lang="en-US" err="1"/>
              <a:t>nhập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(</a:t>
            </a:r>
            <a:r>
              <a:rPr lang="en-US" err="1"/>
              <a:t>login.php</a:t>
            </a:r>
            <a:r>
              <a:rPr lang="en-US"/>
              <a:t>)</a:t>
            </a:r>
          </a:p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thêm</a:t>
            </a:r>
            <a:r>
              <a:rPr lang="en-US"/>
              <a:t>, </a:t>
            </a:r>
            <a:r>
              <a:rPr lang="en-US" err="1"/>
              <a:t>xóa</a:t>
            </a:r>
            <a:r>
              <a:rPr lang="en-US"/>
              <a:t> </a:t>
            </a:r>
            <a:r>
              <a:rPr lang="en-US" err="1"/>
              <a:t>sửa</a:t>
            </a:r>
            <a:r>
              <a:rPr lang="en-US"/>
              <a:t> </a:t>
            </a:r>
            <a:r>
              <a:rPr lang="en-US" err="1"/>
              <a:t>nhóm</a:t>
            </a:r>
            <a:r>
              <a:rPr lang="en-US"/>
              <a:t> tin</a:t>
            </a:r>
          </a:p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thêm</a:t>
            </a:r>
            <a:r>
              <a:rPr lang="en-US"/>
              <a:t>, </a:t>
            </a:r>
            <a:r>
              <a:rPr lang="en-US" err="1"/>
              <a:t>xóa</a:t>
            </a:r>
            <a:r>
              <a:rPr lang="en-US"/>
              <a:t> </a:t>
            </a:r>
            <a:r>
              <a:rPr lang="en-US" err="1"/>
              <a:t>sửa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tin</a:t>
            </a:r>
          </a:p>
          <a:p>
            <a:r>
              <a:rPr lang="en-US" err="1"/>
              <a:t>Hoàn</a:t>
            </a:r>
            <a:r>
              <a:rPr lang="en-US"/>
              <a:t> </a:t>
            </a:r>
            <a:r>
              <a:rPr lang="en-US" err="1"/>
              <a:t>thiện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đưa</a:t>
            </a:r>
            <a:r>
              <a:rPr lang="en-US"/>
              <a:t> website </a:t>
            </a:r>
            <a:r>
              <a:rPr lang="en-US" err="1"/>
              <a:t>lên</a:t>
            </a:r>
            <a:r>
              <a:rPr lang="en-US"/>
              <a:t> Internet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84455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6FB2FA2E98E38140B43C60DB40DB560B" ma:contentTypeVersion="2" ma:contentTypeDescription="Tạo tài liệu mới." ma:contentTypeScope="" ma:versionID="d8d057f4a107f0a4ea732104af9c8a99">
  <xsd:schema xmlns:xsd="http://www.w3.org/2001/XMLSchema" xmlns:xs="http://www.w3.org/2001/XMLSchema" xmlns:p="http://schemas.microsoft.com/office/2006/metadata/properties" xmlns:ns2="2eaab1d4-e241-48b0-b980-33f2ab873fa2" targetNamespace="http://schemas.microsoft.com/office/2006/metadata/properties" ma:root="true" ma:fieldsID="8f5cc7a658a8f796506db65758afd955" ns2:_="">
    <xsd:import namespace="2eaab1d4-e241-48b0-b980-33f2ab873f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aab1d4-e241-48b0-b980-33f2ab873f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911A11-D4F4-49C0-AEA6-760683017DFB}"/>
</file>

<file path=customXml/itemProps2.xml><?xml version="1.0" encoding="utf-8"?>
<ds:datastoreItem xmlns:ds="http://schemas.openxmlformats.org/officeDocument/2006/customXml" ds:itemID="{037DC518-BAC8-410F-A6AC-B165EC0D64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21B91-90C9-48BC-B586-604B1018D69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slidemau</Template>
  <Application>Microsoft Office PowerPoint</Application>
  <PresentationFormat>Custom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Presentation on brainstorming</vt:lpstr>
      <vt:lpstr>PROJECTS</vt:lpstr>
      <vt:lpstr>Nội dung</vt:lpstr>
      <vt:lpstr>Mục tiêu</vt:lpstr>
      <vt:lpstr>PowerPoint Presentation</vt:lpstr>
      <vt:lpstr>PowerPoint Presentation</vt:lpstr>
      <vt:lpstr>Các bước thực hiện </vt:lpstr>
      <vt:lpstr>WEBSITE</vt:lpstr>
      <vt:lpstr>XÂY DỰNG WEBSITE</vt:lpstr>
      <vt:lpstr>PowerPoint Presentation</vt:lpstr>
      <vt:lpstr>Trang hiển thị bản tin</vt:lpstr>
      <vt:lpstr>PowerPoint Presentation</vt:lpstr>
      <vt:lpstr>PowerPoint Presentation</vt:lpstr>
      <vt:lpstr>PowerPoint Presentation</vt:lpstr>
      <vt:lpstr>Hiển thị chi tiết bản tin</vt:lpstr>
      <vt:lpstr>Tóm tắt</vt:lpstr>
      <vt:lpstr>Câu hỏi ôn tập</vt:lpstr>
      <vt:lpstr>Bài tập thực hành</vt:lpstr>
      <vt:lpstr>Câu hỏi và thảo luận</vt:lpstr>
    </vt:vector>
  </TitlesOfParts>
  <Company>FSS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Ngôn ngữ lập trình Java</dc:title>
  <dc:creator>MINHNQ</dc:creator>
  <cp:revision>1</cp:revision>
  <dcterms:created xsi:type="dcterms:W3CDTF">2006-09-11T03:31:34Z</dcterms:created>
  <dcterms:modified xsi:type="dcterms:W3CDTF">2021-01-07T06:39:55Z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0x0101006FB2FA2E98E38140B43C60DB40DB560B</vt:lpwstr>
  </property>
</Properties>
</file>