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6"/>
  </p:notesMasterIdLst>
  <p:sldIdLst>
    <p:sldId id="256" r:id="rId5"/>
    <p:sldId id="274" r:id="rId6"/>
    <p:sldId id="275" r:id="rId7"/>
    <p:sldId id="314" r:id="rId8"/>
    <p:sldId id="315" r:id="rId9"/>
    <p:sldId id="316" r:id="rId10"/>
    <p:sldId id="317" r:id="rId11"/>
    <p:sldId id="290" r:id="rId12"/>
    <p:sldId id="300" r:id="rId13"/>
    <p:sldId id="301" r:id="rId14"/>
    <p:sldId id="302" r:id="rId15"/>
    <p:sldId id="309" r:id="rId16"/>
    <p:sldId id="296" r:id="rId17"/>
    <p:sldId id="307" r:id="rId18"/>
    <p:sldId id="308" r:id="rId19"/>
    <p:sldId id="310" r:id="rId20"/>
    <p:sldId id="311" r:id="rId21"/>
    <p:sldId id="312" r:id="rId22"/>
    <p:sldId id="313" r:id="rId23"/>
    <p:sldId id="319" r:id="rId24"/>
    <p:sldId id="318" r:id="rId25"/>
    <p:sldId id="320" r:id="rId26"/>
    <p:sldId id="321" r:id="rId27"/>
    <p:sldId id="322" r:id="rId28"/>
    <p:sldId id="323" r:id="rId29"/>
    <p:sldId id="285" r:id="rId30"/>
    <p:sldId id="286" r:id="rId31"/>
    <p:sldId id="324" r:id="rId32"/>
    <p:sldId id="325" r:id="rId33"/>
    <p:sldId id="287" r:id="rId34"/>
    <p:sldId id="288" r:id="rId35"/>
  </p:sldIdLst>
  <p:sldSz cx="9875838" cy="5943600"/>
  <p:notesSz cx="6858000" cy="9144000"/>
  <p:defaultTextStyle>
    <a:defPPr>
      <a:defRPr lang="en-US"/>
    </a:defPPr>
    <a:lvl1pPr marL="0" algn="l" defTabSz="1012424" rtl="0" eaLnBrk="1" latinLnBrk="0" hangingPunct="1">
      <a:defRPr sz="2000" kern="1200">
        <a:solidFill>
          <a:schemeClr val="tx1"/>
        </a:solidFill>
        <a:latin typeface="+mn-lt"/>
        <a:ea typeface="+mn-ea"/>
        <a:cs typeface="+mn-cs"/>
      </a:defRPr>
    </a:lvl1pPr>
    <a:lvl2pPr marL="506212" algn="l" defTabSz="1012424" rtl="0" eaLnBrk="1" latinLnBrk="0" hangingPunct="1">
      <a:defRPr sz="2000" kern="1200">
        <a:solidFill>
          <a:schemeClr val="tx1"/>
        </a:solidFill>
        <a:latin typeface="+mn-lt"/>
        <a:ea typeface="+mn-ea"/>
        <a:cs typeface="+mn-cs"/>
      </a:defRPr>
    </a:lvl2pPr>
    <a:lvl3pPr marL="1012424" algn="l" defTabSz="1012424" rtl="0" eaLnBrk="1" latinLnBrk="0" hangingPunct="1">
      <a:defRPr sz="2000" kern="1200">
        <a:solidFill>
          <a:schemeClr val="tx1"/>
        </a:solidFill>
        <a:latin typeface="+mn-lt"/>
        <a:ea typeface="+mn-ea"/>
        <a:cs typeface="+mn-cs"/>
      </a:defRPr>
    </a:lvl3pPr>
    <a:lvl4pPr marL="1518636" algn="l" defTabSz="1012424" rtl="0" eaLnBrk="1" latinLnBrk="0" hangingPunct="1">
      <a:defRPr sz="2000" kern="1200">
        <a:solidFill>
          <a:schemeClr val="tx1"/>
        </a:solidFill>
        <a:latin typeface="+mn-lt"/>
        <a:ea typeface="+mn-ea"/>
        <a:cs typeface="+mn-cs"/>
      </a:defRPr>
    </a:lvl4pPr>
    <a:lvl5pPr marL="2024847" algn="l" defTabSz="1012424" rtl="0" eaLnBrk="1" latinLnBrk="0" hangingPunct="1">
      <a:defRPr sz="2000" kern="1200">
        <a:solidFill>
          <a:schemeClr val="tx1"/>
        </a:solidFill>
        <a:latin typeface="+mn-lt"/>
        <a:ea typeface="+mn-ea"/>
        <a:cs typeface="+mn-cs"/>
      </a:defRPr>
    </a:lvl5pPr>
    <a:lvl6pPr marL="2531059" algn="l" defTabSz="1012424" rtl="0" eaLnBrk="1" latinLnBrk="0" hangingPunct="1">
      <a:defRPr sz="2000" kern="1200">
        <a:solidFill>
          <a:schemeClr val="tx1"/>
        </a:solidFill>
        <a:latin typeface="+mn-lt"/>
        <a:ea typeface="+mn-ea"/>
        <a:cs typeface="+mn-cs"/>
      </a:defRPr>
    </a:lvl6pPr>
    <a:lvl7pPr marL="3037271" algn="l" defTabSz="1012424" rtl="0" eaLnBrk="1" latinLnBrk="0" hangingPunct="1">
      <a:defRPr sz="2000" kern="1200">
        <a:solidFill>
          <a:schemeClr val="tx1"/>
        </a:solidFill>
        <a:latin typeface="+mn-lt"/>
        <a:ea typeface="+mn-ea"/>
        <a:cs typeface="+mn-cs"/>
      </a:defRPr>
    </a:lvl7pPr>
    <a:lvl8pPr marL="3543483" algn="l" defTabSz="1012424" rtl="0" eaLnBrk="1" latinLnBrk="0" hangingPunct="1">
      <a:defRPr sz="2000" kern="1200">
        <a:solidFill>
          <a:schemeClr val="tx1"/>
        </a:solidFill>
        <a:latin typeface="+mn-lt"/>
        <a:ea typeface="+mn-ea"/>
        <a:cs typeface="+mn-cs"/>
      </a:defRPr>
    </a:lvl8pPr>
    <a:lvl9pPr marL="4049695" algn="l" defTabSz="101242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p15:clr>
            <a:srgbClr val="A4A3A4"/>
          </p15:clr>
        </p15:guide>
        <p15:guide id="2" pos="31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05C3E9-FEB4-45DB-8CFE-CCA15538F301}" v="10" dt="2020-12-22T11:00:50.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966" y="-72"/>
      </p:cViewPr>
      <p:guideLst>
        <p:guide orient="horz" pos="1872"/>
        <p:guide pos="3111"/>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806" y="261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Huu Tuan  Anh" userId="S::anh.nguyenhuutuan@phuxuan.edu.vn::c2f2187f-c609-4eef-89cf-5e852da098f4" providerId="AD" clId="Web-{AF05C3E9-FEB4-45DB-8CFE-CCA15538F301}"/>
    <pc:docChg chg="modSld">
      <pc:chgData name="Nguyen Huu Tuan  Anh" userId="S::anh.nguyenhuutuan@phuxuan.edu.vn::c2f2187f-c609-4eef-89cf-5e852da098f4" providerId="AD" clId="Web-{AF05C3E9-FEB4-45DB-8CFE-CCA15538F301}" dt="2020-12-22T11:00:50.088" v="15" actId="20577"/>
      <pc:docMkLst>
        <pc:docMk/>
      </pc:docMkLst>
      <pc:sldChg chg="modSp">
        <pc:chgData name="Nguyen Huu Tuan  Anh" userId="S::anh.nguyenhuutuan@phuxuan.edu.vn::c2f2187f-c609-4eef-89cf-5e852da098f4" providerId="AD" clId="Web-{AF05C3E9-FEB4-45DB-8CFE-CCA15538F301}" dt="2020-12-22T10:34:46.262" v="7" actId="14100"/>
        <pc:sldMkLst>
          <pc:docMk/>
          <pc:sldMk cId="299342010" sldId="307"/>
        </pc:sldMkLst>
        <pc:spChg chg="mod">
          <ac:chgData name="Nguyen Huu Tuan  Anh" userId="S::anh.nguyenhuutuan@phuxuan.edu.vn::c2f2187f-c609-4eef-89cf-5e852da098f4" providerId="AD" clId="Web-{AF05C3E9-FEB4-45DB-8CFE-CCA15538F301}" dt="2020-12-22T10:34:46.262" v="7" actId="14100"/>
          <ac:spMkLst>
            <pc:docMk/>
            <pc:sldMk cId="299342010" sldId="307"/>
            <ac:spMk id="2" creationId="{00000000-0000-0000-0000-000000000000}"/>
          </ac:spMkLst>
        </pc:spChg>
        <pc:graphicFrameChg chg="mod">
          <ac:chgData name="Nguyen Huu Tuan  Anh" userId="S::anh.nguyenhuutuan@phuxuan.edu.vn::c2f2187f-c609-4eef-89cf-5e852da098f4" providerId="AD" clId="Web-{AF05C3E9-FEB4-45DB-8CFE-CCA15538F301}" dt="2020-12-22T10:34:16.980" v="5" actId="1076"/>
          <ac:graphicFrameMkLst>
            <pc:docMk/>
            <pc:sldMk cId="299342010" sldId="307"/>
            <ac:graphicFrameMk id="8" creationId="{00000000-0000-0000-0000-000000000000}"/>
          </ac:graphicFrameMkLst>
        </pc:graphicFrameChg>
      </pc:sldChg>
      <pc:sldChg chg="addSp delSp modSp">
        <pc:chgData name="Nguyen Huu Tuan  Anh" userId="S::anh.nguyenhuutuan@phuxuan.edu.vn::c2f2187f-c609-4eef-89cf-5e852da098f4" providerId="AD" clId="Web-{AF05C3E9-FEB4-45DB-8CFE-CCA15538F301}" dt="2020-12-22T11:00:50.088" v="15" actId="20577"/>
        <pc:sldMkLst>
          <pc:docMk/>
          <pc:sldMk cId="2506650812" sldId="308"/>
        </pc:sldMkLst>
        <pc:spChg chg="mod">
          <ac:chgData name="Nguyen Huu Tuan  Anh" userId="S::anh.nguyenhuutuan@phuxuan.edu.vn::c2f2187f-c609-4eef-89cf-5e852da098f4" providerId="AD" clId="Web-{AF05C3E9-FEB4-45DB-8CFE-CCA15538F301}" dt="2020-12-22T11:00:50.088" v="15" actId="20577"/>
          <ac:spMkLst>
            <pc:docMk/>
            <pc:sldMk cId="2506650812" sldId="308"/>
            <ac:spMk id="4" creationId="{00000000-0000-0000-0000-000000000000}"/>
          </ac:spMkLst>
        </pc:spChg>
        <pc:spChg chg="add del">
          <ac:chgData name="Nguyen Huu Tuan  Anh" userId="S::anh.nguyenhuutuan@phuxuan.edu.vn::c2f2187f-c609-4eef-89cf-5e852da098f4" providerId="AD" clId="Web-{AF05C3E9-FEB4-45DB-8CFE-CCA15538F301}" dt="2020-12-22T10:44:55.277" v="13"/>
          <ac:spMkLst>
            <pc:docMk/>
            <pc:sldMk cId="2506650812" sldId="308"/>
            <ac:spMk id="7" creationId="{00000000-0000-0000-0000-000000000000}"/>
          </ac:spMkLst>
        </pc:spChg>
        <pc:spChg chg="add del">
          <ac:chgData name="Nguyen Huu Tuan  Anh" userId="S::anh.nguyenhuutuan@phuxuan.edu.vn::c2f2187f-c609-4eef-89cf-5e852da098f4" providerId="AD" clId="Web-{AF05C3E9-FEB4-45DB-8CFE-CCA15538F301}" dt="2020-12-22T10:44:11.417" v="11"/>
          <ac:spMkLst>
            <pc:docMk/>
            <pc:sldMk cId="2506650812" sldId="308"/>
            <ac:spMk id="17"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856739-9807-41B9-ACC4-6964519F474D}" type="datetimeFigureOut">
              <a:rPr lang="en-US" smtClean="0"/>
              <a:t>12/22/2020</a:t>
            </a:fld>
            <a:endParaRPr lang="en-US"/>
          </a:p>
        </p:txBody>
      </p:sp>
      <p:sp>
        <p:nvSpPr>
          <p:cNvPr id="4" name="Slide Image Placeholder 3"/>
          <p:cNvSpPr>
            <a:spLocks noGrp="1" noRot="1" noChangeAspect="1"/>
          </p:cNvSpPr>
          <p:nvPr>
            <p:ph type="sldImg" idx="2"/>
          </p:nvPr>
        </p:nvSpPr>
        <p:spPr>
          <a:xfrm>
            <a:off x="581025" y="685800"/>
            <a:ext cx="56959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0E65C4-1CF2-4F66-8252-1A1E89F56CAC}" type="slidenum">
              <a:rPr lang="en-US" smtClean="0"/>
              <a:t>‹#›</a:t>
            </a:fld>
            <a:endParaRPr lang="en-US"/>
          </a:p>
        </p:txBody>
      </p:sp>
    </p:spTree>
    <p:extLst>
      <p:ext uri="{BB962C8B-B14F-4D97-AF65-F5344CB8AC3E}">
        <p14:creationId xmlns:p14="http://schemas.microsoft.com/office/powerpoint/2010/main" val="257659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2577" y="5145617"/>
            <a:ext cx="6429" cy="5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2577" y="5145617"/>
            <a:ext cx="6429" cy="550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76090" y="1188720"/>
            <a:ext cx="8480053" cy="1584960"/>
          </a:xfrm>
          <a:ln>
            <a:noFill/>
          </a:ln>
        </p:spPr>
        <p:txBody>
          <a:bodyPr tIns="0" rIns="2024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300" b="1">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dirty="0"/>
          </a:p>
        </p:txBody>
      </p:sp>
      <p:sp>
        <p:nvSpPr>
          <p:cNvPr id="17" name="Subtitle 16"/>
          <p:cNvSpPr>
            <a:spLocks noGrp="1"/>
          </p:cNvSpPr>
          <p:nvPr>
            <p:ph type="subTitle" idx="1"/>
          </p:nvPr>
        </p:nvSpPr>
        <p:spPr>
          <a:xfrm>
            <a:off x="576095" y="2798065"/>
            <a:ext cx="8483346" cy="1518920"/>
          </a:xfrm>
        </p:spPr>
        <p:txBody>
          <a:bodyPr lIns="0" rIns="20248"/>
          <a:lstStyle>
            <a:lvl1pPr marL="0" marR="50621" indent="0" algn="r">
              <a:buNone/>
              <a:defRPr sz="2700">
                <a:solidFill>
                  <a:schemeClr val="tx1"/>
                </a:solidFill>
                <a:latin typeface="Arial" panose="020B0604020202020204" pitchFamily="34" charset="0"/>
                <a:cs typeface="Arial" panose="020B0604020202020204" pitchFamily="34" charset="0"/>
              </a:defRPr>
            </a:lvl1pPr>
            <a:lvl2pPr marL="506212" indent="0" algn="ctr">
              <a:buNone/>
            </a:lvl2pPr>
            <a:lvl3pPr marL="1012424" indent="0" algn="ctr">
              <a:buNone/>
            </a:lvl3pPr>
            <a:lvl4pPr marL="1518636" indent="0" algn="ctr">
              <a:buNone/>
            </a:lvl4pPr>
            <a:lvl5pPr marL="2024847" indent="0" algn="ctr">
              <a:buNone/>
            </a:lvl5pPr>
            <a:lvl6pPr marL="2531059" indent="0" algn="ctr">
              <a:buNone/>
            </a:lvl6pPr>
            <a:lvl7pPr marL="3037271" indent="0" algn="ctr">
              <a:buNone/>
            </a:lvl7pPr>
            <a:lvl8pPr marL="3543483" indent="0" algn="ctr">
              <a:buNone/>
            </a:lvl8pPr>
            <a:lvl9pPr marL="4049695" indent="0" algn="ctr">
              <a:buNone/>
            </a:lvl9pPr>
          </a:lstStyle>
          <a:p>
            <a:r>
              <a:rPr lang="en-US"/>
              <a:t>Click to edit Master subtitle style</a:t>
            </a:r>
            <a:endParaRPr lang="en-US" dirty="0"/>
          </a:p>
        </p:txBody>
      </p:sp>
      <p:sp>
        <p:nvSpPr>
          <p:cNvPr id="13" name="Google Shape;38;p3"/>
          <p:cNvSpPr txBox="1"/>
          <p:nvPr/>
        </p:nvSpPr>
        <p:spPr>
          <a:xfrm>
            <a:off x="2804319" y="5519057"/>
            <a:ext cx="6824623" cy="320088"/>
          </a:xfrm>
          <a:prstGeom prst="rect">
            <a:avLst/>
          </a:prstGeom>
          <a:noFill/>
          <a:ln>
            <a:noFill/>
          </a:ln>
        </p:spPr>
        <p:txBody>
          <a:bodyPr spcFirstLastPara="1" wrap="square" lIns="101226" tIns="50599" rIns="101226" bIns="5059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300" b="1" i="1" u="none" strike="noStrike" cap="none" baseline="0" dirty="0" err="1">
                <a:solidFill>
                  <a:srgbClr val="FFCC00"/>
                </a:solidFill>
                <a:latin typeface="Tahoma"/>
                <a:ea typeface="Tahoma"/>
                <a:cs typeface="Tahoma"/>
                <a:sym typeface="Symbol"/>
              </a:rPr>
              <a:t>Môn</a:t>
            </a:r>
            <a:r>
              <a:rPr lang="en-US" sz="1300" b="1" i="1" u="none" strike="noStrike" cap="none" baseline="0" dirty="0">
                <a:solidFill>
                  <a:srgbClr val="FFCC00"/>
                </a:solidFill>
                <a:latin typeface="Tahoma"/>
                <a:ea typeface="Tahoma"/>
                <a:cs typeface="Tahoma"/>
                <a:sym typeface="Symbol"/>
              </a:rPr>
              <a:t> </a:t>
            </a:r>
            <a:r>
              <a:rPr lang="en-US" sz="1300" b="1" i="1" u="none" strike="noStrike" cap="none" baseline="0" err="1">
                <a:solidFill>
                  <a:srgbClr val="FFCC00"/>
                </a:solidFill>
                <a:latin typeface="Tahoma"/>
                <a:ea typeface="Tahoma"/>
                <a:cs typeface="Tahoma"/>
                <a:sym typeface="Symbol"/>
              </a:rPr>
              <a:t>học</a:t>
            </a:r>
            <a:r>
              <a:rPr lang="en-US" sz="1300" b="1" i="1" u="none" strike="noStrike" cap="none" baseline="0">
                <a:solidFill>
                  <a:srgbClr val="FFCC00"/>
                </a:solidFill>
                <a:latin typeface="Tahoma"/>
                <a:ea typeface="Tahoma"/>
                <a:cs typeface="Tahoma"/>
                <a:sym typeface="Symbol"/>
              </a:rPr>
              <a:t> :Tích hợp và kiểm thử hệ thống                         </a:t>
            </a:r>
            <a:r>
              <a:rPr lang="en-US" sz="1300" b="0" i="0" u="none" strike="noStrike" cap="none">
                <a:solidFill>
                  <a:srgbClr val="FFCC00"/>
                </a:solidFill>
                <a:latin typeface="Tahoma"/>
                <a:ea typeface="Tahoma"/>
                <a:cs typeface="Tahoma"/>
                <a:sym typeface="Symbol"/>
              </a:rPr>
              <a:t>,2019 </a:t>
            </a:r>
            <a:r>
              <a:rPr lang="en-US" sz="1300" b="0" i="0" u="none" strike="noStrike" cap="none" dirty="0" err="1">
                <a:solidFill>
                  <a:srgbClr val="FFCC00"/>
                </a:solidFill>
                <a:latin typeface="Tahoma"/>
                <a:ea typeface="Tahoma"/>
                <a:cs typeface="Tahoma"/>
                <a:sym typeface="Symbol"/>
              </a:rPr>
              <a:t>PhuXuan</a:t>
            </a:r>
            <a:r>
              <a:rPr lang="en-US" sz="1300" b="0" i="0" u="none" strike="noStrike" cap="none" baseline="0" dirty="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300" b="1" i="1" u="none" strike="noStrike" cap="none" baseline="0" dirty="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59982" y="792482"/>
            <a:ext cx="2222064" cy="45168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3792" y="792482"/>
            <a:ext cx="6501593" cy="45168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3792" y="264160"/>
            <a:ext cx="8888254" cy="990600"/>
          </a:xfrm>
        </p:spPr>
        <p:txBody>
          <a:bodyPr>
            <a:normAutofit/>
          </a:bodyPr>
          <a:lstStyle>
            <a:lvl1pPr algn="r">
              <a:defRPr sz="4400" b="1" baseline="0">
                <a:solidFill>
                  <a:srgbClr val="FFC00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93792" y="1320800"/>
            <a:ext cx="8888254" cy="3803904"/>
          </a:xfrm>
        </p:spPr>
        <p:txBody>
          <a:bodyPr/>
          <a:lstStyle>
            <a:lvl1pPr>
              <a:lnSpc>
                <a:spcPct val="100000"/>
              </a:lnSpc>
              <a:spcBef>
                <a:spcPts val="0"/>
              </a:spcBef>
              <a:spcAft>
                <a:spcPts val="664"/>
              </a:spcAft>
              <a:buClr>
                <a:srgbClr val="000066"/>
              </a:buClr>
              <a:defRPr sz="3600">
                <a:latin typeface="Times New Roman" pitchFamily="18" charset="0"/>
                <a:ea typeface="Tahoma" pitchFamily="34" charset="0"/>
                <a:cs typeface="Times New Roman" pitchFamily="18" charset="0"/>
              </a:defRPr>
            </a:lvl1pPr>
            <a:lvl2pPr marL="708346" indent="-272441">
              <a:lnSpc>
                <a:spcPct val="100000"/>
              </a:lnSpc>
              <a:spcBef>
                <a:spcPts val="0"/>
              </a:spcBef>
              <a:spcAft>
                <a:spcPts val="664"/>
              </a:spcAft>
              <a:buClr>
                <a:srgbClr val="002060"/>
              </a:buClr>
              <a:buFont typeface="Wingdings" panose="05000000000000000000" pitchFamily="2" charset="2"/>
              <a:buChar char="Ø"/>
              <a:defRPr sz="3200">
                <a:latin typeface="Times New Roman" pitchFamily="18" charset="0"/>
                <a:ea typeface="Tahoma" pitchFamily="34" charset="0"/>
                <a:cs typeface="Times New Roman" pitchFamily="18" charset="0"/>
              </a:defRPr>
            </a:lvl2pPr>
            <a:lvl3pPr marL="1012424" indent="-272441">
              <a:lnSpc>
                <a:spcPct val="100000"/>
              </a:lnSpc>
              <a:spcBef>
                <a:spcPts val="0"/>
              </a:spcBef>
              <a:spcAft>
                <a:spcPts val="664"/>
              </a:spcAft>
              <a:buClr>
                <a:srgbClr val="002060"/>
              </a:buClr>
              <a:buFont typeface="Wingdings" panose="05000000000000000000" pitchFamily="2" charset="2"/>
              <a:buChar char="v"/>
              <a:defRPr sz="3100">
                <a:latin typeface="Times New Roman" pitchFamily="18" charset="0"/>
                <a:ea typeface="Tahoma" pitchFamily="34" charset="0"/>
                <a:cs typeface="Times New Roman" pitchFamily="18" charset="0"/>
              </a:defRPr>
            </a:lvl3pPr>
            <a:lvl4pPr marL="1314745" indent="-232014">
              <a:lnSpc>
                <a:spcPct val="100000"/>
              </a:lnSpc>
              <a:spcBef>
                <a:spcPts val="0"/>
              </a:spcBef>
              <a:spcAft>
                <a:spcPts val="664"/>
              </a:spcAft>
              <a:buClr>
                <a:srgbClr val="002060"/>
              </a:buClr>
              <a:buFont typeface="Wingdings" panose="05000000000000000000" pitchFamily="2" charset="2"/>
              <a:buChar char="§"/>
              <a:defRPr sz="3100">
                <a:latin typeface="Times New Roman" pitchFamily="18" charset="0"/>
                <a:ea typeface="Tahoma" pitchFamily="34" charset="0"/>
                <a:cs typeface="Times New Roman" pitchFamily="18" charset="0"/>
              </a:defRPr>
            </a:lvl4pPr>
            <a:lvl5pPr>
              <a:lnSpc>
                <a:spcPct val="100000"/>
              </a:lnSpc>
              <a:spcBef>
                <a:spcPts val="0"/>
              </a:spcBef>
              <a:spcAft>
                <a:spcPts val="664"/>
              </a:spcAft>
              <a:buClr>
                <a:srgbClr val="002060"/>
              </a:buClr>
              <a:defRPr sz="2700">
                <a:latin typeface="Times New Roman" pitchFamily="18" charset="0"/>
                <a:ea typeface="Tahoma" pitchFamily="34"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Google Shape;38;p3"/>
          <p:cNvSpPr txBox="1"/>
          <p:nvPr/>
        </p:nvSpPr>
        <p:spPr>
          <a:xfrm>
            <a:off x="4197231" y="5569373"/>
            <a:ext cx="4691023" cy="320088"/>
          </a:xfrm>
          <a:prstGeom prst="rect">
            <a:avLst/>
          </a:prstGeom>
          <a:noFill/>
          <a:ln>
            <a:noFill/>
          </a:ln>
        </p:spPr>
        <p:txBody>
          <a:bodyPr spcFirstLastPara="1" wrap="square" lIns="101226" tIns="50599" rIns="101226" bIns="5059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300" b="0" i="0" u="none" strike="noStrike" cap="none" dirty="0">
                <a:solidFill>
                  <a:srgbClr val="FFCC00"/>
                </a:solidFill>
                <a:latin typeface="Tahoma"/>
                <a:ea typeface="Tahoma"/>
                <a:cs typeface="Tahoma"/>
                <a:sym typeface="Symbol"/>
              </a:rPr>
              <a:t></a:t>
            </a:r>
            <a:r>
              <a:rPr lang="en-US" sz="1300" b="0" i="0" u="none" strike="noStrike" cap="none">
                <a:solidFill>
                  <a:srgbClr val="FFCC00"/>
                </a:solidFill>
                <a:latin typeface="Tahoma"/>
                <a:ea typeface="Tahoma"/>
                <a:cs typeface="Tahoma"/>
                <a:sym typeface="Symbol"/>
              </a:rPr>
              <a:t>,2019 </a:t>
            </a:r>
            <a:r>
              <a:rPr lang="en-US" sz="1300" b="0" i="0" u="none" strike="noStrike" cap="none" dirty="0" err="1">
                <a:solidFill>
                  <a:srgbClr val="FFCC00"/>
                </a:solidFill>
                <a:latin typeface="Tahoma"/>
                <a:ea typeface="Tahoma"/>
                <a:cs typeface="Tahoma"/>
                <a:sym typeface="Symbol"/>
              </a:rPr>
              <a:t>PhuXuan</a:t>
            </a:r>
            <a:r>
              <a:rPr lang="en-US" sz="1300" b="0" i="0" u="none" strike="noStrike" cap="none" baseline="0" dirty="0">
                <a:solidFill>
                  <a:srgbClr val="FFCC00"/>
                </a:solidFill>
                <a:latin typeface="Tahoma"/>
                <a:ea typeface="Tahoma"/>
                <a:cs typeface="Tahoma"/>
                <a:sym typeface="Symbol"/>
              </a:rPr>
              <a:t> University</a:t>
            </a:r>
            <a:endParaRPr sz="1300" b="0" i="0" u="none" strike="noStrike" cap="none" dirty="0">
              <a:solidFill>
                <a:srgbClr val="FFCC00"/>
              </a:solidFill>
              <a:latin typeface="Tahoma"/>
              <a:ea typeface="Tahoma"/>
              <a:cs typeface="Tahoma"/>
              <a:sym typeface="Tahoma"/>
            </a:endParaRPr>
          </a:p>
        </p:txBody>
      </p:sp>
      <p:sp>
        <p:nvSpPr>
          <p:cNvPr id="6" name="Slide Number Placeholder 5"/>
          <p:cNvSpPr>
            <a:spLocks noGrp="1"/>
          </p:cNvSpPr>
          <p:nvPr>
            <p:ph type="sldNum" sz="quarter" idx="11"/>
          </p:nvPr>
        </p:nvSpPr>
        <p:spPr/>
        <p:txBody>
          <a:bodyPr/>
          <a:lstStyle>
            <a:lvl1pPr>
              <a:defRPr sz="1800">
                <a:solidFill>
                  <a:srgbClr val="FFC000"/>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2799" y="1141171"/>
            <a:ext cx="8394462" cy="1180795"/>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3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572799" y="2344042"/>
            <a:ext cx="8394462" cy="1308417"/>
          </a:xfrm>
        </p:spPr>
        <p:txBody>
          <a:bodyPr lIns="50621" rIns="50621"/>
          <a:lstStyle>
            <a:lvl1pPr marL="0" indent="0">
              <a:buNone/>
              <a:defRPr sz="2400">
                <a:solidFill>
                  <a:schemeClr val="tx1"/>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3792" y="435998"/>
            <a:ext cx="8888254" cy="710590"/>
          </a:xfrm>
        </p:spPr>
        <p:txBody>
          <a:bodyPr/>
          <a:lstStyle>
            <a:lvl1pPr algn="r">
              <a:defRPr sz="4900" b="1">
                <a:solidFill>
                  <a:srgbClr val="FFC000"/>
                </a:solidFill>
                <a:latin typeface="Arial" panose="020B0604020202020204" pitchFamily="34" charset="0"/>
                <a:ea typeface="Tahoma" panose="020B0604030504040204" pitchFamily="34" charset="0"/>
                <a:cs typeface="Arial" panose="020B0604020202020204" pitchFamily="34" charset="0"/>
              </a:defRPr>
            </a:lvl1pPr>
          </a:lstStyle>
          <a:p>
            <a:br>
              <a:rPr lang="en-US" dirty="0"/>
            </a:br>
            <a:br>
              <a:rPr lang="en-US" dirty="0"/>
            </a:br>
            <a:r>
              <a:rPr lang="en-US" dirty="0"/>
              <a:t>Click to edit Master title style</a:t>
            </a:r>
          </a:p>
        </p:txBody>
      </p:sp>
      <p:sp>
        <p:nvSpPr>
          <p:cNvPr id="3" name="Content Placeholder 2"/>
          <p:cNvSpPr>
            <a:spLocks noGrp="1"/>
          </p:cNvSpPr>
          <p:nvPr>
            <p:ph sz="half" idx="1"/>
          </p:nvPr>
        </p:nvSpPr>
        <p:spPr>
          <a:xfrm>
            <a:off x="500222" y="1411058"/>
            <a:ext cx="4361828" cy="3843528"/>
          </a:xfrm>
        </p:spPr>
        <p:txBody>
          <a:bodyPr/>
          <a:lstStyle>
            <a:lvl1pPr>
              <a:buClr>
                <a:srgbClr val="002060"/>
              </a:buClr>
              <a:defRPr sz="3100">
                <a:latin typeface="Times New Roman" panose="02020603050405020304" pitchFamily="18" charset="0"/>
                <a:cs typeface="Times New Roman" panose="02020603050405020304" pitchFamily="18" charset="0"/>
              </a:defRPr>
            </a:lvl1pPr>
            <a:lvl2pPr marL="708346" indent="-272441">
              <a:buClr>
                <a:srgbClr val="002060"/>
              </a:buClr>
              <a:buFont typeface="Wingdings" panose="05000000000000000000" pitchFamily="2" charset="2"/>
              <a:buChar char="Ø"/>
              <a:defRPr sz="3100">
                <a:latin typeface="Times New Roman" panose="02020603050405020304" pitchFamily="18" charset="0"/>
                <a:cs typeface="Times New Roman" panose="02020603050405020304" pitchFamily="18" charset="0"/>
              </a:defRPr>
            </a:lvl2pPr>
            <a:lvl3pPr marL="1012424" indent="-272441">
              <a:buClr>
                <a:srgbClr val="002060"/>
              </a:buClr>
              <a:buFont typeface="Wingdings" panose="05000000000000000000" pitchFamily="2" charset="2"/>
              <a:buChar char="v"/>
              <a:defRPr sz="2700">
                <a:latin typeface="Times New Roman" panose="02020603050405020304" pitchFamily="18" charset="0"/>
                <a:cs typeface="Times New Roman" panose="02020603050405020304" pitchFamily="18" charset="0"/>
              </a:defRPr>
            </a:lvl3pPr>
            <a:lvl4pPr marL="1314745" indent="-232014">
              <a:buClr>
                <a:srgbClr val="002060"/>
              </a:buClr>
              <a:buFont typeface="Wingdings" panose="05000000000000000000" pitchFamily="2" charset="2"/>
              <a:buChar char="§"/>
              <a:defRPr sz="2200">
                <a:latin typeface="Times New Roman" panose="02020603050405020304" pitchFamily="18" charset="0"/>
                <a:cs typeface="Times New Roman" panose="02020603050405020304" pitchFamily="18" charset="0"/>
              </a:defRPr>
            </a:lvl4pPr>
            <a:lvl5pPr marL="1618824" indent="-232014">
              <a:buClr>
                <a:srgbClr val="002060"/>
              </a:buClr>
              <a:buFont typeface="Wingdings 2" panose="05020102010507070707" pitchFamily="18" charset="2"/>
              <a:buChar cha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hasCustomPrompt="1"/>
          </p:nvPr>
        </p:nvSpPr>
        <p:spPr>
          <a:xfrm>
            <a:off x="5013788" y="1411058"/>
            <a:ext cx="4361828" cy="3843528"/>
          </a:xfrm>
        </p:spPr>
        <p:txBody>
          <a:bodyPr/>
          <a:lstStyle>
            <a:lvl1pPr>
              <a:defRPr sz="3100">
                <a:latin typeface="Times New Roman" panose="02020603050405020304" pitchFamily="18" charset="0"/>
                <a:cs typeface="Times New Roman" panose="02020603050405020304" pitchFamily="18" charset="0"/>
              </a:defRPr>
            </a:lvl1pPr>
            <a:lvl2pPr marL="708346" indent="-272441">
              <a:defRPr lang="en-US" sz="3100" kern="1200" dirty="0">
                <a:solidFill>
                  <a:schemeClr val="tx1"/>
                </a:solidFill>
                <a:latin typeface="Times New Roman" panose="02020603050405020304" pitchFamily="18" charset="0"/>
                <a:ea typeface="+mn-ea"/>
                <a:cs typeface="Times New Roman" panose="02020603050405020304" pitchFamily="18" charset="0"/>
              </a:defRPr>
            </a:lvl2pPr>
            <a:lvl3pPr marL="1012424" indent="-272441">
              <a:defRPr lang="en-US" sz="2700" kern="1200" dirty="0">
                <a:solidFill>
                  <a:schemeClr val="tx1"/>
                </a:solidFill>
                <a:latin typeface="Times New Roman" panose="02020603050405020304" pitchFamily="18" charset="0"/>
                <a:ea typeface="+mn-ea"/>
                <a:cs typeface="Times New Roman" panose="02020603050405020304" pitchFamily="18" charset="0"/>
              </a:defRPr>
            </a:lvl3pPr>
            <a:lvl4pPr marL="1703192" indent="-316382">
              <a:defRPr lang="en-US" sz="2200" kern="1200" dirty="0">
                <a:solidFill>
                  <a:schemeClr val="tx1"/>
                </a:solidFill>
                <a:latin typeface="+mn-lt"/>
                <a:ea typeface="+mn-ea"/>
                <a:cs typeface="+mn-cs"/>
              </a:defRPr>
            </a:lvl4pPr>
            <a:lvl5pPr marL="1314745" indent="-232014">
              <a:defRPr lang="en-US" sz="2200" kern="1200" dirty="0">
                <a:solidFill>
                  <a:schemeClr val="tx1"/>
                </a:solidFill>
                <a:latin typeface="+mn-lt"/>
                <a:ea typeface="+mn-ea"/>
                <a:cs typeface="+mn-cs"/>
              </a:defRPr>
            </a:lvl5pPr>
          </a:lstStyle>
          <a:p>
            <a:pPr lvl="0"/>
            <a:r>
              <a:rPr lang="en-US" dirty="0"/>
              <a:t>Click to edit Master text styles</a:t>
            </a:r>
          </a:p>
          <a:p>
            <a:pPr marL="708346" lvl="1" indent="-272441" algn="l" rtl="0" eaLnBrk="1" fontAlgn="base" hangingPunct="1">
              <a:spcBef>
                <a:spcPct val="20000"/>
              </a:spcBef>
              <a:spcAft>
                <a:spcPct val="0"/>
              </a:spcAft>
              <a:buClr>
                <a:srgbClr val="002060"/>
              </a:buClr>
              <a:buSzPct val="85000"/>
              <a:buFont typeface="Wingdings" panose="05000000000000000000" pitchFamily="2" charset="2"/>
              <a:buChar char="Ø"/>
            </a:pPr>
            <a:r>
              <a:rPr lang="en-US" dirty="0"/>
              <a:t> Second level</a:t>
            </a:r>
          </a:p>
          <a:p>
            <a:pPr marL="1012424" lvl="2" indent="-272441" algn="l" rtl="0" eaLnBrk="1" fontAlgn="base" hangingPunct="1">
              <a:spcBef>
                <a:spcPct val="20000"/>
              </a:spcBef>
              <a:spcAft>
                <a:spcPct val="0"/>
              </a:spcAft>
              <a:buClr>
                <a:srgbClr val="002060"/>
              </a:buClr>
              <a:buSzPct val="70000"/>
              <a:buFont typeface="Wingdings" panose="05000000000000000000" pitchFamily="2" charset="2"/>
              <a:buChar char="v"/>
            </a:pPr>
            <a:r>
              <a:rPr lang="en-US" dirty="0"/>
              <a:t>Third level</a:t>
            </a:r>
          </a:p>
          <a:p>
            <a:pPr marL="1314745" lvl="3" indent="-232014" algn="l" rtl="0" eaLnBrk="1" fontAlgn="base" hangingPunct="1">
              <a:spcBef>
                <a:spcPct val="20000"/>
              </a:spcBef>
              <a:spcAft>
                <a:spcPct val="0"/>
              </a:spcAft>
              <a:buClr>
                <a:srgbClr val="002060"/>
              </a:buClr>
              <a:buSzPct val="65000"/>
              <a:buFont typeface="Wingdings" panose="05000000000000000000" pitchFamily="2" charset="2"/>
              <a:buChar char="§"/>
            </a:pPr>
            <a:r>
              <a:rPr lang="en-US" dirty="0"/>
              <a:t>Fourth level</a:t>
            </a:r>
          </a:p>
          <a:p>
            <a:pPr marL="1618824" lvl="4" indent="-232014" algn="l" rtl="0" eaLnBrk="1" fontAlgn="base" hangingPunct="1">
              <a:spcBef>
                <a:spcPct val="20000"/>
              </a:spcBef>
              <a:spcAft>
                <a:spcPct val="0"/>
              </a:spcAft>
              <a:buClr>
                <a:srgbClr val="002060"/>
              </a:buClr>
              <a:buSzPct val="65000"/>
              <a:buFont typeface="Wingdings 2" panose="05020102010507070707" pitchFamily="18" charset="2"/>
              <a:buChar char=""/>
            </a:pPr>
            <a:r>
              <a:rPr lang="en-US" dirty="0"/>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9" name="Google Shape;38;p3">
            <a:extLst>
              <a:ext uri="{FF2B5EF4-FFF2-40B4-BE49-F238E27FC236}">
                <a16:creationId xmlns:a16="http://schemas.microsoft.com/office/drawing/2014/main" id="{DA30AB81-2B24-4133-99E3-EF7D63410792}"/>
              </a:ext>
            </a:extLst>
          </p:cNvPr>
          <p:cNvSpPr txBox="1"/>
          <p:nvPr/>
        </p:nvSpPr>
        <p:spPr>
          <a:xfrm>
            <a:off x="3579637" y="5471043"/>
            <a:ext cx="4691023" cy="320088"/>
          </a:xfrm>
          <a:prstGeom prst="rect">
            <a:avLst/>
          </a:prstGeom>
          <a:noFill/>
          <a:ln>
            <a:noFill/>
          </a:ln>
        </p:spPr>
        <p:txBody>
          <a:bodyPr spcFirstLastPara="1" wrap="square" lIns="101226" tIns="50599" rIns="101226" bIns="5059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300" b="0" i="0" u="none" strike="noStrike" cap="none" dirty="0">
                <a:solidFill>
                  <a:srgbClr val="FFCC00"/>
                </a:solidFill>
                <a:latin typeface="Tahoma"/>
                <a:ea typeface="Tahoma"/>
                <a:cs typeface="Tahoma"/>
                <a:sym typeface="Symbol"/>
              </a:rPr>
              <a:t>,2018 </a:t>
            </a:r>
            <a:r>
              <a:rPr lang="en-US" sz="1300" b="0" i="0" u="none" strike="noStrike" cap="none" dirty="0" err="1">
                <a:solidFill>
                  <a:srgbClr val="FFCC00"/>
                </a:solidFill>
                <a:latin typeface="Tahoma"/>
                <a:ea typeface="Tahoma"/>
                <a:cs typeface="Tahoma"/>
                <a:sym typeface="Symbol"/>
              </a:rPr>
              <a:t>PhuXuan</a:t>
            </a:r>
            <a:r>
              <a:rPr lang="en-US" sz="1300" b="0" i="0" u="none" strike="noStrike" cap="none" baseline="0" dirty="0">
                <a:solidFill>
                  <a:srgbClr val="FFCC00"/>
                </a:solidFill>
                <a:latin typeface="Tahoma"/>
                <a:ea typeface="Tahoma"/>
                <a:cs typeface="Tahoma"/>
                <a:sym typeface="Symbol"/>
              </a:rPr>
              <a:t> University</a:t>
            </a:r>
            <a:endParaRPr sz="1300" b="0" i="0" u="none" strike="noStrike" cap="none" dirty="0">
              <a:solidFill>
                <a:srgbClr val="FFCC00"/>
              </a:solidFill>
              <a:latin typeface="Tahoma"/>
              <a:ea typeface="Tahoma"/>
              <a:cs typeface="Tahoma"/>
              <a:sym typeface="Tahoma"/>
            </a:endParaRPr>
          </a:p>
        </p:txBody>
      </p:sp>
      <p:sp>
        <p:nvSpPr>
          <p:cNvPr id="10" name="Slide Number Placeholder 5">
            <a:extLst>
              <a:ext uri="{FF2B5EF4-FFF2-40B4-BE49-F238E27FC236}">
                <a16:creationId xmlns:a16="http://schemas.microsoft.com/office/drawing/2014/main" id="{885797B8-656D-475A-B4F1-46A08E04D8B2}"/>
              </a:ext>
            </a:extLst>
          </p:cNvPr>
          <p:cNvSpPr>
            <a:spLocks noGrp="1"/>
          </p:cNvSpPr>
          <p:nvPr>
            <p:ph type="sldNum" sz="quarter" idx="11"/>
          </p:nvPr>
        </p:nvSpPr>
        <p:spPr>
          <a:xfrm>
            <a:off x="8270660" y="5360838"/>
            <a:ext cx="822987" cy="316442"/>
          </a:xfrm>
        </p:spPr>
        <p:txBody>
          <a:bodyPr/>
          <a:lstStyle>
            <a:lvl1pPr>
              <a:defRPr sz="2000">
                <a:solidFill>
                  <a:srgbClr val="FFC000"/>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792" y="610210"/>
            <a:ext cx="8888254" cy="990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93794" y="1607882"/>
            <a:ext cx="4363544" cy="571438"/>
          </a:xfrm>
        </p:spPr>
        <p:txBody>
          <a:bodyPr lIns="50621" tIns="0" rIns="50621" bIns="0" anchor="ctr">
            <a:noAutofit/>
          </a:bodyPr>
          <a:lstStyle>
            <a:lvl1pPr marL="0" indent="0">
              <a:buNone/>
              <a:defRPr sz="2700" b="1" cap="none" baseline="0">
                <a:solidFill>
                  <a:schemeClr val="tx1"/>
                </a:solidFill>
                <a:effectLst/>
              </a:defRPr>
            </a:lvl1pPr>
            <a:lvl2pPr>
              <a:buNone/>
              <a:defRPr sz="2200" b="1"/>
            </a:lvl2pPr>
            <a:lvl3pPr>
              <a:buNone/>
              <a:defRPr sz="2000" b="1"/>
            </a:lvl3pPr>
            <a:lvl4pPr>
              <a:buNone/>
              <a:defRPr sz="1800" b="1"/>
            </a:lvl4pPr>
            <a:lvl5pPr>
              <a:buNone/>
              <a:defRPr sz="1800" b="1"/>
            </a:lvl5pPr>
          </a:lstStyle>
          <a:p>
            <a:pPr lvl="0"/>
            <a:r>
              <a:rPr lang="en-US"/>
              <a:t>Click to edit Master text styles</a:t>
            </a:r>
          </a:p>
        </p:txBody>
      </p:sp>
      <p:sp>
        <p:nvSpPr>
          <p:cNvPr id="5" name="Content Placeholder 4"/>
          <p:cNvSpPr>
            <a:spLocks noGrp="1"/>
          </p:cNvSpPr>
          <p:nvPr>
            <p:ph sz="quarter" idx="2"/>
          </p:nvPr>
        </p:nvSpPr>
        <p:spPr>
          <a:xfrm>
            <a:off x="493794" y="2179320"/>
            <a:ext cx="4363544" cy="3332957"/>
          </a:xfrm>
        </p:spPr>
        <p:txBody>
          <a:bodyPr tIns="0"/>
          <a:lstStyle>
            <a:lvl1pPr>
              <a:defRPr sz="2400"/>
            </a:lvl1pPr>
            <a:lvl2pPr>
              <a:defRPr sz="22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3"/>
          </p:nvPr>
        </p:nvSpPr>
        <p:spPr>
          <a:xfrm>
            <a:off x="5016792" y="1611798"/>
            <a:ext cx="4365259" cy="567530"/>
          </a:xfrm>
        </p:spPr>
        <p:txBody>
          <a:bodyPr lIns="50621" tIns="0" rIns="50621" bIns="0" anchor="ctr"/>
          <a:lstStyle>
            <a:lvl1pPr marL="0" indent="0">
              <a:buNone/>
              <a:defRPr sz="2700" b="1" cap="none" baseline="0">
                <a:solidFill>
                  <a:schemeClr val="tx1"/>
                </a:solidFill>
                <a:effectLst/>
              </a:defRPr>
            </a:lvl1pPr>
            <a:lvl2pPr>
              <a:buNone/>
              <a:defRPr sz="2200" b="1"/>
            </a:lvl2pPr>
            <a:lvl3pPr>
              <a:buNone/>
              <a:defRPr sz="2000" b="1"/>
            </a:lvl3pPr>
            <a:lvl4pPr>
              <a:buNone/>
              <a:defRPr sz="1800" b="1"/>
            </a:lvl4pPr>
            <a:lvl5pPr>
              <a:buNone/>
              <a:defRPr sz="1800" b="1"/>
            </a:lvl5pPr>
          </a:lstStyle>
          <a:p>
            <a:pPr lvl="0"/>
            <a:r>
              <a:rPr lang="en-US"/>
              <a:t>Click to edit Master text styles</a:t>
            </a:r>
          </a:p>
        </p:txBody>
      </p:sp>
      <p:sp>
        <p:nvSpPr>
          <p:cNvPr id="6" name="Content Placeholder 5"/>
          <p:cNvSpPr>
            <a:spLocks noGrp="1"/>
          </p:cNvSpPr>
          <p:nvPr>
            <p:ph sz="quarter" idx="4"/>
          </p:nvPr>
        </p:nvSpPr>
        <p:spPr>
          <a:xfrm>
            <a:off x="5016792" y="2179320"/>
            <a:ext cx="4365259" cy="3332957"/>
          </a:xfrm>
        </p:spPr>
        <p:txBody>
          <a:bodyPr tIns="0"/>
          <a:lstStyle>
            <a:lvl1pPr>
              <a:defRPr sz="2400"/>
            </a:lvl1pPr>
            <a:lvl2pPr>
              <a:defRPr sz="22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3793" y="610210"/>
            <a:ext cx="8970553" cy="9906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5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688" y="445772"/>
            <a:ext cx="2962751" cy="1007111"/>
          </a:xfrm>
        </p:spPr>
        <p:txBody>
          <a:bodyPr>
            <a:noAutofit/>
          </a:bodyPr>
          <a:lstStyle>
            <a:lvl1pPr algn="l" rtl="0">
              <a:spcBef>
                <a:spcPct val="0"/>
              </a:spcBef>
              <a:buNone/>
              <a:defRPr sz="29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3861179" y="1452880"/>
            <a:ext cx="5520868" cy="3962400"/>
          </a:xfrm>
        </p:spPr>
        <p:txBody>
          <a:bodyPr tIns="0"/>
          <a:lstStyle>
            <a:lvl1pPr>
              <a:defRPr sz="3100"/>
            </a:lvl1pPr>
            <a:lvl2pPr>
              <a:defRPr sz="2900"/>
            </a:lvl2pPr>
            <a:lvl3pPr>
              <a:defRPr sz="2700"/>
            </a:lvl3pPr>
            <a:lvl4pPr>
              <a:defRPr sz="22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740688" y="1452880"/>
            <a:ext cx="2962751" cy="3962400"/>
          </a:xfrm>
        </p:spPr>
        <p:txBody>
          <a:bodyPr lIns="20248" rIns="20248"/>
          <a:lstStyle>
            <a:lvl1pPr marL="0" indent="0" algn="l">
              <a:buNone/>
              <a:defRPr sz="1600"/>
            </a:lvl1pPr>
            <a:lvl2pPr indent="0" algn="l">
              <a:buNone/>
              <a:defRPr sz="1300"/>
            </a:lvl2pPr>
            <a:lvl3pPr indent="0" algn="l">
              <a:buNone/>
              <a:defRPr sz="1100"/>
            </a:lvl3pPr>
            <a:lvl4pPr indent="0" algn="l">
              <a:buNone/>
              <a:defRPr sz="1000"/>
            </a:lvl4pPr>
            <a:lvl5pPr indent="0" algn="l">
              <a:buNone/>
              <a:defRPr sz="10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419252" y="960331"/>
            <a:ext cx="5678607" cy="356616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01242" tIns="50621" rIns="101242" bIns="50621" anchor="ctr"/>
          <a:lstStyle/>
          <a:p>
            <a:pPr algn="ctr" fontAlgn="auto">
              <a:spcBef>
                <a:spcPts val="0"/>
              </a:spcBef>
              <a:spcAft>
                <a:spcPts val="0"/>
              </a:spcAft>
              <a:defRPr/>
            </a:pPr>
            <a:endParaRPr lang="en-US"/>
          </a:p>
        </p:txBody>
      </p:sp>
      <p:sp>
        <p:nvSpPr>
          <p:cNvPr id="6" name="Right Triangle 11"/>
          <p:cNvSpPr/>
          <p:nvPr/>
        </p:nvSpPr>
        <p:spPr>
          <a:xfrm rot="420000" flipV="1">
            <a:off x="8645222" y="4644822"/>
            <a:ext cx="167169" cy="134831"/>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01242" tIns="50621" rIns="101242" bIns="50621" anchor="ctr"/>
          <a:lstStyle/>
          <a:p>
            <a:pPr algn="ctr" fontAlgn="auto">
              <a:spcBef>
                <a:spcPts val="0"/>
              </a:spcBef>
              <a:spcAft>
                <a:spcPts val="0"/>
              </a:spcAft>
              <a:defRPr/>
            </a:pPr>
            <a:endParaRPr lang="en-US"/>
          </a:p>
        </p:txBody>
      </p:sp>
      <p:sp>
        <p:nvSpPr>
          <p:cNvPr id="7" name="Freeform 9"/>
          <p:cNvSpPr>
            <a:spLocks/>
          </p:cNvSpPr>
          <p:nvPr/>
        </p:nvSpPr>
        <p:spPr bwMode="auto">
          <a:xfrm flipV="1">
            <a:off x="-10288" y="5041053"/>
            <a:ext cx="9896413" cy="90254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lIns="101242" tIns="50621" rIns="101242" bIns="50621"/>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732172" y="5390523"/>
            <a:ext cx="5143666" cy="55308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lIns="101242" tIns="50621" rIns="101242" bIns="50621"/>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58389" y="1020066"/>
            <a:ext cx="2389953" cy="1371605"/>
          </a:xfrm>
        </p:spPr>
        <p:txBody>
          <a:bodyPr lIns="50621" rIns="50621" bIns="50621"/>
          <a:lstStyle>
            <a:lvl1pPr algn="l">
              <a:buNone/>
              <a:defRPr sz="22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764777" y="1039582"/>
            <a:ext cx="4987298" cy="3407664"/>
          </a:xfrm>
          <a:prstGeom prst="rect">
            <a:avLst/>
          </a:prstGeom>
          <a:solidFill>
            <a:schemeClr val="bg2"/>
          </a:solidFill>
          <a:ln w="3000" cap="rnd">
            <a:solidFill>
              <a:srgbClr val="C0C0C0"/>
            </a:solidFill>
            <a:round/>
          </a:ln>
          <a:effectLst/>
        </p:spPr>
        <p:txBody>
          <a:bodyPr>
            <a:normAutofit/>
          </a:bodyPr>
          <a:lstStyle>
            <a:lvl1pPr marL="0" indent="0">
              <a:buNone/>
              <a:defRPr sz="35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58389" y="2451614"/>
            <a:ext cx="2386661" cy="1888744"/>
          </a:xfrm>
        </p:spPr>
        <p:txBody>
          <a:bodyPr lIns="70870" rIns="50621"/>
          <a:lstStyle>
            <a:lvl1pPr marL="0" indent="0" algn="l">
              <a:spcBef>
                <a:spcPts val="277"/>
              </a:spcBef>
              <a:buFontTx/>
              <a:buNone/>
              <a:defRPr sz="1400"/>
            </a:lvl1pPr>
            <a:lvl2pPr>
              <a:defRPr sz="1300"/>
            </a:lvl2pPr>
            <a:lvl3pPr>
              <a:defRPr sz="1100"/>
            </a:lvl3pPr>
            <a:lvl4pPr>
              <a:defRPr sz="1000"/>
            </a:lvl4pPr>
            <a:lvl5pPr>
              <a:defRPr sz="10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endParaRPr lang="en-US"/>
          </a:p>
        </p:txBody>
      </p:sp>
      <p:sp>
        <p:nvSpPr>
          <p:cNvPr id="10" name="Footer Placeholder 5"/>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11" name="Slide Number Placeholder 6"/>
          <p:cNvSpPr>
            <a:spLocks noGrp="1"/>
          </p:cNvSpPr>
          <p:nvPr>
            <p:ph type="sldNum" sz="quarter" idx="12"/>
          </p:nvPr>
        </p:nvSpPr>
        <p:spPr>
          <a:xfrm>
            <a:off x="8723657" y="5508844"/>
            <a:ext cx="658389" cy="316442"/>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3145" y="-6880"/>
            <a:ext cx="9914416" cy="5962863"/>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493792" y="610871"/>
            <a:ext cx="8888254"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621" rIns="0" bIns="0" numCol="1" anchor="b" anchorCtr="0" compatLnSpc="1">
            <a:prstTxWarp prst="textNoShape">
              <a:avLst/>
            </a:prstTxWarp>
          </a:bodyPr>
          <a:lstStyle/>
          <a:p>
            <a:pPr lvl="0"/>
            <a:r>
              <a:rPr lang="en-US"/>
              <a:t>Click to edit Master title style</a:t>
            </a:r>
            <a:endParaRPr lang="en-US" dirty="0"/>
          </a:p>
        </p:txBody>
      </p:sp>
      <p:sp>
        <p:nvSpPr>
          <p:cNvPr id="1028" name="Text Placeholder 29"/>
          <p:cNvSpPr>
            <a:spLocks noGrp="1"/>
          </p:cNvSpPr>
          <p:nvPr>
            <p:ph type="body" idx="1"/>
          </p:nvPr>
        </p:nvSpPr>
        <p:spPr bwMode="auto">
          <a:xfrm>
            <a:off x="493792" y="1677144"/>
            <a:ext cx="8888254" cy="380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242" tIns="50621" rIns="101242" bIns="5062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2"/>
          </p:nvPr>
        </p:nvSpPr>
        <p:spPr>
          <a:xfrm>
            <a:off x="493792" y="5508844"/>
            <a:ext cx="2304362" cy="316442"/>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1"/>
                </a:solidFill>
                <a:latin typeface="+mn-lt"/>
                <a:cs typeface="+mn-cs"/>
              </a:defRPr>
            </a:lvl1pPr>
          </a:lstStyle>
          <a:p>
            <a:endParaRPr lang="en-US"/>
          </a:p>
        </p:txBody>
      </p:sp>
      <p:sp>
        <p:nvSpPr>
          <p:cNvPr id="18" name="Slide Number Placeholder 17"/>
          <p:cNvSpPr>
            <a:spLocks noGrp="1"/>
          </p:cNvSpPr>
          <p:nvPr>
            <p:ph type="sldNum" sz="quarter" idx="4"/>
          </p:nvPr>
        </p:nvSpPr>
        <p:spPr>
          <a:xfrm>
            <a:off x="8559060" y="5508844"/>
            <a:ext cx="822987" cy="316442"/>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1"/>
                </a:solidFill>
                <a:latin typeface="+mn-lt"/>
                <a:cs typeface="+mn-cs"/>
              </a:defRPr>
            </a:lvl1pPr>
          </a:lstStyle>
          <a:p>
            <a:fld id="{B6F15528-21DE-4FAA-801E-634DDDAF4B2B}" type="slidenum">
              <a:rPr lang="en-US" smtClean="0"/>
              <a:pPr/>
              <a:t>‹#›</a:t>
            </a:fld>
            <a:endParaRPr lang="en-US"/>
          </a:p>
        </p:txBody>
      </p:sp>
      <p:sp>
        <p:nvSpPr>
          <p:cNvPr id="15" name="Google Shape;38;p3"/>
          <p:cNvSpPr txBox="1"/>
          <p:nvPr/>
        </p:nvSpPr>
        <p:spPr>
          <a:xfrm>
            <a:off x="3785738" y="5493900"/>
            <a:ext cx="4691023" cy="320088"/>
          </a:xfrm>
          <a:prstGeom prst="rect">
            <a:avLst/>
          </a:prstGeom>
          <a:noFill/>
          <a:ln>
            <a:noFill/>
          </a:ln>
        </p:spPr>
        <p:txBody>
          <a:bodyPr spcFirstLastPara="1" wrap="square" lIns="101226" tIns="50599" rIns="101226" bIns="5059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300" b="0" i="0" u="none" strike="noStrike" cap="none">
                <a:solidFill>
                  <a:srgbClr val="FFCC00"/>
                </a:solidFill>
                <a:latin typeface="Tahoma"/>
                <a:ea typeface="Tahoma"/>
                <a:cs typeface="Tahoma"/>
                <a:sym typeface="Symbol"/>
              </a:rPr>
              <a:t>,2018 PhuXuan</a:t>
            </a:r>
            <a:r>
              <a:rPr lang="en-US" sz="1300" b="0" i="0" u="none" strike="noStrike" cap="none" baseline="0">
                <a:solidFill>
                  <a:srgbClr val="FFCC00"/>
                </a:solidFill>
                <a:latin typeface="Tahoma"/>
                <a:ea typeface="Tahoma"/>
                <a:cs typeface="Tahoma"/>
                <a:sym typeface="Symbol"/>
              </a:rPr>
              <a:t> University</a:t>
            </a:r>
            <a:endParaRPr sz="13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hf hdr="0" ftr="0" dt="0"/>
  <p:txStyles>
    <p:titleStyle>
      <a:lvl1pPr algn="l" rtl="0" eaLnBrk="1" fontAlgn="base" hangingPunct="1">
        <a:spcBef>
          <a:spcPct val="0"/>
        </a:spcBef>
        <a:spcAft>
          <a:spcPct val="0"/>
        </a:spcAft>
        <a:defRPr sz="5500" kern="1200">
          <a:solidFill>
            <a:schemeClr val="tx2"/>
          </a:solidFill>
          <a:latin typeface="+mj-lt"/>
          <a:ea typeface="+mj-ea"/>
          <a:cs typeface="+mj-cs"/>
        </a:defRPr>
      </a:lvl1pPr>
      <a:lvl2pPr algn="l" rtl="0" eaLnBrk="1" fontAlgn="base" hangingPunct="1">
        <a:spcBef>
          <a:spcPct val="0"/>
        </a:spcBef>
        <a:spcAft>
          <a:spcPct val="0"/>
        </a:spcAft>
        <a:defRPr sz="5500">
          <a:solidFill>
            <a:schemeClr val="tx2"/>
          </a:solidFill>
          <a:latin typeface="Century Gothic" pitchFamily="34" charset="0"/>
        </a:defRPr>
      </a:lvl2pPr>
      <a:lvl3pPr algn="l" rtl="0" eaLnBrk="1" fontAlgn="base" hangingPunct="1">
        <a:spcBef>
          <a:spcPct val="0"/>
        </a:spcBef>
        <a:spcAft>
          <a:spcPct val="0"/>
        </a:spcAft>
        <a:defRPr sz="5500">
          <a:solidFill>
            <a:schemeClr val="tx2"/>
          </a:solidFill>
          <a:latin typeface="Century Gothic" pitchFamily="34" charset="0"/>
        </a:defRPr>
      </a:lvl3pPr>
      <a:lvl4pPr algn="l" rtl="0" eaLnBrk="1" fontAlgn="base" hangingPunct="1">
        <a:spcBef>
          <a:spcPct val="0"/>
        </a:spcBef>
        <a:spcAft>
          <a:spcPct val="0"/>
        </a:spcAft>
        <a:defRPr sz="5500">
          <a:solidFill>
            <a:schemeClr val="tx2"/>
          </a:solidFill>
          <a:latin typeface="Century Gothic" pitchFamily="34" charset="0"/>
        </a:defRPr>
      </a:lvl4pPr>
      <a:lvl5pPr algn="l" rtl="0" eaLnBrk="1" fontAlgn="base" hangingPunct="1">
        <a:spcBef>
          <a:spcPct val="0"/>
        </a:spcBef>
        <a:spcAft>
          <a:spcPct val="0"/>
        </a:spcAft>
        <a:defRPr sz="5500">
          <a:solidFill>
            <a:schemeClr val="tx2"/>
          </a:solidFill>
          <a:latin typeface="Century Gothic" pitchFamily="34" charset="0"/>
        </a:defRPr>
      </a:lvl5pPr>
      <a:lvl6pPr marL="506212" algn="l" rtl="0" eaLnBrk="1" fontAlgn="base" hangingPunct="1">
        <a:spcBef>
          <a:spcPct val="0"/>
        </a:spcBef>
        <a:spcAft>
          <a:spcPct val="0"/>
        </a:spcAft>
        <a:defRPr sz="5500">
          <a:solidFill>
            <a:schemeClr val="tx2"/>
          </a:solidFill>
          <a:latin typeface="Century Gothic" pitchFamily="34" charset="0"/>
        </a:defRPr>
      </a:lvl6pPr>
      <a:lvl7pPr marL="1012424" algn="l" rtl="0" eaLnBrk="1" fontAlgn="base" hangingPunct="1">
        <a:spcBef>
          <a:spcPct val="0"/>
        </a:spcBef>
        <a:spcAft>
          <a:spcPct val="0"/>
        </a:spcAft>
        <a:defRPr sz="5500">
          <a:solidFill>
            <a:schemeClr val="tx2"/>
          </a:solidFill>
          <a:latin typeface="Century Gothic" pitchFamily="34" charset="0"/>
        </a:defRPr>
      </a:lvl7pPr>
      <a:lvl8pPr marL="1518636" algn="l" rtl="0" eaLnBrk="1" fontAlgn="base" hangingPunct="1">
        <a:spcBef>
          <a:spcPct val="0"/>
        </a:spcBef>
        <a:spcAft>
          <a:spcPct val="0"/>
        </a:spcAft>
        <a:defRPr sz="5500">
          <a:solidFill>
            <a:schemeClr val="tx2"/>
          </a:solidFill>
          <a:latin typeface="Century Gothic" pitchFamily="34" charset="0"/>
        </a:defRPr>
      </a:lvl8pPr>
      <a:lvl9pPr marL="2024847" algn="l" rtl="0" eaLnBrk="1" fontAlgn="base" hangingPunct="1">
        <a:spcBef>
          <a:spcPct val="0"/>
        </a:spcBef>
        <a:spcAft>
          <a:spcPct val="0"/>
        </a:spcAft>
        <a:defRPr sz="5500">
          <a:solidFill>
            <a:schemeClr val="tx2"/>
          </a:solidFill>
          <a:latin typeface="Century Gothic" pitchFamily="34" charset="0"/>
        </a:defRPr>
      </a:lvl9pPr>
    </p:titleStyle>
    <p:bodyStyle>
      <a:lvl1pPr marL="302321" indent="-302321" algn="l" rtl="0" eaLnBrk="1" fontAlgn="base" hangingPunct="1">
        <a:spcBef>
          <a:spcPct val="20000"/>
        </a:spcBef>
        <a:spcAft>
          <a:spcPct val="0"/>
        </a:spcAft>
        <a:buClr>
          <a:srgbClr val="626B1A"/>
        </a:buClr>
        <a:buSzPct val="95000"/>
        <a:buFont typeface="Wingdings 2" pitchFamily="18" charset="2"/>
        <a:buChar char=""/>
        <a:defRPr sz="2900" kern="1200">
          <a:solidFill>
            <a:schemeClr val="tx1"/>
          </a:solidFill>
          <a:latin typeface="+mn-lt"/>
          <a:ea typeface="+mn-ea"/>
          <a:cs typeface="+mn-cs"/>
        </a:defRPr>
      </a:lvl1pPr>
      <a:lvl2pPr marL="708346" indent="-272441" algn="l" rtl="0" eaLnBrk="1" fontAlgn="base" hangingPunct="1">
        <a:spcBef>
          <a:spcPct val="20000"/>
        </a:spcBef>
        <a:spcAft>
          <a:spcPct val="0"/>
        </a:spcAft>
        <a:buClr>
          <a:srgbClr val="2A4F1D"/>
        </a:buClr>
        <a:buSzPct val="85000"/>
        <a:buFont typeface="Wingdings 2" pitchFamily="18" charset="2"/>
        <a:buChar char=""/>
        <a:defRPr sz="2700" kern="1200">
          <a:solidFill>
            <a:schemeClr val="tx1"/>
          </a:solidFill>
          <a:latin typeface="+mn-lt"/>
          <a:ea typeface="+mn-ea"/>
          <a:cs typeface="+mn-cs"/>
        </a:defRPr>
      </a:lvl2pPr>
      <a:lvl3pPr marL="1012424" indent="-272441" algn="l" rtl="0" eaLnBrk="1" fontAlgn="base" hangingPunct="1">
        <a:spcBef>
          <a:spcPct val="20000"/>
        </a:spcBef>
        <a:spcAft>
          <a:spcPct val="0"/>
        </a:spcAft>
        <a:buClr>
          <a:srgbClr val="455C19"/>
        </a:buClr>
        <a:buSzPct val="70000"/>
        <a:buFont typeface="Wingdings 2" pitchFamily="18" charset="2"/>
        <a:buChar char=""/>
        <a:defRPr sz="2300" kern="1200">
          <a:solidFill>
            <a:schemeClr val="tx1"/>
          </a:solidFill>
          <a:latin typeface="+mn-lt"/>
          <a:ea typeface="+mn-ea"/>
          <a:cs typeface="+mn-cs"/>
        </a:defRPr>
      </a:lvl3pPr>
      <a:lvl4pPr marL="1314745" indent="-232014" algn="l" rtl="0" eaLnBrk="1" fontAlgn="base" hangingPunct="1">
        <a:spcBef>
          <a:spcPct val="20000"/>
        </a:spcBef>
        <a:spcAft>
          <a:spcPct val="0"/>
        </a:spcAft>
        <a:buClr>
          <a:srgbClr val="626B1A"/>
        </a:buClr>
        <a:buSzPct val="65000"/>
        <a:buFont typeface="Wingdings 2" pitchFamily="18" charset="2"/>
        <a:buChar char=""/>
        <a:defRPr sz="2200" kern="1200">
          <a:solidFill>
            <a:schemeClr val="tx1"/>
          </a:solidFill>
          <a:latin typeface="+mn-lt"/>
          <a:ea typeface="+mn-ea"/>
          <a:cs typeface="+mn-cs"/>
        </a:defRPr>
      </a:lvl4pPr>
      <a:lvl5pPr marL="1618824" indent="-232014" algn="l" rtl="0" eaLnBrk="1" fontAlgn="base" hangingPunct="1">
        <a:spcBef>
          <a:spcPct val="20000"/>
        </a:spcBef>
        <a:spcAft>
          <a:spcPct val="0"/>
        </a:spcAft>
        <a:buClr>
          <a:srgbClr val="027159"/>
        </a:buClr>
        <a:buSzPct val="65000"/>
        <a:buFont typeface="Wingdings 2" pitchFamily="18" charset="2"/>
        <a:buChar char=""/>
        <a:defRPr sz="2200" kern="1200">
          <a:solidFill>
            <a:schemeClr val="tx1"/>
          </a:solidFill>
          <a:latin typeface="+mn-lt"/>
          <a:ea typeface="+mn-ea"/>
          <a:cs typeface="+mn-cs"/>
        </a:defRPr>
      </a:lvl5pPr>
      <a:lvl6pPr marL="1923605" indent="-232857" algn="l" rtl="0" eaLnBrk="1" latinLnBrk="0" hangingPunct="1">
        <a:spcBef>
          <a:spcPct val="20000"/>
        </a:spcBef>
        <a:buClr>
          <a:schemeClr val="accent5">
            <a:lumMod val="50000"/>
          </a:schemeClr>
        </a:buClr>
        <a:buSzPct val="80000"/>
        <a:buFont typeface="Wingdings 2"/>
        <a:buChar char=""/>
        <a:defRPr kumimoji="0" sz="2000" kern="1200">
          <a:solidFill>
            <a:schemeClr val="tx1"/>
          </a:solidFill>
          <a:latin typeface="+mn-lt"/>
          <a:ea typeface="+mn-ea"/>
          <a:cs typeface="+mn-cs"/>
        </a:defRPr>
      </a:lvl6pPr>
      <a:lvl7pPr marL="2126090" indent="-202485" algn="l" rtl="0" eaLnBrk="1" latinLnBrk="0" hangingPunct="1">
        <a:spcBef>
          <a:spcPct val="20000"/>
        </a:spcBef>
        <a:buClr>
          <a:schemeClr val="accent6">
            <a:lumMod val="75000"/>
          </a:schemeClr>
        </a:buClr>
        <a:buSzPct val="80000"/>
        <a:buFont typeface="Wingdings 2"/>
        <a:buChar char=""/>
        <a:defRPr kumimoji="0" sz="1800" kern="1200" baseline="0">
          <a:solidFill>
            <a:schemeClr val="tx1"/>
          </a:solidFill>
          <a:latin typeface="+mn-lt"/>
          <a:ea typeface="+mn-ea"/>
          <a:cs typeface="+mn-cs"/>
        </a:defRPr>
      </a:lvl7pPr>
      <a:lvl8pPr marL="2429817" indent="-202485" algn="l" rtl="0" eaLnBrk="1" latinLnBrk="0" hangingPunct="1">
        <a:spcBef>
          <a:spcPct val="20000"/>
        </a:spcBef>
        <a:buClr>
          <a:schemeClr val="tx2"/>
        </a:buClr>
        <a:buChar char="•"/>
        <a:defRPr kumimoji="0" sz="1800" kern="1200">
          <a:solidFill>
            <a:schemeClr val="tx1"/>
          </a:solidFill>
          <a:latin typeface="+mn-lt"/>
          <a:ea typeface="+mn-ea"/>
          <a:cs typeface="+mn-cs"/>
        </a:defRPr>
      </a:lvl8pPr>
      <a:lvl9pPr marL="2531059" indent="0" algn="l" rtl="0" eaLnBrk="1" latinLnBrk="0" hangingPunct="1">
        <a:spcBef>
          <a:spcPct val="20000"/>
        </a:spcBef>
        <a:buClr>
          <a:schemeClr val="tx2"/>
        </a:buClr>
        <a:buFontTx/>
        <a:buNone/>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6212" algn="l" rtl="0" eaLnBrk="1" latinLnBrk="0" hangingPunct="1">
        <a:defRPr kumimoji="0" kern="1200">
          <a:solidFill>
            <a:schemeClr val="tx1"/>
          </a:solidFill>
          <a:latin typeface="+mn-lt"/>
          <a:ea typeface="+mn-ea"/>
          <a:cs typeface="+mn-cs"/>
        </a:defRPr>
      </a:lvl2pPr>
      <a:lvl3pPr marL="1012424" algn="l" rtl="0" eaLnBrk="1" latinLnBrk="0" hangingPunct="1">
        <a:defRPr kumimoji="0" kern="1200">
          <a:solidFill>
            <a:schemeClr val="tx1"/>
          </a:solidFill>
          <a:latin typeface="+mn-lt"/>
          <a:ea typeface="+mn-ea"/>
          <a:cs typeface="+mn-cs"/>
        </a:defRPr>
      </a:lvl3pPr>
      <a:lvl4pPr marL="1518636" algn="l" rtl="0" eaLnBrk="1" latinLnBrk="0" hangingPunct="1">
        <a:defRPr kumimoji="0" kern="1200">
          <a:solidFill>
            <a:schemeClr val="tx1"/>
          </a:solidFill>
          <a:latin typeface="+mn-lt"/>
          <a:ea typeface="+mn-ea"/>
          <a:cs typeface="+mn-cs"/>
        </a:defRPr>
      </a:lvl4pPr>
      <a:lvl5pPr marL="2024847" algn="l" rtl="0" eaLnBrk="1" latinLnBrk="0" hangingPunct="1">
        <a:defRPr kumimoji="0" kern="1200">
          <a:solidFill>
            <a:schemeClr val="tx1"/>
          </a:solidFill>
          <a:latin typeface="+mn-lt"/>
          <a:ea typeface="+mn-ea"/>
          <a:cs typeface="+mn-cs"/>
        </a:defRPr>
      </a:lvl5pPr>
      <a:lvl6pPr marL="2531059" algn="l" rtl="0" eaLnBrk="1" latinLnBrk="0" hangingPunct="1">
        <a:defRPr kumimoji="0" kern="1200">
          <a:solidFill>
            <a:schemeClr val="tx1"/>
          </a:solidFill>
          <a:latin typeface="+mn-lt"/>
          <a:ea typeface="+mn-ea"/>
          <a:cs typeface="+mn-cs"/>
        </a:defRPr>
      </a:lvl6pPr>
      <a:lvl7pPr marL="3037271" algn="l" rtl="0" eaLnBrk="1" latinLnBrk="0" hangingPunct="1">
        <a:defRPr kumimoji="0" kern="1200">
          <a:solidFill>
            <a:schemeClr val="tx1"/>
          </a:solidFill>
          <a:latin typeface="+mn-lt"/>
          <a:ea typeface="+mn-ea"/>
          <a:cs typeface="+mn-cs"/>
        </a:defRPr>
      </a:lvl7pPr>
      <a:lvl8pPr marL="3543483" algn="l" rtl="0" eaLnBrk="1" latinLnBrk="0" hangingPunct="1">
        <a:defRPr kumimoji="0" kern="1200">
          <a:solidFill>
            <a:schemeClr val="tx1"/>
          </a:solidFill>
          <a:latin typeface="+mn-lt"/>
          <a:ea typeface="+mn-ea"/>
          <a:cs typeface="+mn-cs"/>
        </a:defRPr>
      </a:lvl8pPr>
      <a:lvl9pPr marL="404969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BAITH/CNTT.SWE2001_TH01.2.docx" TargetMode="External"/><Relationship Id="rId2" Type="http://schemas.openxmlformats.org/officeDocument/2006/relationships/hyperlink" Target="../BAITH/CNTT.SWE2001_TH01.1.docx" TargetMode="External"/><Relationship Id="rId1" Type="http://schemas.openxmlformats.org/officeDocument/2006/relationships/slideLayout" Target="../slideLayouts/slideLayout2.xml"/><Relationship Id="rId4" Type="http://schemas.openxmlformats.org/officeDocument/2006/relationships/hyperlink" Target="../BAITH/CNTT.SWE2001_TH01.3.docx"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519" y="1752600"/>
            <a:ext cx="8809247" cy="1584960"/>
          </a:xfrm>
        </p:spPr>
        <p:txBody>
          <a:bodyPr>
            <a:normAutofit/>
          </a:bodyPr>
          <a:lstStyle/>
          <a:p>
            <a:pPr algn="ctr"/>
            <a:r>
              <a:rPr lang="en-US" sz="4000">
                <a:solidFill>
                  <a:srgbClr val="002060"/>
                </a:solidFill>
              </a:rPr>
              <a:t>TỔNG QUAN CÔNG NGHỆ PHẦN MỀM</a:t>
            </a:r>
          </a:p>
        </p:txBody>
      </p:sp>
      <p:pic>
        <p:nvPicPr>
          <p:cNvPr id="4"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21" y="898525"/>
            <a:ext cx="369050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594519" y="3124200"/>
            <a:ext cx="8483346" cy="1518920"/>
          </a:xfrm>
        </p:spPr>
        <p:txBody>
          <a:bodyPr/>
          <a:lstStyle/>
          <a:p>
            <a:endParaRPr lang="en-US"/>
          </a:p>
          <a:p>
            <a:r>
              <a:rPr lang="en-US" sz="2400">
                <a:solidFill>
                  <a:srgbClr val="002060"/>
                </a:solidFill>
              </a:rPr>
              <a:t>ThS. Châu Thị Dung</a:t>
            </a:r>
          </a:p>
        </p:txBody>
      </p:sp>
    </p:spTree>
    <p:extLst>
      <p:ext uri="{BB962C8B-B14F-4D97-AF65-F5344CB8AC3E}">
        <p14:creationId xmlns:p14="http://schemas.microsoft.com/office/powerpoint/2010/main" val="3788096038"/>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charset="0"/>
              </a:rPr>
              <a:t>Các tác vụ chủ yếu của CNPM</a:t>
            </a:r>
            <a:endParaRPr lang="en-US"/>
          </a:p>
        </p:txBody>
      </p:sp>
      <p:sp>
        <p:nvSpPr>
          <p:cNvPr id="3" name="Content Placeholder 2"/>
          <p:cNvSpPr>
            <a:spLocks noGrp="1"/>
          </p:cNvSpPr>
          <p:nvPr>
            <p:ph idx="1"/>
          </p:nvPr>
        </p:nvSpPr>
        <p:spPr/>
        <p:txBody>
          <a:bodyPr/>
          <a:lstStyle/>
          <a:p>
            <a:endParaRPr lang="en-US" sz="4000"/>
          </a:p>
          <a:p>
            <a:r>
              <a:rPr lang="en-US" sz="4000"/>
              <a:t>Thiết kế</a:t>
            </a:r>
          </a:p>
          <a:p>
            <a:r>
              <a:rPr lang="en-US" sz="4000"/>
              <a:t>Xây dựng</a:t>
            </a:r>
          </a:p>
          <a:p>
            <a:r>
              <a:rPr lang="en-US" sz="4000"/>
              <a:t>Kiểm thử</a:t>
            </a:r>
          </a:p>
          <a:p>
            <a:r>
              <a:rPr lang="en-US"/>
              <a:t>Bảo trì</a:t>
            </a:r>
          </a:p>
        </p:txBody>
      </p:sp>
      <p:sp>
        <p:nvSpPr>
          <p:cNvPr id="4" name="Slide Number Placeholder 3"/>
          <p:cNvSpPr>
            <a:spLocks noGrp="1"/>
          </p:cNvSpPr>
          <p:nvPr>
            <p:ph type="sldNum" sz="quarter" idx="11"/>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180211774"/>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charset="0"/>
              </a:rPr>
              <a:t>Mục tiêu của CNPM</a:t>
            </a:r>
            <a:endParaRPr lang="en-US"/>
          </a:p>
        </p:txBody>
      </p:sp>
      <p:sp>
        <p:nvSpPr>
          <p:cNvPr id="3" name="Content Placeholder 2"/>
          <p:cNvSpPr>
            <a:spLocks noGrp="1"/>
          </p:cNvSpPr>
          <p:nvPr>
            <p:ph idx="1"/>
          </p:nvPr>
        </p:nvSpPr>
        <p:spPr/>
        <p:txBody>
          <a:bodyPr/>
          <a:lstStyle/>
          <a:p>
            <a:endParaRPr lang="en-US"/>
          </a:p>
          <a:p>
            <a:r>
              <a:rPr lang="en-US"/>
              <a:t>Tạo ra phần mềm tốt</a:t>
            </a:r>
          </a:p>
          <a:p>
            <a:r>
              <a:rPr lang="en-US"/>
              <a:t>Giảm thiểu sai sót trong quá trình vận hành</a:t>
            </a:r>
          </a:p>
          <a:p>
            <a:r>
              <a:rPr lang="en-US"/>
              <a:t>Thuận lợi trong bảo trì và nâng cấp</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004887670"/>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altLang="ko-KR" b="1">
              <a:latin typeface="Tahoma" pitchFamily="34" charset="0"/>
              <a:cs typeface="Tahoma" pitchFamily="34" charset="0"/>
            </a:endParaRPr>
          </a:p>
          <a:p>
            <a:pPr marL="0" indent="0" algn="ctr">
              <a:buNone/>
            </a:pPr>
            <a:endParaRPr lang="en-US" altLang="ko-KR" b="1">
              <a:latin typeface="Tahoma" pitchFamily="34" charset="0"/>
              <a:cs typeface="Tahoma" pitchFamily="34" charset="0"/>
            </a:endParaRPr>
          </a:p>
          <a:p>
            <a:pPr marL="0" indent="0" algn="ctr">
              <a:buNone/>
            </a:pPr>
            <a:r>
              <a:rPr lang="en-US" altLang="ko-KR" b="1">
                <a:latin typeface="Tahoma" pitchFamily="34" charset="0"/>
                <a:cs typeface="Tahoma" pitchFamily="34" charset="0"/>
              </a:rPr>
              <a:t>LỖI PHẦN MỀM</a:t>
            </a:r>
            <a:endParaRPr lang="en-US" b="1">
              <a:latin typeface="Tahoma" pitchFamily="34" charset="0"/>
              <a:cs typeface="Tahoma" pitchFamily="34" charset="0"/>
            </a:endParaRPr>
          </a:p>
        </p:txBody>
      </p:sp>
      <p:sp>
        <p:nvSpPr>
          <p:cNvPr id="4" name="Slide Number Placeholder 3"/>
          <p:cNvSpPr>
            <a:spLocks noGrp="1"/>
          </p:cNvSpPr>
          <p:nvPr>
            <p:ph type="sldNum" sz="quarter" idx="11"/>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312862649"/>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119" y="457200"/>
            <a:ext cx="8888254" cy="990600"/>
          </a:xfrm>
        </p:spPr>
        <p:txBody>
          <a:bodyPr/>
          <a:lstStyle/>
          <a:p>
            <a:r>
              <a:rPr lang="en-US"/>
              <a:t>Lỗi phần mềm</a:t>
            </a:r>
          </a:p>
        </p:txBody>
      </p:sp>
      <p:sp>
        <p:nvSpPr>
          <p:cNvPr id="3" name="Content Placeholder 2"/>
          <p:cNvSpPr>
            <a:spLocks noGrp="1"/>
          </p:cNvSpPr>
          <p:nvPr>
            <p:ph idx="1"/>
          </p:nvPr>
        </p:nvSpPr>
        <p:spPr>
          <a:xfrm>
            <a:off x="518319" y="1676400"/>
            <a:ext cx="8888254" cy="3803904"/>
          </a:xfrm>
        </p:spPr>
        <p:txBody>
          <a:bodyPr/>
          <a:lstStyle/>
          <a:p>
            <a:r>
              <a:rPr lang="en-US" altLang="ko-KR">
                <a:ea typeface="Gulim" pitchFamily="34" charset="-127"/>
              </a:rPr>
              <a:t>Thế nào là phần mềm được gọi là đúng ?</a:t>
            </a:r>
          </a:p>
          <a:p>
            <a:r>
              <a:rPr lang="en-US" altLang="ko-KR">
                <a:ea typeface="Gulim" pitchFamily="34" charset="-127"/>
              </a:rPr>
              <a:t>Để đánh giá CẤP ĐỘ ĐÚNG của phần mềm, phải kiểm tra CHẤT LƯỢNG PHẦN MỀM</a:t>
            </a:r>
            <a:endParaRPr lang="en-US" altLang="ko-KR" sz="3200">
              <a:ea typeface="Gulim" pitchFamily="34" charset="-127"/>
            </a:endParaRPr>
          </a:p>
        </p:txBody>
      </p:sp>
      <p:sp>
        <p:nvSpPr>
          <p:cNvPr id="4" name="Slide Number Placeholder 3"/>
          <p:cNvSpPr>
            <a:spLocks noGrp="1"/>
          </p:cNvSpPr>
          <p:nvPr>
            <p:ph type="sldNum" sz="quarter" idx="11"/>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724215445"/>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264160"/>
            <a:ext cx="8888254" cy="990600"/>
          </a:xfrm>
        </p:spPr>
        <p:txBody>
          <a:bodyPr/>
          <a:lstStyle/>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14</a:t>
            </a:fld>
            <a:endParaRPr lang="en-US"/>
          </a:p>
        </p:txBody>
      </p:sp>
      <p:sp>
        <p:nvSpPr>
          <p:cNvPr id="7" name="Content Placeholder 6"/>
          <p:cNvSpPr>
            <a:spLocks noGrp="1"/>
          </p:cNvSpPr>
          <p:nvPr>
            <p:ph idx="1"/>
          </p:nvPr>
        </p:nvSpPr>
        <p:spPr/>
        <p:txBody>
          <a:bodyPr/>
          <a:lstStyle/>
          <a:p>
            <a:pPr marL="0" indent="0">
              <a:buNone/>
            </a:pPr>
            <a:r>
              <a:rPr lang="en-US" altLang="ko-KR">
                <a:ea typeface="Gulim" pitchFamily="34" charset="-127"/>
              </a:rPr>
              <a:t>Lỗi phần mềm xảy </a:t>
            </a:r>
          </a:p>
          <a:p>
            <a:pPr marL="0" indent="0">
              <a:buNone/>
            </a:pPr>
            <a:r>
              <a:rPr lang="en-US" altLang="ko-KR">
                <a:ea typeface="Gulim" pitchFamily="34" charset="-127"/>
              </a:rPr>
              <a:t>ra ở tất cả các </a:t>
            </a:r>
          </a:p>
          <a:p>
            <a:pPr marL="0" indent="0">
              <a:buNone/>
            </a:pPr>
            <a:r>
              <a:rPr lang="en-US" altLang="ko-KR">
                <a:ea typeface="Gulim" pitchFamily="34" charset="-127"/>
              </a:rPr>
              <a:t>công đoạn</a:t>
            </a:r>
          </a:p>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655575622"/>
              </p:ext>
            </p:extLst>
          </p:nvPr>
        </p:nvGraphicFramePr>
        <p:xfrm>
          <a:off x="5014119" y="601133"/>
          <a:ext cx="3810000" cy="4656667"/>
        </p:xfrm>
        <a:graphic>
          <a:graphicData uri="http://schemas.openxmlformats.org/presentationml/2006/ole">
            <mc:AlternateContent xmlns:mc="http://schemas.openxmlformats.org/markup-compatibility/2006">
              <mc:Choice xmlns:v="urn:schemas-microsoft-com:vml" Requires="v">
                <p:oleObj spid="_x0000_s1056" r:id="rId3" imgW="4378147" imgH="6921398" progId="Visio.Drawing.11">
                  <p:embed/>
                </p:oleObj>
              </mc:Choice>
              <mc:Fallback>
                <p:oleObj r:id="rId3" imgW="4378147" imgH="6921398"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4119" y="601133"/>
                        <a:ext cx="3810000" cy="465666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9342010"/>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106" y="381000"/>
            <a:ext cx="8888254" cy="990600"/>
          </a:xfrm>
        </p:spPr>
        <p:txBody>
          <a:bodyPr/>
          <a:lstStyle/>
          <a:p>
            <a:r>
              <a:rPr lang="en-US"/>
              <a:t>Định nghĩa lỗi phần mềm</a:t>
            </a:r>
          </a:p>
        </p:txBody>
      </p:sp>
      <p:sp>
        <p:nvSpPr>
          <p:cNvPr id="3" name="Content Placeholder 2"/>
          <p:cNvSpPr>
            <a:spLocks noGrp="1"/>
          </p:cNvSpPr>
          <p:nvPr>
            <p:ph idx="1"/>
          </p:nvPr>
        </p:nvSpPr>
        <p:spPr/>
        <p:txBody>
          <a:bodyPr/>
          <a:lstStyle/>
          <a:p>
            <a:pPr marL="302321" lvl="1" indent="-302321">
              <a:buClr>
                <a:srgbClr val="000066"/>
              </a:buClr>
              <a:buSzPct val="95000"/>
              <a:buFont typeface="Wingdings 2" pitchFamily="18" charset="2"/>
              <a:buChar char=""/>
            </a:pPr>
            <a:r>
              <a:rPr lang="en-US" altLang="ko-KR" sz="3600" i="1">
                <a:ea typeface="Gulim" pitchFamily="34" charset="-127"/>
              </a:rPr>
              <a:t>Lỗi phần mềm là sự không khớp giữa chương trình và đặc tả của nó</a:t>
            </a:r>
            <a:r>
              <a:rPr lang="en-US" altLang="ko-KR" sz="3600">
                <a:ea typeface="Gulim" pitchFamily="34" charset="-127"/>
              </a:rPr>
              <a:t> </a:t>
            </a:r>
          </a:p>
          <a:p>
            <a:pPr marL="302321" lvl="1" indent="-302321">
              <a:buClr>
                <a:srgbClr val="000066"/>
              </a:buClr>
              <a:buSzPct val="95000"/>
              <a:buFont typeface="Wingdings 2" pitchFamily="18" charset="2"/>
              <a:buChar char=""/>
            </a:pPr>
            <a:r>
              <a:rPr lang="en-US" altLang="ko-KR" sz="3600">
                <a:ea typeface="Gulim" pitchFamily="34" charset="-127"/>
              </a:rPr>
              <a:t>Lỗi phần mềm xuất hiện </a:t>
            </a:r>
          </a:p>
          <a:p>
            <a:pPr marL="0" lvl="1" indent="0">
              <a:buClr>
                <a:srgbClr val="000066"/>
              </a:buClr>
              <a:buSzPct val="95000"/>
              <a:buNone/>
            </a:pPr>
            <a:r>
              <a:rPr lang="en-US" altLang="ko-KR" sz="3600">
                <a:ea typeface="Gulim" pitchFamily="34" charset="-127"/>
              </a:rPr>
              <a:t>nhiều nhất ở công đoạn </a:t>
            </a:r>
          </a:p>
          <a:p>
            <a:pPr marL="761278" lvl="2" indent="-457200">
              <a:buClr>
                <a:srgbClr val="000066"/>
              </a:buClr>
              <a:buSzPct val="95000"/>
              <a:buFont typeface="Wingdings" pitchFamily="2" charset="2"/>
              <a:buChar char="Ø"/>
            </a:pPr>
            <a:r>
              <a:rPr lang="en-US" altLang="ko-KR" sz="3200">
                <a:ea typeface="Gulim" pitchFamily="34" charset="-127"/>
              </a:rPr>
              <a:t>Đặc tả: ~ 70%</a:t>
            </a:r>
          </a:p>
          <a:p>
            <a:pPr marL="302321" lvl="1" indent="-302321">
              <a:buClr>
                <a:srgbClr val="000066"/>
              </a:buClr>
              <a:buSzPct val="95000"/>
              <a:buFont typeface="Wingdings 2" pitchFamily="18" charset="2"/>
              <a:buChar char=""/>
            </a:pPr>
            <a:endParaRPr lang="en-US" altLang="ko-KR" sz="3600">
              <a:latin typeface="Arial" charset="0"/>
              <a:ea typeface="Gulim" pitchFamily="34" charset="-127"/>
            </a:endParaRPr>
          </a:p>
          <a:p>
            <a:pPr marL="302321" lvl="1" indent="-302321">
              <a:buClr>
                <a:srgbClr val="000066"/>
              </a:buClr>
              <a:buSzPct val="95000"/>
              <a:buFont typeface="Wingdings 2" pitchFamily="18" charset="2"/>
              <a:buChar char=""/>
            </a:pPr>
            <a:endParaRPr lang="en-US" altLang="ko-KR" sz="3600" b="1">
              <a:ea typeface="Gulim" pitchFamily="34" charset="-127"/>
            </a:endParaRPr>
          </a:p>
          <a:p>
            <a:endParaRPr lang="en-US"/>
          </a:p>
        </p:txBody>
      </p:sp>
      <p:sp>
        <p:nvSpPr>
          <p:cNvPr id="4" name="Slide Number Placeholder 3"/>
          <p:cNvSpPr>
            <a:spLocks noGrp="1"/>
          </p:cNvSpPr>
          <p:nvPr>
            <p:ph type="sldNum" sz="quarter" idx="11"/>
          </p:nvPr>
        </p:nvSpPr>
        <p:spPr/>
        <p:txBody>
          <a:bodyPr/>
          <a:lstStyle/>
          <a:p>
            <a:r>
              <a:rPr lang="en-US" dirty="0"/>
              <a:t>z15</a:t>
            </a:r>
          </a:p>
        </p:txBody>
      </p:sp>
      <p:grpSp>
        <p:nvGrpSpPr>
          <p:cNvPr id="5" name="Group 4"/>
          <p:cNvGrpSpPr>
            <a:grpSpLocks noChangeAspect="1"/>
          </p:cNvGrpSpPr>
          <p:nvPr/>
        </p:nvGrpSpPr>
        <p:grpSpPr bwMode="auto">
          <a:xfrm>
            <a:off x="5623719" y="2438400"/>
            <a:ext cx="4038600" cy="2778125"/>
            <a:chOff x="4345" y="5825"/>
            <a:chExt cx="3036" cy="2090"/>
          </a:xfrm>
        </p:grpSpPr>
        <p:sp>
          <p:nvSpPr>
            <p:cNvPr id="6" name="AutoShape 5"/>
            <p:cNvSpPr>
              <a:spLocks noChangeAspect="1" noChangeArrowheads="1"/>
            </p:cNvSpPr>
            <p:nvPr/>
          </p:nvSpPr>
          <p:spPr bwMode="auto">
            <a:xfrm>
              <a:off x="4345" y="5825"/>
              <a:ext cx="3036" cy="2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Oval 6"/>
            <p:cNvSpPr>
              <a:spLocks noChangeArrowheads="1"/>
            </p:cNvSpPr>
            <p:nvPr/>
          </p:nvSpPr>
          <p:spPr bwMode="auto">
            <a:xfrm>
              <a:off x="5214" y="6158"/>
              <a:ext cx="1622" cy="1662"/>
            </a:xfrm>
            <a:prstGeom prst="ellipse">
              <a:avLst/>
            </a:prstGeom>
            <a:solidFill>
              <a:srgbClr val="FFFFFF"/>
            </a:solidFill>
            <a:ln w="9525">
              <a:solidFill>
                <a:srgbClr val="000000"/>
              </a:solidFill>
              <a:round/>
              <a:headEnd/>
              <a:tailEnd/>
            </a:ln>
          </p:spPr>
          <p:txBody>
            <a:bodyPr/>
            <a:lstStyle/>
            <a:p>
              <a:endParaRPr lang="en-US"/>
            </a:p>
          </p:txBody>
        </p:sp>
        <p:grpSp>
          <p:nvGrpSpPr>
            <p:cNvPr id="8" name="Group 7"/>
            <p:cNvGrpSpPr>
              <a:grpSpLocks/>
            </p:cNvGrpSpPr>
            <p:nvPr/>
          </p:nvGrpSpPr>
          <p:grpSpPr bwMode="auto">
            <a:xfrm>
              <a:off x="5716" y="6155"/>
              <a:ext cx="1121" cy="1660"/>
              <a:chOff x="5801" y="6239"/>
              <a:chExt cx="1619" cy="2507"/>
            </a:xfrm>
          </p:grpSpPr>
          <p:sp>
            <p:nvSpPr>
              <p:cNvPr id="17" name="Arc 8"/>
              <p:cNvSpPr>
                <a:spLocks/>
              </p:cNvSpPr>
              <p:nvPr/>
            </p:nvSpPr>
            <p:spPr bwMode="auto">
              <a:xfrm>
                <a:off x="5801" y="6239"/>
                <a:ext cx="1619" cy="2507"/>
              </a:xfrm>
              <a:custGeom>
                <a:avLst/>
                <a:gdLst>
                  <a:gd name="T0" fmla="*/ 0 w 29778"/>
                  <a:gd name="T1" fmla="*/ 0 h 43200"/>
                  <a:gd name="T2" fmla="*/ 0 w 29778"/>
                  <a:gd name="T3" fmla="*/ 0 h 43200"/>
                  <a:gd name="T4" fmla="*/ 0 w 29778"/>
                  <a:gd name="T5" fmla="*/ 0 h 43200"/>
                  <a:gd name="T6" fmla="*/ 0 60000 65536"/>
                  <a:gd name="T7" fmla="*/ 0 60000 65536"/>
                  <a:gd name="T8" fmla="*/ 0 60000 65536"/>
                </a:gdLst>
                <a:ahLst/>
                <a:cxnLst>
                  <a:cxn ang="T6">
                    <a:pos x="T0" y="T1"/>
                  </a:cxn>
                  <a:cxn ang="T7">
                    <a:pos x="T2" y="T3"/>
                  </a:cxn>
                  <a:cxn ang="T8">
                    <a:pos x="T4" y="T5"/>
                  </a:cxn>
                </a:cxnLst>
                <a:rect l="0" t="0" r="r" b="b"/>
                <a:pathLst>
                  <a:path w="29778" h="43200" fill="none" extrusionOk="0">
                    <a:moveTo>
                      <a:pt x="8177" y="0"/>
                    </a:moveTo>
                    <a:cubicBezTo>
                      <a:pt x="20107" y="0"/>
                      <a:pt x="29778" y="9670"/>
                      <a:pt x="29778" y="21600"/>
                    </a:cubicBezTo>
                    <a:cubicBezTo>
                      <a:pt x="29778" y="33529"/>
                      <a:pt x="20107" y="43200"/>
                      <a:pt x="8178" y="43200"/>
                    </a:cubicBezTo>
                    <a:cubicBezTo>
                      <a:pt x="5373" y="43200"/>
                      <a:pt x="2595" y="42653"/>
                      <a:pt x="-1" y="41592"/>
                    </a:cubicBezTo>
                  </a:path>
                  <a:path w="29778" h="43200" stroke="0" extrusionOk="0">
                    <a:moveTo>
                      <a:pt x="8177" y="0"/>
                    </a:moveTo>
                    <a:cubicBezTo>
                      <a:pt x="20107" y="0"/>
                      <a:pt x="29778" y="9670"/>
                      <a:pt x="29778" y="21600"/>
                    </a:cubicBezTo>
                    <a:cubicBezTo>
                      <a:pt x="29778" y="33529"/>
                      <a:pt x="20107" y="43200"/>
                      <a:pt x="8178" y="43200"/>
                    </a:cubicBezTo>
                    <a:cubicBezTo>
                      <a:pt x="5373" y="43200"/>
                      <a:pt x="2595" y="42653"/>
                      <a:pt x="-1" y="41592"/>
                    </a:cubicBezTo>
                    <a:lnTo>
                      <a:pt x="8178" y="21600"/>
                    </a:lnTo>
                    <a:lnTo>
                      <a:pt x="8177" y="0"/>
                    </a:lnTo>
                    <a:close/>
                  </a:path>
                </a:pathLst>
              </a:custGeom>
              <a:solidFill>
                <a:srgbClr val="969696"/>
              </a:solidFill>
              <a:ln w="9525">
                <a:solidFill>
                  <a:srgbClr val="000000"/>
                </a:solidFill>
                <a:round/>
                <a:headEnd/>
                <a:tailEnd/>
              </a:ln>
            </p:spPr>
            <p:txBody>
              <a:bodyPr/>
              <a:lstStyle/>
              <a:p>
                <a:endParaRPr lang="en-US"/>
              </a:p>
            </p:txBody>
          </p:sp>
          <p:sp>
            <p:nvSpPr>
              <p:cNvPr id="18" name="Line 9"/>
              <p:cNvSpPr>
                <a:spLocks noChangeShapeType="1"/>
              </p:cNvSpPr>
              <p:nvPr/>
            </p:nvSpPr>
            <p:spPr bwMode="auto">
              <a:xfrm>
                <a:off x="6241" y="6239"/>
                <a:ext cx="1" cy="12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0"/>
              <p:cNvSpPr>
                <a:spLocks noChangeShapeType="1"/>
              </p:cNvSpPr>
              <p:nvPr/>
            </p:nvSpPr>
            <p:spPr bwMode="auto">
              <a:xfrm flipH="1">
                <a:off x="5816" y="7493"/>
                <a:ext cx="410" cy="11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 name="Group 11"/>
            <p:cNvGrpSpPr>
              <a:grpSpLocks/>
            </p:cNvGrpSpPr>
            <p:nvPr/>
          </p:nvGrpSpPr>
          <p:grpSpPr bwMode="auto">
            <a:xfrm rot="843376">
              <a:off x="5244" y="6276"/>
              <a:ext cx="857" cy="699"/>
              <a:chOff x="4998" y="6608"/>
              <a:chExt cx="1239" cy="1051"/>
            </a:xfrm>
          </p:grpSpPr>
          <p:sp>
            <p:nvSpPr>
              <p:cNvPr id="14" name="Arc 12"/>
              <p:cNvSpPr>
                <a:spLocks/>
              </p:cNvSpPr>
              <p:nvPr/>
            </p:nvSpPr>
            <p:spPr bwMode="auto">
              <a:xfrm rot="21001871" flipH="1">
                <a:off x="4998" y="6608"/>
                <a:ext cx="1160" cy="1051"/>
              </a:xfrm>
              <a:custGeom>
                <a:avLst/>
                <a:gdLst>
                  <a:gd name="T0" fmla="*/ 0 w 21489"/>
                  <a:gd name="T1" fmla="*/ 0 h 17678"/>
                  <a:gd name="T2" fmla="*/ 0 w 21489"/>
                  <a:gd name="T3" fmla="*/ 0 h 17678"/>
                  <a:gd name="T4" fmla="*/ 0 w 21489"/>
                  <a:gd name="T5" fmla="*/ 0 h 17678"/>
                  <a:gd name="T6" fmla="*/ 0 60000 65536"/>
                  <a:gd name="T7" fmla="*/ 0 60000 65536"/>
                  <a:gd name="T8" fmla="*/ 0 60000 65536"/>
                </a:gdLst>
                <a:ahLst/>
                <a:cxnLst>
                  <a:cxn ang="T6">
                    <a:pos x="T0" y="T1"/>
                  </a:cxn>
                  <a:cxn ang="T7">
                    <a:pos x="T2" y="T3"/>
                  </a:cxn>
                  <a:cxn ang="T8">
                    <a:pos x="T4" y="T5"/>
                  </a:cxn>
                </a:cxnLst>
                <a:rect l="0" t="0" r="r" b="b"/>
                <a:pathLst>
                  <a:path w="21489" h="17678" fill="none" extrusionOk="0">
                    <a:moveTo>
                      <a:pt x="12411" y="0"/>
                    </a:moveTo>
                    <a:cubicBezTo>
                      <a:pt x="17541" y="3601"/>
                      <a:pt x="20853" y="9253"/>
                      <a:pt x="21488" y="15489"/>
                    </a:cubicBezTo>
                  </a:path>
                  <a:path w="21489" h="17678" stroke="0" extrusionOk="0">
                    <a:moveTo>
                      <a:pt x="12411" y="0"/>
                    </a:moveTo>
                    <a:cubicBezTo>
                      <a:pt x="17541" y="3601"/>
                      <a:pt x="20853" y="9253"/>
                      <a:pt x="21488" y="15489"/>
                    </a:cubicBezTo>
                    <a:lnTo>
                      <a:pt x="0" y="17678"/>
                    </a:lnTo>
                    <a:lnTo>
                      <a:pt x="12411" y="0"/>
                    </a:lnTo>
                    <a:close/>
                  </a:path>
                </a:pathLst>
              </a:custGeom>
              <a:solidFill>
                <a:srgbClr val="C0C0C0"/>
              </a:solidFill>
              <a:ln w="9525">
                <a:solidFill>
                  <a:srgbClr val="000000"/>
                </a:solidFill>
                <a:round/>
                <a:headEnd/>
                <a:tailEnd/>
              </a:ln>
            </p:spPr>
            <p:txBody>
              <a:bodyPr/>
              <a:lstStyle/>
              <a:p>
                <a:endParaRPr lang="en-US"/>
              </a:p>
            </p:txBody>
          </p:sp>
          <p:sp>
            <p:nvSpPr>
              <p:cNvPr id="15" name="Line 13"/>
              <p:cNvSpPr>
                <a:spLocks noChangeShapeType="1"/>
              </p:cNvSpPr>
              <p:nvPr/>
            </p:nvSpPr>
            <p:spPr bwMode="auto">
              <a:xfrm>
                <a:off x="5390" y="6639"/>
                <a:ext cx="847" cy="8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4"/>
              <p:cNvSpPr>
                <a:spLocks noChangeShapeType="1"/>
              </p:cNvSpPr>
              <p:nvPr/>
            </p:nvSpPr>
            <p:spPr bwMode="auto">
              <a:xfrm flipH="1">
                <a:off x="5060" y="7541"/>
                <a:ext cx="1177"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 name="Text Box 15"/>
            <p:cNvSpPr txBox="1">
              <a:spLocks noChangeArrowheads="1"/>
            </p:cNvSpPr>
            <p:nvPr/>
          </p:nvSpPr>
          <p:spPr bwMode="auto">
            <a:xfrm>
              <a:off x="6611" y="7585"/>
              <a:ext cx="770"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algn="ctr" eaLnBrk="1" hangingPunct="1">
                <a:spcBef>
                  <a:spcPts val="300"/>
                </a:spcBef>
              </a:pPr>
              <a:r>
                <a:rPr lang="en-US" sz="2000" i="0">
                  <a:solidFill>
                    <a:srgbClr val="000000"/>
                  </a:solidFill>
                </a:rPr>
                <a:t>Đặc tả</a:t>
              </a:r>
              <a:endParaRPr lang="en-US" sz="2000"/>
            </a:p>
          </p:txBody>
        </p:sp>
        <p:sp>
          <p:nvSpPr>
            <p:cNvPr id="11" name="Text Box 16"/>
            <p:cNvSpPr txBox="1">
              <a:spLocks noChangeArrowheads="1"/>
            </p:cNvSpPr>
            <p:nvPr/>
          </p:nvSpPr>
          <p:spPr bwMode="auto">
            <a:xfrm>
              <a:off x="5555" y="5825"/>
              <a:ext cx="1705"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algn="ctr" eaLnBrk="1" hangingPunct="1">
                <a:spcBef>
                  <a:spcPts val="300"/>
                </a:spcBef>
              </a:pPr>
              <a:r>
                <a:rPr lang="en-US" sz="2000" i="0">
                  <a:solidFill>
                    <a:srgbClr val="000000"/>
                  </a:solidFill>
                </a:rPr>
                <a:t>Nguyên nhân khác</a:t>
              </a:r>
              <a:endParaRPr lang="en-US" sz="2000"/>
            </a:p>
          </p:txBody>
        </p:sp>
        <p:sp>
          <p:nvSpPr>
            <p:cNvPr id="12" name="Text Box 17"/>
            <p:cNvSpPr txBox="1">
              <a:spLocks noChangeArrowheads="1"/>
            </p:cNvSpPr>
            <p:nvPr/>
          </p:nvSpPr>
          <p:spPr bwMode="auto">
            <a:xfrm>
              <a:off x="4345" y="6408"/>
              <a:ext cx="899"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algn="ctr" eaLnBrk="1" hangingPunct="1">
                <a:spcBef>
                  <a:spcPts val="300"/>
                </a:spcBef>
              </a:pPr>
              <a:r>
                <a:rPr lang="en-US" sz="2000" i="0">
                  <a:solidFill>
                    <a:srgbClr val="000000"/>
                  </a:solidFill>
                </a:rPr>
                <a:t>Lập trình</a:t>
              </a:r>
              <a:endParaRPr lang="en-US" sz="2000"/>
            </a:p>
          </p:txBody>
        </p:sp>
        <p:sp>
          <p:nvSpPr>
            <p:cNvPr id="13" name="Text Box 18"/>
            <p:cNvSpPr txBox="1">
              <a:spLocks noChangeArrowheads="1"/>
            </p:cNvSpPr>
            <p:nvPr/>
          </p:nvSpPr>
          <p:spPr bwMode="auto">
            <a:xfrm>
              <a:off x="4422" y="7464"/>
              <a:ext cx="913"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algn="ctr" eaLnBrk="1" hangingPunct="1">
                <a:spcBef>
                  <a:spcPts val="300"/>
                </a:spcBef>
              </a:pPr>
              <a:r>
                <a:rPr lang="en-US" sz="2000" i="0">
                  <a:solidFill>
                    <a:srgbClr val="000000"/>
                  </a:solidFill>
                </a:rPr>
                <a:t>Thiết kế</a:t>
              </a:r>
              <a:endParaRPr lang="en-US" sz="2000"/>
            </a:p>
          </p:txBody>
        </p:sp>
      </p:grpSp>
    </p:spTree>
    <p:extLst>
      <p:ext uri="{BB962C8B-B14F-4D97-AF65-F5344CB8AC3E}">
        <p14:creationId xmlns:p14="http://schemas.microsoft.com/office/powerpoint/2010/main" val="25066508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319" y="457200"/>
            <a:ext cx="8888254" cy="990600"/>
          </a:xfrm>
        </p:spPr>
        <p:txBody>
          <a:bodyPr/>
          <a:lstStyle/>
          <a:p>
            <a:r>
              <a:rPr lang="en-US">
                <a:latin typeface="Arial" charset="0"/>
              </a:rPr>
              <a:t>Nguyên nhân làm đặc tả nhiều lỗi</a:t>
            </a:r>
            <a:endParaRPr lang="en-US"/>
          </a:p>
        </p:txBody>
      </p:sp>
      <p:sp>
        <p:nvSpPr>
          <p:cNvPr id="3" name="Content Placeholder 2"/>
          <p:cNvSpPr>
            <a:spLocks noGrp="1"/>
          </p:cNvSpPr>
          <p:nvPr>
            <p:ph idx="1"/>
          </p:nvPr>
        </p:nvSpPr>
        <p:spPr/>
        <p:txBody>
          <a:bodyPr/>
          <a:lstStyle/>
          <a:p>
            <a:pPr marL="302321" lvl="1" indent="-302321">
              <a:buClr>
                <a:srgbClr val="000066"/>
              </a:buClr>
              <a:buSzPct val="95000"/>
              <a:buFont typeface="Wingdings 2" pitchFamily="18" charset="2"/>
              <a:buChar char=""/>
            </a:pPr>
            <a:endParaRPr lang="en-US" altLang="ko-KR" sz="3600">
              <a:ea typeface="Gulim" pitchFamily="34" charset="-127"/>
            </a:endParaRPr>
          </a:p>
          <a:p>
            <a:pPr marL="302321" lvl="1" indent="-302321">
              <a:buClr>
                <a:srgbClr val="000066"/>
              </a:buClr>
              <a:buSzPct val="95000"/>
              <a:buFont typeface="Wingdings 2" pitchFamily="18" charset="2"/>
              <a:buChar char=""/>
            </a:pPr>
            <a:r>
              <a:rPr lang="en-US" altLang="ko-KR" sz="3600">
                <a:ea typeface="Gulim" pitchFamily="34" charset="-127"/>
              </a:rPr>
              <a:t>Đặc tả không được viết ra</a:t>
            </a:r>
          </a:p>
          <a:p>
            <a:pPr marL="302321" lvl="1" indent="-302321">
              <a:buClr>
                <a:srgbClr val="000066"/>
              </a:buClr>
              <a:buSzPct val="95000"/>
              <a:buFont typeface="Wingdings 2" pitchFamily="18" charset="2"/>
              <a:buChar char=""/>
            </a:pPr>
            <a:r>
              <a:rPr lang="en-US" sz="3600">
                <a:ea typeface="Gulim" pitchFamily="34" charset="-127"/>
              </a:rPr>
              <a:t>Đặc tả không đủ cẩn thận</a:t>
            </a:r>
          </a:p>
          <a:p>
            <a:pPr marL="302321" lvl="1" indent="-302321">
              <a:buClr>
                <a:srgbClr val="000066"/>
              </a:buClr>
              <a:buSzPct val="95000"/>
              <a:buFont typeface="Wingdings 2" pitchFamily="18" charset="2"/>
              <a:buChar char=""/>
            </a:pPr>
            <a:r>
              <a:rPr lang="en-US" sz="3600">
                <a:ea typeface="Gulim" pitchFamily="34" charset="-127"/>
              </a:rPr>
              <a:t>Đặc tả thay đổi</a:t>
            </a:r>
          </a:p>
          <a:p>
            <a:pPr marL="302321" lvl="1" indent="-302321">
              <a:buClr>
                <a:srgbClr val="000066"/>
              </a:buClr>
              <a:buSzPct val="95000"/>
              <a:buFont typeface="Wingdings 2" pitchFamily="18" charset="2"/>
              <a:buChar char=""/>
            </a:pPr>
            <a:r>
              <a:rPr lang="en-US" sz="3600">
                <a:ea typeface="Gulim" pitchFamily="34" charset="-127"/>
              </a:rPr>
              <a:t>Chưa phối hợp tốt trong nhóm</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625570600"/>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charset="0"/>
              </a:rPr>
              <a:t>Các lỗi phần mềm thường gặp</a:t>
            </a:r>
            <a:endParaRPr lang="en-US"/>
          </a:p>
        </p:txBody>
      </p:sp>
      <p:sp>
        <p:nvSpPr>
          <p:cNvPr id="3" name="Content Placeholder 2"/>
          <p:cNvSpPr>
            <a:spLocks noGrp="1"/>
          </p:cNvSpPr>
          <p:nvPr>
            <p:ph idx="1"/>
          </p:nvPr>
        </p:nvSpPr>
        <p:spPr>
          <a:xfrm>
            <a:off x="493792" y="1453896"/>
            <a:ext cx="8888254" cy="3803904"/>
          </a:xfrm>
        </p:spPr>
        <p:txBody>
          <a:bodyPr/>
          <a:lstStyle/>
          <a:p>
            <a:pPr algn="just"/>
            <a:r>
              <a:rPr lang="en-US" altLang="ko-KR">
                <a:ea typeface="Gulim" pitchFamily="34" charset="-127"/>
              </a:rPr>
              <a:t>Sản phẩm phần mềm được được xây dựng thiếu, sai, thừa so với đặc tả được xem là có lỗi.</a:t>
            </a:r>
          </a:p>
          <a:p>
            <a:pPr algn="just"/>
            <a:r>
              <a:rPr lang="en-US" altLang="ko-KR">
                <a:ea typeface="Gulim" pitchFamily="34" charset="-127"/>
              </a:rPr>
              <a:t>Thậm chí, một phần mềm khó hiểu, khó sử dụng, thực thi chậm, … cũng được xem là lỗi</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488114565"/>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latin typeface="Times New Roman" pitchFamily="18" charset="0"/>
                <a:cs typeface="Times New Roman" pitchFamily="18" charset="0"/>
              </a:rPr>
              <a:t>Các nguyên nhân gây lỗi phần mềm</a:t>
            </a:r>
            <a:endParaRPr lang="en-US"/>
          </a:p>
        </p:txBody>
      </p:sp>
      <p:sp>
        <p:nvSpPr>
          <p:cNvPr id="3" name="Content Placeholder 2"/>
          <p:cNvSpPr>
            <a:spLocks noGrp="1"/>
          </p:cNvSpPr>
          <p:nvPr>
            <p:ph idx="1"/>
          </p:nvPr>
        </p:nvSpPr>
        <p:spPr/>
        <p:txBody>
          <a:bodyPr/>
          <a:lstStyle/>
          <a:p>
            <a:r>
              <a:rPr lang="vi-VN"/>
              <a:t>Định nghĩa các yêu cầu bị lỗi</a:t>
            </a:r>
            <a:endParaRPr lang="en-US"/>
          </a:p>
          <a:p>
            <a:r>
              <a:rPr lang="vi-VN"/>
              <a:t>Các lỗi trong giao tiếp giữa khách hàng và nhà phát triển</a:t>
            </a:r>
            <a:endParaRPr lang="en-US"/>
          </a:p>
          <a:p>
            <a:r>
              <a:rPr lang="vi-VN"/>
              <a:t>Sai lệch có chủ ý với các yêu cầu phần mềm</a:t>
            </a:r>
            <a:endParaRPr lang="en-US"/>
          </a:p>
          <a:p>
            <a:r>
              <a:rPr lang="en-US"/>
              <a:t>C</a:t>
            </a:r>
            <a:r>
              <a:rPr lang="vi-VN"/>
              <a:t>ác lỗi thiết kế logic</a:t>
            </a:r>
            <a:endParaRPr lang="en-US"/>
          </a:p>
          <a:p>
            <a:r>
              <a:rPr lang="en-US"/>
              <a:t>C</a:t>
            </a:r>
            <a:r>
              <a:rPr lang="vi-VN"/>
              <a:t>ác lỗi lập trình</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889269737"/>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Không tuân thủ theo các tài liệu hướng dẫn và tiêu chuẩn lập trình</a:t>
            </a:r>
            <a:endParaRPr lang="en-US"/>
          </a:p>
          <a:p>
            <a:r>
              <a:rPr lang="en-US"/>
              <a:t>T</a:t>
            </a:r>
            <a:r>
              <a:rPr lang="vi-VN"/>
              <a:t>hiếu sót trong quá trình kiểm thử</a:t>
            </a:r>
            <a:endParaRPr lang="en-US"/>
          </a:p>
          <a:p>
            <a:r>
              <a:rPr lang="vi-VN"/>
              <a:t>Các lỗi thủ tục</a:t>
            </a:r>
            <a:endParaRPr lang="en-US"/>
          </a:p>
          <a:p>
            <a:r>
              <a:rPr lang="vi-VN"/>
              <a:t>Các lỗi về tài liệu</a:t>
            </a:r>
            <a:endParaRPr lang="en-US"/>
          </a:p>
          <a:p>
            <a:r>
              <a:rPr lang="en-US"/>
              <a:t>…..</a:t>
            </a:r>
          </a:p>
        </p:txBody>
      </p:sp>
      <p:sp>
        <p:nvSpPr>
          <p:cNvPr id="4" name="Slide Number Placeholder 3"/>
          <p:cNvSpPr>
            <a:spLocks noGrp="1"/>
          </p:cNvSpPr>
          <p:nvPr>
            <p:ph type="sldNum" sz="quarter" idx="11"/>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855930094"/>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30200"/>
            <a:ext cx="8888254" cy="990600"/>
          </a:xfrm>
        </p:spPr>
        <p:txBody>
          <a:bodyPr/>
          <a:lstStyle/>
          <a:p>
            <a:r>
              <a:rPr lang="en-US"/>
              <a:t>Nội dung</a:t>
            </a:r>
          </a:p>
        </p:txBody>
      </p:sp>
      <p:sp>
        <p:nvSpPr>
          <p:cNvPr id="3" name="Content Placeholder 2"/>
          <p:cNvSpPr>
            <a:spLocks noGrp="1"/>
          </p:cNvSpPr>
          <p:nvPr>
            <p:ph idx="1"/>
          </p:nvPr>
        </p:nvSpPr>
        <p:spPr/>
        <p:txBody>
          <a:bodyPr/>
          <a:lstStyle/>
          <a:p>
            <a:endParaRPr lang="en-US"/>
          </a:p>
          <a:p>
            <a:r>
              <a:rPr lang="en-US"/>
              <a:t>Phần mềm</a:t>
            </a:r>
          </a:p>
          <a:p>
            <a:r>
              <a:rPr lang="en-US"/>
              <a:t>Công nghệ phần mềm</a:t>
            </a:r>
          </a:p>
          <a:p>
            <a:r>
              <a:rPr lang="en-US" sz="3600"/>
              <a:t>Lỗi phần mềm</a:t>
            </a:r>
          </a:p>
          <a:p>
            <a:pPr marL="0" indent="0">
              <a:buNone/>
            </a:pP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853875148"/>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a:p>
          <a:p>
            <a:pPr marL="0" indent="0">
              <a:buNone/>
            </a:pPr>
            <a:endParaRPr lang="en-US"/>
          </a:p>
          <a:p>
            <a:pPr marL="0" indent="0" algn="ctr">
              <a:buNone/>
            </a:pPr>
            <a:r>
              <a:rPr lang="en-US" b="1">
                <a:latin typeface="Tahoma" pitchFamily="34" charset="0"/>
                <a:cs typeface="Tahoma" pitchFamily="34" charset="0"/>
              </a:rPr>
              <a:t>CÔNG VIỆC CỦA TESTER</a:t>
            </a:r>
          </a:p>
        </p:txBody>
      </p:sp>
      <p:sp>
        <p:nvSpPr>
          <p:cNvPr id="4" name="Slide Number Placeholder 3"/>
          <p:cNvSpPr>
            <a:spLocks noGrp="1"/>
          </p:cNvSpPr>
          <p:nvPr>
            <p:ph type="sldNum" sz="quarter" idx="11"/>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934444805"/>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Nhân viên Tester là người đóng vai trò vô cùng quan trọng trong phát triển ứng dụng. Hiểu một cách đơn giản, công việc của họ là kiểm thử phần mềm và phát hiện các lỗi. Vậy cụ thể, nhân viên Tester làm gì và có những yêu cầu nào cho vị trí này?</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060573917"/>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Công việc của nhân viên Tester</a:t>
            </a:r>
            <a:endParaRPr lang="en-US"/>
          </a:p>
        </p:txBody>
      </p:sp>
      <p:sp>
        <p:nvSpPr>
          <p:cNvPr id="3" name="Content Placeholder 2"/>
          <p:cNvSpPr>
            <a:spLocks noGrp="1"/>
          </p:cNvSpPr>
          <p:nvPr>
            <p:ph idx="1"/>
          </p:nvPr>
        </p:nvSpPr>
        <p:spPr/>
        <p:txBody>
          <a:bodyPr/>
          <a:lstStyle/>
          <a:p>
            <a:r>
              <a:rPr lang="vi-VN"/>
              <a:t>Xem xét yêu cầu phần mềm và chuẩn bị các kịch bản thử nghiệm.</a:t>
            </a:r>
          </a:p>
          <a:p>
            <a:r>
              <a:rPr lang="vi-VN"/>
              <a:t>Thực hiện các bài kiểm tra về khả năng sử dụng phần mềm.</a:t>
            </a:r>
          </a:p>
          <a:p>
            <a:r>
              <a:rPr lang="vi-VN"/>
              <a:t>Phân tích kết quả kiểm tra về tác động cơ sở dữ liệu hoặc lỗi và khả năng sử dụng.</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912457034"/>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18319" y="990600"/>
            <a:ext cx="8888254" cy="3803904"/>
          </a:xfrm>
        </p:spPr>
        <p:txBody>
          <a:bodyPr/>
          <a:lstStyle/>
          <a:p>
            <a:r>
              <a:rPr lang="vi-VN"/>
              <a:t>Chuẩn bị báo cáo về tất cả các khía cạnh liên quan đến thử nghiệm phần mềm và gửi cho nhóm thiết kế.</a:t>
            </a:r>
          </a:p>
          <a:p>
            <a:r>
              <a:rPr lang="vi-VN"/>
              <a:t>Tương tác với khách hàng để hiểu các yêu cầu sản phẩm.</a:t>
            </a:r>
          </a:p>
          <a:p>
            <a:r>
              <a:rPr lang="vi-VN"/>
              <a:t>Tham gia đánh giá phần mềm và cung cấp đầu vào theo yêu cầu, thiết kế sản phẩm và phát hiện các vấn đề tiềm ẩn.</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006617686"/>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Yêu cầu trình độ và kỹ năng với nhân viên Tester</a:t>
            </a:r>
            <a:endParaRPr lang="en-US"/>
          </a:p>
        </p:txBody>
      </p:sp>
      <p:sp>
        <p:nvSpPr>
          <p:cNvPr id="3" name="Content Placeholder 2"/>
          <p:cNvSpPr>
            <a:spLocks noGrp="1"/>
          </p:cNvSpPr>
          <p:nvPr>
            <p:ph idx="1"/>
          </p:nvPr>
        </p:nvSpPr>
        <p:spPr/>
        <p:txBody>
          <a:bodyPr/>
          <a:lstStyle/>
          <a:p>
            <a:r>
              <a:rPr lang="vi-VN"/>
              <a:t>Bằng cử nhân/cao đẳng các chuyên ngành khoa học máy tính, công nghệ thông tin hoặc liên quan.</a:t>
            </a:r>
          </a:p>
          <a:p>
            <a:r>
              <a:rPr lang="vi-VN"/>
              <a:t>Kiến thức về thiết kế, kiểm thử phần mềm và thành thạo các phương pháp thử nghiệm.</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437260366"/>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Thành thạo các kỹ thuật kiểm thử phần mềm cũng như đánh giá khả năng tương thích với các chương trình phần mềm khác nhau.</a:t>
            </a:r>
          </a:p>
          <a:p>
            <a:r>
              <a:rPr lang="vi-VN"/>
              <a:t>Kiến thức về lập trình.</a:t>
            </a:r>
          </a:p>
          <a:p>
            <a:r>
              <a:rPr lang="vi-VN"/>
              <a:t>Giao tiếp tốt và kỹ năng tư duy phản biện.</a:t>
            </a:r>
          </a:p>
          <a:p>
            <a:r>
              <a:rPr lang="vi-VN"/>
              <a:t>Kỹ năng tổ chức tốt và tư duy định hướng chi tiết.</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505830887"/>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30200"/>
            <a:ext cx="8888254" cy="990600"/>
          </a:xfrm>
        </p:spPr>
        <p:txBody>
          <a:bodyPr/>
          <a:lstStyle/>
          <a:p>
            <a:r>
              <a:rPr lang="en-US"/>
              <a:t>Tóm tắt</a:t>
            </a:r>
          </a:p>
        </p:txBody>
      </p:sp>
      <p:sp>
        <p:nvSpPr>
          <p:cNvPr id="3" name="Content Placeholder 2"/>
          <p:cNvSpPr>
            <a:spLocks noGrp="1"/>
          </p:cNvSpPr>
          <p:nvPr>
            <p:ph idx="1"/>
          </p:nvPr>
        </p:nvSpPr>
        <p:spPr/>
        <p:txBody>
          <a:bodyPr/>
          <a:lstStyle/>
          <a:p>
            <a:r>
              <a:rPr lang="en-US"/>
              <a:t>Hiểu được phần mềm, công nghệ phần mềm</a:t>
            </a:r>
          </a:p>
          <a:p>
            <a:r>
              <a:rPr lang="en-US"/>
              <a:t>Nắm vững các giai đoạn trong việc thiết kế phần mềm</a:t>
            </a:r>
          </a:p>
          <a:p>
            <a:r>
              <a:rPr lang="en-US"/>
              <a:t>Hiểu được lỗi phần mềm là gì và các lỗi thường gặp</a:t>
            </a:r>
          </a:p>
          <a:p>
            <a:pPr marL="0" indent="0">
              <a:buNone/>
            </a:pP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321273988"/>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30200"/>
            <a:ext cx="8888254" cy="990600"/>
          </a:xfrm>
        </p:spPr>
        <p:txBody>
          <a:bodyPr/>
          <a:lstStyle/>
          <a:p>
            <a:r>
              <a:rPr lang="en-US"/>
              <a:t>Câu hỏi ôn tập</a:t>
            </a:r>
          </a:p>
        </p:txBody>
      </p:sp>
      <p:sp>
        <p:nvSpPr>
          <p:cNvPr id="3" name="Content Placeholder 2"/>
          <p:cNvSpPr>
            <a:spLocks noGrp="1"/>
          </p:cNvSpPr>
          <p:nvPr>
            <p:ph idx="1"/>
          </p:nvPr>
        </p:nvSpPr>
        <p:spPr/>
        <p:txBody>
          <a:bodyPr/>
          <a:lstStyle/>
          <a:p>
            <a:pPr marL="0" indent="0">
              <a:buNone/>
            </a:pPr>
            <a:endParaRPr lang="en-US"/>
          </a:p>
          <a:p>
            <a:r>
              <a:rPr lang="en-US"/>
              <a:t>Phần mềm và công nghệ phần mềm là gì?</a:t>
            </a:r>
          </a:p>
          <a:p>
            <a:r>
              <a:rPr lang="en-US"/>
              <a:t>Lỗi phần xảy ra nhiều nhất ở giai đoạn nào?</a:t>
            </a:r>
          </a:p>
          <a:p>
            <a:r>
              <a:rPr lang="en-US"/>
              <a:t>Nêu các lỗi phần mềm thường gặp?</a:t>
            </a:r>
          </a:p>
        </p:txBody>
      </p:sp>
      <p:sp>
        <p:nvSpPr>
          <p:cNvPr id="4" name="Slide Number Placeholder 3"/>
          <p:cNvSpPr>
            <a:spLocks noGrp="1"/>
          </p:cNvSpPr>
          <p:nvPr>
            <p:ph type="sldNum" sz="quarter" idx="11"/>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999560347"/>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712788668"/>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18319" y="838200"/>
            <a:ext cx="8888254" cy="3803904"/>
          </a:xfrm>
        </p:spPr>
        <p:txBody>
          <a:bodyPr/>
          <a:lstStyle/>
          <a:p>
            <a:r>
              <a:rPr lang="en-US"/>
              <a:t>Phần mềm là gì</a:t>
            </a:r>
          </a:p>
          <a:p>
            <a:r>
              <a:rPr lang="en-US"/>
              <a:t>CNPM là gì </a:t>
            </a:r>
          </a:p>
          <a:p>
            <a:r>
              <a:rPr lang="en-US"/>
              <a:t>Lỗi phần mềm là gì</a:t>
            </a:r>
          </a:p>
          <a:p>
            <a:r>
              <a:rPr lang="en-US"/>
              <a:t>Công việc tester là gì</a:t>
            </a:r>
          </a:p>
          <a:p>
            <a:r>
              <a:rPr lang="en-US"/>
              <a:t>Hãy nêu kiểm thử tĩnh</a:t>
            </a:r>
          </a:p>
          <a:p>
            <a:pPr lvl="0"/>
            <a:r>
              <a:rPr lang="en-US"/>
              <a:t>Hãy nêu quy trình kiểm thử phần mềm và thiết kế các test case</a:t>
            </a:r>
          </a:p>
          <a:p>
            <a:r>
              <a:rPr lang="en-US"/>
              <a:t> </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938402348"/>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93" y="330200"/>
            <a:ext cx="8888254" cy="990600"/>
          </a:xfrm>
        </p:spPr>
        <p:txBody>
          <a:bodyPr/>
          <a:lstStyle/>
          <a:p>
            <a:r>
              <a:rPr lang="en-US"/>
              <a:t>Mục tiêu</a:t>
            </a:r>
          </a:p>
        </p:txBody>
      </p:sp>
      <p:sp>
        <p:nvSpPr>
          <p:cNvPr id="3" name="Content Placeholder 2"/>
          <p:cNvSpPr>
            <a:spLocks noGrp="1"/>
          </p:cNvSpPr>
          <p:nvPr>
            <p:ph idx="1"/>
          </p:nvPr>
        </p:nvSpPr>
        <p:spPr>
          <a:xfrm>
            <a:off x="518319" y="1447800"/>
            <a:ext cx="8888254" cy="3803904"/>
          </a:xfrm>
        </p:spPr>
        <p:txBody>
          <a:bodyPr/>
          <a:lstStyle/>
          <a:p>
            <a:pPr algn="just"/>
            <a:r>
              <a:rPr lang="en-US" sz="3600"/>
              <a:t>Hiểu được </a:t>
            </a:r>
            <a:r>
              <a:rPr lang="en-US"/>
              <a:t>công nghệ phần mềm</a:t>
            </a:r>
          </a:p>
          <a:p>
            <a:pPr algn="just"/>
            <a:r>
              <a:rPr lang="en-US"/>
              <a:t>Nắm vững các giai đoạn trong thiết kế phần mềm</a:t>
            </a:r>
            <a:endParaRPr lang="en-US" sz="3600"/>
          </a:p>
          <a:p>
            <a:pPr algn="just"/>
            <a:r>
              <a:rPr lang="en-US" sz="3600"/>
              <a:t>Hiểu được các lỗi thường gặp khi thiết kế phần mềm</a:t>
            </a:r>
          </a:p>
        </p:txBody>
      </p:sp>
      <p:sp>
        <p:nvSpPr>
          <p:cNvPr id="4" name="Slide Number Placeholder 3"/>
          <p:cNvSpPr>
            <a:spLocks noGrp="1"/>
          </p:cNvSpPr>
          <p:nvPr>
            <p:ph type="sldNum" sz="quarter" idx="11"/>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745446284"/>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96240"/>
            <a:ext cx="8888254" cy="990600"/>
          </a:xfrm>
        </p:spPr>
        <p:txBody>
          <a:bodyPr/>
          <a:lstStyle/>
          <a:p>
            <a:r>
              <a:rPr lang="en-US"/>
              <a:t>Bài tập thực hành</a:t>
            </a:r>
          </a:p>
        </p:txBody>
      </p:sp>
      <p:sp>
        <p:nvSpPr>
          <p:cNvPr id="3" name="Content Placeholder 2"/>
          <p:cNvSpPr>
            <a:spLocks noGrp="1"/>
          </p:cNvSpPr>
          <p:nvPr>
            <p:ph idx="1"/>
          </p:nvPr>
        </p:nvSpPr>
        <p:spPr>
          <a:xfrm>
            <a:off x="493792" y="1413256"/>
            <a:ext cx="8888254" cy="3803904"/>
          </a:xfrm>
        </p:spPr>
        <p:txBody>
          <a:bodyPr/>
          <a:lstStyle/>
          <a:p>
            <a:endParaRPr lang="en-US"/>
          </a:p>
          <a:p>
            <a:r>
              <a:rPr lang="en-US">
                <a:hlinkClick r:id="rId2" action="ppaction://hlinkfile"/>
              </a:rPr>
              <a:t>Bài thực hành số 1.1</a:t>
            </a:r>
            <a:endParaRPr lang="en-US"/>
          </a:p>
          <a:p>
            <a:r>
              <a:rPr lang="en-US">
                <a:hlinkClick r:id="rId3" action="ppaction://hlinkfile"/>
              </a:rPr>
              <a:t>Bài thực hành số 1.2</a:t>
            </a:r>
            <a:endParaRPr lang="en-US"/>
          </a:p>
          <a:p>
            <a:r>
              <a:rPr lang="en-US">
                <a:hlinkClick r:id="rId4" action="ppaction://hlinkfile"/>
              </a:rPr>
              <a:t>Bài thực hành số 1.3</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390208128"/>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65" y="381000"/>
            <a:ext cx="8888254" cy="990600"/>
          </a:xfrm>
        </p:spPr>
        <p:txBody>
          <a:bodyPr/>
          <a:lstStyle/>
          <a:p>
            <a:r>
              <a:rPr lang="en-US"/>
              <a:t>Câu hỏi và thảo luận</a:t>
            </a:r>
          </a:p>
        </p:txBody>
      </p:sp>
      <p:pic>
        <p:nvPicPr>
          <p:cNvPr id="4"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61319" y="1828800"/>
            <a:ext cx="4745689"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8682358"/>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a:p>
            <a:pPr marL="0" indent="0" algn="ctr">
              <a:lnSpc>
                <a:spcPct val="110000"/>
              </a:lnSpc>
              <a:buNone/>
            </a:pPr>
            <a:endParaRPr lang="en-US" b="1">
              <a:latin typeface="Tahoma" pitchFamily="34" charset="0"/>
              <a:cs typeface="Tahoma" pitchFamily="34" charset="0"/>
            </a:endParaRPr>
          </a:p>
          <a:p>
            <a:pPr marL="0" indent="0" algn="ctr">
              <a:lnSpc>
                <a:spcPct val="110000"/>
              </a:lnSpc>
              <a:buNone/>
            </a:pPr>
            <a:r>
              <a:rPr lang="en-US" b="1">
                <a:latin typeface="Tahoma" pitchFamily="34" charset="0"/>
                <a:cs typeface="Tahoma" pitchFamily="34" charset="0"/>
              </a:rPr>
              <a:t>PHẦN MỀM </a:t>
            </a:r>
          </a:p>
        </p:txBody>
      </p:sp>
      <p:sp>
        <p:nvSpPr>
          <p:cNvPr id="4" name="Slide Number Placeholder 3"/>
          <p:cNvSpPr>
            <a:spLocks noGrp="1"/>
          </p:cNvSpPr>
          <p:nvPr>
            <p:ph type="sldNum" sz="quarter" idx="11"/>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905950747"/>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Khái niệm </a:t>
            </a:r>
          </a:p>
        </p:txBody>
      </p:sp>
      <p:sp>
        <p:nvSpPr>
          <p:cNvPr id="3" name="Content Placeholder 2"/>
          <p:cNvSpPr>
            <a:spLocks noGrp="1"/>
          </p:cNvSpPr>
          <p:nvPr>
            <p:ph idx="1"/>
          </p:nvPr>
        </p:nvSpPr>
        <p:spPr/>
        <p:txBody>
          <a:bodyPr/>
          <a:lstStyle/>
          <a:p>
            <a:pPr marL="0" indent="0">
              <a:lnSpc>
                <a:spcPct val="110000"/>
              </a:lnSpc>
              <a:buNone/>
            </a:pPr>
            <a:endParaRPr lang="en-US" altLang="ko-KR">
              <a:ea typeface="Gulim" pitchFamily="34" charset="-127"/>
            </a:endParaRPr>
          </a:p>
          <a:p>
            <a:pPr marL="0" indent="0" algn="just">
              <a:lnSpc>
                <a:spcPct val="110000"/>
              </a:lnSpc>
              <a:buNone/>
            </a:pPr>
            <a:r>
              <a:rPr lang="en-US" altLang="ko-KR">
                <a:ea typeface="Gulim" pitchFamily="34" charset="-127"/>
              </a:rPr>
              <a:t>Là một tập các đoạn mã hoặc câu lệnh viết ra để cài đặt trên máy tính nhằm thực hiện một hoặc một nhóm chức năng nào đó.</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81030067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Arial" charset="0"/>
              </a:rPr>
              <a:t>Các công việc tạo ra phần mềm</a:t>
            </a:r>
            <a:endParaRPr lang="en-US"/>
          </a:p>
        </p:txBody>
      </p:sp>
      <p:sp>
        <p:nvSpPr>
          <p:cNvPr id="3" name="Content Placeholder 2"/>
          <p:cNvSpPr>
            <a:spLocks noGrp="1"/>
          </p:cNvSpPr>
          <p:nvPr>
            <p:ph idx="1"/>
          </p:nvPr>
        </p:nvSpPr>
        <p:spPr/>
        <p:txBody>
          <a:bodyPr/>
          <a:lstStyle/>
          <a:p>
            <a:pPr>
              <a:lnSpc>
                <a:spcPct val="110000"/>
              </a:lnSpc>
              <a:spcAft>
                <a:spcPts val="0"/>
              </a:spcAft>
            </a:pPr>
            <a:r>
              <a:rPr lang="en-US"/>
              <a:t>Phân tích – Đặc tả yêu cầu</a:t>
            </a:r>
          </a:p>
          <a:p>
            <a:pPr>
              <a:lnSpc>
                <a:spcPct val="110000"/>
              </a:lnSpc>
              <a:spcAft>
                <a:spcPts val="0"/>
              </a:spcAft>
            </a:pPr>
            <a:r>
              <a:rPr lang="en-US"/>
              <a:t>Thiết kế</a:t>
            </a:r>
          </a:p>
          <a:p>
            <a:pPr>
              <a:lnSpc>
                <a:spcPct val="110000"/>
              </a:lnSpc>
              <a:spcAft>
                <a:spcPts val="0"/>
              </a:spcAft>
            </a:pPr>
            <a:r>
              <a:rPr lang="en-US"/>
              <a:t>Lập trình</a:t>
            </a:r>
          </a:p>
          <a:p>
            <a:pPr>
              <a:lnSpc>
                <a:spcPct val="110000"/>
              </a:lnSpc>
              <a:spcAft>
                <a:spcPts val="0"/>
              </a:spcAft>
            </a:pPr>
            <a:r>
              <a:rPr lang="en-US"/>
              <a:t>Kiểm thử</a:t>
            </a:r>
          </a:p>
          <a:p>
            <a:pPr>
              <a:lnSpc>
                <a:spcPct val="110000"/>
              </a:lnSpc>
              <a:spcAft>
                <a:spcPts val="0"/>
              </a:spcAft>
            </a:pPr>
            <a:r>
              <a:rPr lang="en-US"/>
              <a:t>Viết tài liệu</a:t>
            </a:r>
          </a:p>
          <a:p>
            <a:pPr>
              <a:lnSpc>
                <a:spcPct val="110000"/>
              </a:lnSpc>
              <a:spcAft>
                <a:spcPts val="0"/>
              </a:spcAft>
            </a:pPr>
            <a:r>
              <a:rPr lang="en-US"/>
              <a:t>Bảo trì</a:t>
            </a:r>
          </a:p>
          <a:p>
            <a:endParaRPr lang="en-US"/>
          </a:p>
          <a:p>
            <a:endParaRPr lang="en-US"/>
          </a:p>
          <a:p>
            <a:pPr marL="0" indent="0">
              <a:buNone/>
            </a:pP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017773961"/>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a:p>
          <a:p>
            <a:pPr marL="0" indent="0">
              <a:buNone/>
            </a:pPr>
            <a:endParaRPr lang="en-US"/>
          </a:p>
          <a:p>
            <a:pPr marL="0" indent="0" algn="ctr">
              <a:buNone/>
            </a:pPr>
            <a:r>
              <a:rPr lang="en-US" b="1">
                <a:latin typeface="Tahoma" pitchFamily="34" charset="0"/>
                <a:cs typeface="Tahoma" pitchFamily="34" charset="0"/>
              </a:rPr>
              <a:t>CÔNG NGHỆ PHẦN MỀM</a:t>
            </a:r>
          </a:p>
          <a:p>
            <a:pPr marL="0" indent="0" algn="ctr">
              <a:buNone/>
            </a:pPr>
            <a:endParaRPr lang="en-US" sz="3600" b="1">
              <a:latin typeface="Tahoma" pitchFamily="34" charset="0"/>
              <a:cs typeface="Tahoma" pitchFamily="34" charset="0"/>
            </a:endParaRPr>
          </a:p>
        </p:txBody>
      </p:sp>
      <p:sp>
        <p:nvSpPr>
          <p:cNvPr id="4" name="Slide Number Placeholder 3"/>
          <p:cNvSpPr>
            <a:spLocks noGrp="1"/>
          </p:cNvSpPr>
          <p:nvPr>
            <p:ph type="sldNum" sz="quarter" idx="11"/>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944335667"/>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Khái niệm </a:t>
            </a:r>
          </a:p>
        </p:txBody>
      </p:sp>
      <p:sp>
        <p:nvSpPr>
          <p:cNvPr id="3" name="Content Placeholder 2"/>
          <p:cNvSpPr>
            <a:spLocks noGrp="1"/>
          </p:cNvSpPr>
          <p:nvPr>
            <p:ph idx="1"/>
          </p:nvPr>
        </p:nvSpPr>
        <p:spPr>
          <a:xfrm>
            <a:off x="518319" y="1600200"/>
            <a:ext cx="8888254" cy="3922501"/>
          </a:xfrm>
        </p:spPr>
        <p:txBody>
          <a:bodyPr/>
          <a:lstStyle/>
          <a:p>
            <a:pPr marL="0" indent="0" algn="just">
              <a:buNone/>
            </a:pPr>
            <a:r>
              <a:rPr lang="en-US" i="1"/>
              <a:t>Công nghệ phần mềm</a:t>
            </a:r>
            <a:r>
              <a:rPr lang="en-US"/>
              <a:t> là một lĩnh vực nghiên cứu của tin học nhằm đưa ra các </a:t>
            </a:r>
            <a:r>
              <a:rPr lang="en-US" i="1"/>
              <a:t>nguyên lý, phương pháp, công cụ, phương tiện</a:t>
            </a:r>
            <a:r>
              <a:rPr lang="en-US"/>
              <a:t> giúp cho việc thiết kế và cài đặt một sản phẩm phần mềm đạt được các yêu cầu sau một cách tốt nhất</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5829791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71500" indent="-571500"/>
            <a:endParaRPr lang="en-US"/>
          </a:p>
          <a:p>
            <a:pPr marL="571500" indent="-571500"/>
            <a:r>
              <a:rPr lang="en-US"/>
              <a:t>Phải có tính đúng đắn và khoa học.</a:t>
            </a:r>
          </a:p>
          <a:p>
            <a:pPr marL="571500" indent="-571500"/>
            <a:r>
              <a:rPr lang="en-US"/>
              <a:t>Dễ tiếp cận và cải tiến.</a:t>
            </a:r>
          </a:p>
          <a:p>
            <a:pPr marL="571500" indent="-571500"/>
            <a:r>
              <a:rPr lang="en-US"/>
              <a:t>Phổ dụng.</a:t>
            </a:r>
          </a:p>
          <a:p>
            <a:pPr marL="571500" indent="-571500"/>
            <a:r>
              <a:rPr lang="en-US"/>
              <a:t>Độc lập với các thiết bị</a:t>
            </a:r>
          </a:p>
          <a:p>
            <a:endParaRPr lang="vi-VN"/>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9</a:t>
            </a:fld>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1091153667"/>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6FB2FA2E98E38140B43C60DB40DB560B" ma:contentTypeVersion="2" ma:contentTypeDescription="Tạo tài liệu mới." ma:contentTypeScope="" ma:versionID="d8d057f4a107f0a4ea732104af9c8a99">
  <xsd:schema xmlns:xsd="http://www.w3.org/2001/XMLSchema" xmlns:xs="http://www.w3.org/2001/XMLSchema" xmlns:p="http://schemas.microsoft.com/office/2006/metadata/properties" xmlns:ns2="2eaab1d4-e241-48b0-b980-33f2ab873fa2" targetNamespace="http://schemas.microsoft.com/office/2006/metadata/properties" ma:root="true" ma:fieldsID="8f5cc7a658a8f796506db65758afd955" ns2:_="">
    <xsd:import namespace="2eaab1d4-e241-48b0-b980-33f2ab873f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aab1d4-e241-48b0-b980-33f2ab873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4B6D68-455E-4A94-9DA6-9F4E65E71E0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D189E11-97DD-4F05-AE2E-E2E935CCDD71}">
  <ds:schemaRefs>
    <ds:schemaRef ds:uri="http://schemas.microsoft.com/sharepoint/v3/contenttype/forms"/>
  </ds:schemaRefs>
</ds:datastoreItem>
</file>

<file path=customXml/itemProps3.xml><?xml version="1.0" encoding="utf-8"?>
<ds:datastoreItem xmlns:ds="http://schemas.openxmlformats.org/officeDocument/2006/customXml" ds:itemID="{81F0F3D7-736F-4C35-AB04-3962A11891D6}"/>
</file>

<file path=docProps/app.xml><?xml version="1.0" encoding="utf-8"?>
<Properties xmlns="http://schemas.openxmlformats.org/officeDocument/2006/extended-properties" xmlns:vt="http://schemas.openxmlformats.org/officeDocument/2006/docPropsVTypes">
  <Template>Mau-Slide NEW</Template>
  <TotalTime>933</TotalTime>
  <Words>929</Words>
  <Application>Microsoft Office PowerPoint</Application>
  <PresentationFormat>Tùy chỉnh</PresentationFormat>
  <Paragraphs>156</Paragraphs>
  <Slides>31</Slides>
  <Notes>0</Notes>
  <HiddenSlides>0</HiddenSlides>
  <MMClips>0</MMClips>
  <ScaleCrop>false</ScaleCrop>
  <HeadingPairs>
    <vt:vector size="4" baseType="variant">
      <vt:variant>
        <vt:lpstr>Chủ đề</vt:lpstr>
      </vt:variant>
      <vt:variant>
        <vt:i4>1</vt:i4>
      </vt:variant>
      <vt:variant>
        <vt:lpstr>Tiêu đề Bản chiếu</vt:lpstr>
      </vt:variant>
      <vt:variant>
        <vt:i4>31</vt:i4>
      </vt:variant>
    </vt:vector>
  </HeadingPairs>
  <TitlesOfParts>
    <vt:vector size="32" baseType="lpstr">
      <vt:lpstr>Presentation on brainstorming</vt:lpstr>
      <vt:lpstr>TỔNG QUAN CÔNG NGHỆ PHẦN MỀM</vt:lpstr>
      <vt:lpstr>Nội dung</vt:lpstr>
      <vt:lpstr>Mục tiêu</vt:lpstr>
      <vt:lpstr>Bản trình bày PowerPoint</vt:lpstr>
      <vt:lpstr>Khái niệm </vt:lpstr>
      <vt:lpstr>Các công việc tạo ra phần mềm</vt:lpstr>
      <vt:lpstr>Bản trình bày PowerPoint</vt:lpstr>
      <vt:lpstr>Khái niệm </vt:lpstr>
      <vt:lpstr>Bản trình bày PowerPoint</vt:lpstr>
      <vt:lpstr>Các tác vụ chủ yếu của CNPM</vt:lpstr>
      <vt:lpstr>Mục tiêu của CNPM</vt:lpstr>
      <vt:lpstr>Bản trình bày PowerPoint</vt:lpstr>
      <vt:lpstr>Lỗi phần mềm</vt:lpstr>
      <vt:lpstr>Bản trình bày PowerPoint</vt:lpstr>
      <vt:lpstr>Định nghĩa lỗi phần mềm</vt:lpstr>
      <vt:lpstr>Nguyên nhân làm đặc tả nhiều lỗi</vt:lpstr>
      <vt:lpstr>Các lỗi phần mềm thường gặp</vt:lpstr>
      <vt:lpstr>Các nguyên nhân gây lỗi phần mềm</vt:lpstr>
      <vt:lpstr>Bản trình bày PowerPoint</vt:lpstr>
      <vt:lpstr>Bản trình bày PowerPoint</vt:lpstr>
      <vt:lpstr>Bản trình bày PowerPoint</vt:lpstr>
      <vt:lpstr>Công việc của nhân viên Tester</vt:lpstr>
      <vt:lpstr>Bản trình bày PowerPoint</vt:lpstr>
      <vt:lpstr>Yêu cầu trình độ và kỹ năng với nhân viên Tester</vt:lpstr>
      <vt:lpstr>Bản trình bày PowerPoint</vt:lpstr>
      <vt:lpstr>Tóm tắt</vt:lpstr>
      <vt:lpstr>Câu hỏi ôn tập</vt:lpstr>
      <vt:lpstr>Bản trình bày PowerPoint</vt:lpstr>
      <vt:lpstr>Bản trình bày PowerPoint</vt:lpstr>
      <vt:lpstr>Bài tập thực hành</vt:lpstr>
      <vt:lpstr>Câu hỏi và thảo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67</cp:revision>
  <dcterms:created xsi:type="dcterms:W3CDTF">2006-08-16T00:00:00Z</dcterms:created>
  <dcterms:modified xsi:type="dcterms:W3CDTF">2020-12-22T11:00:50Z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0x0101006FB2FA2E98E38140B43C60DB40DB560B</vt:lpwstr>
  </property>
</Properties>
</file>