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sldIdLst>
    <p:sldId id="256" r:id="rId5"/>
    <p:sldId id="274" r:id="rId6"/>
    <p:sldId id="275" r:id="rId7"/>
    <p:sldId id="276" r:id="rId8"/>
    <p:sldId id="257" r:id="rId9"/>
    <p:sldId id="290" r:id="rId10"/>
    <p:sldId id="291" r:id="rId11"/>
    <p:sldId id="292" r:id="rId12"/>
    <p:sldId id="314" r:id="rId13"/>
    <p:sldId id="315" r:id="rId14"/>
    <p:sldId id="317" r:id="rId15"/>
    <p:sldId id="293" r:id="rId16"/>
    <p:sldId id="299" r:id="rId17"/>
    <p:sldId id="258" r:id="rId18"/>
    <p:sldId id="309" r:id="rId19"/>
    <p:sldId id="310" r:id="rId20"/>
    <p:sldId id="311" r:id="rId21"/>
    <p:sldId id="312" r:id="rId22"/>
    <p:sldId id="313" r:id="rId23"/>
    <p:sldId id="279" r:id="rId24"/>
    <p:sldId id="261" r:id="rId25"/>
    <p:sldId id="318" r:id="rId26"/>
    <p:sldId id="319" r:id="rId27"/>
    <p:sldId id="302" r:id="rId28"/>
    <p:sldId id="320" r:id="rId29"/>
    <p:sldId id="321" r:id="rId30"/>
    <p:sldId id="322" r:id="rId31"/>
    <p:sldId id="303" r:id="rId32"/>
    <p:sldId id="304" r:id="rId33"/>
    <p:sldId id="305" r:id="rId34"/>
    <p:sldId id="306" r:id="rId35"/>
    <p:sldId id="307" r:id="rId36"/>
    <p:sldId id="308" r:id="rId37"/>
    <p:sldId id="285" r:id="rId38"/>
    <p:sldId id="286" r:id="rId39"/>
    <p:sldId id="287" r:id="rId40"/>
    <p:sldId id="288" r:id="rId41"/>
  </p:sldIdLst>
  <p:sldSz cx="9875838" cy="5943600"/>
  <p:notesSz cx="6858000" cy="9144000"/>
  <p:defaultTextStyle>
    <a:defPPr>
      <a:defRPr lang="en-US"/>
    </a:defPPr>
    <a:lvl1pPr marL="0" algn="l" defTabSz="1012424" rtl="0" eaLnBrk="1" latinLnBrk="0" hangingPunct="1">
      <a:defRPr sz="2000" kern="1200">
        <a:solidFill>
          <a:schemeClr val="tx1"/>
        </a:solidFill>
        <a:latin typeface="+mn-lt"/>
        <a:ea typeface="+mn-ea"/>
        <a:cs typeface="+mn-cs"/>
      </a:defRPr>
    </a:lvl1pPr>
    <a:lvl2pPr marL="506212" algn="l" defTabSz="1012424" rtl="0" eaLnBrk="1" latinLnBrk="0" hangingPunct="1">
      <a:defRPr sz="2000" kern="1200">
        <a:solidFill>
          <a:schemeClr val="tx1"/>
        </a:solidFill>
        <a:latin typeface="+mn-lt"/>
        <a:ea typeface="+mn-ea"/>
        <a:cs typeface="+mn-cs"/>
      </a:defRPr>
    </a:lvl2pPr>
    <a:lvl3pPr marL="1012424" algn="l" defTabSz="1012424" rtl="0" eaLnBrk="1" latinLnBrk="0" hangingPunct="1">
      <a:defRPr sz="2000" kern="1200">
        <a:solidFill>
          <a:schemeClr val="tx1"/>
        </a:solidFill>
        <a:latin typeface="+mn-lt"/>
        <a:ea typeface="+mn-ea"/>
        <a:cs typeface="+mn-cs"/>
      </a:defRPr>
    </a:lvl3pPr>
    <a:lvl4pPr marL="1518636" algn="l" defTabSz="1012424" rtl="0" eaLnBrk="1" latinLnBrk="0" hangingPunct="1">
      <a:defRPr sz="2000" kern="1200">
        <a:solidFill>
          <a:schemeClr val="tx1"/>
        </a:solidFill>
        <a:latin typeface="+mn-lt"/>
        <a:ea typeface="+mn-ea"/>
        <a:cs typeface="+mn-cs"/>
      </a:defRPr>
    </a:lvl4pPr>
    <a:lvl5pPr marL="2024847" algn="l" defTabSz="1012424" rtl="0" eaLnBrk="1" latinLnBrk="0" hangingPunct="1">
      <a:defRPr sz="2000" kern="1200">
        <a:solidFill>
          <a:schemeClr val="tx1"/>
        </a:solidFill>
        <a:latin typeface="+mn-lt"/>
        <a:ea typeface="+mn-ea"/>
        <a:cs typeface="+mn-cs"/>
      </a:defRPr>
    </a:lvl5pPr>
    <a:lvl6pPr marL="2531059" algn="l" defTabSz="1012424" rtl="0" eaLnBrk="1" latinLnBrk="0" hangingPunct="1">
      <a:defRPr sz="2000" kern="1200">
        <a:solidFill>
          <a:schemeClr val="tx1"/>
        </a:solidFill>
        <a:latin typeface="+mn-lt"/>
        <a:ea typeface="+mn-ea"/>
        <a:cs typeface="+mn-cs"/>
      </a:defRPr>
    </a:lvl6pPr>
    <a:lvl7pPr marL="3037271" algn="l" defTabSz="1012424" rtl="0" eaLnBrk="1" latinLnBrk="0" hangingPunct="1">
      <a:defRPr sz="2000" kern="1200">
        <a:solidFill>
          <a:schemeClr val="tx1"/>
        </a:solidFill>
        <a:latin typeface="+mn-lt"/>
        <a:ea typeface="+mn-ea"/>
        <a:cs typeface="+mn-cs"/>
      </a:defRPr>
    </a:lvl7pPr>
    <a:lvl8pPr marL="3543483" algn="l" defTabSz="1012424" rtl="0" eaLnBrk="1" latinLnBrk="0" hangingPunct="1">
      <a:defRPr sz="2000" kern="1200">
        <a:solidFill>
          <a:schemeClr val="tx1"/>
        </a:solidFill>
        <a:latin typeface="+mn-lt"/>
        <a:ea typeface="+mn-ea"/>
        <a:cs typeface="+mn-cs"/>
      </a:defRPr>
    </a:lvl8pPr>
    <a:lvl9pPr marL="4049695" algn="l" defTabSz="101242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p15:clr>
            <a:srgbClr val="A4A3A4"/>
          </p15:clr>
        </p15:guide>
        <p15:guide id="2" pos="31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46D15-65A5-46B6-802C-30BD46D582AC}" v="2" dt="2020-12-16T07:44:43.112"/>
    <p1510:client id="{1539A254-ED2E-47B3-A629-74A29D0510B8}" v="1" dt="2020-12-16T07:57:03.711"/>
    <p1510:client id="{EF445490-BBC9-4929-8248-AEEFDA040489}" v="4" dt="2020-12-16T07:59:35.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872"/>
        <p:guide pos="3111"/>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Quoc Khanh" userId="S::khanh.lequoc@phuxuan.edu.vn::4e983eb9-e027-4140-9589-21d150df46c3" providerId="AD" clId="Web-{EF445490-BBC9-4929-8248-AEEFDA040489}"/>
    <pc:docChg chg="modSld">
      <pc:chgData name="Le Quoc Khanh" userId="S::khanh.lequoc@phuxuan.edu.vn::4e983eb9-e027-4140-9589-21d150df46c3" providerId="AD" clId="Web-{EF445490-BBC9-4929-8248-AEEFDA040489}" dt="2020-12-16T07:59:35.385" v="3" actId="1076"/>
      <pc:docMkLst>
        <pc:docMk/>
      </pc:docMkLst>
      <pc:sldChg chg="delSp">
        <pc:chgData name="Le Quoc Khanh" userId="S::khanh.lequoc@phuxuan.edu.vn::4e983eb9-e027-4140-9589-21d150df46c3" providerId="AD" clId="Web-{EF445490-BBC9-4929-8248-AEEFDA040489}" dt="2020-12-16T07:59:24.072" v="1"/>
        <pc:sldMkLst>
          <pc:docMk/>
          <pc:sldMk cId="3602671451" sldId="292"/>
        </pc:sldMkLst>
        <pc:spChg chg="del">
          <ac:chgData name="Le Quoc Khanh" userId="S::khanh.lequoc@phuxuan.edu.vn::4e983eb9-e027-4140-9589-21d150df46c3" providerId="AD" clId="Web-{EF445490-BBC9-4929-8248-AEEFDA040489}" dt="2020-12-16T07:59:24.072" v="1"/>
          <ac:spMkLst>
            <pc:docMk/>
            <pc:sldMk cId="3602671451" sldId="292"/>
            <ac:spMk id="2" creationId="{00000000-0000-0000-0000-000000000000}"/>
          </ac:spMkLst>
        </pc:spChg>
      </pc:sldChg>
      <pc:sldChg chg="delSp">
        <pc:chgData name="Le Quoc Khanh" userId="S::khanh.lequoc@phuxuan.edu.vn::4e983eb9-e027-4140-9589-21d150df46c3" providerId="AD" clId="Web-{EF445490-BBC9-4929-8248-AEEFDA040489}" dt="2020-12-16T07:59:20.338" v="0"/>
        <pc:sldMkLst>
          <pc:docMk/>
          <pc:sldMk cId="1453506238" sldId="314"/>
        </pc:sldMkLst>
        <pc:spChg chg="del">
          <ac:chgData name="Le Quoc Khanh" userId="S::khanh.lequoc@phuxuan.edu.vn::4e983eb9-e027-4140-9589-21d150df46c3" providerId="AD" clId="Web-{EF445490-BBC9-4929-8248-AEEFDA040489}" dt="2020-12-16T07:59:20.338" v="0"/>
          <ac:spMkLst>
            <pc:docMk/>
            <pc:sldMk cId="1453506238" sldId="314"/>
            <ac:spMk id="2" creationId="{00000000-0000-0000-0000-000000000000}"/>
          </ac:spMkLst>
        </pc:spChg>
      </pc:sldChg>
      <pc:sldChg chg="delSp modSp">
        <pc:chgData name="Le Quoc Khanh" userId="S::khanh.lequoc@phuxuan.edu.vn::4e983eb9-e027-4140-9589-21d150df46c3" providerId="AD" clId="Web-{EF445490-BBC9-4929-8248-AEEFDA040489}" dt="2020-12-16T07:59:35.385" v="3" actId="1076"/>
        <pc:sldMkLst>
          <pc:docMk/>
          <pc:sldMk cId="4233886290" sldId="315"/>
        </pc:sldMkLst>
        <pc:spChg chg="del">
          <ac:chgData name="Le Quoc Khanh" userId="S::khanh.lequoc@phuxuan.edu.vn::4e983eb9-e027-4140-9589-21d150df46c3" providerId="AD" clId="Web-{EF445490-BBC9-4929-8248-AEEFDA040489}" dt="2020-12-16T07:59:31.354" v="2"/>
          <ac:spMkLst>
            <pc:docMk/>
            <pc:sldMk cId="4233886290" sldId="315"/>
            <ac:spMk id="2" creationId="{00000000-0000-0000-0000-000000000000}"/>
          </ac:spMkLst>
        </pc:spChg>
        <pc:spChg chg="mod">
          <ac:chgData name="Le Quoc Khanh" userId="S::khanh.lequoc@phuxuan.edu.vn::4e983eb9-e027-4140-9589-21d150df46c3" providerId="AD" clId="Web-{EF445490-BBC9-4929-8248-AEEFDA040489}" dt="2020-12-16T07:59:35.385" v="3" actId="1076"/>
          <ac:spMkLst>
            <pc:docMk/>
            <pc:sldMk cId="4233886290" sldId="315"/>
            <ac:spMk id="3" creationId="{00000000-0000-0000-0000-000000000000}"/>
          </ac:spMkLst>
        </pc:spChg>
      </pc:sldChg>
    </pc:docChg>
  </pc:docChgLst>
  <pc:docChgLst>
    <pc:chgData name="Le Quoc Khanh" userId="S::khanh.lequoc@phuxuan.edu.vn::4e983eb9-e027-4140-9589-21d150df46c3" providerId="AD" clId="Web-{1539A254-ED2E-47B3-A629-74A29D0510B8}"/>
    <pc:docChg chg="modSld">
      <pc:chgData name="Le Quoc Khanh" userId="S::khanh.lequoc@phuxuan.edu.vn::4e983eb9-e027-4140-9589-21d150df46c3" providerId="AD" clId="Web-{1539A254-ED2E-47B3-A629-74A29D0510B8}" dt="2020-12-16T07:57:03.711" v="0" actId="1076"/>
      <pc:docMkLst>
        <pc:docMk/>
      </pc:docMkLst>
      <pc:sldChg chg="modSp">
        <pc:chgData name="Le Quoc Khanh" userId="S::khanh.lequoc@phuxuan.edu.vn::4e983eb9-e027-4140-9589-21d150df46c3" providerId="AD" clId="Web-{1539A254-ED2E-47B3-A629-74A29D0510B8}" dt="2020-12-16T07:57:03.711" v="0" actId="1076"/>
        <pc:sldMkLst>
          <pc:docMk/>
          <pc:sldMk cId="3052890524" sldId="299"/>
        </pc:sldMkLst>
        <pc:picChg chg="mod">
          <ac:chgData name="Le Quoc Khanh" userId="S::khanh.lequoc@phuxuan.edu.vn::4e983eb9-e027-4140-9589-21d150df46c3" providerId="AD" clId="Web-{1539A254-ED2E-47B3-A629-74A29D0510B8}" dt="2020-12-16T07:57:03.711" v="0" actId="1076"/>
          <ac:picMkLst>
            <pc:docMk/>
            <pc:sldMk cId="3052890524" sldId="299"/>
            <ac:picMk id="1026" creationId="{00000000-0000-0000-0000-000000000000}"/>
          </ac:picMkLst>
        </pc:picChg>
      </pc:sldChg>
    </pc:docChg>
  </pc:docChgLst>
  <pc:docChgLst>
    <pc:chgData name="Phung Tran Anh  Hoan" userId="S::hoan.phungtrananh@phuxuan.edu.vn::d063625b-40c6-4178-b0a8-50a15f207215" providerId="AD" clId="Web-{0AB46D15-65A5-46B6-802C-30BD46D582AC}"/>
    <pc:docChg chg="modSld">
      <pc:chgData name="Phung Tran Anh  Hoan" userId="S::hoan.phungtrananh@phuxuan.edu.vn::d063625b-40c6-4178-b0a8-50a15f207215" providerId="AD" clId="Web-{0AB46D15-65A5-46B6-802C-30BD46D582AC}" dt="2020-12-16T07:44:43.112" v="1" actId="1076"/>
      <pc:docMkLst>
        <pc:docMk/>
      </pc:docMkLst>
      <pc:sldChg chg="modSp">
        <pc:chgData name="Phung Tran Anh  Hoan" userId="S::hoan.phungtrananh@phuxuan.edu.vn::d063625b-40c6-4178-b0a8-50a15f207215" providerId="AD" clId="Web-{0AB46D15-65A5-46B6-802C-30BD46D582AC}" dt="2020-12-16T07:44:43.112" v="1" actId="1076"/>
        <pc:sldMkLst>
          <pc:docMk/>
          <pc:sldMk cId="3052890524" sldId="299"/>
        </pc:sldMkLst>
        <pc:picChg chg="mod">
          <ac:chgData name="Phung Tran Anh  Hoan" userId="S::hoan.phungtrananh@phuxuan.edu.vn::d063625b-40c6-4178-b0a8-50a15f207215" providerId="AD" clId="Web-{0AB46D15-65A5-46B6-802C-30BD46D582AC}" dt="2020-12-16T07:44:43.112" v="1" actId="1076"/>
          <ac:picMkLst>
            <pc:docMk/>
            <pc:sldMk cId="3052890524" sldId="299"/>
            <ac:picMk id="102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4A94D4-BDE2-4836-8959-0B1B0F045ECE}" type="datetimeFigureOut">
              <a:rPr lang="en-US" smtClean="0"/>
              <a:t>12/15/2020</a:t>
            </a:fld>
            <a:endParaRPr lang="en-US"/>
          </a:p>
        </p:txBody>
      </p:sp>
      <p:sp>
        <p:nvSpPr>
          <p:cNvPr id="4" name="Slide Image Placeholder 3"/>
          <p:cNvSpPr>
            <a:spLocks noGrp="1" noRot="1" noChangeAspect="1"/>
          </p:cNvSpPr>
          <p:nvPr>
            <p:ph type="sldImg" idx="2"/>
          </p:nvPr>
        </p:nvSpPr>
        <p:spPr>
          <a:xfrm>
            <a:off x="581025" y="685800"/>
            <a:ext cx="56959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834EE-9EBD-446F-9C85-AF27F59212A5}" type="slidenum">
              <a:rPr lang="en-US" smtClean="0"/>
              <a:t>‹#›</a:t>
            </a:fld>
            <a:endParaRPr lang="en-US"/>
          </a:p>
        </p:txBody>
      </p:sp>
    </p:spTree>
    <p:extLst>
      <p:ext uri="{BB962C8B-B14F-4D97-AF65-F5344CB8AC3E}">
        <p14:creationId xmlns:p14="http://schemas.microsoft.com/office/powerpoint/2010/main" val="30307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2577" y="5145617"/>
            <a:ext cx="6429" cy="5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2577" y="5145617"/>
            <a:ext cx="6429" cy="550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76090" y="1188720"/>
            <a:ext cx="8480053" cy="1584960"/>
          </a:xfrm>
          <a:ln>
            <a:noFill/>
          </a:ln>
        </p:spPr>
        <p:txBody>
          <a:bodyPr tIns="0" rIns="2024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300" b="1">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17" name="Subtitle 16"/>
          <p:cNvSpPr>
            <a:spLocks noGrp="1"/>
          </p:cNvSpPr>
          <p:nvPr>
            <p:ph type="subTitle" idx="1"/>
          </p:nvPr>
        </p:nvSpPr>
        <p:spPr>
          <a:xfrm>
            <a:off x="576095" y="2798065"/>
            <a:ext cx="8483346" cy="1518920"/>
          </a:xfrm>
        </p:spPr>
        <p:txBody>
          <a:bodyPr lIns="0" rIns="20248"/>
          <a:lstStyle>
            <a:lvl1pPr marL="0" marR="50621" indent="0" algn="r">
              <a:buNone/>
              <a:defRPr sz="2700">
                <a:solidFill>
                  <a:schemeClr val="tx1"/>
                </a:solidFill>
                <a:latin typeface="Arial" panose="020B0604020202020204" pitchFamily="34" charset="0"/>
                <a:cs typeface="Arial" panose="020B0604020202020204" pitchFamily="34" charset="0"/>
              </a:defRPr>
            </a:lvl1pPr>
            <a:lvl2pPr marL="506212" indent="0" algn="ctr">
              <a:buNone/>
            </a:lvl2pPr>
            <a:lvl3pPr marL="1012424" indent="0" algn="ctr">
              <a:buNone/>
            </a:lvl3pPr>
            <a:lvl4pPr marL="1518636" indent="0" algn="ctr">
              <a:buNone/>
            </a:lvl4pPr>
            <a:lvl5pPr marL="2024847" indent="0" algn="ctr">
              <a:buNone/>
            </a:lvl5pPr>
            <a:lvl6pPr marL="2531059" indent="0" algn="ctr">
              <a:buNone/>
            </a:lvl6pPr>
            <a:lvl7pPr marL="3037271" indent="0" algn="ctr">
              <a:buNone/>
            </a:lvl7pPr>
            <a:lvl8pPr marL="3543483" indent="0" algn="ctr">
              <a:buNone/>
            </a:lvl8pPr>
            <a:lvl9pPr marL="4049695" indent="0" algn="ctr">
              <a:buNone/>
            </a:lvl9pPr>
          </a:lstStyle>
          <a:p>
            <a:r>
              <a:rPr lang="en-US"/>
              <a:t>Click to edit Master subtitle style</a:t>
            </a:r>
          </a:p>
        </p:txBody>
      </p:sp>
      <p:sp>
        <p:nvSpPr>
          <p:cNvPr id="13" name="Google Shape;38;p3"/>
          <p:cNvSpPr txBox="1"/>
          <p:nvPr/>
        </p:nvSpPr>
        <p:spPr>
          <a:xfrm>
            <a:off x="2651919" y="5519057"/>
            <a:ext cx="6977023" cy="320088"/>
          </a:xfrm>
          <a:prstGeom prst="rect">
            <a:avLst/>
          </a:prstGeom>
          <a:noFill/>
          <a:ln>
            <a:noFill/>
          </a:ln>
        </p:spPr>
        <p:txBody>
          <a:bodyPr spcFirstLastPara="1" wrap="square" lIns="101226" tIns="50599" rIns="101226" bIns="5059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300" b="1" i="1" u="none" strike="noStrike" cap="none" baseline="0">
                <a:solidFill>
                  <a:srgbClr val="FFCC00"/>
                </a:solidFill>
                <a:latin typeface="Tahoma"/>
                <a:ea typeface="Tahoma"/>
                <a:cs typeface="Tahoma"/>
                <a:sym typeface="Symbol"/>
              </a:rPr>
              <a:t>Môn học :  Tích hợp và kiểm thử hệ thống                  </a:t>
            </a:r>
            <a:r>
              <a:rPr lang="en-US" sz="1300" b="0" i="0" u="none" strike="noStrike" cap="none">
                <a:solidFill>
                  <a:srgbClr val="FFCC00"/>
                </a:solidFill>
                <a:latin typeface="Tahoma"/>
                <a:ea typeface="Tahoma"/>
                <a:cs typeface="Tahoma"/>
                <a:sym typeface="Symbol"/>
              </a:rPr>
              <a:t>,2019 </a:t>
            </a:r>
            <a:r>
              <a:rPr lang="en-US" sz="1300" b="0" i="0" u="none" strike="noStrike" cap="none" err="1">
                <a:solidFill>
                  <a:srgbClr val="FFCC00"/>
                </a:solidFill>
                <a:latin typeface="Tahoma"/>
                <a:ea typeface="Tahoma"/>
                <a:cs typeface="Tahoma"/>
                <a:sym typeface="Symbol"/>
              </a:rPr>
              <a:t>PhuXuan</a:t>
            </a:r>
            <a:r>
              <a:rPr lang="en-US" sz="1300" b="0" i="0" u="none" strike="noStrike" cap="none" baseline="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300" b="1" i="1" u="none" strike="noStrike" cap="none" baseline="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59982" y="792482"/>
            <a:ext cx="2222064" cy="45168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3792" y="792482"/>
            <a:ext cx="6501593" cy="45168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3792" y="264160"/>
            <a:ext cx="8888254" cy="990600"/>
          </a:xfrm>
        </p:spPr>
        <p:txBody>
          <a:bodyPr>
            <a:normAutofit/>
          </a:bodyPr>
          <a:lstStyle>
            <a:lvl1pPr algn="r">
              <a:defRPr sz="4400" b="1" baseline="0">
                <a:solidFill>
                  <a:srgbClr val="FFC000"/>
                </a:solidFill>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493792" y="1320800"/>
            <a:ext cx="8888254" cy="3803904"/>
          </a:xfrm>
        </p:spPr>
        <p:txBody>
          <a:bodyPr/>
          <a:lstStyle>
            <a:lvl1pPr>
              <a:lnSpc>
                <a:spcPct val="100000"/>
              </a:lnSpc>
              <a:spcBef>
                <a:spcPts val="0"/>
              </a:spcBef>
              <a:spcAft>
                <a:spcPts val="664"/>
              </a:spcAft>
              <a:buClr>
                <a:srgbClr val="000066"/>
              </a:buClr>
              <a:defRPr sz="3600">
                <a:latin typeface="Times New Roman" pitchFamily="18" charset="0"/>
                <a:ea typeface="Tahoma" pitchFamily="34" charset="0"/>
                <a:cs typeface="Times New Roman" pitchFamily="18" charset="0"/>
              </a:defRPr>
            </a:lvl1pPr>
            <a:lvl2pPr marL="708346" indent="-272441">
              <a:lnSpc>
                <a:spcPct val="100000"/>
              </a:lnSpc>
              <a:spcBef>
                <a:spcPts val="0"/>
              </a:spcBef>
              <a:spcAft>
                <a:spcPts val="664"/>
              </a:spcAft>
              <a:buClr>
                <a:srgbClr val="002060"/>
              </a:buClr>
              <a:buFont typeface="Wingdings" panose="05000000000000000000" pitchFamily="2" charset="2"/>
              <a:buChar char="Ø"/>
              <a:defRPr sz="3200">
                <a:latin typeface="Times New Roman" pitchFamily="18" charset="0"/>
                <a:ea typeface="Tahoma" pitchFamily="34" charset="0"/>
                <a:cs typeface="Times New Roman" pitchFamily="18" charset="0"/>
              </a:defRPr>
            </a:lvl2pPr>
            <a:lvl3pPr marL="1012424" indent="-272441">
              <a:lnSpc>
                <a:spcPct val="100000"/>
              </a:lnSpc>
              <a:spcBef>
                <a:spcPts val="0"/>
              </a:spcBef>
              <a:spcAft>
                <a:spcPts val="664"/>
              </a:spcAft>
              <a:buClr>
                <a:srgbClr val="002060"/>
              </a:buClr>
              <a:buFont typeface="Wingdings" panose="05000000000000000000" pitchFamily="2" charset="2"/>
              <a:buChar char="v"/>
              <a:defRPr sz="3100">
                <a:latin typeface="Times New Roman" pitchFamily="18" charset="0"/>
                <a:ea typeface="Tahoma" pitchFamily="34" charset="0"/>
                <a:cs typeface="Times New Roman" pitchFamily="18" charset="0"/>
              </a:defRPr>
            </a:lvl3pPr>
            <a:lvl4pPr marL="1314745" indent="-232014">
              <a:lnSpc>
                <a:spcPct val="100000"/>
              </a:lnSpc>
              <a:spcBef>
                <a:spcPts val="0"/>
              </a:spcBef>
              <a:spcAft>
                <a:spcPts val="664"/>
              </a:spcAft>
              <a:buClr>
                <a:srgbClr val="002060"/>
              </a:buClr>
              <a:buFont typeface="Wingdings" panose="05000000000000000000" pitchFamily="2" charset="2"/>
              <a:buChar char="§"/>
              <a:defRPr sz="3100">
                <a:latin typeface="Times New Roman" pitchFamily="18" charset="0"/>
                <a:ea typeface="Tahoma" pitchFamily="34" charset="0"/>
                <a:cs typeface="Times New Roman" pitchFamily="18" charset="0"/>
              </a:defRPr>
            </a:lvl4pPr>
            <a:lvl5pPr>
              <a:lnSpc>
                <a:spcPct val="100000"/>
              </a:lnSpc>
              <a:spcBef>
                <a:spcPts val="0"/>
              </a:spcBef>
              <a:spcAft>
                <a:spcPts val="664"/>
              </a:spcAft>
              <a:buClr>
                <a:srgbClr val="002060"/>
              </a:buClr>
              <a:defRPr sz="2700">
                <a:latin typeface="Times New Roman" pitchFamily="18" charset="0"/>
                <a:ea typeface="Tahoma" pitchFamily="34"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fld id="{B6F15528-21DE-4FAA-801E-634DDDAF4B2B}" type="slidenum">
              <a:rPr lang="en-US" smtClean="0"/>
              <a:pPr/>
              <a:t>‹#›</a:t>
            </a:fld>
            <a:endParaRPr lang="en-US"/>
          </a:p>
        </p:txBody>
      </p:sp>
      <p:sp>
        <p:nvSpPr>
          <p:cNvPr id="9" name="Google Shape;38;p3"/>
          <p:cNvSpPr txBox="1"/>
          <p:nvPr/>
        </p:nvSpPr>
        <p:spPr>
          <a:xfrm>
            <a:off x="4197231" y="5569373"/>
            <a:ext cx="4691023" cy="320088"/>
          </a:xfrm>
          <a:prstGeom prst="rect">
            <a:avLst/>
          </a:prstGeom>
          <a:noFill/>
          <a:ln>
            <a:noFill/>
          </a:ln>
        </p:spPr>
        <p:txBody>
          <a:bodyPr spcFirstLastPara="1" wrap="square" lIns="101226" tIns="50599" rIns="101226" bIns="5059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300" b="0" i="0" u="none" strike="noStrike" cap="none">
                <a:solidFill>
                  <a:srgbClr val="FFCC00"/>
                </a:solidFill>
                <a:latin typeface="Tahoma"/>
                <a:ea typeface="Tahoma"/>
                <a:cs typeface="Tahoma"/>
                <a:sym typeface="Symbol"/>
              </a:rPr>
              <a:t>,2019 </a:t>
            </a:r>
            <a:r>
              <a:rPr lang="en-US" sz="1300" b="0" i="0" u="none" strike="noStrike" cap="none" err="1">
                <a:solidFill>
                  <a:srgbClr val="FFCC00"/>
                </a:solidFill>
                <a:latin typeface="Tahoma"/>
                <a:ea typeface="Tahoma"/>
                <a:cs typeface="Tahoma"/>
                <a:sym typeface="Symbol"/>
              </a:rPr>
              <a:t>PhuXuan</a:t>
            </a:r>
            <a:r>
              <a:rPr lang="en-US" sz="1300" b="0" i="0" u="none" strike="noStrike" cap="none" baseline="0">
                <a:solidFill>
                  <a:srgbClr val="FFCC00"/>
                </a:solidFill>
                <a:latin typeface="Tahoma"/>
                <a:ea typeface="Tahoma"/>
                <a:cs typeface="Tahoma"/>
                <a:sym typeface="Symbol"/>
              </a:rPr>
              <a:t> University</a:t>
            </a:r>
            <a:endParaRPr sz="1300" b="0" i="0" u="none" strike="noStrike" cap="none">
              <a:solidFill>
                <a:srgbClr val="FFCC00"/>
              </a:solidFill>
              <a:latin typeface="Tahoma"/>
              <a:ea typeface="Tahoma"/>
              <a:cs typeface="Tahoma"/>
              <a:sym typeface="Tahoma"/>
            </a:endParaRPr>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2799" y="1141171"/>
            <a:ext cx="8394462" cy="1180795"/>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3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Text Placeholder 2"/>
          <p:cNvSpPr>
            <a:spLocks noGrp="1"/>
          </p:cNvSpPr>
          <p:nvPr>
            <p:ph type="body" idx="1"/>
          </p:nvPr>
        </p:nvSpPr>
        <p:spPr>
          <a:xfrm>
            <a:off x="572799" y="2344042"/>
            <a:ext cx="8394462" cy="1308417"/>
          </a:xfrm>
        </p:spPr>
        <p:txBody>
          <a:bodyPr lIns="50621" rIns="50621"/>
          <a:lstStyle>
            <a:lvl1pPr marL="0" indent="0">
              <a:buNone/>
              <a:defRPr sz="2400">
                <a:solidFill>
                  <a:schemeClr val="tx1"/>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3792" y="435998"/>
            <a:ext cx="8888254" cy="710590"/>
          </a:xfrm>
        </p:spPr>
        <p:txBody>
          <a:bodyPr/>
          <a:lstStyle>
            <a:lvl1pPr algn="r">
              <a:defRPr sz="4900" b="1">
                <a:solidFill>
                  <a:srgbClr val="FFC000"/>
                </a:solidFill>
                <a:latin typeface="Arial" panose="020B0604020202020204" pitchFamily="34" charset="0"/>
                <a:ea typeface="Tahoma" panose="020B0604030504040204" pitchFamily="34" charset="0"/>
                <a:cs typeface="Arial" panose="020B0604020202020204" pitchFamily="34" charset="0"/>
              </a:defRPr>
            </a:lvl1pPr>
          </a:lstStyle>
          <a:p>
            <a:br>
              <a:rPr lang="en-US"/>
            </a:br>
            <a:br>
              <a:rPr lang="en-US"/>
            </a:br>
            <a:r>
              <a:rPr lang="en-US"/>
              <a:t>Click to edit Master title style</a:t>
            </a:r>
          </a:p>
        </p:txBody>
      </p:sp>
      <p:sp>
        <p:nvSpPr>
          <p:cNvPr id="3" name="Content Placeholder 2"/>
          <p:cNvSpPr>
            <a:spLocks noGrp="1"/>
          </p:cNvSpPr>
          <p:nvPr>
            <p:ph sz="half" idx="1"/>
          </p:nvPr>
        </p:nvSpPr>
        <p:spPr>
          <a:xfrm>
            <a:off x="500222" y="1411058"/>
            <a:ext cx="4361828" cy="3843528"/>
          </a:xfrm>
        </p:spPr>
        <p:txBody>
          <a:bodyPr/>
          <a:lstStyle>
            <a:lvl1pPr>
              <a:buClr>
                <a:srgbClr val="002060"/>
              </a:buClr>
              <a:defRPr sz="3100">
                <a:latin typeface="Times New Roman" panose="02020603050405020304" pitchFamily="18" charset="0"/>
                <a:cs typeface="Times New Roman" panose="02020603050405020304" pitchFamily="18" charset="0"/>
              </a:defRPr>
            </a:lvl1pPr>
            <a:lvl2pPr marL="708346" indent="-272441">
              <a:buClr>
                <a:srgbClr val="002060"/>
              </a:buClr>
              <a:buFont typeface="Wingdings" panose="05000000000000000000" pitchFamily="2" charset="2"/>
              <a:buChar char="Ø"/>
              <a:defRPr sz="3100">
                <a:latin typeface="Times New Roman" panose="02020603050405020304" pitchFamily="18" charset="0"/>
                <a:cs typeface="Times New Roman" panose="02020603050405020304" pitchFamily="18" charset="0"/>
              </a:defRPr>
            </a:lvl2pPr>
            <a:lvl3pPr marL="1012424" indent="-272441">
              <a:buClr>
                <a:srgbClr val="002060"/>
              </a:buClr>
              <a:buFont typeface="Wingdings" panose="05000000000000000000" pitchFamily="2" charset="2"/>
              <a:buChar char="v"/>
              <a:defRPr sz="2700">
                <a:latin typeface="Times New Roman" panose="02020603050405020304" pitchFamily="18" charset="0"/>
                <a:cs typeface="Times New Roman" panose="02020603050405020304" pitchFamily="18" charset="0"/>
              </a:defRPr>
            </a:lvl3pPr>
            <a:lvl4pPr marL="1314745" indent="-232014">
              <a:buClr>
                <a:srgbClr val="002060"/>
              </a:buClr>
              <a:buFont typeface="Wingdings" panose="05000000000000000000" pitchFamily="2" charset="2"/>
              <a:buChar char="§"/>
              <a:defRPr sz="2200">
                <a:latin typeface="Times New Roman" panose="02020603050405020304" pitchFamily="18" charset="0"/>
                <a:cs typeface="Times New Roman" panose="02020603050405020304" pitchFamily="18" charset="0"/>
              </a:defRPr>
            </a:lvl4pPr>
            <a:lvl5pPr marL="1618824" indent="-232014">
              <a:buClr>
                <a:srgbClr val="002060"/>
              </a:buClr>
              <a:buFont typeface="Wingdings 2" panose="05020102010507070707" pitchFamily="18" charset="2"/>
              <a:buChar cha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5013788" y="1411058"/>
            <a:ext cx="4361828" cy="3843528"/>
          </a:xfrm>
        </p:spPr>
        <p:txBody>
          <a:bodyPr/>
          <a:lstStyle>
            <a:lvl1pPr>
              <a:defRPr sz="3100">
                <a:latin typeface="Times New Roman" panose="02020603050405020304" pitchFamily="18" charset="0"/>
                <a:cs typeface="Times New Roman" panose="02020603050405020304" pitchFamily="18" charset="0"/>
              </a:defRPr>
            </a:lvl1pPr>
            <a:lvl2pPr marL="708346" indent="-272441">
              <a:defRPr lang="en-US" sz="3100" kern="1200" dirty="0">
                <a:solidFill>
                  <a:schemeClr val="tx1"/>
                </a:solidFill>
                <a:latin typeface="Times New Roman" panose="02020603050405020304" pitchFamily="18" charset="0"/>
                <a:ea typeface="+mn-ea"/>
                <a:cs typeface="Times New Roman" panose="02020603050405020304" pitchFamily="18" charset="0"/>
              </a:defRPr>
            </a:lvl2pPr>
            <a:lvl3pPr marL="1012424" indent="-272441">
              <a:defRPr lang="en-US" sz="2700" kern="1200" dirty="0">
                <a:solidFill>
                  <a:schemeClr val="tx1"/>
                </a:solidFill>
                <a:latin typeface="Times New Roman" panose="02020603050405020304" pitchFamily="18" charset="0"/>
                <a:ea typeface="+mn-ea"/>
                <a:cs typeface="Times New Roman" panose="02020603050405020304" pitchFamily="18" charset="0"/>
              </a:defRPr>
            </a:lvl3pPr>
            <a:lvl4pPr marL="1703192" indent="-316382">
              <a:defRPr lang="en-US" sz="2200" kern="1200" dirty="0">
                <a:solidFill>
                  <a:schemeClr val="tx1"/>
                </a:solidFill>
                <a:latin typeface="+mn-lt"/>
                <a:ea typeface="+mn-ea"/>
                <a:cs typeface="+mn-cs"/>
              </a:defRPr>
            </a:lvl4pPr>
            <a:lvl5pPr marL="1314745" indent="-232014">
              <a:defRPr lang="en-US" sz="2200" kern="1200" dirty="0">
                <a:solidFill>
                  <a:schemeClr val="tx1"/>
                </a:solidFill>
                <a:latin typeface="+mn-lt"/>
                <a:ea typeface="+mn-ea"/>
                <a:cs typeface="+mn-cs"/>
              </a:defRPr>
            </a:lvl5pPr>
          </a:lstStyle>
          <a:p>
            <a:pPr lvl="0"/>
            <a:r>
              <a:rPr lang="en-US"/>
              <a:t>Click to edit Master text styles</a:t>
            </a:r>
          </a:p>
          <a:p>
            <a:pPr marL="708346" lvl="1" indent="-272441" algn="l" rtl="0" eaLnBrk="1" fontAlgn="base" hangingPunct="1">
              <a:spcBef>
                <a:spcPct val="20000"/>
              </a:spcBef>
              <a:spcAft>
                <a:spcPct val="0"/>
              </a:spcAft>
              <a:buClr>
                <a:srgbClr val="002060"/>
              </a:buClr>
              <a:buSzPct val="85000"/>
              <a:buFont typeface="Wingdings" panose="05000000000000000000" pitchFamily="2" charset="2"/>
              <a:buChar char="Ø"/>
            </a:pPr>
            <a:r>
              <a:rPr lang="en-US"/>
              <a:t> Second level</a:t>
            </a:r>
          </a:p>
          <a:p>
            <a:pPr marL="1012424" lvl="2" indent="-272441" algn="l" rtl="0" eaLnBrk="1" fontAlgn="base" hangingPunct="1">
              <a:spcBef>
                <a:spcPct val="20000"/>
              </a:spcBef>
              <a:spcAft>
                <a:spcPct val="0"/>
              </a:spcAft>
              <a:buClr>
                <a:srgbClr val="002060"/>
              </a:buClr>
              <a:buSzPct val="70000"/>
              <a:buFont typeface="Wingdings" panose="05000000000000000000" pitchFamily="2" charset="2"/>
              <a:buChar char="v"/>
            </a:pPr>
            <a:r>
              <a:rPr lang="en-US"/>
              <a:t>Third level</a:t>
            </a:r>
          </a:p>
          <a:p>
            <a:pPr marL="1314745" lvl="3" indent="-232014" algn="l" rtl="0" eaLnBrk="1" fontAlgn="base" hangingPunct="1">
              <a:spcBef>
                <a:spcPct val="20000"/>
              </a:spcBef>
              <a:spcAft>
                <a:spcPct val="0"/>
              </a:spcAft>
              <a:buClr>
                <a:srgbClr val="002060"/>
              </a:buClr>
              <a:buSzPct val="65000"/>
              <a:buFont typeface="Wingdings" panose="05000000000000000000" pitchFamily="2" charset="2"/>
              <a:buChar char="§"/>
            </a:pPr>
            <a:r>
              <a:rPr lang="en-US"/>
              <a:t>Fourth level</a:t>
            </a:r>
          </a:p>
          <a:p>
            <a:pPr marL="1618824" lvl="4" indent="-232014" algn="l" rtl="0" eaLnBrk="1" fontAlgn="base" hangingPunct="1">
              <a:spcBef>
                <a:spcPct val="20000"/>
              </a:spcBef>
              <a:spcAft>
                <a:spcPct val="0"/>
              </a:spcAft>
              <a:buClr>
                <a:srgbClr val="002060"/>
              </a:buClr>
              <a:buSzPct val="65000"/>
              <a:buFont typeface="Wingdings 2" panose="05020102010507070707" pitchFamily="18" charset="2"/>
              <a:buChar char=""/>
            </a:pPr>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9" name="Google Shape;38;p3">
            <a:extLst>
              <a:ext uri="{FF2B5EF4-FFF2-40B4-BE49-F238E27FC236}">
                <a16:creationId xmlns:a16="http://schemas.microsoft.com/office/drawing/2014/main" id="{DA30AB81-2B24-4133-99E3-EF7D63410792}"/>
              </a:ext>
            </a:extLst>
          </p:cNvPr>
          <p:cNvSpPr txBox="1"/>
          <p:nvPr/>
        </p:nvSpPr>
        <p:spPr>
          <a:xfrm>
            <a:off x="3579637" y="5471043"/>
            <a:ext cx="4691023" cy="320088"/>
          </a:xfrm>
          <a:prstGeom prst="rect">
            <a:avLst/>
          </a:prstGeom>
          <a:noFill/>
          <a:ln>
            <a:noFill/>
          </a:ln>
        </p:spPr>
        <p:txBody>
          <a:bodyPr spcFirstLastPara="1" wrap="square" lIns="101226" tIns="50599" rIns="101226" bIns="5059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300" b="0" i="0" u="none" strike="noStrike" cap="none">
                <a:solidFill>
                  <a:srgbClr val="FFCC00"/>
                </a:solidFill>
                <a:latin typeface="Tahoma"/>
                <a:ea typeface="Tahoma"/>
                <a:cs typeface="Tahoma"/>
                <a:sym typeface="Symbol"/>
              </a:rPr>
              <a:t>,2018 </a:t>
            </a:r>
            <a:r>
              <a:rPr lang="en-US" sz="1300" b="0" i="0" u="none" strike="noStrike" cap="none" err="1">
                <a:solidFill>
                  <a:srgbClr val="FFCC00"/>
                </a:solidFill>
                <a:latin typeface="Tahoma"/>
                <a:ea typeface="Tahoma"/>
                <a:cs typeface="Tahoma"/>
                <a:sym typeface="Symbol"/>
              </a:rPr>
              <a:t>PhuXuan</a:t>
            </a:r>
            <a:r>
              <a:rPr lang="en-US" sz="1300" b="0" i="0" u="none" strike="noStrike" cap="none" baseline="0">
                <a:solidFill>
                  <a:srgbClr val="FFCC00"/>
                </a:solidFill>
                <a:latin typeface="Tahoma"/>
                <a:ea typeface="Tahoma"/>
                <a:cs typeface="Tahoma"/>
                <a:sym typeface="Symbol"/>
              </a:rPr>
              <a:t> University</a:t>
            </a:r>
            <a:endParaRPr sz="1300" b="0" i="0" u="none" strike="noStrike" cap="none">
              <a:solidFill>
                <a:srgbClr val="FFCC00"/>
              </a:solidFill>
              <a:latin typeface="Tahoma"/>
              <a:ea typeface="Tahoma"/>
              <a:cs typeface="Tahoma"/>
              <a:sym typeface="Tahoma"/>
            </a:endParaRPr>
          </a:p>
        </p:txBody>
      </p:sp>
      <p:sp>
        <p:nvSpPr>
          <p:cNvPr id="10" name="Slide Number Placeholder 5">
            <a:extLst>
              <a:ext uri="{FF2B5EF4-FFF2-40B4-BE49-F238E27FC236}">
                <a16:creationId xmlns:a16="http://schemas.microsoft.com/office/drawing/2014/main" id="{885797B8-656D-475A-B4F1-46A08E04D8B2}"/>
              </a:ext>
            </a:extLst>
          </p:cNvPr>
          <p:cNvSpPr>
            <a:spLocks noGrp="1"/>
          </p:cNvSpPr>
          <p:nvPr>
            <p:ph type="sldNum" sz="quarter" idx="11"/>
          </p:nvPr>
        </p:nvSpPr>
        <p:spPr>
          <a:xfrm>
            <a:off x="8270660" y="5360838"/>
            <a:ext cx="822987" cy="316442"/>
          </a:xfrm>
        </p:spPr>
        <p:txBody>
          <a:bodyPr/>
          <a:lstStyle>
            <a:lvl1pPr>
              <a:defRPr sz="2000">
                <a:solidFill>
                  <a:srgbClr val="FFC000"/>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792" y="610210"/>
            <a:ext cx="8888254" cy="990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3794" y="1607882"/>
            <a:ext cx="4363544" cy="571438"/>
          </a:xfrm>
        </p:spPr>
        <p:txBody>
          <a:bodyPr lIns="50621" tIns="0" rIns="50621" bIns="0" anchor="ctr">
            <a:noAutofit/>
          </a:bodyPr>
          <a:lstStyle>
            <a:lvl1pPr marL="0" indent="0">
              <a:buNone/>
              <a:defRPr sz="2700" b="1" cap="none" baseline="0">
                <a:solidFill>
                  <a:schemeClr val="tx1"/>
                </a:solidFill>
                <a:effectLst/>
              </a:defRPr>
            </a:lvl1pPr>
            <a:lvl2pPr>
              <a:buNone/>
              <a:defRPr sz="2200" b="1"/>
            </a:lvl2pPr>
            <a:lvl3pPr>
              <a:buNone/>
              <a:defRPr sz="2000" b="1"/>
            </a:lvl3pPr>
            <a:lvl4pPr>
              <a:buNone/>
              <a:defRPr sz="1800" b="1"/>
            </a:lvl4pPr>
            <a:lvl5pPr>
              <a:buNone/>
              <a:defRPr sz="1800" b="1"/>
            </a:lvl5pPr>
          </a:lstStyle>
          <a:p>
            <a:pPr lvl="0"/>
            <a:r>
              <a:rPr lang="en-US"/>
              <a:t>Click to edit Master text styles</a:t>
            </a:r>
          </a:p>
        </p:txBody>
      </p:sp>
      <p:sp>
        <p:nvSpPr>
          <p:cNvPr id="5" name="Content Placeholder 4"/>
          <p:cNvSpPr>
            <a:spLocks noGrp="1"/>
          </p:cNvSpPr>
          <p:nvPr>
            <p:ph sz="quarter" idx="2"/>
          </p:nvPr>
        </p:nvSpPr>
        <p:spPr>
          <a:xfrm>
            <a:off x="493794" y="2179320"/>
            <a:ext cx="4363544" cy="3332957"/>
          </a:xfrm>
        </p:spPr>
        <p:txBody>
          <a:bodyPr tIns="0"/>
          <a:lstStyle>
            <a:lvl1pPr>
              <a:defRPr sz="2400"/>
            </a:lvl1pPr>
            <a:lvl2pPr>
              <a:defRPr sz="22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5016792" y="1611798"/>
            <a:ext cx="4365259" cy="567530"/>
          </a:xfrm>
        </p:spPr>
        <p:txBody>
          <a:bodyPr lIns="50621" tIns="0" rIns="50621" bIns="0" anchor="ctr"/>
          <a:lstStyle>
            <a:lvl1pPr marL="0" indent="0">
              <a:buNone/>
              <a:defRPr sz="2700" b="1" cap="none" baseline="0">
                <a:solidFill>
                  <a:schemeClr val="tx1"/>
                </a:solidFill>
                <a:effectLst/>
              </a:defRPr>
            </a:lvl1pPr>
            <a:lvl2pPr>
              <a:buNone/>
              <a:defRPr sz="2200" b="1"/>
            </a:lvl2pPr>
            <a:lvl3pPr>
              <a:buNone/>
              <a:defRPr sz="2000" b="1"/>
            </a:lvl3pPr>
            <a:lvl4pPr>
              <a:buNone/>
              <a:defRPr sz="1800" b="1"/>
            </a:lvl4pPr>
            <a:lvl5pPr>
              <a:buNone/>
              <a:defRPr sz="1800" b="1"/>
            </a:lvl5pPr>
          </a:lstStyle>
          <a:p>
            <a:pPr lvl="0"/>
            <a:r>
              <a:rPr lang="en-US"/>
              <a:t>Click to edit Master text styles</a:t>
            </a:r>
          </a:p>
        </p:txBody>
      </p:sp>
      <p:sp>
        <p:nvSpPr>
          <p:cNvPr id="6" name="Content Placeholder 5"/>
          <p:cNvSpPr>
            <a:spLocks noGrp="1"/>
          </p:cNvSpPr>
          <p:nvPr>
            <p:ph sz="quarter" idx="4"/>
          </p:nvPr>
        </p:nvSpPr>
        <p:spPr>
          <a:xfrm>
            <a:off x="5016792" y="2179320"/>
            <a:ext cx="4365259" cy="3332957"/>
          </a:xfrm>
        </p:spPr>
        <p:txBody>
          <a:bodyPr tIns="0"/>
          <a:lstStyle>
            <a:lvl1pPr>
              <a:defRPr sz="2400"/>
            </a:lvl1pPr>
            <a:lvl2pPr>
              <a:defRPr sz="22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3793" y="610210"/>
            <a:ext cx="8970553" cy="9906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5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688" y="445772"/>
            <a:ext cx="2962751" cy="1007111"/>
          </a:xfrm>
        </p:spPr>
        <p:txBody>
          <a:bodyPr>
            <a:noAutofit/>
          </a:bodyPr>
          <a:lstStyle>
            <a:lvl1pPr algn="l" rtl="0">
              <a:spcBef>
                <a:spcPct val="0"/>
              </a:spcBef>
              <a:buNone/>
              <a:defRPr sz="29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3861179" y="1452880"/>
            <a:ext cx="5520868" cy="3962400"/>
          </a:xfrm>
        </p:spPr>
        <p:txBody>
          <a:bodyPr tIns="0"/>
          <a:lstStyle>
            <a:lvl1pPr>
              <a:defRPr sz="3100"/>
            </a:lvl1pPr>
            <a:lvl2pPr>
              <a:defRPr sz="2900"/>
            </a:lvl2pPr>
            <a:lvl3pPr>
              <a:defRPr sz="2700"/>
            </a:lvl3pPr>
            <a:lvl4pPr>
              <a:defRPr sz="22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740688" y="1452880"/>
            <a:ext cx="2962751" cy="3962400"/>
          </a:xfrm>
        </p:spPr>
        <p:txBody>
          <a:bodyPr lIns="20248" rIns="20248"/>
          <a:lstStyle>
            <a:lvl1pPr marL="0" indent="0" algn="l">
              <a:buNone/>
              <a:defRPr sz="1600"/>
            </a:lvl1pPr>
            <a:lvl2pPr indent="0" algn="l">
              <a:buNone/>
              <a:defRPr sz="1300"/>
            </a:lvl2pPr>
            <a:lvl3pPr indent="0" algn="l">
              <a:buNone/>
              <a:defRPr sz="1100"/>
            </a:lvl3pPr>
            <a:lvl4pPr indent="0" algn="l">
              <a:buNone/>
              <a:defRPr sz="1000"/>
            </a:lvl4pPr>
            <a:lvl5pPr indent="0" algn="l">
              <a:buNone/>
              <a:defRPr sz="10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419252" y="960331"/>
            <a:ext cx="5678607" cy="356616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01242" tIns="50621" rIns="101242" bIns="50621" anchor="ctr"/>
          <a:lstStyle/>
          <a:p>
            <a:pPr algn="ctr" fontAlgn="auto">
              <a:spcBef>
                <a:spcPts val="0"/>
              </a:spcBef>
              <a:spcAft>
                <a:spcPts val="0"/>
              </a:spcAft>
              <a:defRPr/>
            </a:pPr>
            <a:endParaRPr lang="en-US"/>
          </a:p>
        </p:txBody>
      </p:sp>
      <p:sp>
        <p:nvSpPr>
          <p:cNvPr id="6" name="Right Triangle 11"/>
          <p:cNvSpPr/>
          <p:nvPr/>
        </p:nvSpPr>
        <p:spPr>
          <a:xfrm rot="420000" flipV="1">
            <a:off x="8645222" y="4644822"/>
            <a:ext cx="167169" cy="134831"/>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01242" tIns="50621" rIns="101242" bIns="50621" anchor="ctr"/>
          <a:lstStyle/>
          <a:p>
            <a:pPr algn="ctr" fontAlgn="auto">
              <a:spcBef>
                <a:spcPts val="0"/>
              </a:spcBef>
              <a:spcAft>
                <a:spcPts val="0"/>
              </a:spcAft>
              <a:defRPr/>
            </a:pPr>
            <a:endParaRPr lang="en-US"/>
          </a:p>
        </p:txBody>
      </p:sp>
      <p:sp>
        <p:nvSpPr>
          <p:cNvPr id="7" name="Freeform 9"/>
          <p:cNvSpPr>
            <a:spLocks/>
          </p:cNvSpPr>
          <p:nvPr/>
        </p:nvSpPr>
        <p:spPr bwMode="auto">
          <a:xfrm flipV="1">
            <a:off x="-10288" y="5041053"/>
            <a:ext cx="9896413" cy="90254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lIns="101242" tIns="50621" rIns="101242" bIns="50621"/>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732172" y="5390523"/>
            <a:ext cx="5143666" cy="55308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lIns="101242" tIns="50621" rIns="101242" bIns="50621"/>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58389" y="1020066"/>
            <a:ext cx="2389953" cy="1371605"/>
          </a:xfrm>
        </p:spPr>
        <p:txBody>
          <a:bodyPr lIns="50621" rIns="50621" bIns="50621"/>
          <a:lstStyle>
            <a:lvl1pPr algn="l">
              <a:buNone/>
              <a:defRPr sz="22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764777" y="1039582"/>
            <a:ext cx="4987298" cy="3407664"/>
          </a:xfrm>
          <a:prstGeom prst="rect">
            <a:avLst/>
          </a:prstGeom>
          <a:solidFill>
            <a:schemeClr val="bg2"/>
          </a:solidFill>
          <a:ln w="3000" cap="rnd">
            <a:solidFill>
              <a:srgbClr val="C0C0C0"/>
            </a:solidFill>
            <a:round/>
          </a:ln>
          <a:effectLst/>
        </p:spPr>
        <p:txBody>
          <a:bodyPr>
            <a:normAutofit/>
          </a:bodyPr>
          <a:lstStyle>
            <a:lvl1pPr marL="0" indent="0">
              <a:buNone/>
              <a:defRPr sz="3500"/>
            </a:lvl1pPr>
          </a:lstStyle>
          <a:p>
            <a:pPr lvl="0"/>
            <a:r>
              <a:rPr lang="en-US" noProof="0"/>
              <a:t>Click icon to add picture</a:t>
            </a:r>
          </a:p>
        </p:txBody>
      </p:sp>
      <p:sp>
        <p:nvSpPr>
          <p:cNvPr id="4" name="Text Placeholder 3"/>
          <p:cNvSpPr>
            <a:spLocks noGrp="1"/>
          </p:cNvSpPr>
          <p:nvPr>
            <p:ph type="body" sz="half" idx="2"/>
          </p:nvPr>
        </p:nvSpPr>
        <p:spPr>
          <a:xfrm>
            <a:off x="658389" y="2451614"/>
            <a:ext cx="2386661" cy="1888744"/>
          </a:xfrm>
        </p:spPr>
        <p:txBody>
          <a:bodyPr lIns="70870" rIns="50621"/>
          <a:lstStyle>
            <a:lvl1pPr marL="0" indent="0" algn="l">
              <a:spcBef>
                <a:spcPts val="277"/>
              </a:spcBef>
              <a:buFontTx/>
              <a:buNone/>
              <a:defRPr sz="1400"/>
            </a:lvl1pPr>
            <a:lvl2pPr>
              <a:defRPr sz="1300"/>
            </a:lvl2pPr>
            <a:lvl3pPr>
              <a:defRPr sz="1100"/>
            </a:lvl3pPr>
            <a:lvl4pPr>
              <a:defRPr sz="1000"/>
            </a:lvl4pPr>
            <a:lvl5pPr>
              <a:defRPr sz="10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endParaRPr lang="en-US"/>
          </a:p>
        </p:txBody>
      </p:sp>
      <p:sp>
        <p:nvSpPr>
          <p:cNvPr id="10" name="Footer Placeholder 5"/>
          <p:cNvSpPr>
            <a:spLocks noGrp="1"/>
          </p:cNvSpPr>
          <p:nvPr>
            <p:ph type="ftr" sz="quarter" idx="11"/>
          </p:nvPr>
        </p:nvSpPr>
        <p:spPr>
          <a:xfrm>
            <a:off x="2880454" y="5508844"/>
            <a:ext cx="3621141" cy="316442"/>
          </a:xfrm>
          <a:prstGeom prst="rect">
            <a:avLst/>
          </a:prstGeom>
        </p:spPr>
        <p:txBody>
          <a:bodyPr lIns="101242" tIns="50621" rIns="101242" bIns="50621"/>
          <a:lstStyle>
            <a:lvl1pPr>
              <a:defRPr/>
            </a:lvl1pPr>
          </a:lstStyle>
          <a:p>
            <a:endParaRPr lang="en-US"/>
          </a:p>
        </p:txBody>
      </p:sp>
      <p:sp>
        <p:nvSpPr>
          <p:cNvPr id="11" name="Slide Number Placeholder 6"/>
          <p:cNvSpPr>
            <a:spLocks noGrp="1"/>
          </p:cNvSpPr>
          <p:nvPr>
            <p:ph type="sldNum" sz="quarter" idx="12"/>
          </p:nvPr>
        </p:nvSpPr>
        <p:spPr>
          <a:xfrm>
            <a:off x="8723657" y="5508844"/>
            <a:ext cx="658389" cy="316442"/>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3145" y="-6880"/>
            <a:ext cx="9914416" cy="5962863"/>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493792" y="610871"/>
            <a:ext cx="8888254"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621"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493792" y="1677144"/>
            <a:ext cx="8888254" cy="380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242" tIns="50621" rIns="101242" bIns="5062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93792" y="5508844"/>
            <a:ext cx="2304362" cy="316442"/>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1"/>
                </a:solidFill>
                <a:latin typeface="+mn-lt"/>
                <a:cs typeface="+mn-cs"/>
              </a:defRPr>
            </a:lvl1pPr>
          </a:lstStyle>
          <a:p>
            <a:endParaRPr lang="en-US"/>
          </a:p>
        </p:txBody>
      </p:sp>
      <p:sp>
        <p:nvSpPr>
          <p:cNvPr id="18" name="Slide Number Placeholder 17"/>
          <p:cNvSpPr>
            <a:spLocks noGrp="1"/>
          </p:cNvSpPr>
          <p:nvPr>
            <p:ph type="sldNum" sz="quarter" idx="4"/>
          </p:nvPr>
        </p:nvSpPr>
        <p:spPr>
          <a:xfrm>
            <a:off x="8559060" y="5508844"/>
            <a:ext cx="822987" cy="316442"/>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1"/>
                </a:solidFill>
                <a:latin typeface="+mn-lt"/>
                <a:cs typeface="+mn-cs"/>
              </a:defRPr>
            </a:lvl1pPr>
          </a:lstStyle>
          <a:p>
            <a:fld id="{B6F15528-21DE-4FAA-801E-634DDDAF4B2B}" type="slidenum">
              <a:rPr lang="en-US" smtClean="0"/>
              <a:pPr/>
              <a:t>‹#›</a:t>
            </a:fld>
            <a:endParaRPr lang="en-US"/>
          </a:p>
        </p:txBody>
      </p:sp>
      <p:sp>
        <p:nvSpPr>
          <p:cNvPr id="15" name="Google Shape;38;p3"/>
          <p:cNvSpPr txBox="1"/>
          <p:nvPr/>
        </p:nvSpPr>
        <p:spPr>
          <a:xfrm>
            <a:off x="3785738" y="5493900"/>
            <a:ext cx="4691023" cy="320088"/>
          </a:xfrm>
          <a:prstGeom prst="rect">
            <a:avLst/>
          </a:prstGeom>
          <a:noFill/>
          <a:ln>
            <a:noFill/>
          </a:ln>
        </p:spPr>
        <p:txBody>
          <a:bodyPr spcFirstLastPara="1" wrap="square" lIns="101226" tIns="50599" rIns="101226" bIns="5059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300" b="0" i="0" u="none" strike="noStrike" cap="none">
                <a:solidFill>
                  <a:srgbClr val="FFCC00"/>
                </a:solidFill>
                <a:latin typeface="Tahoma"/>
                <a:ea typeface="Tahoma"/>
                <a:cs typeface="Tahoma"/>
                <a:sym typeface="Symbol"/>
              </a:rPr>
              <a:t>,2018 PhuXuan</a:t>
            </a:r>
            <a:r>
              <a:rPr lang="en-US" sz="1300" b="0" i="0" u="none" strike="noStrike" cap="none" baseline="0">
                <a:solidFill>
                  <a:srgbClr val="FFCC00"/>
                </a:solidFill>
                <a:latin typeface="Tahoma"/>
                <a:ea typeface="Tahoma"/>
                <a:cs typeface="Tahoma"/>
                <a:sym typeface="Symbol"/>
              </a:rPr>
              <a:t> University</a:t>
            </a:r>
            <a:endParaRPr sz="13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hf hdr="0" ftr="0" dt="0"/>
  <p:txStyles>
    <p:titleStyle>
      <a:lvl1pPr algn="l" rtl="0" eaLnBrk="1" fontAlgn="base" hangingPunct="1">
        <a:spcBef>
          <a:spcPct val="0"/>
        </a:spcBef>
        <a:spcAft>
          <a:spcPct val="0"/>
        </a:spcAft>
        <a:defRPr sz="5500" kern="1200">
          <a:solidFill>
            <a:schemeClr val="tx2"/>
          </a:solidFill>
          <a:latin typeface="+mj-lt"/>
          <a:ea typeface="+mj-ea"/>
          <a:cs typeface="+mj-cs"/>
        </a:defRPr>
      </a:lvl1pPr>
      <a:lvl2pPr algn="l" rtl="0" eaLnBrk="1" fontAlgn="base" hangingPunct="1">
        <a:spcBef>
          <a:spcPct val="0"/>
        </a:spcBef>
        <a:spcAft>
          <a:spcPct val="0"/>
        </a:spcAft>
        <a:defRPr sz="5500">
          <a:solidFill>
            <a:schemeClr val="tx2"/>
          </a:solidFill>
          <a:latin typeface="Century Gothic" pitchFamily="34" charset="0"/>
        </a:defRPr>
      </a:lvl2pPr>
      <a:lvl3pPr algn="l" rtl="0" eaLnBrk="1" fontAlgn="base" hangingPunct="1">
        <a:spcBef>
          <a:spcPct val="0"/>
        </a:spcBef>
        <a:spcAft>
          <a:spcPct val="0"/>
        </a:spcAft>
        <a:defRPr sz="5500">
          <a:solidFill>
            <a:schemeClr val="tx2"/>
          </a:solidFill>
          <a:latin typeface="Century Gothic" pitchFamily="34" charset="0"/>
        </a:defRPr>
      </a:lvl3pPr>
      <a:lvl4pPr algn="l" rtl="0" eaLnBrk="1" fontAlgn="base" hangingPunct="1">
        <a:spcBef>
          <a:spcPct val="0"/>
        </a:spcBef>
        <a:spcAft>
          <a:spcPct val="0"/>
        </a:spcAft>
        <a:defRPr sz="5500">
          <a:solidFill>
            <a:schemeClr val="tx2"/>
          </a:solidFill>
          <a:latin typeface="Century Gothic" pitchFamily="34" charset="0"/>
        </a:defRPr>
      </a:lvl4pPr>
      <a:lvl5pPr algn="l" rtl="0" eaLnBrk="1" fontAlgn="base" hangingPunct="1">
        <a:spcBef>
          <a:spcPct val="0"/>
        </a:spcBef>
        <a:spcAft>
          <a:spcPct val="0"/>
        </a:spcAft>
        <a:defRPr sz="5500">
          <a:solidFill>
            <a:schemeClr val="tx2"/>
          </a:solidFill>
          <a:latin typeface="Century Gothic" pitchFamily="34" charset="0"/>
        </a:defRPr>
      </a:lvl5pPr>
      <a:lvl6pPr marL="506212" algn="l" rtl="0" eaLnBrk="1" fontAlgn="base" hangingPunct="1">
        <a:spcBef>
          <a:spcPct val="0"/>
        </a:spcBef>
        <a:spcAft>
          <a:spcPct val="0"/>
        </a:spcAft>
        <a:defRPr sz="5500">
          <a:solidFill>
            <a:schemeClr val="tx2"/>
          </a:solidFill>
          <a:latin typeface="Century Gothic" pitchFamily="34" charset="0"/>
        </a:defRPr>
      </a:lvl6pPr>
      <a:lvl7pPr marL="1012424" algn="l" rtl="0" eaLnBrk="1" fontAlgn="base" hangingPunct="1">
        <a:spcBef>
          <a:spcPct val="0"/>
        </a:spcBef>
        <a:spcAft>
          <a:spcPct val="0"/>
        </a:spcAft>
        <a:defRPr sz="5500">
          <a:solidFill>
            <a:schemeClr val="tx2"/>
          </a:solidFill>
          <a:latin typeface="Century Gothic" pitchFamily="34" charset="0"/>
        </a:defRPr>
      </a:lvl7pPr>
      <a:lvl8pPr marL="1518636" algn="l" rtl="0" eaLnBrk="1" fontAlgn="base" hangingPunct="1">
        <a:spcBef>
          <a:spcPct val="0"/>
        </a:spcBef>
        <a:spcAft>
          <a:spcPct val="0"/>
        </a:spcAft>
        <a:defRPr sz="5500">
          <a:solidFill>
            <a:schemeClr val="tx2"/>
          </a:solidFill>
          <a:latin typeface="Century Gothic" pitchFamily="34" charset="0"/>
        </a:defRPr>
      </a:lvl8pPr>
      <a:lvl9pPr marL="2024847" algn="l" rtl="0" eaLnBrk="1" fontAlgn="base" hangingPunct="1">
        <a:spcBef>
          <a:spcPct val="0"/>
        </a:spcBef>
        <a:spcAft>
          <a:spcPct val="0"/>
        </a:spcAft>
        <a:defRPr sz="5500">
          <a:solidFill>
            <a:schemeClr val="tx2"/>
          </a:solidFill>
          <a:latin typeface="Century Gothic" pitchFamily="34" charset="0"/>
        </a:defRPr>
      </a:lvl9pPr>
    </p:titleStyle>
    <p:bodyStyle>
      <a:lvl1pPr marL="302321" indent="-302321" algn="l" rtl="0" eaLnBrk="1" fontAlgn="base" hangingPunct="1">
        <a:spcBef>
          <a:spcPct val="20000"/>
        </a:spcBef>
        <a:spcAft>
          <a:spcPct val="0"/>
        </a:spcAft>
        <a:buClr>
          <a:srgbClr val="626B1A"/>
        </a:buClr>
        <a:buSzPct val="95000"/>
        <a:buFont typeface="Wingdings 2" pitchFamily="18" charset="2"/>
        <a:buChar char=""/>
        <a:defRPr sz="2900" kern="1200">
          <a:solidFill>
            <a:schemeClr val="tx1"/>
          </a:solidFill>
          <a:latin typeface="+mn-lt"/>
          <a:ea typeface="+mn-ea"/>
          <a:cs typeface="+mn-cs"/>
        </a:defRPr>
      </a:lvl1pPr>
      <a:lvl2pPr marL="708346" indent="-272441" algn="l" rtl="0" eaLnBrk="1" fontAlgn="base" hangingPunct="1">
        <a:spcBef>
          <a:spcPct val="20000"/>
        </a:spcBef>
        <a:spcAft>
          <a:spcPct val="0"/>
        </a:spcAft>
        <a:buClr>
          <a:srgbClr val="2A4F1D"/>
        </a:buClr>
        <a:buSzPct val="85000"/>
        <a:buFont typeface="Wingdings 2" pitchFamily="18" charset="2"/>
        <a:buChar char=""/>
        <a:defRPr sz="2700" kern="1200">
          <a:solidFill>
            <a:schemeClr val="tx1"/>
          </a:solidFill>
          <a:latin typeface="+mn-lt"/>
          <a:ea typeface="+mn-ea"/>
          <a:cs typeface="+mn-cs"/>
        </a:defRPr>
      </a:lvl2pPr>
      <a:lvl3pPr marL="1012424" indent="-272441" algn="l" rtl="0" eaLnBrk="1" fontAlgn="base" hangingPunct="1">
        <a:spcBef>
          <a:spcPct val="20000"/>
        </a:spcBef>
        <a:spcAft>
          <a:spcPct val="0"/>
        </a:spcAft>
        <a:buClr>
          <a:srgbClr val="455C19"/>
        </a:buClr>
        <a:buSzPct val="70000"/>
        <a:buFont typeface="Wingdings 2" pitchFamily="18" charset="2"/>
        <a:buChar char=""/>
        <a:defRPr sz="2300" kern="1200">
          <a:solidFill>
            <a:schemeClr val="tx1"/>
          </a:solidFill>
          <a:latin typeface="+mn-lt"/>
          <a:ea typeface="+mn-ea"/>
          <a:cs typeface="+mn-cs"/>
        </a:defRPr>
      </a:lvl3pPr>
      <a:lvl4pPr marL="1314745" indent="-232014" algn="l" rtl="0" eaLnBrk="1" fontAlgn="base" hangingPunct="1">
        <a:spcBef>
          <a:spcPct val="20000"/>
        </a:spcBef>
        <a:spcAft>
          <a:spcPct val="0"/>
        </a:spcAft>
        <a:buClr>
          <a:srgbClr val="626B1A"/>
        </a:buClr>
        <a:buSzPct val="65000"/>
        <a:buFont typeface="Wingdings 2" pitchFamily="18" charset="2"/>
        <a:buChar char=""/>
        <a:defRPr sz="2200" kern="1200">
          <a:solidFill>
            <a:schemeClr val="tx1"/>
          </a:solidFill>
          <a:latin typeface="+mn-lt"/>
          <a:ea typeface="+mn-ea"/>
          <a:cs typeface="+mn-cs"/>
        </a:defRPr>
      </a:lvl4pPr>
      <a:lvl5pPr marL="1618824" indent="-232014" algn="l" rtl="0" eaLnBrk="1" fontAlgn="base" hangingPunct="1">
        <a:spcBef>
          <a:spcPct val="20000"/>
        </a:spcBef>
        <a:spcAft>
          <a:spcPct val="0"/>
        </a:spcAft>
        <a:buClr>
          <a:srgbClr val="027159"/>
        </a:buClr>
        <a:buSzPct val="65000"/>
        <a:buFont typeface="Wingdings 2" pitchFamily="18" charset="2"/>
        <a:buChar char=""/>
        <a:defRPr sz="2200" kern="1200">
          <a:solidFill>
            <a:schemeClr val="tx1"/>
          </a:solidFill>
          <a:latin typeface="+mn-lt"/>
          <a:ea typeface="+mn-ea"/>
          <a:cs typeface="+mn-cs"/>
        </a:defRPr>
      </a:lvl5pPr>
      <a:lvl6pPr marL="1923605" indent="-232857" algn="l" rtl="0" eaLnBrk="1" latinLnBrk="0" hangingPunct="1">
        <a:spcBef>
          <a:spcPct val="20000"/>
        </a:spcBef>
        <a:buClr>
          <a:schemeClr val="accent5">
            <a:lumMod val="50000"/>
          </a:schemeClr>
        </a:buClr>
        <a:buSzPct val="80000"/>
        <a:buFont typeface="Wingdings 2"/>
        <a:buChar char=""/>
        <a:defRPr kumimoji="0" sz="2000" kern="1200">
          <a:solidFill>
            <a:schemeClr val="tx1"/>
          </a:solidFill>
          <a:latin typeface="+mn-lt"/>
          <a:ea typeface="+mn-ea"/>
          <a:cs typeface="+mn-cs"/>
        </a:defRPr>
      </a:lvl6pPr>
      <a:lvl7pPr marL="2126090" indent="-202485" algn="l" rtl="0" eaLnBrk="1" latinLnBrk="0" hangingPunct="1">
        <a:spcBef>
          <a:spcPct val="20000"/>
        </a:spcBef>
        <a:buClr>
          <a:schemeClr val="accent6">
            <a:lumMod val="75000"/>
          </a:schemeClr>
        </a:buClr>
        <a:buSzPct val="80000"/>
        <a:buFont typeface="Wingdings 2"/>
        <a:buChar char=""/>
        <a:defRPr kumimoji="0" sz="1800" kern="1200" baseline="0">
          <a:solidFill>
            <a:schemeClr val="tx1"/>
          </a:solidFill>
          <a:latin typeface="+mn-lt"/>
          <a:ea typeface="+mn-ea"/>
          <a:cs typeface="+mn-cs"/>
        </a:defRPr>
      </a:lvl7pPr>
      <a:lvl8pPr marL="2429817" indent="-202485" algn="l" rtl="0" eaLnBrk="1" latinLnBrk="0" hangingPunct="1">
        <a:spcBef>
          <a:spcPct val="20000"/>
        </a:spcBef>
        <a:buClr>
          <a:schemeClr val="tx2"/>
        </a:buClr>
        <a:buChar char="•"/>
        <a:defRPr kumimoji="0" sz="1800" kern="1200">
          <a:solidFill>
            <a:schemeClr val="tx1"/>
          </a:solidFill>
          <a:latin typeface="+mn-lt"/>
          <a:ea typeface="+mn-ea"/>
          <a:cs typeface="+mn-cs"/>
        </a:defRPr>
      </a:lvl8pPr>
      <a:lvl9pPr marL="2531059" indent="0" algn="l" rtl="0" eaLnBrk="1" latinLnBrk="0" hangingPunct="1">
        <a:spcBef>
          <a:spcPct val="20000"/>
        </a:spcBef>
        <a:buClr>
          <a:schemeClr val="tx2"/>
        </a:buClr>
        <a:buFontTx/>
        <a:buNone/>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6212" algn="l" rtl="0" eaLnBrk="1" latinLnBrk="0" hangingPunct="1">
        <a:defRPr kumimoji="0" kern="1200">
          <a:solidFill>
            <a:schemeClr val="tx1"/>
          </a:solidFill>
          <a:latin typeface="+mn-lt"/>
          <a:ea typeface="+mn-ea"/>
          <a:cs typeface="+mn-cs"/>
        </a:defRPr>
      </a:lvl2pPr>
      <a:lvl3pPr marL="1012424" algn="l" rtl="0" eaLnBrk="1" latinLnBrk="0" hangingPunct="1">
        <a:defRPr kumimoji="0" kern="1200">
          <a:solidFill>
            <a:schemeClr val="tx1"/>
          </a:solidFill>
          <a:latin typeface="+mn-lt"/>
          <a:ea typeface="+mn-ea"/>
          <a:cs typeface="+mn-cs"/>
        </a:defRPr>
      </a:lvl3pPr>
      <a:lvl4pPr marL="1518636" algn="l" rtl="0" eaLnBrk="1" latinLnBrk="0" hangingPunct="1">
        <a:defRPr kumimoji="0" kern="1200">
          <a:solidFill>
            <a:schemeClr val="tx1"/>
          </a:solidFill>
          <a:latin typeface="+mn-lt"/>
          <a:ea typeface="+mn-ea"/>
          <a:cs typeface="+mn-cs"/>
        </a:defRPr>
      </a:lvl4pPr>
      <a:lvl5pPr marL="2024847" algn="l" rtl="0" eaLnBrk="1" latinLnBrk="0" hangingPunct="1">
        <a:defRPr kumimoji="0" kern="1200">
          <a:solidFill>
            <a:schemeClr val="tx1"/>
          </a:solidFill>
          <a:latin typeface="+mn-lt"/>
          <a:ea typeface="+mn-ea"/>
          <a:cs typeface="+mn-cs"/>
        </a:defRPr>
      </a:lvl5pPr>
      <a:lvl6pPr marL="2531059" algn="l" rtl="0" eaLnBrk="1" latinLnBrk="0" hangingPunct="1">
        <a:defRPr kumimoji="0" kern="1200">
          <a:solidFill>
            <a:schemeClr val="tx1"/>
          </a:solidFill>
          <a:latin typeface="+mn-lt"/>
          <a:ea typeface="+mn-ea"/>
          <a:cs typeface="+mn-cs"/>
        </a:defRPr>
      </a:lvl6pPr>
      <a:lvl7pPr marL="3037271" algn="l" rtl="0" eaLnBrk="1" latinLnBrk="0" hangingPunct="1">
        <a:defRPr kumimoji="0" kern="1200">
          <a:solidFill>
            <a:schemeClr val="tx1"/>
          </a:solidFill>
          <a:latin typeface="+mn-lt"/>
          <a:ea typeface="+mn-ea"/>
          <a:cs typeface="+mn-cs"/>
        </a:defRPr>
      </a:lvl7pPr>
      <a:lvl8pPr marL="3543483" algn="l" rtl="0" eaLnBrk="1" latinLnBrk="0" hangingPunct="1">
        <a:defRPr kumimoji="0" kern="1200">
          <a:solidFill>
            <a:schemeClr val="tx1"/>
          </a:solidFill>
          <a:latin typeface="+mn-lt"/>
          <a:ea typeface="+mn-ea"/>
          <a:cs typeface="+mn-cs"/>
        </a:defRPr>
      </a:lvl8pPr>
      <a:lvl9pPr marL="404969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BAITH/CNTT.SWE2001_TH02.2.docx" TargetMode="External"/><Relationship Id="rId2" Type="http://schemas.openxmlformats.org/officeDocument/2006/relationships/hyperlink" Target="../BAITH/CNTT.SWE2001_TH02.1.docx" TargetMode="External"/><Relationship Id="rId1" Type="http://schemas.openxmlformats.org/officeDocument/2006/relationships/slideLayout" Target="../slideLayouts/slideLayout2.xml"/><Relationship Id="rId4" Type="http://schemas.openxmlformats.org/officeDocument/2006/relationships/hyperlink" Target="../BAITH/CNTT.SWE2001_TH02.3.docx"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738" y="1600200"/>
            <a:ext cx="8809247" cy="1584960"/>
          </a:xfrm>
        </p:spPr>
        <p:txBody>
          <a:bodyPr>
            <a:normAutofit/>
          </a:bodyPr>
          <a:lstStyle/>
          <a:p>
            <a:pPr algn="ctr"/>
            <a:r>
              <a:rPr lang="de-DE" sz="4000">
                <a:solidFill>
                  <a:srgbClr val="002060"/>
                </a:solidFill>
              </a:rPr>
              <a:t>KIỂM THỬ PHẦN MỀM</a:t>
            </a:r>
            <a:endParaRPr lang="en-US" sz="4000">
              <a:solidFill>
                <a:srgbClr val="002060"/>
              </a:solidFill>
            </a:endParaRPr>
          </a:p>
        </p:txBody>
      </p:sp>
      <p:sp>
        <p:nvSpPr>
          <p:cNvPr id="3" name="Subtitle 2"/>
          <p:cNvSpPr>
            <a:spLocks noGrp="1"/>
          </p:cNvSpPr>
          <p:nvPr>
            <p:ph type="subTitle" idx="1"/>
          </p:nvPr>
        </p:nvSpPr>
        <p:spPr>
          <a:xfrm>
            <a:off x="630238" y="3352800"/>
            <a:ext cx="8483346" cy="1518920"/>
          </a:xfrm>
        </p:spPr>
        <p:txBody>
          <a:bodyPr/>
          <a:lstStyle/>
          <a:p>
            <a:endParaRPr lang="en-US"/>
          </a:p>
          <a:p>
            <a:r>
              <a:rPr lang="en-US" sz="2400">
                <a:solidFill>
                  <a:srgbClr val="002060"/>
                </a:solidFill>
              </a:rPr>
              <a:t>ThS. Châu Thị Dung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519" y="762000"/>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8096038"/>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191" y="476769"/>
            <a:ext cx="8888254" cy="3803904"/>
          </a:xfrm>
        </p:spPr>
        <p:txBody>
          <a:bodyPr/>
          <a:lstStyle/>
          <a:p>
            <a:r>
              <a:rPr lang="en-US"/>
              <a:t> Kiểm thử chức năng (functional testing).</a:t>
            </a:r>
          </a:p>
          <a:p>
            <a:r>
              <a:rPr lang="vi-VN"/>
              <a:t>Kiểm thử phi chức năng (non-functional testing).</a:t>
            </a:r>
            <a:endParaRPr lang="en-US"/>
          </a:p>
          <a:p>
            <a:pPr lvl="1"/>
            <a:r>
              <a:rPr lang="vi-VN"/>
              <a:t> Kiểm thử hiệu năng (performance testing).Kiểm thử áp lực(stress testing).Kiểm thử khả năng sử dụng (usability testing). Kiểm thử bảo trì (maintainability testing).Kiểm thử độ tin cậy reliability testing)Kiểm thử tính tương thích(portability testing)</a:t>
            </a:r>
          </a:p>
          <a:p>
            <a:endParaRPr lang="vi-VN"/>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233886290"/>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Kiểm thử cấu trúc/kiến trúc phần mềm (structural testing).</a:t>
            </a:r>
          </a:p>
          <a:p>
            <a:r>
              <a:rPr lang="en-US"/>
              <a:t>Kiểm thử xác nhận(confirmation testing) và kiểm thử hồi quy(regression testing)</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435186970"/>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b="1">
              <a:latin typeface="Tahoma" pitchFamily="34" charset="0"/>
              <a:cs typeface="Tahoma" pitchFamily="34" charset="0"/>
            </a:endParaRPr>
          </a:p>
          <a:p>
            <a:pPr marL="0" indent="0" algn="ctr">
              <a:buNone/>
            </a:pPr>
            <a:endParaRPr lang="en-US" b="1">
              <a:latin typeface="Tahoma" pitchFamily="34" charset="0"/>
              <a:cs typeface="Tahoma" pitchFamily="34" charset="0"/>
            </a:endParaRPr>
          </a:p>
          <a:p>
            <a:pPr marL="0" indent="0" algn="ctr">
              <a:buNone/>
            </a:pPr>
            <a:r>
              <a:rPr lang="en-US" b="1">
                <a:latin typeface="Tahoma" pitchFamily="34" charset="0"/>
                <a:cs typeface="Tahoma" pitchFamily="34" charset="0"/>
              </a:rPr>
              <a:t>CÁC MỨC ĐỘ KIỂM THỬ PHẦN MỀM</a:t>
            </a:r>
          </a:p>
        </p:txBody>
      </p:sp>
      <p:sp>
        <p:nvSpPr>
          <p:cNvPr id="4" name="Slide Number Placeholder 3"/>
          <p:cNvSpPr>
            <a:spLocks noGrp="1"/>
          </p:cNvSpPr>
          <p:nvPr>
            <p:ph type="sldNum" sz="quarter" idx="11"/>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731732649"/>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838200"/>
            <a:ext cx="8888254" cy="990600"/>
          </a:xfrm>
        </p:spPr>
        <p:txBody>
          <a:bodyPr>
            <a:noAutofit/>
          </a:bodyPr>
          <a:lstStyle/>
          <a:p>
            <a:r>
              <a:rPr lang="en-US"/>
              <a:t>Các mức trừu tượng và các mức kiểm thử</a:t>
            </a:r>
          </a:p>
        </p:txBody>
      </p:sp>
      <p:sp>
        <p:nvSpPr>
          <p:cNvPr id="3" name="Content Placeholder 2"/>
          <p:cNvSpPr>
            <a:spLocks noGrp="1"/>
          </p:cNvSpPr>
          <p:nvPr>
            <p:ph idx="1"/>
          </p:nvPr>
        </p:nvSpPr>
        <p:spPr/>
        <p:txBody>
          <a:bodyPr/>
          <a:lstStyle/>
          <a:p>
            <a:endParaRPr lang="en-US"/>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181" y="1715201"/>
            <a:ext cx="64008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2890524"/>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96240"/>
            <a:ext cx="8888254" cy="990600"/>
          </a:xfrm>
        </p:spPr>
        <p:txBody>
          <a:bodyPr>
            <a:normAutofit/>
          </a:bodyPr>
          <a:lstStyle/>
          <a:p>
            <a:r>
              <a:rPr lang="en-US"/>
              <a:t>Các mức độ</a:t>
            </a:r>
          </a:p>
        </p:txBody>
      </p:sp>
      <p:sp>
        <p:nvSpPr>
          <p:cNvPr id="3" name="Content Placeholder 2"/>
          <p:cNvSpPr>
            <a:spLocks noGrp="1"/>
          </p:cNvSpPr>
          <p:nvPr>
            <p:ph idx="1"/>
          </p:nvPr>
        </p:nvSpPr>
        <p:spPr>
          <a:xfrm>
            <a:off x="493792" y="1545336"/>
            <a:ext cx="8888254" cy="3803904"/>
          </a:xfrm>
        </p:spPr>
        <p:txBody>
          <a:bodyPr>
            <a:normAutofit/>
          </a:bodyPr>
          <a:lstStyle/>
          <a:p>
            <a:pPr algn="just"/>
            <a:r>
              <a:rPr lang="vi-VN"/>
              <a:t>Kiểm thử </a:t>
            </a:r>
            <a:r>
              <a:rPr lang="en-US"/>
              <a:t>đ</a:t>
            </a:r>
            <a:r>
              <a:rPr lang="vi-VN"/>
              <a:t>ơn vị (Unit Testing)</a:t>
            </a:r>
            <a:endParaRPr lang="en-US"/>
          </a:p>
          <a:p>
            <a:pPr algn="just"/>
            <a:r>
              <a:rPr lang="vi-VN"/>
              <a:t>Kiểm thử tích hợp (Integration Testing</a:t>
            </a:r>
            <a:r>
              <a:rPr lang="en-US"/>
              <a:t>)</a:t>
            </a:r>
          </a:p>
          <a:p>
            <a:pPr algn="just"/>
            <a:r>
              <a:rPr lang="vi-VN"/>
              <a:t>Kiểm thử hệ thống (System Testing)</a:t>
            </a:r>
            <a:endParaRPr lang="en-US"/>
          </a:p>
          <a:p>
            <a:pPr algn="just"/>
            <a:r>
              <a:rPr lang="vi-VN"/>
              <a:t>Kiểm thử </a:t>
            </a:r>
            <a:r>
              <a:rPr lang="en-US"/>
              <a:t>đ</a:t>
            </a:r>
            <a:r>
              <a:rPr lang="vi-VN"/>
              <a:t>ộ chấp nhận của người dùng</a:t>
            </a:r>
            <a:endParaRPr lang="en-US"/>
          </a:p>
          <a:p>
            <a:pPr algn="just"/>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905619843"/>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Unit Testing </a:t>
            </a:r>
          </a:p>
        </p:txBody>
      </p:sp>
      <p:sp>
        <p:nvSpPr>
          <p:cNvPr id="3" name="Content Placeholder 2"/>
          <p:cNvSpPr>
            <a:spLocks noGrp="1"/>
          </p:cNvSpPr>
          <p:nvPr>
            <p:ph idx="1"/>
          </p:nvPr>
        </p:nvSpPr>
        <p:spPr/>
        <p:txBody>
          <a:bodyPr/>
          <a:lstStyle/>
          <a:p>
            <a:pPr algn="just"/>
            <a:r>
              <a:rPr lang="vi-VN"/>
              <a:t>Kiểm thử đơn vị là cấp độ kiểm thử cơ bản, thực hiện test từng module nhỏ trong hệ thống.</a:t>
            </a:r>
          </a:p>
          <a:p>
            <a:pPr algn="just"/>
            <a:r>
              <a:rPr lang="vi-VN"/>
              <a:t>Kiểm thử đơn vị có thể được thực hiện tách biệt với phần còn lại của hệ thống</a:t>
            </a:r>
          </a:p>
          <a:p>
            <a:pPr algn="just"/>
            <a:r>
              <a:rPr lang="en-US"/>
              <a:t>Do các lập trình viên thực hiện</a:t>
            </a:r>
          </a:p>
        </p:txBody>
      </p:sp>
      <p:sp>
        <p:nvSpPr>
          <p:cNvPr id="4" name="Slide Number Placeholder 3"/>
          <p:cNvSpPr>
            <a:spLocks noGrp="1"/>
          </p:cNvSpPr>
          <p:nvPr>
            <p:ph type="sldNum" sz="quarter" idx="11"/>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99566485"/>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Integration Testing</a:t>
            </a:r>
          </a:p>
        </p:txBody>
      </p:sp>
      <p:sp>
        <p:nvSpPr>
          <p:cNvPr id="3" name="Content Placeholder 2"/>
          <p:cNvSpPr>
            <a:spLocks noGrp="1"/>
          </p:cNvSpPr>
          <p:nvPr>
            <p:ph idx="1"/>
          </p:nvPr>
        </p:nvSpPr>
        <p:spPr/>
        <p:txBody>
          <a:bodyPr/>
          <a:lstStyle/>
          <a:p>
            <a:pPr algn="just"/>
            <a:r>
              <a:rPr lang="vi-VN"/>
              <a:t>Tích hợp kiểm tra việc truyền dữ liệu giữa các module, tích hợp kiểm tra các hàm lại với nhau, các màn hình với nhau theo từng module hoặc theo chức năng</a:t>
            </a:r>
            <a:endParaRPr lang="en-US"/>
          </a:p>
          <a:p>
            <a:pPr algn="just"/>
            <a:r>
              <a:rPr lang="vi-VN"/>
              <a:t>Kiểm thử tích hợp được thực hiện sau khi kiểm tra đơn vị và trước khi kiểm tra hệ thống</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99569208"/>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System Testing</a:t>
            </a:r>
          </a:p>
        </p:txBody>
      </p:sp>
      <p:sp>
        <p:nvSpPr>
          <p:cNvPr id="3" name="Content Placeholder 2"/>
          <p:cNvSpPr>
            <a:spLocks noGrp="1"/>
          </p:cNvSpPr>
          <p:nvPr>
            <p:ph idx="1"/>
          </p:nvPr>
        </p:nvSpPr>
        <p:spPr>
          <a:xfrm>
            <a:off x="493792" y="1447800"/>
            <a:ext cx="8888254" cy="3676904"/>
          </a:xfrm>
        </p:spPr>
        <p:txBody>
          <a:bodyPr/>
          <a:lstStyle/>
          <a:p>
            <a:pPr algn="just"/>
            <a:r>
              <a:rPr lang="vi-VN"/>
              <a:t>System Testing là thực hiện kiểm thử một hệ thống đã được tích hợp hoàn chỉnh để xác minh rằng nó đúng yêu cầu của phần mềm.</a:t>
            </a:r>
            <a:endParaRPr lang="en-US"/>
          </a:p>
          <a:p>
            <a:pPr algn="just"/>
            <a:r>
              <a:rPr lang="vi-VN"/>
              <a:t>Kiểm thử hệ thống không yêu cầu kiến ​​thức về thiết kế bên trong của mã hoặc logic.</a:t>
            </a:r>
            <a:endParaRPr lang="en-US"/>
          </a:p>
          <a:p>
            <a:pPr algn="just"/>
            <a:r>
              <a:rPr lang="en-US"/>
              <a:t>Do tester thực hiện</a:t>
            </a:r>
          </a:p>
        </p:txBody>
      </p:sp>
      <p:sp>
        <p:nvSpPr>
          <p:cNvPr id="4" name="Slide Number Placeholder 3"/>
          <p:cNvSpPr>
            <a:spLocks noGrp="1"/>
          </p:cNvSpPr>
          <p:nvPr>
            <p:ph type="sldNum" sz="quarter" idx="11"/>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294297855"/>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Acceptance Testing</a:t>
            </a:r>
          </a:p>
        </p:txBody>
      </p:sp>
      <p:sp>
        <p:nvSpPr>
          <p:cNvPr id="3" name="Content Placeholder 2"/>
          <p:cNvSpPr>
            <a:spLocks noGrp="1"/>
          </p:cNvSpPr>
          <p:nvPr>
            <p:ph idx="1"/>
          </p:nvPr>
        </p:nvSpPr>
        <p:spPr>
          <a:xfrm>
            <a:off x="493792" y="1524000"/>
            <a:ext cx="8888254" cy="3600704"/>
          </a:xfrm>
        </p:spPr>
        <p:txBody>
          <a:bodyPr/>
          <a:lstStyle/>
          <a:p>
            <a:pPr algn="just"/>
            <a:r>
              <a:rPr lang="en-US"/>
              <a:t>K</a:t>
            </a:r>
            <a:r>
              <a:rPr lang="vi-VN"/>
              <a:t>hi kiểm tra hệ thống đã sửa tất cả hoặc hầu hết các lỗi, hệ thống sẽ được gửi đến người dùng hoặc khách hàng để kiểm tra chấp nhận.</a:t>
            </a:r>
            <a:endParaRPr lang="en-US"/>
          </a:p>
          <a:p>
            <a:pPr algn="just"/>
            <a:r>
              <a:rPr lang="vi-VN"/>
              <a:t>Kiểm thử chấp nhận được chia thành 2 mức khác nhau:</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72366632"/>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gn="just"/>
            <a:r>
              <a:rPr lang="vi-VN"/>
              <a:t>Kiểm thử alpha: được thực hiện tại nơi phát triển phần mềm bởi những người trong tổ chức nhưng không tham gia phát triển phần mềm.</a:t>
            </a:r>
          </a:p>
          <a:p>
            <a:pPr lvl="1" algn="just"/>
            <a:r>
              <a:rPr lang="vi-VN"/>
              <a:t>Kiểm thử beta: được thực hiện tại bởi khách hàng/ người dùng cuối tại địa điểm của người dùng cuối.</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22741521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30200"/>
            <a:ext cx="8888254" cy="990600"/>
          </a:xfrm>
        </p:spPr>
        <p:txBody>
          <a:bodyPr/>
          <a:lstStyle/>
          <a:p>
            <a:r>
              <a:rPr lang="en-US"/>
              <a:t>Nội dung</a:t>
            </a:r>
          </a:p>
        </p:txBody>
      </p:sp>
      <p:sp>
        <p:nvSpPr>
          <p:cNvPr id="3" name="Content Placeholder 2"/>
          <p:cNvSpPr>
            <a:spLocks noGrp="1"/>
          </p:cNvSpPr>
          <p:nvPr>
            <p:ph idx="1"/>
          </p:nvPr>
        </p:nvSpPr>
        <p:spPr/>
        <p:txBody>
          <a:bodyPr/>
          <a:lstStyle/>
          <a:p>
            <a:endParaRPr lang="en-US"/>
          </a:p>
          <a:p>
            <a:r>
              <a:rPr lang="en-US" sz="3600"/>
              <a:t>Giới thiệu kiểm thử phần mềm</a:t>
            </a:r>
          </a:p>
          <a:p>
            <a:r>
              <a:rPr lang="en-US" sz="3600"/>
              <a:t>Các mức độ kiểm thử phần mềm</a:t>
            </a:r>
          </a:p>
          <a:p>
            <a:r>
              <a:rPr lang="en-US" sz="3600"/>
              <a:t>Testcase</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853875148"/>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a:p>
          <a:p>
            <a:pPr marL="0" indent="0">
              <a:buNone/>
            </a:pPr>
            <a:endParaRPr lang="en-US"/>
          </a:p>
          <a:p>
            <a:pPr marL="0" indent="0" algn="ctr">
              <a:buNone/>
            </a:pPr>
            <a:r>
              <a:rPr lang="en-US" b="1">
                <a:latin typeface="Tahoma" pitchFamily="34" charset="0"/>
                <a:cs typeface="Tahoma" pitchFamily="34" charset="0"/>
              </a:rPr>
              <a:t>TESTCASE</a:t>
            </a:r>
          </a:p>
        </p:txBody>
      </p:sp>
      <p:sp>
        <p:nvSpPr>
          <p:cNvPr id="4" name="Slide Number Placeholder 3"/>
          <p:cNvSpPr>
            <a:spLocks noGrp="1"/>
          </p:cNvSpPr>
          <p:nvPr>
            <p:ph type="sldNum" sz="quarter" idx="11"/>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33621293"/>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96240"/>
            <a:ext cx="8888254" cy="990600"/>
          </a:xfrm>
        </p:spPr>
        <p:txBody>
          <a:bodyPr>
            <a:normAutofit/>
          </a:bodyPr>
          <a:lstStyle/>
          <a:p>
            <a:r>
              <a:rPr lang="en-US"/>
              <a:t>Khái niệm</a:t>
            </a:r>
          </a:p>
        </p:txBody>
      </p:sp>
      <p:sp>
        <p:nvSpPr>
          <p:cNvPr id="3" name="Content Placeholder 2"/>
          <p:cNvSpPr>
            <a:spLocks noGrp="1"/>
          </p:cNvSpPr>
          <p:nvPr>
            <p:ph idx="1"/>
          </p:nvPr>
        </p:nvSpPr>
        <p:spPr>
          <a:xfrm>
            <a:off x="493792" y="1524000"/>
            <a:ext cx="8888254" cy="3600704"/>
          </a:xfrm>
        </p:spPr>
        <p:txBody>
          <a:bodyPr>
            <a:normAutofit/>
          </a:bodyPr>
          <a:lstStyle/>
          <a:p>
            <a:pPr marL="0" indent="0" algn="just">
              <a:buNone/>
            </a:pPr>
            <a:r>
              <a:rPr lang="en-US"/>
              <a:t> </a:t>
            </a:r>
            <a:r>
              <a:rPr lang="vi-VN"/>
              <a:t>Test case là mô tả một dữ liệu đầu vào, hành động và một kết quả mong đợi (expected result) để xác định một chức năng của ứng dụng phần mềm hoạt động đúng hay không.</a:t>
            </a:r>
            <a:endParaRPr lang="en-US"/>
          </a:p>
          <a:p>
            <a:pPr marL="0" indent="0">
              <a:buNone/>
            </a:pP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941827945"/>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Test case thường được viết trên excel. Một file Testcase cơ bản cần có các trường sau: TestcaseID, mục tiêu test, các bước thực hiện test, và kết quả trả về (expected result) có đúng với yêu cầu test không.Ngoài ra còn có thể có thêm điều kiện tiên quyết và dữ liệu test.</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558573872"/>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Để viết được testcases có hiệu quả bao phủ hết các trường hợp cần test thì testcases phải có đầy đủ hết các Nghiệp vụ mà hệ thống yêu cầu (các yêu cầu trong tài liệu Đặc tả ko được bỏ sót, sử dụng các kỹ thuật thiết kế test case (các kỹ thuật test hộp đen) để viết được test case có độ bao phủ tối đa.</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115472537"/>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24</a:t>
            </a:fld>
            <a:endParaRPr lang="en-US"/>
          </a:p>
        </p:txBody>
      </p:sp>
      <p:pic>
        <p:nvPicPr>
          <p:cNvPr id="5"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051719" y="685800"/>
            <a:ext cx="755967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1312626"/>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Testplan</a:t>
            </a:r>
          </a:p>
        </p:txBody>
      </p:sp>
      <p:sp>
        <p:nvSpPr>
          <p:cNvPr id="3" name="Content Placeholder 2"/>
          <p:cNvSpPr>
            <a:spLocks noGrp="1"/>
          </p:cNvSpPr>
          <p:nvPr>
            <p:ph idx="1"/>
          </p:nvPr>
        </p:nvSpPr>
        <p:spPr/>
        <p:txBody>
          <a:bodyPr/>
          <a:lstStyle/>
          <a:p>
            <a:r>
              <a:rPr lang="vi-VN"/>
              <a:t>Test plan chính là tài liệu tổng quan về việc kiểm thử 1 project: phạm vi kiểm thử, hướng tiếp cận, quy trình kiểm thử, tài nguyên và nhân lực test cần có, các chức năng/ module cần được test, các công cụ và môi trường test cần có.</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527501947"/>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Bao gồm cả kế hoạch ai test chức năng nào, khi nào bắt đầu thực hiện viết và hoàn thành testcases, khi nào bắt đầu thực hiện test và kế hoạch hoàn thành test</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529574840"/>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Dựa vào kế hoạch chung của dự án để lên kế hoạch cho bên kiểm thử. Trong trường hợp khi làm thực tế thấy có khả năng không đúng như kế hoạch đã lên thì phải báo cáo lại test leader hoặc Quản trị dự án sớm.</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506440513"/>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20" y="762000"/>
            <a:ext cx="9220199" cy="990600"/>
          </a:xfrm>
        </p:spPr>
        <p:txBody>
          <a:bodyPr>
            <a:noAutofit/>
          </a:bodyPr>
          <a:lstStyle/>
          <a:p>
            <a:r>
              <a:rPr lang="vi-VN"/>
              <a:t>Các phương pháp thiết kế testcase </a:t>
            </a:r>
            <a:endParaRPr lang="en-US"/>
          </a:p>
        </p:txBody>
      </p:sp>
      <p:sp>
        <p:nvSpPr>
          <p:cNvPr id="3" name="Content Placeholder 2"/>
          <p:cNvSpPr>
            <a:spLocks noGrp="1"/>
          </p:cNvSpPr>
          <p:nvPr>
            <p:ph idx="1"/>
          </p:nvPr>
        </p:nvSpPr>
        <p:spPr/>
        <p:txBody>
          <a:bodyPr/>
          <a:lstStyle/>
          <a:p>
            <a:endParaRPr lang="en-US"/>
          </a:p>
          <a:p>
            <a:r>
              <a:rPr lang="vi-VN"/>
              <a:t>Kiểm thử hộp </a:t>
            </a:r>
            <a:r>
              <a:rPr lang="en-US"/>
              <a:t>đ</a:t>
            </a:r>
            <a:r>
              <a:rPr lang="vi-VN"/>
              <a:t>en (Black box testing): theo góc nhìn sử dụng </a:t>
            </a:r>
            <a:r>
              <a:rPr lang="en-US"/>
              <a:t> </a:t>
            </a:r>
          </a:p>
          <a:p>
            <a:pPr marL="406025" lvl="1" indent="0"/>
            <a:r>
              <a:rPr lang="vi-VN"/>
              <a:t>Không cần kiến thức về chi tiết thiết kế và hiện thực bên trong.</a:t>
            </a:r>
            <a:endParaRPr lang="en-US"/>
          </a:p>
          <a:p>
            <a:pPr marL="406025" lvl="1" indent="0"/>
            <a:r>
              <a:rPr lang="vi-VN"/>
              <a:t>Kiểm thử dựa trên các yêu cầu và </a:t>
            </a:r>
            <a:r>
              <a:rPr lang="en-US"/>
              <a:t>đ</a:t>
            </a:r>
            <a:r>
              <a:rPr lang="vi-VN"/>
              <a:t>ặc tả sử dụng TPPM.</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912752010"/>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Kiểm thử hộp trắng (White box testing): theo góc nhìn hiện thực </a:t>
            </a:r>
            <a:endParaRPr lang="en-US"/>
          </a:p>
          <a:p>
            <a:pPr marL="406025" lvl="1" indent="0" algn="just"/>
            <a:r>
              <a:rPr lang="en-US"/>
              <a:t> C</a:t>
            </a:r>
            <a:r>
              <a:rPr lang="vi-VN"/>
              <a:t>ần kiến thức về chi tiết thiết kế và hiện thực bên trong. </a:t>
            </a:r>
            <a:r>
              <a:rPr lang="en-US"/>
              <a:t> </a:t>
            </a:r>
          </a:p>
          <a:p>
            <a:pPr marL="406025" lvl="1" indent="0" algn="just"/>
            <a:r>
              <a:rPr lang="en-US"/>
              <a:t> </a:t>
            </a:r>
            <a:r>
              <a:rPr lang="vi-VN"/>
              <a:t>Kiểm thử dựa vào phủ các lệnh, phủ các nhánh, phủ các </a:t>
            </a:r>
            <a:r>
              <a:rPr lang="en-US"/>
              <a:t>đ</a:t>
            </a:r>
            <a:r>
              <a:rPr lang="vi-VN"/>
              <a:t>iều kiện con,...</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31321836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93" y="330200"/>
            <a:ext cx="8888254" cy="990600"/>
          </a:xfrm>
        </p:spPr>
        <p:txBody>
          <a:bodyPr/>
          <a:lstStyle/>
          <a:p>
            <a:r>
              <a:rPr lang="en-US"/>
              <a:t>Mục tiêu</a:t>
            </a:r>
          </a:p>
        </p:txBody>
      </p:sp>
      <p:sp>
        <p:nvSpPr>
          <p:cNvPr id="3" name="Content Placeholder 2"/>
          <p:cNvSpPr>
            <a:spLocks noGrp="1"/>
          </p:cNvSpPr>
          <p:nvPr>
            <p:ph idx="1"/>
          </p:nvPr>
        </p:nvSpPr>
        <p:spPr/>
        <p:txBody>
          <a:bodyPr/>
          <a:lstStyle/>
          <a:p>
            <a:endParaRPr lang="en-US" sz="3600"/>
          </a:p>
          <a:p>
            <a:r>
              <a:rPr lang="en-US" sz="3600"/>
              <a:t>Hiểu được kiểm thử phần mềm</a:t>
            </a:r>
          </a:p>
          <a:p>
            <a:r>
              <a:rPr lang="en-US" sz="3600"/>
              <a:t>Nắm vững các mức độ kiểm thử phần mềm</a:t>
            </a:r>
          </a:p>
          <a:p>
            <a:r>
              <a:rPr lang="en-US"/>
              <a:t>Hiểu và thiết kế được các Testcase</a:t>
            </a:r>
            <a:endParaRPr lang="en-US" sz="3600"/>
          </a:p>
        </p:txBody>
      </p:sp>
      <p:sp>
        <p:nvSpPr>
          <p:cNvPr id="4" name="Slide Number Placeholder 3"/>
          <p:cNvSpPr>
            <a:spLocks noGrp="1"/>
          </p:cNvSpPr>
          <p:nvPr>
            <p:ph type="sldNum" sz="quarter" idx="11"/>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745446284"/>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hạn chế của việc kiểm thử</a:t>
            </a:r>
          </a:p>
        </p:txBody>
      </p:sp>
      <p:sp>
        <p:nvSpPr>
          <p:cNvPr id="3" name="Content Placeholder 2"/>
          <p:cNvSpPr>
            <a:spLocks noGrp="1"/>
          </p:cNvSpPr>
          <p:nvPr>
            <p:ph idx="1"/>
          </p:nvPr>
        </p:nvSpPr>
        <p:spPr/>
        <p:txBody>
          <a:bodyPr/>
          <a:lstStyle/>
          <a:p>
            <a:pPr marL="0" indent="0" algn="just"/>
            <a:r>
              <a:rPr lang="vi-VN"/>
              <a:t>Ta không thể chắc là các </a:t>
            </a:r>
            <a:r>
              <a:rPr lang="en-US"/>
              <a:t>đ</a:t>
            </a:r>
            <a:r>
              <a:rPr lang="vi-VN"/>
              <a:t>ặc tả phần mềm </a:t>
            </a:r>
            <a:r>
              <a:rPr lang="en-US"/>
              <a:t>đ</a:t>
            </a:r>
            <a:r>
              <a:rPr lang="vi-VN"/>
              <a:t>ều </a:t>
            </a:r>
            <a:r>
              <a:rPr lang="en-US"/>
              <a:t>đ</a:t>
            </a:r>
            <a:r>
              <a:rPr lang="vi-VN"/>
              <a:t>úng 100%.  </a:t>
            </a:r>
            <a:endParaRPr lang="en-US"/>
          </a:p>
          <a:p>
            <a:pPr marL="0" indent="0" algn="just"/>
            <a:r>
              <a:rPr lang="vi-VN"/>
              <a:t>Ta không thể chắc rằng hệ thống hay tool kiểm thử là </a:t>
            </a:r>
            <a:r>
              <a:rPr lang="en-US"/>
              <a:t>đ</a:t>
            </a:r>
            <a:r>
              <a:rPr lang="vi-VN"/>
              <a:t>úng.</a:t>
            </a:r>
            <a:endParaRPr lang="en-US"/>
          </a:p>
          <a:p>
            <a:pPr marL="0" indent="0" algn="just"/>
            <a:r>
              <a:rPr lang="vi-VN"/>
              <a:t>Không có tool kiểm thử nào thích hợp cho mọi phần mềm.</a:t>
            </a:r>
            <a:endParaRPr lang="en-US"/>
          </a:p>
          <a:p>
            <a:pPr marL="0" indent="0">
              <a:buNone/>
            </a:pP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093497738"/>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endParaRPr lang="en-US"/>
          </a:p>
          <a:p>
            <a:pPr marL="0" indent="0" algn="just"/>
            <a:r>
              <a:rPr lang="vi-VN"/>
              <a:t>Kỹ sư kiểm thử không chắc rằng họ hiểu </a:t>
            </a:r>
            <a:r>
              <a:rPr lang="en-US"/>
              <a:t>đ</a:t>
            </a:r>
            <a:r>
              <a:rPr lang="vi-VN"/>
              <a:t>ầy </a:t>
            </a:r>
            <a:r>
              <a:rPr lang="en-US"/>
              <a:t>đ</a:t>
            </a:r>
            <a:r>
              <a:rPr lang="vi-VN"/>
              <a:t>ủ về sản phẩm phần mềm.  </a:t>
            </a:r>
            <a:endParaRPr lang="en-US"/>
          </a:p>
          <a:p>
            <a:pPr marL="0" indent="0" algn="just"/>
            <a:r>
              <a:rPr lang="vi-VN"/>
              <a:t>Ta không bao giờ chắc rằng ta </a:t>
            </a:r>
            <a:r>
              <a:rPr lang="en-US"/>
              <a:t>đ</a:t>
            </a:r>
            <a:r>
              <a:rPr lang="vi-VN"/>
              <a:t>ạt </a:t>
            </a:r>
            <a:r>
              <a:rPr lang="en-US"/>
              <a:t>đ</a:t>
            </a:r>
            <a:r>
              <a:rPr lang="vi-VN"/>
              <a:t>ủ 100% hoạt </a:t>
            </a:r>
            <a:r>
              <a:rPr lang="en-US"/>
              <a:t>đ</a:t>
            </a:r>
            <a:r>
              <a:rPr lang="vi-VN"/>
              <a:t>ộng kiểm thử phần mềm. </a:t>
            </a:r>
            <a:endParaRPr lang="en-US"/>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201540281"/>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charset="0"/>
              </a:rPr>
              <a:t>Quy trình kiểm thử</a:t>
            </a:r>
            <a:endParaRPr lang="en-US"/>
          </a:p>
        </p:txBody>
      </p:sp>
      <p:sp>
        <p:nvSpPr>
          <p:cNvPr id="3" name="Content Placeholder 2"/>
          <p:cNvSpPr>
            <a:spLocks noGrp="1"/>
          </p:cNvSpPr>
          <p:nvPr>
            <p:ph idx="1"/>
          </p:nvPr>
        </p:nvSpPr>
        <p:spPr/>
        <p:txBody>
          <a:bodyPr/>
          <a:lstStyle/>
          <a:p>
            <a:r>
              <a:rPr lang="en-US" altLang="ko-KR">
                <a:ea typeface="Gulim" pitchFamily="34" charset="-127"/>
              </a:rPr>
              <a:t>Lập kế hoạch</a:t>
            </a:r>
            <a:endParaRPr lang="en-US" altLang="ko-KR" sz="2800">
              <a:ea typeface="Gulim" pitchFamily="34" charset="-127"/>
            </a:endParaRPr>
          </a:p>
          <a:p>
            <a:r>
              <a:rPr lang="en-US" altLang="ko-KR">
                <a:ea typeface="Gulim" pitchFamily="34" charset="-127"/>
              </a:rPr>
              <a:t>Bố trí nhân viên</a:t>
            </a:r>
          </a:p>
          <a:p>
            <a:r>
              <a:rPr lang="en-US" altLang="ko-KR">
                <a:ea typeface="Gulim" pitchFamily="34" charset="-127"/>
              </a:rPr>
              <a:t>Thiết kế test case</a:t>
            </a:r>
          </a:p>
          <a:p>
            <a:r>
              <a:rPr lang="en-US" altLang="ko-KR">
                <a:ea typeface="Gulim" pitchFamily="34" charset="-127"/>
              </a:rPr>
              <a:t>Kiểm thử</a:t>
            </a:r>
          </a:p>
          <a:p>
            <a:r>
              <a:rPr lang="en-US" altLang="ko-KR">
                <a:ea typeface="Gulim" pitchFamily="34" charset="-127"/>
              </a:rPr>
              <a:t>Đánh giá phần mềm</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441639251"/>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charset="0"/>
              </a:rPr>
              <a:t>Nguyên tắc kiểm thử</a:t>
            </a:r>
            <a:endParaRPr lang="en-US"/>
          </a:p>
        </p:txBody>
      </p:sp>
      <p:sp>
        <p:nvSpPr>
          <p:cNvPr id="3" name="Content Placeholder 2"/>
          <p:cNvSpPr>
            <a:spLocks noGrp="1"/>
          </p:cNvSpPr>
          <p:nvPr>
            <p:ph idx="1"/>
          </p:nvPr>
        </p:nvSpPr>
        <p:spPr/>
        <p:txBody>
          <a:bodyPr/>
          <a:lstStyle/>
          <a:p>
            <a:r>
              <a:rPr lang="en-US" altLang="ko-KR">
                <a:ea typeface="Gulim" pitchFamily="34" charset="-127"/>
              </a:rPr>
              <a:t>Khách quan</a:t>
            </a:r>
            <a:endParaRPr lang="en-US" altLang="ko-KR" sz="2800">
              <a:ea typeface="Gulim" pitchFamily="34" charset="-127"/>
            </a:endParaRPr>
          </a:p>
          <a:p>
            <a:r>
              <a:rPr lang="en-US" altLang="ko-KR">
                <a:ea typeface="Gulim" pitchFamily="34" charset="-127"/>
              </a:rPr>
              <a:t>Ngẫu nhiên</a:t>
            </a:r>
          </a:p>
          <a:p>
            <a:r>
              <a:rPr lang="en-US" altLang="ko-KR">
                <a:ea typeface="Gulim" pitchFamily="34" charset="-127"/>
              </a:rPr>
              <a:t>“Người sử dụng kém”</a:t>
            </a:r>
          </a:p>
          <a:p>
            <a:r>
              <a:rPr lang="en-US" altLang="ko-KR">
                <a:ea typeface="Gulim" pitchFamily="34" charset="-127"/>
              </a:rPr>
              <a:t>“Kẻ phá hoại”</a:t>
            </a:r>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4273936520"/>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30200"/>
            <a:ext cx="8888254" cy="990600"/>
          </a:xfrm>
        </p:spPr>
        <p:txBody>
          <a:bodyPr/>
          <a:lstStyle/>
          <a:p>
            <a:r>
              <a:rPr lang="en-US"/>
              <a:t>Tóm tắt</a:t>
            </a:r>
          </a:p>
        </p:txBody>
      </p:sp>
      <p:sp>
        <p:nvSpPr>
          <p:cNvPr id="3" name="Content Placeholder 2"/>
          <p:cNvSpPr>
            <a:spLocks noGrp="1"/>
          </p:cNvSpPr>
          <p:nvPr>
            <p:ph idx="1"/>
          </p:nvPr>
        </p:nvSpPr>
        <p:spPr/>
        <p:txBody>
          <a:bodyPr/>
          <a:lstStyle/>
          <a:p>
            <a:pPr algn="just"/>
            <a:r>
              <a:rPr lang="en-US"/>
              <a:t>Hiểu được khái niệm kiểm thử, các hạn chế của kiểm thử, các mức độ của kiểm thử và quy trình kiểm thử</a:t>
            </a:r>
          </a:p>
          <a:p>
            <a:pPr algn="just"/>
            <a:r>
              <a:rPr lang="en-US"/>
              <a:t>Hiểu được các mức độ kiểm thử</a:t>
            </a:r>
          </a:p>
          <a:p>
            <a:pPr algn="just"/>
            <a:r>
              <a:rPr lang="en-US"/>
              <a:t>Hiểu được Testcase và các thành phần của nó</a:t>
            </a:r>
          </a:p>
        </p:txBody>
      </p:sp>
      <p:sp>
        <p:nvSpPr>
          <p:cNvPr id="4" name="Slide Number Placeholder 3"/>
          <p:cNvSpPr>
            <a:spLocks noGrp="1"/>
          </p:cNvSpPr>
          <p:nvPr>
            <p:ph type="sldNum" sz="quarter" idx="11"/>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321273988"/>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30200"/>
            <a:ext cx="8888254" cy="990600"/>
          </a:xfrm>
        </p:spPr>
        <p:txBody>
          <a:bodyPr/>
          <a:lstStyle/>
          <a:p>
            <a:r>
              <a:rPr lang="en-US"/>
              <a:t>Câu hỏi ôn tập</a:t>
            </a:r>
          </a:p>
        </p:txBody>
      </p:sp>
      <p:sp>
        <p:nvSpPr>
          <p:cNvPr id="3" name="Content Placeholder 2"/>
          <p:cNvSpPr>
            <a:spLocks noGrp="1"/>
          </p:cNvSpPr>
          <p:nvPr>
            <p:ph idx="1"/>
          </p:nvPr>
        </p:nvSpPr>
        <p:spPr/>
        <p:txBody>
          <a:bodyPr/>
          <a:lstStyle/>
          <a:p>
            <a:pPr marL="0" indent="0">
              <a:buNone/>
            </a:pPr>
            <a:endParaRPr lang="en-US"/>
          </a:p>
          <a:p>
            <a:r>
              <a:rPr lang="en-US"/>
              <a:t>Nêu các mức độ kiểm thử?</a:t>
            </a:r>
          </a:p>
          <a:p>
            <a:r>
              <a:rPr lang="en-US"/>
              <a:t>Nêu các quy trình và hạn chế của kiểm thử?</a:t>
            </a:r>
          </a:p>
          <a:p>
            <a:r>
              <a:rPr lang="en-US"/>
              <a:t>Nêu các thành phần của Testcase?</a:t>
            </a:r>
          </a:p>
        </p:txBody>
      </p:sp>
      <p:sp>
        <p:nvSpPr>
          <p:cNvPr id="4" name="Slide Number Placeholder 3"/>
          <p:cNvSpPr>
            <a:spLocks noGrp="1"/>
          </p:cNvSpPr>
          <p:nvPr>
            <p:ph type="sldNum" sz="quarter" idx="11"/>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999560347"/>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96240"/>
            <a:ext cx="8888254" cy="990600"/>
          </a:xfrm>
        </p:spPr>
        <p:txBody>
          <a:bodyPr/>
          <a:lstStyle/>
          <a:p>
            <a:r>
              <a:rPr lang="en-US"/>
              <a:t>Bài tập thực hành</a:t>
            </a:r>
          </a:p>
        </p:txBody>
      </p:sp>
      <p:sp>
        <p:nvSpPr>
          <p:cNvPr id="3" name="Content Placeholder 2"/>
          <p:cNvSpPr>
            <a:spLocks noGrp="1"/>
          </p:cNvSpPr>
          <p:nvPr>
            <p:ph idx="1"/>
          </p:nvPr>
        </p:nvSpPr>
        <p:spPr>
          <a:xfrm>
            <a:off x="493792" y="1413256"/>
            <a:ext cx="8888254" cy="3803904"/>
          </a:xfrm>
        </p:spPr>
        <p:txBody>
          <a:bodyPr/>
          <a:lstStyle/>
          <a:p>
            <a:endParaRPr lang="en-US"/>
          </a:p>
          <a:p>
            <a:r>
              <a:rPr lang="en-US">
                <a:hlinkClick r:id="rId2" action="ppaction://hlinkfile"/>
              </a:rPr>
              <a:t>Bài thực hành số 2.1</a:t>
            </a:r>
            <a:endParaRPr lang="en-US"/>
          </a:p>
          <a:p>
            <a:r>
              <a:rPr lang="en-US">
                <a:hlinkClick r:id="rId3" action="ppaction://hlinkfile"/>
              </a:rPr>
              <a:t>Bài thực hành số 2.2</a:t>
            </a:r>
            <a:endParaRPr lang="en-US"/>
          </a:p>
          <a:p>
            <a:r>
              <a:rPr lang="en-US">
                <a:hlinkClick r:id="rId4" action="ppaction://hlinkfile"/>
              </a:rPr>
              <a:t>Bài thực hành số 2.3</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390208128"/>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65" y="381000"/>
            <a:ext cx="8888254" cy="990600"/>
          </a:xfrm>
        </p:spPr>
        <p:txBody>
          <a:bodyPr/>
          <a:lstStyle/>
          <a:p>
            <a:r>
              <a:rPr lang="en-US"/>
              <a:t>Câu hỏi và thảo luận</a:t>
            </a:r>
          </a:p>
        </p:txBody>
      </p:sp>
      <p:pic>
        <p:nvPicPr>
          <p:cNvPr id="4"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61319" y="1828800"/>
            <a:ext cx="4745689"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48682358"/>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a:p>
          <a:p>
            <a:pPr marL="0" indent="0">
              <a:buNone/>
            </a:pPr>
            <a:endParaRPr lang="en-US"/>
          </a:p>
          <a:p>
            <a:pPr marL="0" indent="0" algn="ctr">
              <a:buNone/>
            </a:pPr>
            <a:r>
              <a:rPr lang="en-US" b="1">
                <a:latin typeface="Tahoma" pitchFamily="34" charset="0"/>
                <a:cs typeface="Tahoma" pitchFamily="34" charset="0"/>
              </a:rPr>
              <a:t>GIỚI THIỆU </a:t>
            </a:r>
            <a:r>
              <a:rPr lang="en-US" sz="3600" b="1">
                <a:latin typeface="Tahoma" pitchFamily="34" charset="0"/>
                <a:cs typeface="Tahoma" pitchFamily="34" charset="0"/>
              </a:rPr>
              <a:t>KIỂM THỬ PHẦN MỀM</a:t>
            </a:r>
          </a:p>
        </p:txBody>
      </p:sp>
      <p:sp>
        <p:nvSpPr>
          <p:cNvPr id="4" name="Slide Number Placeholder 3"/>
          <p:cNvSpPr>
            <a:spLocks noGrp="1"/>
          </p:cNvSpPr>
          <p:nvPr>
            <p:ph type="sldNum" sz="quarter" idx="11"/>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202499501"/>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304800"/>
            <a:ext cx="8888254" cy="990600"/>
          </a:xfrm>
        </p:spPr>
        <p:txBody>
          <a:bodyPr>
            <a:normAutofit/>
          </a:bodyPr>
          <a:lstStyle/>
          <a:p>
            <a:r>
              <a:rPr lang="en-US"/>
              <a:t>Định nghĩa kiểm thử</a:t>
            </a:r>
            <a:endParaRPr lang="en-US" sz="4400"/>
          </a:p>
        </p:txBody>
      </p:sp>
      <p:sp>
        <p:nvSpPr>
          <p:cNvPr id="3" name="Content Placeholder 2"/>
          <p:cNvSpPr>
            <a:spLocks noGrp="1"/>
          </p:cNvSpPr>
          <p:nvPr>
            <p:ph idx="1"/>
          </p:nvPr>
        </p:nvSpPr>
        <p:spPr/>
        <p:txBody>
          <a:bodyPr>
            <a:normAutofit lnSpcReduction="10000"/>
          </a:bodyPr>
          <a:lstStyle/>
          <a:p>
            <a:pPr marL="0" indent="0" algn="just"/>
            <a:r>
              <a:rPr lang="vi-VN"/>
              <a:t>Kiểm thử phần mềm là qui trình chứng minh phần mềm không có lỗi. Mục </a:t>
            </a:r>
            <a:r>
              <a:rPr lang="en-US"/>
              <a:t>đ</a:t>
            </a:r>
            <a:r>
              <a:rPr lang="vi-VN"/>
              <a:t>ích của kiểm thử phần mềm là chỉ ra rằng phần mềm thực hiện </a:t>
            </a:r>
            <a:r>
              <a:rPr lang="en-US"/>
              <a:t>đ</a:t>
            </a:r>
            <a:r>
              <a:rPr lang="vi-VN"/>
              <a:t>úng các chức năng mong muốn. </a:t>
            </a:r>
            <a:endParaRPr lang="en-US"/>
          </a:p>
          <a:p>
            <a:pPr marL="0" indent="0" algn="just"/>
            <a:r>
              <a:rPr lang="vi-VN"/>
              <a:t>Kiểm thử phần mềm là qui trình thiết lập sự tin tưởng về việc phần mềm hay hệ thống thực hiện </a:t>
            </a:r>
            <a:r>
              <a:rPr lang="en-US"/>
              <a:t>đ</a:t>
            </a:r>
            <a:r>
              <a:rPr lang="vi-VN"/>
              <a:t>ược </a:t>
            </a:r>
            <a:r>
              <a:rPr lang="en-US"/>
              <a:t>đ</a:t>
            </a:r>
            <a:r>
              <a:rPr lang="vi-VN"/>
              <a:t>iều mà nó hỗ trợ.  </a:t>
            </a:r>
            <a:endParaRPr lang="en-US"/>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850196895"/>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Kiểm thử phần mềm là qui trình thi hành phần mềm với ý </a:t>
            </a:r>
            <a:r>
              <a:rPr lang="en-US"/>
              <a:t>đ</a:t>
            </a:r>
            <a:r>
              <a:rPr lang="vi-VN"/>
              <a:t>ịnh tìm kiếm các lỗi của nó.</a:t>
            </a:r>
            <a:r>
              <a:rPr lang="en-US"/>
              <a:t> </a:t>
            </a:r>
            <a:r>
              <a:rPr lang="vi-VN"/>
              <a:t>Kiểm thử phần mềm </a:t>
            </a:r>
            <a:r>
              <a:rPr lang="en-US"/>
              <a:t>đ</a:t>
            </a:r>
            <a:r>
              <a:rPr lang="vi-VN"/>
              <a:t>ược xem là qui trình cố gắng tìm kiếm các lỗi của phần mềm theo tinh thần "hủy diệt". </a:t>
            </a:r>
            <a:endParaRPr lang="en-US"/>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296613175"/>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92" y="838200"/>
            <a:ext cx="8888254" cy="990600"/>
          </a:xfrm>
        </p:spPr>
        <p:txBody>
          <a:bodyPr>
            <a:noAutofit/>
          </a:bodyPr>
          <a:lstStyle/>
          <a:p>
            <a:r>
              <a:rPr lang="vi-VN"/>
              <a:t>Các mục tiêu của kiểm thử phần mềm</a:t>
            </a:r>
            <a:endParaRPr lang="en-US"/>
          </a:p>
        </p:txBody>
      </p:sp>
      <p:sp>
        <p:nvSpPr>
          <p:cNvPr id="3" name="Content Placeholder 2"/>
          <p:cNvSpPr>
            <a:spLocks noGrp="1"/>
          </p:cNvSpPr>
          <p:nvPr>
            <p:ph idx="1"/>
          </p:nvPr>
        </p:nvSpPr>
        <p:spPr/>
        <p:txBody>
          <a:bodyPr/>
          <a:lstStyle/>
          <a:p>
            <a:endParaRPr lang="en-US"/>
          </a:p>
          <a:p>
            <a:pPr marL="0" indent="0"/>
            <a:r>
              <a:rPr lang="vi-VN"/>
              <a:t>Phát hiện càng nhiều lỗi càng tốt trong thời gian kiểm thử xác </a:t>
            </a:r>
            <a:r>
              <a:rPr lang="en-US"/>
              <a:t>đ</a:t>
            </a:r>
            <a:r>
              <a:rPr lang="vi-VN"/>
              <a:t>ịnh trước.</a:t>
            </a:r>
            <a:endParaRPr lang="en-US"/>
          </a:p>
          <a:p>
            <a:pPr marL="0" indent="0"/>
            <a:r>
              <a:rPr lang="vi-VN"/>
              <a:t>Chứng minh rằng sản phẩm phần mềm phù hợp với các </a:t>
            </a:r>
            <a:r>
              <a:rPr lang="en-US"/>
              <a:t>đ</a:t>
            </a:r>
            <a:r>
              <a:rPr lang="vi-VN"/>
              <a:t>ặc tả yêu cầu của nó. </a:t>
            </a:r>
            <a:endParaRPr lang="en-US"/>
          </a:p>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4263959007"/>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r>
              <a:rPr lang="vi-VN"/>
              <a:t>Xác thực chất lượng kiểm thử phần mềm </a:t>
            </a:r>
            <a:r>
              <a:rPr lang="en-US"/>
              <a:t>đ</a:t>
            </a:r>
            <a:r>
              <a:rPr lang="vi-VN"/>
              <a:t>ã dùng chi phí </a:t>
            </a:r>
            <a:r>
              <a:rPr lang="en-US"/>
              <a:t>với </a:t>
            </a:r>
            <a:r>
              <a:rPr lang="vi-VN"/>
              <a:t>tối thiểu. </a:t>
            </a:r>
            <a:endParaRPr lang="en-US"/>
          </a:p>
          <a:p>
            <a:pPr marL="0" indent="0" algn="just"/>
            <a:r>
              <a:rPr lang="vi-VN"/>
              <a:t> Tạo các </a:t>
            </a:r>
            <a:r>
              <a:rPr lang="en-US"/>
              <a:t>T</a:t>
            </a:r>
            <a:r>
              <a:rPr lang="vi-VN"/>
              <a:t>estcase chất lượng cao, thực hiện kiểm thử hiệu quả và tạo ra các báo cáo vấn </a:t>
            </a:r>
            <a:r>
              <a:rPr lang="en-US"/>
              <a:t>đ</a:t>
            </a:r>
            <a:r>
              <a:rPr lang="vi-VN"/>
              <a:t>ề </a:t>
            </a:r>
            <a:r>
              <a:rPr lang="en-US"/>
              <a:t>đ</a:t>
            </a:r>
            <a:r>
              <a:rPr lang="vi-VN"/>
              <a:t>úng và hữu dụng.</a:t>
            </a:r>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602671451"/>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a:latin typeface="Tahoma" pitchFamily="34" charset="0"/>
              <a:cs typeface="Tahoma" pitchFamily="34" charset="0"/>
            </a:endParaRPr>
          </a:p>
          <a:p>
            <a:pPr marL="0" indent="0" algn="ctr">
              <a:buNone/>
            </a:pPr>
            <a:endParaRPr lang="en-US" b="1">
              <a:latin typeface="Tahoma" pitchFamily="34" charset="0"/>
              <a:cs typeface="Tahoma" pitchFamily="34" charset="0"/>
            </a:endParaRPr>
          </a:p>
          <a:p>
            <a:pPr marL="0" indent="0" algn="ctr">
              <a:buNone/>
            </a:pPr>
            <a:r>
              <a:rPr lang="en-US" b="1">
                <a:latin typeface="Tahoma" pitchFamily="34" charset="0"/>
                <a:cs typeface="Tahoma" pitchFamily="34" charset="0"/>
              </a:rPr>
              <a:t>CÁC LOẠI KIỂM THỬ</a:t>
            </a:r>
          </a:p>
        </p:txBody>
      </p:sp>
      <p:sp>
        <p:nvSpPr>
          <p:cNvPr id="4" name="Slide Number Placeholder 3"/>
          <p:cNvSpPr>
            <a:spLocks noGrp="1"/>
          </p:cNvSpPr>
          <p:nvPr>
            <p:ph type="sldNum" sz="quarter" idx="11"/>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453506238"/>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6FB2FA2E98E38140B43C60DB40DB560B" ma:contentTypeVersion="2" ma:contentTypeDescription="Tạo tài liệu mới." ma:contentTypeScope="" ma:versionID="d8d057f4a107f0a4ea732104af9c8a99">
  <xsd:schema xmlns:xsd="http://www.w3.org/2001/XMLSchema" xmlns:xs="http://www.w3.org/2001/XMLSchema" xmlns:p="http://schemas.microsoft.com/office/2006/metadata/properties" xmlns:ns2="2eaab1d4-e241-48b0-b980-33f2ab873fa2" targetNamespace="http://schemas.microsoft.com/office/2006/metadata/properties" ma:root="true" ma:fieldsID="8f5cc7a658a8f796506db65758afd955" ns2:_="">
    <xsd:import namespace="2eaab1d4-e241-48b0-b980-33f2ab873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aab1d4-e241-48b0-b980-33f2ab873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E05158-AC22-44BD-A29E-10B2ECA98454}"/>
</file>

<file path=customXml/itemProps2.xml><?xml version="1.0" encoding="utf-8"?>
<ds:datastoreItem xmlns:ds="http://schemas.openxmlformats.org/officeDocument/2006/customXml" ds:itemID="{98847568-667A-4827-B056-6C6CBFADBDD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A22C51F-1A8D-46B1-A6F3-D1A998C349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Mau-Slide NEW</Template>
  <Application>Microsoft Office PowerPoint</Application>
  <PresentationFormat>Custom</PresentationFormat>
  <Slides>37</Slides>
  <Notes>0</Notes>
  <HiddenSlides>0</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Presentation on brainstorming</vt:lpstr>
      <vt:lpstr>KIỂM THỬ PHẦN MỀM</vt:lpstr>
      <vt:lpstr>Nội dung</vt:lpstr>
      <vt:lpstr>Mục tiêu</vt:lpstr>
      <vt:lpstr>PowerPoint Presentation</vt:lpstr>
      <vt:lpstr>Định nghĩa kiểm thử</vt:lpstr>
      <vt:lpstr>PowerPoint Presentation</vt:lpstr>
      <vt:lpstr>Các mục tiêu của kiểm thử phần mềm</vt:lpstr>
      <vt:lpstr>PowerPoint Presentation</vt:lpstr>
      <vt:lpstr>PowerPoint Presentation</vt:lpstr>
      <vt:lpstr>PowerPoint Presentation</vt:lpstr>
      <vt:lpstr>PowerPoint Presentation</vt:lpstr>
      <vt:lpstr>PowerPoint Presentation</vt:lpstr>
      <vt:lpstr>Các mức trừu tượng và các mức kiểm thử</vt:lpstr>
      <vt:lpstr>Các mức độ</vt:lpstr>
      <vt:lpstr>Unit Testing </vt:lpstr>
      <vt:lpstr>Integration Testing</vt:lpstr>
      <vt:lpstr>System Testing</vt:lpstr>
      <vt:lpstr>Acceptance Testing</vt:lpstr>
      <vt:lpstr>PowerPoint Presentation</vt:lpstr>
      <vt:lpstr>PowerPoint Presentation</vt:lpstr>
      <vt:lpstr>Khái niệm</vt:lpstr>
      <vt:lpstr>PowerPoint Presentation</vt:lpstr>
      <vt:lpstr>PowerPoint Presentation</vt:lpstr>
      <vt:lpstr>PowerPoint Presentation</vt:lpstr>
      <vt:lpstr>Testplan</vt:lpstr>
      <vt:lpstr>PowerPoint Presentation</vt:lpstr>
      <vt:lpstr>PowerPoint Presentation</vt:lpstr>
      <vt:lpstr>Các phương pháp thiết kế testcase </vt:lpstr>
      <vt:lpstr>PowerPoint Presentation</vt:lpstr>
      <vt:lpstr>Các hạn chế của việc kiểm thử</vt:lpstr>
      <vt:lpstr>PowerPoint Presentation</vt:lpstr>
      <vt:lpstr>Quy trình kiểm thử</vt:lpstr>
      <vt:lpstr>Nguyên tắc kiểm thử</vt:lpstr>
      <vt:lpstr>Tóm tắt</vt:lpstr>
      <vt:lpstr>Câu hỏi ôn tập</vt:lpstr>
      <vt:lpstr>Bài tập thực hành</vt:lpstr>
      <vt:lpstr>Câu hỏi và thảo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revision>1</cp:revision>
  <dcterms:created xsi:type="dcterms:W3CDTF">2006-08-16T00:00:00Z</dcterms:created>
  <dcterms:modified xsi:type="dcterms:W3CDTF">2020-12-16T07:59:45Z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0x0101006FB2FA2E98E38140B43C60DB40DB560B</vt:lpwstr>
  </property>
</Properties>
</file>